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sldIdLst>
    <p:sldId id="257" r:id="rId3"/>
    <p:sldId id="384" r:id="rId5"/>
    <p:sldId id="264" r:id="rId6"/>
    <p:sldId id="350" r:id="rId7"/>
    <p:sldId id="343" r:id="rId8"/>
    <p:sldId id="295" r:id="rId9"/>
    <p:sldId id="394" r:id="rId10"/>
    <p:sldId id="334" r:id="rId11"/>
    <p:sldId id="403" r:id="rId12"/>
    <p:sldId id="386" r:id="rId13"/>
    <p:sldId id="357" r:id="rId14"/>
    <p:sldId id="406" r:id="rId15"/>
    <p:sldId id="392" r:id="rId16"/>
    <p:sldId id="397" r:id="rId17"/>
    <p:sldId id="404" r:id="rId18"/>
    <p:sldId id="387" r:id="rId19"/>
    <p:sldId id="355" r:id="rId20"/>
    <p:sldId id="389" r:id="rId21"/>
    <p:sldId id="366" r:id="rId22"/>
    <p:sldId id="353" r:id="rId23"/>
    <p:sldId id="405" r:id="rId24"/>
    <p:sldId id="372" r:id="rId25"/>
    <p:sldId id="407" r:id="rId26"/>
    <p:sldId id="393" r:id="rId27"/>
    <p:sldId id="349" r:id="rId28"/>
    <p:sldId id="408" r:id="rId29"/>
    <p:sldId id="281" r:id="rId30"/>
  </p:sldIdLst>
  <p:sldSz cx="12192000" cy="6858000"/>
  <p:notesSz cx="6858000" cy="9144000"/>
  <p:defaultTextStyle>
    <a:defPPr>
      <a:defRPr lang="zh-CN"/>
    </a:defPPr>
    <a:lvl1pPr marL="0" algn="l" defTabSz="1218565" rtl="0" eaLnBrk="1" latinLnBrk="0" hangingPunct="1">
      <a:defRPr sz="2400" kern="1200">
        <a:solidFill>
          <a:schemeClr val="tx1"/>
        </a:solidFill>
        <a:latin typeface="+mn-lt"/>
        <a:ea typeface="+mn-ea"/>
        <a:cs typeface="+mn-cs"/>
      </a:defRPr>
    </a:lvl1pPr>
    <a:lvl2pPr marL="609600" algn="l" defTabSz="1218565" rtl="0" eaLnBrk="1" latinLnBrk="0" hangingPunct="1">
      <a:defRPr sz="2400" kern="1200">
        <a:solidFill>
          <a:schemeClr val="tx1"/>
        </a:solidFill>
        <a:latin typeface="+mn-lt"/>
        <a:ea typeface="+mn-ea"/>
        <a:cs typeface="+mn-cs"/>
      </a:defRPr>
    </a:lvl2pPr>
    <a:lvl3pPr marL="1219200" algn="l" defTabSz="1218565" rtl="0" eaLnBrk="1" latinLnBrk="0" hangingPunct="1">
      <a:defRPr sz="2400" kern="1200">
        <a:solidFill>
          <a:schemeClr val="tx1"/>
        </a:solidFill>
        <a:latin typeface="+mn-lt"/>
        <a:ea typeface="+mn-ea"/>
        <a:cs typeface="+mn-cs"/>
      </a:defRPr>
    </a:lvl3pPr>
    <a:lvl4pPr marL="1828800" algn="l" defTabSz="1218565" rtl="0" eaLnBrk="1" latinLnBrk="0" hangingPunct="1">
      <a:defRPr sz="2400" kern="1200">
        <a:solidFill>
          <a:schemeClr val="tx1"/>
        </a:solidFill>
        <a:latin typeface="+mn-lt"/>
        <a:ea typeface="+mn-ea"/>
        <a:cs typeface="+mn-cs"/>
      </a:defRPr>
    </a:lvl4pPr>
    <a:lvl5pPr marL="2438400" algn="l" defTabSz="1218565" rtl="0" eaLnBrk="1" latinLnBrk="0" hangingPunct="1">
      <a:defRPr sz="2400" kern="1200">
        <a:solidFill>
          <a:schemeClr val="tx1"/>
        </a:solidFill>
        <a:latin typeface="+mn-lt"/>
        <a:ea typeface="+mn-ea"/>
        <a:cs typeface="+mn-cs"/>
      </a:defRPr>
    </a:lvl5pPr>
    <a:lvl6pPr marL="3048000" algn="l" defTabSz="1218565" rtl="0" eaLnBrk="1" latinLnBrk="0" hangingPunct="1">
      <a:defRPr sz="2400" kern="1200">
        <a:solidFill>
          <a:schemeClr val="tx1"/>
        </a:solidFill>
        <a:latin typeface="+mn-lt"/>
        <a:ea typeface="+mn-ea"/>
        <a:cs typeface="+mn-cs"/>
      </a:defRPr>
    </a:lvl6pPr>
    <a:lvl7pPr marL="3657600" algn="l" defTabSz="1218565" rtl="0" eaLnBrk="1" latinLnBrk="0" hangingPunct="1">
      <a:defRPr sz="2400" kern="1200">
        <a:solidFill>
          <a:schemeClr val="tx1"/>
        </a:solidFill>
        <a:latin typeface="+mn-lt"/>
        <a:ea typeface="+mn-ea"/>
        <a:cs typeface="+mn-cs"/>
      </a:defRPr>
    </a:lvl7pPr>
    <a:lvl8pPr marL="4267200" algn="l" defTabSz="1218565" rtl="0" eaLnBrk="1" latinLnBrk="0" hangingPunct="1">
      <a:defRPr sz="2400" kern="1200">
        <a:solidFill>
          <a:schemeClr val="tx1"/>
        </a:solidFill>
        <a:latin typeface="+mn-lt"/>
        <a:ea typeface="+mn-ea"/>
        <a:cs typeface="+mn-cs"/>
      </a:defRPr>
    </a:lvl8pPr>
    <a:lvl9pPr marL="4876800" algn="l" defTabSz="1218565" rtl="0" eaLnBrk="1" latinLnBrk="0" hangingPunct="1">
      <a:defRPr sz="24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41414"/>
    <a:srgbClr val="FFFFFF"/>
    <a:srgbClr val="E92B05"/>
    <a:srgbClr val="D0CC1E"/>
    <a:srgbClr val="B4365D"/>
    <a:srgbClr val="6D6D6D"/>
    <a:srgbClr val="5D6063"/>
    <a:srgbClr val="6C6F7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2862" autoAdjust="0"/>
    <p:restoredTop sz="93680" autoAdjust="0"/>
  </p:normalViewPr>
  <p:slideViewPr>
    <p:cSldViewPr snapToGrid="0">
      <p:cViewPr>
        <p:scale>
          <a:sx n="50" d="100"/>
          <a:sy n="50" d="100"/>
        </p:scale>
        <p:origin x="1176" y="432"/>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50" d="100"/>
        <a:sy n="50" d="100"/>
      </p:scale>
      <p:origin x="0" y="0"/>
    </p:cViewPr>
  </p:sorterViewPr>
  <p:notesViewPr>
    <p:cSldViewPr snapToGrid="0">
      <p:cViewPr varScale="1">
        <p:scale>
          <a:sx n="86" d="100"/>
          <a:sy n="86" d="100"/>
        </p:scale>
        <p:origin x="3522" y="54"/>
      </p:cViewPr>
      <p:guideLst/>
    </p:cSldViewPr>
  </p:notes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3" Type="http://schemas.openxmlformats.org/officeDocument/2006/relationships/tableStyles" Target="tableStyles.xml"/><Relationship Id="rId32" Type="http://schemas.openxmlformats.org/officeDocument/2006/relationships/viewProps" Target="viewProps.xml"/><Relationship Id="rId31" Type="http://schemas.openxmlformats.org/officeDocument/2006/relationships/presProps" Target="presProps.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1"/>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1"/>
            <a:ext cx="2971800" cy="458788"/>
          </a:xfrm>
          <a:prstGeom prst="rect">
            <a:avLst/>
          </a:prstGeom>
        </p:spPr>
        <p:txBody>
          <a:bodyPr vert="horz" lIns="91440" tIns="45720" rIns="91440" bIns="45720" rtlCol="0"/>
          <a:lstStyle>
            <a:lvl1pPr algn="r">
              <a:defRPr sz="1200"/>
            </a:lvl1pPr>
          </a:lstStyle>
          <a:p>
            <a:fld id="{88BAF574-9E5E-4479-A694-7B0504769AE1}"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49"/>
            <a:ext cx="5486400" cy="3600451"/>
          </a:xfrm>
          <a:prstGeom prst="rect">
            <a:avLst/>
          </a:prstGeom>
        </p:spPr>
        <p:txBody>
          <a:bodyPr vert="horz" lIns="91440" tIns="45720" rIns="91440" bIns="45720" rtlCol="0"/>
          <a:lstStyle/>
          <a:p>
            <a:pPr lvl="0"/>
            <a:r>
              <a:rPr lang="zh-CN" altLang="en-US" dirty="0"/>
              <a:t>模板来自于 </a:t>
            </a:r>
            <a:r>
              <a:rPr lang="en-US" altLang="zh-CN" dirty="0"/>
              <a:t>http://docer.mysoeasy.com</a:t>
            </a:r>
            <a:endParaRPr lang="zh-CN" altLang="en-US" dirty="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E38F04A-84B0-4E5D-A1A7-EE43D6EF2A66}"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indent="0" algn="l" defTabSz="1218565" rtl="0" eaLnBrk="1" latinLnBrk="0" hangingPunct="1">
      <a:buFont typeface="Arial" panose="020B0604020202020204" pitchFamily="34" charset="0"/>
      <a:buNone/>
      <a:defRPr sz="1865" kern="1200" baseline="0">
        <a:solidFill>
          <a:srgbClr val="FF0000"/>
        </a:solidFill>
        <a:latin typeface="+mn-lt"/>
        <a:ea typeface="+mn-ea"/>
        <a:cs typeface="+mn-cs"/>
      </a:defRPr>
    </a:lvl1pPr>
    <a:lvl2pPr marL="609600" algn="l" defTabSz="1218565" rtl="0" eaLnBrk="1" latinLnBrk="0" hangingPunct="1">
      <a:defRPr sz="1600" kern="1200">
        <a:solidFill>
          <a:schemeClr val="tx1"/>
        </a:solidFill>
        <a:latin typeface="+mn-lt"/>
        <a:ea typeface="+mn-ea"/>
        <a:cs typeface="+mn-cs"/>
      </a:defRPr>
    </a:lvl2pPr>
    <a:lvl3pPr marL="1219200" algn="l" defTabSz="1218565" rtl="0" eaLnBrk="1" latinLnBrk="0" hangingPunct="1">
      <a:defRPr sz="1600" kern="1200">
        <a:solidFill>
          <a:schemeClr val="tx1"/>
        </a:solidFill>
        <a:latin typeface="+mn-lt"/>
        <a:ea typeface="+mn-ea"/>
        <a:cs typeface="+mn-cs"/>
      </a:defRPr>
    </a:lvl3pPr>
    <a:lvl4pPr marL="1828800" algn="l" defTabSz="1218565" rtl="0" eaLnBrk="1" latinLnBrk="0" hangingPunct="1">
      <a:defRPr sz="1600" kern="1200">
        <a:solidFill>
          <a:schemeClr val="tx1"/>
        </a:solidFill>
        <a:latin typeface="+mn-lt"/>
        <a:ea typeface="+mn-ea"/>
        <a:cs typeface="+mn-cs"/>
      </a:defRPr>
    </a:lvl4pPr>
    <a:lvl5pPr marL="2438400" algn="l" defTabSz="1218565" rtl="0" eaLnBrk="1" latinLnBrk="0" hangingPunct="1">
      <a:defRPr sz="1600" kern="1200">
        <a:solidFill>
          <a:schemeClr val="tx1"/>
        </a:solidFill>
        <a:latin typeface="+mn-lt"/>
        <a:ea typeface="+mn-ea"/>
        <a:cs typeface="+mn-cs"/>
      </a:defRPr>
    </a:lvl5pPr>
    <a:lvl6pPr marL="3048000" algn="l" defTabSz="1218565" rtl="0" eaLnBrk="1" latinLnBrk="0" hangingPunct="1">
      <a:defRPr sz="1600" kern="1200">
        <a:solidFill>
          <a:schemeClr val="tx1"/>
        </a:solidFill>
        <a:latin typeface="+mn-lt"/>
        <a:ea typeface="+mn-ea"/>
        <a:cs typeface="+mn-cs"/>
      </a:defRPr>
    </a:lvl6pPr>
    <a:lvl7pPr marL="3657600" algn="l" defTabSz="1218565" rtl="0" eaLnBrk="1" latinLnBrk="0" hangingPunct="1">
      <a:defRPr sz="1600" kern="1200">
        <a:solidFill>
          <a:schemeClr val="tx1"/>
        </a:solidFill>
        <a:latin typeface="+mn-lt"/>
        <a:ea typeface="+mn-ea"/>
        <a:cs typeface="+mn-cs"/>
      </a:defRPr>
    </a:lvl7pPr>
    <a:lvl8pPr marL="4267200" algn="l" defTabSz="1218565" rtl="0" eaLnBrk="1" latinLnBrk="0" hangingPunct="1">
      <a:defRPr sz="1600" kern="1200">
        <a:solidFill>
          <a:schemeClr val="tx1"/>
        </a:solidFill>
        <a:latin typeface="+mn-lt"/>
        <a:ea typeface="+mn-ea"/>
        <a:cs typeface="+mn-cs"/>
      </a:defRPr>
    </a:lvl8pPr>
    <a:lvl9pPr marL="4876800" algn="l" defTabSz="121856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r>
              <a:rPr lang="zh-CN" altLang="en-US" dirty="0"/>
              <a:t>更多模板请关注：https://haosc.taobao.com</a:t>
            </a:r>
            <a:endParaRPr lang="zh-CN" altLang="en-US" dirty="0"/>
          </a:p>
        </p:txBody>
      </p:sp>
      <p:sp>
        <p:nvSpPr>
          <p:cNvPr id="4" name="灯片编号占位符 3"/>
          <p:cNvSpPr>
            <a:spLocks noGrp="1"/>
          </p:cNvSpPr>
          <p:nvPr>
            <p:ph type="sldNum" sz="quarter" idx="10"/>
          </p:nvPr>
        </p:nvSpPr>
        <p:spPr/>
        <p:txBody>
          <a:bodyPr/>
          <a:lstStyle/>
          <a:p>
            <a:fld id="{4E38F04A-84B0-4E5D-A1A7-EE43D6EF2A66}"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showMasterSp="0">
  <p:cSld name="标题幻灯片">
    <p:spTree>
      <p:nvGrpSpPr>
        <p:cNvPr id="1" name=""/>
        <p:cNvGrpSpPr/>
        <p:nvPr/>
      </p:nvGrpSpPr>
      <p:grpSpPr>
        <a:xfrm>
          <a:off x="0" y="0"/>
          <a:ext cx="0" cy="0"/>
          <a:chOff x="0" y="0"/>
          <a:chExt cx="0" cy="0"/>
        </a:xfrm>
      </p:grpSpPr>
      <p:pic>
        <p:nvPicPr>
          <p:cNvPr id="9" name="图片 8"/>
          <p:cNvPicPr>
            <a:picLocks noChangeAspect="1"/>
          </p:cNvPicPr>
          <p:nvPr userDrawn="1"/>
        </p:nvPicPr>
        <p:blipFill>
          <a:blip r:embed="rId2">
            <a:duotone>
              <a:prstClr val="black"/>
              <a:srgbClr val="080808">
                <a:tint val="45000"/>
                <a:satMod val="400000"/>
              </a:srgbClr>
            </a:duotone>
          </a:blip>
          <a:stretch>
            <a:fillRect/>
          </a:stretch>
        </p:blipFill>
        <p:spPr>
          <a:xfrm>
            <a:off x="0" y="-12079"/>
            <a:ext cx="12192000" cy="6882159"/>
          </a:xfrm>
          <a:prstGeom prst="rect">
            <a:avLst/>
          </a:prstGeom>
        </p:spPr>
      </p:pic>
      <p:sp>
        <p:nvSpPr>
          <p:cNvPr id="10" name="矩形 9"/>
          <p:cNvSpPr/>
          <p:nvPr userDrawn="1"/>
        </p:nvSpPr>
        <p:spPr>
          <a:xfrm>
            <a:off x="0" y="0"/>
            <a:ext cx="12192000" cy="6858000"/>
          </a:xfrm>
          <a:prstGeom prst="rect">
            <a:avLst/>
          </a:prstGeom>
          <a:solidFill>
            <a:srgbClr val="14141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 name="Date Placeholder 3"/>
          <p:cNvSpPr>
            <a:spLocks noGrp="1"/>
          </p:cNvSpPr>
          <p:nvPr userDrawn="1">
            <p:ph type="dt" sz="half" idx="10"/>
          </p:nvPr>
        </p:nvSpPr>
        <p:spPr/>
        <p:txBody>
          <a:bodyPr/>
          <a:lstStyle/>
          <a:p>
            <a:fld id="{C9E60F58-3108-4415-857A-6D0360DF626E}"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4AE85CE2-CEAD-46BB-861E-7D62265DC969}" type="slidenum">
              <a:rPr lang="zh-CN" altLang="en-US" smtClean="0"/>
            </a:fld>
            <a:endParaRPr lang="zh-CN" altLang="en-US"/>
          </a:p>
        </p:txBody>
      </p:sp>
      <p:sp>
        <p:nvSpPr>
          <p:cNvPr id="3" name="Subtitle 2"/>
          <p:cNvSpPr>
            <a:spLocks noGrp="1"/>
          </p:cNvSpPr>
          <p:nvPr userDrawn="1">
            <p:ph type="subTitle" idx="1"/>
          </p:nvPr>
        </p:nvSpPr>
        <p:spPr>
          <a:xfrm>
            <a:off x="5315266" y="4875631"/>
            <a:ext cx="6761036" cy="976631"/>
          </a:xfrm>
          <a:prstGeom prst="rect">
            <a:avLst/>
          </a:prstGeom>
          <a:noFill/>
        </p:spPr>
        <p:txBody>
          <a:bodyPr anchor="ctr">
            <a:noAutofit/>
          </a:bodyPr>
          <a:lstStyle>
            <a:lvl1pPr marL="0" indent="0" algn="ctr">
              <a:lnSpc>
                <a:spcPct val="150000"/>
              </a:lnSpc>
              <a:buNone/>
              <a:defRPr sz="2400">
                <a:solidFill>
                  <a:schemeClr val="accent1"/>
                </a:solidFill>
                <a:latin typeface="+mn-ea"/>
                <a:ea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单击此处编辑母版副标题样式</a:t>
            </a:r>
            <a:endParaRPr lang="en-US" dirty="0"/>
          </a:p>
        </p:txBody>
      </p:sp>
      <p:sp>
        <p:nvSpPr>
          <p:cNvPr id="17" name="Freeform 108"/>
          <p:cNvSpPr/>
          <p:nvPr/>
        </p:nvSpPr>
        <p:spPr bwMode="auto">
          <a:xfrm rot="21117647">
            <a:off x="8968395" y="6204539"/>
            <a:ext cx="995647" cy="650964"/>
          </a:xfrm>
          <a:custGeom>
            <a:avLst/>
            <a:gdLst>
              <a:gd name="T0" fmla="*/ 0 w 281"/>
              <a:gd name="T1" fmla="*/ 115 h 187"/>
              <a:gd name="T2" fmla="*/ 31 w 281"/>
              <a:gd name="T3" fmla="*/ 46 h 187"/>
              <a:gd name="T4" fmla="*/ 96 w 281"/>
              <a:gd name="T5" fmla="*/ 8 h 187"/>
              <a:gd name="T6" fmla="*/ 183 w 281"/>
              <a:gd name="T7" fmla="*/ 7 h 187"/>
              <a:gd name="T8" fmla="*/ 227 w 281"/>
              <a:gd name="T9" fmla="*/ 26 h 187"/>
              <a:gd name="T10" fmla="*/ 258 w 281"/>
              <a:gd name="T11" fmla="*/ 55 h 187"/>
              <a:gd name="T12" fmla="*/ 274 w 281"/>
              <a:gd name="T13" fmla="*/ 84 h 187"/>
              <a:gd name="T14" fmla="*/ 279 w 281"/>
              <a:gd name="T15" fmla="*/ 120 h 187"/>
              <a:gd name="T16" fmla="*/ 251 w 281"/>
              <a:gd name="T17" fmla="*/ 187 h 187"/>
              <a:gd name="T18" fmla="*/ 251 w 281"/>
              <a:gd name="T19" fmla="*/ 187 h 187"/>
              <a:gd name="T20" fmla="*/ 279 w 281"/>
              <a:gd name="T21" fmla="*/ 104 h 187"/>
              <a:gd name="T22" fmla="*/ 266 w 281"/>
              <a:gd name="T23" fmla="*/ 66 h 187"/>
              <a:gd name="T24" fmla="*/ 240 w 281"/>
              <a:gd name="T25" fmla="*/ 35 h 187"/>
              <a:gd name="T26" fmla="*/ 203 w 281"/>
              <a:gd name="T27" fmla="*/ 13 h 187"/>
              <a:gd name="T28" fmla="*/ 158 w 281"/>
              <a:gd name="T29" fmla="*/ 2 h 187"/>
              <a:gd name="T30" fmla="*/ 79 w 281"/>
              <a:gd name="T31" fmla="*/ 14 h 187"/>
              <a:gd name="T32" fmla="*/ 25 w 281"/>
              <a:gd name="T33" fmla="*/ 53 h 187"/>
              <a:gd name="T34" fmla="*/ 0 w 281"/>
              <a:gd name="T35" fmla="*/ 11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87">
                <a:moveTo>
                  <a:pt x="0" y="115"/>
                </a:moveTo>
                <a:cubicBezTo>
                  <a:pt x="2" y="89"/>
                  <a:pt x="13" y="65"/>
                  <a:pt x="31" y="46"/>
                </a:cubicBezTo>
                <a:cubicBezTo>
                  <a:pt x="49" y="28"/>
                  <a:pt x="72" y="15"/>
                  <a:pt x="96" y="8"/>
                </a:cubicBezTo>
                <a:cubicBezTo>
                  <a:pt x="124" y="0"/>
                  <a:pt x="155" y="0"/>
                  <a:pt x="183" y="7"/>
                </a:cubicBezTo>
                <a:cubicBezTo>
                  <a:pt x="199" y="11"/>
                  <a:pt x="214" y="17"/>
                  <a:pt x="227" y="26"/>
                </a:cubicBezTo>
                <a:cubicBezTo>
                  <a:pt x="239" y="34"/>
                  <a:pt x="249" y="44"/>
                  <a:pt x="258" y="55"/>
                </a:cubicBezTo>
                <a:cubicBezTo>
                  <a:pt x="265" y="64"/>
                  <a:pt x="271" y="74"/>
                  <a:pt x="274" y="84"/>
                </a:cubicBezTo>
                <a:cubicBezTo>
                  <a:pt x="279" y="96"/>
                  <a:pt x="280" y="108"/>
                  <a:pt x="279" y="120"/>
                </a:cubicBezTo>
                <a:cubicBezTo>
                  <a:pt x="276" y="144"/>
                  <a:pt x="264" y="166"/>
                  <a:pt x="251" y="187"/>
                </a:cubicBezTo>
                <a:cubicBezTo>
                  <a:pt x="251" y="187"/>
                  <a:pt x="251" y="187"/>
                  <a:pt x="251" y="187"/>
                </a:cubicBezTo>
                <a:cubicBezTo>
                  <a:pt x="268" y="162"/>
                  <a:pt x="281" y="135"/>
                  <a:pt x="279" y="104"/>
                </a:cubicBezTo>
                <a:cubicBezTo>
                  <a:pt x="278" y="91"/>
                  <a:pt x="273" y="77"/>
                  <a:pt x="266" y="66"/>
                </a:cubicBezTo>
                <a:cubicBezTo>
                  <a:pt x="259" y="54"/>
                  <a:pt x="250" y="44"/>
                  <a:pt x="240" y="35"/>
                </a:cubicBezTo>
                <a:cubicBezTo>
                  <a:pt x="229" y="26"/>
                  <a:pt x="216" y="18"/>
                  <a:pt x="203" y="13"/>
                </a:cubicBezTo>
                <a:cubicBezTo>
                  <a:pt x="189" y="7"/>
                  <a:pt x="173" y="4"/>
                  <a:pt x="158" y="2"/>
                </a:cubicBezTo>
                <a:cubicBezTo>
                  <a:pt x="131" y="0"/>
                  <a:pt x="104" y="3"/>
                  <a:pt x="79" y="14"/>
                </a:cubicBezTo>
                <a:cubicBezTo>
                  <a:pt x="58" y="22"/>
                  <a:pt x="39" y="36"/>
                  <a:pt x="25" y="53"/>
                </a:cubicBezTo>
                <a:cubicBezTo>
                  <a:pt x="10" y="71"/>
                  <a:pt x="1" y="92"/>
                  <a:pt x="0" y="115"/>
                </a:cubicBezTo>
                <a:close/>
              </a:path>
            </a:pathLst>
          </a:custGeom>
          <a:solidFill>
            <a:srgbClr val="3626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75"/>
          <p:cNvSpPr/>
          <p:nvPr userDrawn="1"/>
        </p:nvSpPr>
        <p:spPr bwMode="auto">
          <a:xfrm rot="2362529">
            <a:off x="11545754" y="-95408"/>
            <a:ext cx="4267" cy="184155"/>
          </a:xfrm>
          <a:custGeom>
            <a:avLst/>
            <a:gdLst>
              <a:gd name="T0" fmla="*/ 0 w 1"/>
              <a:gd name="T1" fmla="*/ 0 h 32"/>
              <a:gd name="T2" fmla="*/ 0 w 1"/>
              <a:gd name="T3" fmla="*/ 32 h 32"/>
              <a:gd name="T4" fmla="*/ 1 w 1"/>
              <a:gd name="T5" fmla="*/ 32 h 32"/>
              <a:gd name="T6" fmla="*/ 1 w 1"/>
              <a:gd name="T7" fmla="*/ 0 h 32"/>
              <a:gd name="T8" fmla="*/ 0 w 1"/>
              <a:gd name="T9" fmla="*/ 0 h 32"/>
            </a:gdLst>
            <a:ahLst/>
            <a:cxnLst>
              <a:cxn ang="0">
                <a:pos x="T0" y="T1"/>
              </a:cxn>
              <a:cxn ang="0">
                <a:pos x="T2" y="T3"/>
              </a:cxn>
              <a:cxn ang="0">
                <a:pos x="T4" y="T5"/>
              </a:cxn>
              <a:cxn ang="0">
                <a:pos x="T6" y="T7"/>
              </a:cxn>
              <a:cxn ang="0">
                <a:pos x="T8" y="T9"/>
              </a:cxn>
            </a:cxnLst>
            <a:rect l="0" t="0" r="r" b="b"/>
            <a:pathLst>
              <a:path w="1" h="32">
                <a:moveTo>
                  <a:pt x="0" y="0"/>
                </a:moveTo>
                <a:cubicBezTo>
                  <a:pt x="0" y="11"/>
                  <a:pt x="0" y="21"/>
                  <a:pt x="0" y="32"/>
                </a:cubicBezTo>
                <a:cubicBezTo>
                  <a:pt x="0" y="32"/>
                  <a:pt x="1" y="32"/>
                  <a:pt x="1" y="32"/>
                </a:cubicBezTo>
                <a:cubicBezTo>
                  <a:pt x="1" y="21"/>
                  <a:pt x="1" y="11"/>
                  <a:pt x="1" y="0"/>
                </a:cubicBezTo>
                <a:cubicBezTo>
                  <a:pt x="1" y="0"/>
                  <a:pt x="0" y="0"/>
                  <a:pt x="0"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2" name="Title 1"/>
          <p:cNvSpPr>
            <a:spLocks noGrp="1"/>
          </p:cNvSpPr>
          <p:nvPr userDrawn="1">
            <p:ph type="ctrTitle"/>
          </p:nvPr>
        </p:nvSpPr>
        <p:spPr>
          <a:xfrm>
            <a:off x="5333335" y="1748195"/>
            <a:ext cx="6742967" cy="2788348"/>
          </a:xfr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lgn="ctr">
              <a:lnSpc>
                <a:spcPct val="150000"/>
              </a:lnSpc>
              <a:defRPr lang="en-US" sz="4400" b="1" i="0" dirty="0">
                <a:solidFill>
                  <a:schemeClr val="accent1"/>
                </a:solidFill>
                <a:effectLst/>
                <a:latin typeface="+mj-ea"/>
                <a:ea typeface="+mj-ea"/>
                <a:cs typeface="+mn-cs"/>
              </a:defRPr>
            </a:lvl1pPr>
          </a:lstStyle>
          <a:p>
            <a:pPr marL="0" lvl="0" algn="ctr" defTabSz="1218565"/>
            <a:r>
              <a:rPr lang="zh-CN" altLang="en-US" dirty="0"/>
              <a:t>单击此处编辑母版标题样式</a:t>
            </a:r>
            <a:endParaRPr lang="en-US" dirty="0"/>
          </a:p>
        </p:txBody>
      </p:sp>
      <p:grpSp>
        <p:nvGrpSpPr>
          <p:cNvPr id="37" name="组合 36"/>
          <p:cNvGrpSpPr/>
          <p:nvPr userDrawn="1"/>
        </p:nvGrpSpPr>
        <p:grpSpPr>
          <a:xfrm rot="19279204">
            <a:off x="337818" y="-217251"/>
            <a:ext cx="557214" cy="1585894"/>
            <a:chOff x="6566979" y="4179355"/>
            <a:chExt cx="557214" cy="1585894"/>
          </a:xfrm>
          <a:solidFill>
            <a:schemeClr val="accent1"/>
          </a:solidFill>
        </p:grpSpPr>
        <p:grpSp>
          <p:nvGrpSpPr>
            <p:cNvPr id="38" name="组合 37"/>
            <p:cNvGrpSpPr/>
            <p:nvPr/>
          </p:nvGrpSpPr>
          <p:grpSpPr>
            <a:xfrm rot="13239352">
              <a:off x="6566979" y="4274299"/>
              <a:ext cx="460578" cy="1490950"/>
              <a:chOff x="2230038" y="5629352"/>
              <a:chExt cx="460578" cy="243835"/>
            </a:xfrm>
            <a:grpFill/>
          </p:grpSpPr>
          <p:sp>
            <p:nvSpPr>
              <p:cNvPr id="43" name="Freeform 809"/>
              <p:cNvSpPr/>
              <p:nvPr/>
            </p:nvSpPr>
            <p:spPr bwMode="auto">
              <a:xfrm>
                <a:off x="2230038" y="5629352"/>
                <a:ext cx="90309" cy="185136"/>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810"/>
              <p:cNvSpPr/>
              <p:nvPr/>
            </p:nvSpPr>
            <p:spPr bwMode="auto">
              <a:xfrm>
                <a:off x="2342926" y="5665475"/>
                <a:ext cx="81278" cy="185136"/>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811"/>
              <p:cNvSpPr/>
              <p:nvPr/>
            </p:nvSpPr>
            <p:spPr bwMode="auto">
              <a:xfrm>
                <a:off x="2469360" y="5688051"/>
                <a:ext cx="72248" cy="176105"/>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812"/>
              <p:cNvSpPr/>
              <p:nvPr/>
            </p:nvSpPr>
            <p:spPr bwMode="auto">
              <a:xfrm>
                <a:off x="2609338" y="5697082"/>
                <a:ext cx="81278" cy="176105"/>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39" name="Freeform 809"/>
            <p:cNvSpPr/>
            <p:nvPr/>
          </p:nvSpPr>
          <p:spPr bwMode="auto">
            <a:xfrm rot="10357478">
              <a:off x="7033884" y="4385890"/>
              <a:ext cx="90309" cy="1265067"/>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Freeform 810"/>
            <p:cNvSpPr/>
            <p:nvPr/>
          </p:nvSpPr>
          <p:spPr bwMode="auto">
            <a:xfrm rot="10357478">
              <a:off x="6899237" y="4297889"/>
              <a:ext cx="81278" cy="1265067"/>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Freeform 811"/>
            <p:cNvSpPr/>
            <p:nvPr/>
          </p:nvSpPr>
          <p:spPr bwMode="auto">
            <a:xfrm rot="10357478">
              <a:off x="6776204" y="4223121"/>
              <a:ext cx="45719" cy="1345052"/>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Freeform 812"/>
            <p:cNvSpPr/>
            <p:nvPr/>
          </p:nvSpPr>
          <p:spPr bwMode="auto">
            <a:xfrm rot="10357478">
              <a:off x="6611242" y="4179355"/>
              <a:ext cx="92902" cy="138334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47" name="Freeform 2517"/>
          <p:cNvSpPr>
            <a:spLocks noEditPoints="1"/>
          </p:cNvSpPr>
          <p:nvPr userDrawn="1"/>
        </p:nvSpPr>
        <p:spPr bwMode="auto">
          <a:xfrm>
            <a:off x="2535926" y="722731"/>
            <a:ext cx="1103951" cy="1233510"/>
          </a:xfrm>
          <a:custGeom>
            <a:avLst/>
            <a:gdLst/>
            <a:ahLst/>
            <a:cxnLst>
              <a:cxn ang="0">
                <a:pos x="4" y="338"/>
              </a:cxn>
              <a:cxn ang="0">
                <a:pos x="53" y="356"/>
              </a:cxn>
              <a:cxn ang="0">
                <a:pos x="141" y="350"/>
              </a:cxn>
              <a:cxn ang="0">
                <a:pos x="181" y="446"/>
              </a:cxn>
              <a:cxn ang="0">
                <a:pos x="220" y="453"/>
              </a:cxn>
              <a:cxn ang="0">
                <a:pos x="254" y="403"/>
              </a:cxn>
              <a:cxn ang="0">
                <a:pos x="329" y="354"/>
              </a:cxn>
              <a:cxn ang="0">
                <a:pos x="395" y="347"/>
              </a:cxn>
              <a:cxn ang="0">
                <a:pos x="407" y="309"/>
              </a:cxn>
              <a:cxn ang="0">
                <a:pos x="341" y="228"/>
              </a:cxn>
              <a:cxn ang="0">
                <a:pos x="405" y="154"/>
              </a:cxn>
              <a:cxn ang="0">
                <a:pos x="401" y="113"/>
              </a:cxn>
              <a:cxn ang="0">
                <a:pos x="345" y="101"/>
              </a:cxn>
              <a:cxn ang="0">
                <a:pos x="259" y="71"/>
              </a:cxn>
              <a:cxn ang="0">
                <a:pos x="223" y="7"/>
              </a:cxn>
              <a:cxn ang="0">
                <a:pos x="188" y="6"/>
              </a:cxn>
              <a:cxn ang="0">
                <a:pos x="142" y="96"/>
              </a:cxn>
              <a:cxn ang="0">
                <a:pos x="51" y="101"/>
              </a:cxn>
              <a:cxn ang="0">
                <a:pos x="4" y="118"/>
              </a:cxn>
              <a:cxn ang="0">
                <a:pos x="19" y="179"/>
              </a:cxn>
              <a:cxn ang="0">
                <a:pos x="50" y="246"/>
              </a:cxn>
              <a:cxn ang="0">
                <a:pos x="255" y="369"/>
              </a:cxn>
              <a:cxn ang="0">
                <a:pos x="220" y="442"/>
              </a:cxn>
              <a:cxn ang="0">
                <a:pos x="189" y="440"/>
              </a:cxn>
              <a:cxn ang="0">
                <a:pos x="153" y="364"/>
              </a:cxn>
              <a:cxn ang="0">
                <a:pos x="233" y="325"/>
              </a:cxn>
              <a:cxn ang="0">
                <a:pos x="131" y="262"/>
              </a:cxn>
              <a:cxn ang="0">
                <a:pos x="130" y="195"/>
              </a:cxn>
              <a:cxn ang="0">
                <a:pos x="205" y="154"/>
              </a:cxn>
              <a:cxn ang="0">
                <a:pos x="271" y="267"/>
              </a:cxn>
              <a:cxn ang="0">
                <a:pos x="140" y="267"/>
              </a:cxn>
              <a:cxn ang="0">
                <a:pos x="146" y="130"/>
              </a:cxn>
              <a:cxn ang="0">
                <a:pos x="140" y="179"/>
              </a:cxn>
              <a:cxn ang="0">
                <a:pos x="270" y="179"/>
              </a:cxn>
              <a:cxn ang="0">
                <a:pos x="303" y="212"/>
              </a:cxn>
              <a:cxn ang="0">
                <a:pos x="280" y="207"/>
              </a:cxn>
              <a:cxn ang="0">
                <a:pos x="239" y="318"/>
              </a:cxn>
              <a:cxn ang="0">
                <a:pos x="195" y="308"/>
              </a:cxn>
              <a:cxn ang="0">
                <a:pos x="169" y="295"/>
              </a:cxn>
              <a:cxn ang="0">
                <a:pos x="393" y="339"/>
              </a:cxn>
              <a:cxn ang="0">
                <a:pos x="315" y="342"/>
              </a:cxn>
              <a:cxn ang="0">
                <a:pos x="279" y="272"/>
              </a:cxn>
              <a:cxn ang="0">
                <a:pos x="383" y="283"/>
              </a:cxn>
              <a:cxn ang="0">
                <a:pos x="336" y="111"/>
              </a:cxn>
              <a:cxn ang="0">
                <a:pos x="394" y="119"/>
              </a:cxn>
              <a:cxn ang="0">
                <a:pos x="390" y="164"/>
              </a:cxn>
              <a:cxn ang="0">
                <a:pos x="321" y="213"/>
              </a:cxn>
              <a:cxn ang="0">
                <a:pos x="318" y="114"/>
              </a:cxn>
              <a:cxn ang="0">
                <a:pos x="177" y="28"/>
              </a:cxn>
              <a:cxn ang="0">
                <a:pos x="207" y="9"/>
              </a:cxn>
              <a:cxn ang="0">
                <a:pos x="246" y="61"/>
              </a:cxn>
              <a:cxn ang="0">
                <a:pos x="258" y="122"/>
              </a:cxn>
              <a:cxn ang="0">
                <a:pos x="151" y="101"/>
              </a:cxn>
              <a:cxn ang="0">
                <a:pos x="12" y="150"/>
              </a:cxn>
              <a:cxn ang="0">
                <a:pos x="14" y="120"/>
              </a:cxn>
              <a:cxn ang="0">
                <a:pos x="101" y="117"/>
              </a:cxn>
              <a:cxn ang="0">
                <a:pos x="131" y="185"/>
              </a:cxn>
              <a:cxn ang="0">
                <a:pos x="134" y="302"/>
              </a:cxn>
              <a:cxn ang="0">
                <a:pos x="58" y="347"/>
              </a:cxn>
              <a:cxn ang="0">
                <a:pos x="7" y="324"/>
              </a:cxn>
              <a:cxn ang="0">
                <a:pos x="75" y="235"/>
              </a:cxn>
            </a:cxnLst>
            <a:rect l="0" t="0" r="r" b="b"/>
            <a:pathLst>
              <a:path w="409" h="457">
                <a:moveTo>
                  <a:pt x="3" y="306"/>
                </a:moveTo>
                <a:lnTo>
                  <a:pt x="3" y="306"/>
                </a:lnTo>
                <a:lnTo>
                  <a:pt x="1" y="315"/>
                </a:lnTo>
                <a:lnTo>
                  <a:pt x="0" y="320"/>
                </a:lnTo>
                <a:lnTo>
                  <a:pt x="0" y="325"/>
                </a:lnTo>
                <a:lnTo>
                  <a:pt x="1" y="329"/>
                </a:lnTo>
                <a:lnTo>
                  <a:pt x="2" y="334"/>
                </a:lnTo>
                <a:lnTo>
                  <a:pt x="4" y="338"/>
                </a:lnTo>
                <a:lnTo>
                  <a:pt x="7" y="342"/>
                </a:lnTo>
                <a:lnTo>
                  <a:pt x="7" y="342"/>
                </a:lnTo>
                <a:lnTo>
                  <a:pt x="11" y="346"/>
                </a:lnTo>
                <a:lnTo>
                  <a:pt x="16" y="350"/>
                </a:lnTo>
                <a:lnTo>
                  <a:pt x="22" y="352"/>
                </a:lnTo>
                <a:lnTo>
                  <a:pt x="29" y="354"/>
                </a:lnTo>
                <a:lnTo>
                  <a:pt x="41" y="355"/>
                </a:lnTo>
                <a:lnTo>
                  <a:pt x="53" y="356"/>
                </a:lnTo>
                <a:lnTo>
                  <a:pt x="53" y="356"/>
                </a:lnTo>
                <a:lnTo>
                  <a:pt x="75" y="355"/>
                </a:lnTo>
                <a:lnTo>
                  <a:pt x="96" y="351"/>
                </a:lnTo>
                <a:lnTo>
                  <a:pt x="118" y="347"/>
                </a:lnTo>
                <a:lnTo>
                  <a:pt x="139" y="340"/>
                </a:lnTo>
                <a:lnTo>
                  <a:pt x="139" y="340"/>
                </a:lnTo>
                <a:lnTo>
                  <a:pt x="141" y="350"/>
                </a:lnTo>
                <a:lnTo>
                  <a:pt x="141" y="350"/>
                </a:lnTo>
                <a:lnTo>
                  <a:pt x="145" y="372"/>
                </a:lnTo>
                <a:lnTo>
                  <a:pt x="152" y="393"/>
                </a:lnTo>
                <a:lnTo>
                  <a:pt x="159" y="413"/>
                </a:lnTo>
                <a:lnTo>
                  <a:pt x="164" y="423"/>
                </a:lnTo>
                <a:lnTo>
                  <a:pt x="170" y="432"/>
                </a:lnTo>
                <a:lnTo>
                  <a:pt x="170" y="432"/>
                </a:lnTo>
                <a:lnTo>
                  <a:pt x="177" y="442"/>
                </a:lnTo>
                <a:lnTo>
                  <a:pt x="181" y="446"/>
                </a:lnTo>
                <a:lnTo>
                  <a:pt x="185" y="451"/>
                </a:lnTo>
                <a:lnTo>
                  <a:pt x="191" y="454"/>
                </a:lnTo>
                <a:lnTo>
                  <a:pt x="197" y="456"/>
                </a:lnTo>
                <a:lnTo>
                  <a:pt x="202" y="457"/>
                </a:lnTo>
                <a:lnTo>
                  <a:pt x="208" y="457"/>
                </a:lnTo>
                <a:lnTo>
                  <a:pt x="208" y="457"/>
                </a:lnTo>
                <a:lnTo>
                  <a:pt x="215" y="456"/>
                </a:lnTo>
                <a:lnTo>
                  <a:pt x="220" y="453"/>
                </a:lnTo>
                <a:lnTo>
                  <a:pt x="226" y="449"/>
                </a:lnTo>
                <a:lnTo>
                  <a:pt x="230" y="444"/>
                </a:lnTo>
                <a:lnTo>
                  <a:pt x="235" y="439"/>
                </a:lnTo>
                <a:lnTo>
                  <a:pt x="238" y="433"/>
                </a:lnTo>
                <a:lnTo>
                  <a:pt x="245" y="423"/>
                </a:lnTo>
                <a:lnTo>
                  <a:pt x="245" y="423"/>
                </a:lnTo>
                <a:lnTo>
                  <a:pt x="249" y="413"/>
                </a:lnTo>
                <a:lnTo>
                  <a:pt x="254" y="403"/>
                </a:lnTo>
                <a:lnTo>
                  <a:pt x="261" y="382"/>
                </a:lnTo>
                <a:lnTo>
                  <a:pt x="266" y="360"/>
                </a:lnTo>
                <a:lnTo>
                  <a:pt x="271" y="339"/>
                </a:lnTo>
                <a:lnTo>
                  <a:pt x="271" y="339"/>
                </a:lnTo>
                <a:lnTo>
                  <a:pt x="286" y="344"/>
                </a:lnTo>
                <a:lnTo>
                  <a:pt x="286" y="344"/>
                </a:lnTo>
                <a:lnTo>
                  <a:pt x="307" y="349"/>
                </a:lnTo>
                <a:lnTo>
                  <a:pt x="329" y="354"/>
                </a:lnTo>
                <a:lnTo>
                  <a:pt x="340" y="355"/>
                </a:lnTo>
                <a:lnTo>
                  <a:pt x="352" y="356"/>
                </a:lnTo>
                <a:lnTo>
                  <a:pt x="363" y="356"/>
                </a:lnTo>
                <a:lnTo>
                  <a:pt x="374" y="355"/>
                </a:lnTo>
                <a:lnTo>
                  <a:pt x="374" y="355"/>
                </a:lnTo>
                <a:lnTo>
                  <a:pt x="385" y="352"/>
                </a:lnTo>
                <a:lnTo>
                  <a:pt x="390" y="350"/>
                </a:lnTo>
                <a:lnTo>
                  <a:pt x="395" y="347"/>
                </a:lnTo>
                <a:lnTo>
                  <a:pt x="400" y="344"/>
                </a:lnTo>
                <a:lnTo>
                  <a:pt x="403" y="340"/>
                </a:lnTo>
                <a:lnTo>
                  <a:pt x="406" y="335"/>
                </a:lnTo>
                <a:lnTo>
                  <a:pt x="408" y="330"/>
                </a:lnTo>
                <a:lnTo>
                  <a:pt x="408" y="330"/>
                </a:lnTo>
                <a:lnTo>
                  <a:pt x="409" y="323"/>
                </a:lnTo>
                <a:lnTo>
                  <a:pt x="409" y="316"/>
                </a:lnTo>
                <a:lnTo>
                  <a:pt x="407" y="309"/>
                </a:lnTo>
                <a:lnTo>
                  <a:pt x="404" y="303"/>
                </a:lnTo>
                <a:lnTo>
                  <a:pt x="397" y="290"/>
                </a:lnTo>
                <a:lnTo>
                  <a:pt x="390" y="278"/>
                </a:lnTo>
                <a:lnTo>
                  <a:pt x="390" y="278"/>
                </a:lnTo>
                <a:lnTo>
                  <a:pt x="379" y="265"/>
                </a:lnTo>
                <a:lnTo>
                  <a:pt x="367" y="252"/>
                </a:lnTo>
                <a:lnTo>
                  <a:pt x="355" y="240"/>
                </a:lnTo>
                <a:lnTo>
                  <a:pt x="341" y="228"/>
                </a:lnTo>
                <a:lnTo>
                  <a:pt x="341" y="228"/>
                </a:lnTo>
                <a:lnTo>
                  <a:pt x="358" y="214"/>
                </a:lnTo>
                <a:lnTo>
                  <a:pt x="373" y="198"/>
                </a:lnTo>
                <a:lnTo>
                  <a:pt x="387" y="182"/>
                </a:lnTo>
                <a:lnTo>
                  <a:pt x="394" y="173"/>
                </a:lnTo>
                <a:lnTo>
                  <a:pt x="399" y="164"/>
                </a:lnTo>
                <a:lnTo>
                  <a:pt x="399" y="164"/>
                </a:lnTo>
                <a:lnTo>
                  <a:pt x="405" y="154"/>
                </a:lnTo>
                <a:lnTo>
                  <a:pt x="407" y="148"/>
                </a:lnTo>
                <a:lnTo>
                  <a:pt x="408" y="142"/>
                </a:lnTo>
                <a:lnTo>
                  <a:pt x="409" y="136"/>
                </a:lnTo>
                <a:lnTo>
                  <a:pt x="408" y="131"/>
                </a:lnTo>
                <a:lnTo>
                  <a:pt x="407" y="125"/>
                </a:lnTo>
                <a:lnTo>
                  <a:pt x="405" y="118"/>
                </a:lnTo>
                <a:lnTo>
                  <a:pt x="405" y="118"/>
                </a:lnTo>
                <a:lnTo>
                  <a:pt x="401" y="113"/>
                </a:lnTo>
                <a:lnTo>
                  <a:pt x="395" y="109"/>
                </a:lnTo>
                <a:lnTo>
                  <a:pt x="390" y="106"/>
                </a:lnTo>
                <a:lnTo>
                  <a:pt x="383" y="104"/>
                </a:lnTo>
                <a:lnTo>
                  <a:pt x="376" y="102"/>
                </a:lnTo>
                <a:lnTo>
                  <a:pt x="369" y="102"/>
                </a:lnTo>
                <a:lnTo>
                  <a:pt x="356" y="101"/>
                </a:lnTo>
                <a:lnTo>
                  <a:pt x="356" y="101"/>
                </a:lnTo>
                <a:lnTo>
                  <a:pt x="345" y="101"/>
                </a:lnTo>
                <a:lnTo>
                  <a:pt x="334" y="102"/>
                </a:lnTo>
                <a:lnTo>
                  <a:pt x="313" y="106"/>
                </a:lnTo>
                <a:lnTo>
                  <a:pt x="292" y="111"/>
                </a:lnTo>
                <a:lnTo>
                  <a:pt x="271" y="118"/>
                </a:lnTo>
                <a:lnTo>
                  <a:pt x="271" y="118"/>
                </a:lnTo>
                <a:lnTo>
                  <a:pt x="264" y="90"/>
                </a:lnTo>
                <a:lnTo>
                  <a:pt x="264" y="90"/>
                </a:lnTo>
                <a:lnTo>
                  <a:pt x="259" y="71"/>
                </a:lnTo>
                <a:lnTo>
                  <a:pt x="253" y="53"/>
                </a:lnTo>
                <a:lnTo>
                  <a:pt x="249" y="42"/>
                </a:lnTo>
                <a:lnTo>
                  <a:pt x="245" y="34"/>
                </a:lnTo>
                <a:lnTo>
                  <a:pt x="240" y="25"/>
                </a:lnTo>
                <a:lnTo>
                  <a:pt x="234" y="17"/>
                </a:lnTo>
                <a:lnTo>
                  <a:pt x="234" y="17"/>
                </a:lnTo>
                <a:lnTo>
                  <a:pt x="227" y="10"/>
                </a:lnTo>
                <a:lnTo>
                  <a:pt x="223" y="7"/>
                </a:lnTo>
                <a:lnTo>
                  <a:pt x="218" y="4"/>
                </a:lnTo>
                <a:lnTo>
                  <a:pt x="214" y="2"/>
                </a:lnTo>
                <a:lnTo>
                  <a:pt x="209" y="1"/>
                </a:lnTo>
                <a:lnTo>
                  <a:pt x="204" y="0"/>
                </a:lnTo>
                <a:lnTo>
                  <a:pt x="199" y="1"/>
                </a:lnTo>
                <a:lnTo>
                  <a:pt x="199" y="1"/>
                </a:lnTo>
                <a:lnTo>
                  <a:pt x="193" y="3"/>
                </a:lnTo>
                <a:lnTo>
                  <a:pt x="188" y="6"/>
                </a:lnTo>
                <a:lnTo>
                  <a:pt x="182" y="9"/>
                </a:lnTo>
                <a:lnTo>
                  <a:pt x="177" y="14"/>
                </a:lnTo>
                <a:lnTo>
                  <a:pt x="170" y="24"/>
                </a:lnTo>
                <a:lnTo>
                  <a:pt x="164" y="34"/>
                </a:lnTo>
                <a:lnTo>
                  <a:pt x="164" y="34"/>
                </a:lnTo>
                <a:lnTo>
                  <a:pt x="155" y="55"/>
                </a:lnTo>
                <a:lnTo>
                  <a:pt x="148" y="75"/>
                </a:lnTo>
                <a:lnTo>
                  <a:pt x="142" y="96"/>
                </a:lnTo>
                <a:lnTo>
                  <a:pt x="137" y="118"/>
                </a:lnTo>
                <a:lnTo>
                  <a:pt x="137" y="118"/>
                </a:lnTo>
                <a:lnTo>
                  <a:pt x="118" y="112"/>
                </a:lnTo>
                <a:lnTo>
                  <a:pt x="97" y="107"/>
                </a:lnTo>
                <a:lnTo>
                  <a:pt x="97" y="107"/>
                </a:lnTo>
                <a:lnTo>
                  <a:pt x="79" y="103"/>
                </a:lnTo>
                <a:lnTo>
                  <a:pt x="60" y="101"/>
                </a:lnTo>
                <a:lnTo>
                  <a:pt x="51" y="101"/>
                </a:lnTo>
                <a:lnTo>
                  <a:pt x="41" y="101"/>
                </a:lnTo>
                <a:lnTo>
                  <a:pt x="32" y="103"/>
                </a:lnTo>
                <a:lnTo>
                  <a:pt x="22" y="105"/>
                </a:lnTo>
                <a:lnTo>
                  <a:pt x="22" y="105"/>
                </a:lnTo>
                <a:lnTo>
                  <a:pt x="16" y="108"/>
                </a:lnTo>
                <a:lnTo>
                  <a:pt x="11" y="111"/>
                </a:lnTo>
                <a:lnTo>
                  <a:pt x="7" y="114"/>
                </a:lnTo>
                <a:lnTo>
                  <a:pt x="4" y="118"/>
                </a:lnTo>
                <a:lnTo>
                  <a:pt x="2" y="123"/>
                </a:lnTo>
                <a:lnTo>
                  <a:pt x="1" y="129"/>
                </a:lnTo>
                <a:lnTo>
                  <a:pt x="1" y="134"/>
                </a:lnTo>
                <a:lnTo>
                  <a:pt x="1" y="139"/>
                </a:lnTo>
                <a:lnTo>
                  <a:pt x="3" y="149"/>
                </a:lnTo>
                <a:lnTo>
                  <a:pt x="7" y="160"/>
                </a:lnTo>
                <a:lnTo>
                  <a:pt x="13" y="170"/>
                </a:lnTo>
                <a:lnTo>
                  <a:pt x="19" y="179"/>
                </a:lnTo>
                <a:lnTo>
                  <a:pt x="19" y="179"/>
                </a:lnTo>
                <a:lnTo>
                  <a:pt x="31" y="192"/>
                </a:lnTo>
                <a:lnTo>
                  <a:pt x="42" y="206"/>
                </a:lnTo>
                <a:lnTo>
                  <a:pt x="55" y="218"/>
                </a:lnTo>
                <a:lnTo>
                  <a:pt x="68" y="230"/>
                </a:lnTo>
                <a:lnTo>
                  <a:pt x="68" y="230"/>
                </a:lnTo>
                <a:lnTo>
                  <a:pt x="50" y="246"/>
                </a:lnTo>
                <a:lnTo>
                  <a:pt x="50" y="246"/>
                </a:lnTo>
                <a:lnTo>
                  <a:pt x="36" y="259"/>
                </a:lnTo>
                <a:lnTo>
                  <a:pt x="23" y="273"/>
                </a:lnTo>
                <a:lnTo>
                  <a:pt x="17" y="280"/>
                </a:lnTo>
                <a:lnTo>
                  <a:pt x="12" y="289"/>
                </a:lnTo>
                <a:lnTo>
                  <a:pt x="7" y="297"/>
                </a:lnTo>
                <a:lnTo>
                  <a:pt x="3" y="306"/>
                </a:lnTo>
                <a:lnTo>
                  <a:pt x="3" y="306"/>
                </a:lnTo>
                <a:close/>
                <a:moveTo>
                  <a:pt x="255" y="369"/>
                </a:moveTo>
                <a:lnTo>
                  <a:pt x="255" y="369"/>
                </a:lnTo>
                <a:lnTo>
                  <a:pt x="249" y="389"/>
                </a:lnTo>
                <a:lnTo>
                  <a:pt x="246" y="398"/>
                </a:lnTo>
                <a:lnTo>
                  <a:pt x="242" y="408"/>
                </a:lnTo>
                <a:lnTo>
                  <a:pt x="238" y="417"/>
                </a:lnTo>
                <a:lnTo>
                  <a:pt x="233" y="426"/>
                </a:lnTo>
                <a:lnTo>
                  <a:pt x="227" y="434"/>
                </a:lnTo>
                <a:lnTo>
                  <a:pt x="220" y="442"/>
                </a:lnTo>
                <a:lnTo>
                  <a:pt x="220" y="442"/>
                </a:lnTo>
                <a:lnTo>
                  <a:pt x="217" y="444"/>
                </a:lnTo>
                <a:lnTo>
                  <a:pt x="213" y="446"/>
                </a:lnTo>
                <a:lnTo>
                  <a:pt x="210" y="447"/>
                </a:lnTo>
                <a:lnTo>
                  <a:pt x="207" y="449"/>
                </a:lnTo>
                <a:lnTo>
                  <a:pt x="200" y="447"/>
                </a:lnTo>
                <a:lnTo>
                  <a:pt x="194" y="444"/>
                </a:lnTo>
                <a:lnTo>
                  <a:pt x="189" y="440"/>
                </a:lnTo>
                <a:lnTo>
                  <a:pt x="183" y="435"/>
                </a:lnTo>
                <a:lnTo>
                  <a:pt x="178" y="429"/>
                </a:lnTo>
                <a:lnTo>
                  <a:pt x="174" y="423"/>
                </a:lnTo>
                <a:lnTo>
                  <a:pt x="174" y="423"/>
                </a:lnTo>
                <a:lnTo>
                  <a:pt x="169" y="414"/>
                </a:lnTo>
                <a:lnTo>
                  <a:pt x="165" y="405"/>
                </a:lnTo>
                <a:lnTo>
                  <a:pt x="158" y="385"/>
                </a:lnTo>
                <a:lnTo>
                  <a:pt x="153" y="364"/>
                </a:lnTo>
                <a:lnTo>
                  <a:pt x="148" y="343"/>
                </a:lnTo>
                <a:lnTo>
                  <a:pt x="148" y="343"/>
                </a:lnTo>
                <a:lnTo>
                  <a:pt x="147" y="337"/>
                </a:lnTo>
                <a:lnTo>
                  <a:pt x="147" y="337"/>
                </a:lnTo>
                <a:lnTo>
                  <a:pt x="176" y="326"/>
                </a:lnTo>
                <a:lnTo>
                  <a:pt x="205" y="313"/>
                </a:lnTo>
                <a:lnTo>
                  <a:pt x="205" y="313"/>
                </a:lnTo>
                <a:lnTo>
                  <a:pt x="233" y="325"/>
                </a:lnTo>
                <a:lnTo>
                  <a:pt x="262" y="336"/>
                </a:lnTo>
                <a:lnTo>
                  <a:pt x="262" y="336"/>
                </a:lnTo>
                <a:lnTo>
                  <a:pt x="255" y="369"/>
                </a:lnTo>
                <a:lnTo>
                  <a:pt x="255" y="369"/>
                </a:lnTo>
                <a:close/>
                <a:moveTo>
                  <a:pt x="130" y="229"/>
                </a:moveTo>
                <a:lnTo>
                  <a:pt x="130" y="229"/>
                </a:lnTo>
                <a:lnTo>
                  <a:pt x="131" y="262"/>
                </a:lnTo>
                <a:lnTo>
                  <a:pt x="131" y="262"/>
                </a:lnTo>
                <a:lnTo>
                  <a:pt x="107" y="246"/>
                </a:lnTo>
                <a:lnTo>
                  <a:pt x="83" y="229"/>
                </a:lnTo>
                <a:lnTo>
                  <a:pt x="83" y="229"/>
                </a:lnTo>
                <a:lnTo>
                  <a:pt x="88" y="225"/>
                </a:lnTo>
                <a:lnTo>
                  <a:pt x="88" y="225"/>
                </a:lnTo>
                <a:lnTo>
                  <a:pt x="109" y="210"/>
                </a:lnTo>
                <a:lnTo>
                  <a:pt x="130" y="195"/>
                </a:lnTo>
                <a:lnTo>
                  <a:pt x="130" y="195"/>
                </a:lnTo>
                <a:lnTo>
                  <a:pt x="130" y="229"/>
                </a:lnTo>
                <a:lnTo>
                  <a:pt x="130" y="229"/>
                </a:lnTo>
                <a:close/>
                <a:moveTo>
                  <a:pt x="138" y="229"/>
                </a:moveTo>
                <a:lnTo>
                  <a:pt x="138" y="229"/>
                </a:lnTo>
                <a:lnTo>
                  <a:pt x="140" y="189"/>
                </a:lnTo>
                <a:lnTo>
                  <a:pt x="140" y="189"/>
                </a:lnTo>
                <a:lnTo>
                  <a:pt x="171" y="170"/>
                </a:lnTo>
                <a:lnTo>
                  <a:pt x="205" y="154"/>
                </a:lnTo>
                <a:lnTo>
                  <a:pt x="205" y="154"/>
                </a:lnTo>
                <a:lnTo>
                  <a:pt x="238" y="170"/>
                </a:lnTo>
                <a:lnTo>
                  <a:pt x="271" y="189"/>
                </a:lnTo>
                <a:lnTo>
                  <a:pt x="271" y="189"/>
                </a:lnTo>
                <a:lnTo>
                  <a:pt x="272" y="209"/>
                </a:lnTo>
                <a:lnTo>
                  <a:pt x="272" y="228"/>
                </a:lnTo>
                <a:lnTo>
                  <a:pt x="272" y="248"/>
                </a:lnTo>
                <a:lnTo>
                  <a:pt x="271" y="267"/>
                </a:lnTo>
                <a:lnTo>
                  <a:pt x="271" y="267"/>
                </a:lnTo>
                <a:lnTo>
                  <a:pt x="236" y="288"/>
                </a:lnTo>
                <a:lnTo>
                  <a:pt x="236" y="288"/>
                </a:lnTo>
                <a:lnTo>
                  <a:pt x="205" y="303"/>
                </a:lnTo>
                <a:lnTo>
                  <a:pt x="205" y="303"/>
                </a:lnTo>
                <a:lnTo>
                  <a:pt x="173" y="288"/>
                </a:lnTo>
                <a:lnTo>
                  <a:pt x="173" y="288"/>
                </a:lnTo>
                <a:lnTo>
                  <a:pt x="140" y="267"/>
                </a:lnTo>
                <a:lnTo>
                  <a:pt x="140" y="267"/>
                </a:lnTo>
                <a:lnTo>
                  <a:pt x="138" y="229"/>
                </a:lnTo>
                <a:lnTo>
                  <a:pt x="138" y="229"/>
                </a:lnTo>
                <a:close/>
                <a:moveTo>
                  <a:pt x="140" y="179"/>
                </a:moveTo>
                <a:lnTo>
                  <a:pt x="140" y="179"/>
                </a:lnTo>
                <a:lnTo>
                  <a:pt x="142" y="155"/>
                </a:lnTo>
                <a:lnTo>
                  <a:pt x="146" y="130"/>
                </a:lnTo>
                <a:lnTo>
                  <a:pt x="146" y="130"/>
                </a:lnTo>
                <a:lnTo>
                  <a:pt x="170" y="139"/>
                </a:lnTo>
                <a:lnTo>
                  <a:pt x="195" y="150"/>
                </a:lnTo>
                <a:lnTo>
                  <a:pt x="195" y="150"/>
                </a:lnTo>
                <a:lnTo>
                  <a:pt x="167" y="163"/>
                </a:lnTo>
                <a:lnTo>
                  <a:pt x="141" y="178"/>
                </a:lnTo>
                <a:lnTo>
                  <a:pt x="141" y="178"/>
                </a:lnTo>
                <a:lnTo>
                  <a:pt x="140" y="179"/>
                </a:lnTo>
                <a:lnTo>
                  <a:pt x="140" y="179"/>
                </a:lnTo>
                <a:close/>
                <a:moveTo>
                  <a:pt x="214" y="149"/>
                </a:moveTo>
                <a:lnTo>
                  <a:pt x="214" y="149"/>
                </a:lnTo>
                <a:lnTo>
                  <a:pt x="238" y="139"/>
                </a:lnTo>
                <a:lnTo>
                  <a:pt x="263" y="130"/>
                </a:lnTo>
                <a:lnTo>
                  <a:pt x="263" y="130"/>
                </a:lnTo>
                <a:lnTo>
                  <a:pt x="268" y="154"/>
                </a:lnTo>
                <a:lnTo>
                  <a:pt x="270" y="179"/>
                </a:lnTo>
                <a:lnTo>
                  <a:pt x="270" y="179"/>
                </a:lnTo>
                <a:lnTo>
                  <a:pt x="241" y="163"/>
                </a:lnTo>
                <a:lnTo>
                  <a:pt x="214" y="149"/>
                </a:lnTo>
                <a:lnTo>
                  <a:pt x="214" y="149"/>
                </a:lnTo>
                <a:close/>
                <a:moveTo>
                  <a:pt x="280" y="207"/>
                </a:moveTo>
                <a:lnTo>
                  <a:pt x="280" y="207"/>
                </a:lnTo>
                <a:lnTo>
                  <a:pt x="279" y="194"/>
                </a:lnTo>
                <a:lnTo>
                  <a:pt x="279" y="194"/>
                </a:lnTo>
                <a:lnTo>
                  <a:pt x="303" y="212"/>
                </a:lnTo>
                <a:lnTo>
                  <a:pt x="327" y="229"/>
                </a:lnTo>
                <a:lnTo>
                  <a:pt x="327" y="229"/>
                </a:lnTo>
                <a:lnTo>
                  <a:pt x="303" y="246"/>
                </a:lnTo>
                <a:lnTo>
                  <a:pt x="279" y="262"/>
                </a:lnTo>
                <a:lnTo>
                  <a:pt x="279" y="262"/>
                </a:lnTo>
                <a:lnTo>
                  <a:pt x="280" y="235"/>
                </a:lnTo>
                <a:lnTo>
                  <a:pt x="280" y="207"/>
                </a:lnTo>
                <a:lnTo>
                  <a:pt x="280" y="207"/>
                </a:lnTo>
                <a:close/>
                <a:moveTo>
                  <a:pt x="240" y="295"/>
                </a:moveTo>
                <a:lnTo>
                  <a:pt x="240" y="295"/>
                </a:lnTo>
                <a:lnTo>
                  <a:pt x="270" y="277"/>
                </a:lnTo>
                <a:lnTo>
                  <a:pt x="270" y="277"/>
                </a:lnTo>
                <a:lnTo>
                  <a:pt x="268" y="303"/>
                </a:lnTo>
                <a:lnTo>
                  <a:pt x="263" y="327"/>
                </a:lnTo>
                <a:lnTo>
                  <a:pt x="263" y="327"/>
                </a:lnTo>
                <a:lnTo>
                  <a:pt x="239" y="318"/>
                </a:lnTo>
                <a:lnTo>
                  <a:pt x="215" y="308"/>
                </a:lnTo>
                <a:lnTo>
                  <a:pt x="215" y="308"/>
                </a:lnTo>
                <a:lnTo>
                  <a:pt x="240" y="295"/>
                </a:lnTo>
                <a:lnTo>
                  <a:pt x="240" y="295"/>
                </a:lnTo>
                <a:close/>
                <a:moveTo>
                  <a:pt x="169" y="295"/>
                </a:moveTo>
                <a:lnTo>
                  <a:pt x="169" y="295"/>
                </a:lnTo>
                <a:lnTo>
                  <a:pt x="195" y="308"/>
                </a:lnTo>
                <a:lnTo>
                  <a:pt x="195" y="308"/>
                </a:lnTo>
                <a:lnTo>
                  <a:pt x="170" y="318"/>
                </a:lnTo>
                <a:lnTo>
                  <a:pt x="146" y="327"/>
                </a:lnTo>
                <a:lnTo>
                  <a:pt x="146" y="327"/>
                </a:lnTo>
                <a:lnTo>
                  <a:pt x="142" y="303"/>
                </a:lnTo>
                <a:lnTo>
                  <a:pt x="140" y="278"/>
                </a:lnTo>
                <a:lnTo>
                  <a:pt x="140" y="278"/>
                </a:lnTo>
                <a:lnTo>
                  <a:pt x="169" y="295"/>
                </a:lnTo>
                <a:lnTo>
                  <a:pt x="169" y="295"/>
                </a:lnTo>
                <a:close/>
                <a:moveTo>
                  <a:pt x="400" y="319"/>
                </a:moveTo>
                <a:lnTo>
                  <a:pt x="400" y="319"/>
                </a:lnTo>
                <a:lnTo>
                  <a:pt x="400" y="323"/>
                </a:lnTo>
                <a:lnTo>
                  <a:pt x="400" y="327"/>
                </a:lnTo>
                <a:lnTo>
                  <a:pt x="399" y="330"/>
                </a:lnTo>
                <a:lnTo>
                  <a:pt x="398" y="333"/>
                </a:lnTo>
                <a:lnTo>
                  <a:pt x="395" y="336"/>
                </a:lnTo>
                <a:lnTo>
                  <a:pt x="393" y="339"/>
                </a:lnTo>
                <a:lnTo>
                  <a:pt x="386" y="342"/>
                </a:lnTo>
                <a:lnTo>
                  <a:pt x="379" y="345"/>
                </a:lnTo>
                <a:lnTo>
                  <a:pt x="371" y="346"/>
                </a:lnTo>
                <a:lnTo>
                  <a:pt x="356" y="347"/>
                </a:lnTo>
                <a:lnTo>
                  <a:pt x="356" y="347"/>
                </a:lnTo>
                <a:lnTo>
                  <a:pt x="345" y="347"/>
                </a:lnTo>
                <a:lnTo>
                  <a:pt x="335" y="346"/>
                </a:lnTo>
                <a:lnTo>
                  <a:pt x="315" y="342"/>
                </a:lnTo>
                <a:lnTo>
                  <a:pt x="295" y="337"/>
                </a:lnTo>
                <a:lnTo>
                  <a:pt x="275" y="331"/>
                </a:lnTo>
                <a:lnTo>
                  <a:pt x="275" y="331"/>
                </a:lnTo>
                <a:lnTo>
                  <a:pt x="272" y="330"/>
                </a:lnTo>
                <a:lnTo>
                  <a:pt x="272" y="330"/>
                </a:lnTo>
                <a:lnTo>
                  <a:pt x="276" y="302"/>
                </a:lnTo>
                <a:lnTo>
                  <a:pt x="279" y="272"/>
                </a:lnTo>
                <a:lnTo>
                  <a:pt x="279" y="272"/>
                </a:lnTo>
                <a:lnTo>
                  <a:pt x="306" y="254"/>
                </a:lnTo>
                <a:lnTo>
                  <a:pt x="333" y="234"/>
                </a:lnTo>
                <a:lnTo>
                  <a:pt x="333" y="234"/>
                </a:lnTo>
                <a:lnTo>
                  <a:pt x="357" y="255"/>
                </a:lnTo>
                <a:lnTo>
                  <a:pt x="357" y="255"/>
                </a:lnTo>
                <a:lnTo>
                  <a:pt x="370" y="268"/>
                </a:lnTo>
                <a:lnTo>
                  <a:pt x="377" y="275"/>
                </a:lnTo>
                <a:lnTo>
                  <a:pt x="383" y="283"/>
                </a:lnTo>
                <a:lnTo>
                  <a:pt x="389" y="292"/>
                </a:lnTo>
                <a:lnTo>
                  <a:pt x="394" y="301"/>
                </a:lnTo>
                <a:lnTo>
                  <a:pt x="397" y="309"/>
                </a:lnTo>
                <a:lnTo>
                  <a:pt x="400" y="319"/>
                </a:lnTo>
                <a:lnTo>
                  <a:pt x="400" y="319"/>
                </a:lnTo>
                <a:close/>
                <a:moveTo>
                  <a:pt x="318" y="114"/>
                </a:moveTo>
                <a:lnTo>
                  <a:pt x="318" y="114"/>
                </a:lnTo>
                <a:lnTo>
                  <a:pt x="336" y="111"/>
                </a:lnTo>
                <a:lnTo>
                  <a:pt x="346" y="110"/>
                </a:lnTo>
                <a:lnTo>
                  <a:pt x="358" y="109"/>
                </a:lnTo>
                <a:lnTo>
                  <a:pt x="368" y="109"/>
                </a:lnTo>
                <a:lnTo>
                  <a:pt x="378" y="111"/>
                </a:lnTo>
                <a:lnTo>
                  <a:pt x="387" y="114"/>
                </a:lnTo>
                <a:lnTo>
                  <a:pt x="391" y="117"/>
                </a:lnTo>
                <a:lnTo>
                  <a:pt x="394" y="119"/>
                </a:lnTo>
                <a:lnTo>
                  <a:pt x="394" y="119"/>
                </a:lnTo>
                <a:lnTo>
                  <a:pt x="397" y="122"/>
                </a:lnTo>
                <a:lnTo>
                  <a:pt x="399" y="127"/>
                </a:lnTo>
                <a:lnTo>
                  <a:pt x="400" y="130"/>
                </a:lnTo>
                <a:lnTo>
                  <a:pt x="401" y="134"/>
                </a:lnTo>
                <a:lnTo>
                  <a:pt x="400" y="141"/>
                </a:lnTo>
                <a:lnTo>
                  <a:pt x="398" y="149"/>
                </a:lnTo>
                <a:lnTo>
                  <a:pt x="394" y="157"/>
                </a:lnTo>
                <a:lnTo>
                  <a:pt x="390" y="164"/>
                </a:lnTo>
                <a:lnTo>
                  <a:pt x="381" y="176"/>
                </a:lnTo>
                <a:lnTo>
                  <a:pt x="381" y="176"/>
                </a:lnTo>
                <a:lnTo>
                  <a:pt x="371" y="188"/>
                </a:lnTo>
                <a:lnTo>
                  <a:pt x="360" y="200"/>
                </a:lnTo>
                <a:lnTo>
                  <a:pt x="347" y="212"/>
                </a:lnTo>
                <a:lnTo>
                  <a:pt x="335" y="223"/>
                </a:lnTo>
                <a:lnTo>
                  <a:pt x="335" y="223"/>
                </a:lnTo>
                <a:lnTo>
                  <a:pt x="321" y="213"/>
                </a:lnTo>
                <a:lnTo>
                  <a:pt x="307" y="202"/>
                </a:lnTo>
                <a:lnTo>
                  <a:pt x="279" y="184"/>
                </a:lnTo>
                <a:lnTo>
                  <a:pt x="279" y="184"/>
                </a:lnTo>
                <a:lnTo>
                  <a:pt x="276" y="155"/>
                </a:lnTo>
                <a:lnTo>
                  <a:pt x="272" y="127"/>
                </a:lnTo>
                <a:lnTo>
                  <a:pt x="272" y="127"/>
                </a:lnTo>
                <a:lnTo>
                  <a:pt x="295" y="120"/>
                </a:lnTo>
                <a:lnTo>
                  <a:pt x="318" y="114"/>
                </a:lnTo>
                <a:lnTo>
                  <a:pt x="318" y="114"/>
                </a:lnTo>
                <a:close/>
                <a:moveTo>
                  <a:pt x="151" y="101"/>
                </a:moveTo>
                <a:lnTo>
                  <a:pt x="151" y="101"/>
                </a:lnTo>
                <a:lnTo>
                  <a:pt x="156" y="80"/>
                </a:lnTo>
                <a:lnTo>
                  <a:pt x="163" y="59"/>
                </a:lnTo>
                <a:lnTo>
                  <a:pt x="167" y="48"/>
                </a:lnTo>
                <a:lnTo>
                  <a:pt x="172" y="38"/>
                </a:lnTo>
                <a:lnTo>
                  <a:pt x="177" y="28"/>
                </a:lnTo>
                <a:lnTo>
                  <a:pt x="184" y="20"/>
                </a:lnTo>
                <a:lnTo>
                  <a:pt x="184" y="20"/>
                </a:lnTo>
                <a:lnTo>
                  <a:pt x="189" y="16"/>
                </a:lnTo>
                <a:lnTo>
                  <a:pt x="193" y="13"/>
                </a:lnTo>
                <a:lnTo>
                  <a:pt x="196" y="11"/>
                </a:lnTo>
                <a:lnTo>
                  <a:pt x="200" y="9"/>
                </a:lnTo>
                <a:lnTo>
                  <a:pt x="204" y="8"/>
                </a:lnTo>
                <a:lnTo>
                  <a:pt x="207" y="9"/>
                </a:lnTo>
                <a:lnTo>
                  <a:pt x="211" y="9"/>
                </a:lnTo>
                <a:lnTo>
                  <a:pt x="214" y="11"/>
                </a:lnTo>
                <a:lnTo>
                  <a:pt x="220" y="15"/>
                </a:lnTo>
                <a:lnTo>
                  <a:pt x="226" y="22"/>
                </a:lnTo>
                <a:lnTo>
                  <a:pt x="232" y="30"/>
                </a:lnTo>
                <a:lnTo>
                  <a:pt x="237" y="40"/>
                </a:lnTo>
                <a:lnTo>
                  <a:pt x="241" y="51"/>
                </a:lnTo>
                <a:lnTo>
                  <a:pt x="246" y="61"/>
                </a:lnTo>
                <a:lnTo>
                  <a:pt x="253" y="83"/>
                </a:lnTo>
                <a:lnTo>
                  <a:pt x="258" y="101"/>
                </a:lnTo>
                <a:lnTo>
                  <a:pt x="260" y="113"/>
                </a:lnTo>
                <a:lnTo>
                  <a:pt x="260" y="113"/>
                </a:lnTo>
                <a:lnTo>
                  <a:pt x="262" y="121"/>
                </a:lnTo>
                <a:lnTo>
                  <a:pt x="262" y="121"/>
                </a:lnTo>
                <a:lnTo>
                  <a:pt x="258" y="122"/>
                </a:lnTo>
                <a:lnTo>
                  <a:pt x="258" y="122"/>
                </a:lnTo>
                <a:lnTo>
                  <a:pt x="231" y="133"/>
                </a:lnTo>
                <a:lnTo>
                  <a:pt x="205" y="145"/>
                </a:lnTo>
                <a:lnTo>
                  <a:pt x="205" y="145"/>
                </a:lnTo>
                <a:lnTo>
                  <a:pt x="176" y="133"/>
                </a:lnTo>
                <a:lnTo>
                  <a:pt x="147" y="121"/>
                </a:lnTo>
                <a:lnTo>
                  <a:pt x="147" y="121"/>
                </a:lnTo>
                <a:lnTo>
                  <a:pt x="151" y="101"/>
                </a:lnTo>
                <a:lnTo>
                  <a:pt x="151" y="101"/>
                </a:lnTo>
                <a:close/>
                <a:moveTo>
                  <a:pt x="68" y="217"/>
                </a:moveTo>
                <a:lnTo>
                  <a:pt x="68" y="217"/>
                </a:lnTo>
                <a:lnTo>
                  <a:pt x="52" y="202"/>
                </a:lnTo>
                <a:lnTo>
                  <a:pt x="36" y="186"/>
                </a:lnTo>
                <a:lnTo>
                  <a:pt x="29" y="177"/>
                </a:lnTo>
                <a:lnTo>
                  <a:pt x="22" y="169"/>
                </a:lnTo>
                <a:lnTo>
                  <a:pt x="16" y="159"/>
                </a:lnTo>
                <a:lnTo>
                  <a:pt x="12" y="150"/>
                </a:lnTo>
                <a:lnTo>
                  <a:pt x="12" y="150"/>
                </a:lnTo>
                <a:lnTo>
                  <a:pt x="10" y="144"/>
                </a:lnTo>
                <a:lnTo>
                  <a:pt x="9" y="139"/>
                </a:lnTo>
                <a:lnTo>
                  <a:pt x="8" y="134"/>
                </a:lnTo>
                <a:lnTo>
                  <a:pt x="9" y="130"/>
                </a:lnTo>
                <a:lnTo>
                  <a:pt x="10" y="127"/>
                </a:lnTo>
                <a:lnTo>
                  <a:pt x="11" y="122"/>
                </a:lnTo>
                <a:lnTo>
                  <a:pt x="14" y="120"/>
                </a:lnTo>
                <a:lnTo>
                  <a:pt x="16" y="117"/>
                </a:lnTo>
                <a:lnTo>
                  <a:pt x="25" y="114"/>
                </a:lnTo>
                <a:lnTo>
                  <a:pt x="33" y="112"/>
                </a:lnTo>
                <a:lnTo>
                  <a:pt x="44" y="111"/>
                </a:lnTo>
                <a:lnTo>
                  <a:pt x="55" y="111"/>
                </a:lnTo>
                <a:lnTo>
                  <a:pt x="66" y="112"/>
                </a:lnTo>
                <a:lnTo>
                  <a:pt x="78" y="113"/>
                </a:lnTo>
                <a:lnTo>
                  <a:pt x="101" y="117"/>
                </a:lnTo>
                <a:lnTo>
                  <a:pt x="122" y="122"/>
                </a:lnTo>
                <a:lnTo>
                  <a:pt x="134" y="127"/>
                </a:lnTo>
                <a:lnTo>
                  <a:pt x="134" y="127"/>
                </a:lnTo>
                <a:lnTo>
                  <a:pt x="136" y="127"/>
                </a:lnTo>
                <a:lnTo>
                  <a:pt x="136" y="127"/>
                </a:lnTo>
                <a:lnTo>
                  <a:pt x="133" y="156"/>
                </a:lnTo>
                <a:lnTo>
                  <a:pt x="131" y="185"/>
                </a:lnTo>
                <a:lnTo>
                  <a:pt x="131" y="185"/>
                </a:lnTo>
                <a:lnTo>
                  <a:pt x="102" y="203"/>
                </a:lnTo>
                <a:lnTo>
                  <a:pt x="76" y="223"/>
                </a:lnTo>
                <a:lnTo>
                  <a:pt x="76" y="223"/>
                </a:lnTo>
                <a:lnTo>
                  <a:pt x="68" y="217"/>
                </a:lnTo>
                <a:lnTo>
                  <a:pt x="68" y="217"/>
                </a:lnTo>
                <a:close/>
                <a:moveTo>
                  <a:pt x="131" y="273"/>
                </a:moveTo>
                <a:lnTo>
                  <a:pt x="131" y="273"/>
                </a:lnTo>
                <a:lnTo>
                  <a:pt x="134" y="302"/>
                </a:lnTo>
                <a:lnTo>
                  <a:pt x="137" y="330"/>
                </a:lnTo>
                <a:lnTo>
                  <a:pt x="137" y="330"/>
                </a:lnTo>
                <a:lnTo>
                  <a:pt x="113" y="338"/>
                </a:lnTo>
                <a:lnTo>
                  <a:pt x="113" y="338"/>
                </a:lnTo>
                <a:lnTo>
                  <a:pt x="91" y="343"/>
                </a:lnTo>
                <a:lnTo>
                  <a:pt x="80" y="345"/>
                </a:lnTo>
                <a:lnTo>
                  <a:pt x="69" y="347"/>
                </a:lnTo>
                <a:lnTo>
                  <a:pt x="58" y="347"/>
                </a:lnTo>
                <a:lnTo>
                  <a:pt x="47" y="347"/>
                </a:lnTo>
                <a:lnTo>
                  <a:pt x="36" y="346"/>
                </a:lnTo>
                <a:lnTo>
                  <a:pt x="26" y="343"/>
                </a:lnTo>
                <a:lnTo>
                  <a:pt x="26" y="343"/>
                </a:lnTo>
                <a:lnTo>
                  <a:pt x="17" y="340"/>
                </a:lnTo>
                <a:lnTo>
                  <a:pt x="11" y="335"/>
                </a:lnTo>
                <a:lnTo>
                  <a:pt x="8" y="330"/>
                </a:lnTo>
                <a:lnTo>
                  <a:pt x="7" y="324"/>
                </a:lnTo>
                <a:lnTo>
                  <a:pt x="8" y="317"/>
                </a:lnTo>
                <a:lnTo>
                  <a:pt x="11" y="309"/>
                </a:lnTo>
                <a:lnTo>
                  <a:pt x="14" y="302"/>
                </a:lnTo>
                <a:lnTo>
                  <a:pt x="19" y="294"/>
                </a:lnTo>
                <a:lnTo>
                  <a:pt x="33" y="277"/>
                </a:lnTo>
                <a:lnTo>
                  <a:pt x="48" y="261"/>
                </a:lnTo>
                <a:lnTo>
                  <a:pt x="62" y="247"/>
                </a:lnTo>
                <a:lnTo>
                  <a:pt x="75" y="235"/>
                </a:lnTo>
                <a:lnTo>
                  <a:pt x="75" y="235"/>
                </a:lnTo>
                <a:lnTo>
                  <a:pt x="89" y="245"/>
                </a:lnTo>
                <a:lnTo>
                  <a:pt x="102" y="255"/>
                </a:lnTo>
                <a:lnTo>
                  <a:pt x="131" y="273"/>
                </a:lnTo>
                <a:lnTo>
                  <a:pt x="131" y="2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48" name="Freeform 2518"/>
          <p:cNvSpPr/>
          <p:nvPr userDrawn="1"/>
        </p:nvSpPr>
        <p:spPr bwMode="auto">
          <a:xfrm rot="2912330">
            <a:off x="4036078" y="1869125"/>
            <a:ext cx="371624" cy="655639"/>
          </a:xfrm>
          <a:custGeom>
            <a:avLst/>
            <a:gdLst/>
            <a:ahLst/>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nvGrpSpPr>
          <p:cNvPr id="49" name="组合 48"/>
          <p:cNvGrpSpPr/>
          <p:nvPr userDrawn="1"/>
        </p:nvGrpSpPr>
        <p:grpSpPr>
          <a:xfrm>
            <a:off x="3856941" y="3106827"/>
            <a:ext cx="479629" cy="389819"/>
            <a:chOff x="7079796" y="900174"/>
            <a:chExt cx="479629" cy="389819"/>
          </a:xfrm>
          <a:solidFill>
            <a:schemeClr val="accent1"/>
          </a:solidFill>
        </p:grpSpPr>
        <p:sp>
          <p:nvSpPr>
            <p:cNvPr id="50" name="Freeform 547"/>
            <p:cNvSpPr/>
            <p:nvPr/>
          </p:nvSpPr>
          <p:spPr bwMode="auto">
            <a:xfrm>
              <a:off x="7079796" y="900174"/>
              <a:ext cx="248414" cy="242681"/>
            </a:xfrm>
            <a:custGeom>
              <a:avLst/>
              <a:gdLst>
                <a:gd name="T0" fmla="*/ 126 w 130"/>
                <a:gd name="T1" fmla="*/ 11 h 127"/>
                <a:gd name="T2" fmla="*/ 97 w 130"/>
                <a:gd name="T3" fmla="*/ 3 h 127"/>
                <a:gd name="T4" fmla="*/ 62 w 130"/>
                <a:gd name="T5" fmla="*/ 2 h 127"/>
                <a:gd name="T6" fmla="*/ 37 w 130"/>
                <a:gd name="T7" fmla="*/ 7 h 127"/>
                <a:gd name="T8" fmla="*/ 24 w 130"/>
                <a:gd name="T9" fmla="*/ 14 h 127"/>
                <a:gd name="T10" fmla="*/ 12 w 130"/>
                <a:gd name="T11" fmla="*/ 24 h 127"/>
                <a:gd name="T12" fmla="*/ 6 w 130"/>
                <a:gd name="T13" fmla="*/ 31 h 127"/>
                <a:gd name="T14" fmla="*/ 0 w 130"/>
                <a:gd name="T15" fmla="*/ 47 h 127"/>
                <a:gd name="T16" fmla="*/ 0 w 130"/>
                <a:gd name="T17" fmla="*/ 64 h 127"/>
                <a:gd name="T18" fmla="*/ 4 w 130"/>
                <a:gd name="T19" fmla="*/ 80 h 127"/>
                <a:gd name="T20" fmla="*/ 13 w 130"/>
                <a:gd name="T21" fmla="*/ 93 h 127"/>
                <a:gd name="T22" fmla="*/ 20 w 130"/>
                <a:gd name="T23" fmla="*/ 100 h 127"/>
                <a:gd name="T24" fmla="*/ 36 w 130"/>
                <a:gd name="T25" fmla="*/ 110 h 127"/>
                <a:gd name="T26" fmla="*/ 63 w 130"/>
                <a:gd name="T27" fmla="*/ 120 h 127"/>
                <a:gd name="T28" fmla="*/ 81 w 130"/>
                <a:gd name="T29" fmla="*/ 127 h 127"/>
                <a:gd name="T30" fmla="*/ 87 w 130"/>
                <a:gd name="T31" fmla="*/ 126 h 127"/>
                <a:gd name="T32" fmla="*/ 90 w 130"/>
                <a:gd name="T33" fmla="*/ 122 h 127"/>
                <a:gd name="T34" fmla="*/ 90 w 130"/>
                <a:gd name="T35" fmla="*/ 116 h 127"/>
                <a:gd name="T36" fmla="*/ 86 w 130"/>
                <a:gd name="T37" fmla="*/ 111 h 127"/>
                <a:gd name="T38" fmla="*/ 59 w 130"/>
                <a:gd name="T39" fmla="*/ 101 h 127"/>
                <a:gd name="T40" fmla="*/ 32 w 130"/>
                <a:gd name="T41" fmla="*/ 88 h 127"/>
                <a:gd name="T42" fmla="*/ 22 w 130"/>
                <a:gd name="T43" fmla="*/ 78 h 127"/>
                <a:gd name="T44" fmla="*/ 16 w 130"/>
                <a:gd name="T45" fmla="*/ 68 h 127"/>
                <a:gd name="T46" fmla="*/ 16 w 130"/>
                <a:gd name="T47" fmla="*/ 54 h 127"/>
                <a:gd name="T48" fmla="*/ 21 w 130"/>
                <a:gd name="T49" fmla="*/ 39 h 127"/>
                <a:gd name="T50" fmla="*/ 24 w 130"/>
                <a:gd name="T51" fmla="*/ 34 h 127"/>
                <a:gd name="T52" fmla="*/ 33 w 130"/>
                <a:gd name="T53" fmla="*/ 26 h 127"/>
                <a:gd name="T54" fmla="*/ 52 w 130"/>
                <a:gd name="T55" fmla="*/ 18 h 127"/>
                <a:gd name="T56" fmla="*/ 81 w 130"/>
                <a:gd name="T57" fmla="*/ 16 h 127"/>
                <a:gd name="T58" fmla="*/ 108 w 130"/>
                <a:gd name="T59" fmla="*/ 22 h 127"/>
                <a:gd name="T60" fmla="*/ 118 w 130"/>
                <a:gd name="T61" fmla="*/ 26 h 127"/>
                <a:gd name="T62" fmla="*/ 125 w 130"/>
                <a:gd name="T63" fmla="*/ 26 h 127"/>
                <a:gd name="T64" fmla="*/ 130 w 130"/>
                <a:gd name="T65" fmla="*/ 22 h 127"/>
                <a:gd name="T66" fmla="*/ 130 w 130"/>
                <a:gd name="T67" fmla="*/ 16 h 127"/>
                <a:gd name="T68" fmla="*/ 126 w 130"/>
                <a:gd name="T69" fmla="*/ 1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27">
                  <a:moveTo>
                    <a:pt x="126" y="11"/>
                  </a:moveTo>
                  <a:lnTo>
                    <a:pt x="126" y="11"/>
                  </a:lnTo>
                  <a:lnTo>
                    <a:pt x="113" y="6"/>
                  </a:lnTo>
                  <a:lnTo>
                    <a:pt x="97" y="3"/>
                  </a:lnTo>
                  <a:lnTo>
                    <a:pt x="79" y="0"/>
                  </a:lnTo>
                  <a:lnTo>
                    <a:pt x="62" y="2"/>
                  </a:lnTo>
                  <a:lnTo>
                    <a:pt x="45" y="4"/>
                  </a:lnTo>
                  <a:lnTo>
                    <a:pt x="37" y="7"/>
                  </a:lnTo>
                  <a:lnTo>
                    <a:pt x="31" y="10"/>
                  </a:lnTo>
                  <a:lnTo>
                    <a:pt x="24" y="14"/>
                  </a:lnTo>
                  <a:lnTo>
                    <a:pt x="17" y="19"/>
                  </a:lnTo>
                  <a:lnTo>
                    <a:pt x="12" y="24"/>
                  </a:lnTo>
                  <a:lnTo>
                    <a:pt x="6" y="31"/>
                  </a:lnTo>
                  <a:lnTo>
                    <a:pt x="6" y="31"/>
                  </a:lnTo>
                  <a:lnTo>
                    <a:pt x="2" y="39"/>
                  </a:lnTo>
                  <a:lnTo>
                    <a:pt x="0" y="47"/>
                  </a:lnTo>
                  <a:lnTo>
                    <a:pt x="0" y="56"/>
                  </a:lnTo>
                  <a:lnTo>
                    <a:pt x="0" y="64"/>
                  </a:lnTo>
                  <a:lnTo>
                    <a:pt x="1" y="72"/>
                  </a:lnTo>
                  <a:lnTo>
                    <a:pt x="4" y="80"/>
                  </a:lnTo>
                  <a:lnTo>
                    <a:pt x="8" y="87"/>
                  </a:lnTo>
                  <a:lnTo>
                    <a:pt x="13" y="93"/>
                  </a:lnTo>
                  <a:lnTo>
                    <a:pt x="13" y="93"/>
                  </a:lnTo>
                  <a:lnTo>
                    <a:pt x="20" y="100"/>
                  </a:lnTo>
                  <a:lnTo>
                    <a:pt x="28" y="105"/>
                  </a:lnTo>
                  <a:lnTo>
                    <a:pt x="36" y="110"/>
                  </a:lnTo>
                  <a:lnTo>
                    <a:pt x="45" y="114"/>
                  </a:lnTo>
                  <a:lnTo>
                    <a:pt x="63" y="120"/>
                  </a:lnTo>
                  <a:lnTo>
                    <a:pt x="81" y="127"/>
                  </a:lnTo>
                  <a:lnTo>
                    <a:pt x="81" y="127"/>
                  </a:lnTo>
                  <a:lnTo>
                    <a:pt x="85" y="127"/>
                  </a:lnTo>
                  <a:lnTo>
                    <a:pt x="87" y="126"/>
                  </a:lnTo>
                  <a:lnTo>
                    <a:pt x="90" y="124"/>
                  </a:lnTo>
                  <a:lnTo>
                    <a:pt x="90" y="122"/>
                  </a:lnTo>
                  <a:lnTo>
                    <a:pt x="91" y="119"/>
                  </a:lnTo>
                  <a:lnTo>
                    <a:pt x="90" y="116"/>
                  </a:lnTo>
                  <a:lnTo>
                    <a:pt x="89" y="114"/>
                  </a:lnTo>
                  <a:lnTo>
                    <a:pt x="86" y="111"/>
                  </a:lnTo>
                  <a:lnTo>
                    <a:pt x="86" y="111"/>
                  </a:lnTo>
                  <a:lnTo>
                    <a:pt x="59" y="101"/>
                  </a:lnTo>
                  <a:lnTo>
                    <a:pt x="45" y="95"/>
                  </a:lnTo>
                  <a:lnTo>
                    <a:pt x="32" y="88"/>
                  </a:lnTo>
                  <a:lnTo>
                    <a:pt x="27" y="83"/>
                  </a:lnTo>
                  <a:lnTo>
                    <a:pt x="22" y="78"/>
                  </a:lnTo>
                  <a:lnTo>
                    <a:pt x="18" y="73"/>
                  </a:lnTo>
                  <a:lnTo>
                    <a:pt x="16" y="68"/>
                  </a:lnTo>
                  <a:lnTo>
                    <a:pt x="16" y="61"/>
                  </a:lnTo>
                  <a:lnTo>
                    <a:pt x="16" y="54"/>
                  </a:lnTo>
                  <a:lnTo>
                    <a:pt x="17" y="47"/>
                  </a:lnTo>
                  <a:lnTo>
                    <a:pt x="21" y="39"/>
                  </a:lnTo>
                  <a:lnTo>
                    <a:pt x="21" y="39"/>
                  </a:lnTo>
                  <a:lnTo>
                    <a:pt x="24" y="34"/>
                  </a:lnTo>
                  <a:lnTo>
                    <a:pt x="29" y="30"/>
                  </a:lnTo>
                  <a:lnTo>
                    <a:pt x="33" y="26"/>
                  </a:lnTo>
                  <a:lnTo>
                    <a:pt x="40" y="23"/>
                  </a:lnTo>
                  <a:lnTo>
                    <a:pt x="52" y="18"/>
                  </a:lnTo>
                  <a:lnTo>
                    <a:pt x="66" y="16"/>
                  </a:lnTo>
                  <a:lnTo>
                    <a:pt x="81" y="16"/>
                  </a:lnTo>
                  <a:lnTo>
                    <a:pt x="94" y="19"/>
                  </a:lnTo>
                  <a:lnTo>
                    <a:pt x="108" y="22"/>
                  </a:lnTo>
                  <a:lnTo>
                    <a:pt x="118" y="26"/>
                  </a:lnTo>
                  <a:lnTo>
                    <a:pt x="118" y="26"/>
                  </a:lnTo>
                  <a:lnTo>
                    <a:pt x="122" y="26"/>
                  </a:lnTo>
                  <a:lnTo>
                    <a:pt x="125" y="26"/>
                  </a:lnTo>
                  <a:lnTo>
                    <a:pt x="128" y="24"/>
                  </a:lnTo>
                  <a:lnTo>
                    <a:pt x="130" y="22"/>
                  </a:lnTo>
                  <a:lnTo>
                    <a:pt x="130" y="19"/>
                  </a:lnTo>
                  <a:lnTo>
                    <a:pt x="130" y="16"/>
                  </a:lnTo>
                  <a:lnTo>
                    <a:pt x="129" y="14"/>
                  </a:lnTo>
                  <a:lnTo>
                    <a:pt x="126"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548"/>
            <p:cNvSpPr/>
            <p:nvPr/>
          </p:nvSpPr>
          <p:spPr bwMode="auto">
            <a:xfrm>
              <a:off x="7079796" y="900174"/>
              <a:ext cx="248414" cy="242681"/>
            </a:xfrm>
            <a:custGeom>
              <a:avLst/>
              <a:gdLst>
                <a:gd name="T0" fmla="*/ 126 w 130"/>
                <a:gd name="T1" fmla="*/ 11 h 127"/>
                <a:gd name="T2" fmla="*/ 97 w 130"/>
                <a:gd name="T3" fmla="*/ 3 h 127"/>
                <a:gd name="T4" fmla="*/ 62 w 130"/>
                <a:gd name="T5" fmla="*/ 2 h 127"/>
                <a:gd name="T6" fmla="*/ 37 w 130"/>
                <a:gd name="T7" fmla="*/ 7 h 127"/>
                <a:gd name="T8" fmla="*/ 24 w 130"/>
                <a:gd name="T9" fmla="*/ 14 h 127"/>
                <a:gd name="T10" fmla="*/ 12 w 130"/>
                <a:gd name="T11" fmla="*/ 24 h 127"/>
                <a:gd name="T12" fmla="*/ 6 w 130"/>
                <a:gd name="T13" fmla="*/ 31 h 127"/>
                <a:gd name="T14" fmla="*/ 0 w 130"/>
                <a:gd name="T15" fmla="*/ 47 h 127"/>
                <a:gd name="T16" fmla="*/ 0 w 130"/>
                <a:gd name="T17" fmla="*/ 64 h 127"/>
                <a:gd name="T18" fmla="*/ 4 w 130"/>
                <a:gd name="T19" fmla="*/ 80 h 127"/>
                <a:gd name="T20" fmla="*/ 13 w 130"/>
                <a:gd name="T21" fmla="*/ 93 h 127"/>
                <a:gd name="T22" fmla="*/ 20 w 130"/>
                <a:gd name="T23" fmla="*/ 100 h 127"/>
                <a:gd name="T24" fmla="*/ 36 w 130"/>
                <a:gd name="T25" fmla="*/ 110 h 127"/>
                <a:gd name="T26" fmla="*/ 63 w 130"/>
                <a:gd name="T27" fmla="*/ 120 h 127"/>
                <a:gd name="T28" fmla="*/ 81 w 130"/>
                <a:gd name="T29" fmla="*/ 127 h 127"/>
                <a:gd name="T30" fmla="*/ 87 w 130"/>
                <a:gd name="T31" fmla="*/ 126 h 127"/>
                <a:gd name="T32" fmla="*/ 90 w 130"/>
                <a:gd name="T33" fmla="*/ 122 h 127"/>
                <a:gd name="T34" fmla="*/ 90 w 130"/>
                <a:gd name="T35" fmla="*/ 116 h 127"/>
                <a:gd name="T36" fmla="*/ 86 w 130"/>
                <a:gd name="T37" fmla="*/ 111 h 127"/>
                <a:gd name="T38" fmla="*/ 59 w 130"/>
                <a:gd name="T39" fmla="*/ 101 h 127"/>
                <a:gd name="T40" fmla="*/ 32 w 130"/>
                <a:gd name="T41" fmla="*/ 88 h 127"/>
                <a:gd name="T42" fmla="*/ 22 w 130"/>
                <a:gd name="T43" fmla="*/ 78 h 127"/>
                <a:gd name="T44" fmla="*/ 16 w 130"/>
                <a:gd name="T45" fmla="*/ 68 h 127"/>
                <a:gd name="T46" fmla="*/ 16 w 130"/>
                <a:gd name="T47" fmla="*/ 54 h 127"/>
                <a:gd name="T48" fmla="*/ 21 w 130"/>
                <a:gd name="T49" fmla="*/ 39 h 127"/>
                <a:gd name="T50" fmla="*/ 24 w 130"/>
                <a:gd name="T51" fmla="*/ 34 h 127"/>
                <a:gd name="T52" fmla="*/ 33 w 130"/>
                <a:gd name="T53" fmla="*/ 26 h 127"/>
                <a:gd name="T54" fmla="*/ 52 w 130"/>
                <a:gd name="T55" fmla="*/ 18 h 127"/>
                <a:gd name="T56" fmla="*/ 81 w 130"/>
                <a:gd name="T57" fmla="*/ 16 h 127"/>
                <a:gd name="T58" fmla="*/ 108 w 130"/>
                <a:gd name="T59" fmla="*/ 22 h 127"/>
                <a:gd name="T60" fmla="*/ 118 w 130"/>
                <a:gd name="T61" fmla="*/ 26 h 127"/>
                <a:gd name="T62" fmla="*/ 125 w 130"/>
                <a:gd name="T63" fmla="*/ 26 h 127"/>
                <a:gd name="T64" fmla="*/ 130 w 130"/>
                <a:gd name="T65" fmla="*/ 22 h 127"/>
                <a:gd name="T66" fmla="*/ 130 w 130"/>
                <a:gd name="T67" fmla="*/ 16 h 127"/>
                <a:gd name="T68" fmla="*/ 126 w 130"/>
                <a:gd name="T69" fmla="*/ 1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27">
                  <a:moveTo>
                    <a:pt x="126" y="11"/>
                  </a:moveTo>
                  <a:lnTo>
                    <a:pt x="126" y="11"/>
                  </a:lnTo>
                  <a:lnTo>
                    <a:pt x="113" y="6"/>
                  </a:lnTo>
                  <a:lnTo>
                    <a:pt x="97" y="3"/>
                  </a:lnTo>
                  <a:lnTo>
                    <a:pt x="79" y="0"/>
                  </a:lnTo>
                  <a:lnTo>
                    <a:pt x="62" y="2"/>
                  </a:lnTo>
                  <a:lnTo>
                    <a:pt x="45" y="4"/>
                  </a:lnTo>
                  <a:lnTo>
                    <a:pt x="37" y="7"/>
                  </a:lnTo>
                  <a:lnTo>
                    <a:pt x="31" y="10"/>
                  </a:lnTo>
                  <a:lnTo>
                    <a:pt x="24" y="14"/>
                  </a:lnTo>
                  <a:lnTo>
                    <a:pt x="17" y="19"/>
                  </a:lnTo>
                  <a:lnTo>
                    <a:pt x="12" y="24"/>
                  </a:lnTo>
                  <a:lnTo>
                    <a:pt x="6" y="31"/>
                  </a:lnTo>
                  <a:lnTo>
                    <a:pt x="6" y="31"/>
                  </a:lnTo>
                  <a:lnTo>
                    <a:pt x="2" y="39"/>
                  </a:lnTo>
                  <a:lnTo>
                    <a:pt x="0" y="47"/>
                  </a:lnTo>
                  <a:lnTo>
                    <a:pt x="0" y="56"/>
                  </a:lnTo>
                  <a:lnTo>
                    <a:pt x="0" y="64"/>
                  </a:lnTo>
                  <a:lnTo>
                    <a:pt x="1" y="72"/>
                  </a:lnTo>
                  <a:lnTo>
                    <a:pt x="4" y="80"/>
                  </a:lnTo>
                  <a:lnTo>
                    <a:pt x="8" y="87"/>
                  </a:lnTo>
                  <a:lnTo>
                    <a:pt x="13" y="93"/>
                  </a:lnTo>
                  <a:lnTo>
                    <a:pt x="13" y="93"/>
                  </a:lnTo>
                  <a:lnTo>
                    <a:pt x="20" y="100"/>
                  </a:lnTo>
                  <a:lnTo>
                    <a:pt x="28" y="105"/>
                  </a:lnTo>
                  <a:lnTo>
                    <a:pt x="36" y="110"/>
                  </a:lnTo>
                  <a:lnTo>
                    <a:pt x="45" y="114"/>
                  </a:lnTo>
                  <a:lnTo>
                    <a:pt x="63" y="120"/>
                  </a:lnTo>
                  <a:lnTo>
                    <a:pt x="81" y="127"/>
                  </a:lnTo>
                  <a:lnTo>
                    <a:pt x="81" y="127"/>
                  </a:lnTo>
                  <a:lnTo>
                    <a:pt x="85" y="127"/>
                  </a:lnTo>
                  <a:lnTo>
                    <a:pt x="87" y="126"/>
                  </a:lnTo>
                  <a:lnTo>
                    <a:pt x="90" y="124"/>
                  </a:lnTo>
                  <a:lnTo>
                    <a:pt x="90" y="122"/>
                  </a:lnTo>
                  <a:lnTo>
                    <a:pt x="91" y="119"/>
                  </a:lnTo>
                  <a:lnTo>
                    <a:pt x="90" y="116"/>
                  </a:lnTo>
                  <a:lnTo>
                    <a:pt x="89" y="114"/>
                  </a:lnTo>
                  <a:lnTo>
                    <a:pt x="86" y="111"/>
                  </a:lnTo>
                  <a:lnTo>
                    <a:pt x="86" y="111"/>
                  </a:lnTo>
                  <a:lnTo>
                    <a:pt x="59" y="101"/>
                  </a:lnTo>
                  <a:lnTo>
                    <a:pt x="45" y="95"/>
                  </a:lnTo>
                  <a:lnTo>
                    <a:pt x="32" y="88"/>
                  </a:lnTo>
                  <a:lnTo>
                    <a:pt x="27" y="83"/>
                  </a:lnTo>
                  <a:lnTo>
                    <a:pt x="22" y="78"/>
                  </a:lnTo>
                  <a:lnTo>
                    <a:pt x="18" y="73"/>
                  </a:lnTo>
                  <a:lnTo>
                    <a:pt x="16" y="68"/>
                  </a:lnTo>
                  <a:lnTo>
                    <a:pt x="16" y="61"/>
                  </a:lnTo>
                  <a:lnTo>
                    <a:pt x="16" y="54"/>
                  </a:lnTo>
                  <a:lnTo>
                    <a:pt x="17" y="47"/>
                  </a:lnTo>
                  <a:lnTo>
                    <a:pt x="21" y="39"/>
                  </a:lnTo>
                  <a:lnTo>
                    <a:pt x="21" y="39"/>
                  </a:lnTo>
                  <a:lnTo>
                    <a:pt x="24" y="34"/>
                  </a:lnTo>
                  <a:lnTo>
                    <a:pt x="29" y="30"/>
                  </a:lnTo>
                  <a:lnTo>
                    <a:pt x="33" y="26"/>
                  </a:lnTo>
                  <a:lnTo>
                    <a:pt x="40" y="23"/>
                  </a:lnTo>
                  <a:lnTo>
                    <a:pt x="52" y="18"/>
                  </a:lnTo>
                  <a:lnTo>
                    <a:pt x="66" y="16"/>
                  </a:lnTo>
                  <a:lnTo>
                    <a:pt x="81" y="16"/>
                  </a:lnTo>
                  <a:lnTo>
                    <a:pt x="94" y="19"/>
                  </a:lnTo>
                  <a:lnTo>
                    <a:pt x="108" y="22"/>
                  </a:lnTo>
                  <a:lnTo>
                    <a:pt x="118" y="26"/>
                  </a:lnTo>
                  <a:lnTo>
                    <a:pt x="118" y="26"/>
                  </a:lnTo>
                  <a:lnTo>
                    <a:pt x="122" y="26"/>
                  </a:lnTo>
                  <a:lnTo>
                    <a:pt x="125" y="26"/>
                  </a:lnTo>
                  <a:lnTo>
                    <a:pt x="128" y="24"/>
                  </a:lnTo>
                  <a:lnTo>
                    <a:pt x="130" y="22"/>
                  </a:lnTo>
                  <a:lnTo>
                    <a:pt x="130" y="19"/>
                  </a:lnTo>
                  <a:lnTo>
                    <a:pt x="130" y="16"/>
                  </a:lnTo>
                  <a:lnTo>
                    <a:pt x="129" y="14"/>
                  </a:lnTo>
                  <a:lnTo>
                    <a:pt x="126"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49"/>
            <p:cNvSpPr/>
            <p:nvPr/>
          </p:nvSpPr>
          <p:spPr bwMode="auto">
            <a:xfrm>
              <a:off x="7289992" y="944124"/>
              <a:ext cx="214018" cy="250325"/>
            </a:xfrm>
            <a:custGeom>
              <a:avLst/>
              <a:gdLst>
                <a:gd name="T0" fmla="*/ 58 w 112"/>
                <a:gd name="T1" fmla="*/ 3 h 131"/>
                <a:gd name="T2" fmla="*/ 27 w 112"/>
                <a:gd name="T3" fmla="*/ 31 h 131"/>
                <a:gd name="T4" fmla="*/ 10 w 112"/>
                <a:gd name="T5" fmla="*/ 54 h 131"/>
                <a:gd name="T6" fmla="*/ 0 w 112"/>
                <a:gd name="T7" fmla="*/ 81 h 131"/>
                <a:gd name="T8" fmla="*/ 0 w 112"/>
                <a:gd name="T9" fmla="*/ 95 h 131"/>
                <a:gd name="T10" fmla="*/ 3 w 112"/>
                <a:gd name="T11" fmla="*/ 107 h 131"/>
                <a:gd name="T12" fmla="*/ 15 w 112"/>
                <a:gd name="T13" fmla="*/ 123 h 131"/>
                <a:gd name="T14" fmla="*/ 34 w 112"/>
                <a:gd name="T15" fmla="*/ 131 h 131"/>
                <a:gd name="T16" fmla="*/ 56 w 112"/>
                <a:gd name="T17" fmla="*/ 130 h 131"/>
                <a:gd name="T18" fmla="*/ 66 w 112"/>
                <a:gd name="T19" fmla="*/ 126 h 131"/>
                <a:gd name="T20" fmla="*/ 84 w 112"/>
                <a:gd name="T21" fmla="*/ 114 h 131"/>
                <a:gd name="T22" fmla="*/ 97 w 112"/>
                <a:gd name="T23" fmla="*/ 99 h 131"/>
                <a:gd name="T24" fmla="*/ 107 w 112"/>
                <a:gd name="T25" fmla="*/ 81 h 131"/>
                <a:gd name="T26" fmla="*/ 112 w 112"/>
                <a:gd name="T27" fmla="*/ 62 h 131"/>
                <a:gd name="T28" fmla="*/ 111 w 112"/>
                <a:gd name="T29" fmla="*/ 43 h 131"/>
                <a:gd name="T30" fmla="*/ 104 w 112"/>
                <a:gd name="T31" fmla="*/ 26 h 131"/>
                <a:gd name="T32" fmla="*/ 92 w 112"/>
                <a:gd name="T33" fmla="*/ 11 h 131"/>
                <a:gd name="T34" fmla="*/ 72 w 112"/>
                <a:gd name="T35" fmla="*/ 1 h 131"/>
                <a:gd name="T36" fmla="*/ 68 w 112"/>
                <a:gd name="T37" fmla="*/ 1 h 131"/>
                <a:gd name="T38" fmla="*/ 62 w 112"/>
                <a:gd name="T39" fmla="*/ 4 h 131"/>
                <a:gd name="T40" fmla="*/ 61 w 112"/>
                <a:gd name="T41" fmla="*/ 10 h 131"/>
                <a:gd name="T42" fmla="*/ 64 w 112"/>
                <a:gd name="T43" fmla="*/ 15 h 131"/>
                <a:gd name="T44" fmla="*/ 66 w 112"/>
                <a:gd name="T45" fmla="*/ 16 h 131"/>
                <a:gd name="T46" fmla="*/ 81 w 112"/>
                <a:gd name="T47" fmla="*/ 24 h 131"/>
                <a:gd name="T48" fmla="*/ 91 w 112"/>
                <a:gd name="T49" fmla="*/ 34 h 131"/>
                <a:gd name="T50" fmla="*/ 96 w 112"/>
                <a:gd name="T51" fmla="*/ 46 h 131"/>
                <a:gd name="T52" fmla="*/ 96 w 112"/>
                <a:gd name="T53" fmla="*/ 60 h 131"/>
                <a:gd name="T54" fmla="*/ 93 w 112"/>
                <a:gd name="T55" fmla="*/ 73 h 131"/>
                <a:gd name="T56" fmla="*/ 77 w 112"/>
                <a:gd name="T57" fmla="*/ 99 h 131"/>
                <a:gd name="T58" fmla="*/ 66 w 112"/>
                <a:gd name="T59" fmla="*/ 108 h 131"/>
                <a:gd name="T60" fmla="*/ 57 w 112"/>
                <a:gd name="T61" fmla="*/ 112 h 131"/>
                <a:gd name="T62" fmla="*/ 41 w 112"/>
                <a:gd name="T63" fmla="*/ 115 h 131"/>
                <a:gd name="T64" fmla="*/ 26 w 112"/>
                <a:gd name="T65" fmla="*/ 109 h 131"/>
                <a:gd name="T66" fmla="*/ 18 w 112"/>
                <a:gd name="T67" fmla="*/ 96 h 131"/>
                <a:gd name="T68" fmla="*/ 16 w 112"/>
                <a:gd name="T69" fmla="*/ 85 h 131"/>
                <a:gd name="T70" fmla="*/ 22 w 112"/>
                <a:gd name="T71" fmla="*/ 64 h 131"/>
                <a:gd name="T72" fmla="*/ 35 w 112"/>
                <a:gd name="T73" fmla="*/ 45 h 131"/>
                <a:gd name="T74" fmla="*/ 53 w 112"/>
                <a:gd name="T75" fmla="*/ 28 h 131"/>
                <a:gd name="T76" fmla="*/ 69 w 112"/>
                <a:gd name="T77" fmla="*/ 14 h 131"/>
                <a:gd name="T78" fmla="*/ 72 w 112"/>
                <a:gd name="T79" fmla="*/ 8 h 131"/>
                <a:gd name="T80" fmla="*/ 69 w 112"/>
                <a:gd name="T81" fmla="*/ 3 h 131"/>
                <a:gd name="T82" fmla="*/ 64 w 112"/>
                <a:gd name="T83" fmla="*/ 0 h 131"/>
                <a:gd name="T84" fmla="*/ 58 w 112"/>
                <a:gd name="T85"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31">
                  <a:moveTo>
                    <a:pt x="58" y="3"/>
                  </a:moveTo>
                  <a:lnTo>
                    <a:pt x="58" y="3"/>
                  </a:lnTo>
                  <a:lnTo>
                    <a:pt x="37" y="22"/>
                  </a:lnTo>
                  <a:lnTo>
                    <a:pt x="27" y="31"/>
                  </a:lnTo>
                  <a:lnTo>
                    <a:pt x="18" y="42"/>
                  </a:lnTo>
                  <a:lnTo>
                    <a:pt x="10" y="54"/>
                  </a:lnTo>
                  <a:lnTo>
                    <a:pt x="4" y="68"/>
                  </a:lnTo>
                  <a:lnTo>
                    <a:pt x="0" y="81"/>
                  </a:lnTo>
                  <a:lnTo>
                    <a:pt x="0" y="88"/>
                  </a:lnTo>
                  <a:lnTo>
                    <a:pt x="0" y="95"/>
                  </a:lnTo>
                  <a:lnTo>
                    <a:pt x="0" y="95"/>
                  </a:lnTo>
                  <a:lnTo>
                    <a:pt x="3" y="107"/>
                  </a:lnTo>
                  <a:lnTo>
                    <a:pt x="8" y="116"/>
                  </a:lnTo>
                  <a:lnTo>
                    <a:pt x="15" y="123"/>
                  </a:lnTo>
                  <a:lnTo>
                    <a:pt x="25" y="128"/>
                  </a:lnTo>
                  <a:lnTo>
                    <a:pt x="34" y="131"/>
                  </a:lnTo>
                  <a:lnTo>
                    <a:pt x="45" y="131"/>
                  </a:lnTo>
                  <a:lnTo>
                    <a:pt x="56" y="130"/>
                  </a:lnTo>
                  <a:lnTo>
                    <a:pt x="66" y="126"/>
                  </a:lnTo>
                  <a:lnTo>
                    <a:pt x="66" y="126"/>
                  </a:lnTo>
                  <a:lnTo>
                    <a:pt x="76" y="120"/>
                  </a:lnTo>
                  <a:lnTo>
                    <a:pt x="84" y="114"/>
                  </a:lnTo>
                  <a:lnTo>
                    <a:pt x="92" y="107"/>
                  </a:lnTo>
                  <a:lnTo>
                    <a:pt x="97" y="99"/>
                  </a:lnTo>
                  <a:lnTo>
                    <a:pt x="103" y="91"/>
                  </a:lnTo>
                  <a:lnTo>
                    <a:pt x="107" y="81"/>
                  </a:lnTo>
                  <a:lnTo>
                    <a:pt x="111" y="72"/>
                  </a:lnTo>
                  <a:lnTo>
                    <a:pt x="112" y="62"/>
                  </a:lnTo>
                  <a:lnTo>
                    <a:pt x="112" y="53"/>
                  </a:lnTo>
                  <a:lnTo>
                    <a:pt x="111" y="43"/>
                  </a:lnTo>
                  <a:lnTo>
                    <a:pt x="108" y="34"/>
                  </a:lnTo>
                  <a:lnTo>
                    <a:pt x="104" y="26"/>
                  </a:lnTo>
                  <a:lnTo>
                    <a:pt x="99" y="18"/>
                  </a:lnTo>
                  <a:lnTo>
                    <a:pt x="92" y="11"/>
                  </a:lnTo>
                  <a:lnTo>
                    <a:pt x="83" y="6"/>
                  </a:lnTo>
                  <a:lnTo>
                    <a:pt x="72" y="1"/>
                  </a:lnTo>
                  <a:lnTo>
                    <a:pt x="72" y="1"/>
                  </a:lnTo>
                  <a:lnTo>
                    <a:pt x="68" y="1"/>
                  </a:lnTo>
                  <a:lnTo>
                    <a:pt x="65" y="1"/>
                  </a:lnTo>
                  <a:lnTo>
                    <a:pt x="62" y="4"/>
                  </a:lnTo>
                  <a:lnTo>
                    <a:pt x="61" y="7"/>
                  </a:lnTo>
                  <a:lnTo>
                    <a:pt x="61" y="10"/>
                  </a:lnTo>
                  <a:lnTo>
                    <a:pt x="62" y="12"/>
                  </a:lnTo>
                  <a:lnTo>
                    <a:pt x="64" y="15"/>
                  </a:lnTo>
                  <a:lnTo>
                    <a:pt x="66" y="16"/>
                  </a:lnTo>
                  <a:lnTo>
                    <a:pt x="66" y="16"/>
                  </a:lnTo>
                  <a:lnTo>
                    <a:pt x="74" y="20"/>
                  </a:lnTo>
                  <a:lnTo>
                    <a:pt x="81" y="24"/>
                  </a:lnTo>
                  <a:lnTo>
                    <a:pt x="87" y="28"/>
                  </a:lnTo>
                  <a:lnTo>
                    <a:pt x="91" y="34"/>
                  </a:lnTo>
                  <a:lnTo>
                    <a:pt x="95" y="41"/>
                  </a:lnTo>
                  <a:lnTo>
                    <a:pt x="96" y="46"/>
                  </a:lnTo>
                  <a:lnTo>
                    <a:pt x="96" y="53"/>
                  </a:lnTo>
                  <a:lnTo>
                    <a:pt x="96" y="60"/>
                  </a:lnTo>
                  <a:lnTo>
                    <a:pt x="95" y="66"/>
                  </a:lnTo>
                  <a:lnTo>
                    <a:pt x="93" y="73"/>
                  </a:lnTo>
                  <a:lnTo>
                    <a:pt x="87" y="87"/>
                  </a:lnTo>
                  <a:lnTo>
                    <a:pt x="77" y="99"/>
                  </a:lnTo>
                  <a:lnTo>
                    <a:pt x="72" y="103"/>
                  </a:lnTo>
                  <a:lnTo>
                    <a:pt x="66" y="108"/>
                  </a:lnTo>
                  <a:lnTo>
                    <a:pt x="66" y="108"/>
                  </a:lnTo>
                  <a:lnTo>
                    <a:pt x="57" y="112"/>
                  </a:lnTo>
                  <a:lnTo>
                    <a:pt x="49" y="115"/>
                  </a:lnTo>
                  <a:lnTo>
                    <a:pt x="41" y="115"/>
                  </a:lnTo>
                  <a:lnTo>
                    <a:pt x="33" y="114"/>
                  </a:lnTo>
                  <a:lnTo>
                    <a:pt x="26" y="109"/>
                  </a:lnTo>
                  <a:lnTo>
                    <a:pt x="20" y="104"/>
                  </a:lnTo>
                  <a:lnTo>
                    <a:pt x="18" y="96"/>
                  </a:lnTo>
                  <a:lnTo>
                    <a:pt x="16" y="85"/>
                  </a:lnTo>
                  <a:lnTo>
                    <a:pt x="16" y="85"/>
                  </a:lnTo>
                  <a:lnTo>
                    <a:pt x="18" y="74"/>
                  </a:lnTo>
                  <a:lnTo>
                    <a:pt x="22" y="64"/>
                  </a:lnTo>
                  <a:lnTo>
                    <a:pt x="29" y="54"/>
                  </a:lnTo>
                  <a:lnTo>
                    <a:pt x="35" y="45"/>
                  </a:lnTo>
                  <a:lnTo>
                    <a:pt x="43" y="37"/>
                  </a:lnTo>
                  <a:lnTo>
                    <a:pt x="53" y="28"/>
                  </a:lnTo>
                  <a:lnTo>
                    <a:pt x="69" y="14"/>
                  </a:lnTo>
                  <a:lnTo>
                    <a:pt x="69" y="14"/>
                  </a:lnTo>
                  <a:lnTo>
                    <a:pt x="72" y="11"/>
                  </a:lnTo>
                  <a:lnTo>
                    <a:pt x="72" y="8"/>
                  </a:lnTo>
                  <a:lnTo>
                    <a:pt x="72" y="6"/>
                  </a:lnTo>
                  <a:lnTo>
                    <a:pt x="69" y="3"/>
                  </a:lnTo>
                  <a:lnTo>
                    <a:pt x="66" y="1"/>
                  </a:lnTo>
                  <a:lnTo>
                    <a:pt x="64" y="0"/>
                  </a:lnTo>
                  <a:lnTo>
                    <a:pt x="61" y="0"/>
                  </a:lnTo>
                  <a:lnTo>
                    <a:pt x="5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50"/>
            <p:cNvSpPr/>
            <p:nvPr/>
          </p:nvSpPr>
          <p:spPr bwMode="auto">
            <a:xfrm>
              <a:off x="7289992" y="944124"/>
              <a:ext cx="214018" cy="250325"/>
            </a:xfrm>
            <a:custGeom>
              <a:avLst/>
              <a:gdLst>
                <a:gd name="T0" fmla="*/ 58 w 112"/>
                <a:gd name="T1" fmla="*/ 3 h 131"/>
                <a:gd name="T2" fmla="*/ 27 w 112"/>
                <a:gd name="T3" fmla="*/ 31 h 131"/>
                <a:gd name="T4" fmla="*/ 10 w 112"/>
                <a:gd name="T5" fmla="*/ 54 h 131"/>
                <a:gd name="T6" fmla="*/ 0 w 112"/>
                <a:gd name="T7" fmla="*/ 81 h 131"/>
                <a:gd name="T8" fmla="*/ 0 w 112"/>
                <a:gd name="T9" fmla="*/ 95 h 131"/>
                <a:gd name="T10" fmla="*/ 3 w 112"/>
                <a:gd name="T11" fmla="*/ 107 h 131"/>
                <a:gd name="T12" fmla="*/ 15 w 112"/>
                <a:gd name="T13" fmla="*/ 123 h 131"/>
                <a:gd name="T14" fmla="*/ 34 w 112"/>
                <a:gd name="T15" fmla="*/ 131 h 131"/>
                <a:gd name="T16" fmla="*/ 56 w 112"/>
                <a:gd name="T17" fmla="*/ 130 h 131"/>
                <a:gd name="T18" fmla="*/ 66 w 112"/>
                <a:gd name="T19" fmla="*/ 126 h 131"/>
                <a:gd name="T20" fmla="*/ 84 w 112"/>
                <a:gd name="T21" fmla="*/ 114 h 131"/>
                <a:gd name="T22" fmla="*/ 97 w 112"/>
                <a:gd name="T23" fmla="*/ 99 h 131"/>
                <a:gd name="T24" fmla="*/ 107 w 112"/>
                <a:gd name="T25" fmla="*/ 81 h 131"/>
                <a:gd name="T26" fmla="*/ 112 w 112"/>
                <a:gd name="T27" fmla="*/ 62 h 131"/>
                <a:gd name="T28" fmla="*/ 111 w 112"/>
                <a:gd name="T29" fmla="*/ 43 h 131"/>
                <a:gd name="T30" fmla="*/ 104 w 112"/>
                <a:gd name="T31" fmla="*/ 26 h 131"/>
                <a:gd name="T32" fmla="*/ 92 w 112"/>
                <a:gd name="T33" fmla="*/ 11 h 131"/>
                <a:gd name="T34" fmla="*/ 72 w 112"/>
                <a:gd name="T35" fmla="*/ 1 h 131"/>
                <a:gd name="T36" fmla="*/ 68 w 112"/>
                <a:gd name="T37" fmla="*/ 1 h 131"/>
                <a:gd name="T38" fmla="*/ 62 w 112"/>
                <a:gd name="T39" fmla="*/ 4 h 131"/>
                <a:gd name="T40" fmla="*/ 61 w 112"/>
                <a:gd name="T41" fmla="*/ 10 h 131"/>
                <a:gd name="T42" fmla="*/ 64 w 112"/>
                <a:gd name="T43" fmla="*/ 15 h 131"/>
                <a:gd name="T44" fmla="*/ 66 w 112"/>
                <a:gd name="T45" fmla="*/ 16 h 131"/>
                <a:gd name="T46" fmla="*/ 81 w 112"/>
                <a:gd name="T47" fmla="*/ 24 h 131"/>
                <a:gd name="T48" fmla="*/ 91 w 112"/>
                <a:gd name="T49" fmla="*/ 34 h 131"/>
                <a:gd name="T50" fmla="*/ 96 w 112"/>
                <a:gd name="T51" fmla="*/ 46 h 131"/>
                <a:gd name="T52" fmla="*/ 96 w 112"/>
                <a:gd name="T53" fmla="*/ 60 h 131"/>
                <a:gd name="T54" fmla="*/ 93 w 112"/>
                <a:gd name="T55" fmla="*/ 73 h 131"/>
                <a:gd name="T56" fmla="*/ 77 w 112"/>
                <a:gd name="T57" fmla="*/ 99 h 131"/>
                <a:gd name="T58" fmla="*/ 66 w 112"/>
                <a:gd name="T59" fmla="*/ 108 h 131"/>
                <a:gd name="T60" fmla="*/ 57 w 112"/>
                <a:gd name="T61" fmla="*/ 112 h 131"/>
                <a:gd name="T62" fmla="*/ 41 w 112"/>
                <a:gd name="T63" fmla="*/ 115 h 131"/>
                <a:gd name="T64" fmla="*/ 26 w 112"/>
                <a:gd name="T65" fmla="*/ 109 h 131"/>
                <a:gd name="T66" fmla="*/ 18 w 112"/>
                <a:gd name="T67" fmla="*/ 96 h 131"/>
                <a:gd name="T68" fmla="*/ 16 w 112"/>
                <a:gd name="T69" fmla="*/ 85 h 131"/>
                <a:gd name="T70" fmla="*/ 22 w 112"/>
                <a:gd name="T71" fmla="*/ 64 h 131"/>
                <a:gd name="T72" fmla="*/ 35 w 112"/>
                <a:gd name="T73" fmla="*/ 45 h 131"/>
                <a:gd name="T74" fmla="*/ 53 w 112"/>
                <a:gd name="T75" fmla="*/ 28 h 131"/>
                <a:gd name="T76" fmla="*/ 69 w 112"/>
                <a:gd name="T77" fmla="*/ 14 h 131"/>
                <a:gd name="T78" fmla="*/ 72 w 112"/>
                <a:gd name="T79" fmla="*/ 8 h 131"/>
                <a:gd name="T80" fmla="*/ 69 w 112"/>
                <a:gd name="T81" fmla="*/ 3 h 131"/>
                <a:gd name="T82" fmla="*/ 64 w 112"/>
                <a:gd name="T83" fmla="*/ 0 h 131"/>
                <a:gd name="T84" fmla="*/ 58 w 112"/>
                <a:gd name="T85"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31">
                  <a:moveTo>
                    <a:pt x="58" y="3"/>
                  </a:moveTo>
                  <a:lnTo>
                    <a:pt x="58" y="3"/>
                  </a:lnTo>
                  <a:lnTo>
                    <a:pt x="37" y="22"/>
                  </a:lnTo>
                  <a:lnTo>
                    <a:pt x="27" y="31"/>
                  </a:lnTo>
                  <a:lnTo>
                    <a:pt x="18" y="42"/>
                  </a:lnTo>
                  <a:lnTo>
                    <a:pt x="10" y="54"/>
                  </a:lnTo>
                  <a:lnTo>
                    <a:pt x="4" y="68"/>
                  </a:lnTo>
                  <a:lnTo>
                    <a:pt x="0" y="81"/>
                  </a:lnTo>
                  <a:lnTo>
                    <a:pt x="0" y="88"/>
                  </a:lnTo>
                  <a:lnTo>
                    <a:pt x="0" y="95"/>
                  </a:lnTo>
                  <a:lnTo>
                    <a:pt x="0" y="95"/>
                  </a:lnTo>
                  <a:lnTo>
                    <a:pt x="3" y="107"/>
                  </a:lnTo>
                  <a:lnTo>
                    <a:pt x="8" y="116"/>
                  </a:lnTo>
                  <a:lnTo>
                    <a:pt x="15" y="123"/>
                  </a:lnTo>
                  <a:lnTo>
                    <a:pt x="25" y="128"/>
                  </a:lnTo>
                  <a:lnTo>
                    <a:pt x="34" y="131"/>
                  </a:lnTo>
                  <a:lnTo>
                    <a:pt x="45" y="131"/>
                  </a:lnTo>
                  <a:lnTo>
                    <a:pt x="56" y="130"/>
                  </a:lnTo>
                  <a:lnTo>
                    <a:pt x="66" y="126"/>
                  </a:lnTo>
                  <a:lnTo>
                    <a:pt x="66" y="126"/>
                  </a:lnTo>
                  <a:lnTo>
                    <a:pt x="76" y="120"/>
                  </a:lnTo>
                  <a:lnTo>
                    <a:pt x="84" y="114"/>
                  </a:lnTo>
                  <a:lnTo>
                    <a:pt x="92" y="107"/>
                  </a:lnTo>
                  <a:lnTo>
                    <a:pt x="97" y="99"/>
                  </a:lnTo>
                  <a:lnTo>
                    <a:pt x="103" y="91"/>
                  </a:lnTo>
                  <a:lnTo>
                    <a:pt x="107" y="81"/>
                  </a:lnTo>
                  <a:lnTo>
                    <a:pt x="111" y="72"/>
                  </a:lnTo>
                  <a:lnTo>
                    <a:pt x="112" y="62"/>
                  </a:lnTo>
                  <a:lnTo>
                    <a:pt x="112" y="53"/>
                  </a:lnTo>
                  <a:lnTo>
                    <a:pt x="111" y="43"/>
                  </a:lnTo>
                  <a:lnTo>
                    <a:pt x="108" y="34"/>
                  </a:lnTo>
                  <a:lnTo>
                    <a:pt x="104" y="26"/>
                  </a:lnTo>
                  <a:lnTo>
                    <a:pt x="99" y="18"/>
                  </a:lnTo>
                  <a:lnTo>
                    <a:pt x="92" y="11"/>
                  </a:lnTo>
                  <a:lnTo>
                    <a:pt x="83" y="6"/>
                  </a:lnTo>
                  <a:lnTo>
                    <a:pt x="72" y="1"/>
                  </a:lnTo>
                  <a:lnTo>
                    <a:pt x="72" y="1"/>
                  </a:lnTo>
                  <a:lnTo>
                    <a:pt x="68" y="1"/>
                  </a:lnTo>
                  <a:lnTo>
                    <a:pt x="65" y="1"/>
                  </a:lnTo>
                  <a:lnTo>
                    <a:pt x="62" y="4"/>
                  </a:lnTo>
                  <a:lnTo>
                    <a:pt x="61" y="7"/>
                  </a:lnTo>
                  <a:lnTo>
                    <a:pt x="61" y="10"/>
                  </a:lnTo>
                  <a:lnTo>
                    <a:pt x="62" y="12"/>
                  </a:lnTo>
                  <a:lnTo>
                    <a:pt x="64" y="15"/>
                  </a:lnTo>
                  <a:lnTo>
                    <a:pt x="66" y="16"/>
                  </a:lnTo>
                  <a:lnTo>
                    <a:pt x="66" y="16"/>
                  </a:lnTo>
                  <a:lnTo>
                    <a:pt x="74" y="20"/>
                  </a:lnTo>
                  <a:lnTo>
                    <a:pt x="81" y="24"/>
                  </a:lnTo>
                  <a:lnTo>
                    <a:pt x="87" y="28"/>
                  </a:lnTo>
                  <a:lnTo>
                    <a:pt x="91" y="34"/>
                  </a:lnTo>
                  <a:lnTo>
                    <a:pt x="95" y="41"/>
                  </a:lnTo>
                  <a:lnTo>
                    <a:pt x="96" y="46"/>
                  </a:lnTo>
                  <a:lnTo>
                    <a:pt x="96" y="53"/>
                  </a:lnTo>
                  <a:lnTo>
                    <a:pt x="96" y="60"/>
                  </a:lnTo>
                  <a:lnTo>
                    <a:pt x="95" y="66"/>
                  </a:lnTo>
                  <a:lnTo>
                    <a:pt x="93" y="73"/>
                  </a:lnTo>
                  <a:lnTo>
                    <a:pt x="87" y="87"/>
                  </a:lnTo>
                  <a:lnTo>
                    <a:pt x="77" y="99"/>
                  </a:lnTo>
                  <a:lnTo>
                    <a:pt x="72" y="103"/>
                  </a:lnTo>
                  <a:lnTo>
                    <a:pt x="66" y="108"/>
                  </a:lnTo>
                  <a:lnTo>
                    <a:pt x="66" y="108"/>
                  </a:lnTo>
                  <a:lnTo>
                    <a:pt x="57" y="112"/>
                  </a:lnTo>
                  <a:lnTo>
                    <a:pt x="49" y="115"/>
                  </a:lnTo>
                  <a:lnTo>
                    <a:pt x="41" y="115"/>
                  </a:lnTo>
                  <a:lnTo>
                    <a:pt x="33" y="114"/>
                  </a:lnTo>
                  <a:lnTo>
                    <a:pt x="26" y="109"/>
                  </a:lnTo>
                  <a:lnTo>
                    <a:pt x="20" y="104"/>
                  </a:lnTo>
                  <a:lnTo>
                    <a:pt x="18" y="96"/>
                  </a:lnTo>
                  <a:lnTo>
                    <a:pt x="16" y="85"/>
                  </a:lnTo>
                  <a:lnTo>
                    <a:pt x="16" y="85"/>
                  </a:lnTo>
                  <a:lnTo>
                    <a:pt x="18" y="74"/>
                  </a:lnTo>
                  <a:lnTo>
                    <a:pt x="22" y="64"/>
                  </a:lnTo>
                  <a:lnTo>
                    <a:pt x="29" y="54"/>
                  </a:lnTo>
                  <a:lnTo>
                    <a:pt x="35" y="45"/>
                  </a:lnTo>
                  <a:lnTo>
                    <a:pt x="43" y="37"/>
                  </a:lnTo>
                  <a:lnTo>
                    <a:pt x="53" y="28"/>
                  </a:lnTo>
                  <a:lnTo>
                    <a:pt x="69" y="14"/>
                  </a:lnTo>
                  <a:lnTo>
                    <a:pt x="69" y="14"/>
                  </a:lnTo>
                  <a:lnTo>
                    <a:pt x="72" y="11"/>
                  </a:lnTo>
                  <a:lnTo>
                    <a:pt x="72" y="8"/>
                  </a:lnTo>
                  <a:lnTo>
                    <a:pt x="72" y="6"/>
                  </a:lnTo>
                  <a:lnTo>
                    <a:pt x="69" y="3"/>
                  </a:lnTo>
                  <a:lnTo>
                    <a:pt x="66" y="1"/>
                  </a:lnTo>
                  <a:lnTo>
                    <a:pt x="64" y="0"/>
                  </a:lnTo>
                  <a:lnTo>
                    <a:pt x="61" y="0"/>
                  </a:lnTo>
                  <a:lnTo>
                    <a:pt x="58" y="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51"/>
            <p:cNvSpPr/>
            <p:nvPr/>
          </p:nvSpPr>
          <p:spPr bwMode="auto">
            <a:xfrm>
              <a:off x="7450505" y="1150499"/>
              <a:ext cx="108920" cy="139494"/>
            </a:xfrm>
            <a:custGeom>
              <a:avLst/>
              <a:gdLst>
                <a:gd name="T0" fmla="*/ 27 w 57"/>
                <a:gd name="T1" fmla="*/ 16 h 73"/>
                <a:gd name="T2" fmla="*/ 27 w 57"/>
                <a:gd name="T3" fmla="*/ 16 h 73"/>
                <a:gd name="T4" fmla="*/ 31 w 57"/>
                <a:gd name="T5" fmla="*/ 18 h 73"/>
                <a:gd name="T6" fmla="*/ 35 w 57"/>
                <a:gd name="T7" fmla="*/ 19 h 73"/>
                <a:gd name="T8" fmla="*/ 35 w 57"/>
                <a:gd name="T9" fmla="*/ 19 h 73"/>
                <a:gd name="T10" fmla="*/ 34 w 57"/>
                <a:gd name="T11" fmla="*/ 18 h 73"/>
                <a:gd name="T12" fmla="*/ 34 w 57"/>
                <a:gd name="T13" fmla="*/ 16 h 73"/>
                <a:gd name="T14" fmla="*/ 32 w 57"/>
                <a:gd name="T15" fmla="*/ 18 h 73"/>
                <a:gd name="T16" fmla="*/ 32 w 57"/>
                <a:gd name="T17" fmla="*/ 18 h 73"/>
                <a:gd name="T18" fmla="*/ 28 w 57"/>
                <a:gd name="T19" fmla="*/ 23 h 73"/>
                <a:gd name="T20" fmla="*/ 23 w 57"/>
                <a:gd name="T21" fmla="*/ 28 h 73"/>
                <a:gd name="T22" fmla="*/ 23 w 57"/>
                <a:gd name="T23" fmla="*/ 28 h 73"/>
                <a:gd name="T24" fmla="*/ 12 w 57"/>
                <a:gd name="T25" fmla="*/ 37 h 73"/>
                <a:gd name="T26" fmla="*/ 7 w 57"/>
                <a:gd name="T27" fmla="*/ 41 h 73"/>
                <a:gd name="T28" fmla="*/ 1 w 57"/>
                <a:gd name="T29" fmla="*/ 46 h 73"/>
                <a:gd name="T30" fmla="*/ 1 w 57"/>
                <a:gd name="T31" fmla="*/ 46 h 73"/>
                <a:gd name="T32" fmla="*/ 0 w 57"/>
                <a:gd name="T33" fmla="*/ 50 h 73"/>
                <a:gd name="T34" fmla="*/ 0 w 57"/>
                <a:gd name="T35" fmla="*/ 54 h 73"/>
                <a:gd name="T36" fmla="*/ 1 w 57"/>
                <a:gd name="T37" fmla="*/ 57 h 73"/>
                <a:gd name="T38" fmla="*/ 5 w 57"/>
                <a:gd name="T39" fmla="*/ 60 h 73"/>
                <a:gd name="T40" fmla="*/ 5 w 57"/>
                <a:gd name="T41" fmla="*/ 60 h 73"/>
                <a:gd name="T42" fmla="*/ 26 w 57"/>
                <a:gd name="T43" fmla="*/ 66 h 73"/>
                <a:gd name="T44" fmla="*/ 46 w 57"/>
                <a:gd name="T45" fmla="*/ 73 h 73"/>
                <a:gd name="T46" fmla="*/ 46 w 57"/>
                <a:gd name="T47" fmla="*/ 73 h 73"/>
                <a:gd name="T48" fmla="*/ 50 w 57"/>
                <a:gd name="T49" fmla="*/ 73 h 73"/>
                <a:gd name="T50" fmla="*/ 53 w 57"/>
                <a:gd name="T51" fmla="*/ 72 h 73"/>
                <a:gd name="T52" fmla="*/ 55 w 57"/>
                <a:gd name="T53" fmla="*/ 69 h 73"/>
                <a:gd name="T54" fmla="*/ 57 w 57"/>
                <a:gd name="T55" fmla="*/ 66 h 73"/>
                <a:gd name="T56" fmla="*/ 57 w 57"/>
                <a:gd name="T57" fmla="*/ 64 h 73"/>
                <a:gd name="T58" fmla="*/ 55 w 57"/>
                <a:gd name="T59" fmla="*/ 61 h 73"/>
                <a:gd name="T60" fmla="*/ 54 w 57"/>
                <a:gd name="T61" fmla="*/ 58 h 73"/>
                <a:gd name="T62" fmla="*/ 51 w 57"/>
                <a:gd name="T63" fmla="*/ 57 h 73"/>
                <a:gd name="T64" fmla="*/ 51 w 57"/>
                <a:gd name="T65" fmla="*/ 57 h 73"/>
                <a:gd name="T66" fmla="*/ 30 w 57"/>
                <a:gd name="T67" fmla="*/ 51 h 73"/>
                <a:gd name="T68" fmla="*/ 9 w 57"/>
                <a:gd name="T69" fmla="*/ 45 h 73"/>
                <a:gd name="T70" fmla="*/ 9 w 57"/>
                <a:gd name="T71" fmla="*/ 45 h 73"/>
                <a:gd name="T72" fmla="*/ 12 w 57"/>
                <a:gd name="T73" fmla="*/ 58 h 73"/>
                <a:gd name="T74" fmla="*/ 12 w 57"/>
                <a:gd name="T75" fmla="*/ 58 h 73"/>
                <a:gd name="T76" fmla="*/ 20 w 57"/>
                <a:gd name="T77" fmla="*/ 50 h 73"/>
                <a:gd name="T78" fmla="*/ 30 w 57"/>
                <a:gd name="T79" fmla="*/ 42 h 73"/>
                <a:gd name="T80" fmla="*/ 38 w 57"/>
                <a:gd name="T81" fmla="*/ 35 h 73"/>
                <a:gd name="T82" fmla="*/ 46 w 57"/>
                <a:gd name="T83" fmla="*/ 27 h 73"/>
                <a:gd name="T84" fmla="*/ 46 w 57"/>
                <a:gd name="T85" fmla="*/ 27 h 73"/>
                <a:gd name="T86" fmla="*/ 49 w 57"/>
                <a:gd name="T87" fmla="*/ 22 h 73"/>
                <a:gd name="T88" fmla="*/ 50 w 57"/>
                <a:gd name="T89" fmla="*/ 16 h 73"/>
                <a:gd name="T90" fmla="*/ 49 w 57"/>
                <a:gd name="T91" fmla="*/ 12 h 73"/>
                <a:gd name="T92" fmla="*/ 46 w 57"/>
                <a:gd name="T93" fmla="*/ 8 h 73"/>
                <a:gd name="T94" fmla="*/ 42 w 57"/>
                <a:gd name="T95" fmla="*/ 6 h 73"/>
                <a:gd name="T96" fmla="*/ 38 w 57"/>
                <a:gd name="T97" fmla="*/ 3 h 73"/>
                <a:gd name="T98" fmla="*/ 27 w 57"/>
                <a:gd name="T99" fmla="*/ 0 h 73"/>
                <a:gd name="T100" fmla="*/ 27 w 57"/>
                <a:gd name="T101" fmla="*/ 0 h 73"/>
                <a:gd name="T102" fmla="*/ 23 w 57"/>
                <a:gd name="T103" fmla="*/ 1 h 73"/>
                <a:gd name="T104" fmla="*/ 20 w 57"/>
                <a:gd name="T105" fmla="*/ 3 h 73"/>
                <a:gd name="T106" fmla="*/ 19 w 57"/>
                <a:gd name="T107" fmla="*/ 6 h 73"/>
                <a:gd name="T108" fmla="*/ 19 w 57"/>
                <a:gd name="T109" fmla="*/ 8 h 73"/>
                <a:gd name="T110" fmla="*/ 19 w 57"/>
                <a:gd name="T111" fmla="*/ 11 h 73"/>
                <a:gd name="T112" fmla="*/ 20 w 57"/>
                <a:gd name="T113" fmla="*/ 14 h 73"/>
                <a:gd name="T114" fmla="*/ 23 w 57"/>
                <a:gd name="T115" fmla="*/ 16 h 73"/>
                <a:gd name="T116" fmla="*/ 27 w 57"/>
                <a:gd name="T117"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73">
                  <a:moveTo>
                    <a:pt x="27" y="16"/>
                  </a:moveTo>
                  <a:lnTo>
                    <a:pt x="27" y="16"/>
                  </a:lnTo>
                  <a:lnTo>
                    <a:pt x="31" y="18"/>
                  </a:lnTo>
                  <a:lnTo>
                    <a:pt x="35" y="19"/>
                  </a:lnTo>
                  <a:lnTo>
                    <a:pt x="35" y="19"/>
                  </a:lnTo>
                  <a:lnTo>
                    <a:pt x="34" y="18"/>
                  </a:lnTo>
                  <a:lnTo>
                    <a:pt x="34" y="16"/>
                  </a:lnTo>
                  <a:lnTo>
                    <a:pt x="32" y="18"/>
                  </a:lnTo>
                  <a:lnTo>
                    <a:pt x="32" y="18"/>
                  </a:lnTo>
                  <a:lnTo>
                    <a:pt x="28" y="23"/>
                  </a:lnTo>
                  <a:lnTo>
                    <a:pt x="23" y="28"/>
                  </a:lnTo>
                  <a:lnTo>
                    <a:pt x="23" y="28"/>
                  </a:lnTo>
                  <a:lnTo>
                    <a:pt x="12" y="37"/>
                  </a:lnTo>
                  <a:lnTo>
                    <a:pt x="7" y="41"/>
                  </a:lnTo>
                  <a:lnTo>
                    <a:pt x="1" y="46"/>
                  </a:lnTo>
                  <a:lnTo>
                    <a:pt x="1" y="46"/>
                  </a:lnTo>
                  <a:lnTo>
                    <a:pt x="0" y="50"/>
                  </a:lnTo>
                  <a:lnTo>
                    <a:pt x="0" y="54"/>
                  </a:lnTo>
                  <a:lnTo>
                    <a:pt x="1" y="57"/>
                  </a:lnTo>
                  <a:lnTo>
                    <a:pt x="5" y="60"/>
                  </a:lnTo>
                  <a:lnTo>
                    <a:pt x="5" y="60"/>
                  </a:lnTo>
                  <a:lnTo>
                    <a:pt x="26" y="66"/>
                  </a:lnTo>
                  <a:lnTo>
                    <a:pt x="46" y="73"/>
                  </a:lnTo>
                  <a:lnTo>
                    <a:pt x="46" y="73"/>
                  </a:lnTo>
                  <a:lnTo>
                    <a:pt x="50" y="73"/>
                  </a:lnTo>
                  <a:lnTo>
                    <a:pt x="53" y="72"/>
                  </a:lnTo>
                  <a:lnTo>
                    <a:pt x="55" y="69"/>
                  </a:lnTo>
                  <a:lnTo>
                    <a:pt x="57" y="66"/>
                  </a:lnTo>
                  <a:lnTo>
                    <a:pt x="57" y="64"/>
                  </a:lnTo>
                  <a:lnTo>
                    <a:pt x="55" y="61"/>
                  </a:lnTo>
                  <a:lnTo>
                    <a:pt x="54" y="58"/>
                  </a:lnTo>
                  <a:lnTo>
                    <a:pt x="51" y="57"/>
                  </a:lnTo>
                  <a:lnTo>
                    <a:pt x="51" y="57"/>
                  </a:lnTo>
                  <a:lnTo>
                    <a:pt x="30" y="51"/>
                  </a:lnTo>
                  <a:lnTo>
                    <a:pt x="9" y="45"/>
                  </a:lnTo>
                  <a:lnTo>
                    <a:pt x="9" y="45"/>
                  </a:lnTo>
                  <a:lnTo>
                    <a:pt x="12" y="58"/>
                  </a:lnTo>
                  <a:lnTo>
                    <a:pt x="12" y="58"/>
                  </a:lnTo>
                  <a:lnTo>
                    <a:pt x="20" y="50"/>
                  </a:lnTo>
                  <a:lnTo>
                    <a:pt x="30" y="42"/>
                  </a:lnTo>
                  <a:lnTo>
                    <a:pt x="38" y="35"/>
                  </a:lnTo>
                  <a:lnTo>
                    <a:pt x="46" y="27"/>
                  </a:lnTo>
                  <a:lnTo>
                    <a:pt x="46" y="27"/>
                  </a:lnTo>
                  <a:lnTo>
                    <a:pt x="49" y="22"/>
                  </a:lnTo>
                  <a:lnTo>
                    <a:pt x="50" y="16"/>
                  </a:lnTo>
                  <a:lnTo>
                    <a:pt x="49" y="12"/>
                  </a:lnTo>
                  <a:lnTo>
                    <a:pt x="46" y="8"/>
                  </a:lnTo>
                  <a:lnTo>
                    <a:pt x="42" y="6"/>
                  </a:lnTo>
                  <a:lnTo>
                    <a:pt x="38" y="3"/>
                  </a:lnTo>
                  <a:lnTo>
                    <a:pt x="27" y="0"/>
                  </a:lnTo>
                  <a:lnTo>
                    <a:pt x="27" y="0"/>
                  </a:lnTo>
                  <a:lnTo>
                    <a:pt x="23" y="1"/>
                  </a:lnTo>
                  <a:lnTo>
                    <a:pt x="20" y="3"/>
                  </a:lnTo>
                  <a:lnTo>
                    <a:pt x="19" y="6"/>
                  </a:lnTo>
                  <a:lnTo>
                    <a:pt x="19" y="8"/>
                  </a:lnTo>
                  <a:lnTo>
                    <a:pt x="19" y="11"/>
                  </a:lnTo>
                  <a:lnTo>
                    <a:pt x="20" y="14"/>
                  </a:lnTo>
                  <a:lnTo>
                    <a:pt x="23" y="16"/>
                  </a:lnTo>
                  <a:lnTo>
                    <a:pt x="27"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52"/>
            <p:cNvSpPr/>
            <p:nvPr/>
          </p:nvSpPr>
          <p:spPr bwMode="auto">
            <a:xfrm>
              <a:off x="7450505" y="1150499"/>
              <a:ext cx="108920" cy="139494"/>
            </a:xfrm>
            <a:custGeom>
              <a:avLst/>
              <a:gdLst>
                <a:gd name="T0" fmla="*/ 27 w 57"/>
                <a:gd name="T1" fmla="*/ 16 h 73"/>
                <a:gd name="T2" fmla="*/ 27 w 57"/>
                <a:gd name="T3" fmla="*/ 16 h 73"/>
                <a:gd name="T4" fmla="*/ 31 w 57"/>
                <a:gd name="T5" fmla="*/ 18 h 73"/>
                <a:gd name="T6" fmla="*/ 35 w 57"/>
                <a:gd name="T7" fmla="*/ 19 h 73"/>
                <a:gd name="T8" fmla="*/ 35 w 57"/>
                <a:gd name="T9" fmla="*/ 19 h 73"/>
                <a:gd name="T10" fmla="*/ 34 w 57"/>
                <a:gd name="T11" fmla="*/ 18 h 73"/>
                <a:gd name="T12" fmla="*/ 34 w 57"/>
                <a:gd name="T13" fmla="*/ 16 h 73"/>
                <a:gd name="T14" fmla="*/ 32 w 57"/>
                <a:gd name="T15" fmla="*/ 18 h 73"/>
                <a:gd name="T16" fmla="*/ 32 w 57"/>
                <a:gd name="T17" fmla="*/ 18 h 73"/>
                <a:gd name="T18" fmla="*/ 28 w 57"/>
                <a:gd name="T19" fmla="*/ 23 h 73"/>
                <a:gd name="T20" fmla="*/ 23 w 57"/>
                <a:gd name="T21" fmla="*/ 28 h 73"/>
                <a:gd name="T22" fmla="*/ 23 w 57"/>
                <a:gd name="T23" fmla="*/ 28 h 73"/>
                <a:gd name="T24" fmla="*/ 12 w 57"/>
                <a:gd name="T25" fmla="*/ 37 h 73"/>
                <a:gd name="T26" fmla="*/ 7 w 57"/>
                <a:gd name="T27" fmla="*/ 41 h 73"/>
                <a:gd name="T28" fmla="*/ 1 w 57"/>
                <a:gd name="T29" fmla="*/ 46 h 73"/>
                <a:gd name="T30" fmla="*/ 1 w 57"/>
                <a:gd name="T31" fmla="*/ 46 h 73"/>
                <a:gd name="T32" fmla="*/ 0 w 57"/>
                <a:gd name="T33" fmla="*/ 50 h 73"/>
                <a:gd name="T34" fmla="*/ 0 w 57"/>
                <a:gd name="T35" fmla="*/ 54 h 73"/>
                <a:gd name="T36" fmla="*/ 1 w 57"/>
                <a:gd name="T37" fmla="*/ 57 h 73"/>
                <a:gd name="T38" fmla="*/ 5 w 57"/>
                <a:gd name="T39" fmla="*/ 60 h 73"/>
                <a:gd name="T40" fmla="*/ 5 w 57"/>
                <a:gd name="T41" fmla="*/ 60 h 73"/>
                <a:gd name="T42" fmla="*/ 26 w 57"/>
                <a:gd name="T43" fmla="*/ 66 h 73"/>
                <a:gd name="T44" fmla="*/ 46 w 57"/>
                <a:gd name="T45" fmla="*/ 73 h 73"/>
                <a:gd name="T46" fmla="*/ 46 w 57"/>
                <a:gd name="T47" fmla="*/ 73 h 73"/>
                <a:gd name="T48" fmla="*/ 50 w 57"/>
                <a:gd name="T49" fmla="*/ 73 h 73"/>
                <a:gd name="T50" fmla="*/ 53 w 57"/>
                <a:gd name="T51" fmla="*/ 72 h 73"/>
                <a:gd name="T52" fmla="*/ 55 w 57"/>
                <a:gd name="T53" fmla="*/ 69 h 73"/>
                <a:gd name="T54" fmla="*/ 57 w 57"/>
                <a:gd name="T55" fmla="*/ 66 h 73"/>
                <a:gd name="T56" fmla="*/ 57 w 57"/>
                <a:gd name="T57" fmla="*/ 64 h 73"/>
                <a:gd name="T58" fmla="*/ 55 w 57"/>
                <a:gd name="T59" fmla="*/ 61 h 73"/>
                <a:gd name="T60" fmla="*/ 54 w 57"/>
                <a:gd name="T61" fmla="*/ 58 h 73"/>
                <a:gd name="T62" fmla="*/ 51 w 57"/>
                <a:gd name="T63" fmla="*/ 57 h 73"/>
                <a:gd name="T64" fmla="*/ 51 w 57"/>
                <a:gd name="T65" fmla="*/ 57 h 73"/>
                <a:gd name="T66" fmla="*/ 30 w 57"/>
                <a:gd name="T67" fmla="*/ 51 h 73"/>
                <a:gd name="T68" fmla="*/ 9 w 57"/>
                <a:gd name="T69" fmla="*/ 45 h 73"/>
                <a:gd name="T70" fmla="*/ 9 w 57"/>
                <a:gd name="T71" fmla="*/ 45 h 73"/>
                <a:gd name="T72" fmla="*/ 12 w 57"/>
                <a:gd name="T73" fmla="*/ 58 h 73"/>
                <a:gd name="T74" fmla="*/ 12 w 57"/>
                <a:gd name="T75" fmla="*/ 58 h 73"/>
                <a:gd name="T76" fmla="*/ 20 w 57"/>
                <a:gd name="T77" fmla="*/ 50 h 73"/>
                <a:gd name="T78" fmla="*/ 30 w 57"/>
                <a:gd name="T79" fmla="*/ 42 h 73"/>
                <a:gd name="T80" fmla="*/ 38 w 57"/>
                <a:gd name="T81" fmla="*/ 35 h 73"/>
                <a:gd name="T82" fmla="*/ 46 w 57"/>
                <a:gd name="T83" fmla="*/ 27 h 73"/>
                <a:gd name="T84" fmla="*/ 46 w 57"/>
                <a:gd name="T85" fmla="*/ 27 h 73"/>
                <a:gd name="T86" fmla="*/ 49 w 57"/>
                <a:gd name="T87" fmla="*/ 22 h 73"/>
                <a:gd name="T88" fmla="*/ 50 w 57"/>
                <a:gd name="T89" fmla="*/ 16 h 73"/>
                <a:gd name="T90" fmla="*/ 49 w 57"/>
                <a:gd name="T91" fmla="*/ 12 h 73"/>
                <a:gd name="T92" fmla="*/ 46 w 57"/>
                <a:gd name="T93" fmla="*/ 8 h 73"/>
                <a:gd name="T94" fmla="*/ 42 w 57"/>
                <a:gd name="T95" fmla="*/ 6 h 73"/>
                <a:gd name="T96" fmla="*/ 38 w 57"/>
                <a:gd name="T97" fmla="*/ 3 h 73"/>
                <a:gd name="T98" fmla="*/ 27 w 57"/>
                <a:gd name="T99" fmla="*/ 0 h 73"/>
                <a:gd name="T100" fmla="*/ 27 w 57"/>
                <a:gd name="T101" fmla="*/ 0 h 73"/>
                <a:gd name="T102" fmla="*/ 23 w 57"/>
                <a:gd name="T103" fmla="*/ 1 h 73"/>
                <a:gd name="T104" fmla="*/ 20 w 57"/>
                <a:gd name="T105" fmla="*/ 3 h 73"/>
                <a:gd name="T106" fmla="*/ 19 w 57"/>
                <a:gd name="T107" fmla="*/ 6 h 73"/>
                <a:gd name="T108" fmla="*/ 19 w 57"/>
                <a:gd name="T109" fmla="*/ 8 h 73"/>
                <a:gd name="T110" fmla="*/ 19 w 57"/>
                <a:gd name="T111" fmla="*/ 11 h 73"/>
                <a:gd name="T112" fmla="*/ 20 w 57"/>
                <a:gd name="T113" fmla="*/ 14 h 73"/>
                <a:gd name="T114" fmla="*/ 23 w 57"/>
                <a:gd name="T115" fmla="*/ 16 h 73"/>
                <a:gd name="T116" fmla="*/ 27 w 57"/>
                <a:gd name="T117"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73">
                  <a:moveTo>
                    <a:pt x="27" y="16"/>
                  </a:moveTo>
                  <a:lnTo>
                    <a:pt x="27" y="16"/>
                  </a:lnTo>
                  <a:lnTo>
                    <a:pt x="31" y="18"/>
                  </a:lnTo>
                  <a:lnTo>
                    <a:pt x="35" y="19"/>
                  </a:lnTo>
                  <a:lnTo>
                    <a:pt x="35" y="19"/>
                  </a:lnTo>
                  <a:lnTo>
                    <a:pt x="34" y="18"/>
                  </a:lnTo>
                  <a:lnTo>
                    <a:pt x="34" y="16"/>
                  </a:lnTo>
                  <a:lnTo>
                    <a:pt x="32" y="18"/>
                  </a:lnTo>
                  <a:lnTo>
                    <a:pt x="32" y="18"/>
                  </a:lnTo>
                  <a:lnTo>
                    <a:pt x="28" y="23"/>
                  </a:lnTo>
                  <a:lnTo>
                    <a:pt x="23" y="28"/>
                  </a:lnTo>
                  <a:lnTo>
                    <a:pt x="23" y="28"/>
                  </a:lnTo>
                  <a:lnTo>
                    <a:pt x="12" y="37"/>
                  </a:lnTo>
                  <a:lnTo>
                    <a:pt x="7" y="41"/>
                  </a:lnTo>
                  <a:lnTo>
                    <a:pt x="1" y="46"/>
                  </a:lnTo>
                  <a:lnTo>
                    <a:pt x="1" y="46"/>
                  </a:lnTo>
                  <a:lnTo>
                    <a:pt x="0" y="50"/>
                  </a:lnTo>
                  <a:lnTo>
                    <a:pt x="0" y="54"/>
                  </a:lnTo>
                  <a:lnTo>
                    <a:pt x="1" y="57"/>
                  </a:lnTo>
                  <a:lnTo>
                    <a:pt x="5" y="60"/>
                  </a:lnTo>
                  <a:lnTo>
                    <a:pt x="5" y="60"/>
                  </a:lnTo>
                  <a:lnTo>
                    <a:pt x="26" y="66"/>
                  </a:lnTo>
                  <a:lnTo>
                    <a:pt x="46" y="73"/>
                  </a:lnTo>
                  <a:lnTo>
                    <a:pt x="46" y="73"/>
                  </a:lnTo>
                  <a:lnTo>
                    <a:pt x="50" y="73"/>
                  </a:lnTo>
                  <a:lnTo>
                    <a:pt x="53" y="72"/>
                  </a:lnTo>
                  <a:lnTo>
                    <a:pt x="55" y="69"/>
                  </a:lnTo>
                  <a:lnTo>
                    <a:pt x="57" y="66"/>
                  </a:lnTo>
                  <a:lnTo>
                    <a:pt x="57" y="64"/>
                  </a:lnTo>
                  <a:lnTo>
                    <a:pt x="55" y="61"/>
                  </a:lnTo>
                  <a:lnTo>
                    <a:pt x="54" y="58"/>
                  </a:lnTo>
                  <a:lnTo>
                    <a:pt x="51" y="57"/>
                  </a:lnTo>
                  <a:lnTo>
                    <a:pt x="51" y="57"/>
                  </a:lnTo>
                  <a:lnTo>
                    <a:pt x="30" y="51"/>
                  </a:lnTo>
                  <a:lnTo>
                    <a:pt x="9" y="45"/>
                  </a:lnTo>
                  <a:lnTo>
                    <a:pt x="9" y="45"/>
                  </a:lnTo>
                  <a:lnTo>
                    <a:pt x="12" y="58"/>
                  </a:lnTo>
                  <a:lnTo>
                    <a:pt x="12" y="58"/>
                  </a:lnTo>
                  <a:lnTo>
                    <a:pt x="20" y="50"/>
                  </a:lnTo>
                  <a:lnTo>
                    <a:pt x="30" y="42"/>
                  </a:lnTo>
                  <a:lnTo>
                    <a:pt x="38" y="35"/>
                  </a:lnTo>
                  <a:lnTo>
                    <a:pt x="46" y="27"/>
                  </a:lnTo>
                  <a:lnTo>
                    <a:pt x="46" y="27"/>
                  </a:lnTo>
                  <a:lnTo>
                    <a:pt x="49" y="22"/>
                  </a:lnTo>
                  <a:lnTo>
                    <a:pt x="50" y="16"/>
                  </a:lnTo>
                  <a:lnTo>
                    <a:pt x="49" y="12"/>
                  </a:lnTo>
                  <a:lnTo>
                    <a:pt x="46" y="8"/>
                  </a:lnTo>
                  <a:lnTo>
                    <a:pt x="42" y="6"/>
                  </a:lnTo>
                  <a:lnTo>
                    <a:pt x="38" y="3"/>
                  </a:lnTo>
                  <a:lnTo>
                    <a:pt x="27" y="0"/>
                  </a:lnTo>
                  <a:lnTo>
                    <a:pt x="27" y="0"/>
                  </a:lnTo>
                  <a:lnTo>
                    <a:pt x="23" y="1"/>
                  </a:lnTo>
                  <a:lnTo>
                    <a:pt x="20" y="3"/>
                  </a:lnTo>
                  <a:lnTo>
                    <a:pt x="19" y="6"/>
                  </a:lnTo>
                  <a:lnTo>
                    <a:pt x="19" y="8"/>
                  </a:lnTo>
                  <a:lnTo>
                    <a:pt x="19" y="11"/>
                  </a:lnTo>
                  <a:lnTo>
                    <a:pt x="20" y="14"/>
                  </a:lnTo>
                  <a:lnTo>
                    <a:pt x="23" y="16"/>
                  </a:lnTo>
                  <a:lnTo>
                    <a:pt x="27" y="1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6" name="Freeform 269"/>
          <p:cNvSpPr>
            <a:spLocks noEditPoints="1"/>
          </p:cNvSpPr>
          <p:nvPr userDrawn="1"/>
        </p:nvSpPr>
        <p:spPr bwMode="auto">
          <a:xfrm rot="16839773">
            <a:off x="1673851" y="2368863"/>
            <a:ext cx="357190" cy="1285884"/>
          </a:xfrm>
          <a:custGeom>
            <a:avLst/>
            <a:gdLst>
              <a:gd name="T0" fmla="*/ 9 w 109"/>
              <a:gd name="T1" fmla="*/ 13 h 448"/>
              <a:gd name="T2" fmla="*/ 36 w 109"/>
              <a:gd name="T3" fmla="*/ 19 h 448"/>
              <a:gd name="T4" fmla="*/ 87 w 109"/>
              <a:gd name="T5" fmla="*/ 3 h 448"/>
              <a:gd name="T6" fmla="*/ 47 w 109"/>
              <a:gd name="T7" fmla="*/ 58 h 448"/>
              <a:gd name="T8" fmla="*/ 57 w 109"/>
              <a:gd name="T9" fmla="*/ 156 h 448"/>
              <a:gd name="T10" fmla="*/ 61 w 109"/>
              <a:gd name="T11" fmla="*/ 292 h 448"/>
              <a:gd name="T12" fmla="*/ 91 w 109"/>
              <a:gd name="T13" fmla="*/ 344 h 448"/>
              <a:gd name="T14" fmla="*/ 107 w 109"/>
              <a:gd name="T15" fmla="*/ 440 h 448"/>
              <a:gd name="T16" fmla="*/ 31 w 109"/>
              <a:gd name="T17" fmla="*/ 431 h 448"/>
              <a:gd name="T18" fmla="*/ 19 w 109"/>
              <a:gd name="T19" fmla="*/ 428 h 448"/>
              <a:gd name="T20" fmla="*/ 36 w 109"/>
              <a:gd name="T21" fmla="*/ 293 h 448"/>
              <a:gd name="T22" fmla="*/ 35 w 109"/>
              <a:gd name="T23" fmla="*/ 161 h 448"/>
              <a:gd name="T24" fmla="*/ 69 w 109"/>
              <a:gd name="T25" fmla="*/ 188 h 448"/>
              <a:gd name="T26" fmla="*/ 39 w 109"/>
              <a:gd name="T27" fmla="*/ 281 h 448"/>
              <a:gd name="T28" fmla="*/ 58 w 109"/>
              <a:gd name="T29" fmla="*/ 99 h 448"/>
              <a:gd name="T30" fmla="*/ 24 w 109"/>
              <a:gd name="T31" fmla="*/ 366 h 448"/>
              <a:gd name="T32" fmla="*/ 17 w 109"/>
              <a:gd name="T33" fmla="*/ 211 h 448"/>
              <a:gd name="T34" fmla="*/ 54 w 109"/>
              <a:gd name="T35" fmla="*/ 260 h 448"/>
              <a:gd name="T36" fmla="*/ 74 w 109"/>
              <a:gd name="T37" fmla="*/ 342 h 448"/>
              <a:gd name="T38" fmla="*/ 35 w 109"/>
              <a:gd name="T39" fmla="*/ 204 h 448"/>
              <a:gd name="T40" fmla="*/ 24 w 109"/>
              <a:gd name="T41" fmla="*/ 81 h 448"/>
              <a:gd name="T42" fmla="*/ 24 w 109"/>
              <a:gd name="T43" fmla="*/ 28 h 448"/>
              <a:gd name="T44" fmla="*/ 52 w 109"/>
              <a:gd name="T45" fmla="*/ 186 h 448"/>
              <a:gd name="T46" fmla="*/ 31 w 109"/>
              <a:gd name="T47" fmla="*/ 267 h 448"/>
              <a:gd name="T48" fmla="*/ 39 w 109"/>
              <a:gd name="T49" fmla="*/ 418 h 448"/>
              <a:gd name="T50" fmla="*/ 13 w 109"/>
              <a:gd name="T51" fmla="*/ 223 h 448"/>
              <a:gd name="T52" fmla="*/ 13 w 109"/>
              <a:gd name="T53" fmla="*/ 88 h 448"/>
              <a:gd name="T54" fmla="*/ 33 w 109"/>
              <a:gd name="T55" fmla="*/ 41 h 448"/>
              <a:gd name="T56" fmla="*/ 58 w 109"/>
              <a:gd name="T57" fmla="*/ 311 h 448"/>
              <a:gd name="T58" fmla="*/ 3 w 109"/>
              <a:gd name="T59" fmla="*/ 355 h 448"/>
              <a:gd name="T60" fmla="*/ 3 w 109"/>
              <a:gd name="T61" fmla="*/ 350 h 448"/>
              <a:gd name="T62" fmla="*/ 55 w 109"/>
              <a:gd name="T63" fmla="*/ 175 h 448"/>
              <a:gd name="T64" fmla="*/ 80 w 109"/>
              <a:gd name="T65" fmla="*/ 418 h 448"/>
              <a:gd name="T66" fmla="*/ 85 w 109"/>
              <a:gd name="T67" fmla="*/ 371 h 448"/>
              <a:gd name="T68" fmla="*/ 24 w 109"/>
              <a:gd name="T69" fmla="*/ 147 h 448"/>
              <a:gd name="T70" fmla="*/ 68 w 109"/>
              <a:gd name="T71" fmla="*/ 279 h 448"/>
              <a:gd name="T72" fmla="*/ 68 w 109"/>
              <a:gd name="T73" fmla="*/ 311 h 448"/>
              <a:gd name="T74" fmla="*/ 36 w 109"/>
              <a:gd name="T75" fmla="*/ 46 h 448"/>
              <a:gd name="T76" fmla="*/ 30 w 109"/>
              <a:gd name="T77" fmla="*/ 169 h 448"/>
              <a:gd name="T78" fmla="*/ 58 w 109"/>
              <a:gd name="T79" fmla="*/ 137 h 448"/>
              <a:gd name="T80" fmla="*/ 13 w 109"/>
              <a:gd name="T81" fmla="*/ 342 h 448"/>
              <a:gd name="T82" fmla="*/ 27 w 109"/>
              <a:gd name="T83" fmla="*/ 139 h 448"/>
              <a:gd name="T84" fmla="*/ 49 w 109"/>
              <a:gd name="T85" fmla="*/ 164 h 448"/>
              <a:gd name="T86" fmla="*/ 84 w 109"/>
              <a:gd name="T87" fmla="*/ 243 h 448"/>
              <a:gd name="T88" fmla="*/ 65 w 109"/>
              <a:gd name="T89" fmla="*/ 123 h 448"/>
              <a:gd name="T90" fmla="*/ 60 w 109"/>
              <a:gd name="T91" fmla="*/ 95 h 448"/>
              <a:gd name="T92" fmla="*/ 6 w 109"/>
              <a:gd name="T93" fmla="*/ 349 h 448"/>
              <a:gd name="T94" fmla="*/ 33 w 109"/>
              <a:gd name="T95" fmla="*/ 205 h 448"/>
              <a:gd name="T96" fmla="*/ 58 w 109"/>
              <a:gd name="T97" fmla="*/ 150 h 448"/>
              <a:gd name="T98" fmla="*/ 24 w 109"/>
              <a:gd name="T99" fmla="*/ 264 h 448"/>
              <a:gd name="T100" fmla="*/ 19 w 109"/>
              <a:gd name="T101" fmla="*/ 363 h 448"/>
              <a:gd name="T102" fmla="*/ 68 w 109"/>
              <a:gd name="T103" fmla="*/ 140 h 448"/>
              <a:gd name="T104" fmla="*/ 90 w 109"/>
              <a:gd name="T105" fmla="*/ 246 h 448"/>
              <a:gd name="T106" fmla="*/ 68 w 109"/>
              <a:gd name="T107" fmla="*/ 122 h 448"/>
              <a:gd name="T108" fmla="*/ 71 w 109"/>
              <a:gd name="T109" fmla="*/ 314 h 448"/>
              <a:gd name="T110" fmla="*/ 61 w 109"/>
              <a:gd name="T111" fmla="*/ 92 h 448"/>
              <a:gd name="T112" fmla="*/ 44 w 109"/>
              <a:gd name="T113" fmla="*/ 155 h 448"/>
              <a:gd name="T114" fmla="*/ 76 w 109"/>
              <a:gd name="T115" fmla="*/ 311 h 448"/>
              <a:gd name="T116" fmla="*/ 99 w 109"/>
              <a:gd name="T117" fmla="*/ 439 h 448"/>
              <a:gd name="T118" fmla="*/ 88 w 109"/>
              <a:gd name="T119" fmla="*/ 227 h 448"/>
              <a:gd name="T120" fmla="*/ 61 w 109"/>
              <a:gd name="T121" fmla="*/ 99 h 448"/>
              <a:gd name="T122" fmla="*/ 54 w 109"/>
              <a:gd name="T123" fmla="*/ 29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 h="448">
                <a:moveTo>
                  <a:pt x="35" y="161"/>
                </a:moveTo>
                <a:lnTo>
                  <a:pt x="35" y="161"/>
                </a:lnTo>
                <a:lnTo>
                  <a:pt x="33" y="158"/>
                </a:lnTo>
                <a:lnTo>
                  <a:pt x="33" y="158"/>
                </a:lnTo>
                <a:lnTo>
                  <a:pt x="24" y="150"/>
                </a:lnTo>
                <a:lnTo>
                  <a:pt x="24" y="150"/>
                </a:lnTo>
                <a:lnTo>
                  <a:pt x="20" y="147"/>
                </a:lnTo>
                <a:lnTo>
                  <a:pt x="20" y="147"/>
                </a:lnTo>
                <a:lnTo>
                  <a:pt x="14" y="139"/>
                </a:lnTo>
                <a:lnTo>
                  <a:pt x="14" y="139"/>
                </a:lnTo>
                <a:lnTo>
                  <a:pt x="11" y="133"/>
                </a:lnTo>
                <a:lnTo>
                  <a:pt x="8" y="126"/>
                </a:lnTo>
                <a:lnTo>
                  <a:pt x="8" y="126"/>
                </a:lnTo>
                <a:lnTo>
                  <a:pt x="5" y="115"/>
                </a:lnTo>
                <a:lnTo>
                  <a:pt x="5" y="115"/>
                </a:lnTo>
                <a:lnTo>
                  <a:pt x="5" y="109"/>
                </a:lnTo>
                <a:lnTo>
                  <a:pt x="5" y="109"/>
                </a:lnTo>
                <a:lnTo>
                  <a:pt x="5" y="98"/>
                </a:lnTo>
                <a:lnTo>
                  <a:pt x="5" y="98"/>
                </a:lnTo>
                <a:lnTo>
                  <a:pt x="6" y="92"/>
                </a:lnTo>
                <a:lnTo>
                  <a:pt x="9" y="85"/>
                </a:lnTo>
                <a:lnTo>
                  <a:pt x="9" y="85"/>
                </a:lnTo>
                <a:lnTo>
                  <a:pt x="17" y="74"/>
                </a:lnTo>
                <a:lnTo>
                  <a:pt x="17" y="74"/>
                </a:lnTo>
                <a:lnTo>
                  <a:pt x="27" y="65"/>
                </a:lnTo>
                <a:lnTo>
                  <a:pt x="27" y="65"/>
                </a:lnTo>
                <a:lnTo>
                  <a:pt x="33" y="60"/>
                </a:lnTo>
                <a:lnTo>
                  <a:pt x="33" y="60"/>
                </a:lnTo>
                <a:lnTo>
                  <a:pt x="35" y="58"/>
                </a:lnTo>
                <a:lnTo>
                  <a:pt x="35" y="58"/>
                </a:lnTo>
                <a:lnTo>
                  <a:pt x="33" y="58"/>
                </a:lnTo>
                <a:lnTo>
                  <a:pt x="33" y="58"/>
                </a:lnTo>
                <a:lnTo>
                  <a:pt x="19" y="40"/>
                </a:lnTo>
                <a:lnTo>
                  <a:pt x="19" y="40"/>
                </a:lnTo>
                <a:lnTo>
                  <a:pt x="14" y="32"/>
                </a:lnTo>
                <a:lnTo>
                  <a:pt x="14" y="32"/>
                </a:lnTo>
                <a:lnTo>
                  <a:pt x="11" y="22"/>
                </a:lnTo>
                <a:lnTo>
                  <a:pt x="9" y="13"/>
                </a:lnTo>
                <a:lnTo>
                  <a:pt x="9" y="13"/>
                </a:lnTo>
                <a:lnTo>
                  <a:pt x="9" y="8"/>
                </a:lnTo>
                <a:lnTo>
                  <a:pt x="9" y="8"/>
                </a:lnTo>
                <a:lnTo>
                  <a:pt x="9" y="6"/>
                </a:lnTo>
                <a:lnTo>
                  <a:pt x="9" y="6"/>
                </a:lnTo>
                <a:lnTo>
                  <a:pt x="8" y="6"/>
                </a:lnTo>
                <a:lnTo>
                  <a:pt x="9" y="5"/>
                </a:lnTo>
                <a:lnTo>
                  <a:pt x="9" y="5"/>
                </a:lnTo>
                <a:lnTo>
                  <a:pt x="9" y="3"/>
                </a:lnTo>
                <a:lnTo>
                  <a:pt x="9" y="3"/>
                </a:lnTo>
                <a:lnTo>
                  <a:pt x="11" y="2"/>
                </a:lnTo>
                <a:lnTo>
                  <a:pt x="13" y="2"/>
                </a:lnTo>
                <a:lnTo>
                  <a:pt x="13" y="2"/>
                </a:lnTo>
                <a:lnTo>
                  <a:pt x="14" y="3"/>
                </a:lnTo>
                <a:lnTo>
                  <a:pt x="14" y="3"/>
                </a:lnTo>
                <a:lnTo>
                  <a:pt x="16" y="5"/>
                </a:lnTo>
                <a:lnTo>
                  <a:pt x="16" y="5"/>
                </a:lnTo>
                <a:lnTo>
                  <a:pt x="16" y="6"/>
                </a:lnTo>
                <a:lnTo>
                  <a:pt x="16" y="8"/>
                </a:lnTo>
                <a:lnTo>
                  <a:pt x="16" y="8"/>
                </a:lnTo>
                <a:lnTo>
                  <a:pt x="16" y="10"/>
                </a:lnTo>
                <a:lnTo>
                  <a:pt x="16" y="10"/>
                </a:lnTo>
                <a:lnTo>
                  <a:pt x="16" y="10"/>
                </a:lnTo>
                <a:lnTo>
                  <a:pt x="19" y="8"/>
                </a:lnTo>
                <a:lnTo>
                  <a:pt x="20" y="11"/>
                </a:lnTo>
                <a:lnTo>
                  <a:pt x="20" y="11"/>
                </a:lnTo>
                <a:lnTo>
                  <a:pt x="19" y="13"/>
                </a:lnTo>
                <a:lnTo>
                  <a:pt x="19" y="13"/>
                </a:lnTo>
                <a:lnTo>
                  <a:pt x="19" y="16"/>
                </a:lnTo>
                <a:lnTo>
                  <a:pt x="19" y="16"/>
                </a:lnTo>
                <a:lnTo>
                  <a:pt x="20" y="14"/>
                </a:lnTo>
                <a:lnTo>
                  <a:pt x="20" y="14"/>
                </a:lnTo>
                <a:lnTo>
                  <a:pt x="22" y="16"/>
                </a:lnTo>
                <a:lnTo>
                  <a:pt x="22" y="16"/>
                </a:lnTo>
                <a:lnTo>
                  <a:pt x="24" y="16"/>
                </a:lnTo>
                <a:lnTo>
                  <a:pt x="24" y="16"/>
                </a:lnTo>
                <a:lnTo>
                  <a:pt x="36" y="19"/>
                </a:lnTo>
                <a:lnTo>
                  <a:pt x="36" y="19"/>
                </a:lnTo>
                <a:lnTo>
                  <a:pt x="50" y="24"/>
                </a:lnTo>
                <a:lnTo>
                  <a:pt x="50" y="24"/>
                </a:lnTo>
                <a:lnTo>
                  <a:pt x="60" y="25"/>
                </a:lnTo>
                <a:lnTo>
                  <a:pt x="68" y="25"/>
                </a:lnTo>
                <a:lnTo>
                  <a:pt x="68" y="25"/>
                </a:lnTo>
                <a:lnTo>
                  <a:pt x="76" y="25"/>
                </a:lnTo>
                <a:lnTo>
                  <a:pt x="76" y="25"/>
                </a:lnTo>
                <a:lnTo>
                  <a:pt x="77" y="24"/>
                </a:lnTo>
                <a:lnTo>
                  <a:pt x="77" y="24"/>
                </a:lnTo>
                <a:lnTo>
                  <a:pt x="79" y="22"/>
                </a:lnTo>
                <a:lnTo>
                  <a:pt x="79" y="22"/>
                </a:lnTo>
                <a:lnTo>
                  <a:pt x="80" y="17"/>
                </a:lnTo>
                <a:lnTo>
                  <a:pt x="80" y="17"/>
                </a:lnTo>
                <a:lnTo>
                  <a:pt x="80" y="17"/>
                </a:lnTo>
                <a:lnTo>
                  <a:pt x="80" y="17"/>
                </a:lnTo>
                <a:lnTo>
                  <a:pt x="79" y="14"/>
                </a:lnTo>
                <a:lnTo>
                  <a:pt x="77" y="13"/>
                </a:lnTo>
                <a:lnTo>
                  <a:pt x="77" y="13"/>
                </a:lnTo>
                <a:lnTo>
                  <a:pt x="77" y="11"/>
                </a:lnTo>
                <a:lnTo>
                  <a:pt x="79" y="11"/>
                </a:lnTo>
                <a:lnTo>
                  <a:pt x="79" y="11"/>
                </a:lnTo>
                <a:lnTo>
                  <a:pt x="82" y="11"/>
                </a:lnTo>
                <a:lnTo>
                  <a:pt x="82" y="11"/>
                </a:lnTo>
                <a:lnTo>
                  <a:pt x="82" y="13"/>
                </a:lnTo>
                <a:lnTo>
                  <a:pt x="82" y="13"/>
                </a:lnTo>
                <a:lnTo>
                  <a:pt x="82" y="14"/>
                </a:lnTo>
                <a:lnTo>
                  <a:pt x="82" y="14"/>
                </a:lnTo>
                <a:lnTo>
                  <a:pt x="84" y="11"/>
                </a:lnTo>
                <a:lnTo>
                  <a:pt x="82" y="10"/>
                </a:lnTo>
                <a:lnTo>
                  <a:pt x="82" y="10"/>
                </a:lnTo>
                <a:lnTo>
                  <a:pt x="82" y="6"/>
                </a:lnTo>
                <a:lnTo>
                  <a:pt x="82" y="6"/>
                </a:lnTo>
                <a:lnTo>
                  <a:pt x="84" y="5"/>
                </a:lnTo>
                <a:lnTo>
                  <a:pt x="84" y="5"/>
                </a:lnTo>
                <a:lnTo>
                  <a:pt x="85" y="3"/>
                </a:lnTo>
                <a:lnTo>
                  <a:pt x="87" y="3"/>
                </a:lnTo>
                <a:lnTo>
                  <a:pt x="87" y="3"/>
                </a:lnTo>
                <a:lnTo>
                  <a:pt x="87" y="3"/>
                </a:lnTo>
                <a:lnTo>
                  <a:pt x="87" y="3"/>
                </a:lnTo>
                <a:lnTo>
                  <a:pt x="87" y="2"/>
                </a:lnTo>
                <a:lnTo>
                  <a:pt x="87" y="2"/>
                </a:lnTo>
                <a:lnTo>
                  <a:pt x="88" y="0"/>
                </a:lnTo>
                <a:lnTo>
                  <a:pt x="88" y="0"/>
                </a:lnTo>
                <a:lnTo>
                  <a:pt x="90" y="0"/>
                </a:lnTo>
                <a:lnTo>
                  <a:pt x="91" y="2"/>
                </a:lnTo>
                <a:lnTo>
                  <a:pt x="91" y="2"/>
                </a:lnTo>
                <a:lnTo>
                  <a:pt x="91" y="3"/>
                </a:lnTo>
                <a:lnTo>
                  <a:pt x="91" y="5"/>
                </a:lnTo>
                <a:lnTo>
                  <a:pt x="91" y="5"/>
                </a:lnTo>
                <a:lnTo>
                  <a:pt x="90" y="5"/>
                </a:lnTo>
                <a:lnTo>
                  <a:pt x="90" y="5"/>
                </a:lnTo>
                <a:lnTo>
                  <a:pt x="90" y="6"/>
                </a:lnTo>
                <a:lnTo>
                  <a:pt x="90" y="6"/>
                </a:lnTo>
                <a:lnTo>
                  <a:pt x="88" y="10"/>
                </a:lnTo>
                <a:lnTo>
                  <a:pt x="88" y="10"/>
                </a:lnTo>
                <a:lnTo>
                  <a:pt x="88" y="14"/>
                </a:lnTo>
                <a:lnTo>
                  <a:pt x="87" y="21"/>
                </a:lnTo>
                <a:lnTo>
                  <a:pt x="87" y="21"/>
                </a:lnTo>
                <a:lnTo>
                  <a:pt x="87" y="21"/>
                </a:lnTo>
                <a:lnTo>
                  <a:pt x="87" y="21"/>
                </a:lnTo>
                <a:lnTo>
                  <a:pt x="88" y="22"/>
                </a:lnTo>
                <a:lnTo>
                  <a:pt x="88" y="22"/>
                </a:lnTo>
                <a:lnTo>
                  <a:pt x="87" y="24"/>
                </a:lnTo>
                <a:lnTo>
                  <a:pt x="87" y="24"/>
                </a:lnTo>
                <a:lnTo>
                  <a:pt x="85" y="27"/>
                </a:lnTo>
                <a:lnTo>
                  <a:pt x="85" y="27"/>
                </a:lnTo>
                <a:lnTo>
                  <a:pt x="82" y="33"/>
                </a:lnTo>
                <a:lnTo>
                  <a:pt x="76" y="38"/>
                </a:lnTo>
                <a:lnTo>
                  <a:pt x="76" y="38"/>
                </a:lnTo>
                <a:lnTo>
                  <a:pt x="65" y="47"/>
                </a:lnTo>
                <a:lnTo>
                  <a:pt x="65" y="47"/>
                </a:lnTo>
                <a:lnTo>
                  <a:pt x="58" y="52"/>
                </a:lnTo>
                <a:lnTo>
                  <a:pt x="58" y="52"/>
                </a:lnTo>
                <a:lnTo>
                  <a:pt x="50" y="57"/>
                </a:lnTo>
                <a:lnTo>
                  <a:pt x="50" y="57"/>
                </a:lnTo>
                <a:lnTo>
                  <a:pt x="47" y="58"/>
                </a:lnTo>
                <a:lnTo>
                  <a:pt x="47" y="58"/>
                </a:lnTo>
                <a:lnTo>
                  <a:pt x="49" y="60"/>
                </a:lnTo>
                <a:lnTo>
                  <a:pt x="49" y="60"/>
                </a:lnTo>
                <a:lnTo>
                  <a:pt x="54" y="66"/>
                </a:lnTo>
                <a:lnTo>
                  <a:pt x="54" y="66"/>
                </a:lnTo>
                <a:lnTo>
                  <a:pt x="60" y="76"/>
                </a:lnTo>
                <a:lnTo>
                  <a:pt x="60" y="76"/>
                </a:lnTo>
                <a:lnTo>
                  <a:pt x="60" y="77"/>
                </a:lnTo>
                <a:lnTo>
                  <a:pt x="60" y="77"/>
                </a:lnTo>
                <a:lnTo>
                  <a:pt x="61" y="77"/>
                </a:lnTo>
                <a:lnTo>
                  <a:pt x="61" y="77"/>
                </a:lnTo>
                <a:lnTo>
                  <a:pt x="63" y="79"/>
                </a:lnTo>
                <a:lnTo>
                  <a:pt x="63" y="81"/>
                </a:lnTo>
                <a:lnTo>
                  <a:pt x="63" y="81"/>
                </a:lnTo>
                <a:lnTo>
                  <a:pt x="65" y="82"/>
                </a:lnTo>
                <a:lnTo>
                  <a:pt x="65" y="82"/>
                </a:lnTo>
                <a:lnTo>
                  <a:pt x="68" y="88"/>
                </a:lnTo>
                <a:lnTo>
                  <a:pt x="68" y="88"/>
                </a:lnTo>
                <a:lnTo>
                  <a:pt x="71" y="95"/>
                </a:lnTo>
                <a:lnTo>
                  <a:pt x="74" y="103"/>
                </a:lnTo>
                <a:lnTo>
                  <a:pt x="74" y="103"/>
                </a:lnTo>
                <a:lnTo>
                  <a:pt x="74" y="109"/>
                </a:lnTo>
                <a:lnTo>
                  <a:pt x="74" y="109"/>
                </a:lnTo>
                <a:lnTo>
                  <a:pt x="76" y="115"/>
                </a:lnTo>
                <a:lnTo>
                  <a:pt x="76" y="115"/>
                </a:lnTo>
                <a:lnTo>
                  <a:pt x="76" y="126"/>
                </a:lnTo>
                <a:lnTo>
                  <a:pt x="76" y="126"/>
                </a:lnTo>
                <a:lnTo>
                  <a:pt x="76" y="133"/>
                </a:lnTo>
                <a:lnTo>
                  <a:pt x="73" y="139"/>
                </a:lnTo>
                <a:lnTo>
                  <a:pt x="73" y="139"/>
                </a:lnTo>
                <a:lnTo>
                  <a:pt x="68" y="144"/>
                </a:lnTo>
                <a:lnTo>
                  <a:pt x="68" y="144"/>
                </a:lnTo>
                <a:lnTo>
                  <a:pt x="61" y="150"/>
                </a:lnTo>
                <a:lnTo>
                  <a:pt x="61" y="150"/>
                </a:lnTo>
                <a:lnTo>
                  <a:pt x="61" y="152"/>
                </a:lnTo>
                <a:lnTo>
                  <a:pt x="61" y="152"/>
                </a:lnTo>
                <a:lnTo>
                  <a:pt x="57" y="156"/>
                </a:lnTo>
                <a:lnTo>
                  <a:pt x="57" y="156"/>
                </a:lnTo>
                <a:lnTo>
                  <a:pt x="57" y="158"/>
                </a:lnTo>
                <a:lnTo>
                  <a:pt x="57" y="158"/>
                </a:lnTo>
                <a:lnTo>
                  <a:pt x="58" y="158"/>
                </a:lnTo>
                <a:lnTo>
                  <a:pt x="58" y="158"/>
                </a:lnTo>
                <a:lnTo>
                  <a:pt x="69" y="169"/>
                </a:lnTo>
                <a:lnTo>
                  <a:pt x="69" y="169"/>
                </a:lnTo>
                <a:lnTo>
                  <a:pt x="73" y="172"/>
                </a:lnTo>
                <a:lnTo>
                  <a:pt x="73" y="172"/>
                </a:lnTo>
                <a:lnTo>
                  <a:pt x="80" y="180"/>
                </a:lnTo>
                <a:lnTo>
                  <a:pt x="80" y="180"/>
                </a:lnTo>
                <a:lnTo>
                  <a:pt x="85" y="186"/>
                </a:lnTo>
                <a:lnTo>
                  <a:pt x="88" y="194"/>
                </a:lnTo>
                <a:lnTo>
                  <a:pt x="88" y="194"/>
                </a:lnTo>
                <a:lnTo>
                  <a:pt x="91" y="202"/>
                </a:lnTo>
                <a:lnTo>
                  <a:pt x="91" y="202"/>
                </a:lnTo>
                <a:lnTo>
                  <a:pt x="91" y="207"/>
                </a:lnTo>
                <a:lnTo>
                  <a:pt x="91" y="207"/>
                </a:lnTo>
                <a:lnTo>
                  <a:pt x="93" y="211"/>
                </a:lnTo>
                <a:lnTo>
                  <a:pt x="93" y="211"/>
                </a:lnTo>
                <a:lnTo>
                  <a:pt x="95" y="218"/>
                </a:lnTo>
                <a:lnTo>
                  <a:pt x="95" y="224"/>
                </a:lnTo>
                <a:lnTo>
                  <a:pt x="95" y="224"/>
                </a:lnTo>
                <a:lnTo>
                  <a:pt x="95" y="235"/>
                </a:lnTo>
                <a:lnTo>
                  <a:pt x="95" y="235"/>
                </a:lnTo>
                <a:lnTo>
                  <a:pt x="95" y="243"/>
                </a:lnTo>
                <a:lnTo>
                  <a:pt x="91" y="252"/>
                </a:lnTo>
                <a:lnTo>
                  <a:pt x="91" y="252"/>
                </a:lnTo>
                <a:lnTo>
                  <a:pt x="87" y="264"/>
                </a:lnTo>
                <a:lnTo>
                  <a:pt x="87" y="264"/>
                </a:lnTo>
                <a:lnTo>
                  <a:pt x="79" y="273"/>
                </a:lnTo>
                <a:lnTo>
                  <a:pt x="79" y="273"/>
                </a:lnTo>
                <a:lnTo>
                  <a:pt x="73" y="281"/>
                </a:lnTo>
                <a:lnTo>
                  <a:pt x="65" y="287"/>
                </a:lnTo>
                <a:lnTo>
                  <a:pt x="65" y="287"/>
                </a:lnTo>
                <a:lnTo>
                  <a:pt x="61" y="290"/>
                </a:lnTo>
                <a:lnTo>
                  <a:pt x="61" y="290"/>
                </a:lnTo>
                <a:lnTo>
                  <a:pt x="61" y="292"/>
                </a:lnTo>
                <a:lnTo>
                  <a:pt x="61" y="292"/>
                </a:lnTo>
                <a:lnTo>
                  <a:pt x="66" y="295"/>
                </a:lnTo>
                <a:lnTo>
                  <a:pt x="66" y="295"/>
                </a:lnTo>
                <a:lnTo>
                  <a:pt x="73" y="301"/>
                </a:lnTo>
                <a:lnTo>
                  <a:pt x="77" y="308"/>
                </a:lnTo>
                <a:lnTo>
                  <a:pt x="77" y="308"/>
                </a:lnTo>
                <a:lnTo>
                  <a:pt x="80" y="312"/>
                </a:lnTo>
                <a:lnTo>
                  <a:pt x="80" y="312"/>
                </a:lnTo>
                <a:lnTo>
                  <a:pt x="82" y="314"/>
                </a:lnTo>
                <a:lnTo>
                  <a:pt x="82" y="314"/>
                </a:lnTo>
                <a:lnTo>
                  <a:pt x="84" y="314"/>
                </a:lnTo>
                <a:lnTo>
                  <a:pt x="84" y="317"/>
                </a:lnTo>
                <a:lnTo>
                  <a:pt x="84" y="317"/>
                </a:lnTo>
                <a:lnTo>
                  <a:pt x="84" y="319"/>
                </a:lnTo>
                <a:lnTo>
                  <a:pt x="84" y="319"/>
                </a:lnTo>
                <a:lnTo>
                  <a:pt x="87" y="323"/>
                </a:lnTo>
                <a:lnTo>
                  <a:pt x="87" y="323"/>
                </a:lnTo>
                <a:lnTo>
                  <a:pt x="87" y="325"/>
                </a:lnTo>
                <a:lnTo>
                  <a:pt x="87" y="325"/>
                </a:lnTo>
                <a:lnTo>
                  <a:pt x="88" y="327"/>
                </a:lnTo>
                <a:lnTo>
                  <a:pt x="88" y="327"/>
                </a:lnTo>
                <a:lnTo>
                  <a:pt x="88" y="328"/>
                </a:lnTo>
                <a:lnTo>
                  <a:pt x="88" y="330"/>
                </a:lnTo>
                <a:lnTo>
                  <a:pt x="88" y="330"/>
                </a:lnTo>
                <a:lnTo>
                  <a:pt x="88" y="331"/>
                </a:lnTo>
                <a:lnTo>
                  <a:pt x="88" y="331"/>
                </a:lnTo>
                <a:lnTo>
                  <a:pt x="88" y="339"/>
                </a:lnTo>
                <a:lnTo>
                  <a:pt x="88" y="339"/>
                </a:lnTo>
                <a:lnTo>
                  <a:pt x="88" y="341"/>
                </a:lnTo>
                <a:lnTo>
                  <a:pt x="88" y="341"/>
                </a:lnTo>
                <a:lnTo>
                  <a:pt x="90" y="341"/>
                </a:lnTo>
                <a:lnTo>
                  <a:pt x="90" y="341"/>
                </a:lnTo>
                <a:lnTo>
                  <a:pt x="90" y="339"/>
                </a:lnTo>
                <a:lnTo>
                  <a:pt x="91" y="341"/>
                </a:lnTo>
                <a:lnTo>
                  <a:pt x="91" y="341"/>
                </a:lnTo>
                <a:lnTo>
                  <a:pt x="93" y="342"/>
                </a:lnTo>
                <a:lnTo>
                  <a:pt x="93" y="344"/>
                </a:lnTo>
                <a:lnTo>
                  <a:pt x="93" y="344"/>
                </a:lnTo>
                <a:lnTo>
                  <a:pt x="91" y="344"/>
                </a:lnTo>
                <a:lnTo>
                  <a:pt x="91" y="346"/>
                </a:lnTo>
                <a:lnTo>
                  <a:pt x="91" y="346"/>
                </a:lnTo>
                <a:lnTo>
                  <a:pt x="88" y="346"/>
                </a:lnTo>
                <a:lnTo>
                  <a:pt x="88" y="346"/>
                </a:lnTo>
                <a:lnTo>
                  <a:pt x="88" y="346"/>
                </a:lnTo>
                <a:lnTo>
                  <a:pt x="88" y="346"/>
                </a:lnTo>
                <a:lnTo>
                  <a:pt x="90" y="357"/>
                </a:lnTo>
                <a:lnTo>
                  <a:pt x="90" y="357"/>
                </a:lnTo>
                <a:lnTo>
                  <a:pt x="90" y="363"/>
                </a:lnTo>
                <a:lnTo>
                  <a:pt x="88" y="369"/>
                </a:lnTo>
                <a:lnTo>
                  <a:pt x="88" y="369"/>
                </a:lnTo>
                <a:lnTo>
                  <a:pt x="87" y="374"/>
                </a:lnTo>
                <a:lnTo>
                  <a:pt x="84" y="379"/>
                </a:lnTo>
                <a:lnTo>
                  <a:pt x="84" y="379"/>
                </a:lnTo>
                <a:lnTo>
                  <a:pt x="74" y="390"/>
                </a:lnTo>
                <a:lnTo>
                  <a:pt x="74" y="390"/>
                </a:lnTo>
                <a:lnTo>
                  <a:pt x="66" y="396"/>
                </a:lnTo>
                <a:lnTo>
                  <a:pt x="66" y="396"/>
                </a:lnTo>
                <a:lnTo>
                  <a:pt x="63" y="399"/>
                </a:lnTo>
                <a:lnTo>
                  <a:pt x="63" y="399"/>
                </a:lnTo>
                <a:lnTo>
                  <a:pt x="61" y="401"/>
                </a:lnTo>
                <a:lnTo>
                  <a:pt x="61" y="401"/>
                </a:lnTo>
                <a:lnTo>
                  <a:pt x="61" y="401"/>
                </a:lnTo>
                <a:lnTo>
                  <a:pt x="61" y="401"/>
                </a:lnTo>
                <a:lnTo>
                  <a:pt x="80" y="412"/>
                </a:lnTo>
                <a:lnTo>
                  <a:pt x="80" y="412"/>
                </a:lnTo>
                <a:lnTo>
                  <a:pt x="87" y="418"/>
                </a:lnTo>
                <a:lnTo>
                  <a:pt x="87" y="418"/>
                </a:lnTo>
                <a:lnTo>
                  <a:pt x="93" y="421"/>
                </a:lnTo>
                <a:lnTo>
                  <a:pt x="93" y="421"/>
                </a:lnTo>
                <a:lnTo>
                  <a:pt x="96" y="426"/>
                </a:lnTo>
                <a:lnTo>
                  <a:pt x="101" y="429"/>
                </a:lnTo>
                <a:lnTo>
                  <a:pt x="101" y="429"/>
                </a:lnTo>
                <a:lnTo>
                  <a:pt x="101" y="432"/>
                </a:lnTo>
                <a:lnTo>
                  <a:pt x="101" y="432"/>
                </a:lnTo>
                <a:lnTo>
                  <a:pt x="101" y="432"/>
                </a:lnTo>
                <a:lnTo>
                  <a:pt x="101" y="432"/>
                </a:lnTo>
                <a:lnTo>
                  <a:pt x="107" y="440"/>
                </a:lnTo>
                <a:lnTo>
                  <a:pt x="107" y="440"/>
                </a:lnTo>
                <a:lnTo>
                  <a:pt x="109" y="443"/>
                </a:lnTo>
                <a:lnTo>
                  <a:pt x="109" y="443"/>
                </a:lnTo>
                <a:lnTo>
                  <a:pt x="109" y="445"/>
                </a:lnTo>
                <a:lnTo>
                  <a:pt x="107" y="447"/>
                </a:lnTo>
                <a:lnTo>
                  <a:pt x="107" y="447"/>
                </a:lnTo>
                <a:lnTo>
                  <a:pt x="106" y="448"/>
                </a:lnTo>
                <a:lnTo>
                  <a:pt x="104" y="447"/>
                </a:lnTo>
                <a:lnTo>
                  <a:pt x="104" y="447"/>
                </a:lnTo>
                <a:lnTo>
                  <a:pt x="104" y="445"/>
                </a:lnTo>
                <a:lnTo>
                  <a:pt x="104" y="445"/>
                </a:lnTo>
                <a:lnTo>
                  <a:pt x="101" y="447"/>
                </a:lnTo>
                <a:lnTo>
                  <a:pt x="99" y="445"/>
                </a:lnTo>
                <a:lnTo>
                  <a:pt x="99" y="445"/>
                </a:lnTo>
                <a:lnTo>
                  <a:pt x="98" y="443"/>
                </a:lnTo>
                <a:lnTo>
                  <a:pt x="98" y="443"/>
                </a:lnTo>
                <a:lnTo>
                  <a:pt x="96" y="445"/>
                </a:lnTo>
                <a:lnTo>
                  <a:pt x="96" y="445"/>
                </a:lnTo>
                <a:lnTo>
                  <a:pt x="95" y="445"/>
                </a:lnTo>
                <a:lnTo>
                  <a:pt x="95" y="445"/>
                </a:lnTo>
                <a:lnTo>
                  <a:pt x="91" y="443"/>
                </a:lnTo>
                <a:lnTo>
                  <a:pt x="91" y="443"/>
                </a:lnTo>
                <a:lnTo>
                  <a:pt x="91" y="443"/>
                </a:lnTo>
                <a:lnTo>
                  <a:pt x="91" y="443"/>
                </a:lnTo>
                <a:lnTo>
                  <a:pt x="91" y="439"/>
                </a:lnTo>
                <a:lnTo>
                  <a:pt x="88" y="435"/>
                </a:lnTo>
                <a:lnTo>
                  <a:pt x="88" y="435"/>
                </a:lnTo>
                <a:lnTo>
                  <a:pt x="77" y="426"/>
                </a:lnTo>
                <a:lnTo>
                  <a:pt x="77" y="426"/>
                </a:lnTo>
                <a:lnTo>
                  <a:pt x="76" y="426"/>
                </a:lnTo>
                <a:lnTo>
                  <a:pt x="76" y="426"/>
                </a:lnTo>
                <a:lnTo>
                  <a:pt x="57" y="428"/>
                </a:lnTo>
                <a:lnTo>
                  <a:pt x="57" y="428"/>
                </a:lnTo>
                <a:lnTo>
                  <a:pt x="38" y="429"/>
                </a:lnTo>
                <a:lnTo>
                  <a:pt x="38" y="429"/>
                </a:lnTo>
                <a:lnTo>
                  <a:pt x="31" y="431"/>
                </a:lnTo>
                <a:lnTo>
                  <a:pt x="31" y="431"/>
                </a:lnTo>
                <a:lnTo>
                  <a:pt x="31" y="431"/>
                </a:lnTo>
                <a:lnTo>
                  <a:pt x="31" y="431"/>
                </a:lnTo>
                <a:lnTo>
                  <a:pt x="30" y="432"/>
                </a:lnTo>
                <a:lnTo>
                  <a:pt x="28" y="432"/>
                </a:lnTo>
                <a:lnTo>
                  <a:pt x="28" y="432"/>
                </a:lnTo>
                <a:lnTo>
                  <a:pt x="28" y="437"/>
                </a:lnTo>
                <a:lnTo>
                  <a:pt x="28" y="437"/>
                </a:lnTo>
                <a:lnTo>
                  <a:pt x="27" y="439"/>
                </a:lnTo>
                <a:lnTo>
                  <a:pt x="25" y="440"/>
                </a:lnTo>
                <a:lnTo>
                  <a:pt x="25" y="440"/>
                </a:lnTo>
                <a:lnTo>
                  <a:pt x="25" y="442"/>
                </a:lnTo>
                <a:lnTo>
                  <a:pt x="25" y="442"/>
                </a:lnTo>
                <a:lnTo>
                  <a:pt x="24" y="443"/>
                </a:lnTo>
                <a:lnTo>
                  <a:pt x="24" y="443"/>
                </a:lnTo>
                <a:lnTo>
                  <a:pt x="22" y="443"/>
                </a:lnTo>
                <a:lnTo>
                  <a:pt x="20" y="443"/>
                </a:lnTo>
                <a:lnTo>
                  <a:pt x="20" y="443"/>
                </a:lnTo>
                <a:lnTo>
                  <a:pt x="20" y="442"/>
                </a:lnTo>
                <a:lnTo>
                  <a:pt x="20" y="440"/>
                </a:lnTo>
                <a:lnTo>
                  <a:pt x="20" y="440"/>
                </a:lnTo>
                <a:lnTo>
                  <a:pt x="20" y="440"/>
                </a:lnTo>
                <a:lnTo>
                  <a:pt x="20" y="440"/>
                </a:lnTo>
                <a:lnTo>
                  <a:pt x="19" y="439"/>
                </a:lnTo>
                <a:lnTo>
                  <a:pt x="19" y="439"/>
                </a:lnTo>
                <a:lnTo>
                  <a:pt x="17" y="440"/>
                </a:lnTo>
                <a:lnTo>
                  <a:pt x="16" y="439"/>
                </a:lnTo>
                <a:lnTo>
                  <a:pt x="16" y="439"/>
                </a:lnTo>
                <a:lnTo>
                  <a:pt x="16" y="440"/>
                </a:lnTo>
                <a:lnTo>
                  <a:pt x="16" y="440"/>
                </a:lnTo>
                <a:lnTo>
                  <a:pt x="13" y="442"/>
                </a:lnTo>
                <a:lnTo>
                  <a:pt x="13" y="442"/>
                </a:lnTo>
                <a:lnTo>
                  <a:pt x="11" y="440"/>
                </a:lnTo>
                <a:lnTo>
                  <a:pt x="11" y="440"/>
                </a:lnTo>
                <a:lnTo>
                  <a:pt x="11" y="439"/>
                </a:lnTo>
                <a:lnTo>
                  <a:pt x="11" y="437"/>
                </a:lnTo>
                <a:lnTo>
                  <a:pt x="11" y="437"/>
                </a:lnTo>
                <a:lnTo>
                  <a:pt x="14" y="434"/>
                </a:lnTo>
                <a:lnTo>
                  <a:pt x="14" y="434"/>
                </a:lnTo>
                <a:lnTo>
                  <a:pt x="19" y="428"/>
                </a:lnTo>
                <a:lnTo>
                  <a:pt x="19" y="428"/>
                </a:lnTo>
                <a:lnTo>
                  <a:pt x="24" y="421"/>
                </a:lnTo>
                <a:lnTo>
                  <a:pt x="30" y="417"/>
                </a:lnTo>
                <a:lnTo>
                  <a:pt x="30" y="417"/>
                </a:lnTo>
                <a:lnTo>
                  <a:pt x="35" y="412"/>
                </a:lnTo>
                <a:lnTo>
                  <a:pt x="35" y="412"/>
                </a:lnTo>
                <a:lnTo>
                  <a:pt x="41" y="405"/>
                </a:lnTo>
                <a:lnTo>
                  <a:pt x="41" y="405"/>
                </a:lnTo>
                <a:lnTo>
                  <a:pt x="39" y="404"/>
                </a:lnTo>
                <a:lnTo>
                  <a:pt x="39" y="404"/>
                </a:lnTo>
                <a:lnTo>
                  <a:pt x="33" y="401"/>
                </a:lnTo>
                <a:lnTo>
                  <a:pt x="33" y="401"/>
                </a:lnTo>
                <a:lnTo>
                  <a:pt x="22" y="394"/>
                </a:lnTo>
                <a:lnTo>
                  <a:pt x="13" y="385"/>
                </a:lnTo>
                <a:lnTo>
                  <a:pt x="13" y="385"/>
                </a:lnTo>
                <a:lnTo>
                  <a:pt x="9" y="379"/>
                </a:lnTo>
                <a:lnTo>
                  <a:pt x="9" y="379"/>
                </a:lnTo>
                <a:lnTo>
                  <a:pt x="3" y="371"/>
                </a:lnTo>
                <a:lnTo>
                  <a:pt x="3" y="371"/>
                </a:lnTo>
                <a:lnTo>
                  <a:pt x="2" y="363"/>
                </a:lnTo>
                <a:lnTo>
                  <a:pt x="0" y="355"/>
                </a:lnTo>
                <a:lnTo>
                  <a:pt x="0" y="355"/>
                </a:lnTo>
                <a:lnTo>
                  <a:pt x="2" y="346"/>
                </a:lnTo>
                <a:lnTo>
                  <a:pt x="2" y="346"/>
                </a:lnTo>
                <a:lnTo>
                  <a:pt x="5" y="335"/>
                </a:lnTo>
                <a:lnTo>
                  <a:pt x="11" y="323"/>
                </a:lnTo>
                <a:lnTo>
                  <a:pt x="11" y="323"/>
                </a:lnTo>
                <a:lnTo>
                  <a:pt x="16" y="317"/>
                </a:lnTo>
                <a:lnTo>
                  <a:pt x="16" y="317"/>
                </a:lnTo>
                <a:lnTo>
                  <a:pt x="16" y="316"/>
                </a:lnTo>
                <a:lnTo>
                  <a:pt x="16" y="316"/>
                </a:lnTo>
                <a:lnTo>
                  <a:pt x="24" y="306"/>
                </a:lnTo>
                <a:lnTo>
                  <a:pt x="24" y="306"/>
                </a:lnTo>
                <a:lnTo>
                  <a:pt x="27" y="303"/>
                </a:lnTo>
                <a:lnTo>
                  <a:pt x="27" y="303"/>
                </a:lnTo>
                <a:lnTo>
                  <a:pt x="36" y="295"/>
                </a:lnTo>
                <a:lnTo>
                  <a:pt x="36" y="295"/>
                </a:lnTo>
                <a:lnTo>
                  <a:pt x="36" y="293"/>
                </a:lnTo>
                <a:lnTo>
                  <a:pt x="36" y="293"/>
                </a:lnTo>
                <a:lnTo>
                  <a:pt x="36" y="293"/>
                </a:lnTo>
                <a:lnTo>
                  <a:pt x="36" y="293"/>
                </a:lnTo>
                <a:lnTo>
                  <a:pt x="36" y="293"/>
                </a:lnTo>
                <a:lnTo>
                  <a:pt x="36" y="293"/>
                </a:lnTo>
                <a:lnTo>
                  <a:pt x="27" y="284"/>
                </a:lnTo>
                <a:lnTo>
                  <a:pt x="27" y="284"/>
                </a:lnTo>
                <a:lnTo>
                  <a:pt x="19" y="271"/>
                </a:lnTo>
                <a:lnTo>
                  <a:pt x="19" y="271"/>
                </a:lnTo>
                <a:lnTo>
                  <a:pt x="11" y="259"/>
                </a:lnTo>
                <a:lnTo>
                  <a:pt x="11" y="259"/>
                </a:lnTo>
                <a:lnTo>
                  <a:pt x="8" y="248"/>
                </a:lnTo>
                <a:lnTo>
                  <a:pt x="8" y="248"/>
                </a:lnTo>
                <a:lnTo>
                  <a:pt x="6" y="235"/>
                </a:lnTo>
                <a:lnTo>
                  <a:pt x="6" y="235"/>
                </a:lnTo>
                <a:lnTo>
                  <a:pt x="6" y="226"/>
                </a:lnTo>
                <a:lnTo>
                  <a:pt x="6" y="226"/>
                </a:lnTo>
                <a:lnTo>
                  <a:pt x="8" y="213"/>
                </a:lnTo>
                <a:lnTo>
                  <a:pt x="9" y="202"/>
                </a:lnTo>
                <a:lnTo>
                  <a:pt x="9" y="202"/>
                </a:lnTo>
                <a:lnTo>
                  <a:pt x="13" y="193"/>
                </a:lnTo>
                <a:lnTo>
                  <a:pt x="13" y="193"/>
                </a:lnTo>
                <a:lnTo>
                  <a:pt x="13" y="191"/>
                </a:lnTo>
                <a:lnTo>
                  <a:pt x="13" y="191"/>
                </a:lnTo>
                <a:lnTo>
                  <a:pt x="14" y="189"/>
                </a:lnTo>
                <a:lnTo>
                  <a:pt x="14" y="189"/>
                </a:lnTo>
                <a:lnTo>
                  <a:pt x="14" y="188"/>
                </a:lnTo>
                <a:lnTo>
                  <a:pt x="14" y="188"/>
                </a:lnTo>
                <a:lnTo>
                  <a:pt x="17" y="181"/>
                </a:lnTo>
                <a:lnTo>
                  <a:pt x="17" y="181"/>
                </a:lnTo>
                <a:lnTo>
                  <a:pt x="24" y="174"/>
                </a:lnTo>
                <a:lnTo>
                  <a:pt x="24" y="174"/>
                </a:lnTo>
                <a:lnTo>
                  <a:pt x="35" y="161"/>
                </a:lnTo>
                <a:lnTo>
                  <a:pt x="35" y="161"/>
                </a:lnTo>
                <a:lnTo>
                  <a:pt x="35" y="161"/>
                </a:lnTo>
                <a:lnTo>
                  <a:pt x="35" y="161"/>
                </a:lnTo>
                <a:lnTo>
                  <a:pt x="35" y="161"/>
                </a:lnTo>
                <a:lnTo>
                  <a:pt x="35" y="161"/>
                </a:lnTo>
                <a:close/>
                <a:moveTo>
                  <a:pt x="55" y="282"/>
                </a:moveTo>
                <a:lnTo>
                  <a:pt x="55" y="282"/>
                </a:lnTo>
                <a:lnTo>
                  <a:pt x="57" y="282"/>
                </a:lnTo>
                <a:lnTo>
                  <a:pt x="57" y="282"/>
                </a:lnTo>
                <a:lnTo>
                  <a:pt x="57" y="282"/>
                </a:lnTo>
                <a:lnTo>
                  <a:pt x="57" y="282"/>
                </a:lnTo>
                <a:lnTo>
                  <a:pt x="55" y="282"/>
                </a:lnTo>
                <a:lnTo>
                  <a:pt x="55" y="282"/>
                </a:lnTo>
                <a:lnTo>
                  <a:pt x="55" y="282"/>
                </a:lnTo>
                <a:lnTo>
                  <a:pt x="55" y="282"/>
                </a:lnTo>
                <a:lnTo>
                  <a:pt x="55" y="284"/>
                </a:lnTo>
                <a:lnTo>
                  <a:pt x="55" y="284"/>
                </a:lnTo>
                <a:lnTo>
                  <a:pt x="55" y="282"/>
                </a:lnTo>
                <a:lnTo>
                  <a:pt x="55" y="282"/>
                </a:lnTo>
                <a:close/>
                <a:moveTo>
                  <a:pt x="60" y="295"/>
                </a:moveTo>
                <a:lnTo>
                  <a:pt x="60" y="295"/>
                </a:lnTo>
                <a:lnTo>
                  <a:pt x="60" y="297"/>
                </a:lnTo>
                <a:lnTo>
                  <a:pt x="60" y="297"/>
                </a:lnTo>
                <a:lnTo>
                  <a:pt x="60" y="295"/>
                </a:lnTo>
                <a:lnTo>
                  <a:pt x="60" y="295"/>
                </a:lnTo>
                <a:lnTo>
                  <a:pt x="60" y="295"/>
                </a:lnTo>
                <a:lnTo>
                  <a:pt x="60" y="295"/>
                </a:lnTo>
                <a:lnTo>
                  <a:pt x="58" y="293"/>
                </a:lnTo>
                <a:lnTo>
                  <a:pt x="58" y="293"/>
                </a:lnTo>
                <a:lnTo>
                  <a:pt x="57" y="293"/>
                </a:lnTo>
                <a:lnTo>
                  <a:pt x="57" y="293"/>
                </a:lnTo>
                <a:lnTo>
                  <a:pt x="60" y="295"/>
                </a:lnTo>
                <a:lnTo>
                  <a:pt x="60" y="295"/>
                </a:lnTo>
                <a:close/>
                <a:moveTo>
                  <a:pt x="50" y="189"/>
                </a:moveTo>
                <a:lnTo>
                  <a:pt x="50" y="189"/>
                </a:lnTo>
                <a:lnTo>
                  <a:pt x="52" y="189"/>
                </a:lnTo>
                <a:lnTo>
                  <a:pt x="52" y="189"/>
                </a:lnTo>
                <a:lnTo>
                  <a:pt x="69" y="188"/>
                </a:lnTo>
                <a:lnTo>
                  <a:pt x="69" y="188"/>
                </a:lnTo>
                <a:lnTo>
                  <a:pt x="69" y="188"/>
                </a:lnTo>
                <a:lnTo>
                  <a:pt x="69" y="188"/>
                </a:lnTo>
                <a:lnTo>
                  <a:pt x="69" y="188"/>
                </a:lnTo>
                <a:lnTo>
                  <a:pt x="69" y="188"/>
                </a:lnTo>
                <a:lnTo>
                  <a:pt x="52" y="189"/>
                </a:lnTo>
                <a:lnTo>
                  <a:pt x="52" y="189"/>
                </a:lnTo>
                <a:lnTo>
                  <a:pt x="50" y="189"/>
                </a:lnTo>
                <a:lnTo>
                  <a:pt x="50" y="189"/>
                </a:lnTo>
                <a:lnTo>
                  <a:pt x="49" y="189"/>
                </a:lnTo>
                <a:lnTo>
                  <a:pt x="49" y="189"/>
                </a:lnTo>
                <a:lnTo>
                  <a:pt x="49" y="189"/>
                </a:lnTo>
                <a:lnTo>
                  <a:pt x="49" y="189"/>
                </a:lnTo>
                <a:lnTo>
                  <a:pt x="50" y="189"/>
                </a:lnTo>
                <a:lnTo>
                  <a:pt x="50" y="189"/>
                </a:lnTo>
                <a:close/>
                <a:moveTo>
                  <a:pt x="39" y="281"/>
                </a:moveTo>
                <a:lnTo>
                  <a:pt x="39" y="281"/>
                </a:lnTo>
                <a:lnTo>
                  <a:pt x="41" y="281"/>
                </a:lnTo>
                <a:lnTo>
                  <a:pt x="41" y="281"/>
                </a:lnTo>
                <a:lnTo>
                  <a:pt x="41" y="281"/>
                </a:lnTo>
                <a:lnTo>
                  <a:pt x="41" y="281"/>
                </a:lnTo>
                <a:lnTo>
                  <a:pt x="39" y="281"/>
                </a:lnTo>
                <a:lnTo>
                  <a:pt x="39" y="281"/>
                </a:lnTo>
                <a:lnTo>
                  <a:pt x="39" y="279"/>
                </a:lnTo>
                <a:lnTo>
                  <a:pt x="39" y="279"/>
                </a:lnTo>
                <a:lnTo>
                  <a:pt x="33" y="275"/>
                </a:lnTo>
                <a:lnTo>
                  <a:pt x="33" y="275"/>
                </a:lnTo>
                <a:lnTo>
                  <a:pt x="28" y="268"/>
                </a:lnTo>
                <a:lnTo>
                  <a:pt x="28" y="268"/>
                </a:lnTo>
                <a:lnTo>
                  <a:pt x="27" y="267"/>
                </a:lnTo>
                <a:lnTo>
                  <a:pt x="27" y="267"/>
                </a:lnTo>
                <a:lnTo>
                  <a:pt x="25" y="267"/>
                </a:lnTo>
                <a:lnTo>
                  <a:pt x="25" y="267"/>
                </a:lnTo>
                <a:lnTo>
                  <a:pt x="24" y="267"/>
                </a:lnTo>
                <a:lnTo>
                  <a:pt x="24" y="267"/>
                </a:lnTo>
                <a:lnTo>
                  <a:pt x="24" y="265"/>
                </a:lnTo>
                <a:lnTo>
                  <a:pt x="24" y="265"/>
                </a:lnTo>
                <a:lnTo>
                  <a:pt x="24" y="267"/>
                </a:lnTo>
                <a:lnTo>
                  <a:pt x="24" y="267"/>
                </a:lnTo>
                <a:lnTo>
                  <a:pt x="28" y="271"/>
                </a:lnTo>
                <a:lnTo>
                  <a:pt x="28" y="271"/>
                </a:lnTo>
                <a:lnTo>
                  <a:pt x="39" y="281"/>
                </a:lnTo>
                <a:lnTo>
                  <a:pt x="39" y="281"/>
                </a:lnTo>
                <a:lnTo>
                  <a:pt x="39" y="281"/>
                </a:lnTo>
                <a:lnTo>
                  <a:pt x="39" y="281"/>
                </a:lnTo>
                <a:close/>
                <a:moveTo>
                  <a:pt x="17" y="243"/>
                </a:moveTo>
                <a:lnTo>
                  <a:pt x="17" y="243"/>
                </a:lnTo>
                <a:lnTo>
                  <a:pt x="22" y="243"/>
                </a:lnTo>
                <a:lnTo>
                  <a:pt x="22" y="243"/>
                </a:lnTo>
                <a:lnTo>
                  <a:pt x="30" y="243"/>
                </a:lnTo>
                <a:lnTo>
                  <a:pt x="30" y="243"/>
                </a:lnTo>
                <a:lnTo>
                  <a:pt x="49" y="241"/>
                </a:lnTo>
                <a:lnTo>
                  <a:pt x="49" y="241"/>
                </a:lnTo>
                <a:lnTo>
                  <a:pt x="69" y="241"/>
                </a:lnTo>
                <a:lnTo>
                  <a:pt x="69" y="241"/>
                </a:lnTo>
                <a:lnTo>
                  <a:pt x="84" y="240"/>
                </a:lnTo>
                <a:lnTo>
                  <a:pt x="84" y="240"/>
                </a:lnTo>
                <a:lnTo>
                  <a:pt x="85" y="240"/>
                </a:lnTo>
                <a:lnTo>
                  <a:pt x="85" y="240"/>
                </a:lnTo>
                <a:lnTo>
                  <a:pt x="85" y="224"/>
                </a:lnTo>
                <a:lnTo>
                  <a:pt x="85" y="224"/>
                </a:lnTo>
                <a:lnTo>
                  <a:pt x="80" y="226"/>
                </a:lnTo>
                <a:lnTo>
                  <a:pt x="80" y="226"/>
                </a:lnTo>
                <a:lnTo>
                  <a:pt x="61" y="226"/>
                </a:lnTo>
                <a:lnTo>
                  <a:pt x="61" y="226"/>
                </a:lnTo>
                <a:lnTo>
                  <a:pt x="39" y="227"/>
                </a:lnTo>
                <a:lnTo>
                  <a:pt x="39" y="227"/>
                </a:lnTo>
                <a:lnTo>
                  <a:pt x="20" y="229"/>
                </a:lnTo>
                <a:lnTo>
                  <a:pt x="20" y="229"/>
                </a:lnTo>
                <a:lnTo>
                  <a:pt x="16" y="229"/>
                </a:lnTo>
                <a:lnTo>
                  <a:pt x="16" y="229"/>
                </a:lnTo>
                <a:lnTo>
                  <a:pt x="16" y="229"/>
                </a:lnTo>
                <a:lnTo>
                  <a:pt x="16" y="229"/>
                </a:lnTo>
                <a:lnTo>
                  <a:pt x="16" y="235"/>
                </a:lnTo>
                <a:lnTo>
                  <a:pt x="17" y="243"/>
                </a:lnTo>
                <a:lnTo>
                  <a:pt x="17" y="243"/>
                </a:lnTo>
                <a:close/>
                <a:moveTo>
                  <a:pt x="65" y="117"/>
                </a:moveTo>
                <a:lnTo>
                  <a:pt x="65" y="117"/>
                </a:lnTo>
                <a:lnTo>
                  <a:pt x="63" y="114"/>
                </a:lnTo>
                <a:lnTo>
                  <a:pt x="63" y="114"/>
                </a:lnTo>
                <a:lnTo>
                  <a:pt x="58" y="99"/>
                </a:lnTo>
                <a:lnTo>
                  <a:pt x="58" y="99"/>
                </a:lnTo>
                <a:lnTo>
                  <a:pt x="58" y="99"/>
                </a:lnTo>
                <a:lnTo>
                  <a:pt x="58" y="99"/>
                </a:lnTo>
                <a:lnTo>
                  <a:pt x="50" y="99"/>
                </a:lnTo>
                <a:lnTo>
                  <a:pt x="50" y="99"/>
                </a:lnTo>
                <a:lnTo>
                  <a:pt x="28" y="98"/>
                </a:lnTo>
                <a:lnTo>
                  <a:pt x="28" y="98"/>
                </a:lnTo>
                <a:lnTo>
                  <a:pt x="17" y="98"/>
                </a:lnTo>
                <a:lnTo>
                  <a:pt x="17" y="98"/>
                </a:lnTo>
                <a:lnTo>
                  <a:pt x="17" y="98"/>
                </a:lnTo>
                <a:lnTo>
                  <a:pt x="17" y="98"/>
                </a:lnTo>
                <a:lnTo>
                  <a:pt x="17" y="99"/>
                </a:lnTo>
                <a:lnTo>
                  <a:pt x="17" y="99"/>
                </a:lnTo>
                <a:lnTo>
                  <a:pt x="17" y="106"/>
                </a:lnTo>
                <a:lnTo>
                  <a:pt x="17" y="106"/>
                </a:lnTo>
                <a:lnTo>
                  <a:pt x="17" y="114"/>
                </a:lnTo>
                <a:lnTo>
                  <a:pt x="17" y="114"/>
                </a:lnTo>
                <a:lnTo>
                  <a:pt x="19" y="115"/>
                </a:lnTo>
                <a:lnTo>
                  <a:pt x="19" y="115"/>
                </a:lnTo>
                <a:lnTo>
                  <a:pt x="19" y="115"/>
                </a:lnTo>
                <a:lnTo>
                  <a:pt x="25" y="115"/>
                </a:lnTo>
                <a:lnTo>
                  <a:pt x="25" y="115"/>
                </a:lnTo>
                <a:lnTo>
                  <a:pt x="36" y="117"/>
                </a:lnTo>
                <a:lnTo>
                  <a:pt x="36" y="117"/>
                </a:lnTo>
                <a:lnTo>
                  <a:pt x="58" y="117"/>
                </a:lnTo>
                <a:lnTo>
                  <a:pt x="58" y="117"/>
                </a:lnTo>
                <a:lnTo>
                  <a:pt x="65" y="117"/>
                </a:lnTo>
                <a:lnTo>
                  <a:pt x="65" y="117"/>
                </a:lnTo>
                <a:close/>
                <a:moveTo>
                  <a:pt x="74" y="368"/>
                </a:moveTo>
                <a:lnTo>
                  <a:pt x="74" y="368"/>
                </a:lnTo>
                <a:lnTo>
                  <a:pt x="74" y="368"/>
                </a:lnTo>
                <a:lnTo>
                  <a:pt x="74" y="368"/>
                </a:lnTo>
                <a:lnTo>
                  <a:pt x="63" y="366"/>
                </a:lnTo>
                <a:lnTo>
                  <a:pt x="63" y="366"/>
                </a:lnTo>
                <a:lnTo>
                  <a:pt x="47" y="366"/>
                </a:lnTo>
                <a:lnTo>
                  <a:pt x="47" y="366"/>
                </a:lnTo>
                <a:lnTo>
                  <a:pt x="24" y="366"/>
                </a:lnTo>
                <a:lnTo>
                  <a:pt x="24" y="366"/>
                </a:lnTo>
                <a:lnTo>
                  <a:pt x="17" y="366"/>
                </a:lnTo>
                <a:lnTo>
                  <a:pt x="17" y="366"/>
                </a:lnTo>
                <a:lnTo>
                  <a:pt x="17" y="366"/>
                </a:lnTo>
                <a:lnTo>
                  <a:pt x="17" y="366"/>
                </a:lnTo>
                <a:lnTo>
                  <a:pt x="14" y="368"/>
                </a:lnTo>
                <a:lnTo>
                  <a:pt x="14" y="368"/>
                </a:lnTo>
                <a:lnTo>
                  <a:pt x="19" y="376"/>
                </a:lnTo>
                <a:lnTo>
                  <a:pt x="19" y="376"/>
                </a:lnTo>
                <a:lnTo>
                  <a:pt x="19" y="377"/>
                </a:lnTo>
                <a:lnTo>
                  <a:pt x="19" y="377"/>
                </a:lnTo>
                <a:lnTo>
                  <a:pt x="27" y="382"/>
                </a:lnTo>
                <a:lnTo>
                  <a:pt x="27" y="382"/>
                </a:lnTo>
                <a:lnTo>
                  <a:pt x="28" y="382"/>
                </a:lnTo>
                <a:lnTo>
                  <a:pt x="28" y="382"/>
                </a:lnTo>
                <a:lnTo>
                  <a:pt x="39" y="382"/>
                </a:lnTo>
                <a:lnTo>
                  <a:pt x="39" y="382"/>
                </a:lnTo>
                <a:lnTo>
                  <a:pt x="41" y="382"/>
                </a:lnTo>
                <a:lnTo>
                  <a:pt x="41" y="382"/>
                </a:lnTo>
                <a:lnTo>
                  <a:pt x="47" y="380"/>
                </a:lnTo>
                <a:lnTo>
                  <a:pt x="47" y="380"/>
                </a:lnTo>
                <a:lnTo>
                  <a:pt x="63" y="380"/>
                </a:lnTo>
                <a:lnTo>
                  <a:pt x="63" y="380"/>
                </a:lnTo>
                <a:lnTo>
                  <a:pt x="69" y="380"/>
                </a:lnTo>
                <a:lnTo>
                  <a:pt x="69" y="380"/>
                </a:lnTo>
                <a:lnTo>
                  <a:pt x="73" y="374"/>
                </a:lnTo>
                <a:lnTo>
                  <a:pt x="74" y="368"/>
                </a:lnTo>
                <a:lnTo>
                  <a:pt x="74" y="368"/>
                </a:lnTo>
                <a:close/>
                <a:moveTo>
                  <a:pt x="82" y="205"/>
                </a:moveTo>
                <a:lnTo>
                  <a:pt x="82" y="205"/>
                </a:lnTo>
                <a:lnTo>
                  <a:pt x="80" y="205"/>
                </a:lnTo>
                <a:lnTo>
                  <a:pt x="80" y="205"/>
                </a:lnTo>
                <a:lnTo>
                  <a:pt x="66" y="207"/>
                </a:lnTo>
                <a:lnTo>
                  <a:pt x="52" y="208"/>
                </a:lnTo>
                <a:lnTo>
                  <a:pt x="52" y="208"/>
                </a:lnTo>
                <a:lnTo>
                  <a:pt x="39" y="210"/>
                </a:lnTo>
                <a:lnTo>
                  <a:pt x="39" y="210"/>
                </a:lnTo>
                <a:lnTo>
                  <a:pt x="28" y="211"/>
                </a:lnTo>
                <a:lnTo>
                  <a:pt x="17" y="211"/>
                </a:lnTo>
                <a:lnTo>
                  <a:pt x="17" y="211"/>
                </a:lnTo>
                <a:lnTo>
                  <a:pt x="16" y="213"/>
                </a:lnTo>
                <a:lnTo>
                  <a:pt x="16" y="213"/>
                </a:lnTo>
                <a:lnTo>
                  <a:pt x="16" y="224"/>
                </a:lnTo>
                <a:lnTo>
                  <a:pt x="16" y="224"/>
                </a:lnTo>
                <a:lnTo>
                  <a:pt x="17" y="224"/>
                </a:lnTo>
                <a:lnTo>
                  <a:pt x="17" y="224"/>
                </a:lnTo>
                <a:lnTo>
                  <a:pt x="30" y="223"/>
                </a:lnTo>
                <a:lnTo>
                  <a:pt x="30" y="223"/>
                </a:lnTo>
                <a:lnTo>
                  <a:pt x="44" y="219"/>
                </a:lnTo>
                <a:lnTo>
                  <a:pt x="58" y="219"/>
                </a:lnTo>
                <a:lnTo>
                  <a:pt x="58" y="219"/>
                </a:lnTo>
                <a:lnTo>
                  <a:pt x="84" y="219"/>
                </a:lnTo>
                <a:lnTo>
                  <a:pt x="84" y="219"/>
                </a:lnTo>
                <a:lnTo>
                  <a:pt x="84" y="219"/>
                </a:lnTo>
                <a:lnTo>
                  <a:pt x="84" y="219"/>
                </a:lnTo>
                <a:lnTo>
                  <a:pt x="84" y="211"/>
                </a:lnTo>
                <a:lnTo>
                  <a:pt x="82" y="205"/>
                </a:lnTo>
                <a:lnTo>
                  <a:pt x="82" y="205"/>
                </a:lnTo>
                <a:close/>
                <a:moveTo>
                  <a:pt x="55" y="245"/>
                </a:moveTo>
                <a:lnTo>
                  <a:pt x="55" y="245"/>
                </a:lnTo>
                <a:lnTo>
                  <a:pt x="55" y="245"/>
                </a:lnTo>
                <a:lnTo>
                  <a:pt x="55" y="245"/>
                </a:lnTo>
                <a:lnTo>
                  <a:pt x="33" y="248"/>
                </a:lnTo>
                <a:lnTo>
                  <a:pt x="33" y="248"/>
                </a:lnTo>
                <a:lnTo>
                  <a:pt x="24" y="249"/>
                </a:lnTo>
                <a:lnTo>
                  <a:pt x="24" y="249"/>
                </a:lnTo>
                <a:lnTo>
                  <a:pt x="24" y="249"/>
                </a:lnTo>
                <a:lnTo>
                  <a:pt x="24" y="249"/>
                </a:lnTo>
                <a:lnTo>
                  <a:pt x="22" y="252"/>
                </a:lnTo>
                <a:lnTo>
                  <a:pt x="22" y="252"/>
                </a:lnTo>
                <a:lnTo>
                  <a:pt x="24" y="257"/>
                </a:lnTo>
                <a:lnTo>
                  <a:pt x="27" y="262"/>
                </a:lnTo>
                <a:lnTo>
                  <a:pt x="27" y="262"/>
                </a:lnTo>
                <a:lnTo>
                  <a:pt x="35" y="262"/>
                </a:lnTo>
                <a:lnTo>
                  <a:pt x="35" y="262"/>
                </a:lnTo>
                <a:lnTo>
                  <a:pt x="54" y="260"/>
                </a:lnTo>
                <a:lnTo>
                  <a:pt x="54" y="260"/>
                </a:lnTo>
                <a:lnTo>
                  <a:pt x="63" y="260"/>
                </a:lnTo>
                <a:lnTo>
                  <a:pt x="63" y="260"/>
                </a:lnTo>
                <a:lnTo>
                  <a:pt x="73" y="259"/>
                </a:lnTo>
                <a:lnTo>
                  <a:pt x="73" y="259"/>
                </a:lnTo>
                <a:lnTo>
                  <a:pt x="76" y="259"/>
                </a:lnTo>
                <a:lnTo>
                  <a:pt x="76" y="259"/>
                </a:lnTo>
                <a:lnTo>
                  <a:pt x="82" y="246"/>
                </a:lnTo>
                <a:lnTo>
                  <a:pt x="82" y="246"/>
                </a:lnTo>
                <a:lnTo>
                  <a:pt x="82" y="246"/>
                </a:lnTo>
                <a:lnTo>
                  <a:pt x="82" y="246"/>
                </a:lnTo>
                <a:lnTo>
                  <a:pt x="82" y="246"/>
                </a:lnTo>
                <a:lnTo>
                  <a:pt x="82" y="246"/>
                </a:lnTo>
                <a:lnTo>
                  <a:pt x="68" y="246"/>
                </a:lnTo>
                <a:lnTo>
                  <a:pt x="68" y="246"/>
                </a:lnTo>
                <a:lnTo>
                  <a:pt x="60" y="248"/>
                </a:lnTo>
                <a:lnTo>
                  <a:pt x="60" y="248"/>
                </a:lnTo>
                <a:lnTo>
                  <a:pt x="58" y="248"/>
                </a:lnTo>
                <a:lnTo>
                  <a:pt x="58" y="248"/>
                </a:lnTo>
                <a:lnTo>
                  <a:pt x="57" y="248"/>
                </a:lnTo>
                <a:lnTo>
                  <a:pt x="55" y="246"/>
                </a:lnTo>
                <a:lnTo>
                  <a:pt x="55" y="246"/>
                </a:lnTo>
                <a:lnTo>
                  <a:pt x="55" y="245"/>
                </a:lnTo>
                <a:lnTo>
                  <a:pt x="55" y="245"/>
                </a:lnTo>
                <a:close/>
                <a:moveTo>
                  <a:pt x="76" y="360"/>
                </a:moveTo>
                <a:lnTo>
                  <a:pt x="76" y="360"/>
                </a:lnTo>
                <a:lnTo>
                  <a:pt x="76" y="349"/>
                </a:lnTo>
                <a:lnTo>
                  <a:pt x="76" y="349"/>
                </a:lnTo>
                <a:lnTo>
                  <a:pt x="14" y="349"/>
                </a:lnTo>
                <a:lnTo>
                  <a:pt x="14" y="349"/>
                </a:lnTo>
                <a:lnTo>
                  <a:pt x="13" y="361"/>
                </a:lnTo>
                <a:lnTo>
                  <a:pt x="13" y="361"/>
                </a:lnTo>
                <a:lnTo>
                  <a:pt x="44" y="360"/>
                </a:lnTo>
                <a:lnTo>
                  <a:pt x="76" y="360"/>
                </a:lnTo>
                <a:lnTo>
                  <a:pt x="76" y="360"/>
                </a:lnTo>
                <a:close/>
                <a:moveTo>
                  <a:pt x="16" y="342"/>
                </a:moveTo>
                <a:lnTo>
                  <a:pt x="16" y="342"/>
                </a:lnTo>
                <a:lnTo>
                  <a:pt x="44" y="342"/>
                </a:lnTo>
                <a:lnTo>
                  <a:pt x="74" y="342"/>
                </a:lnTo>
                <a:lnTo>
                  <a:pt x="74" y="342"/>
                </a:lnTo>
                <a:lnTo>
                  <a:pt x="73" y="330"/>
                </a:lnTo>
                <a:lnTo>
                  <a:pt x="73" y="330"/>
                </a:lnTo>
                <a:lnTo>
                  <a:pt x="46" y="330"/>
                </a:lnTo>
                <a:lnTo>
                  <a:pt x="20" y="330"/>
                </a:lnTo>
                <a:lnTo>
                  <a:pt x="20" y="330"/>
                </a:lnTo>
                <a:lnTo>
                  <a:pt x="17" y="336"/>
                </a:lnTo>
                <a:lnTo>
                  <a:pt x="16" y="342"/>
                </a:lnTo>
                <a:lnTo>
                  <a:pt x="16" y="342"/>
                </a:lnTo>
                <a:close/>
                <a:moveTo>
                  <a:pt x="20" y="120"/>
                </a:moveTo>
                <a:lnTo>
                  <a:pt x="20" y="120"/>
                </a:lnTo>
                <a:lnTo>
                  <a:pt x="20" y="122"/>
                </a:lnTo>
                <a:lnTo>
                  <a:pt x="20" y="122"/>
                </a:lnTo>
                <a:lnTo>
                  <a:pt x="24" y="126"/>
                </a:lnTo>
                <a:lnTo>
                  <a:pt x="24" y="126"/>
                </a:lnTo>
                <a:lnTo>
                  <a:pt x="25" y="131"/>
                </a:lnTo>
                <a:lnTo>
                  <a:pt x="25" y="131"/>
                </a:lnTo>
                <a:lnTo>
                  <a:pt x="30" y="134"/>
                </a:lnTo>
                <a:lnTo>
                  <a:pt x="30" y="134"/>
                </a:lnTo>
                <a:lnTo>
                  <a:pt x="31" y="136"/>
                </a:lnTo>
                <a:lnTo>
                  <a:pt x="31" y="136"/>
                </a:lnTo>
                <a:lnTo>
                  <a:pt x="41" y="134"/>
                </a:lnTo>
                <a:lnTo>
                  <a:pt x="41" y="134"/>
                </a:lnTo>
                <a:lnTo>
                  <a:pt x="54" y="134"/>
                </a:lnTo>
                <a:lnTo>
                  <a:pt x="54" y="134"/>
                </a:lnTo>
                <a:lnTo>
                  <a:pt x="55" y="134"/>
                </a:lnTo>
                <a:lnTo>
                  <a:pt x="57" y="134"/>
                </a:lnTo>
                <a:lnTo>
                  <a:pt x="57" y="134"/>
                </a:lnTo>
                <a:lnTo>
                  <a:pt x="61" y="128"/>
                </a:lnTo>
                <a:lnTo>
                  <a:pt x="63" y="120"/>
                </a:lnTo>
                <a:lnTo>
                  <a:pt x="63" y="120"/>
                </a:lnTo>
                <a:lnTo>
                  <a:pt x="20" y="120"/>
                </a:lnTo>
                <a:lnTo>
                  <a:pt x="20" y="120"/>
                </a:lnTo>
                <a:close/>
                <a:moveTo>
                  <a:pt x="17" y="204"/>
                </a:moveTo>
                <a:lnTo>
                  <a:pt x="17" y="204"/>
                </a:lnTo>
                <a:lnTo>
                  <a:pt x="22" y="204"/>
                </a:lnTo>
                <a:lnTo>
                  <a:pt x="22" y="204"/>
                </a:lnTo>
                <a:lnTo>
                  <a:pt x="35" y="204"/>
                </a:lnTo>
                <a:lnTo>
                  <a:pt x="35" y="204"/>
                </a:lnTo>
                <a:lnTo>
                  <a:pt x="52" y="202"/>
                </a:lnTo>
                <a:lnTo>
                  <a:pt x="52" y="202"/>
                </a:lnTo>
                <a:lnTo>
                  <a:pt x="63" y="202"/>
                </a:lnTo>
                <a:lnTo>
                  <a:pt x="63" y="202"/>
                </a:lnTo>
                <a:lnTo>
                  <a:pt x="77" y="200"/>
                </a:lnTo>
                <a:lnTo>
                  <a:pt x="77" y="200"/>
                </a:lnTo>
                <a:lnTo>
                  <a:pt x="79" y="200"/>
                </a:lnTo>
                <a:lnTo>
                  <a:pt x="79" y="200"/>
                </a:lnTo>
                <a:lnTo>
                  <a:pt x="79" y="199"/>
                </a:lnTo>
                <a:lnTo>
                  <a:pt x="79" y="199"/>
                </a:lnTo>
                <a:lnTo>
                  <a:pt x="74" y="193"/>
                </a:lnTo>
                <a:lnTo>
                  <a:pt x="74" y="193"/>
                </a:lnTo>
                <a:lnTo>
                  <a:pt x="73" y="193"/>
                </a:lnTo>
                <a:lnTo>
                  <a:pt x="73" y="193"/>
                </a:lnTo>
                <a:lnTo>
                  <a:pt x="54" y="193"/>
                </a:lnTo>
                <a:lnTo>
                  <a:pt x="54" y="193"/>
                </a:lnTo>
                <a:lnTo>
                  <a:pt x="30" y="196"/>
                </a:lnTo>
                <a:lnTo>
                  <a:pt x="30" y="196"/>
                </a:lnTo>
                <a:lnTo>
                  <a:pt x="22" y="196"/>
                </a:lnTo>
                <a:lnTo>
                  <a:pt x="22" y="196"/>
                </a:lnTo>
                <a:lnTo>
                  <a:pt x="20" y="197"/>
                </a:lnTo>
                <a:lnTo>
                  <a:pt x="20" y="197"/>
                </a:lnTo>
                <a:lnTo>
                  <a:pt x="17" y="204"/>
                </a:lnTo>
                <a:lnTo>
                  <a:pt x="17" y="204"/>
                </a:lnTo>
                <a:close/>
                <a:moveTo>
                  <a:pt x="57" y="96"/>
                </a:moveTo>
                <a:lnTo>
                  <a:pt x="57" y="96"/>
                </a:lnTo>
                <a:lnTo>
                  <a:pt x="57" y="95"/>
                </a:lnTo>
                <a:lnTo>
                  <a:pt x="57" y="95"/>
                </a:lnTo>
                <a:lnTo>
                  <a:pt x="50" y="85"/>
                </a:lnTo>
                <a:lnTo>
                  <a:pt x="50" y="85"/>
                </a:lnTo>
                <a:lnTo>
                  <a:pt x="49" y="84"/>
                </a:lnTo>
                <a:lnTo>
                  <a:pt x="49" y="84"/>
                </a:lnTo>
                <a:lnTo>
                  <a:pt x="39" y="84"/>
                </a:lnTo>
                <a:lnTo>
                  <a:pt x="30" y="82"/>
                </a:lnTo>
                <a:lnTo>
                  <a:pt x="30" y="82"/>
                </a:lnTo>
                <a:lnTo>
                  <a:pt x="24" y="81"/>
                </a:lnTo>
                <a:lnTo>
                  <a:pt x="24" y="81"/>
                </a:lnTo>
                <a:lnTo>
                  <a:pt x="17" y="93"/>
                </a:lnTo>
                <a:lnTo>
                  <a:pt x="17" y="93"/>
                </a:lnTo>
                <a:lnTo>
                  <a:pt x="19" y="93"/>
                </a:lnTo>
                <a:lnTo>
                  <a:pt x="19" y="93"/>
                </a:lnTo>
                <a:lnTo>
                  <a:pt x="19" y="93"/>
                </a:lnTo>
                <a:lnTo>
                  <a:pt x="19" y="93"/>
                </a:lnTo>
                <a:lnTo>
                  <a:pt x="36" y="93"/>
                </a:lnTo>
                <a:lnTo>
                  <a:pt x="36" y="93"/>
                </a:lnTo>
                <a:lnTo>
                  <a:pt x="50" y="95"/>
                </a:lnTo>
                <a:lnTo>
                  <a:pt x="50" y="95"/>
                </a:lnTo>
                <a:lnTo>
                  <a:pt x="57" y="96"/>
                </a:lnTo>
                <a:lnTo>
                  <a:pt x="57" y="96"/>
                </a:lnTo>
                <a:close/>
                <a:moveTo>
                  <a:pt x="24" y="325"/>
                </a:moveTo>
                <a:lnTo>
                  <a:pt x="24" y="325"/>
                </a:lnTo>
                <a:lnTo>
                  <a:pt x="25" y="325"/>
                </a:lnTo>
                <a:lnTo>
                  <a:pt x="25" y="325"/>
                </a:lnTo>
                <a:lnTo>
                  <a:pt x="57" y="325"/>
                </a:lnTo>
                <a:lnTo>
                  <a:pt x="57" y="325"/>
                </a:lnTo>
                <a:lnTo>
                  <a:pt x="68" y="325"/>
                </a:lnTo>
                <a:lnTo>
                  <a:pt x="68" y="325"/>
                </a:lnTo>
                <a:lnTo>
                  <a:pt x="69" y="325"/>
                </a:lnTo>
                <a:lnTo>
                  <a:pt x="69" y="325"/>
                </a:lnTo>
                <a:lnTo>
                  <a:pt x="69" y="325"/>
                </a:lnTo>
                <a:lnTo>
                  <a:pt x="69" y="325"/>
                </a:lnTo>
                <a:lnTo>
                  <a:pt x="65" y="319"/>
                </a:lnTo>
                <a:lnTo>
                  <a:pt x="65" y="319"/>
                </a:lnTo>
                <a:lnTo>
                  <a:pt x="63" y="317"/>
                </a:lnTo>
                <a:lnTo>
                  <a:pt x="63" y="317"/>
                </a:lnTo>
                <a:lnTo>
                  <a:pt x="31" y="317"/>
                </a:lnTo>
                <a:lnTo>
                  <a:pt x="31" y="317"/>
                </a:lnTo>
                <a:lnTo>
                  <a:pt x="30" y="317"/>
                </a:lnTo>
                <a:lnTo>
                  <a:pt x="30" y="317"/>
                </a:lnTo>
                <a:lnTo>
                  <a:pt x="24" y="325"/>
                </a:lnTo>
                <a:lnTo>
                  <a:pt x="24" y="325"/>
                </a:lnTo>
                <a:lnTo>
                  <a:pt x="24" y="325"/>
                </a:lnTo>
                <a:lnTo>
                  <a:pt x="24" y="325"/>
                </a:lnTo>
                <a:close/>
                <a:moveTo>
                  <a:pt x="24" y="28"/>
                </a:moveTo>
                <a:lnTo>
                  <a:pt x="24" y="28"/>
                </a:lnTo>
                <a:lnTo>
                  <a:pt x="25" y="28"/>
                </a:lnTo>
                <a:lnTo>
                  <a:pt x="25" y="28"/>
                </a:lnTo>
                <a:lnTo>
                  <a:pt x="27" y="28"/>
                </a:lnTo>
                <a:lnTo>
                  <a:pt x="27" y="28"/>
                </a:lnTo>
                <a:lnTo>
                  <a:pt x="28" y="30"/>
                </a:lnTo>
                <a:lnTo>
                  <a:pt x="30" y="32"/>
                </a:lnTo>
                <a:lnTo>
                  <a:pt x="30" y="32"/>
                </a:lnTo>
                <a:lnTo>
                  <a:pt x="47" y="35"/>
                </a:lnTo>
                <a:lnTo>
                  <a:pt x="47" y="35"/>
                </a:lnTo>
                <a:lnTo>
                  <a:pt x="63" y="40"/>
                </a:lnTo>
                <a:lnTo>
                  <a:pt x="63" y="40"/>
                </a:lnTo>
                <a:lnTo>
                  <a:pt x="63" y="38"/>
                </a:lnTo>
                <a:lnTo>
                  <a:pt x="63" y="38"/>
                </a:lnTo>
                <a:lnTo>
                  <a:pt x="68" y="35"/>
                </a:lnTo>
                <a:lnTo>
                  <a:pt x="68" y="35"/>
                </a:lnTo>
                <a:lnTo>
                  <a:pt x="69" y="33"/>
                </a:lnTo>
                <a:lnTo>
                  <a:pt x="69" y="33"/>
                </a:lnTo>
                <a:lnTo>
                  <a:pt x="63" y="32"/>
                </a:lnTo>
                <a:lnTo>
                  <a:pt x="63" y="32"/>
                </a:lnTo>
                <a:lnTo>
                  <a:pt x="49" y="28"/>
                </a:lnTo>
                <a:lnTo>
                  <a:pt x="49" y="28"/>
                </a:lnTo>
                <a:lnTo>
                  <a:pt x="39" y="25"/>
                </a:lnTo>
                <a:lnTo>
                  <a:pt x="39" y="25"/>
                </a:lnTo>
                <a:lnTo>
                  <a:pt x="28" y="22"/>
                </a:lnTo>
                <a:lnTo>
                  <a:pt x="28" y="22"/>
                </a:lnTo>
                <a:lnTo>
                  <a:pt x="20" y="21"/>
                </a:lnTo>
                <a:lnTo>
                  <a:pt x="20" y="21"/>
                </a:lnTo>
                <a:lnTo>
                  <a:pt x="20" y="21"/>
                </a:lnTo>
                <a:lnTo>
                  <a:pt x="20" y="21"/>
                </a:lnTo>
                <a:lnTo>
                  <a:pt x="24" y="28"/>
                </a:lnTo>
                <a:lnTo>
                  <a:pt x="24" y="28"/>
                </a:lnTo>
                <a:close/>
                <a:moveTo>
                  <a:pt x="25" y="189"/>
                </a:moveTo>
                <a:lnTo>
                  <a:pt x="25" y="189"/>
                </a:lnTo>
                <a:lnTo>
                  <a:pt x="25" y="189"/>
                </a:lnTo>
                <a:lnTo>
                  <a:pt x="25" y="189"/>
                </a:lnTo>
                <a:lnTo>
                  <a:pt x="41" y="188"/>
                </a:lnTo>
                <a:lnTo>
                  <a:pt x="41" y="188"/>
                </a:lnTo>
                <a:lnTo>
                  <a:pt x="52" y="186"/>
                </a:lnTo>
                <a:lnTo>
                  <a:pt x="52" y="186"/>
                </a:lnTo>
                <a:lnTo>
                  <a:pt x="66" y="186"/>
                </a:lnTo>
                <a:lnTo>
                  <a:pt x="66" y="186"/>
                </a:lnTo>
                <a:lnTo>
                  <a:pt x="66" y="186"/>
                </a:lnTo>
                <a:lnTo>
                  <a:pt x="66" y="186"/>
                </a:lnTo>
                <a:lnTo>
                  <a:pt x="66" y="185"/>
                </a:lnTo>
                <a:lnTo>
                  <a:pt x="66" y="185"/>
                </a:lnTo>
                <a:lnTo>
                  <a:pt x="60" y="178"/>
                </a:lnTo>
                <a:lnTo>
                  <a:pt x="60" y="178"/>
                </a:lnTo>
                <a:lnTo>
                  <a:pt x="58" y="178"/>
                </a:lnTo>
                <a:lnTo>
                  <a:pt x="58" y="178"/>
                </a:lnTo>
                <a:lnTo>
                  <a:pt x="44" y="178"/>
                </a:lnTo>
                <a:lnTo>
                  <a:pt x="44" y="178"/>
                </a:lnTo>
                <a:lnTo>
                  <a:pt x="39" y="180"/>
                </a:lnTo>
                <a:lnTo>
                  <a:pt x="39" y="180"/>
                </a:lnTo>
                <a:lnTo>
                  <a:pt x="31" y="180"/>
                </a:lnTo>
                <a:lnTo>
                  <a:pt x="31" y="180"/>
                </a:lnTo>
                <a:lnTo>
                  <a:pt x="30" y="181"/>
                </a:lnTo>
                <a:lnTo>
                  <a:pt x="30" y="181"/>
                </a:lnTo>
                <a:lnTo>
                  <a:pt x="30" y="181"/>
                </a:lnTo>
                <a:lnTo>
                  <a:pt x="30" y="181"/>
                </a:lnTo>
                <a:lnTo>
                  <a:pt x="30" y="181"/>
                </a:lnTo>
                <a:lnTo>
                  <a:pt x="28" y="185"/>
                </a:lnTo>
                <a:lnTo>
                  <a:pt x="28" y="185"/>
                </a:lnTo>
                <a:lnTo>
                  <a:pt x="25" y="189"/>
                </a:lnTo>
                <a:lnTo>
                  <a:pt x="25" y="189"/>
                </a:lnTo>
                <a:lnTo>
                  <a:pt x="25" y="189"/>
                </a:lnTo>
                <a:lnTo>
                  <a:pt x="25" y="189"/>
                </a:lnTo>
                <a:close/>
                <a:moveTo>
                  <a:pt x="69" y="265"/>
                </a:moveTo>
                <a:lnTo>
                  <a:pt x="69" y="265"/>
                </a:lnTo>
                <a:lnTo>
                  <a:pt x="68" y="265"/>
                </a:lnTo>
                <a:lnTo>
                  <a:pt x="68" y="265"/>
                </a:lnTo>
                <a:lnTo>
                  <a:pt x="63" y="265"/>
                </a:lnTo>
                <a:lnTo>
                  <a:pt x="63" y="265"/>
                </a:lnTo>
                <a:lnTo>
                  <a:pt x="47" y="265"/>
                </a:lnTo>
                <a:lnTo>
                  <a:pt x="47" y="265"/>
                </a:lnTo>
                <a:lnTo>
                  <a:pt x="31" y="267"/>
                </a:lnTo>
                <a:lnTo>
                  <a:pt x="31" y="267"/>
                </a:lnTo>
                <a:lnTo>
                  <a:pt x="31" y="267"/>
                </a:lnTo>
                <a:lnTo>
                  <a:pt x="31" y="267"/>
                </a:lnTo>
                <a:lnTo>
                  <a:pt x="31" y="268"/>
                </a:lnTo>
                <a:lnTo>
                  <a:pt x="31" y="268"/>
                </a:lnTo>
                <a:lnTo>
                  <a:pt x="38" y="273"/>
                </a:lnTo>
                <a:lnTo>
                  <a:pt x="38" y="273"/>
                </a:lnTo>
                <a:lnTo>
                  <a:pt x="39" y="273"/>
                </a:lnTo>
                <a:lnTo>
                  <a:pt x="39" y="273"/>
                </a:lnTo>
                <a:lnTo>
                  <a:pt x="41" y="275"/>
                </a:lnTo>
                <a:lnTo>
                  <a:pt x="41" y="275"/>
                </a:lnTo>
                <a:lnTo>
                  <a:pt x="43" y="276"/>
                </a:lnTo>
                <a:lnTo>
                  <a:pt x="43" y="276"/>
                </a:lnTo>
                <a:lnTo>
                  <a:pt x="43" y="276"/>
                </a:lnTo>
                <a:lnTo>
                  <a:pt x="50" y="276"/>
                </a:lnTo>
                <a:lnTo>
                  <a:pt x="50" y="276"/>
                </a:lnTo>
                <a:lnTo>
                  <a:pt x="58" y="275"/>
                </a:lnTo>
                <a:lnTo>
                  <a:pt x="58" y="275"/>
                </a:lnTo>
                <a:lnTo>
                  <a:pt x="60" y="275"/>
                </a:lnTo>
                <a:lnTo>
                  <a:pt x="60" y="275"/>
                </a:lnTo>
                <a:lnTo>
                  <a:pt x="68" y="267"/>
                </a:lnTo>
                <a:lnTo>
                  <a:pt x="68" y="267"/>
                </a:lnTo>
                <a:lnTo>
                  <a:pt x="69" y="265"/>
                </a:lnTo>
                <a:lnTo>
                  <a:pt x="69" y="265"/>
                </a:lnTo>
                <a:close/>
                <a:moveTo>
                  <a:pt x="65" y="418"/>
                </a:moveTo>
                <a:lnTo>
                  <a:pt x="65" y="418"/>
                </a:lnTo>
                <a:lnTo>
                  <a:pt x="61" y="418"/>
                </a:lnTo>
                <a:lnTo>
                  <a:pt x="61" y="418"/>
                </a:lnTo>
                <a:lnTo>
                  <a:pt x="54" y="418"/>
                </a:lnTo>
                <a:lnTo>
                  <a:pt x="54" y="418"/>
                </a:lnTo>
                <a:lnTo>
                  <a:pt x="43" y="417"/>
                </a:lnTo>
                <a:lnTo>
                  <a:pt x="43" y="417"/>
                </a:lnTo>
                <a:lnTo>
                  <a:pt x="43" y="418"/>
                </a:lnTo>
                <a:lnTo>
                  <a:pt x="43" y="418"/>
                </a:lnTo>
                <a:lnTo>
                  <a:pt x="43" y="418"/>
                </a:lnTo>
                <a:lnTo>
                  <a:pt x="39" y="418"/>
                </a:lnTo>
                <a:lnTo>
                  <a:pt x="39" y="418"/>
                </a:lnTo>
                <a:lnTo>
                  <a:pt x="39" y="418"/>
                </a:lnTo>
                <a:lnTo>
                  <a:pt x="39" y="418"/>
                </a:lnTo>
                <a:lnTo>
                  <a:pt x="35" y="423"/>
                </a:lnTo>
                <a:lnTo>
                  <a:pt x="35" y="423"/>
                </a:lnTo>
                <a:lnTo>
                  <a:pt x="35" y="423"/>
                </a:lnTo>
                <a:lnTo>
                  <a:pt x="35" y="423"/>
                </a:lnTo>
                <a:lnTo>
                  <a:pt x="41" y="423"/>
                </a:lnTo>
                <a:lnTo>
                  <a:pt x="41" y="423"/>
                </a:lnTo>
                <a:lnTo>
                  <a:pt x="71" y="423"/>
                </a:lnTo>
                <a:lnTo>
                  <a:pt x="71" y="423"/>
                </a:lnTo>
                <a:lnTo>
                  <a:pt x="73" y="423"/>
                </a:lnTo>
                <a:lnTo>
                  <a:pt x="73" y="423"/>
                </a:lnTo>
                <a:lnTo>
                  <a:pt x="73" y="423"/>
                </a:lnTo>
                <a:lnTo>
                  <a:pt x="73" y="423"/>
                </a:lnTo>
                <a:lnTo>
                  <a:pt x="65" y="418"/>
                </a:lnTo>
                <a:lnTo>
                  <a:pt x="65" y="418"/>
                </a:lnTo>
                <a:close/>
                <a:moveTo>
                  <a:pt x="44" y="287"/>
                </a:moveTo>
                <a:lnTo>
                  <a:pt x="44" y="287"/>
                </a:lnTo>
                <a:lnTo>
                  <a:pt x="44" y="287"/>
                </a:lnTo>
                <a:lnTo>
                  <a:pt x="44" y="287"/>
                </a:lnTo>
                <a:lnTo>
                  <a:pt x="44" y="287"/>
                </a:lnTo>
                <a:lnTo>
                  <a:pt x="44" y="287"/>
                </a:lnTo>
                <a:lnTo>
                  <a:pt x="27" y="275"/>
                </a:lnTo>
                <a:lnTo>
                  <a:pt x="27" y="275"/>
                </a:lnTo>
                <a:lnTo>
                  <a:pt x="22" y="268"/>
                </a:lnTo>
                <a:lnTo>
                  <a:pt x="22" y="268"/>
                </a:lnTo>
                <a:lnTo>
                  <a:pt x="16" y="256"/>
                </a:lnTo>
                <a:lnTo>
                  <a:pt x="16" y="256"/>
                </a:lnTo>
                <a:lnTo>
                  <a:pt x="13" y="248"/>
                </a:lnTo>
                <a:lnTo>
                  <a:pt x="13" y="240"/>
                </a:lnTo>
                <a:lnTo>
                  <a:pt x="13" y="240"/>
                </a:lnTo>
                <a:lnTo>
                  <a:pt x="13" y="229"/>
                </a:lnTo>
                <a:lnTo>
                  <a:pt x="13" y="229"/>
                </a:lnTo>
                <a:lnTo>
                  <a:pt x="13" y="229"/>
                </a:lnTo>
                <a:lnTo>
                  <a:pt x="13" y="229"/>
                </a:lnTo>
                <a:lnTo>
                  <a:pt x="11" y="227"/>
                </a:lnTo>
                <a:lnTo>
                  <a:pt x="9" y="226"/>
                </a:lnTo>
                <a:lnTo>
                  <a:pt x="9" y="226"/>
                </a:lnTo>
                <a:lnTo>
                  <a:pt x="9" y="224"/>
                </a:lnTo>
                <a:lnTo>
                  <a:pt x="13" y="223"/>
                </a:lnTo>
                <a:lnTo>
                  <a:pt x="13" y="223"/>
                </a:lnTo>
                <a:lnTo>
                  <a:pt x="13" y="211"/>
                </a:lnTo>
                <a:lnTo>
                  <a:pt x="13" y="211"/>
                </a:lnTo>
                <a:lnTo>
                  <a:pt x="13" y="210"/>
                </a:lnTo>
                <a:lnTo>
                  <a:pt x="13" y="210"/>
                </a:lnTo>
                <a:lnTo>
                  <a:pt x="13" y="210"/>
                </a:lnTo>
                <a:lnTo>
                  <a:pt x="13" y="210"/>
                </a:lnTo>
                <a:lnTo>
                  <a:pt x="14" y="208"/>
                </a:lnTo>
                <a:lnTo>
                  <a:pt x="14" y="208"/>
                </a:lnTo>
                <a:lnTo>
                  <a:pt x="14" y="208"/>
                </a:lnTo>
                <a:lnTo>
                  <a:pt x="14" y="208"/>
                </a:lnTo>
                <a:lnTo>
                  <a:pt x="13" y="208"/>
                </a:lnTo>
                <a:lnTo>
                  <a:pt x="13" y="208"/>
                </a:lnTo>
                <a:lnTo>
                  <a:pt x="13" y="208"/>
                </a:lnTo>
                <a:lnTo>
                  <a:pt x="13" y="208"/>
                </a:lnTo>
                <a:lnTo>
                  <a:pt x="9" y="219"/>
                </a:lnTo>
                <a:lnTo>
                  <a:pt x="9" y="219"/>
                </a:lnTo>
                <a:lnTo>
                  <a:pt x="9" y="232"/>
                </a:lnTo>
                <a:lnTo>
                  <a:pt x="9" y="232"/>
                </a:lnTo>
                <a:lnTo>
                  <a:pt x="9" y="241"/>
                </a:lnTo>
                <a:lnTo>
                  <a:pt x="11" y="251"/>
                </a:lnTo>
                <a:lnTo>
                  <a:pt x="11" y="251"/>
                </a:lnTo>
                <a:lnTo>
                  <a:pt x="16" y="260"/>
                </a:lnTo>
                <a:lnTo>
                  <a:pt x="16" y="260"/>
                </a:lnTo>
                <a:lnTo>
                  <a:pt x="20" y="268"/>
                </a:lnTo>
                <a:lnTo>
                  <a:pt x="20" y="268"/>
                </a:lnTo>
                <a:lnTo>
                  <a:pt x="27" y="275"/>
                </a:lnTo>
                <a:lnTo>
                  <a:pt x="27" y="275"/>
                </a:lnTo>
                <a:lnTo>
                  <a:pt x="31" y="279"/>
                </a:lnTo>
                <a:lnTo>
                  <a:pt x="31" y="279"/>
                </a:lnTo>
                <a:lnTo>
                  <a:pt x="38" y="284"/>
                </a:lnTo>
                <a:lnTo>
                  <a:pt x="44" y="287"/>
                </a:lnTo>
                <a:lnTo>
                  <a:pt x="44" y="287"/>
                </a:lnTo>
                <a:lnTo>
                  <a:pt x="44" y="287"/>
                </a:lnTo>
                <a:lnTo>
                  <a:pt x="44" y="287"/>
                </a:lnTo>
                <a:close/>
                <a:moveTo>
                  <a:pt x="13" y="88"/>
                </a:moveTo>
                <a:lnTo>
                  <a:pt x="13" y="88"/>
                </a:lnTo>
                <a:lnTo>
                  <a:pt x="13" y="88"/>
                </a:lnTo>
                <a:lnTo>
                  <a:pt x="13" y="88"/>
                </a:lnTo>
                <a:lnTo>
                  <a:pt x="11" y="93"/>
                </a:lnTo>
                <a:lnTo>
                  <a:pt x="11" y="93"/>
                </a:lnTo>
                <a:lnTo>
                  <a:pt x="9" y="103"/>
                </a:lnTo>
                <a:lnTo>
                  <a:pt x="9" y="111"/>
                </a:lnTo>
                <a:lnTo>
                  <a:pt x="9" y="111"/>
                </a:lnTo>
                <a:lnTo>
                  <a:pt x="11" y="118"/>
                </a:lnTo>
                <a:lnTo>
                  <a:pt x="13" y="125"/>
                </a:lnTo>
                <a:lnTo>
                  <a:pt x="13" y="125"/>
                </a:lnTo>
                <a:lnTo>
                  <a:pt x="16" y="131"/>
                </a:lnTo>
                <a:lnTo>
                  <a:pt x="20" y="137"/>
                </a:lnTo>
                <a:lnTo>
                  <a:pt x="20" y="137"/>
                </a:lnTo>
                <a:lnTo>
                  <a:pt x="20" y="137"/>
                </a:lnTo>
                <a:lnTo>
                  <a:pt x="20" y="137"/>
                </a:lnTo>
                <a:lnTo>
                  <a:pt x="22" y="134"/>
                </a:lnTo>
                <a:lnTo>
                  <a:pt x="22" y="134"/>
                </a:lnTo>
                <a:lnTo>
                  <a:pt x="22" y="133"/>
                </a:lnTo>
                <a:lnTo>
                  <a:pt x="22" y="133"/>
                </a:lnTo>
                <a:lnTo>
                  <a:pt x="19" y="128"/>
                </a:lnTo>
                <a:lnTo>
                  <a:pt x="19" y="128"/>
                </a:lnTo>
                <a:lnTo>
                  <a:pt x="16" y="122"/>
                </a:lnTo>
                <a:lnTo>
                  <a:pt x="16" y="122"/>
                </a:lnTo>
                <a:lnTo>
                  <a:pt x="14" y="120"/>
                </a:lnTo>
                <a:lnTo>
                  <a:pt x="14" y="120"/>
                </a:lnTo>
                <a:lnTo>
                  <a:pt x="13" y="118"/>
                </a:lnTo>
                <a:lnTo>
                  <a:pt x="13" y="115"/>
                </a:lnTo>
                <a:lnTo>
                  <a:pt x="13" y="115"/>
                </a:lnTo>
                <a:lnTo>
                  <a:pt x="14" y="114"/>
                </a:lnTo>
                <a:lnTo>
                  <a:pt x="14" y="114"/>
                </a:lnTo>
                <a:lnTo>
                  <a:pt x="11" y="106"/>
                </a:lnTo>
                <a:lnTo>
                  <a:pt x="11" y="106"/>
                </a:lnTo>
                <a:lnTo>
                  <a:pt x="13" y="93"/>
                </a:lnTo>
                <a:lnTo>
                  <a:pt x="13" y="93"/>
                </a:lnTo>
                <a:lnTo>
                  <a:pt x="13" y="88"/>
                </a:lnTo>
                <a:lnTo>
                  <a:pt x="13" y="88"/>
                </a:lnTo>
                <a:close/>
                <a:moveTo>
                  <a:pt x="31" y="41"/>
                </a:moveTo>
                <a:lnTo>
                  <a:pt x="31" y="41"/>
                </a:lnTo>
                <a:lnTo>
                  <a:pt x="33" y="41"/>
                </a:lnTo>
                <a:lnTo>
                  <a:pt x="33" y="41"/>
                </a:lnTo>
                <a:lnTo>
                  <a:pt x="35" y="41"/>
                </a:lnTo>
                <a:lnTo>
                  <a:pt x="35" y="41"/>
                </a:lnTo>
                <a:lnTo>
                  <a:pt x="36" y="43"/>
                </a:lnTo>
                <a:lnTo>
                  <a:pt x="39" y="43"/>
                </a:lnTo>
                <a:lnTo>
                  <a:pt x="39" y="43"/>
                </a:lnTo>
                <a:lnTo>
                  <a:pt x="44" y="43"/>
                </a:lnTo>
                <a:lnTo>
                  <a:pt x="44" y="43"/>
                </a:lnTo>
                <a:lnTo>
                  <a:pt x="46" y="44"/>
                </a:lnTo>
                <a:lnTo>
                  <a:pt x="47" y="44"/>
                </a:lnTo>
                <a:lnTo>
                  <a:pt x="47" y="44"/>
                </a:lnTo>
                <a:lnTo>
                  <a:pt x="47" y="46"/>
                </a:lnTo>
                <a:lnTo>
                  <a:pt x="47" y="46"/>
                </a:lnTo>
                <a:lnTo>
                  <a:pt x="52" y="47"/>
                </a:lnTo>
                <a:lnTo>
                  <a:pt x="52" y="47"/>
                </a:lnTo>
                <a:lnTo>
                  <a:pt x="54" y="46"/>
                </a:lnTo>
                <a:lnTo>
                  <a:pt x="54" y="46"/>
                </a:lnTo>
                <a:lnTo>
                  <a:pt x="58" y="43"/>
                </a:lnTo>
                <a:lnTo>
                  <a:pt x="58" y="43"/>
                </a:lnTo>
                <a:lnTo>
                  <a:pt x="58" y="43"/>
                </a:lnTo>
                <a:lnTo>
                  <a:pt x="58" y="43"/>
                </a:lnTo>
                <a:lnTo>
                  <a:pt x="57" y="43"/>
                </a:lnTo>
                <a:lnTo>
                  <a:pt x="57" y="43"/>
                </a:lnTo>
                <a:lnTo>
                  <a:pt x="55" y="43"/>
                </a:lnTo>
                <a:lnTo>
                  <a:pt x="55" y="43"/>
                </a:lnTo>
                <a:lnTo>
                  <a:pt x="50" y="41"/>
                </a:lnTo>
                <a:lnTo>
                  <a:pt x="50" y="41"/>
                </a:lnTo>
                <a:lnTo>
                  <a:pt x="35" y="36"/>
                </a:lnTo>
                <a:lnTo>
                  <a:pt x="35" y="36"/>
                </a:lnTo>
                <a:lnTo>
                  <a:pt x="27" y="35"/>
                </a:lnTo>
                <a:lnTo>
                  <a:pt x="27" y="35"/>
                </a:lnTo>
                <a:lnTo>
                  <a:pt x="27" y="35"/>
                </a:lnTo>
                <a:lnTo>
                  <a:pt x="27" y="35"/>
                </a:lnTo>
                <a:lnTo>
                  <a:pt x="31" y="41"/>
                </a:lnTo>
                <a:lnTo>
                  <a:pt x="31" y="41"/>
                </a:lnTo>
                <a:close/>
                <a:moveTo>
                  <a:pt x="58" y="312"/>
                </a:moveTo>
                <a:lnTo>
                  <a:pt x="58" y="312"/>
                </a:lnTo>
                <a:lnTo>
                  <a:pt x="58" y="311"/>
                </a:lnTo>
                <a:lnTo>
                  <a:pt x="58" y="311"/>
                </a:lnTo>
                <a:lnTo>
                  <a:pt x="50" y="305"/>
                </a:lnTo>
                <a:lnTo>
                  <a:pt x="50" y="305"/>
                </a:lnTo>
                <a:lnTo>
                  <a:pt x="49" y="305"/>
                </a:lnTo>
                <a:lnTo>
                  <a:pt x="49" y="305"/>
                </a:lnTo>
                <a:lnTo>
                  <a:pt x="44" y="305"/>
                </a:lnTo>
                <a:lnTo>
                  <a:pt x="44" y="305"/>
                </a:lnTo>
                <a:lnTo>
                  <a:pt x="43" y="306"/>
                </a:lnTo>
                <a:lnTo>
                  <a:pt x="43" y="306"/>
                </a:lnTo>
                <a:lnTo>
                  <a:pt x="35" y="312"/>
                </a:lnTo>
                <a:lnTo>
                  <a:pt x="35" y="312"/>
                </a:lnTo>
                <a:lnTo>
                  <a:pt x="35" y="312"/>
                </a:lnTo>
                <a:lnTo>
                  <a:pt x="35" y="312"/>
                </a:lnTo>
                <a:lnTo>
                  <a:pt x="58" y="312"/>
                </a:lnTo>
                <a:lnTo>
                  <a:pt x="58" y="312"/>
                </a:lnTo>
                <a:close/>
                <a:moveTo>
                  <a:pt x="46" y="77"/>
                </a:moveTo>
                <a:lnTo>
                  <a:pt x="46" y="77"/>
                </a:lnTo>
                <a:lnTo>
                  <a:pt x="46" y="77"/>
                </a:lnTo>
                <a:lnTo>
                  <a:pt x="46" y="77"/>
                </a:lnTo>
                <a:lnTo>
                  <a:pt x="41" y="70"/>
                </a:lnTo>
                <a:lnTo>
                  <a:pt x="41" y="70"/>
                </a:lnTo>
                <a:lnTo>
                  <a:pt x="39" y="68"/>
                </a:lnTo>
                <a:lnTo>
                  <a:pt x="39" y="68"/>
                </a:lnTo>
                <a:lnTo>
                  <a:pt x="36" y="68"/>
                </a:lnTo>
                <a:lnTo>
                  <a:pt x="36" y="68"/>
                </a:lnTo>
                <a:lnTo>
                  <a:pt x="33" y="68"/>
                </a:lnTo>
                <a:lnTo>
                  <a:pt x="33" y="68"/>
                </a:lnTo>
                <a:lnTo>
                  <a:pt x="25" y="77"/>
                </a:lnTo>
                <a:lnTo>
                  <a:pt x="25" y="77"/>
                </a:lnTo>
                <a:lnTo>
                  <a:pt x="46" y="77"/>
                </a:lnTo>
                <a:lnTo>
                  <a:pt x="46" y="77"/>
                </a:lnTo>
                <a:close/>
                <a:moveTo>
                  <a:pt x="3" y="349"/>
                </a:moveTo>
                <a:lnTo>
                  <a:pt x="3" y="349"/>
                </a:lnTo>
                <a:lnTo>
                  <a:pt x="3" y="349"/>
                </a:lnTo>
                <a:lnTo>
                  <a:pt x="3" y="349"/>
                </a:lnTo>
                <a:lnTo>
                  <a:pt x="3" y="349"/>
                </a:lnTo>
                <a:lnTo>
                  <a:pt x="3" y="349"/>
                </a:lnTo>
                <a:lnTo>
                  <a:pt x="3" y="355"/>
                </a:lnTo>
                <a:lnTo>
                  <a:pt x="3" y="355"/>
                </a:lnTo>
                <a:lnTo>
                  <a:pt x="3" y="363"/>
                </a:lnTo>
                <a:lnTo>
                  <a:pt x="6" y="371"/>
                </a:lnTo>
                <a:lnTo>
                  <a:pt x="6" y="371"/>
                </a:lnTo>
                <a:lnTo>
                  <a:pt x="11" y="377"/>
                </a:lnTo>
                <a:lnTo>
                  <a:pt x="11" y="377"/>
                </a:lnTo>
                <a:lnTo>
                  <a:pt x="16" y="385"/>
                </a:lnTo>
                <a:lnTo>
                  <a:pt x="16" y="385"/>
                </a:lnTo>
                <a:lnTo>
                  <a:pt x="24" y="393"/>
                </a:lnTo>
                <a:lnTo>
                  <a:pt x="33" y="398"/>
                </a:lnTo>
                <a:lnTo>
                  <a:pt x="33" y="398"/>
                </a:lnTo>
                <a:lnTo>
                  <a:pt x="43" y="402"/>
                </a:lnTo>
                <a:lnTo>
                  <a:pt x="43" y="402"/>
                </a:lnTo>
                <a:lnTo>
                  <a:pt x="43" y="402"/>
                </a:lnTo>
                <a:lnTo>
                  <a:pt x="43" y="402"/>
                </a:lnTo>
                <a:lnTo>
                  <a:pt x="43" y="402"/>
                </a:lnTo>
                <a:lnTo>
                  <a:pt x="43" y="402"/>
                </a:lnTo>
                <a:lnTo>
                  <a:pt x="39" y="401"/>
                </a:lnTo>
                <a:lnTo>
                  <a:pt x="39" y="401"/>
                </a:lnTo>
                <a:lnTo>
                  <a:pt x="33" y="396"/>
                </a:lnTo>
                <a:lnTo>
                  <a:pt x="25" y="390"/>
                </a:lnTo>
                <a:lnTo>
                  <a:pt x="25" y="390"/>
                </a:lnTo>
                <a:lnTo>
                  <a:pt x="24" y="390"/>
                </a:lnTo>
                <a:lnTo>
                  <a:pt x="24" y="390"/>
                </a:lnTo>
                <a:lnTo>
                  <a:pt x="20" y="387"/>
                </a:lnTo>
                <a:lnTo>
                  <a:pt x="20" y="387"/>
                </a:lnTo>
                <a:lnTo>
                  <a:pt x="14" y="380"/>
                </a:lnTo>
                <a:lnTo>
                  <a:pt x="13" y="377"/>
                </a:lnTo>
                <a:lnTo>
                  <a:pt x="11" y="372"/>
                </a:lnTo>
                <a:lnTo>
                  <a:pt x="11" y="372"/>
                </a:lnTo>
                <a:lnTo>
                  <a:pt x="9" y="371"/>
                </a:lnTo>
                <a:lnTo>
                  <a:pt x="9" y="371"/>
                </a:lnTo>
                <a:lnTo>
                  <a:pt x="6" y="364"/>
                </a:lnTo>
                <a:lnTo>
                  <a:pt x="3" y="358"/>
                </a:lnTo>
                <a:lnTo>
                  <a:pt x="3" y="358"/>
                </a:lnTo>
                <a:lnTo>
                  <a:pt x="3" y="357"/>
                </a:lnTo>
                <a:lnTo>
                  <a:pt x="3" y="357"/>
                </a:lnTo>
                <a:lnTo>
                  <a:pt x="3" y="350"/>
                </a:lnTo>
                <a:lnTo>
                  <a:pt x="3" y="350"/>
                </a:lnTo>
                <a:lnTo>
                  <a:pt x="3" y="349"/>
                </a:lnTo>
                <a:lnTo>
                  <a:pt x="3" y="349"/>
                </a:lnTo>
                <a:close/>
                <a:moveTo>
                  <a:pt x="33" y="137"/>
                </a:moveTo>
                <a:lnTo>
                  <a:pt x="33" y="137"/>
                </a:lnTo>
                <a:lnTo>
                  <a:pt x="33" y="139"/>
                </a:lnTo>
                <a:lnTo>
                  <a:pt x="33" y="139"/>
                </a:lnTo>
                <a:lnTo>
                  <a:pt x="41" y="145"/>
                </a:lnTo>
                <a:lnTo>
                  <a:pt x="41" y="145"/>
                </a:lnTo>
                <a:lnTo>
                  <a:pt x="43" y="145"/>
                </a:lnTo>
                <a:lnTo>
                  <a:pt x="43" y="145"/>
                </a:lnTo>
                <a:lnTo>
                  <a:pt x="49" y="145"/>
                </a:lnTo>
                <a:lnTo>
                  <a:pt x="49" y="145"/>
                </a:lnTo>
                <a:lnTo>
                  <a:pt x="50" y="145"/>
                </a:lnTo>
                <a:lnTo>
                  <a:pt x="50" y="145"/>
                </a:lnTo>
                <a:lnTo>
                  <a:pt x="54" y="139"/>
                </a:lnTo>
                <a:lnTo>
                  <a:pt x="54" y="139"/>
                </a:lnTo>
                <a:lnTo>
                  <a:pt x="33" y="137"/>
                </a:lnTo>
                <a:lnTo>
                  <a:pt x="33" y="137"/>
                </a:lnTo>
                <a:close/>
                <a:moveTo>
                  <a:pt x="39" y="388"/>
                </a:moveTo>
                <a:lnTo>
                  <a:pt x="39" y="388"/>
                </a:lnTo>
                <a:lnTo>
                  <a:pt x="52" y="394"/>
                </a:lnTo>
                <a:lnTo>
                  <a:pt x="52" y="394"/>
                </a:lnTo>
                <a:lnTo>
                  <a:pt x="61" y="388"/>
                </a:lnTo>
                <a:lnTo>
                  <a:pt x="61" y="388"/>
                </a:lnTo>
                <a:lnTo>
                  <a:pt x="63" y="387"/>
                </a:lnTo>
                <a:lnTo>
                  <a:pt x="63" y="387"/>
                </a:lnTo>
                <a:lnTo>
                  <a:pt x="52" y="388"/>
                </a:lnTo>
                <a:lnTo>
                  <a:pt x="52" y="388"/>
                </a:lnTo>
                <a:lnTo>
                  <a:pt x="39" y="388"/>
                </a:lnTo>
                <a:lnTo>
                  <a:pt x="39" y="388"/>
                </a:lnTo>
                <a:close/>
                <a:moveTo>
                  <a:pt x="35" y="177"/>
                </a:moveTo>
                <a:lnTo>
                  <a:pt x="35" y="177"/>
                </a:lnTo>
                <a:lnTo>
                  <a:pt x="41" y="177"/>
                </a:lnTo>
                <a:lnTo>
                  <a:pt x="41" y="177"/>
                </a:lnTo>
                <a:lnTo>
                  <a:pt x="55" y="175"/>
                </a:lnTo>
                <a:lnTo>
                  <a:pt x="55" y="175"/>
                </a:lnTo>
                <a:lnTo>
                  <a:pt x="55" y="175"/>
                </a:lnTo>
                <a:lnTo>
                  <a:pt x="55" y="175"/>
                </a:lnTo>
                <a:lnTo>
                  <a:pt x="46" y="167"/>
                </a:lnTo>
                <a:lnTo>
                  <a:pt x="46" y="167"/>
                </a:lnTo>
                <a:lnTo>
                  <a:pt x="35" y="177"/>
                </a:lnTo>
                <a:lnTo>
                  <a:pt x="35" y="177"/>
                </a:lnTo>
                <a:close/>
                <a:moveTo>
                  <a:pt x="50" y="396"/>
                </a:moveTo>
                <a:lnTo>
                  <a:pt x="50" y="396"/>
                </a:lnTo>
                <a:lnTo>
                  <a:pt x="46" y="394"/>
                </a:lnTo>
                <a:lnTo>
                  <a:pt x="46" y="394"/>
                </a:lnTo>
                <a:lnTo>
                  <a:pt x="39" y="391"/>
                </a:lnTo>
                <a:lnTo>
                  <a:pt x="39" y="391"/>
                </a:lnTo>
                <a:lnTo>
                  <a:pt x="35" y="388"/>
                </a:lnTo>
                <a:lnTo>
                  <a:pt x="35" y="388"/>
                </a:lnTo>
                <a:lnTo>
                  <a:pt x="30" y="387"/>
                </a:lnTo>
                <a:lnTo>
                  <a:pt x="30" y="387"/>
                </a:lnTo>
                <a:lnTo>
                  <a:pt x="28" y="385"/>
                </a:lnTo>
                <a:lnTo>
                  <a:pt x="28" y="385"/>
                </a:lnTo>
                <a:lnTo>
                  <a:pt x="27" y="385"/>
                </a:lnTo>
                <a:lnTo>
                  <a:pt x="25" y="383"/>
                </a:lnTo>
                <a:lnTo>
                  <a:pt x="25" y="383"/>
                </a:lnTo>
                <a:lnTo>
                  <a:pt x="25" y="385"/>
                </a:lnTo>
                <a:lnTo>
                  <a:pt x="25" y="385"/>
                </a:lnTo>
                <a:lnTo>
                  <a:pt x="31" y="390"/>
                </a:lnTo>
                <a:lnTo>
                  <a:pt x="31" y="390"/>
                </a:lnTo>
                <a:lnTo>
                  <a:pt x="33" y="391"/>
                </a:lnTo>
                <a:lnTo>
                  <a:pt x="33" y="391"/>
                </a:lnTo>
                <a:lnTo>
                  <a:pt x="41" y="394"/>
                </a:lnTo>
                <a:lnTo>
                  <a:pt x="41" y="394"/>
                </a:lnTo>
                <a:lnTo>
                  <a:pt x="49" y="398"/>
                </a:lnTo>
                <a:lnTo>
                  <a:pt x="49" y="398"/>
                </a:lnTo>
                <a:lnTo>
                  <a:pt x="50" y="396"/>
                </a:lnTo>
                <a:lnTo>
                  <a:pt x="50" y="396"/>
                </a:lnTo>
                <a:close/>
                <a:moveTo>
                  <a:pt x="85" y="423"/>
                </a:moveTo>
                <a:lnTo>
                  <a:pt x="85" y="423"/>
                </a:lnTo>
                <a:lnTo>
                  <a:pt x="85" y="423"/>
                </a:lnTo>
                <a:lnTo>
                  <a:pt x="85" y="423"/>
                </a:lnTo>
                <a:lnTo>
                  <a:pt x="80" y="418"/>
                </a:lnTo>
                <a:lnTo>
                  <a:pt x="80" y="418"/>
                </a:lnTo>
                <a:lnTo>
                  <a:pt x="74" y="415"/>
                </a:lnTo>
                <a:lnTo>
                  <a:pt x="74" y="415"/>
                </a:lnTo>
                <a:lnTo>
                  <a:pt x="55" y="405"/>
                </a:lnTo>
                <a:lnTo>
                  <a:pt x="55" y="405"/>
                </a:lnTo>
                <a:lnTo>
                  <a:pt x="54" y="405"/>
                </a:lnTo>
                <a:lnTo>
                  <a:pt x="54" y="405"/>
                </a:lnTo>
                <a:lnTo>
                  <a:pt x="55" y="407"/>
                </a:lnTo>
                <a:lnTo>
                  <a:pt x="55" y="407"/>
                </a:lnTo>
                <a:lnTo>
                  <a:pt x="66" y="413"/>
                </a:lnTo>
                <a:lnTo>
                  <a:pt x="66" y="413"/>
                </a:lnTo>
                <a:lnTo>
                  <a:pt x="69" y="415"/>
                </a:lnTo>
                <a:lnTo>
                  <a:pt x="69" y="415"/>
                </a:lnTo>
                <a:lnTo>
                  <a:pt x="80" y="423"/>
                </a:lnTo>
                <a:lnTo>
                  <a:pt x="80" y="423"/>
                </a:lnTo>
                <a:lnTo>
                  <a:pt x="80" y="423"/>
                </a:lnTo>
                <a:lnTo>
                  <a:pt x="80" y="423"/>
                </a:lnTo>
                <a:lnTo>
                  <a:pt x="85" y="423"/>
                </a:lnTo>
                <a:lnTo>
                  <a:pt x="85" y="423"/>
                </a:lnTo>
                <a:close/>
                <a:moveTo>
                  <a:pt x="84" y="341"/>
                </a:moveTo>
                <a:lnTo>
                  <a:pt x="84" y="341"/>
                </a:lnTo>
                <a:lnTo>
                  <a:pt x="82" y="331"/>
                </a:lnTo>
                <a:lnTo>
                  <a:pt x="82" y="331"/>
                </a:lnTo>
                <a:lnTo>
                  <a:pt x="74" y="331"/>
                </a:lnTo>
                <a:lnTo>
                  <a:pt x="74" y="331"/>
                </a:lnTo>
                <a:lnTo>
                  <a:pt x="77" y="341"/>
                </a:lnTo>
                <a:lnTo>
                  <a:pt x="77" y="341"/>
                </a:lnTo>
                <a:lnTo>
                  <a:pt x="84" y="341"/>
                </a:lnTo>
                <a:lnTo>
                  <a:pt x="84" y="341"/>
                </a:lnTo>
                <a:close/>
                <a:moveTo>
                  <a:pt x="58" y="398"/>
                </a:moveTo>
                <a:lnTo>
                  <a:pt x="58" y="398"/>
                </a:lnTo>
                <a:lnTo>
                  <a:pt x="60" y="398"/>
                </a:lnTo>
                <a:lnTo>
                  <a:pt x="60" y="398"/>
                </a:lnTo>
                <a:lnTo>
                  <a:pt x="66" y="393"/>
                </a:lnTo>
                <a:lnTo>
                  <a:pt x="66" y="393"/>
                </a:lnTo>
                <a:lnTo>
                  <a:pt x="74" y="385"/>
                </a:lnTo>
                <a:lnTo>
                  <a:pt x="74" y="385"/>
                </a:lnTo>
                <a:lnTo>
                  <a:pt x="80" y="379"/>
                </a:lnTo>
                <a:lnTo>
                  <a:pt x="85" y="371"/>
                </a:lnTo>
                <a:lnTo>
                  <a:pt x="85" y="371"/>
                </a:lnTo>
                <a:lnTo>
                  <a:pt x="87" y="363"/>
                </a:lnTo>
                <a:lnTo>
                  <a:pt x="87" y="363"/>
                </a:lnTo>
                <a:lnTo>
                  <a:pt x="87" y="363"/>
                </a:lnTo>
                <a:lnTo>
                  <a:pt x="87" y="363"/>
                </a:lnTo>
                <a:lnTo>
                  <a:pt x="87" y="364"/>
                </a:lnTo>
                <a:lnTo>
                  <a:pt x="87" y="364"/>
                </a:lnTo>
                <a:lnTo>
                  <a:pt x="82" y="372"/>
                </a:lnTo>
                <a:lnTo>
                  <a:pt x="82" y="372"/>
                </a:lnTo>
                <a:lnTo>
                  <a:pt x="77" y="379"/>
                </a:lnTo>
                <a:lnTo>
                  <a:pt x="77" y="379"/>
                </a:lnTo>
                <a:lnTo>
                  <a:pt x="76" y="382"/>
                </a:lnTo>
                <a:lnTo>
                  <a:pt x="76" y="382"/>
                </a:lnTo>
                <a:lnTo>
                  <a:pt x="74" y="385"/>
                </a:lnTo>
                <a:lnTo>
                  <a:pt x="74" y="385"/>
                </a:lnTo>
                <a:lnTo>
                  <a:pt x="66" y="391"/>
                </a:lnTo>
                <a:lnTo>
                  <a:pt x="58" y="398"/>
                </a:lnTo>
                <a:lnTo>
                  <a:pt x="58" y="398"/>
                </a:lnTo>
                <a:lnTo>
                  <a:pt x="58" y="398"/>
                </a:lnTo>
                <a:lnTo>
                  <a:pt x="58" y="398"/>
                </a:lnTo>
                <a:close/>
                <a:moveTo>
                  <a:pt x="39" y="156"/>
                </a:moveTo>
                <a:lnTo>
                  <a:pt x="39" y="156"/>
                </a:lnTo>
                <a:lnTo>
                  <a:pt x="38" y="156"/>
                </a:lnTo>
                <a:lnTo>
                  <a:pt x="38" y="156"/>
                </a:lnTo>
                <a:lnTo>
                  <a:pt x="30" y="150"/>
                </a:lnTo>
                <a:lnTo>
                  <a:pt x="30" y="150"/>
                </a:lnTo>
                <a:lnTo>
                  <a:pt x="22" y="142"/>
                </a:lnTo>
                <a:lnTo>
                  <a:pt x="22" y="142"/>
                </a:lnTo>
                <a:lnTo>
                  <a:pt x="16" y="134"/>
                </a:lnTo>
                <a:lnTo>
                  <a:pt x="16" y="134"/>
                </a:lnTo>
                <a:lnTo>
                  <a:pt x="14" y="133"/>
                </a:lnTo>
                <a:lnTo>
                  <a:pt x="14" y="133"/>
                </a:lnTo>
                <a:lnTo>
                  <a:pt x="14" y="133"/>
                </a:lnTo>
                <a:lnTo>
                  <a:pt x="14" y="133"/>
                </a:lnTo>
                <a:lnTo>
                  <a:pt x="16" y="137"/>
                </a:lnTo>
                <a:lnTo>
                  <a:pt x="16" y="137"/>
                </a:lnTo>
                <a:lnTo>
                  <a:pt x="24" y="147"/>
                </a:lnTo>
                <a:lnTo>
                  <a:pt x="24" y="147"/>
                </a:lnTo>
                <a:lnTo>
                  <a:pt x="27" y="148"/>
                </a:lnTo>
                <a:lnTo>
                  <a:pt x="27" y="148"/>
                </a:lnTo>
                <a:lnTo>
                  <a:pt x="36" y="158"/>
                </a:lnTo>
                <a:lnTo>
                  <a:pt x="36" y="158"/>
                </a:lnTo>
                <a:lnTo>
                  <a:pt x="38" y="158"/>
                </a:lnTo>
                <a:lnTo>
                  <a:pt x="38" y="158"/>
                </a:lnTo>
                <a:lnTo>
                  <a:pt x="39" y="156"/>
                </a:lnTo>
                <a:lnTo>
                  <a:pt x="39" y="156"/>
                </a:lnTo>
                <a:close/>
                <a:moveTo>
                  <a:pt x="84" y="360"/>
                </a:moveTo>
                <a:lnTo>
                  <a:pt x="84" y="360"/>
                </a:lnTo>
                <a:lnTo>
                  <a:pt x="84" y="353"/>
                </a:lnTo>
                <a:lnTo>
                  <a:pt x="84" y="349"/>
                </a:lnTo>
                <a:lnTo>
                  <a:pt x="84" y="349"/>
                </a:lnTo>
                <a:lnTo>
                  <a:pt x="77" y="349"/>
                </a:lnTo>
                <a:lnTo>
                  <a:pt x="77" y="349"/>
                </a:lnTo>
                <a:lnTo>
                  <a:pt x="77" y="360"/>
                </a:lnTo>
                <a:lnTo>
                  <a:pt x="77" y="360"/>
                </a:lnTo>
                <a:lnTo>
                  <a:pt x="84" y="360"/>
                </a:lnTo>
                <a:lnTo>
                  <a:pt x="84" y="360"/>
                </a:lnTo>
                <a:close/>
                <a:moveTo>
                  <a:pt x="60" y="289"/>
                </a:moveTo>
                <a:lnTo>
                  <a:pt x="60" y="289"/>
                </a:lnTo>
                <a:lnTo>
                  <a:pt x="66" y="284"/>
                </a:lnTo>
                <a:lnTo>
                  <a:pt x="73" y="278"/>
                </a:lnTo>
                <a:lnTo>
                  <a:pt x="82" y="264"/>
                </a:lnTo>
                <a:lnTo>
                  <a:pt x="82" y="264"/>
                </a:lnTo>
                <a:lnTo>
                  <a:pt x="82" y="264"/>
                </a:lnTo>
                <a:lnTo>
                  <a:pt x="80" y="264"/>
                </a:lnTo>
                <a:lnTo>
                  <a:pt x="80" y="264"/>
                </a:lnTo>
                <a:lnTo>
                  <a:pt x="73" y="275"/>
                </a:lnTo>
                <a:lnTo>
                  <a:pt x="73" y="275"/>
                </a:lnTo>
                <a:lnTo>
                  <a:pt x="73" y="276"/>
                </a:lnTo>
                <a:lnTo>
                  <a:pt x="71" y="278"/>
                </a:lnTo>
                <a:lnTo>
                  <a:pt x="71" y="278"/>
                </a:lnTo>
                <a:lnTo>
                  <a:pt x="69" y="278"/>
                </a:lnTo>
                <a:lnTo>
                  <a:pt x="69" y="278"/>
                </a:lnTo>
                <a:lnTo>
                  <a:pt x="68" y="278"/>
                </a:lnTo>
                <a:lnTo>
                  <a:pt x="68" y="278"/>
                </a:lnTo>
                <a:lnTo>
                  <a:pt x="68" y="279"/>
                </a:lnTo>
                <a:lnTo>
                  <a:pt x="68" y="279"/>
                </a:lnTo>
                <a:lnTo>
                  <a:pt x="66" y="281"/>
                </a:lnTo>
                <a:lnTo>
                  <a:pt x="65" y="281"/>
                </a:lnTo>
                <a:lnTo>
                  <a:pt x="65" y="281"/>
                </a:lnTo>
                <a:lnTo>
                  <a:pt x="63" y="282"/>
                </a:lnTo>
                <a:lnTo>
                  <a:pt x="63" y="282"/>
                </a:lnTo>
                <a:lnTo>
                  <a:pt x="58" y="287"/>
                </a:lnTo>
                <a:lnTo>
                  <a:pt x="58" y="287"/>
                </a:lnTo>
                <a:lnTo>
                  <a:pt x="57" y="287"/>
                </a:lnTo>
                <a:lnTo>
                  <a:pt x="57" y="287"/>
                </a:lnTo>
                <a:lnTo>
                  <a:pt x="58" y="289"/>
                </a:lnTo>
                <a:lnTo>
                  <a:pt x="58" y="289"/>
                </a:lnTo>
                <a:lnTo>
                  <a:pt x="60" y="289"/>
                </a:lnTo>
                <a:lnTo>
                  <a:pt x="60" y="289"/>
                </a:lnTo>
                <a:close/>
                <a:moveTo>
                  <a:pt x="31" y="224"/>
                </a:moveTo>
                <a:lnTo>
                  <a:pt x="31" y="224"/>
                </a:lnTo>
                <a:lnTo>
                  <a:pt x="31" y="224"/>
                </a:lnTo>
                <a:lnTo>
                  <a:pt x="31" y="224"/>
                </a:lnTo>
                <a:lnTo>
                  <a:pt x="77" y="221"/>
                </a:lnTo>
                <a:lnTo>
                  <a:pt x="77" y="221"/>
                </a:lnTo>
                <a:lnTo>
                  <a:pt x="77" y="221"/>
                </a:lnTo>
                <a:lnTo>
                  <a:pt x="77" y="221"/>
                </a:lnTo>
                <a:lnTo>
                  <a:pt x="65" y="221"/>
                </a:lnTo>
                <a:lnTo>
                  <a:pt x="65" y="221"/>
                </a:lnTo>
                <a:lnTo>
                  <a:pt x="50" y="221"/>
                </a:lnTo>
                <a:lnTo>
                  <a:pt x="36" y="224"/>
                </a:lnTo>
                <a:lnTo>
                  <a:pt x="36" y="224"/>
                </a:lnTo>
                <a:lnTo>
                  <a:pt x="31" y="224"/>
                </a:lnTo>
                <a:lnTo>
                  <a:pt x="31" y="224"/>
                </a:lnTo>
                <a:close/>
                <a:moveTo>
                  <a:pt x="54" y="305"/>
                </a:moveTo>
                <a:lnTo>
                  <a:pt x="54" y="305"/>
                </a:lnTo>
                <a:lnTo>
                  <a:pt x="54" y="305"/>
                </a:lnTo>
                <a:lnTo>
                  <a:pt x="54" y="305"/>
                </a:lnTo>
                <a:lnTo>
                  <a:pt x="61" y="311"/>
                </a:lnTo>
                <a:lnTo>
                  <a:pt x="61" y="311"/>
                </a:lnTo>
                <a:lnTo>
                  <a:pt x="63" y="311"/>
                </a:lnTo>
                <a:lnTo>
                  <a:pt x="63" y="311"/>
                </a:lnTo>
                <a:lnTo>
                  <a:pt x="68" y="311"/>
                </a:lnTo>
                <a:lnTo>
                  <a:pt x="68" y="311"/>
                </a:lnTo>
                <a:lnTo>
                  <a:pt x="68" y="311"/>
                </a:lnTo>
                <a:lnTo>
                  <a:pt x="68" y="311"/>
                </a:lnTo>
                <a:lnTo>
                  <a:pt x="61" y="305"/>
                </a:lnTo>
                <a:lnTo>
                  <a:pt x="61" y="305"/>
                </a:lnTo>
                <a:lnTo>
                  <a:pt x="60" y="303"/>
                </a:lnTo>
                <a:lnTo>
                  <a:pt x="60" y="303"/>
                </a:lnTo>
                <a:lnTo>
                  <a:pt x="55" y="305"/>
                </a:lnTo>
                <a:lnTo>
                  <a:pt x="55" y="305"/>
                </a:lnTo>
                <a:lnTo>
                  <a:pt x="54" y="305"/>
                </a:lnTo>
                <a:lnTo>
                  <a:pt x="54" y="305"/>
                </a:lnTo>
                <a:close/>
                <a:moveTo>
                  <a:pt x="73" y="325"/>
                </a:moveTo>
                <a:lnTo>
                  <a:pt x="73" y="325"/>
                </a:lnTo>
                <a:lnTo>
                  <a:pt x="79" y="325"/>
                </a:lnTo>
                <a:lnTo>
                  <a:pt x="79" y="325"/>
                </a:lnTo>
                <a:lnTo>
                  <a:pt x="79" y="323"/>
                </a:lnTo>
                <a:lnTo>
                  <a:pt x="79" y="323"/>
                </a:lnTo>
                <a:lnTo>
                  <a:pt x="74" y="319"/>
                </a:lnTo>
                <a:lnTo>
                  <a:pt x="74" y="319"/>
                </a:lnTo>
                <a:lnTo>
                  <a:pt x="73" y="317"/>
                </a:lnTo>
                <a:lnTo>
                  <a:pt x="73" y="317"/>
                </a:lnTo>
                <a:lnTo>
                  <a:pt x="68" y="317"/>
                </a:lnTo>
                <a:lnTo>
                  <a:pt x="68" y="317"/>
                </a:lnTo>
                <a:lnTo>
                  <a:pt x="68" y="317"/>
                </a:lnTo>
                <a:lnTo>
                  <a:pt x="68" y="317"/>
                </a:lnTo>
                <a:lnTo>
                  <a:pt x="73" y="325"/>
                </a:lnTo>
                <a:lnTo>
                  <a:pt x="73" y="325"/>
                </a:lnTo>
                <a:close/>
                <a:moveTo>
                  <a:pt x="49" y="49"/>
                </a:moveTo>
                <a:lnTo>
                  <a:pt x="49" y="49"/>
                </a:lnTo>
                <a:lnTo>
                  <a:pt x="49" y="49"/>
                </a:lnTo>
                <a:lnTo>
                  <a:pt x="49" y="49"/>
                </a:lnTo>
                <a:lnTo>
                  <a:pt x="44" y="47"/>
                </a:lnTo>
                <a:lnTo>
                  <a:pt x="44" y="47"/>
                </a:lnTo>
                <a:lnTo>
                  <a:pt x="38" y="46"/>
                </a:lnTo>
                <a:lnTo>
                  <a:pt x="38" y="46"/>
                </a:lnTo>
                <a:lnTo>
                  <a:pt x="38" y="46"/>
                </a:lnTo>
                <a:lnTo>
                  <a:pt x="38" y="46"/>
                </a:lnTo>
                <a:lnTo>
                  <a:pt x="36" y="46"/>
                </a:lnTo>
                <a:lnTo>
                  <a:pt x="35" y="46"/>
                </a:lnTo>
                <a:lnTo>
                  <a:pt x="35" y="46"/>
                </a:lnTo>
                <a:lnTo>
                  <a:pt x="43" y="54"/>
                </a:lnTo>
                <a:lnTo>
                  <a:pt x="43" y="54"/>
                </a:lnTo>
                <a:lnTo>
                  <a:pt x="49" y="49"/>
                </a:lnTo>
                <a:lnTo>
                  <a:pt x="49" y="49"/>
                </a:lnTo>
                <a:close/>
                <a:moveTo>
                  <a:pt x="27" y="317"/>
                </a:moveTo>
                <a:lnTo>
                  <a:pt x="27" y="317"/>
                </a:lnTo>
                <a:lnTo>
                  <a:pt x="22" y="317"/>
                </a:lnTo>
                <a:lnTo>
                  <a:pt x="22" y="317"/>
                </a:lnTo>
                <a:lnTo>
                  <a:pt x="20" y="317"/>
                </a:lnTo>
                <a:lnTo>
                  <a:pt x="20" y="317"/>
                </a:lnTo>
                <a:lnTo>
                  <a:pt x="16" y="323"/>
                </a:lnTo>
                <a:lnTo>
                  <a:pt x="16" y="323"/>
                </a:lnTo>
                <a:lnTo>
                  <a:pt x="16" y="325"/>
                </a:lnTo>
                <a:lnTo>
                  <a:pt x="16" y="325"/>
                </a:lnTo>
                <a:lnTo>
                  <a:pt x="19" y="325"/>
                </a:lnTo>
                <a:lnTo>
                  <a:pt x="19" y="325"/>
                </a:lnTo>
                <a:lnTo>
                  <a:pt x="20" y="325"/>
                </a:lnTo>
                <a:lnTo>
                  <a:pt x="20" y="325"/>
                </a:lnTo>
                <a:lnTo>
                  <a:pt x="25" y="319"/>
                </a:lnTo>
                <a:lnTo>
                  <a:pt x="25" y="319"/>
                </a:lnTo>
                <a:lnTo>
                  <a:pt x="27" y="317"/>
                </a:lnTo>
                <a:lnTo>
                  <a:pt x="27" y="317"/>
                </a:lnTo>
                <a:close/>
                <a:moveTo>
                  <a:pt x="96" y="434"/>
                </a:moveTo>
                <a:lnTo>
                  <a:pt x="96" y="434"/>
                </a:lnTo>
                <a:lnTo>
                  <a:pt x="93" y="429"/>
                </a:lnTo>
                <a:lnTo>
                  <a:pt x="88" y="424"/>
                </a:lnTo>
                <a:lnTo>
                  <a:pt x="88" y="424"/>
                </a:lnTo>
                <a:lnTo>
                  <a:pt x="87" y="426"/>
                </a:lnTo>
                <a:lnTo>
                  <a:pt x="87" y="426"/>
                </a:lnTo>
                <a:lnTo>
                  <a:pt x="84" y="426"/>
                </a:lnTo>
                <a:lnTo>
                  <a:pt x="84" y="426"/>
                </a:lnTo>
                <a:lnTo>
                  <a:pt x="96" y="434"/>
                </a:lnTo>
                <a:lnTo>
                  <a:pt x="96" y="434"/>
                </a:lnTo>
                <a:close/>
                <a:moveTo>
                  <a:pt x="38" y="163"/>
                </a:moveTo>
                <a:lnTo>
                  <a:pt x="38" y="163"/>
                </a:lnTo>
                <a:lnTo>
                  <a:pt x="30" y="169"/>
                </a:lnTo>
                <a:lnTo>
                  <a:pt x="25" y="177"/>
                </a:lnTo>
                <a:lnTo>
                  <a:pt x="25" y="177"/>
                </a:lnTo>
                <a:lnTo>
                  <a:pt x="27" y="177"/>
                </a:lnTo>
                <a:lnTo>
                  <a:pt x="27" y="177"/>
                </a:lnTo>
                <a:lnTo>
                  <a:pt x="39" y="163"/>
                </a:lnTo>
                <a:lnTo>
                  <a:pt x="39" y="163"/>
                </a:lnTo>
                <a:lnTo>
                  <a:pt x="39" y="163"/>
                </a:lnTo>
                <a:lnTo>
                  <a:pt x="39" y="163"/>
                </a:lnTo>
                <a:lnTo>
                  <a:pt x="38" y="163"/>
                </a:lnTo>
                <a:lnTo>
                  <a:pt x="38" y="163"/>
                </a:lnTo>
                <a:close/>
                <a:moveTo>
                  <a:pt x="35" y="305"/>
                </a:moveTo>
                <a:lnTo>
                  <a:pt x="35" y="305"/>
                </a:lnTo>
                <a:lnTo>
                  <a:pt x="27" y="312"/>
                </a:lnTo>
                <a:lnTo>
                  <a:pt x="27" y="312"/>
                </a:lnTo>
                <a:lnTo>
                  <a:pt x="30" y="312"/>
                </a:lnTo>
                <a:lnTo>
                  <a:pt x="30" y="312"/>
                </a:lnTo>
                <a:lnTo>
                  <a:pt x="31" y="312"/>
                </a:lnTo>
                <a:lnTo>
                  <a:pt x="31" y="312"/>
                </a:lnTo>
                <a:lnTo>
                  <a:pt x="35" y="309"/>
                </a:lnTo>
                <a:lnTo>
                  <a:pt x="35" y="309"/>
                </a:lnTo>
                <a:lnTo>
                  <a:pt x="38" y="306"/>
                </a:lnTo>
                <a:lnTo>
                  <a:pt x="38" y="306"/>
                </a:lnTo>
                <a:lnTo>
                  <a:pt x="39" y="306"/>
                </a:lnTo>
                <a:lnTo>
                  <a:pt x="39" y="306"/>
                </a:lnTo>
                <a:lnTo>
                  <a:pt x="36" y="306"/>
                </a:lnTo>
                <a:lnTo>
                  <a:pt x="35" y="305"/>
                </a:lnTo>
                <a:lnTo>
                  <a:pt x="35" y="305"/>
                </a:lnTo>
                <a:close/>
                <a:moveTo>
                  <a:pt x="52" y="145"/>
                </a:moveTo>
                <a:lnTo>
                  <a:pt x="52" y="145"/>
                </a:lnTo>
                <a:lnTo>
                  <a:pt x="57" y="145"/>
                </a:lnTo>
                <a:lnTo>
                  <a:pt x="57" y="145"/>
                </a:lnTo>
                <a:lnTo>
                  <a:pt x="57" y="145"/>
                </a:lnTo>
                <a:lnTo>
                  <a:pt x="57" y="145"/>
                </a:lnTo>
                <a:lnTo>
                  <a:pt x="61" y="139"/>
                </a:lnTo>
                <a:lnTo>
                  <a:pt x="61" y="139"/>
                </a:lnTo>
                <a:lnTo>
                  <a:pt x="63" y="137"/>
                </a:lnTo>
                <a:lnTo>
                  <a:pt x="63" y="137"/>
                </a:lnTo>
                <a:lnTo>
                  <a:pt x="58" y="137"/>
                </a:lnTo>
                <a:lnTo>
                  <a:pt x="58" y="137"/>
                </a:lnTo>
                <a:lnTo>
                  <a:pt x="57" y="139"/>
                </a:lnTo>
                <a:lnTo>
                  <a:pt x="57" y="139"/>
                </a:lnTo>
                <a:lnTo>
                  <a:pt x="54" y="145"/>
                </a:lnTo>
                <a:lnTo>
                  <a:pt x="54" y="145"/>
                </a:lnTo>
                <a:lnTo>
                  <a:pt x="52" y="145"/>
                </a:lnTo>
                <a:lnTo>
                  <a:pt x="52" y="145"/>
                </a:lnTo>
                <a:close/>
                <a:moveTo>
                  <a:pt x="25" y="278"/>
                </a:moveTo>
                <a:lnTo>
                  <a:pt x="25" y="278"/>
                </a:lnTo>
                <a:lnTo>
                  <a:pt x="31" y="286"/>
                </a:lnTo>
                <a:lnTo>
                  <a:pt x="39" y="292"/>
                </a:lnTo>
                <a:lnTo>
                  <a:pt x="39" y="292"/>
                </a:lnTo>
                <a:lnTo>
                  <a:pt x="43" y="290"/>
                </a:lnTo>
                <a:lnTo>
                  <a:pt x="43" y="290"/>
                </a:lnTo>
                <a:lnTo>
                  <a:pt x="39" y="289"/>
                </a:lnTo>
                <a:lnTo>
                  <a:pt x="39" y="289"/>
                </a:lnTo>
                <a:lnTo>
                  <a:pt x="33" y="284"/>
                </a:lnTo>
                <a:lnTo>
                  <a:pt x="28" y="279"/>
                </a:lnTo>
                <a:lnTo>
                  <a:pt x="28" y="279"/>
                </a:lnTo>
                <a:lnTo>
                  <a:pt x="25" y="278"/>
                </a:lnTo>
                <a:lnTo>
                  <a:pt x="25" y="278"/>
                </a:lnTo>
                <a:close/>
                <a:moveTo>
                  <a:pt x="13" y="13"/>
                </a:moveTo>
                <a:lnTo>
                  <a:pt x="13" y="13"/>
                </a:lnTo>
                <a:lnTo>
                  <a:pt x="13" y="16"/>
                </a:lnTo>
                <a:lnTo>
                  <a:pt x="13" y="21"/>
                </a:lnTo>
                <a:lnTo>
                  <a:pt x="13" y="21"/>
                </a:lnTo>
                <a:lnTo>
                  <a:pt x="19" y="33"/>
                </a:lnTo>
                <a:lnTo>
                  <a:pt x="19" y="33"/>
                </a:lnTo>
                <a:lnTo>
                  <a:pt x="20" y="35"/>
                </a:lnTo>
                <a:lnTo>
                  <a:pt x="20" y="35"/>
                </a:lnTo>
                <a:lnTo>
                  <a:pt x="20" y="36"/>
                </a:lnTo>
                <a:lnTo>
                  <a:pt x="20" y="36"/>
                </a:lnTo>
                <a:lnTo>
                  <a:pt x="16" y="24"/>
                </a:lnTo>
                <a:lnTo>
                  <a:pt x="13" y="13"/>
                </a:lnTo>
                <a:lnTo>
                  <a:pt x="13" y="13"/>
                </a:lnTo>
                <a:close/>
                <a:moveTo>
                  <a:pt x="11" y="344"/>
                </a:moveTo>
                <a:lnTo>
                  <a:pt x="11" y="344"/>
                </a:lnTo>
                <a:lnTo>
                  <a:pt x="13" y="342"/>
                </a:lnTo>
                <a:lnTo>
                  <a:pt x="13" y="342"/>
                </a:lnTo>
                <a:lnTo>
                  <a:pt x="14" y="336"/>
                </a:lnTo>
                <a:lnTo>
                  <a:pt x="17" y="331"/>
                </a:lnTo>
                <a:lnTo>
                  <a:pt x="17" y="331"/>
                </a:lnTo>
                <a:lnTo>
                  <a:pt x="17" y="330"/>
                </a:lnTo>
                <a:lnTo>
                  <a:pt x="17" y="330"/>
                </a:lnTo>
                <a:lnTo>
                  <a:pt x="16" y="330"/>
                </a:lnTo>
                <a:lnTo>
                  <a:pt x="14" y="330"/>
                </a:lnTo>
                <a:lnTo>
                  <a:pt x="14" y="330"/>
                </a:lnTo>
                <a:lnTo>
                  <a:pt x="14" y="330"/>
                </a:lnTo>
                <a:lnTo>
                  <a:pt x="14" y="330"/>
                </a:lnTo>
                <a:lnTo>
                  <a:pt x="13" y="338"/>
                </a:lnTo>
                <a:lnTo>
                  <a:pt x="13" y="338"/>
                </a:lnTo>
                <a:lnTo>
                  <a:pt x="11" y="344"/>
                </a:lnTo>
                <a:lnTo>
                  <a:pt x="11" y="344"/>
                </a:lnTo>
                <a:close/>
                <a:moveTo>
                  <a:pt x="55" y="27"/>
                </a:moveTo>
                <a:lnTo>
                  <a:pt x="55" y="27"/>
                </a:lnTo>
                <a:lnTo>
                  <a:pt x="57" y="27"/>
                </a:lnTo>
                <a:lnTo>
                  <a:pt x="57" y="27"/>
                </a:lnTo>
                <a:lnTo>
                  <a:pt x="61" y="28"/>
                </a:lnTo>
                <a:lnTo>
                  <a:pt x="61" y="28"/>
                </a:lnTo>
                <a:lnTo>
                  <a:pt x="71" y="30"/>
                </a:lnTo>
                <a:lnTo>
                  <a:pt x="71" y="30"/>
                </a:lnTo>
                <a:lnTo>
                  <a:pt x="73" y="30"/>
                </a:lnTo>
                <a:lnTo>
                  <a:pt x="73" y="30"/>
                </a:lnTo>
                <a:lnTo>
                  <a:pt x="74" y="28"/>
                </a:lnTo>
                <a:lnTo>
                  <a:pt x="74" y="28"/>
                </a:lnTo>
                <a:lnTo>
                  <a:pt x="55" y="27"/>
                </a:lnTo>
                <a:lnTo>
                  <a:pt x="55" y="27"/>
                </a:lnTo>
                <a:close/>
                <a:moveTo>
                  <a:pt x="41" y="155"/>
                </a:moveTo>
                <a:lnTo>
                  <a:pt x="41" y="155"/>
                </a:lnTo>
                <a:lnTo>
                  <a:pt x="36" y="150"/>
                </a:lnTo>
                <a:lnTo>
                  <a:pt x="36" y="150"/>
                </a:lnTo>
                <a:lnTo>
                  <a:pt x="35" y="148"/>
                </a:lnTo>
                <a:lnTo>
                  <a:pt x="35" y="148"/>
                </a:lnTo>
                <a:lnTo>
                  <a:pt x="33" y="147"/>
                </a:lnTo>
                <a:lnTo>
                  <a:pt x="33" y="147"/>
                </a:lnTo>
                <a:lnTo>
                  <a:pt x="27" y="139"/>
                </a:lnTo>
                <a:lnTo>
                  <a:pt x="27" y="139"/>
                </a:lnTo>
                <a:lnTo>
                  <a:pt x="25" y="139"/>
                </a:lnTo>
                <a:lnTo>
                  <a:pt x="24" y="139"/>
                </a:lnTo>
                <a:lnTo>
                  <a:pt x="24" y="139"/>
                </a:lnTo>
                <a:lnTo>
                  <a:pt x="22" y="139"/>
                </a:lnTo>
                <a:lnTo>
                  <a:pt x="22" y="139"/>
                </a:lnTo>
                <a:lnTo>
                  <a:pt x="27" y="144"/>
                </a:lnTo>
                <a:lnTo>
                  <a:pt x="27" y="144"/>
                </a:lnTo>
                <a:lnTo>
                  <a:pt x="39" y="155"/>
                </a:lnTo>
                <a:lnTo>
                  <a:pt x="39" y="155"/>
                </a:lnTo>
                <a:lnTo>
                  <a:pt x="41" y="155"/>
                </a:lnTo>
                <a:lnTo>
                  <a:pt x="41" y="155"/>
                </a:lnTo>
                <a:lnTo>
                  <a:pt x="41" y="155"/>
                </a:lnTo>
                <a:lnTo>
                  <a:pt x="41" y="155"/>
                </a:lnTo>
                <a:close/>
                <a:moveTo>
                  <a:pt x="44" y="245"/>
                </a:moveTo>
                <a:lnTo>
                  <a:pt x="44" y="245"/>
                </a:lnTo>
                <a:lnTo>
                  <a:pt x="19" y="246"/>
                </a:lnTo>
                <a:lnTo>
                  <a:pt x="19" y="246"/>
                </a:lnTo>
                <a:lnTo>
                  <a:pt x="19" y="246"/>
                </a:lnTo>
                <a:lnTo>
                  <a:pt x="19" y="246"/>
                </a:lnTo>
                <a:lnTo>
                  <a:pt x="22" y="246"/>
                </a:lnTo>
                <a:lnTo>
                  <a:pt x="22" y="246"/>
                </a:lnTo>
                <a:lnTo>
                  <a:pt x="24" y="248"/>
                </a:lnTo>
                <a:lnTo>
                  <a:pt x="24" y="248"/>
                </a:lnTo>
                <a:lnTo>
                  <a:pt x="35" y="246"/>
                </a:lnTo>
                <a:lnTo>
                  <a:pt x="35" y="246"/>
                </a:lnTo>
                <a:lnTo>
                  <a:pt x="44" y="245"/>
                </a:lnTo>
                <a:lnTo>
                  <a:pt x="44" y="245"/>
                </a:lnTo>
                <a:close/>
                <a:moveTo>
                  <a:pt x="47" y="166"/>
                </a:moveTo>
                <a:lnTo>
                  <a:pt x="47" y="166"/>
                </a:lnTo>
                <a:lnTo>
                  <a:pt x="50" y="169"/>
                </a:lnTo>
                <a:lnTo>
                  <a:pt x="50" y="169"/>
                </a:lnTo>
                <a:lnTo>
                  <a:pt x="60" y="175"/>
                </a:lnTo>
                <a:lnTo>
                  <a:pt x="60" y="175"/>
                </a:lnTo>
                <a:lnTo>
                  <a:pt x="61" y="175"/>
                </a:lnTo>
                <a:lnTo>
                  <a:pt x="61" y="175"/>
                </a:lnTo>
                <a:lnTo>
                  <a:pt x="49" y="164"/>
                </a:lnTo>
                <a:lnTo>
                  <a:pt x="49" y="164"/>
                </a:lnTo>
                <a:lnTo>
                  <a:pt x="47" y="166"/>
                </a:lnTo>
                <a:lnTo>
                  <a:pt x="47" y="166"/>
                </a:lnTo>
                <a:close/>
                <a:moveTo>
                  <a:pt x="76" y="185"/>
                </a:moveTo>
                <a:lnTo>
                  <a:pt x="76" y="185"/>
                </a:lnTo>
                <a:lnTo>
                  <a:pt x="74" y="183"/>
                </a:lnTo>
                <a:lnTo>
                  <a:pt x="74" y="183"/>
                </a:lnTo>
                <a:lnTo>
                  <a:pt x="65" y="174"/>
                </a:lnTo>
                <a:lnTo>
                  <a:pt x="65" y="174"/>
                </a:lnTo>
                <a:lnTo>
                  <a:pt x="63" y="170"/>
                </a:lnTo>
                <a:lnTo>
                  <a:pt x="63" y="170"/>
                </a:lnTo>
                <a:lnTo>
                  <a:pt x="55" y="164"/>
                </a:lnTo>
                <a:lnTo>
                  <a:pt x="55" y="164"/>
                </a:lnTo>
                <a:lnTo>
                  <a:pt x="52" y="163"/>
                </a:lnTo>
                <a:lnTo>
                  <a:pt x="52" y="163"/>
                </a:lnTo>
                <a:lnTo>
                  <a:pt x="50" y="163"/>
                </a:lnTo>
                <a:lnTo>
                  <a:pt x="50" y="163"/>
                </a:lnTo>
                <a:lnTo>
                  <a:pt x="52" y="163"/>
                </a:lnTo>
                <a:lnTo>
                  <a:pt x="52" y="163"/>
                </a:lnTo>
                <a:lnTo>
                  <a:pt x="63" y="172"/>
                </a:lnTo>
                <a:lnTo>
                  <a:pt x="63" y="172"/>
                </a:lnTo>
                <a:lnTo>
                  <a:pt x="71" y="181"/>
                </a:lnTo>
                <a:lnTo>
                  <a:pt x="71" y="181"/>
                </a:lnTo>
                <a:lnTo>
                  <a:pt x="74" y="185"/>
                </a:lnTo>
                <a:lnTo>
                  <a:pt x="74" y="185"/>
                </a:lnTo>
                <a:lnTo>
                  <a:pt x="76" y="185"/>
                </a:lnTo>
                <a:lnTo>
                  <a:pt x="76" y="185"/>
                </a:lnTo>
                <a:close/>
                <a:moveTo>
                  <a:pt x="60" y="245"/>
                </a:moveTo>
                <a:lnTo>
                  <a:pt x="60" y="245"/>
                </a:lnTo>
                <a:lnTo>
                  <a:pt x="60" y="245"/>
                </a:lnTo>
                <a:lnTo>
                  <a:pt x="60" y="245"/>
                </a:lnTo>
                <a:lnTo>
                  <a:pt x="63" y="245"/>
                </a:lnTo>
                <a:lnTo>
                  <a:pt x="63" y="245"/>
                </a:lnTo>
                <a:lnTo>
                  <a:pt x="69" y="245"/>
                </a:lnTo>
                <a:lnTo>
                  <a:pt x="69" y="245"/>
                </a:lnTo>
                <a:lnTo>
                  <a:pt x="82" y="245"/>
                </a:lnTo>
                <a:lnTo>
                  <a:pt x="82" y="245"/>
                </a:lnTo>
                <a:lnTo>
                  <a:pt x="84" y="245"/>
                </a:lnTo>
                <a:lnTo>
                  <a:pt x="84" y="243"/>
                </a:lnTo>
                <a:lnTo>
                  <a:pt x="84" y="243"/>
                </a:lnTo>
                <a:lnTo>
                  <a:pt x="60" y="245"/>
                </a:lnTo>
                <a:lnTo>
                  <a:pt x="60" y="245"/>
                </a:lnTo>
                <a:close/>
                <a:moveTo>
                  <a:pt x="71" y="125"/>
                </a:moveTo>
                <a:lnTo>
                  <a:pt x="71" y="125"/>
                </a:lnTo>
                <a:lnTo>
                  <a:pt x="71" y="125"/>
                </a:lnTo>
                <a:lnTo>
                  <a:pt x="71" y="125"/>
                </a:lnTo>
                <a:lnTo>
                  <a:pt x="73" y="122"/>
                </a:lnTo>
                <a:lnTo>
                  <a:pt x="73" y="122"/>
                </a:lnTo>
                <a:lnTo>
                  <a:pt x="73" y="112"/>
                </a:lnTo>
                <a:lnTo>
                  <a:pt x="73" y="112"/>
                </a:lnTo>
                <a:lnTo>
                  <a:pt x="71" y="107"/>
                </a:lnTo>
                <a:lnTo>
                  <a:pt x="69" y="103"/>
                </a:lnTo>
                <a:lnTo>
                  <a:pt x="69" y="103"/>
                </a:lnTo>
                <a:lnTo>
                  <a:pt x="69" y="103"/>
                </a:lnTo>
                <a:lnTo>
                  <a:pt x="69" y="103"/>
                </a:lnTo>
                <a:lnTo>
                  <a:pt x="71" y="118"/>
                </a:lnTo>
                <a:lnTo>
                  <a:pt x="71" y="118"/>
                </a:lnTo>
                <a:lnTo>
                  <a:pt x="73" y="118"/>
                </a:lnTo>
                <a:lnTo>
                  <a:pt x="71" y="120"/>
                </a:lnTo>
                <a:lnTo>
                  <a:pt x="71" y="120"/>
                </a:lnTo>
                <a:lnTo>
                  <a:pt x="71" y="122"/>
                </a:lnTo>
                <a:lnTo>
                  <a:pt x="71" y="122"/>
                </a:lnTo>
                <a:lnTo>
                  <a:pt x="71" y="125"/>
                </a:lnTo>
                <a:lnTo>
                  <a:pt x="71" y="125"/>
                </a:lnTo>
                <a:close/>
                <a:moveTo>
                  <a:pt x="49" y="410"/>
                </a:moveTo>
                <a:lnTo>
                  <a:pt x="49" y="410"/>
                </a:lnTo>
                <a:lnTo>
                  <a:pt x="43" y="413"/>
                </a:lnTo>
                <a:lnTo>
                  <a:pt x="43" y="413"/>
                </a:lnTo>
                <a:lnTo>
                  <a:pt x="43" y="415"/>
                </a:lnTo>
                <a:lnTo>
                  <a:pt x="43" y="415"/>
                </a:lnTo>
                <a:lnTo>
                  <a:pt x="55" y="413"/>
                </a:lnTo>
                <a:lnTo>
                  <a:pt x="55" y="413"/>
                </a:lnTo>
                <a:lnTo>
                  <a:pt x="55" y="413"/>
                </a:lnTo>
                <a:lnTo>
                  <a:pt x="55" y="413"/>
                </a:lnTo>
                <a:lnTo>
                  <a:pt x="49" y="410"/>
                </a:lnTo>
                <a:lnTo>
                  <a:pt x="49" y="410"/>
                </a:lnTo>
                <a:close/>
                <a:moveTo>
                  <a:pt x="65" y="123"/>
                </a:moveTo>
                <a:lnTo>
                  <a:pt x="65" y="123"/>
                </a:lnTo>
                <a:lnTo>
                  <a:pt x="63" y="129"/>
                </a:lnTo>
                <a:lnTo>
                  <a:pt x="63" y="129"/>
                </a:lnTo>
                <a:lnTo>
                  <a:pt x="60" y="136"/>
                </a:lnTo>
                <a:lnTo>
                  <a:pt x="60" y="136"/>
                </a:lnTo>
                <a:lnTo>
                  <a:pt x="63" y="136"/>
                </a:lnTo>
                <a:lnTo>
                  <a:pt x="63" y="136"/>
                </a:lnTo>
                <a:lnTo>
                  <a:pt x="65" y="129"/>
                </a:lnTo>
                <a:lnTo>
                  <a:pt x="65" y="123"/>
                </a:lnTo>
                <a:lnTo>
                  <a:pt x="65" y="123"/>
                </a:lnTo>
                <a:close/>
                <a:moveTo>
                  <a:pt x="68" y="117"/>
                </a:moveTo>
                <a:lnTo>
                  <a:pt x="68" y="117"/>
                </a:lnTo>
                <a:lnTo>
                  <a:pt x="68" y="115"/>
                </a:lnTo>
                <a:lnTo>
                  <a:pt x="68" y="115"/>
                </a:lnTo>
                <a:lnTo>
                  <a:pt x="68" y="114"/>
                </a:lnTo>
                <a:lnTo>
                  <a:pt x="68" y="114"/>
                </a:lnTo>
                <a:lnTo>
                  <a:pt x="66" y="104"/>
                </a:lnTo>
                <a:lnTo>
                  <a:pt x="66" y="104"/>
                </a:lnTo>
                <a:lnTo>
                  <a:pt x="66" y="99"/>
                </a:lnTo>
                <a:lnTo>
                  <a:pt x="66" y="99"/>
                </a:lnTo>
                <a:lnTo>
                  <a:pt x="65" y="99"/>
                </a:lnTo>
                <a:lnTo>
                  <a:pt x="65" y="99"/>
                </a:lnTo>
                <a:lnTo>
                  <a:pt x="65" y="101"/>
                </a:lnTo>
                <a:lnTo>
                  <a:pt x="65" y="101"/>
                </a:lnTo>
                <a:lnTo>
                  <a:pt x="66" y="114"/>
                </a:lnTo>
                <a:lnTo>
                  <a:pt x="66" y="114"/>
                </a:lnTo>
                <a:lnTo>
                  <a:pt x="68" y="117"/>
                </a:lnTo>
                <a:lnTo>
                  <a:pt x="68" y="117"/>
                </a:lnTo>
                <a:close/>
                <a:moveTo>
                  <a:pt x="54" y="84"/>
                </a:moveTo>
                <a:lnTo>
                  <a:pt x="54" y="84"/>
                </a:lnTo>
                <a:lnTo>
                  <a:pt x="54" y="85"/>
                </a:lnTo>
                <a:lnTo>
                  <a:pt x="54" y="85"/>
                </a:lnTo>
                <a:lnTo>
                  <a:pt x="57" y="90"/>
                </a:lnTo>
                <a:lnTo>
                  <a:pt x="57" y="90"/>
                </a:lnTo>
                <a:lnTo>
                  <a:pt x="60" y="95"/>
                </a:lnTo>
                <a:lnTo>
                  <a:pt x="60" y="95"/>
                </a:lnTo>
                <a:lnTo>
                  <a:pt x="60" y="95"/>
                </a:lnTo>
                <a:lnTo>
                  <a:pt x="60" y="95"/>
                </a:lnTo>
                <a:lnTo>
                  <a:pt x="60" y="95"/>
                </a:lnTo>
                <a:lnTo>
                  <a:pt x="60" y="95"/>
                </a:lnTo>
                <a:lnTo>
                  <a:pt x="57" y="85"/>
                </a:lnTo>
                <a:lnTo>
                  <a:pt x="57" y="85"/>
                </a:lnTo>
                <a:lnTo>
                  <a:pt x="55" y="84"/>
                </a:lnTo>
                <a:lnTo>
                  <a:pt x="54" y="84"/>
                </a:lnTo>
                <a:lnTo>
                  <a:pt x="54" y="84"/>
                </a:lnTo>
                <a:lnTo>
                  <a:pt x="54" y="84"/>
                </a:lnTo>
                <a:lnTo>
                  <a:pt x="54" y="84"/>
                </a:lnTo>
                <a:close/>
                <a:moveTo>
                  <a:pt x="17" y="189"/>
                </a:moveTo>
                <a:lnTo>
                  <a:pt x="17" y="189"/>
                </a:lnTo>
                <a:lnTo>
                  <a:pt x="24" y="180"/>
                </a:lnTo>
                <a:lnTo>
                  <a:pt x="24" y="180"/>
                </a:lnTo>
                <a:lnTo>
                  <a:pt x="24" y="178"/>
                </a:lnTo>
                <a:lnTo>
                  <a:pt x="24" y="178"/>
                </a:lnTo>
                <a:lnTo>
                  <a:pt x="22" y="178"/>
                </a:lnTo>
                <a:lnTo>
                  <a:pt x="22" y="178"/>
                </a:lnTo>
                <a:lnTo>
                  <a:pt x="19" y="185"/>
                </a:lnTo>
                <a:lnTo>
                  <a:pt x="19" y="185"/>
                </a:lnTo>
                <a:lnTo>
                  <a:pt x="17" y="189"/>
                </a:lnTo>
                <a:lnTo>
                  <a:pt x="17" y="189"/>
                </a:lnTo>
                <a:lnTo>
                  <a:pt x="17" y="189"/>
                </a:lnTo>
                <a:lnTo>
                  <a:pt x="17" y="189"/>
                </a:lnTo>
                <a:lnTo>
                  <a:pt x="17" y="189"/>
                </a:lnTo>
                <a:lnTo>
                  <a:pt x="17" y="189"/>
                </a:lnTo>
                <a:close/>
                <a:moveTo>
                  <a:pt x="6" y="349"/>
                </a:moveTo>
                <a:lnTo>
                  <a:pt x="6" y="349"/>
                </a:lnTo>
                <a:lnTo>
                  <a:pt x="6" y="357"/>
                </a:lnTo>
                <a:lnTo>
                  <a:pt x="8" y="361"/>
                </a:lnTo>
                <a:lnTo>
                  <a:pt x="8" y="361"/>
                </a:lnTo>
                <a:lnTo>
                  <a:pt x="8" y="361"/>
                </a:lnTo>
                <a:lnTo>
                  <a:pt x="8" y="361"/>
                </a:lnTo>
                <a:lnTo>
                  <a:pt x="8" y="350"/>
                </a:lnTo>
                <a:lnTo>
                  <a:pt x="8" y="350"/>
                </a:lnTo>
                <a:lnTo>
                  <a:pt x="8" y="349"/>
                </a:lnTo>
                <a:lnTo>
                  <a:pt x="8" y="349"/>
                </a:lnTo>
                <a:lnTo>
                  <a:pt x="6" y="349"/>
                </a:lnTo>
                <a:lnTo>
                  <a:pt x="6" y="349"/>
                </a:lnTo>
                <a:close/>
                <a:moveTo>
                  <a:pt x="77" y="368"/>
                </a:moveTo>
                <a:lnTo>
                  <a:pt x="77" y="368"/>
                </a:lnTo>
                <a:lnTo>
                  <a:pt x="76" y="374"/>
                </a:lnTo>
                <a:lnTo>
                  <a:pt x="76" y="374"/>
                </a:lnTo>
                <a:lnTo>
                  <a:pt x="77" y="372"/>
                </a:lnTo>
                <a:lnTo>
                  <a:pt x="77" y="372"/>
                </a:lnTo>
                <a:lnTo>
                  <a:pt x="80" y="368"/>
                </a:lnTo>
                <a:lnTo>
                  <a:pt x="80" y="368"/>
                </a:lnTo>
                <a:lnTo>
                  <a:pt x="82" y="364"/>
                </a:lnTo>
                <a:lnTo>
                  <a:pt x="82" y="364"/>
                </a:lnTo>
                <a:lnTo>
                  <a:pt x="82" y="363"/>
                </a:lnTo>
                <a:lnTo>
                  <a:pt x="82" y="363"/>
                </a:lnTo>
                <a:lnTo>
                  <a:pt x="77" y="363"/>
                </a:lnTo>
                <a:lnTo>
                  <a:pt x="77" y="363"/>
                </a:lnTo>
                <a:lnTo>
                  <a:pt x="79" y="363"/>
                </a:lnTo>
                <a:lnTo>
                  <a:pt x="80" y="366"/>
                </a:lnTo>
                <a:lnTo>
                  <a:pt x="80" y="366"/>
                </a:lnTo>
                <a:lnTo>
                  <a:pt x="79" y="368"/>
                </a:lnTo>
                <a:lnTo>
                  <a:pt x="77" y="368"/>
                </a:lnTo>
                <a:lnTo>
                  <a:pt x="77" y="368"/>
                </a:lnTo>
                <a:close/>
                <a:moveTo>
                  <a:pt x="63" y="178"/>
                </a:moveTo>
                <a:lnTo>
                  <a:pt x="63" y="178"/>
                </a:lnTo>
                <a:lnTo>
                  <a:pt x="63" y="178"/>
                </a:lnTo>
                <a:lnTo>
                  <a:pt x="63" y="178"/>
                </a:lnTo>
                <a:lnTo>
                  <a:pt x="69" y="185"/>
                </a:lnTo>
                <a:lnTo>
                  <a:pt x="69" y="185"/>
                </a:lnTo>
                <a:lnTo>
                  <a:pt x="71" y="185"/>
                </a:lnTo>
                <a:lnTo>
                  <a:pt x="71" y="185"/>
                </a:lnTo>
                <a:lnTo>
                  <a:pt x="65" y="178"/>
                </a:lnTo>
                <a:lnTo>
                  <a:pt x="65" y="178"/>
                </a:lnTo>
                <a:lnTo>
                  <a:pt x="63" y="178"/>
                </a:lnTo>
                <a:lnTo>
                  <a:pt x="63" y="178"/>
                </a:lnTo>
                <a:close/>
                <a:moveTo>
                  <a:pt x="17" y="208"/>
                </a:moveTo>
                <a:lnTo>
                  <a:pt x="17" y="208"/>
                </a:lnTo>
                <a:lnTo>
                  <a:pt x="35" y="205"/>
                </a:lnTo>
                <a:lnTo>
                  <a:pt x="35" y="205"/>
                </a:lnTo>
                <a:lnTo>
                  <a:pt x="33" y="205"/>
                </a:lnTo>
                <a:lnTo>
                  <a:pt x="33" y="205"/>
                </a:lnTo>
                <a:lnTo>
                  <a:pt x="19" y="207"/>
                </a:lnTo>
                <a:lnTo>
                  <a:pt x="19" y="207"/>
                </a:lnTo>
                <a:lnTo>
                  <a:pt x="17" y="207"/>
                </a:lnTo>
                <a:lnTo>
                  <a:pt x="17" y="208"/>
                </a:lnTo>
                <a:lnTo>
                  <a:pt x="17" y="208"/>
                </a:lnTo>
                <a:close/>
                <a:moveTo>
                  <a:pt x="76" y="363"/>
                </a:moveTo>
                <a:lnTo>
                  <a:pt x="76" y="363"/>
                </a:lnTo>
                <a:lnTo>
                  <a:pt x="46" y="363"/>
                </a:lnTo>
                <a:lnTo>
                  <a:pt x="46" y="363"/>
                </a:lnTo>
                <a:lnTo>
                  <a:pt x="76" y="363"/>
                </a:lnTo>
                <a:lnTo>
                  <a:pt x="76" y="363"/>
                </a:lnTo>
                <a:close/>
                <a:moveTo>
                  <a:pt x="58" y="301"/>
                </a:moveTo>
                <a:lnTo>
                  <a:pt x="58" y="301"/>
                </a:lnTo>
                <a:lnTo>
                  <a:pt x="54" y="298"/>
                </a:lnTo>
                <a:lnTo>
                  <a:pt x="54" y="298"/>
                </a:lnTo>
                <a:lnTo>
                  <a:pt x="50" y="300"/>
                </a:lnTo>
                <a:lnTo>
                  <a:pt x="50" y="300"/>
                </a:lnTo>
                <a:lnTo>
                  <a:pt x="49" y="300"/>
                </a:lnTo>
                <a:lnTo>
                  <a:pt x="49" y="300"/>
                </a:lnTo>
                <a:lnTo>
                  <a:pt x="58" y="301"/>
                </a:lnTo>
                <a:lnTo>
                  <a:pt x="58" y="301"/>
                </a:lnTo>
                <a:close/>
                <a:moveTo>
                  <a:pt x="44" y="407"/>
                </a:moveTo>
                <a:lnTo>
                  <a:pt x="44" y="407"/>
                </a:lnTo>
                <a:lnTo>
                  <a:pt x="31" y="421"/>
                </a:lnTo>
                <a:lnTo>
                  <a:pt x="31" y="421"/>
                </a:lnTo>
                <a:lnTo>
                  <a:pt x="31" y="421"/>
                </a:lnTo>
                <a:lnTo>
                  <a:pt x="31" y="421"/>
                </a:lnTo>
                <a:lnTo>
                  <a:pt x="31" y="421"/>
                </a:lnTo>
                <a:lnTo>
                  <a:pt x="31" y="421"/>
                </a:lnTo>
                <a:lnTo>
                  <a:pt x="38" y="415"/>
                </a:lnTo>
                <a:lnTo>
                  <a:pt x="38" y="415"/>
                </a:lnTo>
                <a:lnTo>
                  <a:pt x="46" y="409"/>
                </a:lnTo>
                <a:lnTo>
                  <a:pt x="46" y="409"/>
                </a:lnTo>
                <a:lnTo>
                  <a:pt x="44" y="407"/>
                </a:lnTo>
                <a:lnTo>
                  <a:pt x="44" y="407"/>
                </a:lnTo>
                <a:close/>
                <a:moveTo>
                  <a:pt x="54" y="155"/>
                </a:moveTo>
                <a:lnTo>
                  <a:pt x="54" y="155"/>
                </a:lnTo>
                <a:lnTo>
                  <a:pt x="58" y="150"/>
                </a:lnTo>
                <a:lnTo>
                  <a:pt x="61" y="147"/>
                </a:lnTo>
                <a:lnTo>
                  <a:pt x="61" y="147"/>
                </a:lnTo>
                <a:lnTo>
                  <a:pt x="54" y="155"/>
                </a:lnTo>
                <a:lnTo>
                  <a:pt x="54" y="155"/>
                </a:lnTo>
                <a:lnTo>
                  <a:pt x="54" y="155"/>
                </a:lnTo>
                <a:lnTo>
                  <a:pt x="54" y="155"/>
                </a:lnTo>
                <a:close/>
                <a:moveTo>
                  <a:pt x="80" y="188"/>
                </a:moveTo>
                <a:lnTo>
                  <a:pt x="80" y="188"/>
                </a:lnTo>
                <a:lnTo>
                  <a:pt x="80" y="186"/>
                </a:lnTo>
                <a:lnTo>
                  <a:pt x="80" y="186"/>
                </a:lnTo>
                <a:lnTo>
                  <a:pt x="79" y="186"/>
                </a:lnTo>
                <a:lnTo>
                  <a:pt x="79" y="186"/>
                </a:lnTo>
                <a:lnTo>
                  <a:pt x="74" y="178"/>
                </a:lnTo>
                <a:lnTo>
                  <a:pt x="74" y="178"/>
                </a:lnTo>
                <a:lnTo>
                  <a:pt x="73" y="177"/>
                </a:lnTo>
                <a:lnTo>
                  <a:pt x="73" y="177"/>
                </a:lnTo>
                <a:lnTo>
                  <a:pt x="68" y="172"/>
                </a:lnTo>
                <a:lnTo>
                  <a:pt x="68" y="172"/>
                </a:lnTo>
                <a:lnTo>
                  <a:pt x="66" y="172"/>
                </a:lnTo>
                <a:lnTo>
                  <a:pt x="66" y="172"/>
                </a:lnTo>
                <a:lnTo>
                  <a:pt x="74" y="178"/>
                </a:lnTo>
                <a:lnTo>
                  <a:pt x="80" y="188"/>
                </a:lnTo>
                <a:lnTo>
                  <a:pt x="80" y="188"/>
                </a:lnTo>
                <a:close/>
                <a:moveTo>
                  <a:pt x="49" y="150"/>
                </a:moveTo>
                <a:lnTo>
                  <a:pt x="49" y="150"/>
                </a:lnTo>
                <a:lnTo>
                  <a:pt x="50" y="152"/>
                </a:lnTo>
                <a:lnTo>
                  <a:pt x="50" y="152"/>
                </a:lnTo>
                <a:lnTo>
                  <a:pt x="52" y="150"/>
                </a:lnTo>
                <a:lnTo>
                  <a:pt x="52" y="150"/>
                </a:lnTo>
                <a:lnTo>
                  <a:pt x="54" y="148"/>
                </a:lnTo>
                <a:lnTo>
                  <a:pt x="54" y="148"/>
                </a:lnTo>
                <a:lnTo>
                  <a:pt x="50" y="148"/>
                </a:lnTo>
                <a:lnTo>
                  <a:pt x="50" y="148"/>
                </a:lnTo>
                <a:lnTo>
                  <a:pt x="50" y="148"/>
                </a:lnTo>
                <a:lnTo>
                  <a:pt x="50" y="148"/>
                </a:lnTo>
                <a:lnTo>
                  <a:pt x="49" y="150"/>
                </a:lnTo>
                <a:lnTo>
                  <a:pt x="49" y="150"/>
                </a:lnTo>
                <a:close/>
                <a:moveTo>
                  <a:pt x="24" y="264"/>
                </a:moveTo>
                <a:lnTo>
                  <a:pt x="24" y="264"/>
                </a:lnTo>
                <a:lnTo>
                  <a:pt x="20" y="257"/>
                </a:lnTo>
                <a:lnTo>
                  <a:pt x="17" y="252"/>
                </a:lnTo>
                <a:lnTo>
                  <a:pt x="17" y="252"/>
                </a:lnTo>
                <a:lnTo>
                  <a:pt x="22" y="264"/>
                </a:lnTo>
                <a:lnTo>
                  <a:pt x="22" y="264"/>
                </a:lnTo>
                <a:lnTo>
                  <a:pt x="24" y="264"/>
                </a:lnTo>
                <a:lnTo>
                  <a:pt x="24" y="264"/>
                </a:lnTo>
                <a:close/>
                <a:moveTo>
                  <a:pt x="88" y="219"/>
                </a:moveTo>
                <a:lnTo>
                  <a:pt x="88" y="219"/>
                </a:lnTo>
                <a:lnTo>
                  <a:pt x="88" y="211"/>
                </a:lnTo>
                <a:lnTo>
                  <a:pt x="87" y="205"/>
                </a:lnTo>
                <a:lnTo>
                  <a:pt x="87" y="205"/>
                </a:lnTo>
                <a:lnTo>
                  <a:pt x="87" y="205"/>
                </a:lnTo>
                <a:lnTo>
                  <a:pt x="87" y="205"/>
                </a:lnTo>
                <a:lnTo>
                  <a:pt x="88" y="219"/>
                </a:lnTo>
                <a:lnTo>
                  <a:pt x="88" y="219"/>
                </a:lnTo>
                <a:close/>
                <a:moveTo>
                  <a:pt x="8" y="344"/>
                </a:moveTo>
                <a:lnTo>
                  <a:pt x="8" y="344"/>
                </a:lnTo>
                <a:lnTo>
                  <a:pt x="9" y="333"/>
                </a:lnTo>
                <a:lnTo>
                  <a:pt x="9" y="333"/>
                </a:lnTo>
                <a:lnTo>
                  <a:pt x="8" y="339"/>
                </a:lnTo>
                <a:lnTo>
                  <a:pt x="6" y="344"/>
                </a:lnTo>
                <a:lnTo>
                  <a:pt x="6" y="344"/>
                </a:lnTo>
                <a:lnTo>
                  <a:pt x="8" y="344"/>
                </a:lnTo>
                <a:lnTo>
                  <a:pt x="8" y="344"/>
                </a:lnTo>
                <a:close/>
                <a:moveTo>
                  <a:pt x="50" y="297"/>
                </a:moveTo>
                <a:lnTo>
                  <a:pt x="50" y="297"/>
                </a:lnTo>
                <a:lnTo>
                  <a:pt x="49" y="295"/>
                </a:lnTo>
                <a:lnTo>
                  <a:pt x="49" y="295"/>
                </a:lnTo>
                <a:lnTo>
                  <a:pt x="46" y="298"/>
                </a:lnTo>
                <a:lnTo>
                  <a:pt x="46" y="298"/>
                </a:lnTo>
                <a:lnTo>
                  <a:pt x="47" y="298"/>
                </a:lnTo>
                <a:lnTo>
                  <a:pt x="47" y="298"/>
                </a:lnTo>
                <a:lnTo>
                  <a:pt x="50" y="297"/>
                </a:lnTo>
                <a:lnTo>
                  <a:pt x="50" y="297"/>
                </a:lnTo>
                <a:close/>
                <a:moveTo>
                  <a:pt x="19" y="363"/>
                </a:moveTo>
                <a:lnTo>
                  <a:pt x="19" y="363"/>
                </a:lnTo>
                <a:lnTo>
                  <a:pt x="36" y="361"/>
                </a:lnTo>
                <a:lnTo>
                  <a:pt x="36" y="361"/>
                </a:lnTo>
                <a:lnTo>
                  <a:pt x="19" y="363"/>
                </a:lnTo>
                <a:lnTo>
                  <a:pt x="19" y="363"/>
                </a:lnTo>
                <a:close/>
                <a:moveTo>
                  <a:pt x="76" y="265"/>
                </a:moveTo>
                <a:lnTo>
                  <a:pt x="76" y="265"/>
                </a:lnTo>
                <a:lnTo>
                  <a:pt x="74" y="265"/>
                </a:lnTo>
                <a:lnTo>
                  <a:pt x="74" y="265"/>
                </a:lnTo>
                <a:lnTo>
                  <a:pt x="66" y="275"/>
                </a:lnTo>
                <a:lnTo>
                  <a:pt x="66" y="275"/>
                </a:lnTo>
                <a:lnTo>
                  <a:pt x="68" y="275"/>
                </a:lnTo>
                <a:lnTo>
                  <a:pt x="68" y="275"/>
                </a:lnTo>
                <a:lnTo>
                  <a:pt x="69" y="273"/>
                </a:lnTo>
                <a:lnTo>
                  <a:pt x="69" y="273"/>
                </a:lnTo>
                <a:lnTo>
                  <a:pt x="74" y="265"/>
                </a:lnTo>
                <a:lnTo>
                  <a:pt x="74" y="265"/>
                </a:lnTo>
                <a:lnTo>
                  <a:pt x="76" y="265"/>
                </a:lnTo>
                <a:lnTo>
                  <a:pt x="76" y="265"/>
                </a:lnTo>
                <a:close/>
                <a:moveTo>
                  <a:pt x="84" y="325"/>
                </a:moveTo>
                <a:lnTo>
                  <a:pt x="84" y="325"/>
                </a:lnTo>
                <a:lnTo>
                  <a:pt x="84" y="325"/>
                </a:lnTo>
                <a:lnTo>
                  <a:pt x="84" y="325"/>
                </a:lnTo>
                <a:lnTo>
                  <a:pt x="82" y="319"/>
                </a:lnTo>
                <a:lnTo>
                  <a:pt x="82" y="319"/>
                </a:lnTo>
                <a:lnTo>
                  <a:pt x="80" y="319"/>
                </a:lnTo>
                <a:lnTo>
                  <a:pt x="80" y="319"/>
                </a:lnTo>
                <a:lnTo>
                  <a:pt x="80" y="319"/>
                </a:lnTo>
                <a:lnTo>
                  <a:pt x="80" y="320"/>
                </a:lnTo>
                <a:lnTo>
                  <a:pt x="80" y="320"/>
                </a:lnTo>
                <a:lnTo>
                  <a:pt x="82" y="325"/>
                </a:lnTo>
                <a:lnTo>
                  <a:pt x="82" y="325"/>
                </a:lnTo>
                <a:lnTo>
                  <a:pt x="84" y="325"/>
                </a:lnTo>
                <a:lnTo>
                  <a:pt x="84" y="325"/>
                </a:lnTo>
                <a:lnTo>
                  <a:pt x="84" y="325"/>
                </a:lnTo>
                <a:close/>
                <a:moveTo>
                  <a:pt x="68" y="139"/>
                </a:moveTo>
                <a:lnTo>
                  <a:pt x="68" y="139"/>
                </a:lnTo>
                <a:lnTo>
                  <a:pt x="68" y="140"/>
                </a:lnTo>
                <a:lnTo>
                  <a:pt x="68" y="140"/>
                </a:lnTo>
                <a:lnTo>
                  <a:pt x="68" y="139"/>
                </a:lnTo>
                <a:lnTo>
                  <a:pt x="68" y="139"/>
                </a:lnTo>
                <a:lnTo>
                  <a:pt x="71" y="136"/>
                </a:lnTo>
                <a:lnTo>
                  <a:pt x="71" y="136"/>
                </a:lnTo>
                <a:lnTo>
                  <a:pt x="73" y="131"/>
                </a:lnTo>
                <a:lnTo>
                  <a:pt x="73" y="131"/>
                </a:lnTo>
                <a:lnTo>
                  <a:pt x="73" y="129"/>
                </a:lnTo>
                <a:lnTo>
                  <a:pt x="73" y="129"/>
                </a:lnTo>
                <a:lnTo>
                  <a:pt x="68" y="137"/>
                </a:lnTo>
                <a:lnTo>
                  <a:pt x="68" y="137"/>
                </a:lnTo>
                <a:lnTo>
                  <a:pt x="68" y="139"/>
                </a:lnTo>
                <a:lnTo>
                  <a:pt x="68" y="139"/>
                </a:lnTo>
                <a:close/>
                <a:moveTo>
                  <a:pt x="14" y="204"/>
                </a:moveTo>
                <a:lnTo>
                  <a:pt x="14" y="204"/>
                </a:lnTo>
                <a:lnTo>
                  <a:pt x="17" y="196"/>
                </a:lnTo>
                <a:lnTo>
                  <a:pt x="17" y="196"/>
                </a:lnTo>
                <a:lnTo>
                  <a:pt x="14" y="204"/>
                </a:lnTo>
                <a:lnTo>
                  <a:pt x="14" y="204"/>
                </a:lnTo>
                <a:lnTo>
                  <a:pt x="14" y="204"/>
                </a:lnTo>
                <a:lnTo>
                  <a:pt x="14" y="204"/>
                </a:lnTo>
                <a:close/>
                <a:moveTo>
                  <a:pt x="44" y="426"/>
                </a:moveTo>
                <a:lnTo>
                  <a:pt x="44" y="426"/>
                </a:lnTo>
                <a:lnTo>
                  <a:pt x="44" y="426"/>
                </a:lnTo>
                <a:lnTo>
                  <a:pt x="44" y="426"/>
                </a:lnTo>
                <a:lnTo>
                  <a:pt x="38" y="426"/>
                </a:lnTo>
                <a:lnTo>
                  <a:pt x="38" y="426"/>
                </a:lnTo>
                <a:lnTo>
                  <a:pt x="31" y="426"/>
                </a:lnTo>
                <a:lnTo>
                  <a:pt x="31" y="426"/>
                </a:lnTo>
                <a:lnTo>
                  <a:pt x="31" y="428"/>
                </a:lnTo>
                <a:lnTo>
                  <a:pt x="31" y="428"/>
                </a:lnTo>
                <a:lnTo>
                  <a:pt x="44" y="426"/>
                </a:lnTo>
                <a:lnTo>
                  <a:pt x="44" y="426"/>
                </a:lnTo>
                <a:close/>
                <a:moveTo>
                  <a:pt x="87" y="257"/>
                </a:moveTo>
                <a:lnTo>
                  <a:pt x="87" y="257"/>
                </a:lnTo>
                <a:lnTo>
                  <a:pt x="90" y="251"/>
                </a:lnTo>
                <a:lnTo>
                  <a:pt x="91" y="246"/>
                </a:lnTo>
                <a:lnTo>
                  <a:pt x="91" y="246"/>
                </a:lnTo>
                <a:lnTo>
                  <a:pt x="90" y="246"/>
                </a:lnTo>
                <a:lnTo>
                  <a:pt x="90" y="246"/>
                </a:lnTo>
                <a:lnTo>
                  <a:pt x="87" y="256"/>
                </a:lnTo>
                <a:lnTo>
                  <a:pt x="87" y="256"/>
                </a:lnTo>
                <a:lnTo>
                  <a:pt x="87" y="257"/>
                </a:lnTo>
                <a:lnTo>
                  <a:pt x="87" y="257"/>
                </a:lnTo>
                <a:lnTo>
                  <a:pt x="87" y="257"/>
                </a:lnTo>
                <a:lnTo>
                  <a:pt x="87" y="257"/>
                </a:lnTo>
                <a:close/>
                <a:moveTo>
                  <a:pt x="39" y="159"/>
                </a:moveTo>
                <a:lnTo>
                  <a:pt x="39" y="159"/>
                </a:lnTo>
                <a:lnTo>
                  <a:pt x="41" y="161"/>
                </a:lnTo>
                <a:lnTo>
                  <a:pt x="41" y="161"/>
                </a:lnTo>
                <a:lnTo>
                  <a:pt x="43" y="159"/>
                </a:lnTo>
                <a:lnTo>
                  <a:pt x="43" y="159"/>
                </a:lnTo>
                <a:lnTo>
                  <a:pt x="41" y="158"/>
                </a:lnTo>
                <a:lnTo>
                  <a:pt x="41" y="158"/>
                </a:lnTo>
                <a:lnTo>
                  <a:pt x="39" y="159"/>
                </a:lnTo>
                <a:lnTo>
                  <a:pt x="39" y="159"/>
                </a:lnTo>
                <a:close/>
                <a:moveTo>
                  <a:pt x="49" y="281"/>
                </a:moveTo>
                <a:lnTo>
                  <a:pt x="49" y="281"/>
                </a:lnTo>
                <a:lnTo>
                  <a:pt x="49" y="281"/>
                </a:lnTo>
                <a:lnTo>
                  <a:pt x="49" y="281"/>
                </a:lnTo>
                <a:lnTo>
                  <a:pt x="50" y="282"/>
                </a:lnTo>
                <a:lnTo>
                  <a:pt x="50" y="282"/>
                </a:lnTo>
                <a:lnTo>
                  <a:pt x="54" y="281"/>
                </a:lnTo>
                <a:lnTo>
                  <a:pt x="54" y="281"/>
                </a:lnTo>
                <a:lnTo>
                  <a:pt x="49" y="281"/>
                </a:lnTo>
                <a:lnTo>
                  <a:pt x="49" y="281"/>
                </a:lnTo>
                <a:close/>
                <a:moveTo>
                  <a:pt x="68" y="122"/>
                </a:moveTo>
                <a:lnTo>
                  <a:pt x="68" y="122"/>
                </a:lnTo>
                <a:lnTo>
                  <a:pt x="68" y="122"/>
                </a:lnTo>
                <a:lnTo>
                  <a:pt x="68" y="122"/>
                </a:lnTo>
                <a:lnTo>
                  <a:pt x="68" y="128"/>
                </a:lnTo>
                <a:lnTo>
                  <a:pt x="68" y="133"/>
                </a:lnTo>
                <a:lnTo>
                  <a:pt x="68" y="133"/>
                </a:lnTo>
                <a:lnTo>
                  <a:pt x="68" y="133"/>
                </a:lnTo>
                <a:lnTo>
                  <a:pt x="68" y="133"/>
                </a:lnTo>
                <a:lnTo>
                  <a:pt x="68" y="128"/>
                </a:lnTo>
                <a:lnTo>
                  <a:pt x="68" y="122"/>
                </a:lnTo>
                <a:lnTo>
                  <a:pt x="68" y="122"/>
                </a:lnTo>
                <a:lnTo>
                  <a:pt x="68" y="122"/>
                </a:lnTo>
                <a:lnTo>
                  <a:pt x="68" y="122"/>
                </a:lnTo>
                <a:close/>
                <a:moveTo>
                  <a:pt x="47" y="73"/>
                </a:moveTo>
                <a:lnTo>
                  <a:pt x="47" y="73"/>
                </a:lnTo>
                <a:lnTo>
                  <a:pt x="46" y="73"/>
                </a:lnTo>
                <a:lnTo>
                  <a:pt x="46" y="73"/>
                </a:lnTo>
                <a:lnTo>
                  <a:pt x="47" y="74"/>
                </a:lnTo>
                <a:lnTo>
                  <a:pt x="47" y="74"/>
                </a:lnTo>
                <a:lnTo>
                  <a:pt x="49" y="77"/>
                </a:lnTo>
                <a:lnTo>
                  <a:pt x="49" y="77"/>
                </a:lnTo>
                <a:lnTo>
                  <a:pt x="50" y="77"/>
                </a:lnTo>
                <a:lnTo>
                  <a:pt x="50" y="77"/>
                </a:lnTo>
                <a:lnTo>
                  <a:pt x="50" y="77"/>
                </a:lnTo>
                <a:lnTo>
                  <a:pt x="47" y="73"/>
                </a:lnTo>
                <a:lnTo>
                  <a:pt x="47" y="73"/>
                </a:lnTo>
                <a:close/>
                <a:moveTo>
                  <a:pt x="85" y="200"/>
                </a:moveTo>
                <a:lnTo>
                  <a:pt x="85" y="200"/>
                </a:lnTo>
                <a:lnTo>
                  <a:pt x="84" y="197"/>
                </a:lnTo>
                <a:lnTo>
                  <a:pt x="80" y="193"/>
                </a:lnTo>
                <a:lnTo>
                  <a:pt x="80" y="193"/>
                </a:lnTo>
                <a:lnTo>
                  <a:pt x="80" y="191"/>
                </a:lnTo>
                <a:lnTo>
                  <a:pt x="80" y="191"/>
                </a:lnTo>
                <a:lnTo>
                  <a:pt x="85" y="200"/>
                </a:lnTo>
                <a:lnTo>
                  <a:pt x="85" y="200"/>
                </a:lnTo>
                <a:close/>
                <a:moveTo>
                  <a:pt x="54" y="52"/>
                </a:moveTo>
                <a:lnTo>
                  <a:pt x="54" y="52"/>
                </a:lnTo>
                <a:lnTo>
                  <a:pt x="46" y="57"/>
                </a:lnTo>
                <a:lnTo>
                  <a:pt x="46" y="57"/>
                </a:lnTo>
                <a:lnTo>
                  <a:pt x="54" y="52"/>
                </a:lnTo>
                <a:lnTo>
                  <a:pt x="54" y="52"/>
                </a:lnTo>
                <a:close/>
                <a:moveTo>
                  <a:pt x="65" y="314"/>
                </a:moveTo>
                <a:lnTo>
                  <a:pt x="65" y="314"/>
                </a:lnTo>
                <a:lnTo>
                  <a:pt x="65" y="314"/>
                </a:lnTo>
                <a:lnTo>
                  <a:pt x="65" y="314"/>
                </a:lnTo>
                <a:lnTo>
                  <a:pt x="71" y="314"/>
                </a:lnTo>
                <a:lnTo>
                  <a:pt x="71" y="314"/>
                </a:lnTo>
                <a:lnTo>
                  <a:pt x="71" y="314"/>
                </a:lnTo>
                <a:lnTo>
                  <a:pt x="71" y="314"/>
                </a:lnTo>
                <a:lnTo>
                  <a:pt x="65" y="314"/>
                </a:lnTo>
                <a:lnTo>
                  <a:pt x="65" y="314"/>
                </a:lnTo>
                <a:close/>
                <a:moveTo>
                  <a:pt x="65" y="415"/>
                </a:moveTo>
                <a:lnTo>
                  <a:pt x="65" y="415"/>
                </a:lnTo>
                <a:lnTo>
                  <a:pt x="73" y="420"/>
                </a:lnTo>
                <a:lnTo>
                  <a:pt x="73" y="420"/>
                </a:lnTo>
                <a:lnTo>
                  <a:pt x="66" y="417"/>
                </a:lnTo>
                <a:lnTo>
                  <a:pt x="66" y="417"/>
                </a:lnTo>
                <a:lnTo>
                  <a:pt x="65" y="415"/>
                </a:lnTo>
                <a:lnTo>
                  <a:pt x="65" y="415"/>
                </a:lnTo>
                <a:close/>
                <a:moveTo>
                  <a:pt x="43" y="300"/>
                </a:moveTo>
                <a:lnTo>
                  <a:pt x="43" y="300"/>
                </a:lnTo>
                <a:lnTo>
                  <a:pt x="41" y="301"/>
                </a:lnTo>
                <a:lnTo>
                  <a:pt x="41" y="301"/>
                </a:lnTo>
                <a:lnTo>
                  <a:pt x="46" y="300"/>
                </a:lnTo>
                <a:lnTo>
                  <a:pt x="46" y="300"/>
                </a:lnTo>
                <a:lnTo>
                  <a:pt x="43" y="300"/>
                </a:lnTo>
                <a:lnTo>
                  <a:pt x="43" y="300"/>
                </a:lnTo>
                <a:close/>
                <a:moveTo>
                  <a:pt x="44" y="81"/>
                </a:moveTo>
                <a:lnTo>
                  <a:pt x="44" y="81"/>
                </a:lnTo>
                <a:lnTo>
                  <a:pt x="35" y="81"/>
                </a:lnTo>
                <a:lnTo>
                  <a:pt x="35" y="81"/>
                </a:lnTo>
                <a:lnTo>
                  <a:pt x="44" y="81"/>
                </a:lnTo>
                <a:lnTo>
                  <a:pt x="44" y="81"/>
                </a:lnTo>
                <a:close/>
                <a:moveTo>
                  <a:pt x="57" y="77"/>
                </a:moveTo>
                <a:lnTo>
                  <a:pt x="57" y="77"/>
                </a:lnTo>
                <a:lnTo>
                  <a:pt x="52" y="74"/>
                </a:lnTo>
                <a:lnTo>
                  <a:pt x="52" y="74"/>
                </a:lnTo>
                <a:lnTo>
                  <a:pt x="55" y="77"/>
                </a:lnTo>
                <a:lnTo>
                  <a:pt x="55" y="77"/>
                </a:lnTo>
                <a:lnTo>
                  <a:pt x="57" y="77"/>
                </a:lnTo>
                <a:lnTo>
                  <a:pt x="57" y="77"/>
                </a:lnTo>
                <a:close/>
                <a:moveTo>
                  <a:pt x="65" y="95"/>
                </a:moveTo>
                <a:lnTo>
                  <a:pt x="65" y="95"/>
                </a:lnTo>
                <a:lnTo>
                  <a:pt x="65" y="95"/>
                </a:lnTo>
                <a:lnTo>
                  <a:pt x="65" y="95"/>
                </a:lnTo>
                <a:lnTo>
                  <a:pt x="61" y="92"/>
                </a:lnTo>
                <a:lnTo>
                  <a:pt x="61" y="92"/>
                </a:lnTo>
                <a:lnTo>
                  <a:pt x="63" y="95"/>
                </a:lnTo>
                <a:lnTo>
                  <a:pt x="63" y="95"/>
                </a:lnTo>
                <a:lnTo>
                  <a:pt x="65" y="95"/>
                </a:lnTo>
                <a:lnTo>
                  <a:pt x="65" y="95"/>
                </a:lnTo>
                <a:close/>
                <a:moveTo>
                  <a:pt x="61" y="87"/>
                </a:moveTo>
                <a:lnTo>
                  <a:pt x="61" y="87"/>
                </a:lnTo>
                <a:lnTo>
                  <a:pt x="61" y="87"/>
                </a:lnTo>
                <a:lnTo>
                  <a:pt x="61" y="87"/>
                </a:lnTo>
                <a:lnTo>
                  <a:pt x="60" y="84"/>
                </a:lnTo>
                <a:lnTo>
                  <a:pt x="60" y="84"/>
                </a:lnTo>
                <a:lnTo>
                  <a:pt x="60" y="84"/>
                </a:lnTo>
                <a:lnTo>
                  <a:pt x="60" y="84"/>
                </a:lnTo>
                <a:lnTo>
                  <a:pt x="61" y="87"/>
                </a:lnTo>
                <a:lnTo>
                  <a:pt x="61" y="87"/>
                </a:lnTo>
                <a:close/>
                <a:moveTo>
                  <a:pt x="50" y="409"/>
                </a:moveTo>
                <a:lnTo>
                  <a:pt x="50" y="409"/>
                </a:lnTo>
                <a:lnTo>
                  <a:pt x="57" y="410"/>
                </a:lnTo>
                <a:lnTo>
                  <a:pt x="57" y="410"/>
                </a:lnTo>
                <a:lnTo>
                  <a:pt x="50" y="409"/>
                </a:lnTo>
                <a:lnTo>
                  <a:pt x="50" y="409"/>
                </a:lnTo>
                <a:close/>
                <a:moveTo>
                  <a:pt x="33" y="51"/>
                </a:moveTo>
                <a:lnTo>
                  <a:pt x="33" y="51"/>
                </a:lnTo>
                <a:lnTo>
                  <a:pt x="35" y="54"/>
                </a:lnTo>
                <a:lnTo>
                  <a:pt x="36" y="55"/>
                </a:lnTo>
                <a:lnTo>
                  <a:pt x="36" y="55"/>
                </a:lnTo>
                <a:lnTo>
                  <a:pt x="33" y="51"/>
                </a:lnTo>
                <a:lnTo>
                  <a:pt x="33" y="51"/>
                </a:lnTo>
                <a:close/>
                <a:moveTo>
                  <a:pt x="44" y="155"/>
                </a:moveTo>
                <a:lnTo>
                  <a:pt x="44" y="155"/>
                </a:lnTo>
                <a:lnTo>
                  <a:pt x="43" y="156"/>
                </a:lnTo>
                <a:lnTo>
                  <a:pt x="43" y="156"/>
                </a:lnTo>
                <a:lnTo>
                  <a:pt x="44" y="158"/>
                </a:lnTo>
                <a:lnTo>
                  <a:pt x="44" y="158"/>
                </a:lnTo>
                <a:lnTo>
                  <a:pt x="46" y="156"/>
                </a:lnTo>
                <a:lnTo>
                  <a:pt x="46" y="156"/>
                </a:lnTo>
                <a:lnTo>
                  <a:pt x="44" y="155"/>
                </a:lnTo>
                <a:lnTo>
                  <a:pt x="44" y="155"/>
                </a:lnTo>
                <a:close/>
                <a:moveTo>
                  <a:pt x="84" y="344"/>
                </a:moveTo>
                <a:lnTo>
                  <a:pt x="84" y="344"/>
                </a:lnTo>
                <a:lnTo>
                  <a:pt x="77" y="344"/>
                </a:lnTo>
                <a:lnTo>
                  <a:pt x="77" y="344"/>
                </a:lnTo>
                <a:lnTo>
                  <a:pt x="84" y="344"/>
                </a:lnTo>
                <a:lnTo>
                  <a:pt x="84" y="344"/>
                </a:lnTo>
                <a:close/>
                <a:moveTo>
                  <a:pt x="61" y="404"/>
                </a:moveTo>
                <a:lnTo>
                  <a:pt x="61" y="404"/>
                </a:lnTo>
                <a:lnTo>
                  <a:pt x="61" y="404"/>
                </a:lnTo>
                <a:lnTo>
                  <a:pt x="61" y="404"/>
                </a:lnTo>
                <a:lnTo>
                  <a:pt x="60" y="402"/>
                </a:lnTo>
                <a:lnTo>
                  <a:pt x="60" y="402"/>
                </a:lnTo>
                <a:lnTo>
                  <a:pt x="58" y="402"/>
                </a:lnTo>
                <a:lnTo>
                  <a:pt x="58" y="402"/>
                </a:lnTo>
                <a:lnTo>
                  <a:pt x="61" y="404"/>
                </a:lnTo>
                <a:lnTo>
                  <a:pt x="61" y="404"/>
                </a:lnTo>
                <a:close/>
                <a:moveTo>
                  <a:pt x="54" y="401"/>
                </a:moveTo>
                <a:lnTo>
                  <a:pt x="54" y="401"/>
                </a:lnTo>
                <a:lnTo>
                  <a:pt x="55" y="401"/>
                </a:lnTo>
                <a:lnTo>
                  <a:pt x="57" y="401"/>
                </a:lnTo>
                <a:lnTo>
                  <a:pt x="57" y="401"/>
                </a:lnTo>
                <a:lnTo>
                  <a:pt x="55" y="399"/>
                </a:lnTo>
                <a:lnTo>
                  <a:pt x="54" y="401"/>
                </a:lnTo>
                <a:lnTo>
                  <a:pt x="54" y="401"/>
                </a:lnTo>
                <a:close/>
                <a:moveTo>
                  <a:pt x="47" y="63"/>
                </a:moveTo>
                <a:lnTo>
                  <a:pt x="47" y="63"/>
                </a:lnTo>
                <a:lnTo>
                  <a:pt x="46" y="60"/>
                </a:lnTo>
                <a:lnTo>
                  <a:pt x="46" y="60"/>
                </a:lnTo>
                <a:lnTo>
                  <a:pt x="47" y="63"/>
                </a:lnTo>
                <a:lnTo>
                  <a:pt x="47" y="63"/>
                </a:lnTo>
                <a:close/>
                <a:moveTo>
                  <a:pt x="73" y="308"/>
                </a:moveTo>
                <a:lnTo>
                  <a:pt x="73" y="308"/>
                </a:lnTo>
                <a:lnTo>
                  <a:pt x="73" y="308"/>
                </a:lnTo>
                <a:lnTo>
                  <a:pt x="73" y="308"/>
                </a:lnTo>
                <a:lnTo>
                  <a:pt x="74" y="309"/>
                </a:lnTo>
                <a:lnTo>
                  <a:pt x="74" y="309"/>
                </a:lnTo>
                <a:lnTo>
                  <a:pt x="74" y="311"/>
                </a:lnTo>
                <a:lnTo>
                  <a:pt x="76" y="311"/>
                </a:lnTo>
                <a:lnTo>
                  <a:pt x="76" y="311"/>
                </a:lnTo>
                <a:lnTo>
                  <a:pt x="73" y="308"/>
                </a:lnTo>
                <a:lnTo>
                  <a:pt x="73" y="308"/>
                </a:lnTo>
                <a:close/>
                <a:moveTo>
                  <a:pt x="85" y="252"/>
                </a:moveTo>
                <a:lnTo>
                  <a:pt x="85" y="252"/>
                </a:lnTo>
                <a:lnTo>
                  <a:pt x="87" y="249"/>
                </a:lnTo>
                <a:lnTo>
                  <a:pt x="87" y="249"/>
                </a:lnTo>
                <a:lnTo>
                  <a:pt x="85" y="252"/>
                </a:lnTo>
                <a:lnTo>
                  <a:pt x="85" y="252"/>
                </a:lnTo>
                <a:close/>
                <a:moveTo>
                  <a:pt x="24" y="76"/>
                </a:moveTo>
                <a:lnTo>
                  <a:pt x="24" y="76"/>
                </a:lnTo>
                <a:lnTo>
                  <a:pt x="25" y="73"/>
                </a:lnTo>
                <a:lnTo>
                  <a:pt x="25" y="73"/>
                </a:lnTo>
                <a:lnTo>
                  <a:pt x="24" y="76"/>
                </a:lnTo>
                <a:lnTo>
                  <a:pt x="24" y="76"/>
                </a:lnTo>
                <a:close/>
                <a:moveTo>
                  <a:pt x="39" y="55"/>
                </a:moveTo>
                <a:lnTo>
                  <a:pt x="39" y="55"/>
                </a:lnTo>
                <a:lnTo>
                  <a:pt x="38" y="52"/>
                </a:lnTo>
                <a:lnTo>
                  <a:pt x="38" y="52"/>
                </a:lnTo>
                <a:lnTo>
                  <a:pt x="39" y="55"/>
                </a:lnTo>
                <a:lnTo>
                  <a:pt x="39" y="55"/>
                </a:lnTo>
                <a:close/>
                <a:moveTo>
                  <a:pt x="61" y="314"/>
                </a:moveTo>
                <a:lnTo>
                  <a:pt x="61" y="314"/>
                </a:lnTo>
                <a:lnTo>
                  <a:pt x="61" y="314"/>
                </a:lnTo>
                <a:lnTo>
                  <a:pt x="61" y="314"/>
                </a:lnTo>
                <a:lnTo>
                  <a:pt x="58" y="314"/>
                </a:lnTo>
                <a:lnTo>
                  <a:pt x="58" y="314"/>
                </a:lnTo>
                <a:lnTo>
                  <a:pt x="61" y="314"/>
                </a:lnTo>
                <a:lnTo>
                  <a:pt x="61" y="314"/>
                </a:lnTo>
                <a:close/>
                <a:moveTo>
                  <a:pt x="58" y="412"/>
                </a:moveTo>
                <a:lnTo>
                  <a:pt x="58" y="412"/>
                </a:lnTo>
                <a:lnTo>
                  <a:pt x="61" y="413"/>
                </a:lnTo>
                <a:lnTo>
                  <a:pt x="61" y="413"/>
                </a:lnTo>
                <a:lnTo>
                  <a:pt x="58" y="412"/>
                </a:lnTo>
                <a:lnTo>
                  <a:pt x="58" y="412"/>
                </a:lnTo>
                <a:close/>
                <a:moveTo>
                  <a:pt x="99" y="439"/>
                </a:moveTo>
                <a:lnTo>
                  <a:pt x="99" y="439"/>
                </a:lnTo>
                <a:lnTo>
                  <a:pt x="99" y="439"/>
                </a:lnTo>
                <a:lnTo>
                  <a:pt x="99" y="439"/>
                </a:lnTo>
                <a:lnTo>
                  <a:pt x="99" y="437"/>
                </a:lnTo>
                <a:lnTo>
                  <a:pt x="99" y="437"/>
                </a:lnTo>
                <a:lnTo>
                  <a:pt x="98" y="437"/>
                </a:lnTo>
                <a:lnTo>
                  <a:pt x="98" y="437"/>
                </a:lnTo>
                <a:lnTo>
                  <a:pt x="99" y="439"/>
                </a:lnTo>
                <a:lnTo>
                  <a:pt x="99" y="439"/>
                </a:lnTo>
                <a:close/>
                <a:moveTo>
                  <a:pt x="68" y="95"/>
                </a:moveTo>
                <a:lnTo>
                  <a:pt x="68" y="95"/>
                </a:lnTo>
                <a:lnTo>
                  <a:pt x="68" y="95"/>
                </a:lnTo>
                <a:lnTo>
                  <a:pt x="68" y="95"/>
                </a:lnTo>
                <a:lnTo>
                  <a:pt x="66" y="93"/>
                </a:lnTo>
                <a:lnTo>
                  <a:pt x="66" y="93"/>
                </a:lnTo>
                <a:lnTo>
                  <a:pt x="66" y="93"/>
                </a:lnTo>
                <a:lnTo>
                  <a:pt x="66" y="93"/>
                </a:lnTo>
                <a:lnTo>
                  <a:pt x="68" y="95"/>
                </a:lnTo>
                <a:lnTo>
                  <a:pt x="68" y="95"/>
                </a:lnTo>
                <a:close/>
                <a:moveTo>
                  <a:pt x="47" y="159"/>
                </a:moveTo>
                <a:lnTo>
                  <a:pt x="47" y="159"/>
                </a:lnTo>
                <a:lnTo>
                  <a:pt x="47" y="159"/>
                </a:lnTo>
                <a:lnTo>
                  <a:pt x="49" y="159"/>
                </a:lnTo>
                <a:lnTo>
                  <a:pt x="49" y="159"/>
                </a:lnTo>
                <a:lnTo>
                  <a:pt x="47" y="159"/>
                </a:lnTo>
                <a:lnTo>
                  <a:pt x="47" y="159"/>
                </a:lnTo>
                <a:lnTo>
                  <a:pt x="47" y="159"/>
                </a:lnTo>
                <a:close/>
                <a:moveTo>
                  <a:pt x="52" y="293"/>
                </a:moveTo>
                <a:lnTo>
                  <a:pt x="52" y="293"/>
                </a:lnTo>
                <a:lnTo>
                  <a:pt x="54" y="293"/>
                </a:lnTo>
                <a:lnTo>
                  <a:pt x="54" y="293"/>
                </a:lnTo>
                <a:lnTo>
                  <a:pt x="52" y="293"/>
                </a:lnTo>
                <a:lnTo>
                  <a:pt x="52" y="293"/>
                </a:lnTo>
                <a:close/>
                <a:moveTo>
                  <a:pt x="88" y="227"/>
                </a:moveTo>
                <a:lnTo>
                  <a:pt x="88" y="227"/>
                </a:lnTo>
                <a:lnTo>
                  <a:pt x="88" y="224"/>
                </a:lnTo>
                <a:lnTo>
                  <a:pt x="88" y="224"/>
                </a:lnTo>
                <a:lnTo>
                  <a:pt x="88" y="224"/>
                </a:lnTo>
                <a:lnTo>
                  <a:pt x="88" y="224"/>
                </a:lnTo>
                <a:lnTo>
                  <a:pt x="88" y="227"/>
                </a:lnTo>
                <a:lnTo>
                  <a:pt x="88" y="227"/>
                </a:lnTo>
                <a:close/>
                <a:moveTo>
                  <a:pt x="50" y="404"/>
                </a:moveTo>
                <a:lnTo>
                  <a:pt x="50" y="404"/>
                </a:lnTo>
                <a:lnTo>
                  <a:pt x="50" y="404"/>
                </a:lnTo>
                <a:lnTo>
                  <a:pt x="52" y="404"/>
                </a:lnTo>
                <a:lnTo>
                  <a:pt x="52" y="404"/>
                </a:lnTo>
                <a:lnTo>
                  <a:pt x="50" y="404"/>
                </a:lnTo>
                <a:lnTo>
                  <a:pt x="50" y="404"/>
                </a:lnTo>
                <a:close/>
                <a:moveTo>
                  <a:pt x="87" y="248"/>
                </a:moveTo>
                <a:lnTo>
                  <a:pt x="87" y="248"/>
                </a:lnTo>
                <a:lnTo>
                  <a:pt x="87" y="248"/>
                </a:lnTo>
                <a:lnTo>
                  <a:pt x="87" y="248"/>
                </a:lnTo>
                <a:lnTo>
                  <a:pt x="88" y="246"/>
                </a:lnTo>
                <a:lnTo>
                  <a:pt x="88" y="246"/>
                </a:lnTo>
                <a:lnTo>
                  <a:pt x="88" y="246"/>
                </a:lnTo>
                <a:lnTo>
                  <a:pt x="88" y="246"/>
                </a:lnTo>
                <a:lnTo>
                  <a:pt x="87" y="248"/>
                </a:lnTo>
                <a:lnTo>
                  <a:pt x="87" y="248"/>
                </a:lnTo>
                <a:close/>
                <a:moveTo>
                  <a:pt x="49" y="407"/>
                </a:moveTo>
                <a:lnTo>
                  <a:pt x="49" y="407"/>
                </a:lnTo>
                <a:lnTo>
                  <a:pt x="47" y="405"/>
                </a:lnTo>
                <a:lnTo>
                  <a:pt x="47" y="405"/>
                </a:lnTo>
                <a:lnTo>
                  <a:pt x="49" y="407"/>
                </a:lnTo>
                <a:lnTo>
                  <a:pt x="49" y="407"/>
                </a:lnTo>
                <a:close/>
                <a:moveTo>
                  <a:pt x="77" y="193"/>
                </a:moveTo>
                <a:lnTo>
                  <a:pt x="77" y="193"/>
                </a:lnTo>
                <a:lnTo>
                  <a:pt x="76" y="193"/>
                </a:lnTo>
                <a:lnTo>
                  <a:pt x="76" y="193"/>
                </a:lnTo>
                <a:lnTo>
                  <a:pt x="77" y="193"/>
                </a:lnTo>
                <a:lnTo>
                  <a:pt x="77" y="193"/>
                </a:lnTo>
                <a:lnTo>
                  <a:pt x="77" y="193"/>
                </a:lnTo>
                <a:lnTo>
                  <a:pt x="77" y="193"/>
                </a:lnTo>
                <a:lnTo>
                  <a:pt x="77" y="193"/>
                </a:lnTo>
                <a:lnTo>
                  <a:pt x="77" y="193"/>
                </a:lnTo>
                <a:close/>
                <a:moveTo>
                  <a:pt x="61" y="99"/>
                </a:moveTo>
                <a:lnTo>
                  <a:pt x="61" y="99"/>
                </a:lnTo>
                <a:lnTo>
                  <a:pt x="61" y="99"/>
                </a:lnTo>
                <a:lnTo>
                  <a:pt x="61" y="99"/>
                </a:lnTo>
                <a:lnTo>
                  <a:pt x="61" y="101"/>
                </a:lnTo>
                <a:lnTo>
                  <a:pt x="61" y="101"/>
                </a:lnTo>
                <a:lnTo>
                  <a:pt x="61" y="101"/>
                </a:lnTo>
                <a:lnTo>
                  <a:pt x="61" y="101"/>
                </a:lnTo>
                <a:lnTo>
                  <a:pt x="61" y="99"/>
                </a:lnTo>
                <a:lnTo>
                  <a:pt x="61" y="99"/>
                </a:lnTo>
                <a:close/>
                <a:moveTo>
                  <a:pt x="9" y="364"/>
                </a:moveTo>
                <a:lnTo>
                  <a:pt x="9" y="364"/>
                </a:lnTo>
                <a:lnTo>
                  <a:pt x="8" y="364"/>
                </a:lnTo>
                <a:lnTo>
                  <a:pt x="8" y="364"/>
                </a:lnTo>
                <a:lnTo>
                  <a:pt x="8" y="364"/>
                </a:lnTo>
                <a:lnTo>
                  <a:pt x="8" y="364"/>
                </a:lnTo>
                <a:lnTo>
                  <a:pt x="9" y="364"/>
                </a:lnTo>
                <a:lnTo>
                  <a:pt x="9" y="364"/>
                </a:lnTo>
                <a:lnTo>
                  <a:pt x="9" y="364"/>
                </a:lnTo>
                <a:lnTo>
                  <a:pt x="9" y="364"/>
                </a:lnTo>
                <a:lnTo>
                  <a:pt x="9" y="364"/>
                </a:lnTo>
                <a:lnTo>
                  <a:pt x="9" y="364"/>
                </a:lnTo>
                <a:close/>
                <a:moveTo>
                  <a:pt x="77" y="314"/>
                </a:moveTo>
                <a:lnTo>
                  <a:pt x="77" y="314"/>
                </a:lnTo>
                <a:lnTo>
                  <a:pt x="77" y="314"/>
                </a:lnTo>
                <a:lnTo>
                  <a:pt x="77" y="314"/>
                </a:lnTo>
                <a:lnTo>
                  <a:pt x="77" y="314"/>
                </a:lnTo>
                <a:lnTo>
                  <a:pt x="77" y="314"/>
                </a:lnTo>
                <a:lnTo>
                  <a:pt x="77" y="314"/>
                </a:lnTo>
                <a:lnTo>
                  <a:pt x="77" y="314"/>
                </a:lnTo>
                <a:lnTo>
                  <a:pt x="77" y="314"/>
                </a:lnTo>
                <a:lnTo>
                  <a:pt x="77" y="314"/>
                </a:lnTo>
                <a:close/>
                <a:moveTo>
                  <a:pt x="54" y="290"/>
                </a:moveTo>
                <a:lnTo>
                  <a:pt x="54" y="290"/>
                </a:lnTo>
                <a:lnTo>
                  <a:pt x="54" y="290"/>
                </a:lnTo>
                <a:lnTo>
                  <a:pt x="54" y="290"/>
                </a:lnTo>
                <a:lnTo>
                  <a:pt x="55" y="292"/>
                </a:lnTo>
                <a:lnTo>
                  <a:pt x="55" y="292"/>
                </a:lnTo>
                <a:lnTo>
                  <a:pt x="55" y="292"/>
                </a:lnTo>
                <a:lnTo>
                  <a:pt x="55" y="292"/>
                </a:lnTo>
                <a:lnTo>
                  <a:pt x="54" y="290"/>
                </a:lnTo>
                <a:lnTo>
                  <a:pt x="54" y="290"/>
                </a:lnTo>
                <a:close/>
                <a:moveTo>
                  <a:pt x="80" y="32"/>
                </a:moveTo>
                <a:lnTo>
                  <a:pt x="80" y="32"/>
                </a:lnTo>
                <a:lnTo>
                  <a:pt x="80" y="32"/>
                </a:lnTo>
                <a:lnTo>
                  <a:pt x="80" y="32"/>
                </a:lnTo>
                <a:lnTo>
                  <a:pt x="79" y="32"/>
                </a:lnTo>
                <a:lnTo>
                  <a:pt x="79" y="32"/>
                </a:lnTo>
                <a:lnTo>
                  <a:pt x="79" y="32"/>
                </a:lnTo>
                <a:lnTo>
                  <a:pt x="79" y="32"/>
                </a:lnTo>
                <a:lnTo>
                  <a:pt x="80" y="32"/>
                </a:lnTo>
                <a:lnTo>
                  <a:pt x="80" y="32"/>
                </a:lnTo>
                <a:close/>
                <a:moveTo>
                  <a:pt x="73" y="308"/>
                </a:moveTo>
                <a:lnTo>
                  <a:pt x="73" y="308"/>
                </a:lnTo>
                <a:lnTo>
                  <a:pt x="73" y="308"/>
                </a:lnTo>
                <a:lnTo>
                  <a:pt x="73" y="308"/>
                </a:lnTo>
                <a:lnTo>
                  <a:pt x="73" y="308"/>
                </a:lnTo>
                <a:lnTo>
                  <a:pt x="73" y="308"/>
                </a:lnTo>
                <a:lnTo>
                  <a:pt x="73" y="308"/>
                </a:lnTo>
                <a:lnTo>
                  <a:pt x="73" y="308"/>
                </a:lnTo>
                <a:lnTo>
                  <a:pt x="73" y="308"/>
                </a:lnTo>
                <a:lnTo>
                  <a:pt x="73" y="308"/>
                </a:lnTo>
                <a:close/>
                <a:moveTo>
                  <a:pt x="79" y="194"/>
                </a:moveTo>
                <a:lnTo>
                  <a:pt x="79" y="194"/>
                </a:lnTo>
                <a:lnTo>
                  <a:pt x="79" y="194"/>
                </a:lnTo>
                <a:lnTo>
                  <a:pt x="79" y="194"/>
                </a:lnTo>
                <a:lnTo>
                  <a:pt x="79" y="194"/>
                </a:lnTo>
                <a:lnTo>
                  <a:pt x="79" y="194"/>
                </a:lnTo>
                <a:lnTo>
                  <a:pt x="79" y="196"/>
                </a:lnTo>
                <a:lnTo>
                  <a:pt x="79" y="196"/>
                </a:lnTo>
                <a:lnTo>
                  <a:pt x="79" y="194"/>
                </a:lnTo>
                <a:lnTo>
                  <a:pt x="79" y="194"/>
                </a:lnTo>
                <a:lnTo>
                  <a:pt x="79" y="194"/>
                </a:lnTo>
                <a:lnTo>
                  <a:pt x="79" y="19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57" name="组合 56"/>
          <p:cNvGrpSpPr/>
          <p:nvPr userDrawn="1"/>
        </p:nvGrpSpPr>
        <p:grpSpPr>
          <a:xfrm rot="1866842">
            <a:off x="4958944" y="2112680"/>
            <a:ext cx="530225" cy="660401"/>
            <a:chOff x="2535784" y="428973"/>
            <a:chExt cx="530225" cy="660401"/>
          </a:xfrm>
          <a:solidFill>
            <a:schemeClr val="accent1"/>
          </a:solidFill>
        </p:grpSpPr>
        <p:sp>
          <p:nvSpPr>
            <p:cNvPr id="58" name="Freeform 33"/>
            <p:cNvSpPr>
              <a:spLocks noEditPoints="1"/>
            </p:cNvSpPr>
            <p:nvPr/>
          </p:nvSpPr>
          <p:spPr bwMode="auto">
            <a:xfrm>
              <a:off x="2535784" y="428973"/>
              <a:ext cx="481013" cy="501650"/>
            </a:xfrm>
            <a:custGeom>
              <a:avLst/>
              <a:gdLst>
                <a:gd name="T0" fmla="*/ 233 w 303"/>
                <a:gd name="T1" fmla="*/ 21 h 316"/>
                <a:gd name="T2" fmla="*/ 295 w 303"/>
                <a:gd name="T3" fmla="*/ 104 h 316"/>
                <a:gd name="T4" fmla="*/ 300 w 303"/>
                <a:gd name="T5" fmla="*/ 185 h 316"/>
                <a:gd name="T6" fmla="*/ 230 w 303"/>
                <a:gd name="T7" fmla="*/ 286 h 316"/>
                <a:gd name="T8" fmla="*/ 128 w 303"/>
                <a:gd name="T9" fmla="*/ 314 h 316"/>
                <a:gd name="T10" fmla="*/ 71 w 303"/>
                <a:gd name="T11" fmla="*/ 293 h 316"/>
                <a:gd name="T12" fmla="*/ 22 w 303"/>
                <a:gd name="T13" fmla="*/ 243 h 316"/>
                <a:gd name="T14" fmla="*/ 0 w 303"/>
                <a:gd name="T15" fmla="*/ 166 h 316"/>
                <a:gd name="T16" fmla="*/ 20 w 303"/>
                <a:gd name="T17" fmla="*/ 71 h 316"/>
                <a:gd name="T18" fmla="*/ 85 w 303"/>
                <a:gd name="T19" fmla="*/ 11 h 316"/>
                <a:gd name="T20" fmla="*/ 150 w 303"/>
                <a:gd name="T21" fmla="*/ 0 h 316"/>
                <a:gd name="T22" fmla="*/ 9 w 303"/>
                <a:gd name="T23" fmla="*/ 177 h 316"/>
                <a:gd name="T24" fmla="*/ 128 w 303"/>
                <a:gd name="T25" fmla="*/ 306 h 316"/>
                <a:gd name="T26" fmla="*/ 126 w 303"/>
                <a:gd name="T27" fmla="*/ 308 h 316"/>
                <a:gd name="T28" fmla="*/ 246 w 303"/>
                <a:gd name="T29" fmla="*/ 268 h 316"/>
                <a:gd name="T30" fmla="*/ 148 w 303"/>
                <a:gd name="T31" fmla="*/ 311 h 316"/>
                <a:gd name="T32" fmla="*/ 91 w 303"/>
                <a:gd name="T33" fmla="*/ 300 h 316"/>
                <a:gd name="T34" fmla="*/ 164 w 303"/>
                <a:gd name="T35" fmla="*/ 311 h 316"/>
                <a:gd name="T36" fmla="*/ 268 w 303"/>
                <a:gd name="T37" fmla="*/ 248 h 316"/>
                <a:gd name="T38" fmla="*/ 33 w 303"/>
                <a:gd name="T39" fmla="*/ 71 h 316"/>
                <a:gd name="T40" fmla="*/ 77 w 303"/>
                <a:gd name="T41" fmla="*/ 35 h 316"/>
                <a:gd name="T42" fmla="*/ 139 w 303"/>
                <a:gd name="T43" fmla="*/ 16 h 316"/>
                <a:gd name="T44" fmla="*/ 117 w 303"/>
                <a:gd name="T45" fmla="*/ 22 h 316"/>
                <a:gd name="T46" fmla="*/ 39 w 303"/>
                <a:gd name="T47" fmla="*/ 71 h 316"/>
                <a:gd name="T48" fmla="*/ 11 w 303"/>
                <a:gd name="T49" fmla="*/ 142 h 316"/>
                <a:gd name="T50" fmla="*/ 31 w 303"/>
                <a:gd name="T51" fmla="*/ 237 h 316"/>
                <a:gd name="T52" fmla="*/ 94 w 303"/>
                <a:gd name="T53" fmla="*/ 295 h 316"/>
                <a:gd name="T54" fmla="*/ 186 w 303"/>
                <a:gd name="T55" fmla="*/ 300 h 316"/>
                <a:gd name="T56" fmla="*/ 270 w 303"/>
                <a:gd name="T57" fmla="*/ 229 h 316"/>
                <a:gd name="T58" fmla="*/ 287 w 303"/>
                <a:gd name="T59" fmla="*/ 122 h 316"/>
                <a:gd name="T60" fmla="*/ 244 w 303"/>
                <a:gd name="T61" fmla="*/ 46 h 316"/>
                <a:gd name="T62" fmla="*/ 169 w 303"/>
                <a:gd name="T63" fmla="*/ 10 h 316"/>
                <a:gd name="T64" fmla="*/ 76 w 303"/>
                <a:gd name="T65" fmla="*/ 28 h 316"/>
                <a:gd name="T66" fmla="*/ 298 w 303"/>
                <a:gd name="T67" fmla="*/ 142 h 316"/>
                <a:gd name="T68" fmla="*/ 279 w 303"/>
                <a:gd name="T69" fmla="*/ 71 h 316"/>
                <a:gd name="T70" fmla="*/ 214 w 303"/>
                <a:gd name="T71" fmla="*/ 14 h 316"/>
                <a:gd name="T72" fmla="*/ 218 w 303"/>
                <a:gd name="T73" fmla="*/ 19 h 316"/>
                <a:gd name="T74" fmla="*/ 274 w 303"/>
                <a:gd name="T75" fmla="*/ 77 h 316"/>
                <a:gd name="T76" fmla="*/ 298 w 303"/>
                <a:gd name="T77" fmla="*/ 142 h 316"/>
                <a:gd name="T78" fmla="*/ 236 w 303"/>
                <a:gd name="T79" fmla="*/ 273 h 316"/>
                <a:gd name="T80" fmla="*/ 292 w 303"/>
                <a:gd name="T81" fmla="*/ 194 h 316"/>
                <a:gd name="T82" fmla="*/ 287 w 303"/>
                <a:gd name="T83" fmla="*/ 110 h 316"/>
                <a:gd name="T84" fmla="*/ 293 w 303"/>
                <a:gd name="T85" fmla="*/ 144 h 316"/>
                <a:gd name="T86" fmla="*/ 262 w 303"/>
                <a:gd name="T87" fmla="*/ 245 h 316"/>
                <a:gd name="T88" fmla="*/ 191 w 303"/>
                <a:gd name="T89" fmla="*/ 300 h 316"/>
                <a:gd name="T90" fmla="*/ 57 w 303"/>
                <a:gd name="T91" fmla="*/ 32 h 316"/>
                <a:gd name="T92" fmla="*/ 8 w 303"/>
                <a:gd name="T93" fmla="*/ 107 h 316"/>
                <a:gd name="T94" fmla="*/ 23 w 303"/>
                <a:gd name="T95" fmla="*/ 77 h 316"/>
                <a:gd name="T96" fmla="*/ 91 w 303"/>
                <a:gd name="T97" fmla="*/ 13 h 316"/>
                <a:gd name="T98" fmla="*/ 50 w 303"/>
                <a:gd name="T99" fmla="*/ 268 h 316"/>
                <a:gd name="T100" fmla="*/ 12 w 303"/>
                <a:gd name="T101" fmla="*/ 200 h 316"/>
                <a:gd name="T102" fmla="*/ 5 w 303"/>
                <a:gd name="T103" fmla="*/ 147 h 316"/>
                <a:gd name="T104" fmla="*/ 16 w 303"/>
                <a:gd name="T105" fmla="*/ 221 h 316"/>
                <a:gd name="T106" fmla="*/ 74 w 303"/>
                <a:gd name="T107" fmla="*/ 290 h 316"/>
                <a:gd name="T108" fmla="*/ 65 w 303"/>
                <a:gd name="T109" fmla="*/ 33 h 316"/>
                <a:gd name="T110" fmla="*/ 126 w 303"/>
                <a:gd name="T111" fmla="*/ 6 h 316"/>
                <a:gd name="T112" fmla="*/ 72 w 303"/>
                <a:gd name="T113" fmla="*/ 27 h 316"/>
                <a:gd name="T114" fmla="*/ 169 w 303"/>
                <a:gd name="T115" fmla="*/ 5 h 316"/>
                <a:gd name="T116" fmla="*/ 154 w 303"/>
                <a:gd name="T117" fmla="*/ 3 h 316"/>
                <a:gd name="T118" fmla="*/ 170 w 303"/>
                <a:gd name="T119" fmla="*/ 5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3" h="316">
                  <a:moveTo>
                    <a:pt x="150" y="0"/>
                  </a:moveTo>
                  <a:lnTo>
                    <a:pt x="150" y="0"/>
                  </a:lnTo>
                  <a:lnTo>
                    <a:pt x="169" y="2"/>
                  </a:lnTo>
                  <a:lnTo>
                    <a:pt x="169" y="2"/>
                  </a:lnTo>
                  <a:lnTo>
                    <a:pt x="188" y="5"/>
                  </a:lnTo>
                  <a:lnTo>
                    <a:pt x="188" y="5"/>
                  </a:lnTo>
                  <a:lnTo>
                    <a:pt x="210" y="10"/>
                  </a:lnTo>
                  <a:lnTo>
                    <a:pt x="210" y="10"/>
                  </a:lnTo>
                  <a:lnTo>
                    <a:pt x="221" y="14"/>
                  </a:lnTo>
                  <a:lnTo>
                    <a:pt x="233" y="21"/>
                  </a:lnTo>
                  <a:lnTo>
                    <a:pt x="233" y="21"/>
                  </a:lnTo>
                  <a:lnTo>
                    <a:pt x="252" y="33"/>
                  </a:lnTo>
                  <a:lnTo>
                    <a:pt x="252" y="33"/>
                  </a:lnTo>
                  <a:lnTo>
                    <a:pt x="263" y="43"/>
                  </a:lnTo>
                  <a:lnTo>
                    <a:pt x="271" y="54"/>
                  </a:lnTo>
                  <a:lnTo>
                    <a:pt x="271" y="54"/>
                  </a:lnTo>
                  <a:lnTo>
                    <a:pt x="282" y="69"/>
                  </a:lnTo>
                  <a:lnTo>
                    <a:pt x="290" y="87"/>
                  </a:lnTo>
                  <a:lnTo>
                    <a:pt x="290" y="87"/>
                  </a:lnTo>
                  <a:lnTo>
                    <a:pt x="295" y="104"/>
                  </a:lnTo>
                  <a:lnTo>
                    <a:pt x="295" y="104"/>
                  </a:lnTo>
                  <a:lnTo>
                    <a:pt x="300" y="128"/>
                  </a:lnTo>
                  <a:lnTo>
                    <a:pt x="300" y="128"/>
                  </a:lnTo>
                  <a:lnTo>
                    <a:pt x="303" y="148"/>
                  </a:lnTo>
                  <a:lnTo>
                    <a:pt x="303" y="148"/>
                  </a:lnTo>
                  <a:lnTo>
                    <a:pt x="301" y="161"/>
                  </a:lnTo>
                  <a:lnTo>
                    <a:pt x="301" y="161"/>
                  </a:lnTo>
                  <a:lnTo>
                    <a:pt x="300" y="172"/>
                  </a:lnTo>
                  <a:lnTo>
                    <a:pt x="300" y="172"/>
                  </a:lnTo>
                  <a:lnTo>
                    <a:pt x="300" y="185"/>
                  </a:lnTo>
                  <a:lnTo>
                    <a:pt x="300" y="185"/>
                  </a:lnTo>
                  <a:lnTo>
                    <a:pt x="296" y="200"/>
                  </a:lnTo>
                  <a:lnTo>
                    <a:pt x="290" y="215"/>
                  </a:lnTo>
                  <a:lnTo>
                    <a:pt x="290" y="215"/>
                  </a:lnTo>
                  <a:lnTo>
                    <a:pt x="282" y="232"/>
                  </a:lnTo>
                  <a:lnTo>
                    <a:pt x="273" y="248"/>
                  </a:lnTo>
                  <a:lnTo>
                    <a:pt x="260" y="260"/>
                  </a:lnTo>
                  <a:lnTo>
                    <a:pt x="246" y="273"/>
                  </a:lnTo>
                  <a:lnTo>
                    <a:pt x="246" y="273"/>
                  </a:lnTo>
                  <a:lnTo>
                    <a:pt x="230" y="286"/>
                  </a:lnTo>
                  <a:lnTo>
                    <a:pt x="214" y="297"/>
                  </a:lnTo>
                  <a:lnTo>
                    <a:pt x="214" y="297"/>
                  </a:lnTo>
                  <a:lnTo>
                    <a:pt x="194" y="306"/>
                  </a:lnTo>
                  <a:lnTo>
                    <a:pt x="173" y="312"/>
                  </a:lnTo>
                  <a:lnTo>
                    <a:pt x="173" y="312"/>
                  </a:lnTo>
                  <a:lnTo>
                    <a:pt x="159" y="316"/>
                  </a:lnTo>
                  <a:lnTo>
                    <a:pt x="143" y="316"/>
                  </a:lnTo>
                  <a:lnTo>
                    <a:pt x="143" y="316"/>
                  </a:lnTo>
                  <a:lnTo>
                    <a:pt x="128" y="314"/>
                  </a:lnTo>
                  <a:lnTo>
                    <a:pt x="128" y="314"/>
                  </a:lnTo>
                  <a:lnTo>
                    <a:pt x="117" y="312"/>
                  </a:lnTo>
                  <a:lnTo>
                    <a:pt x="106" y="308"/>
                  </a:lnTo>
                  <a:lnTo>
                    <a:pt x="106" y="308"/>
                  </a:lnTo>
                  <a:lnTo>
                    <a:pt x="91" y="303"/>
                  </a:lnTo>
                  <a:lnTo>
                    <a:pt x="91" y="303"/>
                  </a:lnTo>
                  <a:lnTo>
                    <a:pt x="90" y="303"/>
                  </a:lnTo>
                  <a:lnTo>
                    <a:pt x="90" y="303"/>
                  </a:lnTo>
                  <a:lnTo>
                    <a:pt x="87" y="303"/>
                  </a:lnTo>
                  <a:lnTo>
                    <a:pt x="87" y="303"/>
                  </a:lnTo>
                  <a:lnTo>
                    <a:pt x="71" y="293"/>
                  </a:lnTo>
                  <a:lnTo>
                    <a:pt x="57" y="282"/>
                  </a:lnTo>
                  <a:lnTo>
                    <a:pt x="57" y="282"/>
                  </a:lnTo>
                  <a:lnTo>
                    <a:pt x="53" y="281"/>
                  </a:lnTo>
                  <a:lnTo>
                    <a:pt x="53" y="281"/>
                  </a:lnTo>
                  <a:lnTo>
                    <a:pt x="44" y="271"/>
                  </a:lnTo>
                  <a:lnTo>
                    <a:pt x="36" y="263"/>
                  </a:lnTo>
                  <a:lnTo>
                    <a:pt x="36" y="263"/>
                  </a:lnTo>
                  <a:lnTo>
                    <a:pt x="30" y="254"/>
                  </a:lnTo>
                  <a:lnTo>
                    <a:pt x="30" y="254"/>
                  </a:lnTo>
                  <a:lnTo>
                    <a:pt x="22" y="243"/>
                  </a:lnTo>
                  <a:lnTo>
                    <a:pt x="22" y="243"/>
                  </a:lnTo>
                  <a:lnTo>
                    <a:pt x="14" y="226"/>
                  </a:lnTo>
                  <a:lnTo>
                    <a:pt x="14" y="226"/>
                  </a:lnTo>
                  <a:lnTo>
                    <a:pt x="8" y="213"/>
                  </a:lnTo>
                  <a:lnTo>
                    <a:pt x="5" y="199"/>
                  </a:lnTo>
                  <a:lnTo>
                    <a:pt x="5" y="199"/>
                  </a:lnTo>
                  <a:lnTo>
                    <a:pt x="1" y="180"/>
                  </a:lnTo>
                  <a:lnTo>
                    <a:pt x="1" y="180"/>
                  </a:lnTo>
                  <a:lnTo>
                    <a:pt x="0" y="166"/>
                  </a:lnTo>
                  <a:lnTo>
                    <a:pt x="0" y="166"/>
                  </a:lnTo>
                  <a:lnTo>
                    <a:pt x="0" y="153"/>
                  </a:lnTo>
                  <a:lnTo>
                    <a:pt x="0" y="153"/>
                  </a:lnTo>
                  <a:lnTo>
                    <a:pt x="1" y="123"/>
                  </a:lnTo>
                  <a:lnTo>
                    <a:pt x="1" y="123"/>
                  </a:lnTo>
                  <a:lnTo>
                    <a:pt x="6" y="103"/>
                  </a:lnTo>
                  <a:lnTo>
                    <a:pt x="6" y="103"/>
                  </a:lnTo>
                  <a:lnTo>
                    <a:pt x="11" y="88"/>
                  </a:lnTo>
                  <a:lnTo>
                    <a:pt x="11" y="88"/>
                  </a:lnTo>
                  <a:lnTo>
                    <a:pt x="14" y="79"/>
                  </a:lnTo>
                  <a:lnTo>
                    <a:pt x="20" y="71"/>
                  </a:lnTo>
                  <a:lnTo>
                    <a:pt x="20" y="71"/>
                  </a:lnTo>
                  <a:lnTo>
                    <a:pt x="33" y="52"/>
                  </a:lnTo>
                  <a:lnTo>
                    <a:pt x="49" y="33"/>
                  </a:lnTo>
                  <a:lnTo>
                    <a:pt x="49" y="33"/>
                  </a:lnTo>
                  <a:lnTo>
                    <a:pt x="58" y="25"/>
                  </a:lnTo>
                  <a:lnTo>
                    <a:pt x="68" y="19"/>
                  </a:lnTo>
                  <a:lnTo>
                    <a:pt x="68" y="19"/>
                  </a:lnTo>
                  <a:lnTo>
                    <a:pt x="76" y="14"/>
                  </a:lnTo>
                  <a:lnTo>
                    <a:pt x="85" y="11"/>
                  </a:lnTo>
                  <a:lnTo>
                    <a:pt x="85" y="11"/>
                  </a:lnTo>
                  <a:lnTo>
                    <a:pt x="99" y="6"/>
                  </a:lnTo>
                  <a:lnTo>
                    <a:pt x="115" y="3"/>
                  </a:lnTo>
                  <a:lnTo>
                    <a:pt x="115" y="3"/>
                  </a:lnTo>
                  <a:lnTo>
                    <a:pt x="121" y="2"/>
                  </a:lnTo>
                  <a:lnTo>
                    <a:pt x="121" y="2"/>
                  </a:lnTo>
                  <a:lnTo>
                    <a:pt x="131" y="0"/>
                  </a:lnTo>
                  <a:lnTo>
                    <a:pt x="142" y="0"/>
                  </a:lnTo>
                  <a:lnTo>
                    <a:pt x="142" y="0"/>
                  </a:lnTo>
                  <a:lnTo>
                    <a:pt x="150" y="0"/>
                  </a:lnTo>
                  <a:lnTo>
                    <a:pt x="150" y="0"/>
                  </a:lnTo>
                  <a:close/>
                  <a:moveTo>
                    <a:pt x="9" y="178"/>
                  </a:moveTo>
                  <a:lnTo>
                    <a:pt x="9" y="178"/>
                  </a:lnTo>
                  <a:lnTo>
                    <a:pt x="9" y="180"/>
                  </a:lnTo>
                  <a:lnTo>
                    <a:pt x="9" y="180"/>
                  </a:lnTo>
                  <a:lnTo>
                    <a:pt x="9" y="180"/>
                  </a:lnTo>
                  <a:lnTo>
                    <a:pt x="9" y="180"/>
                  </a:lnTo>
                  <a:lnTo>
                    <a:pt x="9" y="178"/>
                  </a:lnTo>
                  <a:lnTo>
                    <a:pt x="9" y="178"/>
                  </a:lnTo>
                  <a:lnTo>
                    <a:pt x="9" y="177"/>
                  </a:lnTo>
                  <a:lnTo>
                    <a:pt x="9" y="177"/>
                  </a:lnTo>
                  <a:lnTo>
                    <a:pt x="9" y="177"/>
                  </a:lnTo>
                  <a:lnTo>
                    <a:pt x="9" y="177"/>
                  </a:lnTo>
                  <a:lnTo>
                    <a:pt x="9" y="178"/>
                  </a:lnTo>
                  <a:lnTo>
                    <a:pt x="9" y="178"/>
                  </a:lnTo>
                  <a:close/>
                  <a:moveTo>
                    <a:pt x="126" y="308"/>
                  </a:moveTo>
                  <a:lnTo>
                    <a:pt x="126" y="308"/>
                  </a:lnTo>
                  <a:lnTo>
                    <a:pt x="128" y="308"/>
                  </a:lnTo>
                  <a:lnTo>
                    <a:pt x="128" y="308"/>
                  </a:lnTo>
                  <a:lnTo>
                    <a:pt x="128" y="306"/>
                  </a:lnTo>
                  <a:lnTo>
                    <a:pt x="128" y="306"/>
                  </a:lnTo>
                  <a:lnTo>
                    <a:pt x="126" y="308"/>
                  </a:lnTo>
                  <a:lnTo>
                    <a:pt x="126" y="308"/>
                  </a:lnTo>
                  <a:lnTo>
                    <a:pt x="124" y="306"/>
                  </a:lnTo>
                  <a:lnTo>
                    <a:pt x="124" y="306"/>
                  </a:lnTo>
                  <a:lnTo>
                    <a:pt x="107" y="301"/>
                  </a:lnTo>
                  <a:lnTo>
                    <a:pt x="107" y="301"/>
                  </a:lnTo>
                  <a:lnTo>
                    <a:pt x="107" y="301"/>
                  </a:lnTo>
                  <a:lnTo>
                    <a:pt x="107" y="301"/>
                  </a:lnTo>
                  <a:lnTo>
                    <a:pt x="117" y="304"/>
                  </a:lnTo>
                  <a:lnTo>
                    <a:pt x="126" y="308"/>
                  </a:lnTo>
                  <a:lnTo>
                    <a:pt x="126" y="308"/>
                  </a:lnTo>
                  <a:close/>
                  <a:moveTo>
                    <a:pt x="279" y="230"/>
                  </a:moveTo>
                  <a:lnTo>
                    <a:pt x="279" y="230"/>
                  </a:lnTo>
                  <a:lnTo>
                    <a:pt x="277" y="232"/>
                  </a:lnTo>
                  <a:lnTo>
                    <a:pt x="277" y="232"/>
                  </a:lnTo>
                  <a:lnTo>
                    <a:pt x="266" y="246"/>
                  </a:lnTo>
                  <a:lnTo>
                    <a:pt x="266" y="246"/>
                  </a:lnTo>
                  <a:lnTo>
                    <a:pt x="257" y="259"/>
                  </a:lnTo>
                  <a:lnTo>
                    <a:pt x="246" y="268"/>
                  </a:lnTo>
                  <a:lnTo>
                    <a:pt x="246" y="268"/>
                  </a:lnTo>
                  <a:lnTo>
                    <a:pt x="230" y="282"/>
                  </a:lnTo>
                  <a:lnTo>
                    <a:pt x="211" y="293"/>
                  </a:lnTo>
                  <a:lnTo>
                    <a:pt x="211" y="293"/>
                  </a:lnTo>
                  <a:lnTo>
                    <a:pt x="210" y="295"/>
                  </a:lnTo>
                  <a:lnTo>
                    <a:pt x="210" y="295"/>
                  </a:lnTo>
                  <a:lnTo>
                    <a:pt x="194" y="301"/>
                  </a:lnTo>
                  <a:lnTo>
                    <a:pt x="178" y="308"/>
                  </a:lnTo>
                  <a:lnTo>
                    <a:pt x="178" y="308"/>
                  </a:lnTo>
                  <a:lnTo>
                    <a:pt x="164" y="311"/>
                  </a:lnTo>
                  <a:lnTo>
                    <a:pt x="148" y="311"/>
                  </a:lnTo>
                  <a:lnTo>
                    <a:pt x="148" y="311"/>
                  </a:lnTo>
                  <a:lnTo>
                    <a:pt x="135" y="311"/>
                  </a:lnTo>
                  <a:lnTo>
                    <a:pt x="135" y="311"/>
                  </a:lnTo>
                  <a:lnTo>
                    <a:pt x="118" y="308"/>
                  </a:lnTo>
                  <a:lnTo>
                    <a:pt x="118" y="308"/>
                  </a:lnTo>
                  <a:lnTo>
                    <a:pt x="106" y="304"/>
                  </a:lnTo>
                  <a:lnTo>
                    <a:pt x="93" y="300"/>
                  </a:lnTo>
                  <a:lnTo>
                    <a:pt x="93" y="300"/>
                  </a:lnTo>
                  <a:lnTo>
                    <a:pt x="91" y="300"/>
                  </a:lnTo>
                  <a:lnTo>
                    <a:pt x="91" y="300"/>
                  </a:lnTo>
                  <a:lnTo>
                    <a:pt x="93" y="300"/>
                  </a:lnTo>
                  <a:lnTo>
                    <a:pt x="93" y="300"/>
                  </a:lnTo>
                  <a:lnTo>
                    <a:pt x="106" y="306"/>
                  </a:lnTo>
                  <a:lnTo>
                    <a:pt x="106" y="306"/>
                  </a:lnTo>
                  <a:lnTo>
                    <a:pt x="117" y="309"/>
                  </a:lnTo>
                  <a:lnTo>
                    <a:pt x="129" y="311"/>
                  </a:lnTo>
                  <a:lnTo>
                    <a:pt x="129" y="311"/>
                  </a:lnTo>
                  <a:lnTo>
                    <a:pt x="151" y="312"/>
                  </a:lnTo>
                  <a:lnTo>
                    <a:pt x="151" y="312"/>
                  </a:lnTo>
                  <a:lnTo>
                    <a:pt x="164" y="311"/>
                  </a:lnTo>
                  <a:lnTo>
                    <a:pt x="164" y="311"/>
                  </a:lnTo>
                  <a:lnTo>
                    <a:pt x="181" y="308"/>
                  </a:lnTo>
                  <a:lnTo>
                    <a:pt x="197" y="301"/>
                  </a:lnTo>
                  <a:lnTo>
                    <a:pt x="197" y="301"/>
                  </a:lnTo>
                  <a:lnTo>
                    <a:pt x="213" y="293"/>
                  </a:lnTo>
                  <a:lnTo>
                    <a:pt x="229" y="284"/>
                  </a:lnTo>
                  <a:lnTo>
                    <a:pt x="243" y="273"/>
                  </a:lnTo>
                  <a:lnTo>
                    <a:pt x="255" y="262"/>
                  </a:lnTo>
                  <a:lnTo>
                    <a:pt x="255" y="262"/>
                  </a:lnTo>
                  <a:lnTo>
                    <a:pt x="268" y="248"/>
                  </a:lnTo>
                  <a:lnTo>
                    <a:pt x="279" y="232"/>
                  </a:lnTo>
                  <a:lnTo>
                    <a:pt x="279" y="232"/>
                  </a:lnTo>
                  <a:lnTo>
                    <a:pt x="279" y="230"/>
                  </a:lnTo>
                  <a:lnTo>
                    <a:pt x="279" y="230"/>
                  </a:lnTo>
                  <a:lnTo>
                    <a:pt x="279" y="229"/>
                  </a:lnTo>
                  <a:lnTo>
                    <a:pt x="279" y="229"/>
                  </a:lnTo>
                  <a:lnTo>
                    <a:pt x="279" y="230"/>
                  </a:lnTo>
                  <a:lnTo>
                    <a:pt x="279" y="230"/>
                  </a:lnTo>
                  <a:close/>
                  <a:moveTo>
                    <a:pt x="33" y="71"/>
                  </a:moveTo>
                  <a:lnTo>
                    <a:pt x="33" y="71"/>
                  </a:lnTo>
                  <a:lnTo>
                    <a:pt x="35" y="71"/>
                  </a:lnTo>
                  <a:lnTo>
                    <a:pt x="35" y="71"/>
                  </a:lnTo>
                  <a:lnTo>
                    <a:pt x="35" y="71"/>
                  </a:lnTo>
                  <a:lnTo>
                    <a:pt x="35" y="71"/>
                  </a:lnTo>
                  <a:lnTo>
                    <a:pt x="41" y="65"/>
                  </a:lnTo>
                  <a:lnTo>
                    <a:pt x="41" y="65"/>
                  </a:lnTo>
                  <a:lnTo>
                    <a:pt x="49" y="55"/>
                  </a:lnTo>
                  <a:lnTo>
                    <a:pt x="58" y="47"/>
                  </a:lnTo>
                  <a:lnTo>
                    <a:pt x="58" y="47"/>
                  </a:lnTo>
                  <a:lnTo>
                    <a:pt x="77" y="35"/>
                  </a:lnTo>
                  <a:lnTo>
                    <a:pt x="77" y="35"/>
                  </a:lnTo>
                  <a:lnTo>
                    <a:pt x="88" y="28"/>
                  </a:lnTo>
                  <a:lnTo>
                    <a:pt x="99" y="24"/>
                  </a:lnTo>
                  <a:lnTo>
                    <a:pt x="99" y="24"/>
                  </a:lnTo>
                  <a:lnTo>
                    <a:pt x="110" y="21"/>
                  </a:lnTo>
                  <a:lnTo>
                    <a:pt x="121" y="17"/>
                  </a:lnTo>
                  <a:lnTo>
                    <a:pt x="121" y="17"/>
                  </a:lnTo>
                  <a:lnTo>
                    <a:pt x="135" y="16"/>
                  </a:lnTo>
                  <a:lnTo>
                    <a:pt x="135" y="16"/>
                  </a:lnTo>
                  <a:lnTo>
                    <a:pt x="139" y="16"/>
                  </a:lnTo>
                  <a:lnTo>
                    <a:pt x="139" y="17"/>
                  </a:lnTo>
                  <a:lnTo>
                    <a:pt x="139" y="17"/>
                  </a:lnTo>
                  <a:lnTo>
                    <a:pt x="139" y="21"/>
                  </a:lnTo>
                  <a:lnTo>
                    <a:pt x="135" y="21"/>
                  </a:lnTo>
                  <a:lnTo>
                    <a:pt x="135" y="21"/>
                  </a:lnTo>
                  <a:lnTo>
                    <a:pt x="135" y="21"/>
                  </a:lnTo>
                  <a:lnTo>
                    <a:pt x="135" y="21"/>
                  </a:lnTo>
                  <a:lnTo>
                    <a:pt x="126" y="21"/>
                  </a:lnTo>
                  <a:lnTo>
                    <a:pt x="126" y="21"/>
                  </a:lnTo>
                  <a:lnTo>
                    <a:pt x="117" y="22"/>
                  </a:lnTo>
                  <a:lnTo>
                    <a:pt x="106" y="24"/>
                  </a:lnTo>
                  <a:lnTo>
                    <a:pt x="106" y="24"/>
                  </a:lnTo>
                  <a:lnTo>
                    <a:pt x="94" y="28"/>
                  </a:lnTo>
                  <a:lnTo>
                    <a:pt x="85" y="33"/>
                  </a:lnTo>
                  <a:lnTo>
                    <a:pt x="85" y="33"/>
                  </a:lnTo>
                  <a:lnTo>
                    <a:pt x="69" y="44"/>
                  </a:lnTo>
                  <a:lnTo>
                    <a:pt x="69" y="44"/>
                  </a:lnTo>
                  <a:lnTo>
                    <a:pt x="52" y="57"/>
                  </a:lnTo>
                  <a:lnTo>
                    <a:pt x="52" y="57"/>
                  </a:lnTo>
                  <a:lnTo>
                    <a:pt x="39" y="71"/>
                  </a:lnTo>
                  <a:lnTo>
                    <a:pt x="39" y="71"/>
                  </a:lnTo>
                  <a:lnTo>
                    <a:pt x="31" y="80"/>
                  </a:lnTo>
                  <a:lnTo>
                    <a:pt x="25" y="93"/>
                  </a:lnTo>
                  <a:lnTo>
                    <a:pt x="25" y="93"/>
                  </a:lnTo>
                  <a:lnTo>
                    <a:pt x="20" y="104"/>
                  </a:lnTo>
                  <a:lnTo>
                    <a:pt x="20" y="104"/>
                  </a:lnTo>
                  <a:lnTo>
                    <a:pt x="16" y="117"/>
                  </a:lnTo>
                  <a:lnTo>
                    <a:pt x="12" y="129"/>
                  </a:lnTo>
                  <a:lnTo>
                    <a:pt x="12" y="129"/>
                  </a:lnTo>
                  <a:lnTo>
                    <a:pt x="11" y="142"/>
                  </a:lnTo>
                  <a:lnTo>
                    <a:pt x="11" y="155"/>
                  </a:lnTo>
                  <a:lnTo>
                    <a:pt x="11" y="155"/>
                  </a:lnTo>
                  <a:lnTo>
                    <a:pt x="11" y="167"/>
                  </a:lnTo>
                  <a:lnTo>
                    <a:pt x="11" y="167"/>
                  </a:lnTo>
                  <a:lnTo>
                    <a:pt x="16" y="191"/>
                  </a:lnTo>
                  <a:lnTo>
                    <a:pt x="16" y="191"/>
                  </a:lnTo>
                  <a:lnTo>
                    <a:pt x="19" y="210"/>
                  </a:lnTo>
                  <a:lnTo>
                    <a:pt x="27" y="227"/>
                  </a:lnTo>
                  <a:lnTo>
                    <a:pt x="27" y="227"/>
                  </a:lnTo>
                  <a:lnTo>
                    <a:pt x="31" y="237"/>
                  </a:lnTo>
                  <a:lnTo>
                    <a:pt x="36" y="245"/>
                  </a:lnTo>
                  <a:lnTo>
                    <a:pt x="36" y="245"/>
                  </a:lnTo>
                  <a:lnTo>
                    <a:pt x="46" y="259"/>
                  </a:lnTo>
                  <a:lnTo>
                    <a:pt x="57" y="270"/>
                  </a:lnTo>
                  <a:lnTo>
                    <a:pt x="57" y="270"/>
                  </a:lnTo>
                  <a:lnTo>
                    <a:pt x="66" y="278"/>
                  </a:lnTo>
                  <a:lnTo>
                    <a:pt x="66" y="278"/>
                  </a:lnTo>
                  <a:lnTo>
                    <a:pt x="82" y="289"/>
                  </a:lnTo>
                  <a:lnTo>
                    <a:pt x="82" y="289"/>
                  </a:lnTo>
                  <a:lnTo>
                    <a:pt x="94" y="295"/>
                  </a:lnTo>
                  <a:lnTo>
                    <a:pt x="107" y="300"/>
                  </a:lnTo>
                  <a:lnTo>
                    <a:pt x="107" y="300"/>
                  </a:lnTo>
                  <a:lnTo>
                    <a:pt x="123" y="303"/>
                  </a:lnTo>
                  <a:lnTo>
                    <a:pt x="139" y="304"/>
                  </a:lnTo>
                  <a:lnTo>
                    <a:pt x="139" y="304"/>
                  </a:lnTo>
                  <a:lnTo>
                    <a:pt x="151" y="306"/>
                  </a:lnTo>
                  <a:lnTo>
                    <a:pt x="164" y="304"/>
                  </a:lnTo>
                  <a:lnTo>
                    <a:pt x="164" y="304"/>
                  </a:lnTo>
                  <a:lnTo>
                    <a:pt x="175" y="303"/>
                  </a:lnTo>
                  <a:lnTo>
                    <a:pt x="186" y="300"/>
                  </a:lnTo>
                  <a:lnTo>
                    <a:pt x="186" y="300"/>
                  </a:lnTo>
                  <a:lnTo>
                    <a:pt x="203" y="290"/>
                  </a:lnTo>
                  <a:lnTo>
                    <a:pt x="203" y="290"/>
                  </a:lnTo>
                  <a:lnTo>
                    <a:pt x="216" y="282"/>
                  </a:lnTo>
                  <a:lnTo>
                    <a:pt x="229" y="273"/>
                  </a:lnTo>
                  <a:lnTo>
                    <a:pt x="229" y="273"/>
                  </a:lnTo>
                  <a:lnTo>
                    <a:pt x="244" y="260"/>
                  </a:lnTo>
                  <a:lnTo>
                    <a:pt x="257" y="246"/>
                  </a:lnTo>
                  <a:lnTo>
                    <a:pt x="257" y="246"/>
                  </a:lnTo>
                  <a:lnTo>
                    <a:pt x="270" y="229"/>
                  </a:lnTo>
                  <a:lnTo>
                    <a:pt x="279" y="211"/>
                  </a:lnTo>
                  <a:lnTo>
                    <a:pt x="279" y="211"/>
                  </a:lnTo>
                  <a:lnTo>
                    <a:pt x="282" y="200"/>
                  </a:lnTo>
                  <a:lnTo>
                    <a:pt x="285" y="189"/>
                  </a:lnTo>
                  <a:lnTo>
                    <a:pt x="289" y="167"/>
                  </a:lnTo>
                  <a:lnTo>
                    <a:pt x="289" y="167"/>
                  </a:lnTo>
                  <a:lnTo>
                    <a:pt x="290" y="144"/>
                  </a:lnTo>
                  <a:lnTo>
                    <a:pt x="290" y="144"/>
                  </a:lnTo>
                  <a:lnTo>
                    <a:pt x="289" y="133"/>
                  </a:lnTo>
                  <a:lnTo>
                    <a:pt x="287" y="122"/>
                  </a:lnTo>
                  <a:lnTo>
                    <a:pt x="287" y="122"/>
                  </a:lnTo>
                  <a:lnTo>
                    <a:pt x="281" y="104"/>
                  </a:lnTo>
                  <a:lnTo>
                    <a:pt x="281" y="104"/>
                  </a:lnTo>
                  <a:lnTo>
                    <a:pt x="276" y="92"/>
                  </a:lnTo>
                  <a:lnTo>
                    <a:pt x="276" y="92"/>
                  </a:lnTo>
                  <a:lnTo>
                    <a:pt x="268" y="76"/>
                  </a:lnTo>
                  <a:lnTo>
                    <a:pt x="259" y="62"/>
                  </a:lnTo>
                  <a:lnTo>
                    <a:pt x="259" y="62"/>
                  </a:lnTo>
                  <a:lnTo>
                    <a:pt x="252" y="54"/>
                  </a:lnTo>
                  <a:lnTo>
                    <a:pt x="244" y="46"/>
                  </a:lnTo>
                  <a:lnTo>
                    <a:pt x="244" y="46"/>
                  </a:lnTo>
                  <a:lnTo>
                    <a:pt x="233" y="35"/>
                  </a:lnTo>
                  <a:lnTo>
                    <a:pt x="233" y="35"/>
                  </a:lnTo>
                  <a:lnTo>
                    <a:pt x="221" y="25"/>
                  </a:lnTo>
                  <a:lnTo>
                    <a:pt x="206" y="19"/>
                  </a:lnTo>
                  <a:lnTo>
                    <a:pt x="206" y="19"/>
                  </a:lnTo>
                  <a:lnTo>
                    <a:pt x="197" y="14"/>
                  </a:lnTo>
                  <a:lnTo>
                    <a:pt x="188" y="13"/>
                  </a:lnTo>
                  <a:lnTo>
                    <a:pt x="169" y="10"/>
                  </a:lnTo>
                  <a:lnTo>
                    <a:pt x="169" y="10"/>
                  </a:lnTo>
                  <a:lnTo>
                    <a:pt x="139" y="10"/>
                  </a:lnTo>
                  <a:lnTo>
                    <a:pt x="139" y="10"/>
                  </a:lnTo>
                  <a:lnTo>
                    <a:pt x="129" y="10"/>
                  </a:lnTo>
                  <a:lnTo>
                    <a:pt x="120" y="10"/>
                  </a:lnTo>
                  <a:lnTo>
                    <a:pt x="120" y="10"/>
                  </a:lnTo>
                  <a:lnTo>
                    <a:pt x="102" y="16"/>
                  </a:lnTo>
                  <a:lnTo>
                    <a:pt x="102" y="16"/>
                  </a:lnTo>
                  <a:lnTo>
                    <a:pt x="88" y="21"/>
                  </a:lnTo>
                  <a:lnTo>
                    <a:pt x="76" y="28"/>
                  </a:lnTo>
                  <a:lnTo>
                    <a:pt x="76" y="28"/>
                  </a:lnTo>
                  <a:lnTo>
                    <a:pt x="66" y="35"/>
                  </a:lnTo>
                  <a:lnTo>
                    <a:pt x="58" y="43"/>
                  </a:lnTo>
                  <a:lnTo>
                    <a:pt x="58" y="43"/>
                  </a:lnTo>
                  <a:lnTo>
                    <a:pt x="46" y="55"/>
                  </a:lnTo>
                  <a:lnTo>
                    <a:pt x="36" y="68"/>
                  </a:lnTo>
                  <a:lnTo>
                    <a:pt x="36" y="68"/>
                  </a:lnTo>
                  <a:lnTo>
                    <a:pt x="33" y="71"/>
                  </a:lnTo>
                  <a:lnTo>
                    <a:pt x="33" y="71"/>
                  </a:lnTo>
                  <a:close/>
                  <a:moveTo>
                    <a:pt x="298" y="142"/>
                  </a:moveTo>
                  <a:lnTo>
                    <a:pt x="298" y="142"/>
                  </a:lnTo>
                  <a:lnTo>
                    <a:pt x="298" y="142"/>
                  </a:lnTo>
                  <a:lnTo>
                    <a:pt x="298" y="142"/>
                  </a:lnTo>
                  <a:lnTo>
                    <a:pt x="296" y="128"/>
                  </a:lnTo>
                  <a:lnTo>
                    <a:pt x="296" y="128"/>
                  </a:lnTo>
                  <a:lnTo>
                    <a:pt x="293" y="107"/>
                  </a:lnTo>
                  <a:lnTo>
                    <a:pt x="293" y="107"/>
                  </a:lnTo>
                  <a:lnTo>
                    <a:pt x="290" y="98"/>
                  </a:lnTo>
                  <a:lnTo>
                    <a:pt x="287" y="88"/>
                  </a:lnTo>
                  <a:lnTo>
                    <a:pt x="287" y="88"/>
                  </a:lnTo>
                  <a:lnTo>
                    <a:pt x="279" y="71"/>
                  </a:lnTo>
                  <a:lnTo>
                    <a:pt x="270" y="55"/>
                  </a:lnTo>
                  <a:lnTo>
                    <a:pt x="270" y="55"/>
                  </a:lnTo>
                  <a:lnTo>
                    <a:pt x="260" y="44"/>
                  </a:lnTo>
                  <a:lnTo>
                    <a:pt x="249" y="35"/>
                  </a:lnTo>
                  <a:lnTo>
                    <a:pt x="249" y="35"/>
                  </a:lnTo>
                  <a:lnTo>
                    <a:pt x="238" y="27"/>
                  </a:lnTo>
                  <a:lnTo>
                    <a:pt x="227" y="21"/>
                  </a:lnTo>
                  <a:lnTo>
                    <a:pt x="227" y="21"/>
                  </a:lnTo>
                  <a:lnTo>
                    <a:pt x="214" y="14"/>
                  </a:lnTo>
                  <a:lnTo>
                    <a:pt x="214" y="14"/>
                  </a:lnTo>
                  <a:lnTo>
                    <a:pt x="203" y="11"/>
                  </a:lnTo>
                  <a:lnTo>
                    <a:pt x="194" y="8"/>
                  </a:lnTo>
                  <a:lnTo>
                    <a:pt x="194" y="8"/>
                  </a:lnTo>
                  <a:lnTo>
                    <a:pt x="191" y="8"/>
                  </a:lnTo>
                  <a:lnTo>
                    <a:pt x="191" y="8"/>
                  </a:lnTo>
                  <a:lnTo>
                    <a:pt x="191" y="8"/>
                  </a:lnTo>
                  <a:lnTo>
                    <a:pt x="191" y="8"/>
                  </a:lnTo>
                  <a:lnTo>
                    <a:pt x="205" y="13"/>
                  </a:lnTo>
                  <a:lnTo>
                    <a:pt x="218" y="19"/>
                  </a:lnTo>
                  <a:lnTo>
                    <a:pt x="218" y="19"/>
                  </a:lnTo>
                  <a:lnTo>
                    <a:pt x="219" y="21"/>
                  </a:lnTo>
                  <a:lnTo>
                    <a:pt x="219" y="21"/>
                  </a:lnTo>
                  <a:lnTo>
                    <a:pt x="230" y="27"/>
                  </a:lnTo>
                  <a:lnTo>
                    <a:pt x="238" y="35"/>
                  </a:lnTo>
                  <a:lnTo>
                    <a:pt x="238" y="35"/>
                  </a:lnTo>
                  <a:lnTo>
                    <a:pt x="249" y="44"/>
                  </a:lnTo>
                  <a:lnTo>
                    <a:pt x="259" y="54"/>
                  </a:lnTo>
                  <a:lnTo>
                    <a:pt x="259" y="54"/>
                  </a:lnTo>
                  <a:lnTo>
                    <a:pt x="268" y="65"/>
                  </a:lnTo>
                  <a:lnTo>
                    <a:pt x="274" y="77"/>
                  </a:lnTo>
                  <a:lnTo>
                    <a:pt x="274" y="77"/>
                  </a:lnTo>
                  <a:lnTo>
                    <a:pt x="281" y="88"/>
                  </a:lnTo>
                  <a:lnTo>
                    <a:pt x="281" y="88"/>
                  </a:lnTo>
                  <a:lnTo>
                    <a:pt x="292" y="115"/>
                  </a:lnTo>
                  <a:lnTo>
                    <a:pt x="292" y="115"/>
                  </a:lnTo>
                  <a:lnTo>
                    <a:pt x="295" y="125"/>
                  </a:lnTo>
                  <a:lnTo>
                    <a:pt x="296" y="134"/>
                  </a:lnTo>
                  <a:lnTo>
                    <a:pt x="296" y="134"/>
                  </a:lnTo>
                  <a:lnTo>
                    <a:pt x="298" y="142"/>
                  </a:lnTo>
                  <a:lnTo>
                    <a:pt x="298" y="142"/>
                  </a:lnTo>
                  <a:close/>
                  <a:moveTo>
                    <a:pt x="191" y="300"/>
                  </a:moveTo>
                  <a:lnTo>
                    <a:pt x="191" y="300"/>
                  </a:lnTo>
                  <a:lnTo>
                    <a:pt x="192" y="300"/>
                  </a:lnTo>
                  <a:lnTo>
                    <a:pt x="192" y="300"/>
                  </a:lnTo>
                  <a:lnTo>
                    <a:pt x="202" y="295"/>
                  </a:lnTo>
                  <a:lnTo>
                    <a:pt x="211" y="290"/>
                  </a:lnTo>
                  <a:lnTo>
                    <a:pt x="211" y="290"/>
                  </a:lnTo>
                  <a:lnTo>
                    <a:pt x="225" y="282"/>
                  </a:lnTo>
                  <a:lnTo>
                    <a:pt x="225" y="282"/>
                  </a:lnTo>
                  <a:lnTo>
                    <a:pt x="236" y="273"/>
                  </a:lnTo>
                  <a:lnTo>
                    <a:pt x="246" y="265"/>
                  </a:lnTo>
                  <a:lnTo>
                    <a:pt x="246" y="265"/>
                  </a:lnTo>
                  <a:lnTo>
                    <a:pt x="257" y="252"/>
                  </a:lnTo>
                  <a:lnTo>
                    <a:pt x="268" y="241"/>
                  </a:lnTo>
                  <a:lnTo>
                    <a:pt x="268" y="241"/>
                  </a:lnTo>
                  <a:lnTo>
                    <a:pt x="276" y="229"/>
                  </a:lnTo>
                  <a:lnTo>
                    <a:pt x="284" y="216"/>
                  </a:lnTo>
                  <a:lnTo>
                    <a:pt x="284" y="216"/>
                  </a:lnTo>
                  <a:lnTo>
                    <a:pt x="292" y="194"/>
                  </a:lnTo>
                  <a:lnTo>
                    <a:pt x="292" y="194"/>
                  </a:lnTo>
                  <a:lnTo>
                    <a:pt x="295" y="185"/>
                  </a:lnTo>
                  <a:lnTo>
                    <a:pt x="296" y="174"/>
                  </a:lnTo>
                  <a:lnTo>
                    <a:pt x="296" y="174"/>
                  </a:lnTo>
                  <a:lnTo>
                    <a:pt x="298" y="161"/>
                  </a:lnTo>
                  <a:lnTo>
                    <a:pt x="296" y="148"/>
                  </a:lnTo>
                  <a:lnTo>
                    <a:pt x="296" y="148"/>
                  </a:lnTo>
                  <a:lnTo>
                    <a:pt x="293" y="133"/>
                  </a:lnTo>
                  <a:lnTo>
                    <a:pt x="293" y="133"/>
                  </a:lnTo>
                  <a:lnTo>
                    <a:pt x="290" y="122"/>
                  </a:lnTo>
                  <a:lnTo>
                    <a:pt x="287" y="110"/>
                  </a:lnTo>
                  <a:lnTo>
                    <a:pt x="287" y="110"/>
                  </a:lnTo>
                  <a:lnTo>
                    <a:pt x="285" y="109"/>
                  </a:lnTo>
                  <a:lnTo>
                    <a:pt x="285" y="109"/>
                  </a:lnTo>
                  <a:lnTo>
                    <a:pt x="285" y="110"/>
                  </a:lnTo>
                  <a:lnTo>
                    <a:pt x="285" y="110"/>
                  </a:lnTo>
                  <a:lnTo>
                    <a:pt x="289" y="117"/>
                  </a:lnTo>
                  <a:lnTo>
                    <a:pt x="289" y="117"/>
                  </a:lnTo>
                  <a:lnTo>
                    <a:pt x="292" y="129"/>
                  </a:lnTo>
                  <a:lnTo>
                    <a:pt x="293" y="144"/>
                  </a:lnTo>
                  <a:lnTo>
                    <a:pt x="293" y="144"/>
                  </a:lnTo>
                  <a:lnTo>
                    <a:pt x="292" y="161"/>
                  </a:lnTo>
                  <a:lnTo>
                    <a:pt x="290" y="178"/>
                  </a:lnTo>
                  <a:lnTo>
                    <a:pt x="290" y="178"/>
                  </a:lnTo>
                  <a:lnTo>
                    <a:pt x="285" y="202"/>
                  </a:lnTo>
                  <a:lnTo>
                    <a:pt x="285" y="202"/>
                  </a:lnTo>
                  <a:lnTo>
                    <a:pt x="281" y="216"/>
                  </a:lnTo>
                  <a:lnTo>
                    <a:pt x="273" y="230"/>
                  </a:lnTo>
                  <a:lnTo>
                    <a:pt x="273" y="230"/>
                  </a:lnTo>
                  <a:lnTo>
                    <a:pt x="262" y="245"/>
                  </a:lnTo>
                  <a:lnTo>
                    <a:pt x="262" y="245"/>
                  </a:lnTo>
                  <a:lnTo>
                    <a:pt x="247" y="260"/>
                  </a:lnTo>
                  <a:lnTo>
                    <a:pt x="233" y="273"/>
                  </a:lnTo>
                  <a:lnTo>
                    <a:pt x="233" y="273"/>
                  </a:lnTo>
                  <a:lnTo>
                    <a:pt x="222" y="281"/>
                  </a:lnTo>
                  <a:lnTo>
                    <a:pt x="213" y="287"/>
                  </a:lnTo>
                  <a:lnTo>
                    <a:pt x="213" y="287"/>
                  </a:lnTo>
                  <a:lnTo>
                    <a:pt x="192" y="300"/>
                  </a:lnTo>
                  <a:lnTo>
                    <a:pt x="192" y="300"/>
                  </a:lnTo>
                  <a:lnTo>
                    <a:pt x="191" y="300"/>
                  </a:lnTo>
                  <a:lnTo>
                    <a:pt x="191" y="300"/>
                  </a:lnTo>
                  <a:close/>
                  <a:moveTo>
                    <a:pt x="91" y="13"/>
                  </a:moveTo>
                  <a:lnTo>
                    <a:pt x="91" y="13"/>
                  </a:lnTo>
                  <a:lnTo>
                    <a:pt x="91" y="11"/>
                  </a:lnTo>
                  <a:lnTo>
                    <a:pt x="91" y="11"/>
                  </a:lnTo>
                  <a:lnTo>
                    <a:pt x="91" y="13"/>
                  </a:lnTo>
                  <a:lnTo>
                    <a:pt x="91" y="13"/>
                  </a:lnTo>
                  <a:lnTo>
                    <a:pt x="82" y="16"/>
                  </a:lnTo>
                  <a:lnTo>
                    <a:pt x="82" y="16"/>
                  </a:lnTo>
                  <a:lnTo>
                    <a:pt x="68" y="22"/>
                  </a:lnTo>
                  <a:lnTo>
                    <a:pt x="57" y="32"/>
                  </a:lnTo>
                  <a:lnTo>
                    <a:pt x="57" y="32"/>
                  </a:lnTo>
                  <a:lnTo>
                    <a:pt x="42" y="46"/>
                  </a:lnTo>
                  <a:lnTo>
                    <a:pt x="42" y="46"/>
                  </a:lnTo>
                  <a:lnTo>
                    <a:pt x="31" y="58"/>
                  </a:lnTo>
                  <a:lnTo>
                    <a:pt x="22" y="73"/>
                  </a:lnTo>
                  <a:lnTo>
                    <a:pt x="22" y="73"/>
                  </a:lnTo>
                  <a:lnTo>
                    <a:pt x="17" y="80"/>
                  </a:lnTo>
                  <a:lnTo>
                    <a:pt x="14" y="90"/>
                  </a:lnTo>
                  <a:lnTo>
                    <a:pt x="14" y="90"/>
                  </a:lnTo>
                  <a:lnTo>
                    <a:pt x="8" y="107"/>
                  </a:lnTo>
                  <a:lnTo>
                    <a:pt x="5" y="126"/>
                  </a:lnTo>
                  <a:lnTo>
                    <a:pt x="5" y="126"/>
                  </a:lnTo>
                  <a:lnTo>
                    <a:pt x="5" y="128"/>
                  </a:lnTo>
                  <a:lnTo>
                    <a:pt x="5" y="128"/>
                  </a:lnTo>
                  <a:lnTo>
                    <a:pt x="5" y="129"/>
                  </a:lnTo>
                  <a:lnTo>
                    <a:pt x="5" y="129"/>
                  </a:lnTo>
                  <a:lnTo>
                    <a:pt x="12" y="104"/>
                  </a:lnTo>
                  <a:lnTo>
                    <a:pt x="12" y="104"/>
                  </a:lnTo>
                  <a:lnTo>
                    <a:pt x="17" y="92"/>
                  </a:lnTo>
                  <a:lnTo>
                    <a:pt x="23" y="77"/>
                  </a:lnTo>
                  <a:lnTo>
                    <a:pt x="31" y="65"/>
                  </a:lnTo>
                  <a:lnTo>
                    <a:pt x="41" y="54"/>
                  </a:lnTo>
                  <a:lnTo>
                    <a:pt x="41" y="54"/>
                  </a:lnTo>
                  <a:lnTo>
                    <a:pt x="49" y="44"/>
                  </a:lnTo>
                  <a:lnTo>
                    <a:pt x="57" y="35"/>
                  </a:lnTo>
                  <a:lnTo>
                    <a:pt x="57" y="35"/>
                  </a:lnTo>
                  <a:lnTo>
                    <a:pt x="74" y="22"/>
                  </a:lnTo>
                  <a:lnTo>
                    <a:pt x="91" y="13"/>
                  </a:lnTo>
                  <a:lnTo>
                    <a:pt x="91" y="13"/>
                  </a:lnTo>
                  <a:lnTo>
                    <a:pt x="91" y="13"/>
                  </a:lnTo>
                  <a:lnTo>
                    <a:pt x="91" y="13"/>
                  </a:lnTo>
                  <a:close/>
                  <a:moveTo>
                    <a:pt x="79" y="292"/>
                  </a:moveTo>
                  <a:lnTo>
                    <a:pt x="79" y="292"/>
                  </a:lnTo>
                  <a:lnTo>
                    <a:pt x="79" y="292"/>
                  </a:lnTo>
                  <a:lnTo>
                    <a:pt x="79" y="292"/>
                  </a:lnTo>
                  <a:lnTo>
                    <a:pt x="77" y="290"/>
                  </a:lnTo>
                  <a:lnTo>
                    <a:pt x="77" y="290"/>
                  </a:lnTo>
                  <a:lnTo>
                    <a:pt x="68" y="284"/>
                  </a:lnTo>
                  <a:lnTo>
                    <a:pt x="68" y="284"/>
                  </a:lnTo>
                  <a:lnTo>
                    <a:pt x="50" y="268"/>
                  </a:lnTo>
                  <a:lnTo>
                    <a:pt x="50" y="268"/>
                  </a:lnTo>
                  <a:lnTo>
                    <a:pt x="41" y="257"/>
                  </a:lnTo>
                  <a:lnTo>
                    <a:pt x="41" y="257"/>
                  </a:lnTo>
                  <a:lnTo>
                    <a:pt x="28" y="238"/>
                  </a:lnTo>
                  <a:lnTo>
                    <a:pt x="28" y="238"/>
                  </a:lnTo>
                  <a:lnTo>
                    <a:pt x="22" y="229"/>
                  </a:lnTo>
                  <a:lnTo>
                    <a:pt x="19" y="218"/>
                  </a:lnTo>
                  <a:lnTo>
                    <a:pt x="19" y="218"/>
                  </a:lnTo>
                  <a:lnTo>
                    <a:pt x="12" y="200"/>
                  </a:lnTo>
                  <a:lnTo>
                    <a:pt x="12" y="200"/>
                  </a:lnTo>
                  <a:lnTo>
                    <a:pt x="9" y="189"/>
                  </a:lnTo>
                  <a:lnTo>
                    <a:pt x="9" y="189"/>
                  </a:lnTo>
                  <a:lnTo>
                    <a:pt x="6" y="174"/>
                  </a:lnTo>
                  <a:lnTo>
                    <a:pt x="5" y="159"/>
                  </a:lnTo>
                  <a:lnTo>
                    <a:pt x="5" y="159"/>
                  </a:lnTo>
                  <a:lnTo>
                    <a:pt x="6" y="140"/>
                  </a:lnTo>
                  <a:lnTo>
                    <a:pt x="6" y="140"/>
                  </a:lnTo>
                  <a:lnTo>
                    <a:pt x="6" y="139"/>
                  </a:lnTo>
                  <a:lnTo>
                    <a:pt x="6" y="139"/>
                  </a:lnTo>
                  <a:lnTo>
                    <a:pt x="5" y="147"/>
                  </a:lnTo>
                  <a:lnTo>
                    <a:pt x="5" y="147"/>
                  </a:lnTo>
                  <a:lnTo>
                    <a:pt x="3" y="166"/>
                  </a:lnTo>
                  <a:lnTo>
                    <a:pt x="3" y="166"/>
                  </a:lnTo>
                  <a:lnTo>
                    <a:pt x="5" y="178"/>
                  </a:lnTo>
                  <a:lnTo>
                    <a:pt x="6" y="191"/>
                  </a:lnTo>
                  <a:lnTo>
                    <a:pt x="6" y="191"/>
                  </a:lnTo>
                  <a:lnTo>
                    <a:pt x="9" y="205"/>
                  </a:lnTo>
                  <a:lnTo>
                    <a:pt x="14" y="218"/>
                  </a:lnTo>
                  <a:lnTo>
                    <a:pt x="14" y="218"/>
                  </a:lnTo>
                  <a:lnTo>
                    <a:pt x="16" y="221"/>
                  </a:lnTo>
                  <a:lnTo>
                    <a:pt x="16" y="221"/>
                  </a:lnTo>
                  <a:lnTo>
                    <a:pt x="22" y="233"/>
                  </a:lnTo>
                  <a:lnTo>
                    <a:pt x="22" y="233"/>
                  </a:lnTo>
                  <a:lnTo>
                    <a:pt x="27" y="245"/>
                  </a:lnTo>
                  <a:lnTo>
                    <a:pt x="27" y="245"/>
                  </a:lnTo>
                  <a:lnTo>
                    <a:pt x="38" y="259"/>
                  </a:lnTo>
                  <a:lnTo>
                    <a:pt x="38" y="259"/>
                  </a:lnTo>
                  <a:lnTo>
                    <a:pt x="55" y="275"/>
                  </a:lnTo>
                  <a:lnTo>
                    <a:pt x="55" y="275"/>
                  </a:lnTo>
                  <a:lnTo>
                    <a:pt x="74" y="290"/>
                  </a:lnTo>
                  <a:lnTo>
                    <a:pt x="74" y="290"/>
                  </a:lnTo>
                  <a:lnTo>
                    <a:pt x="79" y="292"/>
                  </a:lnTo>
                  <a:lnTo>
                    <a:pt x="79" y="292"/>
                  </a:lnTo>
                  <a:close/>
                  <a:moveTo>
                    <a:pt x="52" y="44"/>
                  </a:moveTo>
                  <a:lnTo>
                    <a:pt x="52" y="44"/>
                  </a:lnTo>
                  <a:lnTo>
                    <a:pt x="52" y="44"/>
                  </a:lnTo>
                  <a:lnTo>
                    <a:pt x="52" y="44"/>
                  </a:lnTo>
                  <a:lnTo>
                    <a:pt x="53" y="43"/>
                  </a:lnTo>
                  <a:lnTo>
                    <a:pt x="53" y="43"/>
                  </a:lnTo>
                  <a:lnTo>
                    <a:pt x="65" y="33"/>
                  </a:lnTo>
                  <a:lnTo>
                    <a:pt x="65" y="33"/>
                  </a:lnTo>
                  <a:lnTo>
                    <a:pt x="72" y="27"/>
                  </a:lnTo>
                  <a:lnTo>
                    <a:pt x="82" y="21"/>
                  </a:lnTo>
                  <a:lnTo>
                    <a:pt x="91" y="16"/>
                  </a:lnTo>
                  <a:lnTo>
                    <a:pt x="102" y="13"/>
                  </a:lnTo>
                  <a:lnTo>
                    <a:pt x="102" y="13"/>
                  </a:lnTo>
                  <a:lnTo>
                    <a:pt x="112" y="10"/>
                  </a:lnTo>
                  <a:lnTo>
                    <a:pt x="123" y="6"/>
                  </a:lnTo>
                  <a:lnTo>
                    <a:pt x="123" y="6"/>
                  </a:lnTo>
                  <a:lnTo>
                    <a:pt x="126" y="6"/>
                  </a:lnTo>
                  <a:lnTo>
                    <a:pt x="126" y="6"/>
                  </a:lnTo>
                  <a:lnTo>
                    <a:pt x="123" y="6"/>
                  </a:lnTo>
                  <a:lnTo>
                    <a:pt x="123" y="6"/>
                  </a:lnTo>
                  <a:lnTo>
                    <a:pt x="117" y="6"/>
                  </a:lnTo>
                  <a:lnTo>
                    <a:pt x="110" y="8"/>
                  </a:lnTo>
                  <a:lnTo>
                    <a:pt x="110" y="8"/>
                  </a:lnTo>
                  <a:lnTo>
                    <a:pt x="94" y="14"/>
                  </a:lnTo>
                  <a:lnTo>
                    <a:pt x="94" y="14"/>
                  </a:lnTo>
                  <a:lnTo>
                    <a:pt x="83" y="19"/>
                  </a:lnTo>
                  <a:lnTo>
                    <a:pt x="72" y="27"/>
                  </a:lnTo>
                  <a:lnTo>
                    <a:pt x="63" y="33"/>
                  </a:lnTo>
                  <a:lnTo>
                    <a:pt x="53" y="43"/>
                  </a:lnTo>
                  <a:lnTo>
                    <a:pt x="53" y="43"/>
                  </a:lnTo>
                  <a:lnTo>
                    <a:pt x="52" y="44"/>
                  </a:lnTo>
                  <a:lnTo>
                    <a:pt x="52" y="44"/>
                  </a:lnTo>
                  <a:close/>
                  <a:moveTo>
                    <a:pt x="169" y="5"/>
                  </a:moveTo>
                  <a:lnTo>
                    <a:pt x="169" y="5"/>
                  </a:lnTo>
                  <a:lnTo>
                    <a:pt x="158" y="3"/>
                  </a:lnTo>
                  <a:lnTo>
                    <a:pt x="158" y="3"/>
                  </a:lnTo>
                  <a:lnTo>
                    <a:pt x="169" y="5"/>
                  </a:lnTo>
                  <a:lnTo>
                    <a:pt x="169" y="5"/>
                  </a:lnTo>
                  <a:close/>
                  <a:moveTo>
                    <a:pt x="154" y="3"/>
                  </a:moveTo>
                  <a:lnTo>
                    <a:pt x="154" y="3"/>
                  </a:lnTo>
                  <a:lnTo>
                    <a:pt x="154" y="3"/>
                  </a:lnTo>
                  <a:lnTo>
                    <a:pt x="154" y="3"/>
                  </a:lnTo>
                  <a:lnTo>
                    <a:pt x="156" y="3"/>
                  </a:lnTo>
                  <a:lnTo>
                    <a:pt x="156" y="3"/>
                  </a:lnTo>
                  <a:lnTo>
                    <a:pt x="156" y="3"/>
                  </a:lnTo>
                  <a:lnTo>
                    <a:pt x="156" y="3"/>
                  </a:lnTo>
                  <a:lnTo>
                    <a:pt x="154" y="3"/>
                  </a:lnTo>
                  <a:lnTo>
                    <a:pt x="154" y="3"/>
                  </a:lnTo>
                  <a:close/>
                  <a:moveTo>
                    <a:pt x="170" y="5"/>
                  </a:moveTo>
                  <a:lnTo>
                    <a:pt x="170" y="5"/>
                  </a:lnTo>
                  <a:lnTo>
                    <a:pt x="170" y="5"/>
                  </a:lnTo>
                  <a:lnTo>
                    <a:pt x="170" y="5"/>
                  </a:lnTo>
                  <a:lnTo>
                    <a:pt x="172" y="5"/>
                  </a:lnTo>
                  <a:lnTo>
                    <a:pt x="172" y="5"/>
                  </a:lnTo>
                  <a:lnTo>
                    <a:pt x="172" y="5"/>
                  </a:lnTo>
                  <a:lnTo>
                    <a:pt x="172" y="5"/>
                  </a:lnTo>
                  <a:lnTo>
                    <a:pt x="170" y="5"/>
                  </a:lnTo>
                  <a:lnTo>
                    <a:pt x="17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4"/>
            <p:cNvSpPr>
              <a:spLocks noEditPoints="1"/>
            </p:cNvSpPr>
            <p:nvPr/>
          </p:nvSpPr>
          <p:spPr bwMode="auto">
            <a:xfrm>
              <a:off x="2908846" y="884586"/>
              <a:ext cx="157163" cy="204788"/>
            </a:xfrm>
            <a:custGeom>
              <a:avLst/>
              <a:gdLst>
                <a:gd name="T0" fmla="*/ 99 w 99"/>
                <a:gd name="T1" fmla="*/ 103 h 129"/>
                <a:gd name="T2" fmla="*/ 11 w 99"/>
                <a:gd name="T3" fmla="*/ 129 h 129"/>
                <a:gd name="T4" fmla="*/ 35 w 99"/>
                <a:gd name="T5" fmla="*/ 74 h 129"/>
                <a:gd name="T6" fmla="*/ 31 w 99"/>
                <a:gd name="T7" fmla="*/ 33 h 129"/>
                <a:gd name="T8" fmla="*/ 12 w 99"/>
                <a:gd name="T9" fmla="*/ 46 h 129"/>
                <a:gd name="T10" fmla="*/ 3 w 99"/>
                <a:gd name="T11" fmla="*/ 19 h 129"/>
                <a:gd name="T12" fmla="*/ 87 w 99"/>
                <a:gd name="T13" fmla="*/ 27 h 129"/>
                <a:gd name="T14" fmla="*/ 77 w 99"/>
                <a:gd name="T15" fmla="*/ 77 h 129"/>
                <a:gd name="T16" fmla="*/ 33 w 99"/>
                <a:gd name="T17" fmla="*/ 84 h 129"/>
                <a:gd name="T18" fmla="*/ 49 w 99"/>
                <a:gd name="T19" fmla="*/ 76 h 129"/>
                <a:gd name="T20" fmla="*/ 80 w 99"/>
                <a:gd name="T21" fmla="*/ 32 h 129"/>
                <a:gd name="T22" fmla="*/ 33 w 99"/>
                <a:gd name="T23" fmla="*/ 107 h 129"/>
                <a:gd name="T24" fmla="*/ 38 w 99"/>
                <a:gd name="T25" fmla="*/ 98 h 129"/>
                <a:gd name="T26" fmla="*/ 74 w 99"/>
                <a:gd name="T27" fmla="*/ 73 h 129"/>
                <a:gd name="T28" fmla="*/ 74 w 99"/>
                <a:gd name="T29" fmla="*/ 70 h 129"/>
                <a:gd name="T30" fmla="*/ 55 w 99"/>
                <a:gd name="T31" fmla="*/ 62 h 129"/>
                <a:gd name="T32" fmla="*/ 44 w 99"/>
                <a:gd name="T33" fmla="*/ 88 h 129"/>
                <a:gd name="T34" fmla="*/ 39 w 99"/>
                <a:gd name="T35" fmla="*/ 107 h 129"/>
                <a:gd name="T36" fmla="*/ 60 w 99"/>
                <a:gd name="T37" fmla="*/ 11 h 129"/>
                <a:gd name="T38" fmla="*/ 60 w 99"/>
                <a:gd name="T39" fmla="*/ 82 h 129"/>
                <a:gd name="T40" fmla="*/ 63 w 99"/>
                <a:gd name="T41" fmla="*/ 8 h 129"/>
                <a:gd name="T42" fmla="*/ 52 w 99"/>
                <a:gd name="T43" fmla="*/ 92 h 129"/>
                <a:gd name="T44" fmla="*/ 6 w 99"/>
                <a:gd name="T45" fmla="*/ 32 h 129"/>
                <a:gd name="T46" fmla="*/ 19 w 99"/>
                <a:gd name="T47" fmla="*/ 13 h 129"/>
                <a:gd name="T48" fmla="*/ 19 w 99"/>
                <a:gd name="T49" fmla="*/ 104 h 129"/>
                <a:gd name="T50" fmla="*/ 65 w 99"/>
                <a:gd name="T51" fmla="*/ 54 h 129"/>
                <a:gd name="T52" fmla="*/ 71 w 99"/>
                <a:gd name="T53" fmla="*/ 21 h 129"/>
                <a:gd name="T54" fmla="*/ 46 w 99"/>
                <a:gd name="T55" fmla="*/ 96 h 129"/>
                <a:gd name="T56" fmla="*/ 74 w 99"/>
                <a:gd name="T57" fmla="*/ 107 h 129"/>
                <a:gd name="T58" fmla="*/ 22 w 99"/>
                <a:gd name="T59" fmla="*/ 120 h 129"/>
                <a:gd name="T60" fmla="*/ 66 w 99"/>
                <a:gd name="T61" fmla="*/ 115 h 129"/>
                <a:gd name="T62" fmla="*/ 35 w 99"/>
                <a:gd name="T63" fmla="*/ 16 h 129"/>
                <a:gd name="T64" fmla="*/ 93 w 99"/>
                <a:gd name="T65" fmla="*/ 117 h 129"/>
                <a:gd name="T66" fmla="*/ 24 w 99"/>
                <a:gd name="T67" fmla="*/ 117 h 129"/>
                <a:gd name="T68" fmla="*/ 61 w 99"/>
                <a:gd name="T69" fmla="*/ 24 h 129"/>
                <a:gd name="T70" fmla="*/ 27 w 99"/>
                <a:gd name="T71" fmla="*/ 35 h 129"/>
                <a:gd name="T72" fmla="*/ 65 w 99"/>
                <a:gd name="T73" fmla="*/ 76 h 129"/>
                <a:gd name="T74" fmla="*/ 80 w 99"/>
                <a:gd name="T75" fmla="*/ 117 h 129"/>
                <a:gd name="T76" fmla="*/ 66 w 99"/>
                <a:gd name="T77" fmla="*/ 111 h 129"/>
                <a:gd name="T78" fmla="*/ 27 w 99"/>
                <a:gd name="T79" fmla="*/ 123 h 129"/>
                <a:gd name="T80" fmla="*/ 55 w 99"/>
                <a:gd name="T81" fmla="*/ 24 h 129"/>
                <a:gd name="T82" fmla="*/ 58 w 99"/>
                <a:gd name="T83" fmla="*/ 76 h 129"/>
                <a:gd name="T84" fmla="*/ 80 w 99"/>
                <a:gd name="T85" fmla="*/ 49 h 129"/>
                <a:gd name="T86" fmla="*/ 16 w 99"/>
                <a:gd name="T87" fmla="*/ 118 h 129"/>
                <a:gd name="T88" fmla="*/ 52 w 99"/>
                <a:gd name="T89" fmla="*/ 85 h 129"/>
                <a:gd name="T90" fmla="*/ 61 w 99"/>
                <a:gd name="T91" fmla="*/ 19 h 129"/>
                <a:gd name="T92" fmla="*/ 20 w 99"/>
                <a:gd name="T93" fmla="*/ 21 h 129"/>
                <a:gd name="T94" fmla="*/ 58 w 99"/>
                <a:gd name="T95" fmla="*/ 30 h 129"/>
                <a:gd name="T96" fmla="*/ 38 w 99"/>
                <a:gd name="T97" fmla="*/ 114 h 129"/>
                <a:gd name="T98" fmla="*/ 69 w 99"/>
                <a:gd name="T99" fmla="*/ 35 h 129"/>
                <a:gd name="T100" fmla="*/ 25 w 99"/>
                <a:gd name="T101" fmla="*/ 27 h 129"/>
                <a:gd name="T102" fmla="*/ 77 w 99"/>
                <a:gd name="T103" fmla="*/ 55 h 129"/>
                <a:gd name="T104" fmla="*/ 54 w 99"/>
                <a:gd name="T105" fmla="*/ 117 h 129"/>
                <a:gd name="T106" fmla="*/ 63 w 99"/>
                <a:gd name="T107" fmla="*/ 49 h 129"/>
                <a:gd name="T108" fmla="*/ 5 w 99"/>
                <a:gd name="T109" fmla="*/ 22 h 129"/>
                <a:gd name="T110" fmla="*/ 44 w 99"/>
                <a:gd name="T111" fmla="*/ 103 h 129"/>
                <a:gd name="T112" fmla="*/ 33 w 99"/>
                <a:gd name="T113" fmla="*/ 22 h 129"/>
                <a:gd name="T114" fmla="*/ 24 w 99"/>
                <a:gd name="T115" fmla="*/ 41 h 129"/>
                <a:gd name="T116" fmla="*/ 39 w 99"/>
                <a:gd name="T117" fmla="*/ 16 h 129"/>
                <a:gd name="T118" fmla="*/ 52 w 99"/>
                <a:gd name="T119"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29">
                  <a:moveTo>
                    <a:pt x="57" y="100"/>
                  </a:moveTo>
                  <a:lnTo>
                    <a:pt x="57" y="100"/>
                  </a:lnTo>
                  <a:lnTo>
                    <a:pt x="65" y="98"/>
                  </a:lnTo>
                  <a:lnTo>
                    <a:pt x="65" y="98"/>
                  </a:lnTo>
                  <a:lnTo>
                    <a:pt x="76" y="96"/>
                  </a:lnTo>
                  <a:lnTo>
                    <a:pt x="76" y="96"/>
                  </a:lnTo>
                  <a:lnTo>
                    <a:pt x="80" y="96"/>
                  </a:lnTo>
                  <a:lnTo>
                    <a:pt x="80" y="96"/>
                  </a:lnTo>
                  <a:lnTo>
                    <a:pt x="95" y="96"/>
                  </a:lnTo>
                  <a:lnTo>
                    <a:pt x="95" y="96"/>
                  </a:lnTo>
                  <a:lnTo>
                    <a:pt x="96" y="96"/>
                  </a:lnTo>
                  <a:lnTo>
                    <a:pt x="96" y="96"/>
                  </a:lnTo>
                  <a:lnTo>
                    <a:pt x="98" y="96"/>
                  </a:lnTo>
                  <a:lnTo>
                    <a:pt x="98" y="100"/>
                  </a:lnTo>
                  <a:lnTo>
                    <a:pt x="98" y="100"/>
                  </a:lnTo>
                  <a:lnTo>
                    <a:pt x="99" y="100"/>
                  </a:lnTo>
                  <a:lnTo>
                    <a:pt x="99" y="100"/>
                  </a:lnTo>
                  <a:lnTo>
                    <a:pt x="99" y="103"/>
                  </a:lnTo>
                  <a:lnTo>
                    <a:pt x="99" y="103"/>
                  </a:lnTo>
                  <a:lnTo>
                    <a:pt x="99" y="118"/>
                  </a:lnTo>
                  <a:lnTo>
                    <a:pt x="99" y="118"/>
                  </a:lnTo>
                  <a:lnTo>
                    <a:pt x="99" y="122"/>
                  </a:lnTo>
                  <a:lnTo>
                    <a:pt x="98" y="126"/>
                  </a:lnTo>
                  <a:lnTo>
                    <a:pt x="98" y="126"/>
                  </a:lnTo>
                  <a:lnTo>
                    <a:pt x="98" y="128"/>
                  </a:lnTo>
                  <a:lnTo>
                    <a:pt x="95" y="128"/>
                  </a:lnTo>
                  <a:lnTo>
                    <a:pt x="95" y="128"/>
                  </a:lnTo>
                  <a:lnTo>
                    <a:pt x="65" y="128"/>
                  </a:lnTo>
                  <a:lnTo>
                    <a:pt x="65" y="128"/>
                  </a:lnTo>
                  <a:lnTo>
                    <a:pt x="33" y="129"/>
                  </a:lnTo>
                  <a:lnTo>
                    <a:pt x="33" y="129"/>
                  </a:lnTo>
                  <a:lnTo>
                    <a:pt x="28" y="129"/>
                  </a:lnTo>
                  <a:lnTo>
                    <a:pt x="28" y="129"/>
                  </a:lnTo>
                  <a:lnTo>
                    <a:pt x="17" y="129"/>
                  </a:lnTo>
                  <a:lnTo>
                    <a:pt x="17" y="129"/>
                  </a:lnTo>
                  <a:lnTo>
                    <a:pt x="12" y="129"/>
                  </a:lnTo>
                  <a:lnTo>
                    <a:pt x="12" y="129"/>
                  </a:lnTo>
                  <a:lnTo>
                    <a:pt x="11" y="129"/>
                  </a:lnTo>
                  <a:lnTo>
                    <a:pt x="11" y="129"/>
                  </a:lnTo>
                  <a:lnTo>
                    <a:pt x="9" y="128"/>
                  </a:lnTo>
                  <a:lnTo>
                    <a:pt x="9" y="125"/>
                  </a:lnTo>
                  <a:lnTo>
                    <a:pt x="9" y="125"/>
                  </a:lnTo>
                  <a:lnTo>
                    <a:pt x="11" y="123"/>
                  </a:lnTo>
                  <a:lnTo>
                    <a:pt x="11" y="123"/>
                  </a:lnTo>
                  <a:lnTo>
                    <a:pt x="12" y="122"/>
                  </a:lnTo>
                  <a:lnTo>
                    <a:pt x="12" y="122"/>
                  </a:lnTo>
                  <a:lnTo>
                    <a:pt x="12" y="120"/>
                  </a:lnTo>
                  <a:lnTo>
                    <a:pt x="12" y="120"/>
                  </a:lnTo>
                  <a:lnTo>
                    <a:pt x="14" y="109"/>
                  </a:lnTo>
                  <a:lnTo>
                    <a:pt x="14" y="109"/>
                  </a:lnTo>
                  <a:lnTo>
                    <a:pt x="17" y="100"/>
                  </a:lnTo>
                  <a:lnTo>
                    <a:pt x="22" y="90"/>
                  </a:lnTo>
                  <a:lnTo>
                    <a:pt x="22" y="90"/>
                  </a:lnTo>
                  <a:lnTo>
                    <a:pt x="30" y="79"/>
                  </a:lnTo>
                  <a:lnTo>
                    <a:pt x="30" y="79"/>
                  </a:lnTo>
                  <a:lnTo>
                    <a:pt x="35" y="74"/>
                  </a:lnTo>
                  <a:lnTo>
                    <a:pt x="35" y="74"/>
                  </a:lnTo>
                  <a:lnTo>
                    <a:pt x="42" y="68"/>
                  </a:lnTo>
                  <a:lnTo>
                    <a:pt x="42" y="68"/>
                  </a:lnTo>
                  <a:lnTo>
                    <a:pt x="49" y="63"/>
                  </a:lnTo>
                  <a:lnTo>
                    <a:pt x="49" y="63"/>
                  </a:lnTo>
                  <a:lnTo>
                    <a:pt x="52" y="62"/>
                  </a:lnTo>
                  <a:lnTo>
                    <a:pt x="52" y="62"/>
                  </a:lnTo>
                  <a:lnTo>
                    <a:pt x="55" y="57"/>
                  </a:lnTo>
                  <a:lnTo>
                    <a:pt x="57" y="52"/>
                  </a:lnTo>
                  <a:lnTo>
                    <a:pt x="57" y="52"/>
                  </a:lnTo>
                  <a:lnTo>
                    <a:pt x="57" y="38"/>
                  </a:lnTo>
                  <a:lnTo>
                    <a:pt x="57" y="38"/>
                  </a:lnTo>
                  <a:lnTo>
                    <a:pt x="54" y="32"/>
                  </a:lnTo>
                  <a:lnTo>
                    <a:pt x="54" y="32"/>
                  </a:lnTo>
                  <a:lnTo>
                    <a:pt x="50" y="30"/>
                  </a:lnTo>
                  <a:lnTo>
                    <a:pt x="50" y="30"/>
                  </a:lnTo>
                  <a:lnTo>
                    <a:pt x="47" y="29"/>
                  </a:lnTo>
                  <a:lnTo>
                    <a:pt x="47" y="29"/>
                  </a:lnTo>
                  <a:lnTo>
                    <a:pt x="39" y="30"/>
                  </a:lnTo>
                  <a:lnTo>
                    <a:pt x="31" y="33"/>
                  </a:lnTo>
                  <a:lnTo>
                    <a:pt x="31" y="33"/>
                  </a:lnTo>
                  <a:lnTo>
                    <a:pt x="31" y="35"/>
                  </a:lnTo>
                  <a:lnTo>
                    <a:pt x="30" y="38"/>
                  </a:lnTo>
                  <a:lnTo>
                    <a:pt x="30" y="38"/>
                  </a:lnTo>
                  <a:lnTo>
                    <a:pt x="31" y="40"/>
                  </a:lnTo>
                  <a:lnTo>
                    <a:pt x="31" y="40"/>
                  </a:lnTo>
                  <a:lnTo>
                    <a:pt x="31" y="43"/>
                  </a:lnTo>
                  <a:lnTo>
                    <a:pt x="28" y="44"/>
                  </a:lnTo>
                  <a:lnTo>
                    <a:pt x="28" y="44"/>
                  </a:lnTo>
                  <a:lnTo>
                    <a:pt x="27" y="44"/>
                  </a:lnTo>
                  <a:lnTo>
                    <a:pt x="27" y="44"/>
                  </a:lnTo>
                  <a:lnTo>
                    <a:pt x="25" y="44"/>
                  </a:lnTo>
                  <a:lnTo>
                    <a:pt x="25" y="44"/>
                  </a:lnTo>
                  <a:lnTo>
                    <a:pt x="24" y="44"/>
                  </a:lnTo>
                  <a:lnTo>
                    <a:pt x="24" y="44"/>
                  </a:lnTo>
                  <a:lnTo>
                    <a:pt x="16" y="44"/>
                  </a:lnTo>
                  <a:lnTo>
                    <a:pt x="16" y="44"/>
                  </a:lnTo>
                  <a:lnTo>
                    <a:pt x="12" y="46"/>
                  </a:lnTo>
                  <a:lnTo>
                    <a:pt x="12" y="46"/>
                  </a:lnTo>
                  <a:lnTo>
                    <a:pt x="12" y="46"/>
                  </a:lnTo>
                  <a:lnTo>
                    <a:pt x="12" y="46"/>
                  </a:lnTo>
                  <a:lnTo>
                    <a:pt x="11" y="46"/>
                  </a:lnTo>
                  <a:lnTo>
                    <a:pt x="9" y="46"/>
                  </a:lnTo>
                  <a:lnTo>
                    <a:pt x="9" y="46"/>
                  </a:lnTo>
                  <a:lnTo>
                    <a:pt x="6" y="46"/>
                  </a:lnTo>
                  <a:lnTo>
                    <a:pt x="6" y="46"/>
                  </a:lnTo>
                  <a:lnTo>
                    <a:pt x="3" y="44"/>
                  </a:lnTo>
                  <a:lnTo>
                    <a:pt x="3" y="44"/>
                  </a:lnTo>
                  <a:lnTo>
                    <a:pt x="1" y="44"/>
                  </a:lnTo>
                  <a:lnTo>
                    <a:pt x="1" y="44"/>
                  </a:lnTo>
                  <a:lnTo>
                    <a:pt x="1" y="41"/>
                  </a:lnTo>
                  <a:lnTo>
                    <a:pt x="1" y="41"/>
                  </a:lnTo>
                  <a:lnTo>
                    <a:pt x="0" y="33"/>
                  </a:lnTo>
                  <a:lnTo>
                    <a:pt x="0" y="33"/>
                  </a:lnTo>
                  <a:lnTo>
                    <a:pt x="0" y="25"/>
                  </a:lnTo>
                  <a:lnTo>
                    <a:pt x="0" y="25"/>
                  </a:lnTo>
                  <a:lnTo>
                    <a:pt x="0" y="22"/>
                  </a:lnTo>
                  <a:lnTo>
                    <a:pt x="3" y="19"/>
                  </a:lnTo>
                  <a:lnTo>
                    <a:pt x="3" y="19"/>
                  </a:lnTo>
                  <a:lnTo>
                    <a:pt x="12" y="10"/>
                  </a:lnTo>
                  <a:lnTo>
                    <a:pt x="12" y="10"/>
                  </a:lnTo>
                  <a:lnTo>
                    <a:pt x="22" y="5"/>
                  </a:lnTo>
                  <a:lnTo>
                    <a:pt x="31" y="2"/>
                  </a:lnTo>
                  <a:lnTo>
                    <a:pt x="31" y="2"/>
                  </a:lnTo>
                  <a:lnTo>
                    <a:pt x="41" y="0"/>
                  </a:lnTo>
                  <a:lnTo>
                    <a:pt x="50" y="0"/>
                  </a:lnTo>
                  <a:lnTo>
                    <a:pt x="50" y="0"/>
                  </a:lnTo>
                  <a:lnTo>
                    <a:pt x="57" y="2"/>
                  </a:lnTo>
                  <a:lnTo>
                    <a:pt x="65" y="5"/>
                  </a:lnTo>
                  <a:lnTo>
                    <a:pt x="65" y="5"/>
                  </a:lnTo>
                  <a:lnTo>
                    <a:pt x="69" y="8"/>
                  </a:lnTo>
                  <a:lnTo>
                    <a:pt x="69" y="8"/>
                  </a:lnTo>
                  <a:lnTo>
                    <a:pt x="76" y="11"/>
                  </a:lnTo>
                  <a:lnTo>
                    <a:pt x="82" y="17"/>
                  </a:lnTo>
                  <a:lnTo>
                    <a:pt x="82" y="17"/>
                  </a:lnTo>
                  <a:lnTo>
                    <a:pt x="85" y="22"/>
                  </a:lnTo>
                  <a:lnTo>
                    <a:pt x="87" y="27"/>
                  </a:lnTo>
                  <a:lnTo>
                    <a:pt x="87" y="27"/>
                  </a:lnTo>
                  <a:lnTo>
                    <a:pt x="88" y="33"/>
                  </a:lnTo>
                  <a:lnTo>
                    <a:pt x="88" y="40"/>
                  </a:lnTo>
                  <a:lnTo>
                    <a:pt x="88" y="40"/>
                  </a:lnTo>
                  <a:lnTo>
                    <a:pt x="87" y="52"/>
                  </a:lnTo>
                  <a:lnTo>
                    <a:pt x="87" y="52"/>
                  </a:lnTo>
                  <a:lnTo>
                    <a:pt x="87" y="54"/>
                  </a:lnTo>
                  <a:lnTo>
                    <a:pt x="87" y="54"/>
                  </a:lnTo>
                  <a:lnTo>
                    <a:pt x="88" y="55"/>
                  </a:lnTo>
                  <a:lnTo>
                    <a:pt x="87" y="57"/>
                  </a:lnTo>
                  <a:lnTo>
                    <a:pt x="87" y="57"/>
                  </a:lnTo>
                  <a:lnTo>
                    <a:pt x="87" y="57"/>
                  </a:lnTo>
                  <a:lnTo>
                    <a:pt x="87" y="57"/>
                  </a:lnTo>
                  <a:lnTo>
                    <a:pt x="83" y="68"/>
                  </a:lnTo>
                  <a:lnTo>
                    <a:pt x="83" y="68"/>
                  </a:lnTo>
                  <a:lnTo>
                    <a:pt x="82" y="73"/>
                  </a:lnTo>
                  <a:lnTo>
                    <a:pt x="82" y="73"/>
                  </a:lnTo>
                  <a:lnTo>
                    <a:pt x="77" y="77"/>
                  </a:lnTo>
                  <a:lnTo>
                    <a:pt x="77" y="77"/>
                  </a:lnTo>
                  <a:lnTo>
                    <a:pt x="76" y="79"/>
                  </a:lnTo>
                  <a:lnTo>
                    <a:pt x="74" y="82"/>
                  </a:lnTo>
                  <a:lnTo>
                    <a:pt x="74" y="82"/>
                  </a:lnTo>
                  <a:lnTo>
                    <a:pt x="69" y="88"/>
                  </a:lnTo>
                  <a:lnTo>
                    <a:pt x="69" y="88"/>
                  </a:lnTo>
                  <a:lnTo>
                    <a:pt x="58" y="96"/>
                  </a:lnTo>
                  <a:lnTo>
                    <a:pt x="58" y="96"/>
                  </a:lnTo>
                  <a:lnTo>
                    <a:pt x="57" y="98"/>
                  </a:lnTo>
                  <a:lnTo>
                    <a:pt x="57" y="100"/>
                  </a:lnTo>
                  <a:lnTo>
                    <a:pt x="57" y="100"/>
                  </a:lnTo>
                  <a:close/>
                  <a:moveTo>
                    <a:pt x="42" y="73"/>
                  </a:moveTo>
                  <a:lnTo>
                    <a:pt x="42" y="73"/>
                  </a:lnTo>
                  <a:lnTo>
                    <a:pt x="41" y="74"/>
                  </a:lnTo>
                  <a:lnTo>
                    <a:pt x="41" y="74"/>
                  </a:lnTo>
                  <a:lnTo>
                    <a:pt x="36" y="77"/>
                  </a:lnTo>
                  <a:lnTo>
                    <a:pt x="33" y="82"/>
                  </a:lnTo>
                  <a:lnTo>
                    <a:pt x="33" y="82"/>
                  </a:lnTo>
                  <a:lnTo>
                    <a:pt x="33" y="84"/>
                  </a:lnTo>
                  <a:lnTo>
                    <a:pt x="33" y="84"/>
                  </a:lnTo>
                  <a:lnTo>
                    <a:pt x="33" y="84"/>
                  </a:lnTo>
                  <a:lnTo>
                    <a:pt x="33" y="84"/>
                  </a:lnTo>
                  <a:lnTo>
                    <a:pt x="36" y="81"/>
                  </a:lnTo>
                  <a:lnTo>
                    <a:pt x="36" y="81"/>
                  </a:lnTo>
                  <a:lnTo>
                    <a:pt x="42" y="74"/>
                  </a:lnTo>
                  <a:lnTo>
                    <a:pt x="42" y="74"/>
                  </a:lnTo>
                  <a:lnTo>
                    <a:pt x="42" y="73"/>
                  </a:lnTo>
                  <a:lnTo>
                    <a:pt x="42" y="73"/>
                  </a:lnTo>
                  <a:lnTo>
                    <a:pt x="44" y="73"/>
                  </a:lnTo>
                  <a:lnTo>
                    <a:pt x="44" y="73"/>
                  </a:lnTo>
                  <a:lnTo>
                    <a:pt x="42" y="73"/>
                  </a:lnTo>
                  <a:lnTo>
                    <a:pt x="42" y="73"/>
                  </a:lnTo>
                  <a:lnTo>
                    <a:pt x="42" y="73"/>
                  </a:lnTo>
                  <a:lnTo>
                    <a:pt x="42" y="73"/>
                  </a:lnTo>
                  <a:close/>
                  <a:moveTo>
                    <a:pt x="54" y="73"/>
                  </a:moveTo>
                  <a:lnTo>
                    <a:pt x="54" y="73"/>
                  </a:lnTo>
                  <a:lnTo>
                    <a:pt x="54" y="73"/>
                  </a:lnTo>
                  <a:lnTo>
                    <a:pt x="54" y="73"/>
                  </a:lnTo>
                  <a:lnTo>
                    <a:pt x="49" y="76"/>
                  </a:lnTo>
                  <a:lnTo>
                    <a:pt x="49" y="76"/>
                  </a:lnTo>
                  <a:lnTo>
                    <a:pt x="49" y="77"/>
                  </a:lnTo>
                  <a:lnTo>
                    <a:pt x="49" y="77"/>
                  </a:lnTo>
                  <a:lnTo>
                    <a:pt x="50" y="82"/>
                  </a:lnTo>
                  <a:lnTo>
                    <a:pt x="50" y="82"/>
                  </a:lnTo>
                  <a:lnTo>
                    <a:pt x="54" y="81"/>
                  </a:lnTo>
                  <a:lnTo>
                    <a:pt x="54" y="81"/>
                  </a:lnTo>
                  <a:lnTo>
                    <a:pt x="54" y="79"/>
                  </a:lnTo>
                  <a:lnTo>
                    <a:pt x="54" y="79"/>
                  </a:lnTo>
                  <a:lnTo>
                    <a:pt x="54" y="73"/>
                  </a:lnTo>
                  <a:lnTo>
                    <a:pt x="54" y="73"/>
                  </a:lnTo>
                  <a:close/>
                  <a:moveTo>
                    <a:pt x="77" y="25"/>
                  </a:moveTo>
                  <a:lnTo>
                    <a:pt x="77" y="25"/>
                  </a:lnTo>
                  <a:lnTo>
                    <a:pt x="76" y="29"/>
                  </a:lnTo>
                  <a:lnTo>
                    <a:pt x="76" y="29"/>
                  </a:lnTo>
                  <a:lnTo>
                    <a:pt x="77" y="33"/>
                  </a:lnTo>
                  <a:lnTo>
                    <a:pt x="77" y="33"/>
                  </a:lnTo>
                  <a:lnTo>
                    <a:pt x="80" y="32"/>
                  </a:lnTo>
                  <a:lnTo>
                    <a:pt x="80" y="32"/>
                  </a:lnTo>
                  <a:lnTo>
                    <a:pt x="77" y="25"/>
                  </a:lnTo>
                  <a:lnTo>
                    <a:pt x="77" y="25"/>
                  </a:lnTo>
                  <a:close/>
                  <a:moveTo>
                    <a:pt x="33" y="103"/>
                  </a:moveTo>
                  <a:lnTo>
                    <a:pt x="33" y="103"/>
                  </a:lnTo>
                  <a:lnTo>
                    <a:pt x="31" y="103"/>
                  </a:lnTo>
                  <a:lnTo>
                    <a:pt x="31" y="104"/>
                  </a:lnTo>
                  <a:lnTo>
                    <a:pt x="31" y="104"/>
                  </a:lnTo>
                  <a:lnTo>
                    <a:pt x="33" y="114"/>
                  </a:lnTo>
                  <a:lnTo>
                    <a:pt x="33" y="114"/>
                  </a:lnTo>
                  <a:lnTo>
                    <a:pt x="33" y="115"/>
                  </a:lnTo>
                  <a:lnTo>
                    <a:pt x="33" y="115"/>
                  </a:lnTo>
                  <a:lnTo>
                    <a:pt x="33" y="115"/>
                  </a:lnTo>
                  <a:lnTo>
                    <a:pt x="33" y="115"/>
                  </a:lnTo>
                  <a:lnTo>
                    <a:pt x="33" y="111"/>
                  </a:lnTo>
                  <a:lnTo>
                    <a:pt x="33" y="111"/>
                  </a:lnTo>
                  <a:lnTo>
                    <a:pt x="33" y="111"/>
                  </a:lnTo>
                  <a:lnTo>
                    <a:pt x="33" y="111"/>
                  </a:lnTo>
                  <a:lnTo>
                    <a:pt x="33" y="109"/>
                  </a:lnTo>
                  <a:lnTo>
                    <a:pt x="33" y="107"/>
                  </a:lnTo>
                  <a:lnTo>
                    <a:pt x="33" y="107"/>
                  </a:lnTo>
                  <a:lnTo>
                    <a:pt x="33" y="103"/>
                  </a:lnTo>
                  <a:lnTo>
                    <a:pt x="33" y="103"/>
                  </a:lnTo>
                  <a:close/>
                  <a:moveTo>
                    <a:pt x="96" y="118"/>
                  </a:moveTo>
                  <a:lnTo>
                    <a:pt x="96" y="118"/>
                  </a:lnTo>
                  <a:lnTo>
                    <a:pt x="95" y="122"/>
                  </a:lnTo>
                  <a:lnTo>
                    <a:pt x="95" y="122"/>
                  </a:lnTo>
                  <a:lnTo>
                    <a:pt x="91" y="123"/>
                  </a:lnTo>
                  <a:lnTo>
                    <a:pt x="90" y="123"/>
                  </a:lnTo>
                  <a:lnTo>
                    <a:pt x="90" y="123"/>
                  </a:lnTo>
                  <a:lnTo>
                    <a:pt x="82" y="123"/>
                  </a:lnTo>
                  <a:lnTo>
                    <a:pt x="82" y="123"/>
                  </a:lnTo>
                  <a:lnTo>
                    <a:pt x="80" y="123"/>
                  </a:lnTo>
                  <a:lnTo>
                    <a:pt x="80" y="123"/>
                  </a:lnTo>
                  <a:lnTo>
                    <a:pt x="96" y="123"/>
                  </a:lnTo>
                  <a:lnTo>
                    <a:pt x="96" y="123"/>
                  </a:lnTo>
                  <a:lnTo>
                    <a:pt x="96" y="118"/>
                  </a:lnTo>
                  <a:lnTo>
                    <a:pt x="96" y="118"/>
                  </a:lnTo>
                  <a:close/>
                  <a:moveTo>
                    <a:pt x="38" y="98"/>
                  </a:moveTo>
                  <a:lnTo>
                    <a:pt x="38" y="98"/>
                  </a:lnTo>
                  <a:lnTo>
                    <a:pt x="39" y="95"/>
                  </a:lnTo>
                  <a:lnTo>
                    <a:pt x="39" y="92"/>
                  </a:lnTo>
                  <a:lnTo>
                    <a:pt x="39" y="92"/>
                  </a:lnTo>
                  <a:lnTo>
                    <a:pt x="39" y="90"/>
                  </a:lnTo>
                  <a:lnTo>
                    <a:pt x="39" y="90"/>
                  </a:lnTo>
                  <a:lnTo>
                    <a:pt x="39" y="88"/>
                  </a:lnTo>
                  <a:lnTo>
                    <a:pt x="39" y="88"/>
                  </a:lnTo>
                  <a:lnTo>
                    <a:pt x="39" y="88"/>
                  </a:lnTo>
                  <a:lnTo>
                    <a:pt x="39" y="88"/>
                  </a:lnTo>
                  <a:lnTo>
                    <a:pt x="36" y="92"/>
                  </a:lnTo>
                  <a:lnTo>
                    <a:pt x="36" y="92"/>
                  </a:lnTo>
                  <a:lnTo>
                    <a:pt x="36" y="92"/>
                  </a:lnTo>
                  <a:lnTo>
                    <a:pt x="36" y="92"/>
                  </a:lnTo>
                  <a:lnTo>
                    <a:pt x="38" y="98"/>
                  </a:lnTo>
                  <a:lnTo>
                    <a:pt x="38" y="98"/>
                  </a:lnTo>
                  <a:close/>
                  <a:moveTo>
                    <a:pt x="74" y="70"/>
                  </a:moveTo>
                  <a:lnTo>
                    <a:pt x="74" y="70"/>
                  </a:lnTo>
                  <a:lnTo>
                    <a:pt x="74" y="73"/>
                  </a:lnTo>
                  <a:lnTo>
                    <a:pt x="74" y="73"/>
                  </a:lnTo>
                  <a:lnTo>
                    <a:pt x="72" y="74"/>
                  </a:lnTo>
                  <a:lnTo>
                    <a:pt x="72" y="76"/>
                  </a:lnTo>
                  <a:lnTo>
                    <a:pt x="72" y="76"/>
                  </a:lnTo>
                  <a:lnTo>
                    <a:pt x="71" y="76"/>
                  </a:lnTo>
                  <a:lnTo>
                    <a:pt x="71" y="76"/>
                  </a:lnTo>
                  <a:lnTo>
                    <a:pt x="68" y="79"/>
                  </a:lnTo>
                  <a:lnTo>
                    <a:pt x="68" y="79"/>
                  </a:lnTo>
                  <a:lnTo>
                    <a:pt x="68" y="81"/>
                  </a:lnTo>
                  <a:lnTo>
                    <a:pt x="68" y="81"/>
                  </a:lnTo>
                  <a:lnTo>
                    <a:pt x="68" y="81"/>
                  </a:lnTo>
                  <a:lnTo>
                    <a:pt x="68" y="81"/>
                  </a:lnTo>
                  <a:lnTo>
                    <a:pt x="71" y="79"/>
                  </a:lnTo>
                  <a:lnTo>
                    <a:pt x="72" y="76"/>
                  </a:lnTo>
                  <a:lnTo>
                    <a:pt x="72" y="76"/>
                  </a:lnTo>
                  <a:lnTo>
                    <a:pt x="76" y="71"/>
                  </a:lnTo>
                  <a:lnTo>
                    <a:pt x="76" y="71"/>
                  </a:lnTo>
                  <a:lnTo>
                    <a:pt x="74" y="70"/>
                  </a:lnTo>
                  <a:lnTo>
                    <a:pt x="74" y="70"/>
                  </a:lnTo>
                  <a:close/>
                  <a:moveTo>
                    <a:pt x="46" y="71"/>
                  </a:moveTo>
                  <a:lnTo>
                    <a:pt x="46" y="71"/>
                  </a:lnTo>
                  <a:lnTo>
                    <a:pt x="46" y="71"/>
                  </a:lnTo>
                  <a:lnTo>
                    <a:pt x="46" y="71"/>
                  </a:lnTo>
                  <a:lnTo>
                    <a:pt x="46" y="71"/>
                  </a:lnTo>
                  <a:lnTo>
                    <a:pt x="46" y="71"/>
                  </a:lnTo>
                  <a:lnTo>
                    <a:pt x="55" y="65"/>
                  </a:lnTo>
                  <a:lnTo>
                    <a:pt x="55" y="65"/>
                  </a:lnTo>
                  <a:lnTo>
                    <a:pt x="58" y="62"/>
                  </a:lnTo>
                  <a:lnTo>
                    <a:pt x="58" y="62"/>
                  </a:lnTo>
                  <a:lnTo>
                    <a:pt x="61" y="54"/>
                  </a:lnTo>
                  <a:lnTo>
                    <a:pt x="61" y="54"/>
                  </a:lnTo>
                  <a:lnTo>
                    <a:pt x="61" y="52"/>
                  </a:lnTo>
                  <a:lnTo>
                    <a:pt x="61" y="52"/>
                  </a:lnTo>
                  <a:lnTo>
                    <a:pt x="60" y="54"/>
                  </a:lnTo>
                  <a:lnTo>
                    <a:pt x="60" y="54"/>
                  </a:lnTo>
                  <a:lnTo>
                    <a:pt x="58" y="58"/>
                  </a:lnTo>
                  <a:lnTo>
                    <a:pt x="55" y="62"/>
                  </a:lnTo>
                  <a:lnTo>
                    <a:pt x="55" y="62"/>
                  </a:lnTo>
                  <a:lnTo>
                    <a:pt x="49" y="68"/>
                  </a:lnTo>
                  <a:lnTo>
                    <a:pt x="49" y="68"/>
                  </a:lnTo>
                  <a:lnTo>
                    <a:pt x="46" y="71"/>
                  </a:lnTo>
                  <a:lnTo>
                    <a:pt x="46" y="71"/>
                  </a:lnTo>
                  <a:close/>
                  <a:moveTo>
                    <a:pt x="90" y="120"/>
                  </a:moveTo>
                  <a:lnTo>
                    <a:pt x="90" y="120"/>
                  </a:lnTo>
                  <a:lnTo>
                    <a:pt x="90" y="114"/>
                  </a:lnTo>
                  <a:lnTo>
                    <a:pt x="90" y="114"/>
                  </a:lnTo>
                  <a:lnTo>
                    <a:pt x="85" y="115"/>
                  </a:lnTo>
                  <a:lnTo>
                    <a:pt x="85" y="115"/>
                  </a:lnTo>
                  <a:lnTo>
                    <a:pt x="85" y="117"/>
                  </a:lnTo>
                  <a:lnTo>
                    <a:pt x="85" y="117"/>
                  </a:lnTo>
                  <a:lnTo>
                    <a:pt x="85" y="120"/>
                  </a:lnTo>
                  <a:lnTo>
                    <a:pt x="85" y="120"/>
                  </a:lnTo>
                  <a:lnTo>
                    <a:pt x="90" y="120"/>
                  </a:lnTo>
                  <a:lnTo>
                    <a:pt x="90" y="120"/>
                  </a:lnTo>
                  <a:close/>
                  <a:moveTo>
                    <a:pt x="44" y="90"/>
                  </a:moveTo>
                  <a:lnTo>
                    <a:pt x="44" y="90"/>
                  </a:lnTo>
                  <a:lnTo>
                    <a:pt x="44" y="88"/>
                  </a:lnTo>
                  <a:lnTo>
                    <a:pt x="44" y="88"/>
                  </a:lnTo>
                  <a:lnTo>
                    <a:pt x="46" y="87"/>
                  </a:lnTo>
                  <a:lnTo>
                    <a:pt x="46" y="85"/>
                  </a:lnTo>
                  <a:lnTo>
                    <a:pt x="46" y="85"/>
                  </a:lnTo>
                  <a:lnTo>
                    <a:pt x="46" y="82"/>
                  </a:lnTo>
                  <a:lnTo>
                    <a:pt x="46" y="82"/>
                  </a:lnTo>
                  <a:lnTo>
                    <a:pt x="44" y="81"/>
                  </a:lnTo>
                  <a:lnTo>
                    <a:pt x="44" y="81"/>
                  </a:lnTo>
                  <a:lnTo>
                    <a:pt x="42" y="84"/>
                  </a:lnTo>
                  <a:lnTo>
                    <a:pt x="42" y="84"/>
                  </a:lnTo>
                  <a:lnTo>
                    <a:pt x="42" y="85"/>
                  </a:lnTo>
                  <a:lnTo>
                    <a:pt x="42" y="85"/>
                  </a:lnTo>
                  <a:lnTo>
                    <a:pt x="44" y="90"/>
                  </a:lnTo>
                  <a:lnTo>
                    <a:pt x="44" y="90"/>
                  </a:lnTo>
                  <a:close/>
                  <a:moveTo>
                    <a:pt x="41" y="100"/>
                  </a:moveTo>
                  <a:lnTo>
                    <a:pt x="41" y="100"/>
                  </a:lnTo>
                  <a:lnTo>
                    <a:pt x="39" y="103"/>
                  </a:lnTo>
                  <a:lnTo>
                    <a:pt x="39" y="103"/>
                  </a:lnTo>
                  <a:lnTo>
                    <a:pt x="39" y="107"/>
                  </a:lnTo>
                  <a:lnTo>
                    <a:pt x="39" y="107"/>
                  </a:lnTo>
                  <a:lnTo>
                    <a:pt x="41" y="112"/>
                  </a:lnTo>
                  <a:lnTo>
                    <a:pt x="41" y="112"/>
                  </a:lnTo>
                  <a:lnTo>
                    <a:pt x="41" y="112"/>
                  </a:lnTo>
                  <a:lnTo>
                    <a:pt x="41" y="112"/>
                  </a:lnTo>
                  <a:lnTo>
                    <a:pt x="41" y="100"/>
                  </a:lnTo>
                  <a:lnTo>
                    <a:pt x="41" y="100"/>
                  </a:lnTo>
                  <a:close/>
                  <a:moveTo>
                    <a:pt x="52" y="11"/>
                  </a:moveTo>
                  <a:lnTo>
                    <a:pt x="52" y="11"/>
                  </a:lnTo>
                  <a:lnTo>
                    <a:pt x="50" y="14"/>
                  </a:lnTo>
                  <a:lnTo>
                    <a:pt x="50" y="14"/>
                  </a:lnTo>
                  <a:lnTo>
                    <a:pt x="50" y="14"/>
                  </a:lnTo>
                  <a:lnTo>
                    <a:pt x="50" y="14"/>
                  </a:lnTo>
                  <a:lnTo>
                    <a:pt x="54" y="14"/>
                  </a:lnTo>
                  <a:lnTo>
                    <a:pt x="54" y="14"/>
                  </a:lnTo>
                  <a:lnTo>
                    <a:pt x="57" y="13"/>
                  </a:lnTo>
                  <a:lnTo>
                    <a:pt x="57" y="13"/>
                  </a:lnTo>
                  <a:lnTo>
                    <a:pt x="60" y="11"/>
                  </a:lnTo>
                  <a:lnTo>
                    <a:pt x="60" y="11"/>
                  </a:lnTo>
                  <a:lnTo>
                    <a:pt x="57" y="11"/>
                  </a:lnTo>
                  <a:lnTo>
                    <a:pt x="57" y="11"/>
                  </a:lnTo>
                  <a:lnTo>
                    <a:pt x="57" y="11"/>
                  </a:lnTo>
                  <a:lnTo>
                    <a:pt x="55" y="13"/>
                  </a:lnTo>
                  <a:lnTo>
                    <a:pt x="55" y="13"/>
                  </a:lnTo>
                  <a:lnTo>
                    <a:pt x="52" y="11"/>
                  </a:lnTo>
                  <a:lnTo>
                    <a:pt x="52" y="11"/>
                  </a:lnTo>
                  <a:close/>
                  <a:moveTo>
                    <a:pt x="60" y="79"/>
                  </a:moveTo>
                  <a:lnTo>
                    <a:pt x="60" y="79"/>
                  </a:lnTo>
                  <a:lnTo>
                    <a:pt x="57" y="81"/>
                  </a:lnTo>
                  <a:lnTo>
                    <a:pt x="57" y="81"/>
                  </a:lnTo>
                  <a:lnTo>
                    <a:pt x="57" y="81"/>
                  </a:lnTo>
                  <a:lnTo>
                    <a:pt x="57" y="81"/>
                  </a:lnTo>
                  <a:lnTo>
                    <a:pt x="57" y="85"/>
                  </a:lnTo>
                  <a:lnTo>
                    <a:pt x="57" y="85"/>
                  </a:lnTo>
                  <a:lnTo>
                    <a:pt x="57" y="85"/>
                  </a:lnTo>
                  <a:lnTo>
                    <a:pt x="57" y="85"/>
                  </a:lnTo>
                  <a:lnTo>
                    <a:pt x="60" y="82"/>
                  </a:lnTo>
                  <a:lnTo>
                    <a:pt x="60" y="82"/>
                  </a:lnTo>
                  <a:lnTo>
                    <a:pt x="60" y="81"/>
                  </a:lnTo>
                  <a:lnTo>
                    <a:pt x="60" y="79"/>
                  </a:lnTo>
                  <a:lnTo>
                    <a:pt x="60" y="79"/>
                  </a:lnTo>
                  <a:close/>
                  <a:moveTo>
                    <a:pt x="50" y="106"/>
                  </a:moveTo>
                  <a:lnTo>
                    <a:pt x="50" y="106"/>
                  </a:lnTo>
                  <a:lnTo>
                    <a:pt x="52" y="109"/>
                  </a:lnTo>
                  <a:lnTo>
                    <a:pt x="52" y="109"/>
                  </a:lnTo>
                  <a:lnTo>
                    <a:pt x="55" y="107"/>
                  </a:lnTo>
                  <a:lnTo>
                    <a:pt x="55" y="107"/>
                  </a:lnTo>
                  <a:lnTo>
                    <a:pt x="55" y="106"/>
                  </a:lnTo>
                  <a:lnTo>
                    <a:pt x="55" y="106"/>
                  </a:lnTo>
                  <a:lnTo>
                    <a:pt x="50" y="106"/>
                  </a:lnTo>
                  <a:lnTo>
                    <a:pt x="50" y="106"/>
                  </a:lnTo>
                  <a:close/>
                  <a:moveTo>
                    <a:pt x="52" y="6"/>
                  </a:moveTo>
                  <a:lnTo>
                    <a:pt x="52" y="6"/>
                  </a:lnTo>
                  <a:lnTo>
                    <a:pt x="66" y="10"/>
                  </a:lnTo>
                  <a:lnTo>
                    <a:pt x="66" y="10"/>
                  </a:lnTo>
                  <a:lnTo>
                    <a:pt x="63" y="8"/>
                  </a:lnTo>
                  <a:lnTo>
                    <a:pt x="63" y="8"/>
                  </a:lnTo>
                  <a:lnTo>
                    <a:pt x="58" y="6"/>
                  </a:lnTo>
                  <a:lnTo>
                    <a:pt x="58" y="6"/>
                  </a:lnTo>
                  <a:lnTo>
                    <a:pt x="54" y="6"/>
                  </a:lnTo>
                  <a:lnTo>
                    <a:pt x="54" y="6"/>
                  </a:lnTo>
                  <a:lnTo>
                    <a:pt x="52" y="6"/>
                  </a:lnTo>
                  <a:lnTo>
                    <a:pt x="52" y="6"/>
                  </a:lnTo>
                  <a:lnTo>
                    <a:pt x="52" y="6"/>
                  </a:lnTo>
                  <a:close/>
                  <a:moveTo>
                    <a:pt x="50" y="87"/>
                  </a:moveTo>
                  <a:lnTo>
                    <a:pt x="50" y="87"/>
                  </a:lnTo>
                  <a:lnTo>
                    <a:pt x="50" y="87"/>
                  </a:lnTo>
                  <a:lnTo>
                    <a:pt x="50" y="87"/>
                  </a:lnTo>
                  <a:lnTo>
                    <a:pt x="49" y="88"/>
                  </a:lnTo>
                  <a:lnTo>
                    <a:pt x="49" y="88"/>
                  </a:lnTo>
                  <a:lnTo>
                    <a:pt x="49" y="95"/>
                  </a:lnTo>
                  <a:lnTo>
                    <a:pt x="49" y="95"/>
                  </a:lnTo>
                  <a:lnTo>
                    <a:pt x="50" y="95"/>
                  </a:lnTo>
                  <a:lnTo>
                    <a:pt x="50" y="95"/>
                  </a:lnTo>
                  <a:lnTo>
                    <a:pt x="52" y="92"/>
                  </a:lnTo>
                  <a:lnTo>
                    <a:pt x="52" y="92"/>
                  </a:lnTo>
                  <a:lnTo>
                    <a:pt x="52" y="92"/>
                  </a:lnTo>
                  <a:lnTo>
                    <a:pt x="52" y="92"/>
                  </a:lnTo>
                  <a:lnTo>
                    <a:pt x="50" y="87"/>
                  </a:lnTo>
                  <a:lnTo>
                    <a:pt x="50" y="87"/>
                  </a:lnTo>
                  <a:close/>
                  <a:moveTo>
                    <a:pt x="60" y="73"/>
                  </a:moveTo>
                  <a:lnTo>
                    <a:pt x="60" y="73"/>
                  </a:lnTo>
                  <a:lnTo>
                    <a:pt x="63" y="71"/>
                  </a:lnTo>
                  <a:lnTo>
                    <a:pt x="63" y="70"/>
                  </a:lnTo>
                  <a:lnTo>
                    <a:pt x="63" y="70"/>
                  </a:lnTo>
                  <a:lnTo>
                    <a:pt x="60" y="70"/>
                  </a:lnTo>
                  <a:lnTo>
                    <a:pt x="60" y="70"/>
                  </a:lnTo>
                  <a:lnTo>
                    <a:pt x="58" y="68"/>
                  </a:lnTo>
                  <a:lnTo>
                    <a:pt x="58" y="68"/>
                  </a:lnTo>
                  <a:lnTo>
                    <a:pt x="58" y="68"/>
                  </a:lnTo>
                  <a:lnTo>
                    <a:pt x="58" y="68"/>
                  </a:lnTo>
                  <a:lnTo>
                    <a:pt x="60" y="73"/>
                  </a:lnTo>
                  <a:lnTo>
                    <a:pt x="60" y="73"/>
                  </a:lnTo>
                  <a:close/>
                  <a:moveTo>
                    <a:pt x="6" y="32"/>
                  </a:moveTo>
                  <a:lnTo>
                    <a:pt x="6" y="32"/>
                  </a:lnTo>
                  <a:lnTo>
                    <a:pt x="8" y="30"/>
                  </a:lnTo>
                  <a:lnTo>
                    <a:pt x="8" y="30"/>
                  </a:lnTo>
                  <a:lnTo>
                    <a:pt x="9" y="24"/>
                  </a:lnTo>
                  <a:lnTo>
                    <a:pt x="9" y="24"/>
                  </a:lnTo>
                  <a:lnTo>
                    <a:pt x="11" y="19"/>
                  </a:lnTo>
                  <a:lnTo>
                    <a:pt x="11" y="19"/>
                  </a:lnTo>
                  <a:lnTo>
                    <a:pt x="12" y="19"/>
                  </a:lnTo>
                  <a:lnTo>
                    <a:pt x="12" y="19"/>
                  </a:lnTo>
                  <a:lnTo>
                    <a:pt x="8" y="24"/>
                  </a:lnTo>
                  <a:lnTo>
                    <a:pt x="6" y="32"/>
                  </a:lnTo>
                  <a:lnTo>
                    <a:pt x="6" y="32"/>
                  </a:lnTo>
                  <a:close/>
                  <a:moveTo>
                    <a:pt x="25" y="10"/>
                  </a:moveTo>
                  <a:lnTo>
                    <a:pt x="25" y="10"/>
                  </a:lnTo>
                  <a:lnTo>
                    <a:pt x="25" y="8"/>
                  </a:lnTo>
                  <a:lnTo>
                    <a:pt x="25" y="8"/>
                  </a:lnTo>
                  <a:lnTo>
                    <a:pt x="17" y="13"/>
                  </a:lnTo>
                  <a:lnTo>
                    <a:pt x="12" y="17"/>
                  </a:lnTo>
                  <a:lnTo>
                    <a:pt x="12" y="17"/>
                  </a:lnTo>
                  <a:lnTo>
                    <a:pt x="19" y="13"/>
                  </a:lnTo>
                  <a:lnTo>
                    <a:pt x="19" y="13"/>
                  </a:lnTo>
                  <a:lnTo>
                    <a:pt x="25" y="10"/>
                  </a:lnTo>
                  <a:lnTo>
                    <a:pt x="25" y="10"/>
                  </a:lnTo>
                  <a:close/>
                  <a:moveTo>
                    <a:pt x="44" y="118"/>
                  </a:moveTo>
                  <a:lnTo>
                    <a:pt x="44" y="118"/>
                  </a:lnTo>
                  <a:lnTo>
                    <a:pt x="50" y="118"/>
                  </a:lnTo>
                  <a:lnTo>
                    <a:pt x="50" y="118"/>
                  </a:lnTo>
                  <a:lnTo>
                    <a:pt x="50" y="117"/>
                  </a:lnTo>
                  <a:lnTo>
                    <a:pt x="50" y="117"/>
                  </a:lnTo>
                  <a:lnTo>
                    <a:pt x="49" y="117"/>
                  </a:lnTo>
                  <a:lnTo>
                    <a:pt x="49" y="117"/>
                  </a:lnTo>
                  <a:lnTo>
                    <a:pt x="46" y="117"/>
                  </a:lnTo>
                  <a:lnTo>
                    <a:pt x="46" y="117"/>
                  </a:lnTo>
                  <a:lnTo>
                    <a:pt x="44" y="117"/>
                  </a:lnTo>
                  <a:lnTo>
                    <a:pt x="44" y="118"/>
                  </a:lnTo>
                  <a:lnTo>
                    <a:pt x="44" y="118"/>
                  </a:lnTo>
                  <a:close/>
                  <a:moveTo>
                    <a:pt x="20" y="98"/>
                  </a:moveTo>
                  <a:lnTo>
                    <a:pt x="20" y="98"/>
                  </a:lnTo>
                  <a:lnTo>
                    <a:pt x="19" y="104"/>
                  </a:lnTo>
                  <a:lnTo>
                    <a:pt x="17" y="111"/>
                  </a:lnTo>
                  <a:lnTo>
                    <a:pt x="17" y="111"/>
                  </a:lnTo>
                  <a:lnTo>
                    <a:pt x="17" y="109"/>
                  </a:lnTo>
                  <a:lnTo>
                    <a:pt x="17" y="109"/>
                  </a:lnTo>
                  <a:lnTo>
                    <a:pt x="19" y="106"/>
                  </a:lnTo>
                  <a:lnTo>
                    <a:pt x="19" y="106"/>
                  </a:lnTo>
                  <a:lnTo>
                    <a:pt x="20" y="98"/>
                  </a:lnTo>
                  <a:lnTo>
                    <a:pt x="20" y="98"/>
                  </a:lnTo>
                  <a:close/>
                  <a:moveTo>
                    <a:pt x="65" y="54"/>
                  </a:moveTo>
                  <a:lnTo>
                    <a:pt x="65" y="54"/>
                  </a:lnTo>
                  <a:lnTo>
                    <a:pt x="65" y="55"/>
                  </a:lnTo>
                  <a:lnTo>
                    <a:pt x="65" y="55"/>
                  </a:lnTo>
                  <a:lnTo>
                    <a:pt x="66" y="55"/>
                  </a:lnTo>
                  <a:lnTo>
                    <a:pt x="66" y="57"/>
                  </a:lnTo>
                  <a:lnTo>
                    <a:pt x="66" y="57"/>
                  </a:lnTo>
                  <a:lnTo>
                    <a:pt x="68" y="54"/>
                  </a:lnTo>
                  <a:lnTo>
                    <a:pt x="68" y="54"/>
                  </a:lnTo>
                  <a:lnTo>
                    <a:pt x="65" y="54"/>
                  </a:lnTo>
                  <a:lnTo>
                    <a:pt x="65" y="54"/>
                  </a:lnTo>
                  <a:close/>
                  <a:moveTo>
                    <a:pt x="63" y="30"/>
                  </a:moveTo>
                  <a:lnTo>
                    <a:pt x="63" y="30"/>
                  </a:lnTo>
                  <a:lnTo>
                    <a:pt x="66" y="32"/>
                  </a:lnTo>
                  <a:lnTo>
                    <a:pt x="66" y="32"/>
                  </a:lnTo>
                  <a:lnTo>
                    <a:pt x="68" y="30"/>
                  </a:lnTo>
                  <a:lnTo>
                    <a:pt x="68" y="30"/>
                  </a:lnTo>
                  <a:lnTo>
                    <a:pt x="66" y="29"/>
                  </a:lnTo>
                  <a:lnTo>
                    <a:pt x="66" y="29"/>
                  </a:lnTo>
                  <a:lnTo>
                    <a:pt x="63" y="30"/>
                  </a:lnTo>
                  <a:lnTo>
                    <a:pt x="63" y="30"/>
                  </a:lnTo>
                  <a:close/>
                  <a:moveTo>
                    <a:pt x="72" y="22"/>
                  </a:moveTo>
                  <a:lnTo>
                    <a:pt x="72" y="22"/>
                  </a:lnTo>
                  <a:lnTo>
                    <a:pt x="76" y="22"/>
                  </a:lnTo>
                  <a:lnTo>
                    <a:pt x="76" y="22"/>
                  </a:lnTo>
                  <a:lnTo>
                    <a:pt x="72" y="19"/>
                  </a:lnTo>
                  <a:lnTo>
                    <a:pt x="72" y="19"/>
                  </a:lnTo>
                  <a:lnTo>
                    <a:pt x="71" y="19"/>
                  </a:lnTo>
                  <a:lnTo>
                    <a:pt x="71" y="21"/>
                  </a:lnTo>
                  <a:lnTo>
                    <a:pt x="71" y="21"/>
                  </a:lnTo>
                  <a:lnTo>
                    <a:pt x="72" y="22"/>
                  </a:lnTo>
                  <a:lnTo>
                    <a:pt x="72" y="22"/>
                  </a:lnTo>
                  <a:close/>
                  <a:moveTo>
                    <a:pt x="83" y="111"/>
                  </a:moveTo>
                  <a:lnTo>
                    <a:pt x="83" y="111"/>
                  </a:lnTo>
                  <a:lnTo>
                    <a:pt x="83" y="107"/>
                  </a:lnTo>
                  <a:lnTo>
                    <a:pt x="83" y="107"/>
                  </a:lnTo>
                  <a:lnTo>
                    <a:pt x="80" y="107"/>
                  </a:lnTo>
                  <a:lnTo>
                    <a:pt x="80" y="107"/>
                  </a:lnTo>
                  <a:lnTo>
                    <a:pt x="82" y="111"/>
                  </a:lnTo>
                  <a:lnTo>
                    <a:pt x="82" y="111"/>
                  </a:lnTo>
                  <a:lnTo>
                    <a:pt x="83" y="111"/>
                  </a:lnTo>
                  <a:lnTo>
                    <a:pt x="83" y="111"/>
                  </a:lnTo>
                  <a:close/>
                  <a:moveTo>
                    <a:pt x="46" y="92"/>
                  </a:moveTo>
                  <a:lnTo>
                    <a:pt x="46" y="92"/>
                  </a:lnTo>
                  <a:lnTo>
                    <a:pt x="44" y="93"/>
                  </a:lnTo>
                  <a:lnTo>
                    <a:pt x="44" y="95"/>
                  </a:lnTo>
                  <a:lnTo>
                    <a:pt x="44" y="95"/>
                  </a:lnTo>
                  <a:lnTo>
                    <a:pt x="46" y="96"/>
                  </a:lnTo>
                  <a:lnTo>
                    <a:pt x="46" y="96"/>
                  </a:lnTo>
                  <a:lnTo>
                    <a:pt x="47" y="96"/>
                  </a:lnTo>
                  <a:lnTo>
                    <a:pt x="47" y="96"/>
                  </a:lnTo>
                  <a:lnTo>
                    <a:pt x="46" y="92"/>
                  </a:lnTo>
                  <a:lnTo>
                    <a:pt x="46" y="92"/>
                  </a:lnTo>
                  <a:close/>
                  <a:moveTo>
                    <a:pt x="80" y="41"/>
                  </a:moveTo>
                  <a:lnTo>
                    <a:pt x="80" y="41"/>
                  </a:lnTo>
                  <a:lnTo>
                    <a:pt x="80" y="40"/>
                  </a:lnTo>
                  <a:lnTo>
                    <a:pt x="79" y="40"/>
                  </a:lnTo>
                  <a:lnTo>
                    <a:pt x="79" y="40"/>
                  </a:lnTo>
                  <a:lnTo>
                    <a:pt x="77" y="40"/>
                  </a:lnTo>
                  <a:lnTo>
                    <a:pt x="77" y="40"/>
                  </a:lnTo>
                  <a:lnTo>
                    <a:pt x="79" y="43"/>
                  </a:lnTo>
                  <a:lnTo>
                    <a:pt x="79" y="43"/>
                  </a:lnTo>
                  <a:lnTo>
                    <a:pt x="80" y="41"/>
                  </a:lnTo>
                  <a:lnTo>
                    <a:pt x="80" y="41"/>
                  </a:lnTo>
                  <a:close/>
                  <a:moveTo>
                    <a:pt x="74" y="111"/>
                  </a:moveTo>
                  <a:lnTo>
                    <a:pt x="74" y="111"/>
                  </a:lnTo>
                  <a:lnTo>
                    <a:pt x="74" y="107"/>
                  </a:lnTo>
                  <a:lnTo>
                    <a:pt x="74" y="107"/>
                  </a:lnTo>
                  <a:lnTo>
                    <a:pt x="72" y="107"/>
                  </a:lnTo>
                  <a:lnTo>
                    <a:pt x="72" y="107"/>
                  </a:lnTo>
                  <a:lnTo>
                    <a:pt x="72" y="111"/>
                  </a:lnTo>
                  <a:lnTo>
                    <a:pt x="72" y="111"/>
                  </a:lnTo>
                  <a:lnTo>
                    <a:pt x="74" y="111"/>
                  </a:lnTo>
                  <a:lnTo>
                    <a:pt x="74" y="111"/>
                  </a:lnTo>
                  <a:close/>
                  <a:moveTo>
                    <a:pt x="28" y="111"/>
                  </a:moveTo>
                  <a:lnTo>
                    <a:pt x="28" y="111"/>
                  </a:lnTo>
                  <a:lnTo>
                    <a:pt x="28" y="111"/>
                  </a:lnTo>
                  <a:lnTo>
                    <a:pt x="28" y="111"/>
                  </a:lnTo>
                  <a:lnTo>
                    <a:pt x="28" y="117"/>
                  </a:lnTo>
                  <a:lnTo>
                    <a:pt x="28" y="117"/>
                  </a:lnTo>
                  <a:lnTo>
                    <a:pt x="30" y="117"/>
                  </a:lnTo>
                  <a:lnTo>
                    <a:pt x="30" y="117"/>
                  </a:lnTo>
                  <a:lnTo>
                    <a:pt x="28" y="111"/>
                  </a:lnTo>
                  <a:lnTo>
                    <a:pt x="28" y="111"/>
                  </a:lnTo>
                  <a:close/>
                  <a:moveTo>
                    <a:pt x="24" y="123"/>
                  </a:moveTo>
                  <a:lnTo>
                    <a:pt x="24" y="123"/>
                  </a:lnTo>
                  <a:lnTo>
                    <a:pt x="22" y="120"/>
                  </a:lnTo>
                  <a:lnTo>
                    <a:pt x="22" y="120"/>
                  </a:lnTo>
                  <a:lnTo>
                    <a:pt x="19" y="123"/>
                  </a:lnTo>
                  <a:lnTo>
                    <a:pt x="19" y="123"/>
                  </a:lnTo>
                  <a:lnTo>
                    <a:pt x="24" y="123"/>
                  </a:lnTo>
                  <a:lnTo>
                    <a:pt x="24" y="123"/>
                  </a:lnTo>
                  <a:close/>
                  <a:moveTo>
                    <a:pt x="96" y="103"/>
                  </a:moveTo>
                  <a:lnTo>
                    <a:pt x="96" y="103"/>
                  </a:lnTo>
                  <a:lnTo>
                    <a:pt x="95" y="104"/>
                  </a:lnTo>
                  <a:lnTo>
                    <a:pt x="93" y="106"/>
                  </a:lnTo>
                  <a:lnTo>
                    <a:pt x="93" y="106"/>
                  </a:lnTo>
                  <a:lnTo>
                    <a:pt x="95" y="106"/>
                  </a:lnTo>
                  <a:lnTo>
                    <a:pt x="95" y="106"/>
                  </a:lnTo>
                  <a:lnTo>
                    <a:pt x="96" y="106"/>
                  </a:lnTo>
                  <a:lnTo>
                    <a:pt x="96" y="106"/>
                  </a:lnTo>
                  <a:lnTo>
                    <a:pt x="96" y="103"/>
                  </a:lnTo>
                  <a:lnTo>
                    <a:pt x="96" y="103"/>
                  </a:lnTo>
                  <a:close/>
                  <a:moveTo>
                    <a:pt x="71" y="115"/>
                  </a:moveTo>
                  <a:lnTo>
                    <a:pt x="71" y="115"/>
                  </a:lnTo>
                  <a:lnTo>
                    <a:pt x="66" y="115"/>
                  </a:lnTo>
                  <a:lnTo>
                    <a:pt x="66" y="115"/>
                  </a:lnTo>
                  <a:lnTo>
                    <a:pt x="66" y="117"/>
                  </a:lnTo>
                  <a:lnTo>
                    <a:pt x="66" y="117"/>
                  </a:lnTo>
                  <a:lnTo>
                    <a:pt x="71" y="117"/>
                  </a:lnTo>
                  <a:lnTo>
                    <a:pt x="71" y="117"/>
                  </a:lnTo>
                  <a:lnTo>
                    <a:pt x="71" y="115"/>
                  </a:lnTo>
                  <a:lnTo>
                    <a:pt x="71" y="115"/>
                  </a:lnTo>
                  <a:close/>
                  <a:moveTo>
                    <a:pt x="87" y="111"/>
                  </a:moveTo>
                  <a:lnTo>
                    <a:pt x="87" y="111"/>
                  </a:lnTo>
                  <a:lnTo>
                    <a:pt x="88" y="111"/>
                  </a:lnTo>
                  <a:lnTo>
                    <a:pt x="88" y="111"/>
                  </a:lnTo>
                  <a:lnTo>
                    <a:pt x="88" y="111"/>
                  </a:lnTo>
                  <a:lnTo>
                    <a:pt x="88" y="111"/>
                  </a:lnTo>
                  <a:lnTo>
                    <a:pt x="88" y="109"/>
                  </a:lnTo>
                  <a:lnTo>
                    <a:pt x="87" y="107"/>
                  </a:lnTo>
                  <a:lnTo>
                    <a:pt x="87" y="107"/>
                  </a:lnTo>
                  <a:lnTo>
                    <a:pt x="87" y="111"/>
                  </a:lnTo>
                  <a:lnTo>
                    <a:pt x="87" y="111"/>
                  </a:lnTo>
                  <a:close/>
                  <a:moveTo>
                    <a:pt x="35" y="16"/>
                  </a:moveTo>
                  <a:lnTo>
                    <a:pt x="35" y="16"/>
                  </a:lnTo>
                  <a:lnTo>
                    <a:pt x="35" y="16"/>
                  </a:lnTo>
                  <a:lnTo>
                    <a:pt x="35" y="16"/>
                  </a:lnTo>
                  <a:lnTo>
                    <a:pt x="33" y="17"/>
                  </a:lnTo>
                  <a:lnTo>
                    <a:pt x="33" y="17"/>
                  </a:lnTo>
                  <a:lnTo>
                    <a:pt x="30" y="19"/>
                  </a:lnTo>
                  <a:lnTo>
                    <a:pt x="30" y="19"/>
                  </a:lnTo>
                  <a:lnTo>
                    <a:pt x="31" y="19"/>
                  </a:lnTo>
                  <a:lnTo>
                    <a:pt x="31" y="19"/>
                  </a:lnTo>
                  <a:lnTo>
                    <a:pt x="33" y="19"/>
                  </a:lnTo>
                  <a:lnTo>
                    <a:pt x="35" y="16"/>
                  </a:lnTo>
                  <a:lnTo>
                    <a:pt x="35" y="16"/>
                  </a:lnTo>
                  <a:close/>
                  <a:moveTo>
                    <a:pt x="93" y="112"/>
                  </a:moveTo>
                  <a:lnTo>
                    <a:pt x="93" y="112"/>
                  </a:lnTo>
                  <a:lnTo>
                    <a:pt x="93" y="112"/>
                  </a:lnTo>
                  <a:lnTo>
                    <a:pt x="93" y="114"/>
                  </a:lnTo>
                  <a:lnTo>
                    <a:pt x="93" y="114"/>
                  </a:lnTo>
                  <a:lnTo>
                    <a:pt x="93" y="117"/>
                  </a:lnTo>
                  <a:lnTo>
                    <a:pt x="93" y="117"/>
                  </a:lnTo>
                  <a:lnTo>
                    <a:pt x="93" y="118"/>
                  </a:lnTo>
                  <a:lnTo>
                    <a:pt x="93" y="118"/>
                  </a:lnTo>
                  <a:lnTo>
                    <a:pt x="93" y="118"/>
                  </a:lnTo>
                  <a:lnTo>
                    <a:pt x="93" y="118"/>
                  </a:lnTo>
                  <a:lnTo>
                    <a:pt x="93" y="115"/>
                  </a:lnTo>
                  <a:lnTo>
                    <a:pt x="93" y="112"/>
                  </a:lnTo>
                  <a:lnTo>
                    <a:pt x="93" y="112"/>
                  </a:lnTo>
                  <a:close/>
                  <a:moveTo>
                    <a:pt x="24" y="117"/>
                  </a:moveTo>
                  <a:lnTo>
                    <a:pt x="24" y="117"/>
                  </a:lnTo>
                  <a:lnTo>
                    <a:pt x="25" y="115"/>
                  </a:lnTo>
                  <a:lnTo>
                    <a:pt x="25" y="115"/>
                  </a:lnTo>
                  <a:lnTo>
                    <a:pt x="25" y="115"/>
                  </a:lnTo>
                  <a:lnTo>
                    <a:pt x="25" y="112"/>
                  </a:lnTo>
                  <a:lnTo>
                    <a:pt x="25" y="112"/>
                  </a:lnTo>
                  <a:lnTo>
                    <a:pt x="25" y="111"/>
                  </a:lnTo>
                  <a:lnTo>
                    <a:pt x="25" y="111"/>
                  </a:lnTo>
                  <a:lnTo>
                    <a:pt x="24" y="114"/>
                  </a:lnTo>
                  <a:lnTo>
                    <a:pt x="24" y="117"/>
                  </a:lnTo>
                  <a:lnTo>
                    <a:pt x="24" y="117"/>
                  </a:lnTo>
                  <a:close/>
                  <a:moveTo>
                    <a:pt x="68" y="41"/>
                  </a:moveTo>
                  <a:lnTo>
                    <a:pt x="68" y="41"/>
                  </a:lnTo>
                  <a:lnTo>
                    <a:pt x="66" y="40"/>
                  </a:lnTo>
                  <a:lnTo>
                    <a:pt x="66" y="38"/>
                  </a:lnTo>
                  <a:lnTo>
                    <a:pt x="66" y="38"/>
                  </a:lnTo>
                  <a:lnTo>
                    <a:pt x="66" y="43"/>
                  </a:lnTo>
                  <a:lnTo>
                    <a:pt x="66" y="43"/>
                  </a:lnTo>
                  <a:lnTo>
                    <a:pt x="68" y="41"/>
                  </a:lnTo>
                  <a:lnTo>
                    <a:pt x="68" y="41"/>
                  </a:lnTo>
                  <a:close/>
                  <a:moveTo>
                    <a:pt x="57" y="25"/>
                  </a:moveTo>
                  <a:lnTo>
                    <a:pt x="57" y="25"/>
                  </a:lnTo>
                  <a:lnTo>
                    <a:pt x="58" y="27"/>
                  </a:lnTo>
                  <a:lnTo>
                    <a:pt x="58" y="27"/>
                  </a:lnTo>
                  <a:lnTo>
                    <a:pt x="60" y="25"/>
                  </a:lnTo>
                  <a:lnTo>
                    <a:pt x="60" y="25"/>
                  </a:lnTo>
                  <a:lnTo>
                    <a:pt x="61" y="24"/>
                  </a:lnTo>
                  <a:lnTo>
                    <a:pt x="61" y="24"/>
                  </a:lnTo>
                  <a:lnTo>
                    <a:pt x="61" y="24"/>
                  </a:lnTo>
                  <a:lnTo>
                    <a:pt x="61" y="24"/>
                  </a:lnTo>
                  <a:lnTo>
                    <a:pt x="57" y="25"/>
                  </a:lnTo>
                  <a:lnTo>
                    <a:pt x="57" y="25"/>
                  </a:lnTo>
                  <a:close/>
                  <a:moveTo>
                    <a:pt x="54" y="19"/>
                  </a:moveTo>
                  <a:lnTo>
                    <a:pt x="54" y="19"/>
                  </a:lnTo>
                  <a:lnTo>
                    <a:pt x="52" y="21"/>
                  </a:lnTo>
                  <a:lnTo>
                    <a:pt x="50" y="22"/>
                  </a:lnTo>
                  <a:lnTo>
                    <a:pt x="50" y="22"/>
                  </a:lnTo>
                  <a:lnTo>
                    <a:pt x="49" y="22"/>
                  </a:lnTo>
                  <a:lnTo>
                    <a:pt x="49" y="22"/>
                  </a:lnTo>
                  <a:lnTo>
                    <a:pt x="52" y="24"/>
                  </a:lnTo>
                  <a:lnTo>
                    <a:pt x="52" y="24"/>
                  </a:lnTo>
                  <a:lnTo>
                    <a:pt x="55" y="19"/>
                  </a:lnTo>
                  <a:lnTo>
                    <a:pt x="55" y="19"/>
                  </a:lnTo>
                  <a:lnTo>
                    <a:pt x="54" y="19"/>
                  </a:lnTo>
                  <a:lnTo>
                    <a:pt x="54" y="19"/>
                  </a:lnTo>
                  <a:close/>
                  <a:moveTo>
                    <a:pt x="28" y="41"/>
                  </a:moveTo>
                  <a:lnTo>
                    <a:pt x="28" y="41"/>
                  </a:lnTo>
                  <a:lnTo>
                    <a:pt x="27" y="35"/>
                  </a:lnTo>
                  <a:lnTo>
                    <a:pt x="27" y="35"/>
                  </a:lnTo>
                  <a:lnTo>
                    <a:pt x="27" y="38"/>
                  </a:lnTo>
                  <a:lnTo>
                    <a:pt x="27" y="41"/>
                  </a:lnTo>
                  <a:lnTo>
                    <a:pt x="27" y="41"/>
                  </a:lnTo>
                  <a:lnTo>
                    <a:pt x="28" y="41"/>
                  </a:lnTo>
                  <a:lnTo>
                    <a:pt x="28" y="41"/>
                  </a:lnTo>
                  <a:close/>
                  <a:moveTo>
                    <a:pt x="25" y="17"/>
                  </a:moveTo>
                  <a:lnTo>
                    <a:pt x="25" y="17"/>
                  </a:lnTo>
                  <a:lnTo>
                    <a:pt x="25" y="16"/>
                  </a:lnTo>
                  <a:lnTo>
                    <a:pt x="25" y="16"/>
                  </a:lnTo>
                  <a:lnTo>
                    <a:pt x="22" y="17"/>
                  </a:lnTo>
                  <a:lnTo>
                    <a:pt x="22" y="17"/>
                  </a:lnTo>
                  <a:lnTo>
                    <a:pt x="24" y="19"/>
                  </a:lnTo>
                  <a:lnTo>
                    <a:pt x="25" y="17"/>
                  </a:lnTo>
                  <a:lnTo>
                    <a:pt x="25" y="17"/>
                  </a:lnTo>
                  <a:close/>
                  <a:moveTo>
                    <a:pt x="61" y="76"/>
                  </a:moveTo>
                  <a:lnTo>
                    <a:pt x="61" y="76"/>
                  </a:lnTo>
                  <a:lnTo>
                    <a:pt x="63" y="77"/>
                  </a:lnTo>
                  <a:lnTo>
                    <a:pt x="63" y="77"/>
                  </a:lnTo>
                  <a:lnTo>
                    <a:pt x="65" y="76"/>
                  </a:lnTo>
                  <a:lnTo>
                    <a:pt x="63" y="74"/>
                  </a:lnTo>
                  <a:lnTo>
                    <a:pt x="63" y="74"/>
                  </a:lnTo>
                  <a:lnTo>
                    <a:pt x="61" y="76"/>
                  </a:lnTo>
                  <a:lnTo>
                    <a:pt x="61" y="76"/>
                  </a:lnTo>
                  <a:close/>
                  <a:moveTo>
                    <a:pt x="6" y="40"/>
                  </a:moveTo>
                  <a:lnTo>
                    <a:pt x="6" y="40"/>
                  </a:lnTo>
                  <a:lnTo>
                    <a:pt x="8" y="40"/>
                  </a:lnTo>
                  <a:lnTo>
                    <a:pt x="8" y="40"/>
                  </a:lnTo>
                  <a:lnTo>
                    <a:pt x="9" y="38"/>
                  </a:lnTo>
                  <a:lnTo>
                    <a:pt x="9" y="38"/>
                  </a:lnTo>
                  <a:lnTo>
                    <a:pt x="8" y="36"/>
                  </a:lnTo>
                  <a:lnTo>
                    <a:pt x="8" y="36"/>
                  </a:lnTo>
                  <a:lnTo>
                    <a:pt x="6" y="36"/>
                  </a:lnTo>
                  <a:lnTo>
                    <a:pt x="6" y="36"/>
                  </a:lnTo>
                  <a:lnTo>
                    <a:pt x="6" y="40"/>
                  </a:lnTo>
                  <a:lnTo>
                    <a:pt x="6" y="40"/>
                  </a:lnTo>
                  <a:close/>
                  <a:moveTo>
                    <a:pt x="77" y="117"/>
                  </a:moveTo>
                  <a:lnTo>
                    <a:pt x="77" y="117"/>
                  </a:lnTo>
                  <a:lnTo>
                    <a:pt x="80" y="117"/>
                  </a:lnTo>
                  <a:lnTo>
                    <a:pt x="80" y="117"/>
                  </a:lnTo>
                  <a:lnTo>
                    <a:pt x="80" y="115"/>
                  </a:lnTo>
                  <a:lnTo>
                    <a:pt x="80" y="115"/>
                  </a:lnTo>
                  <a:lnTo>
                    <a:pt x="77" y="115"/>
                  </a:lnTo>
                  <a:lnTo>
                    <a:pt x="77" y="115"/>
                  </a:lnTo>
                  <a:lnTo>
                    <a:pt x="77" y="117"/>
                  </a:lnTo>
                  <a:lnTo>
                    <a:pt x="77" y="117"/>
                  </a:lnTo>
                  <a:close/>
                  <a:moveTo>
                    <a:pt x="83" y="103"/>
                  </a:moveTo>
                  <a:lnTo>
                    <a:pt x="83" y="103"/>
                  </a:lnTo>
                  <a:lnTo>
                    <a:pt x="79" y="103"/>
                  </a:lnTo>
                  <a:lnTo>
                    <a:pt x="79" y="103"/>
                  </a:lnTo>
                  <a:lnTo>
                    <a:pt x="83" y="104"/>
                  </a:lnTo>
                  <a:lnTo>
                    <a:pt x="83" y="104"/>
                  </a:lnTo>
                  <a:lnTo>
                    <a:pt x="83" y="103"/>
                  </a:lnTo>
                  <a:lnTo>
                    <a:pt x="83" y="103"/>
                  </a:lnTo>
                  <a:close/>
                  <a:moveTo>
                    <a:pt x="66" y="109"/>
                  </a:moveTo>
                  <a:lnTo>
                    <a:pt x="66" y="109"/>
                  </a:lnTo>
                  <a:lnTo>
                    <a:pt x="66" y="111"/>
                  </a:lnTo>
                  <a:lnTo>
                    <a:pt x="66" y="111"/>
                  </a:lnTo>
                  <a:lnTo>
                    <a:pt x="69" y="111"/>
                  </a:lnTo>
                  <a:lnTo>
                    <a:pt x="69" y="111"/>
                  </a:lnTo>
                  <a:lnTo>
                    <a:pt x="69" y="109"/>
                  </a:lnTo>
                  <a:lnTo>
                    <a:pt x="69" y="109"/>
                  </a:lnTo>
                  <a:lnTo>
                    <a:pt x="66" y="109"/>
                  </a:lnTo>
                  <a:lnTo>
                    <a:pt x="66" y="109"/>
                  </a:lnTo>
                  <a:close/>
                  <a:moveTo>
                    <a:pt x="66" y="24"/>
                  </a:moveTo>
                  <a:lnTo>
                    <a:pt x="66" y="24"/>
                  </a:lnTo>
                  <a:lnTo>
                    <a:pt x="68" y="25"/>
                  </a:lnTo>
                  <a:lnTo>
                    <a:pt x="68" y="25"/>
                  </a:lnTo>
                  <a:lnTo>
                    <a:pt x="69" y="24"/>
                  </a:lnTo>
                  <a:lnTo>
                    <a:pt x="69" y="24"/>
                  </a:lnTo>
                  <a:lnTo>
                    <a:pt x="68" y="22"/>
                  </a:lnTo>
                  <a:lnTo>
                    <a:pt x="68" y="22"/>
                  </a:lnTo>
                  <a:lnTo>
                    <a:pt x="66" y="24"/>
                  </a:lnTo>
                  <a:lnTo>
                    <a:pt x="66" y="24"/>
                  </a:lnTo>
                  <a:close/>
                  <a:moveTo>
                    <a:pt x="27" y="122"/>
                  </a:moveTo>
                  <a:lnTo>
                    <a:pt x="27" y="122"/>
                  </a:lnTo>
                  <a:lnTo>
                    <a:pt x="27" y="123"/>
                  </a:lnTo>
                  <a:lnTo>
                    <a:pt x="27" y="123"/>
                  </a:lnTo>
                  <a:lnTo>
                    <a:pt x="30" y="123"/>
                  </a:lnTo>
                  <a:lnTo>
                    <a:pt x="30" y="123"/>
                  </a:lnTo>
                  <a:lnTo>
                    <a:pt x="28" y="122"/>
                  </a:lnTo>
                  <a:lnTo>
                    <a:pt x="27" y="122"/>
                  </a:lnTo>
                  <a:lnTo>
                    <a:pt x="27" y="122"/>
                  </a:lnTo>
                  <a:close/>
                  <a:moveTo>
                    <a:pt x="72" y="30"/>
                  </a:moveTo>
                  <a:lnTo>
                    <a:pt x="72" y="30"/>
                  </a:lnTo>
                  <a:lnTo>
                    <a:pt x="72" y="32"/>
                  </a:lnTo>
                  <a:lnTo>
                    <a:pt x="72" y="32"/>
                  </a:lnTo>
                  <a:lnTo>
                    <a:pt x="72" y="32"/>
                  </a:lnTo>
                  <a:lnTo>
                    <a:pt x="72" y="35"/>
                  </a:lnTo>
                  <a:lnTo>
                    <a:pt x="72" y="35"/>
                  </a:lnTo>
                  <a:lnTo>
                    <a:pt x="74" y="33"/>
                  </a:lnTo>
                  <a:lnTo>
                    <a:pt x="74" y="33"/>
                  </a:lnTo>
                  <a:lnTo>
                    <a:pt x="72" y="30"/>
                  </a:lnTo>
                  <a:lnTo>
                    <a:pt x="72" y="30"/>
                  </a:lnTo>
                  <a:close/>
                  <a:moveTo>
                    <a:pt x="55" y="24"/>
                  </a:moveTo>
                  <a:lnTo>
                    <a:pt x="55" y="24"/>
                  </a:lnTo>
                  <a:lnTo>
                    <a:pt x="55" y="24"/>
                  </a:lnTo>
                  <a:lnTo>
                    <a:pt x="55" y="24"/>
                  </a:lnTo>
                  <a:lnTo>
                    <a:pt x="60" y="21"/>
                  </a:lnTo>
                  <a:lnTo>
                    <a:pt x="60" y="21"/>
                  </a:lnTo>
                  <a:lnTo>
                    <a:pt x="58" y="21"/>
                  </a:lnTo>
                  <a:lnTo>
                    <a:pt x="58" y="21"/>
                  </a:lnTo>
                  <a:lnTo>
                    <a:pt x="55" y="24"/>
                  </a:lnTo>
                  <a:lnTo>
                    <a:pt x="55" y="24"/>
                  </a:lnTo>
                  <a:close/>
                  <a:moveTo>
                    <a:pt x="42" y="13"/>
                  </a:moveTo>
                  <a:lnTo>
                    <a:pt x="42" y="13"/>
                  </a:lnTo>
                  <a:lnTo>
                    <a:pt x="44" y="13"/>
                  </a:lnTo>
                  <a:lnTo>
                    <a:pt x="44" y="13"/>
                  </a:lnTo>
                  <a:lnTo>
                    <a:pt x="47" y="11"/>
                  </a:lnTo>
                  <a:lnTo>
                    <a:pt x="47" y="11"/>
                  </a:lnTo>
                  <a:lnTo>
                    <a:pt x="44" y="11"/>
                  </a:lnTo>
                  <a:lnTo>
                    <a:pt x="42" y="13"/>
                  </a:lnTo>
                  <a:lnTo>
                    <a:pt x="42" y="13"/>
                  </a:lnTo>
                  <a:close/>
                  <a:moveTo>
                    <a:pt x="58" y="76"/>
                  </a:moveTo>
                  <a:lnTo>
                    <a:pt x="58" y="76"/>
                  </a:lnTo>
                  <a:lnTo>
                    <a:pt x="57" y="73"/>
                  </a:lnTo>
                  <a:lnTo>
                    <a:pt x="57" y="73"/>
                  </a:lnTo>
                  <a:lnTo>
                    <a:pt x="57" y="73"/>
                  </a:lnTo>
                  <a:lnTo>
                    <a:pt x="57" y="73"/>
                  </a:lnTo>
                  <a:lnTo>
                    <a:pt x="57" y="76"/>
                  </a:lnTo>
                  <a:lnTo>
                    <a:pt x="57" y="76"/>
                  </a:lnTo>
                  <a:lnTo>
                    <a:pt x="57" y="77"/>
                  </a:lnTo>
                  <a:lnTo>
                    <a:pt x="57" y="77"/>
                  </a:lnTo>
                  <a:lnTo>
                    <a:pt x="58" y="76"/>
                  </a:lnTo>
                  <a:lnTo>
                    <a:pt x="58" y="76"/>
                  </a:lnTo>
                  <a:close/>
                  <a:moveTo>
                    <a:pt x="68" y="70"/>
                  </a:moveTo>
                  <a:lnTo>
                    <a:pt x="68" y="70"/>
                  </a:lnTo>
                  <a:lnTo>
                    <a:pt x="66" y="71"/>
                  </a:lnTo>
                  <a:lnTo>
                    <a:pt x="66" y="73"/>
                  </a:lnTo>
                  <a:lnTo>
                    <a:pt x="66" y="73"/>
                  </a:lnTo>
                  <a:lnTo>
                    <a:pt x="69" y="71"/>
                  </a:lnTo>
                  <a:lnTo>
                    <a:pt x="68" y="70"/>
                  </a:lnTo>
                  <a:lnTo>
                    <a:pt x="68" y="70"/>
                  </a:lnTo>
                  <a:close/>
                  <a:moveTo>
                    <a:pt x="80" y="49"/>
                  </a:moveTo>
                  <a:lnTo>
                    <a:pt x="80" y="49"/>
                  </a:lnTo>
                  <a:lnTo>
                    <a:pt x="79" y="51"/>
                  </a:lnTo>
                  <a:lnTo>
                    <a:pt x="79" y="51"/>
                  </a:lnTo>
                  <a:lnTo>
                    <a:pt x="79" y="51"/>
                  </a:lnTo>
                  <a:lnTo>
                    <a:pt x="80" y="52"/>
                  </a:lnTo>
                  <a:lnTo>
                    <a:pt x="80" y="52"/>
                  </a:lnTo>
                  <a:lnTo>
                    <a:pt x="80" y="49"/>
                  </a:lnTo>
                  <a:lnTo>
                    <a:pt x="80" y="49"/>
                  </a:lnTo>
                  <a:close/>
                  <a:moveTo>
                    <a:pt x="41" y="81"/>
                  </a:moveTo>
                  <a:lnTo>
                    <a:pt x="41" y="81"/>
                  </a:lnTo>
                  <a:lnTo>
                    <a:pt x="44" y="77"/>
                  </a:lnTo>
                  <a:lnTo>
                    <a:pt x="44" y="77"/>
                  </a:lnTo>
                  <a:lnTo>
                    <a:pt x="44" y="77"/>
                  </a:lnTo>
                  <a:lnTo>
                    <a:pt x="44" y="77"/>
                  </a:lnTo>
                  <a:lnTo>
                    <a:pt x="41" y="79"/>
                  </a:lnTo>
                  <a:lnTo>
                    <a:pt x="41" y="79"/>
                  </a:lnTo>
                  <a:lnTo>
                    <a:pt x="41" y="81"/>
                  </a:lnTo>
                  <a:lnTo>
                    <a:pt x="41" y="81"/>
                  </a:lnTo>
                  <a:close/>
                  <a:moveTo>
                    <a:pt x="16" y="118"/>
                  </a:moveTo>
                  <a:lnTo>
                    <a:pt x="16" y="118"/>
                  </a:lnTo>
                  <a:lnTo>
                    <a:pt x="16" y="120"/>
                  </a:lnTo>
                  <a:lnTo>
                    <a:pt x="16" y="123"/>
                  </a:lnTo>
                  <a:lnTo>
                    <a:pt x="16" y="123"/>
                  </a:lnTo>
                  <a:lnTo>
                    <a:pt x="17" y="120"/>
                  </a:lnTo>
                  <a:lnTo>
                    <a:pt x="16" y="118"/>
                  </a:lnTo>
                  <a:lnTo>
                    <a:pt x="16" y="118"/>
                  </a:lnTo>
                  <a:close/>
                  <a:moveTo>
                    <a:pt x="52" y="85"/>
                  </a:moveTo>
                  <a:lnTo>
                    <a:pt x="52" y="85"/>
                  </a:lnTo>
                  <a:lnTo>
                    <a:pt x="54" y="88"/>
                  </a:lnTo>
                  <a:lnTo>
                    <a:pt x="54" y="88"/>
                  </a:lnTo>
                  <a:lnTo>
                    <a:pt x="54" y="88"/>
                  </a:lnTo>
                  <a:lnTo>
                    <a:pt x="54" y="88"/>
                  </a:lnTo>
                  <a:lnTo>
                    <a:pt x="54" y="84"/>
                  </a:lnTo>
                  <a:lnTo>
                    <a:pt x="54" y="84"/>
                  </a:lnTo>
                  <a:lnTo>
                    <a:pt x="54" y="84"/>
                  </a:lnTo>
                  <a:lnTo>
                    <a:pt x="54" y="84"/>
                  </a:lnTo>
                  <a:lnTo>
                    <a:pt x="52" y="85"/>
                  </a:lnTo>
                  <a:lnTo>
                    <a:pt x="52" y="85"/>
                  </a:lnTo>
                  <a:close/>
                  <a:moveTo>
                    <a:pt x="60" y="46"/>
                  </a:moveTo>
                  <a:lnTo>
                    <a:pt x="60" y="46"/>
                  </a:lnTo>
                  <a:lnTo>
                    <a:pt x="60" y="43"/>
                  </a:lnTo>
                  <a:lnTo>
                    <a:pt x="60" y="40"/>
                  </a:lnTo>
                  <a:lnTo>
                    <a:pt x="60" y="40"/>
                  </a:lnTo>
                  <a:lnTo>
                    <a:pt x="60" y="46"/>
                  </a:lnTo>
                  <a:lnTo>
                    <a:pt x="60" y="46"/>
                  </a:lnTo>
                  <a:close/>
                  <a:moveTo>
                    <a:pt x="77" y="100"/>
                  </a:moveTo>
                  <a:lnTo>
                    <a:pt x="77" y="100"/>
                  </a:lnTo>
                  <a:lnTo>
                    <a:pt x="85" y="98"/>
                  </a:lnTo>
                  <a:lnTo>
                    <a:pt x="85" y="98"/>
                  </a:lnTo>
                  <a:lnTo>
                    <a:pt x="77" y="100"/>
                  </a:lnTo>
                  <a:lnTo>
                    <a:pt x="77" y="100"/>
                  </a:lnTo>
                  <a:close/>
                  <a:moveTo>
                    <a:pt x="60" y="17"/>
                  </a:moveTo>
                  <a:lnTo>
                    <a:pt x="60" y="17"/>
                  </a:lnTo>
                  <a:lnTo>
                    <a:pt x="60" y="17"/>
                  </a:lnTo>
                  <a:lnTo>
                    <a:pt x="60" y="17"/>
                  </a:lnTo>
                  <a:lnTo>
                    <a:pt x="61" y="19"/>
                  </a:lnTo>
                  <a:lnTo>
                    <a:pt x="61" y="19"/>
                  </a:lnTo>
                  <a:lnTo>
                    <a:pt x="63" y="19"/>
                  </a:lnTo>
                  <a:lnTo>
                    <a:pt x="63" y="19"/>
                  </a:lnTo>
                  <a:lnTo>
                    <a:pt x="60" y="17"/>
                  </a:lnTo>
                  <a:lnTo>
                    <a:pt x="60" y="17"/>
                  </a:lnTo>
                  <a:close/>
                  <a:moveTo>
                    <a:pt x="57" y="117"/>
                  </a:moveTo>
                  <a:lnTo>
                    <a:pt x="57" y="117"/>
                  </a:lnTo>
                  <a:lnTo>
                    <a:pt x="60" y="117"/>
                  </a:lnTo>
                  <a:lnTo>
                    <a:pt x="60" y="117"/>
                  </a:lnTo>
                  <a:lnTo>
                    <a:pt x="60" y="115"/>
                  </a:lnTo>
                  <a:lnTo>
                    <a:pt x="60" y="115"/>
                  </a:lnTo>
                  <a:lnTo>
                    <a:pt x="58" y="115"/>
                  </a:lnTo>
                  <a:lnTo>
                    <a:pt x="58" y="115"/>
                  </a:lnTo>
                  <a:lnTo>
                    <a:pt x="57" y="117"/>
                  </a:lnTo>
                  <a:lnTo>
                    <a:pt x="57" y="117"/>
                  </a:lnTo>
                  <a:close/>
                  <a:moveTo>
                    <a:pt x="20" y="22"/>
                  </a:moveTo>
                  <a:lnTo>
                    <a:pt x="20" y="22"/>
                  </a:lnTo>
                  <a:lnTo>
                    <a:pt x="22" y="21"/>
                  </a:lnTo>
                  <a:lnTo>
                    <a:pt x="22" y="21"/>
                  </a:lnTo>
                  <a:lnTo>
                    <a:pt x="20" y="21"/>
                  </a:lnTo>
                  <a:lnTo>
                    <a:pt x="19" y="21"/>
                  </a:lnTo>
                  <a:lnTo>
                    <a:pt x="19" y="21"/>
                  </a:lnTo>
                  <a:lnTo>
                    <a:pt x="20" y="22"/>
                  </a:lnTo>
                  <a:lnTo>
                    <a:pt x="20" y="22"/>
                  </a:lnTo>
                  <a:close/>
                  <a:moveTo>
                    <a:pt x="63" y="13"/>
                  </a:moveTo>
                  <a:lnTo>
                    <a:pt x="63" y="13"/>
                  </a:lnTo>
                  <a:lnTo>
                    <a:pt x="66" y="14"/>
                  </a:lnTo>
                  <a:lnTo>
                    <a:pt x="66" y="14"/>
                  </a:lnTo>
                  <a:lnTo>
                    <a:pt x="65" y="13"/>
                  </a:lnTo>
                  <a:lnTo>
                    <a:pt x="65" y="13"/>
                  </a:lnTo>
                  <a:lnTo>
                    <a:pt x="63" y="13"/>
                  </a:lnTo>
                  <a:lnTo>
                    <a:pt x="63" y="13"/>
                  </a:lnTo>
                  <a:close/>
                  <a:moveTo>
                    <a:pt x="58" y="30"/>
                  </a:moveTo>
                  <a:lnTo>
                    <a:pt x="58" y="30"/>
                  </a:lnTo>
                  <a:lnTo>
                    <a:pt x="58" y="30"/>
                  </a:lnTo>
                  <a:lnTo>
                    <a:pt x="58" y="30"/>
                  </a:lnTo>
                  <a:lnTo>
                    <a:pt x="54" y="29"/>
                  </a:lnTo>
                  <a:lnTo>
                    <a:pt x="54" y="29"/>
                  </a:lnTo>
                  <a:lnTo>
                    <a:pt x="58" y="30"/>
                  </a:lnTo>
                  <a:lnTo>
                    <a:pt x="58" y="30"/>
                  </a:lnTo>
                  <a:close/>
                  <a:moveTo>
                    <a:pt x="20" y="32"/>
                  </a:moveTo>
                  <a:lnTo>
                    <a:pt x="20" y="32"/>
                  </a:lnTo>
                  <a:lnTo>
                    <a:pt x="20" y="30"/>
                  </a:lnTo>
                  <a:lnTo>
                    <a:pt x="20" y="30"/>
                  </a:lnTo>
                  <a:lnTo>
                    <a:pt x="17" y="32"/>
                  </a:lnTo>
                  <a:lnTo>
                    <a:pt x="17" y="32"/>
                  </a:lnTo>
                  <a:lnTo>
                    <a:pt x="19" y="32"/>
                  </a:lnTo>
                  <a:lnTo>
                    <a:pt x="19" y="32"/>
                  </a:lnTo>
                  <a:lnTo>
                    <a:pt x="20" y="32"/>
                  </a:lnTo>
                  <a:lnTo>
                    <a:pt x="20" y="32"/>
                  </a:lnTo>
                  <a:close/>
                  <a:moveTo>
                    <a:pt x="36" y="111"/>
                  </a:moveTo>
                  <a:lnTo>
                    <a:pt x="36" y="111"/>
                  </a:lnTo>
                  <a:lnTo>
                    <a:pt x="36" y="112"/>
                  </a:lnTo>
                  <a:lnTo>
                    <a:pt x="36" y="112"/>
                  </a:lnTo>
                  <a:lnTo>
                    <a:pt x="36" y="114"/>
                  </a:lnTo>
                  <a:lnTo>
                    <a:pt x="36" y="114"/>
                  </a:lnTo>
                  <a:lnTo>
                    <a:pt x="38" y="114"/>
                  </a:lnTo>
                  <a:lnTo>
                    <a:pt x="38" y="114"/>
                  </a:lnTo>
                  <a:lnTo>
                    <a:pt x="36" y="111"/>
                  </a:lnTo>
                  <a:lnTo>
                    <a:pt x="36" y="111"/>
                  </a:lnTo>
                  <a:close/>
                  <a:moveTo>
                    <a:pt x="63" y="109"/>
                  </a:moveTo>
                  <a:lnTo>
                    <a:pt x="63" y="109"/>
                  </a:lnTo>
                  <a:lnTo>
                    <a:pt x="61" y="111"/>
                  </a:lnTo>
                  <a:lnTo>
                    <a:pt x="61" y="111"/>
                  </a:lnTo>
                  <a:lnTo>
                    <a:pt x="63" y="111"/>
                  </a:lnTo>
                  <a:lnTo>
                    <a:pt x="63" y="111"/>
                  </a:lnTo>
                  <a:lnTo>
                    <a:pt x="63" y="109"/>
                  </a:lnTo>
                  <a:lnTo>
                    <a:pt x="63" y="109"/>
                  </a:lnTo>
                  <a:close/>
                  <a:moveTo>
                    <a:pt x="69" y="35"/>
                  </a:moveTo>
                  <a:lnTo>
                    <a:pt x="69" y="35"/>
                  </a:lnTo>
                  <a:lnTo>
                    <a:pt x="69" y="33"/>
                  </a:lnTo>
                  <a:lnTo>
                    <a:pt x="69" y="33"/>
                  </a:lnTo>
                  <a:lnTo>
                    <a:pt x="68" y="33"/>
                  </a:lnTo>
                  <a:lnTo>
                    <a:pt x="68" y="33"/>
                  </a:lnTo>
                  <a:lnTo>
                    <a:pt x="68" y="35"/>
                  </a:lnTo>
                  <a:lnTo>
                    <a:pt x="68" y="35"/>
                  </a:lnTo>
                  <a:lnTo>
                    <a:pt x="69" y="35"/>
                  </a:lnTo>
                  <a:lnTo>
                    <a:pt x="69" y="35"/>
                  </a:lnTo>
                  <a:lnTo>
                    <a:pt x="69" y="35"/>
                  </a:lnTo>
                  <a:lnTo>
                    <a:pt x="69" y="35"/>
                  </a:lnTo>
                  <a:close/>
                  <a:moveTo>
                    <a:pt x="39" y="82"/>
                  </a:moveTo>
                  <a:lnTo>
                    <a:pt x="39" y="82"/>
                  </a:lnTo>
                  <a:lnTo>
                    <a:pt x="38" y="82"/>
                  </a:lnTo>
                  <a:lnTo>
                    <a:pt x="38" y="82"/>
                  </a:lnTo>
                  <a:lnTo>
                    <a:pt x="36" y="85"/>
                  </a:lnTo>
                  <a:lnTo>
                    <a:pt x="36" y="85"/>
                  </a:lnTo>
                  <a:lnTo>
                    <a:pt x="38" y="85"/>
                  </a:lnTo>
                  <a:lnTo>
                    <a:pt x="38" y="85"/>
                  </a:lnTo>
                  <a:lnTo>
                    <a:pt x="38" y="84"/>
                  </a:lnTo>
                  <a:lnTo>
                    <a:pt x="39" y="82"/>
                  </a:lnTo>
                  <a:lnTo>
                    <a:pt x="39" y="82"/>
                  </a:lnTo>
                  <a:close/>
                  <a:moveTo>
                    <a:pt x="25" y="25"/>
                  </a:moveTo>
                  <a:lnTo>
                    <a:pt x="25" y="25"/>
                  </a:lnTo>
                  <a:lnTo>
                    <a:pt x="25" y="27"/>
                  </a:lnTo>
                  <a:lnTo>
                    <a:pt x="25" y="27"/>
                  </a:lnTo>
                  <a:lnTo>
                    <a:pt x="25" y="27"/>
                  </a:lnTo>
                  <a:lnTo>
                    <a:pt x="27" y="25"/>
                  </a:lnTo>
                  <a:lnTo>
                    <a:pt x="27" y="25"/>
                  </a:lnTo>
                  <a:lnTo>
                    <a:pt x="28" y="25"/>
                  </a:lnTo>
                  <a:lnTo>
                    <a:pt x="28" y="25"/>
                  </a:lnTo>
                  <a:lnTo>
                    <a:pt x="28" y="24"/>
                  </a:lnTo>
                  <a:lnTo>
                    <a:pt x="28" y="24"/>
                  </a:lnTo>
                  <a:lnTo>
                    <a:pt x="25" y="25"/>
                  </a:lnTo>
                  <a:lnTo>
                    <a:pt x="25" y="25"/>
                  </a:lnTo>
                  <a:close/>
                  <a:moveTo>
                    <a:pt x="72" y="38"/>
                  </a:moveTo>
                  <a:lnTo>
                    <a:pt x="72" y="38"/>
                  </a:lnTo>
                  <a:lnTo>
                    <a:pt x="74" y="38"/>
                  </a:lnTo>
                  <a:lnTo>
                    <a:pt x="74" y="36"/>
                  </a:lnTo>
                  <a:lnTo>
                    <a:pt x="74" y="36"/>
                  </a:lnTo>
                  <a:lnTo>
                    <a:pt x="72" y="36"/>
                  </a:lnTo>
                  <a:lnTo>
                    <a:pt x="72" y="36"/>
                  </a:lnTo>
                  <a:lnTo>
                    <a:pt x="72" y="38"/>
                  </a:lnTo>
                  <a:lnTo>
                    <a:pt x="72" y="38"/>
                  </a:lnTo>
                  <a:close/>
                  <a:moveTo>
                    <a:pt x="77" y="55"/>
                  </a:moveTo>
                  <a:lnTo>
                    <a:pt x="77" y="55"/>
                  </a:lnTo>
                  <a:lnTo>
                    <a:pt x="76" y="54"/>
                  </a:lnTo>
                  <a:lnTo>
                    <a:pt x="76" y="55"/>
                  </a:lnTo>
                  <a:lnTo>
                    <a:pt x="76" y="55"/>
                  </a:lnTo>
                  <a:lnTo>
                    <a:pt x="77" y="55"/>
                  </a:lnTo>
                  <a:lnTo>
                    <a:pt x="77" y="55"/>
                  </a:lnTo>
                  <a:close/>
                  <a:moveTo>
                    <a:pt x="63" y="106"/>
                  </a:moveTo>
                  <a:lnTo>
                    <a:pt x="63" y="106"/>
                  </a:lnTo>
                  <a:lnTo>
                    <a:pt x="60" y="106"/>
                  </a:lnTo>
                  <a:lnTo>
                    <a:pt x="60" y="106"/>
                  </a:lnTo>
                  <a:lnTo>
                    <a:pt x="61" y="107"/>
                  </a:lnTo>
                  <a:lnTo>
                    <a:pt x="63" y="106"/>
                  </a:lnTo>
                  <a:lnTo>
                    <a:pt x="63" y="106"/>
                  </a:lnTo>
                  <a:close/>
                  <a:moveTo>
                    <a:pt x="54" y="118"/>
                  </a:moveTo>
                  <a:lnTo>
                    <a:pt x="54" y="118"/>
                  </a:lnTo>
                  <a:lnTo>
                    <a:pt x="55" y="117"/>
                  </a:lnTo>
                  <a:lnTo>
                    <a:pt x="55" y="117"/>
                  </a:lnTo>
                  <a:lnTo>
                    <a:pt x="54" y="117"/>
                  </a:lnTo>
                  <a:lnTo>
                    <a:pt x="54" y="117"/>
                  </a:lnTo>
                  <a:lnTo>
                    <a:pt x="54" y="117"/>
                  </a:lnTo>
                  <a:lnTo>
                    <a:pt x="54" y="118"/>
                  </a:lnTo>
                  <a:lnTo>
                    <a:pt x="54" y="118"/>
                  </a:lnTo>
                  <a:close/>
                  <a:moveTo>
                    <a:pt x="17" y="126"/>
                  </a:moveTo>
                  <a:lnTo>
                    <a:pt x="17" y="126"/>
                  </a:lnTo>
                  <a:lnTo>
                    <a:pt x="16" y="125"/>
                  </a:lnTo>
                  <a:lnTo>
                    <a:pt x="16" y="125"/>
                  </a:lnTo>
                  <a:lnTo>
                    <a:pt x="16" y="126"/>
                  </a:lnTo>
                  <a:lnTo>
                    <a:pt x="16" y="126"/>
                  </a:lnTo>
                  <a:lnTo>
                    <a:pt x="17" y="126"/>
                  </a:lnTo>
                  <a:lnTo>
                    <a:pt x="17" y="126"/>
                  </a:lnTo>
                  <a:close/>
                  <a:moveTo>
                    <a:pt x="71" y="27"/>
                  </a:moveTo>
                  <a:lnTo>
                    <a:pt x="71" y="27"/>
                  </a:lnTo>
                  <a:lnTo>
                    <a:pt x="69" y="27"/>
                  </a:lnTo>
                  <a:lnTo>
                    <a:pt x="69" y="27"/>
                  </a:lnTo>
                  <a:lnTo>
                    <a:pt x="71" y="29"/>
                  </a:lnTo>
                  <a:lnTo>
                    <a:pt x="71" y="29"/>
                  </a:lnTo>
                  <a:lnTo>
                    <a:pt x="71" y="27"/>
                  </a:lnTo>
                  <a:lnTo>
                    <a:pt x="71" y="27"/>
                  </a:lnTo>
                  <a:close/>
                  <a:moveTo>
                    <a:pt x="63" y="49"/>
                  </a:moveTo>
                  <a:lnTo>
                    <a:pt x="63" y="49"/>
                  </a:lnTo>
                  <a:lnTo>
                    <a:pt x="63" y="46"/>
                  </a:lnTo>
                  <a:lnTo>
                    <a:pt x="63" y="46"/>
                  </a:lnTo>
                  <a:lnTo>
                    <a:pt x="63" y="49"/>
                  </a:lnTo>
                  <a:lnTo>
                    <a:pt x="63" y="49"/>
                  </a:lnTo>
                  <a:close/>
                  <a:moveTo>
                    <a:pt x="79" y="111"/>
                  </a:moveTo>
                  <a:lnTo>
                    <a:pt x="79" y="111"/>
                  </a:lnTo>
                  <a:lnTo>
                    <a:pt x="77" y="109"/>
                  </a:lnTo>
                  <a:lnTo>
                    <a:pt x="77" y="109"/>
                  </a:lnTo>
                  <a:lnTo>
                    <a:pt x="77" y="111"/>
                  </a:lnTo>
                  <a:lnTo>
                    <a:pt x="79" y="111"/>
                  </a:lnTo>
                  <a:lnTo>
                    <a:pt x="79" y="111"/>
                  </a:lnTo>
                  <a:close/>
                  <a:moveTo>
                    <a:pt x="5" y="22"/>
                  </a:moveTo>
                  <a:lnTo>
                    <a:pt x="5" y="22"/>
                  </a:lnTo>
                  <a:lnTo>
                    <a:pt x="5" y="22"/>
                  </a:lnTo>
                  <a:lnTo>
                    <a:pt x="5" y="22"/>
                  </a:lnTo>
                  <a:lnTo>
                    <a:pt x="3" y="25"/>
                  </a:lnTo>
                  <a:lnTo>
                    <a:pt x="3" y="25"/>
                  </a:lnTo>
                  <a:lnTo>
                    <a:pt x="5" y="22"/>
                  </a:lnTo>
                  <a:lnTo>
                    <a:pt x="5" y="22"/>
                  </a:lnTo>
                  <a:close/>
                  <a:moveTo>
                    <a:pt x="47" y="112"/>
                  </a:moveTo>
                  <a:lnTo>
                    <a:pt x="47" y="112"/>
                  </a:lnTo>
                  <a:lnTo>
                    <a:pt x="46" y="111"/>
                  </a:lnTo>
                  <a:lnTo>
                    <a:pt x="46" y="111"/>
                  </a:lnTo>
                  <a:lnTo>
                    <a:pt x="46" y="112"/>
                  </a:lnTo>
                  <a:lnTo>
                    <a:pt x="46" y="112"/>
                  </a:lnTo>
                  <a:lnTo>
                    <a:pt x="47" y="112"/>
                  </a:lnTo>
                  <a:lnTo>
                    <a:pt x="47" y="112"/>
                  </a:lnTo>
                  <a:close/>
                  <a:moveTo>
                    <a:pt x="49" y="84"/>
                  </a:moveTo>
                  <a:lnTo>
                    <a:pt x="49" y="84"/>
                  </a:lnTo>
                  <a:lnTo>
                    <a:pt x="49" y="84"/>
                  </a:lnTo>
                  <a:lnTo>
                    <a:pt x="49" y="84"/>
                  </a:lnTo>
                  <a:lnTo>
                    <a:pt x="47" y="82"/>
                  </a:lnTo>
                  <a:lnTo>
                    <a:pt x="47" y="82"/>
                  </a:lnTo>
                  <a:lnTo>
                    <a:pt x="49" y="84"/>
                  </a:lnTo>
                  <a:lnTo>
                    <a:pt x="49" y="84"/>
                  </a:lnTo>
                  <a:close/>
                  <a:moveTo>
                    <a:pt x="44" y="103"/>
                  </a:moveTo>
                  <a:lnTo>
                    <a:pt x="44" y="103"/>
                  </a:lnTo>
                  <a:lnTo>
                    <a:pt x="44" y="103"/>
                  </a:lnTo>
                  <a:lnTo>
                    <a:pt x="44" y="103"/>
                  </a:lnTo>
                  <a:lnTo>
                    <a:pt x="44" y="104"/>
                  </a:lnTo>
                  <a:lnTo>
                    <a:pt x="44" y="104"/>
                  </a:lnTo>
                  <a:lnTo>
                    <a:pt x="44" y="103"/>
                  </a:lnTo>
                  <a:lnTo>
                    <a:pt x="44" y="103"/>
                  </a:lnTo>
                  <a:lnTo>
                    <a:pt x="44" y="103"/>
                  </a:lnTo>
                  <a:close/>
                  <a:moveTo>
                    <a:pt x="68" y="47"/>
                  </a:moveTo>
                  <a:lnTo>
                    <a:pt x="68" y="47"/>
                  </a:lnTo>
                  <a:lnTo>
                    <a:pt x="66" y="47"/>
                  </a:lnTo>
                  <a:lnTo>
                    <a:pt x="66" y="47"/>
                  </a:lnTo>
                  <a:lnTo>
                    <a:pt x="66" y="47"/>
                  </a:lnTo>
                  <a:lnTo>
                    <a:pt x="68" y="47"/>
                  </a:lnTo>
                  <a:lnTo>
                    <a:pt x="68" y="47"/>
                  </a:lnTo>
                  <a:close/>
                  <a:moveTo>
                    <a:pt x="35" y="22"/>
                  </a:moveTo>
                  <a:lnTo>
                    <a:pt x="35" y="22"/>
                  </a:lnTo>
                  <a:lnTo>
                    <a:pt x="35" y="22"/>
                  </a:lnTo>
                  <a:lnTo>
                    <a:pt x="35" y="22"/>
                  </a:lnTo>
                  <a:lnTo>
                    <a:pt x="33" y="22"/>
                  </a:lnTo>
                  <a:lnTo>
                    <a:pt x="33" y="22"/>
                  </a:lnTo>
                  <a:lnTo>
                    <a:pt x="33" y="22"/>
                  </a:lnTo>
                  <a:lnTo>
                    <a:pt x="33" y="22"/>
                  </a:lnTo>
                  <a:lnTo>
                    <a:pt x="35" y="22"/>
                  </a:lnTo>
                  <a:lnTo>
                    <a:pt x="35" y="22"/>
                  </a:lnTo>
                  <a:close/>
                  <a:moveTo>
                    <a:pt x="61" y="36"/>
                  </a:moveTo>
                  <a:lnTo>
                    <a:pt x="61" y="36"/>
                  </a:lnTo>
                  <a:lnTo>
                    <a:pt x="61" y="35"/>
                  </a:lnTo>
                  <a:lnTo>
                    <a:pt x="61" y="35"/>
                  </a:lnTo>
                  <a:lnTo>
                    <a:pt x="61" y="36"/>
                  </a:lnTo>
                  <a:lnTo>
                    <a:pt x="61" y="36"/>
                  </a:lnTo>
                  <a:close/>
                  <a:moveTo>
                    <a:pt x="71" y="68"/>
                  </a:moveTo>
                  <a:lnTo>
                    <a:pt x="71" y="68"/>
                  </a:lnTo>
                  <a:lnTo>
                    <a:pt x="71" y="66"/>
                  </a:lnTo>
                  <a:lnTo>
                    <a:pt x="71" y="66"/>
                  </a:lnTo>
                  <a:lnTo>
                    <a:pt x="71" y="66"/>
                  </a:lnTo>
                  <a:lnTo>
                    <a:pt x="71" y="68"/>
                  </a:lnTo>
                  <a:lnTo>
                    <a:pt x="71" y="68"/>
                  </a:lnTo>
                  <a:close/>
                  <a:moveTo>
                    <a:pt x="24" y="41"/>
                  </a:moveTo>
                  <a:lnTo>
                    <a:pt x="24" y="41"/>
                  </a:lnTo>
                  <a:lnTo>
                    <a:pt x="24" y="41"/>
                  </a:lnTo>
                  <a:lnTo>
                    <a:pt x="24" y="41"/>
                  </a:lnTo>
                  <a:lnTo>
                    <a:pt x="24" y="40"/>
                  </a:lnTo>
                  <a:lnTo>
                    <a:pt x="24" y="40"/>
                  </a:lnTo>
                  <a:lnTo>
                    <a:pt x="24" y="40"/>
                  </a:lnTo>
                  <a:lnTo>
                    <a:pt x="24" y="41"/>
                  </a:lnTo>
                  <a:lnTo>
                    <a:pt x="24" y="41"/>
                  </a:lnTo>
                  <a:close/>
                  <a:moveTo>
                    <a:pt x="63" y="38"/>
                  </a:moveTo>
                  <a:lnTo>
                    <a:pt x="63" y="38"/>
                  </a:lnTo>
                  <a:lnTo>
                    <a:pt x="61" y="38"/>
                  </a:lnTo>
                  <a:lnTo>
                    <a:pt x="61" y="38"/>
                  </a:lnTo>
                  <a:lnTo>
                    <a:pt x="63" y="40"/>
                  </a:lnTo>
                  <a:lnTo>
                    <a:pt x="63" y="40"/>
                  </a:lnTo>
                  <a:lnTo>
                    <a:pt x="63" y="40"/>
                  </a:lnTo>
                  <a:lnTo>
                    <a:pt x="63" y="40"/>
                  </a:lnTo>
                  <a:lnTo>
                    <a:pt x="63" y="38"/>
                  </a:lnTo>
                  <a:lnTo>
                    <a:pt x="63" y="38"/>
                  </a:lnTo>
                  <a:close/>
                  <a:moveTo>
                    <a:pt x="39" y="16"/>
                  </a:moveTo>
                  <a:lnTo>
                    <a:pt x="39" y="16"/>
                  </a:lnTo>
                  <a:lnTo>
                    <a:pt x="39" y="16"/>
                  </a:lnTo>
                  <a:lnTo>
                    <a:pt x="39" y="16"/>
                  </a:lnTo>
                  <a:lnTo>
                    <a:pt x="39" y="16"/>
                  </a:lnTo>
                  <a:lnTo>
                    <a:pt x="39" y="16"/>
                  </a:lnTo>
                  <a:lnTo>
                    <a:pt x="39" y="16"/>
                  </a:lnTo>
                  <a:lnTo>
                    <a:pt x="39" y="16"/>
                  </a:lnTo>
                  <a:lnTo>
                    <a:pt x="39" y="16"/>
                  </a:lnTo>
                  <a:lnTo>
                    <a:pt x="39" y="16"/>
                  </a:lnTo>
                  <a:close/>
                  <a:moveTo>
                    <a:pt x="63" y="27"/>
                  </a:moveTo>
                  <a:lnTo>
                    <a:pt x="63" y="27"/>
                  </a:lnTo>
                  <a:lnTo>
                    <a:pt x="65" y="27"/>
                  </a:lnTo>
                  <a:lnTo>
                    <a:pt x="65" y="27"/>
                  </a:lnTo>
                  <a:lnTo>
                    <a:pt x="65" y="25"/>
                  </a:lnTo>
                  <a:lnTo>
                    <a:pt x="65" y="25"/>
                  </a:lnTo>
                  <a:lnTo>
                    <a:pt x="63" y="27"/>
                  </a:lnTo>
                  <a:lnTo>
                    <a:pt x="63" y="27"/>
                  </a:lnTo>
                  <a:close/>
                  <a:moveTo>
                    <a:pt x="52" y="125"/>
                  </a:moveTo>
                  <a:lnTo>
                    <a:pt x="52" y="125"/>
                  </a:lnTo>
                  <a:lnTo>
                    <a:pt x="52" y="125"/>
                  </a:lnTo>
                  <a:lnTo>
                    <a:pt x="52" y="125"/>
                  </a:lnTo>
                  <a:lnTo>
                    <a:pt x="52" y="125"/>
                  </a:lnTo>
                  <a:lnTo>
                    <a:pt x="52" y="125"/>
                  </a:lnTo>
                  <a:lnTo>
                    <a:pt x="52" y="125"/>
                  </a:lnTo>
                  <a:close/>
                  <a:moveTo>
                    <a:pt x="87" y="104"/>
                  </a:moveTo>
                  <a:lnTo>
                    <a:pt x="87" y="104"/>
                  </a:lnTo>
                  <a:lnTo>
                    <a:pt x="87" y="104"/>
                  </a:lnTo>
                  <a:lnTo>
                    <a:pt x="87" y="104"/>
                  </a:lnTo>
                  <a:lnTo>
                    <a:pt x="87" y="104"/>
                  </a:lnTo>
                  <a:lnTo>
                    <a:pt x="87" y="104"/>
                  </a:lnTo>
                  <a:lnTo>
                    <a:pt x="87" y="104"/>
                  </a:lnTo>
                  <a:lnTo>
                    <a:pt x="87" y="104"/>
                  </a:lnTo>
                  <a:lnTo>
                    <a:pt x="87" y="104"/>
                  </a:lnTo>
                  <a:lnTo>
                    <a:pt x="87"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5"/>
            <p:cNvSpPr>
              <a:spLocks noEditPoints="1"/>
            </p:cNvSpPr>
            <p:nvPr/>
          </p:nvSpPr>
          <p:spPr bwMode="auto">
            <a:xfrm>
              <a:off x="2632621" y="516286"/>
              <a:ext cx="276225" cy="295275"/>
            </a:xfrm>
            <a:custGeom>
              <a:avLst/>
              <a:gdLst>
                <a:gd name="T0" fmla="*/ 168 w 174"/>
                <a:gd name="T1" fmla="*/ 122 h 186"/>
                <a:gd name="T2" fmla="*/ 144 w 174"/>
                <a:gd name="T3" fmla="*/ 155 h 186"/>
                <a:gd name="T4" fmla="*/ 119 w 174"/>
                <a:gd name="T5" fmla="*/ 177 h 186"/>
                <a:gd name="T6" fmla="*/ 82 w 174"/>
                <a:gd name="T7" fmla="*/ 186 h 186"/>
                <a:gd name="T8" fmla="*/ 45 w 174"/>
                <a:gd name="T9" fmla="*/ 177 h 186"/>
                <a:gd name="T10" fmla="*/ 18 w 174"/>
                <a:gd name="T11" fmla="*/ 153 h 186"/>
                <a:gd name="T12" fmla="*/ 0 w 174"/>
                <a:gd name="T13" fmla="*/ 103 h 186"/>
                <a:gd name="T14" fmla="*/ 2 w 174"/>
                <a:gd name="T15" fmla="*/ 74 h 186"/>
                <a:gd name="T16" fmla="*/ 24 w 174"/>
                <a:gd name="T17" fmla="*/ 30 h 186"/>
                <a:gd name="T18" fmla="*/ 73 w 174"/>
                <a:gd name="T19" fmla="*/ 2 h 186"/>
                <a:gd name="T20" fmla="*/ 109 w 174"/>
                <a:gd name="T21" fmla="*/ 3 h 186"/>
                <a:gd name="T22" fmla="*/ 141 w 174"/>
                <a:gd name="T23" fmla="*/ 16 h 186"/>
                <a:gd name="T24" fmla="*/ 166 w 174"/>
                <a:gd name="T25" fmla="*/ 48 h 186"/>
                <a:gd name="T26" fmla="*/ 174 w 174"/>
                <a:gd name="T27" fmla="*/ 74 h 186"/>
                <a:gd name="T28" fmla="*/ 120 w 174"/>
                <a:gd name="T29" fmla="*/ 11 h 186"/>
                <a:gd name="T30" fmla="*/ 119 w 174"/>
                <a:gd name="T31" fmla="*/ 10 h 186"/>
                <a:gd name="T32" fmla="*/ 103 w 174"/>
                <a:gd name="T33" fmla="*/ 7 h 186"/>
                <a:gd name="T34" fmla="*/ 119 w 174"/>
                <a:gd name="T35" fmla="*/ 11 h 186"/>
                <a:gd name="T36" fmla="*/ 112 w 174"/>
                <a:gd name="T37" fmla="*/ 169 h 186"/>
                <a:gd name="T38" fmla="*/ 139 w 174"/>
                <a:gd name="T39" fmla="*/ 155 h 186"/>
                <a:gd name="T40" fmla="*/ 166 w 174"/>
                <a:gd name="T41" fmla="*/ 104 h 186"/>
                <a:gd name="T42" fmla="*/ 161 w 174"/>
                <a:gd name="T43" fmla="*/ 60 h 186"/>
                <a:gd name="T44" fmla="*/ 144 w 174"/>
                <a:gd name="T45" fmla="*/ 30 h 186"/>
                <a:gd name="T46" fmla="*/ 103 w 174"/>
                <a:gd name="T47" fmla="*/ 11 h 186"/>
                <a:gd name="T48" fmla="*/ 63 w 174"/>
                <a:gd name="T49" fmla="*/ 14 h 186"/>
                <a:gd name="T50" fmla="*/ 33 w 174"/>
                <a:gd name="T51" fmla="*/ 40 h 186"/>
                <a:gd name="T52" fmla="*/ 13 w 174"/>
                <a:gd name="T53" fmla="*/ 87 h 186"/>
                <a:gd name="T54" fmla="*/ 15 w 174"/>
                <a:gd name="T55" fmla="*/ 126 h 186"/>
                <a:gd name="T56" fmla="*/ 29 w 174"/>
                <a:gd name="T57" fmla="*/ 147 h 186"/>
                <a:gd name="T58" fmla="*/ 57 w 174"/>
                <a:gd name="T59" fmla="*/ 167 h 186"/>
                <a:gd name="T60" fmla="*/ 62 w 174"/>
                <a:gd name="T61" fmla="*/ 10 h 186"/>
                <a:gd name="T62" fmla="*/ 43 w 174"/>
                <a:gd name="T63" fmla="*/ 21 h 186"/>
                <a:gd name="T64" fmla="*/ 7 w 174"/>
                <a:gd name="T65" fmla="*/ 73 h 186"/>
                <a:gd name="T66" fmla="*/ 7 w 174"/>
                <a:gd name="T67" fmla="*/ 103 h 186"/>
                <a:gd name="T68" fmla="*/ 8 w 174"/>
                <a:gd name="T69" fmla="*/ 111 h 186"/>
                <a:gd name="T70" fmla="*/ 15 w 174"/>
                <a:gd name="T71" fmla="*/ 70 h 186"/>
                <a:gd name="T72" fmla="*/ 43 w 174"/>
                <a:gd name="T73" fmla="*/ 24 h 186"/>
                <a:gd name="T74" fmla="*/ 62 w 174"/>
                <a:gd name="T75" fmla="*/ 10 h 186"/>
                <a:gd name="T76" fmla="*/ 8 w 174"/>
                <a:gd name="T77" fmla="*/ 126 h 186"/>
                <a:gd name="T78" fmla="*/ 27 w 174"/>
                <a:gd name="T79" fmla="*/ 161 h 186"/>
                <a:gd name="T80" fmla="*/ 63 w 174"/>
                <a:gd name="T81" fmla="*/ 180 h 186"/>
                <a:gd name="T82" fmla="*/ 97 w 174"/>
                <a:gd name="T83" fmla="*/ 182 h 186"/>
                <a:gd name="T84" fmla="*/ 117 w 174"/>
                <a:gd name="T85" fmla="*/ 174 h 186"/>
                <a:gd name="T86" fmla="*/ 65 w 174"/>
                <a:gd name="T87" fmla="*/ 175 h 186"/>
                <a:gd name="T88" fmla="*/ 30 w 174"/>
                <a:gd name="T89" fmla="*/ 158 h 186"/>
                <a:gd name="T90" fmla="*/ 13 w 174"/>
                <a:gd name="T91" fmla="*/ 134 h 186"/>
                <a:gd name="T92" fmla="*/ 26 w 174"/>
                <a:gd name="T93" fmla="*/ 149 h 186"/>
                <a:gd name="T94" fmla="*/ 60 w 174"/>
                <a:gd name="T95" fmla="*/ 172 h 186"/>
                <a:gd name="T96" fmla="*/ 78 w 174"/>
                <a:gd name="T97" fmla="*/ 5 h 186"/>
                <a:gd name="T98" fmla="*/ 95 w 174"/>
                <a:gd name="T99" fmla="*/ 5 h 186"/>
                <a:gd name="T100" fmla="*/ 158 w 174"/>
                <a:gd name="T101" fmla="*/ 38 h 186"/>
                <a:gd name="T102" fmla="*/ 145 w 174"/>
                <a:gd name="T103" fmla="*/ 24 h 186"/>
                <a:gd name="T104" fmla="*/ 141 w 174"/>
                <a:gd name="T105" fmla="*/ 21 h 186"/>
                <a:gd name="T106" fmla="*/ 158 w 174"/>
                <a:gd name="T107" fmla="*/ 38 h 186"/>
                <a:gd name="T108" fmla="*/ 172 w 174"/>
                <a:gd name="T109" fmla="*/ 7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4" h="186">
                  <a:moveTo>
                    <a:pt x="174" y="81"/>
                  </a:moveTo>
                  <a:lnTo>
                    <a:pt x="174" y="81"/>
                  </a:lnTo>
                  <a:lnTo>
                    <a:pt x="172" y="101"/>
                  </a:lnTo>
                  <a:lnTo>
                    <a:pt x="171" y="111"/>
                  </a:lnTo>
                  <a:lnTo>
                    <a:pt x="168" y="122"/>
                  </a:lnTo>
                  <a:lnTo>
                    <a:pt x="168" y="122"/>
                  </a:lnTo>
                  <a:lnTo>
                    <a:pt x="163" y="133"/>
                  </a:lnTo>
                  <a:lnTo>
                    <a:pt x="155" y="142"/>
                  </a:lnTo>
                  <a:lnTo>
                    <a:pt x="155" y="142"/>
                  </a:lnTo>
                  <a:lnTo>
                    <a:pt x="150" y="149"/>
                  </a:lnTo>
                  <a:lnTo>
                    <a:pt x="144" y="155"/>
                  </a:lnTo>
                  <a:lnTo>
                    <a:pt x="144" y="155"/>
                  </a:lnTo>
                  <a:lnTo>
                    <a:pt x="141" y="158"/>
                  </a:lnTo>
                  <a:lnTo>
                    <a:pt x="141" y="158"/>
                  </a:lnTo>
                  <a:lnTo>
                    <a:pt x="133" y="166"/>
                  </a:lnTo>
                  <a:lnTo>
                    <a:pt x="133" y="166"/>
                  </a:lnTo>
                  <a:lnTo>
                    <a:pt x="127" y="171"/>
                  </a:lnTo>
                  <a:lnTo>
                    <a:pt x="119" y="177"/>
                  </a:lnTo>
                  <a:lnTo>
                    <a:pt x="111" y="180"/>
                  </a:lnTo>
                  <a:lnTo>
                    <a:pt x="101" y="183"/>
                  </a:lnTo>
                  <a:lnTo>
                    <a:pt x="101" y="183"/>
                  </a:lnTo>
                  <a:lnTo>
                    <a:pt x="92" y="186"/>
                  </a:lnTo>
                  <a:lnTo>
                    <a:pt x="82" y="186"/>
                  </a:lnTo>
                  <a:lnTo>
                    <a:pt x="82" y="186"/>
                  </a:lnTo>
                  <a:lnTo>
                    <a:pt x="73" y="185"/>
                  </a:lnTo>
                  <a:lnTo>
                    <a:pt x="62" y="183"/>
                  </a:lnTo>
                  <a:lnTo>
                    <a:pt x="62" y="183"/>
                  </a:lnTo>
                  <a:lnTo>
                    <a:pt x="54" y="180"/>
                  </a:lnTo>
                  <a:lnTo>
                    <a:pt x="45" y="177"/>
                  </a:lnTo>
                  <a:lnTo>
                    <a:pt x="45" y="177"/>
                  </a:lnTo>
                  <a:lnTo>
                    <a:pt x="37" y="172"/>
                  </a:lnTo>
                  <a:lnTo>
                    <a:pt x="30" y="166"/>
                  </a:lnTo>
                  <a:lnTo>
                    <a:pt x="30" y="166"/>
                  </a:lnTo>
                  <a:lnTo>
                    <a:pt x="26" y="161"/>
                  </a:lnTo>
                  <a:lnTo>
                    <a:pt x="26" y="161"/>
                  </a:lnTo>
                  <a:lnTo>
                    <a:pt x="18" y="153"/>
                  </a:lnTo>
                  <a:lnTo>
                    <a:pt x="13" y="144"/>
                  </a:lnTo>
                  <a:lnTo>
                    <a:pt x="13" y="144"/>
                  </a:lnTo>
                  <a:lnTo>
                    <a:pt x="5" y="126"/>
                  </a:lnTo>
                  <a:lnTo>
                    <a:pt x="5" y="126"/>
                  </a:lnTo>
                  <a:lnTo>
                    <a:pt x="2" y="115"/>
                  </a:lnTo>
                  <a:lnTo>
                    <a:pt x="0" y="103"/>
                  </a:lnTo>
                  <a:lnTo>
                    <a:pt x="0" y="103"/>
                  </a:lnTo>
                  <a:lnTo>
                    <a:pt x="0" y="92"/>
                  </a:lnTo>
                  <a:lnTo>
                    <a:pt x="0" y="92"/>
                  </a:lnTo>
                  <a:lnTo>
                    <a:pt x="0" y="84"/>
                  </a:lnTo>
                  <a:lnTo>
                    <a:pt x="2" y="74"/>
                  </a:lnTo>
                  <a:lnTo>
                    <a:pt x="2" y="74"/>
                  </a:lnTo>
                  <a:lnTo>
                    <a:pt x="4" y="65"/>
                  </a:lnTo>
                  <a:lnTo>
                    <a:pt x="7" y="57"/>
                  </a:lnTo>
                  <a:lnTo>
                    <a:pt x="11" y="48"/>
                  </a:lnTo>
                  <a:lnTo>
                    <a:pt x="16" y="40"/>
                  </a:lnTo>
                  <a:lnTo>
                    <a:pt x="16" y="40"/>
                  </a:lnTo>
                  <a:lnTo>
                    <a:pt x="24" y="30"/>
                  </a:lnTo>
                  <a:lnTo>
                    <a:pt x="33" y="21"/>
                  </a:lnTo>
                  <a:lnTo>
                    <a:pt x="33" y="21"/>
                  </a:lnTo>
                  <a:lnTo>
                    <a:pt x="48" y="11"/>
                  </a:lnTo>
                  <a:lnTo>
                    <a:pt x="62" y="5"/>
                  </a:lnTo>
                  <a:lnTo>
                    <a:pt x="62" y="5"/>
                  </a:lnTo>
                  <a:lnTo>
                    <a:pt x="73" y="2"/>
                  </a:lnTo>
                  <a:lnTo>
                    <a:pt x="82" y="0"/>
                  </a:lnTo>
                  <a:lnTo>
                    <a:pt x="82" y="0"/>
                  </a:lnTo>
                  <a:lnTo>
                    <a:pt x="82" y="0"/>
                  </a:lnTo>
                  <a:lnTo>
                    <a:pt x="82" y="0"/>
                  </a:lnTo>
                  <a:lnTo>
                    <a:pt x="97" y="2"/>
                  </a:lnTo>
                  <a:lnTo>
                    <a:pt x="109" y="3"/>
                  </a:lnTo>
                  <a:lnTo>
                    <a:pt x="109" y="3"/>
                  </a:lnTo>
                  <a:lnTo>
                    <a:pt x="120" y="7"/>
                  </a:lnTo>
                  <a:lnTo>
                    <a:pt x="120" y="7"/>
                  </a:lnTo>
                  <a:lnTo>
                    <a:pt x="127" y="8"/>
                  </a:lnTo>
                  <a:lnTo>
                    <a:pt x="127" y="8"/>
                  </a:lnTo>
                  <a:lnTo>
                    <a:pt x="141" y="16"/>
                  </a:lnTo>
                  <a:lnTo>
                    <a:pt x="152" y="25"/>
                  </a:lnTo>
                  <a:lnTo>
                    <a:pt x="152" y="25"/>
                  </a:lnTo>
                  <a:lnTo>
                    <a:pt x="155" y="30"/>
                  </a:lnTo>
                  <a:lnTo>
                    <a:pt x="155" y="30"/>
                  </a:lnTo>
                  <a:lnTo>
                    <a:pt x="161" y="38"/>
                  </a:lnTo>
                  <a:lnTo>
                    <a:pt x="166" y="48"/>
                  </a:lnTo>
                  <a:lnTo>
                    <a:pt x="166" y="48"/>
                  </a:lnTo>
                  <a:lnTo>
                    <a:pt x="168" y="49"/>
                  </a:lnTo>
                  <a:lnTo>
                    <a:pt x="168" y="49"/>
                  </a:lnTo>
                  <a:lnTo>
                    <a:pt x="171" y="55"/>
                  </a:lnTo>
                  <a:lnTo>
                    <a:pt x="172" y="62"/>
                  </a:lnTo>
                  <a:lnTo>
                    <a:pt x="174" y="74"/>
                  </a:lnTo>
                  <a:lnTo>
                    <a:pt x="174" y="74"/>
                  </a:lnTo>
                  <a:lnTo>
                    <a:pt x="174" y="81"/>
                  </a:lnTo>
                  <a:lnTo>
                    <a:pt x="174" y="81"/>
                  </a:lnTo>
                  <a:close/>
                  <a:moveTo>
                    <a:pt x="119" y="11"/>
                  </a:moveTo>
                  <a:lnTo>
                    <a:pt x="119" y="11"/>
                  </a:lnTo>
                  <a:lnTo>
                    <a:pt x="120" y="11"/>
                  </a:lnTo>
                  <a:lnTo>
                    <a:pt x="120" y="11"/>
                  </a:lnTo>
                  <a:lnTo>
                    <a:pt x="120" y="11"/>
                  </a:lnTo>
                  <a:lnTo>
                    <a:pt x="120" y="11"/>
                  </a:lnTo>
                  <a:lnTo>
                    <a:pt x="119" y="11"/>
                  </a:lnTo>
                  <a:lnTo>
                    <a:pt x="119" y="11"/>
                  </a:lnTo>
                  <a:lnTo>
                    <a:pt x="119" y="10"/>
                  </a:lnTo>
                  <a:lnTo>
                    <a:pt x="119" y="10"/>
                  </a:lnTo>
                  <a:lnTo>
                    <a:pt x="109" y="7"/>
                  </a:lnTo>
                  <a:lnTo>
                    <a:pt x="109" y="7"/>
                  </a:lnTo>
                  <a:lnTo>
                    <a:pt x="104" y="5"/>
                  </a:lnTo>
                  <a:lnTo>
                    <a:pt x="104" y="5"/>
                  </a:lnTo>
                  <a:lnTo>
                    <a:pt x="103" y="7"/>
                  </a:lnTo>
                  <a:lnTo>
                    <a:pt x="103" y="7"/>
                  </a:lnTo>
                  <a:lnTo>
                    <a:pt x="104" y="7"/>
                  </a:lnTo>
                  <a:lnTo>
                    <a:pt x="104" y="7"/>
                  </a:lnTo>
                  <a:lnTo>
                    <a:pt x="119" y="10"/>
                  </a:lnTo>
                  <a:lnTo>
                    <a:pt x="119" y="10"/>
                  </a:lnTo>
                  <a:lnTo>
                    <a:pt x="119" y="11"/>
                  </a:lnTo>
                  <a:lnTo>
                    <a:pt x="119" y="11"/>
                  </a:lnTo>
                  <a:close/>
                  <a:moveTo>
                    <a:pt x="89" y="172"/>
                  </a:moveTo>
                  <a:lnTo>
                    <a:pt x="89" y="172"/>
                  </a:lnTo>
                  <a:lnTo>
                    <a:pt x="101" y="172"/>
                  </a:lnTo>
                  <a:lnTo>
                    <a:pt x="101" y="172"/>
                  </a:lnTo>
                  <a:lnTo>
                    <a:pt x="112" y="169"/>
                  </a:lnTo>
                  <a:lnTo>
                    <a:pt x="122" y="166"/>
                  </a:lnTo>
                  <a:lnTo>
                    <a:pt x="122" y="166"/>
                  </a:lnTo>
                  <a:lnTo>
                    <a:pt x="130" y="161"/>
                  </a:lnTo>
                  <a:lnTo>
                    <a:pt x="136" y="156"/>
                  </a:lnTo>
                  <a:lnTo>
                    <a:pt x="136" y="156"/>
                  </a:lnTo>
                  <a:lnTo>
                    <a:pt x="139" y="155"/>
                  </a:lnTo>
                  <a:lnTo>
                    <a:pt x="139" y="155"/>
                  </a:lnTo>
                  <a:lnTo>
                    <a:pt x="155" y="131"/>
                  </a:lnTo>
                  <a:lnTo>
                    <a:pt x="155" y="131"/>
                  </a:lnTo>
                  <a:lnTo>
                    <a:pt x="160" y="123"/>
                  </a:lnTo>
                  <a:lnTo>
                    <a:pt x="164" y="114"/>
                  </a:lnTo>
                  <a:lnTo>
                    <a:pt x="166" y="104"/>
                  </a:lnTo>
                  <a:lnTo>
                    <a:pt x="168" y="95"/>
                  </a:lnTo>
                  <a:lnTo>
                    <a:pt x="168" y="95"/>
                  </a:lnTo>
                  <a:lnTo>
                    <a:pt x="168" y="84"/>
                  </a:lnTo>
                  <a:lnTo>
                    <a:pt x="166" y="73"/>
                  </a:lnTo>
                  <a:lnTo>
                    <a:pt x="166" y="73"/>
                  </a:lnTo>
                  <a:lnTo>
                    <a:pt x="161" y="60"/>
                  </a:lnTo>
                  <a:lnTo>
                    <a:pt x="161" y="60"/>
                  </a:lnTo>
                  <a:lnTo>
                    <a:pt x="155" y="46"/>
                  </a:lnTo>
                  <a:lnTo>
                    <a:pt x="145" y="33"/>
                  </a:lnTo>
                  <a:lnTo>
                    <a:pt x="145" y="33"/>
                  </a:lnTo>
                  <a:lnTo>
                    <a:pt x="144" y="30"/>
                  </a:lnTo>
                  <a:lnTo>
                    <a:pt x="144" y="30"/>
                  </a:lnTo>
                  <a:lnTo>
                    <a:pt x="133" y="24"/>
                  </a:lnTo>
                  <a:lnTo>
                    <a:pt x="133" y="24"/>
                  </a:lnTo>
                  <a:lnTo>
                    <a:pt x="119" y="16"/>
                  </a:lnTo>
                  <a:lnTo>
                    <a:pt x="119" y="16"/>
                  </a:lnTo>
                  <a:lnTo>
                    <a:pt x="111" y="13"/>
                  </a:lnTo>
                  <a:lnTo>
                    <a:pt x="103" y="11"/>
                  </a:lnTo>
                  <a:lnTo>
                    <a:pt x="103" y="11"/>
                  </a:lnTo>
                  <a:lnTo>
                    <a:pt x="81" y="11"/>
                  </a:lnTo>
                  <a:lnTo>
                    <a:pt x="81" y="11"/>
                  </a:lnTo>
                  <a:lnTo>
                    <a:pt x="70" y="11"/>
                  </a:lnTo>
                  <a:lnTo>
                    <a:pt x="70" y="11"/>
                  </a:lnTo>
                  <a:lnTo>
                    <a:pt x="63" y="14"/>
                  </a:lnTo>
                  <a:lnTo>
                    <a:pt x="63" y="14"/>
                  </a:lnTo>
                  <a:lnTo>
                    <a:pt x="54" y="19"/>
                  </a:lnTo>
                  <a:lnTo>
                    <a:pt x="54" y="19"/>
                  </a:lnTo>
                  <a:lnTo>
                    <a:pt x="43" y="29"/>
                  </a:lnTo>
                  <a:lnTo>
                    <a:pt x="33" y="40"/>
                  </a:lnTo>
                  <a:lnTo>
                    <a:pt x="33" y="40"/>
                  </a:lnTo>
                  <a:lnTo>
                    <a:pt x="26" y="52"/>
                  </a:lnTo>
                  <a:lnTo>
                    <a:pt x="19" y="65"/>
                  </a:lnTo>
                  <a:lnTo>
                    <a:pt x="19" y="65"/>
                  </a:lnTo>
                  <a:lnTo>
                    <a:pt x="15" y="76"/>
                  </a:lnTo>
                  <a:lnTo>
                    <a:pt x="15" y="76"/>
                  </a:lnTo>
                  <a:lnTo>
                    <a:pt x="13" y="87"/>
                  </a:lnTo>
                  <a:lnTo>
                    <a:pt x="11" y="96"/>
                  </a:lnTo>
                  <a:lnTo>
                    <a:pt x="11" y="96"/>
                  </a:lnTo>
                  <a:lnTo>
                    <a:pt x="11" y="111"/>
                  </a:lnTo>
                  <a:lnTo>
                    <a:pt x="15" y="125"/>
                  </a:lnTo>
                  <a:lnTo>
                    <a:pt x="15" y="125"/>
                  </a:lnTo>
                  <a:lnTo>
                    <a:pt x="15" y="126"/>
                  </a:lnTo>
                  <a:lnTo>
                    <a:pt x="15" y="126"/>
                  </a:lnTo>
                  <a:lnTo>
                    <a:pt x="19" y="133"/>
                  </a:lnTo>
                  <a:lnTo>
                    <a:pt x="19" y="133"/>
                  </a:lnTo>
                  <a:lnTo>
                    <a:pt x="22" y="139"/>
                  </a:lnTo>
                  <a:lnTo>
                    <a:pt x="22" y="139"/>
                  </a:lnTo>
                  <a:lnTo>
                    <a:pt x="29" y="147"/>
                  </a:lnTo>
                  <a:lnTo>
                    <a:pt x="38" y="155"/>
                  </a:lnTo>
                  <a:lnTo>
                    <a:pt x="38" y="155"/>
                  </a:lnTo>
                  <a:lnTo>
                    <a:pt x="43" y="160"/>
                  </a:lnTo>
                  <a:lnTo>
                    <a:pt x="43" y="160"/>
                  </a:lnTo>
                  <a:lnTo>
                    <a:pt x="49" y="163"/>
                  </a:lnTo>
                  <a:lnTo>
                    <a:pt x="57" y="167"/>
                  </a:lnTo>
                  <a:lnTo>
                    <a:pt x="65" y="169"/>
                  </a:lnTo>
                  <a:lnTo>
                    <a:pt x="73" y="171"/>
                  </a:lnTo>
                  <a:lnTo>
                    <a:pt x="73" y="171"/>
                  </a:lnTo>
                  <a:lnTo>
                    <a:pt x="89" y="172"/>
                  </a:lnTo>
                  <a:lnTo>
                    <a:pt x="89" y="172"/>
                  </a:lnTo>
                  <a:close/>
                  <a:moveTo>
                    <a:pt x="62" y="10"/>
                  </a:moveTo>
                  <a:lnTo>
                    <a:pt x="62" y="10"/>
                  </a:lnTo>
                  <a:lnTo>
                    <a:pt x="62" y="10"/>
                  </a:lnTo>
                  <a:lnTo>
                    <a:pt x="62" y="10"/>
                  </a:lnTo>
                  <a:lnTo>
                    <a:pt x="57" y="13"/>
                  </a:lnTo>
                  <a:lnTo>
                    <a:pt x="57" y="13"/>
                  </a:lnTo>
                  <a:lnTo>
                    <a:pt x="43" y="21"/>
                  </a:lnTo>
                  <a:lnTo>
                    <a:pt x="32" y="30"/>
                  </a:lnTo>
                  <a:lnTo>
                    <a:pt x="32" y="30"/>
                  </a:lnTo>
                  <a:lnTo>
                    <a:pt x="24" y="40"/>
                  </a:lnTo>
                  <a:lnTo>
                    <a:pt x="18" y="51"/>
                  </a:lnTo>
                  <a:lnTo>
                    <a:pt x="11" y="62"/>
                  </a:lnTo>
                  <a:lnTo>
                    <a:pt x="7" y="73"/>
                  </a:lnTo>
                  <a:lnTo>
                    <a:pt x="7" y="73"/>
                  </a:lnTo>
                  <a:lnTo>
                    <a:pt x="7" y="81"/>
                  </a:lnTo>
                  <a:lnTo>
                    <a:pt x="7" y="81"/>
                  </a:lnTo>
                  <a:lnTo>
                    <a:pt x="7" y="93"/>
                  </a:lnTo>
                  <a:lnTo>
                    <a:pt x="7" y="93"/>
                  </a:lnTo>
                  <a:lnTo>
                    <a:pt x="7" y="103"/>
                  </a:lnTo>
                  <a:lnTo>
                    <a:pt x="8" y="111"/>
                  </a:lnTo>
                  <a:lnTo>
                    <a:pt x="8" y="111"/>
                  </a:lnTo>
                  <a:lnTo>
                    <a:pt x="8" y="112"/>
                  </a:lnTo>
                  <a:lnTo>
                    <a:pt x="8" y="112"/>
                  </a:lnTo>
                  <a:lnTo>
                    <a:pt x="8" y="111"/>
                  </a:lnTo>
                  <a:lnTo>
                    <a:pt x="8" y="111"/>
                  </a:lnTo>
                  <a:lnTo>
                    <a:pt x="8" y="101"/>
                  </a:lnTo>
                  <a:lnTo>
                    <a:pt x="10" y="90"/>
                  </a:lnTo>
                  <a:lnTo>
                    <a:pt x="10" y="90"/>
                  </a:lnTo>
                  <a:lnTo>
                    <a:pt x="11" y="79"/>
                  </a:lnTo>
                  <a:lnTo>
                    <a:pt x="15" y="70"/>
                  </a:lnTo>
                  <a:lnTo>
                    <a:pt x="15" y="70"/>
                  </a:lnTo>
                  <a:lnTo>
                    <a:pt x="19" y="59"/>
                  </a:lnTo>
                  <a:lnTo>
                    <a:pt x="26" y="48"/>
                  </a:lnTo>
                  <a:lnTo>
                    <a:pt x="26" y="48"/>
                  </a:lnTo>
                  <a:lnTo>
                    <a:pt x="33" y="35"/>
                  </a:lnTo>
                  <a:lnTo>
                    <a:pt x="43" y="24"/>
                  </a:lnTo>
                  <a:lnTo>
                    <a:pt x="43" y="24"/>
                  </a:lnTo>
                  <a:lnTo>
                    <a:pt x="52" y="18"/>
                  </a:lnTo>
                  <a:lnTo>
                    <a:pt x="62" y="11"/>
                  </a:lnTo>
                  <a:lnTo>
                    <a:pt x="62" y="11"/>
                  </a:lnTo>
                  <a:lnTo>
                    <a:pt x="62" y="10"/>
                  </a:lnTo>
                  <a:lnTo>
                    <a:pt x="62" y="10"/>
                  </a:lnTo>
                  <a:lnTo>
                    <a:pt x="62" y="10"/>
                  </a:lnTo>
                  <a:lnTo>
                    <a:pt x="62" y="10"/>
                  </a:lnTo>
                  <a:close/>
                  <a:moveTo>
                    <a:pt x="7" y="120"/>
                  </a:moveTo>
                  <a:lnTo>
                    <a:pt x="7" y="120"/>
                  </a:lnTo>
                  <a:lnTo>
                    <a:pt x="7" y="120"/>
                  </a:lnTo>
                  <a:lnTo>
                    <a:pt x="7" y="120"/>
                  </a:lnTo>
                  <a:lnTo>
                    <a:pt x="8" y="126"/>
                  </a:lnTo>
                  <a:lnTo>
                    <a:pt x="8" y="126"/>
                  </a:lnTo>
                  <a:lnTo>
                    <a:pt x="16" y="142"/>
                  </a:lnTo>
                  <a:lnTo>
                    <a:pt x="16" y="142"/>
                  </a:lnTo>
                  <a:lnTo>
                    <a:pt x="21" y="152"/>
                  </a:lnTo>
                  <a:lnTo>
                    <a:pt x="27" y="161"/>
                  </a:lnTo>
                  <a:lnTo>
                    <a:pt x="27" y="161"/>
                  </a:lnTo>
                  <a:lnTo>
                    <a:pt x="30" y="164"/>
                  </a:lnTo>
                  <a:lnTo>
                    <a:pt x="30" y="164"/>
                  </a:lnTo>
                  <a:lnTo>
                    <a:pt x="40" y="171"/>
                  </a:lnTo>
                  <a:lnTo>
                    <a:pt x="49" y="175"/>
                  </a:lnTo>
                  <a:lnTo>
                    <a:pt x="49" y="175"/>
                  </a:lnTo>
                  <a:lnTo>
                    <a:pt x="63" y="180"/>
                  </a:lnTo>
                  <a:lnTo>
                    <a:pt x="63" y="180"/>
                  </a:lnTo>
                  <a:lnTo>
                    <a:pt x="74" y="183"/>
                  </a:lnTo>
                  <a:lnTo>
                    <a:pt x="86" y="183"/>
                  </a:lnTo>
                  <a:lnTo>
                    <a:pt x="86" y="183"/>
                  </a:lnTo>
                  <a:lnTo>
                    <a:pt x="97" y="182"/>
                  </a:lnTo>
                  <a:lnTo>
                    <a:pt x="97" y="182"/>
                  </a:lnTo>
                  <a:lnTo>
                    <a:pt x="108" y="178"/>
                  </a:lnTo>
                  <a:lnTo>
                    <a:pt x="119" y="174"/>
                  </a:lnTo>
                  <a:lnTo>
                    <a:pt x="119" y="174"/>
                  </a:lnTo>
                  <a:lnTo>
                    <a:pt x="119" y="174"/>
                  </a:lnTo>
                  <a:lnTo>
                    <a:pt x="119" y="174"/>
                  </a:lnTo>
                  <a:lnTo>
                    <a:pt x="117" y="174"/>
                  </a:lnTo>
                  <a:lnTo>
                    <a:pt x="117" y="174"/>
                  </a:lnTo>
                  <a:lnTo>
                    <a:pt x="106" y="177"/>
                  </a:lnTo>
                  <a:lnTo>
                    <a:pt x="93" y="178"/>
                  </a:lnTo>
                  <a:lnTo>
                    <a:pt x="93" y="178"/>
                  </a:lnTo>
                  <a:lnTo>
                    <a:pt x="79" y="177"/>
                  </a:lnTo>
                  <a:lnTo>
                    <a:pt x="65" y="175"/>
                  </a:lnTo>
                  <a:lnTo>
                    <a:pt x="65" y="175"/>
                  </a:lnTo>
                  <a:lnTo>
                    <a:pt x="54" y="174"/>
                  </a:lnTo>
                  <a:lnTo>
                    <a:pt x="46" y="169"/>
                  </a:lnTo>
                  <a:lnTo>
                    <a:pt x="38" y="164"/>
                  </a:lnTo>
                  <a:lnTo>
                    <a:pt x="30" y="158"/>
                  </a:lnTo>
                  <a:lnTo>
                    <a:pt x="30" y="158"/>
                  </a:lnTo>
                  <a:lnTo>
                    <a:pt x="21" y="149"/>
                  </a:lnTo>
                  <a:lnTo>
                    <a:pt x="18" y="142"/>
                  </a:lnTo>
                  <a:lnTo>
                    <a:pt x="15" y="136"/>
                  </a:lnTo>
                  <a:lnTo>
                    <a:pt x="15" y="136"/>
                  </a:lnTo>
                  <a:lnTo>
                    <a:pt x="13" y="134"/>
                  </a:lnTo>
                  <a:lnTo>
                    <a:pt x="13" y="134"/>
                  </a:lnTo>
                  <a:lnTo>
                    <a:pt x="8" y="123"/>
                  </a:lnTo>
                  <a:lnTo>
                    <a:pt x="8" y="123"/>
                  </a:lnTo>
                  <a:lnTo>
                    <a:pt x="7" y="120"/>
                  </a:lnTo>
                  <a:lnTo>
                    <a:pt x="7" y="120"/>
                  </a:lnTo>
                  <a:close/>
                  <a:moveTo>
                    <a:pt x="26" y="149"/>
                  </a:moveTo>
                  <a:lnTo>
                    <a:pt x="26" y="149"/>
                  </a:lnTo>
                  <a:lnTo>
                    <a:pt x="32" y="156"/>
                  </a:lnTo>
                  <a:lnTo>
                    <a:pt x="40" y="163"/>
                  </a:lnTo>
                  <a:lnTo>
                    <a:pt x="40" y="163"/>
                  </a:lnTo>
                  <a:lnTo>
                    <a:pt x="49" y="167"/>
                  </a:lnTo>
                  <a:lnTo>
                    <a:pt x="60" y="172"/>
                  </a:lnTo>
                  <a:lnTo>
                    <a:pt x="60" y="172"/>
                  </a:lnTo>
                  <a:lnTo>
                    <a:pt x="51" y="167"/>
                  </a:lnTo>
                  <a:lnTo>
                    <a:pt x="41" y="163"/>
                  </a:lnTo>
                  <a:lnTo>
                    <a:pt x="26" y="149"/>
                  </a:lnTo>
                  <a:lnTo>
                    <a:pt x="26" y="149"/>
                  </a:lnTo>
                  <a:close/>
                  <a:moveTo>
                    <a:pt x="78" y="5"/>
                  </a:moveTo>
                  <a:lnTo>
                    <a:pt x="78" y="5"/>
                  </a:lnTo>
                  <a:lnTo>
                    <a:pt x="78" y="5"/>
                  </a:lnTo>
                  <a:lnTo>
                    <a:pt x="78" y="5"/>
                  </a:lnTo>
                  <a:lnTo>
                    <a:pt x="97" y="5"/>
                  </a:lnTo>
                  <a:lnTo>
                    <a:pt x="97" y="5"/>
                  </a:lnTo>
                  <a:lnTo>
                    <a:pt x="95" y="5"/>
                  </a:lnTo>
                  <a:lnTo>
                    <a:pt x="95" y="5"/>
                  </a:lnTo>
                  <a:lnTo>
                    <a:pt x="79" y="5"/>
                  </a:lnTo>
                  <a:lnTo>
                    <a:pt x="79" y="5"/>
                  </a:lnTo>
                  <a:lnTo>
                    <a:pt x="78" y="5"/>
                  </a:lnTo>
                  <a:lnTo>
                    <a:pt x="78" y="5"/>
                  </a:lnTo>
                  <a:close/>
                  <a:moveTo>
                    <a:pt x="158" y="38"/>
                  </a:moveTo>
                  <a:lnTo>
                    <a:pt x="158" y="38"/>
                  </a:lnTo>
                  <a:lnTo>
                    <a:pt x="158" y="38"/>
                  </a:lnTo>
                  <a:lnTo>
                    <a:pt x="158" y="38"/>
                  </a:lnTo>
                  <a:lnTo>
                    <a:pt x="157" y="37"/>
                  </a:lnTo>
                  <a:lnTo>
                    <a:pt x="157" y="37"/>
                  </a:lnTo>
                  <a:lnTo>
                    <a:pt x="145" y="24"/>
                  </a:lnTo>
                  <a:lnTo>
                    <a:pt x="145" y="24"/>
                  </a:lnTo>
                  <a:lnTo>
                    <a:pt x="142" y="21"/>
                  </a:lnTo>
                  <a:lnTo>
                    <a:pt x="142" y="21"/>
                  </a:lnTo>
                  <a:lnTo>
                    <a:pt x="141" y="21"/>
                  </a:lnTo>
                  <a:lnTo>
                    <a:pt x="141" y="21"/>
                  </a:lnTo>
                  <a:lnTo>
                    <a:pt x="141" y="21"/>
                  </a:lnTo>
                  <a:lnTo>
                    <a:pt x="141" y="21"/>
                  </a:lnTo>
                  <a:lnTo>
                    <a:pt x="141" y="21"/>
                  </a:lnTo>
                  <a:lnTo>
                    <a:pt x="141" y="21"/>
                  </a:lnTo>
                  <a:lnTo>
                    <a:pt x="149" y="29"/>
                  </a:lnTo>
                  <a:lnTo>
                    <a:pt x="155" y="37"/>
                  </a:lnTo>
                  <a:lnTo>
                    <a:pt x="155" y="37"/>
                  </a:lnTo>
                  <a:lnTo>
                    <a:pt x="158" y="38"/>
                  </a:lnTo>
                  <a:lnTo>
                    <a:pt x="158" y="38"/>
                  </a:lnTo>
                  <a:close/>
                  <a:moveTo>
                    <a:pt x="172" y="74"/>
                  </a:moveTo>
                  <a:lnTo>
                    <a:pt x="172" y="74"/>
                  </a:lnTo>
                  <a:lnTo>
                    <a:pt x="172" y="74"/>
                  </a:lnTo>
                  <a:lnTo>
                    <a:pt x="172" y="74"/>
                  </a:lnTo>
                  <a:lnTo>
                    <a:pt x="172" y="73"/>
                  </a:lnTo>
                  <a:lnTo>
                    <a:pt x="172" y="73"/>
                  </a:lnTo>
                  <a:lnTo>
                    <a:pt x="172" y="73"/>
                  </a:lnTo>
                  <a:lnTo>
                    <a:pt x="172" y="73"/>
                  </a:lnTo>
                  <a:lnTo>
                    <a:pt x="172" y="74"/>
                  </a:lnTo>
                  <a:lnTo>
                    <a:pt x="172"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1" name="组合 60"/>
          <p:cNvGrpSpPr/>
          <p:nvPr userDrawn="1"/>
        </p:nvGrpSpPr>
        <p:grpSpPr>
          <a:xfrm rot="1298617">
            <a:off x="581049" y="3459171"/>
            <a:ext cx="1250384" cy="1250406"/>
            <a:chOff x="5902423" y="1943448"/>
            <a:chExt cx="668338" cy="606426"/>
          </a:xfrm>
          <a:solidFill>
            <a:schemeClr val="accent1"/>
          </a:solidFill>
        </p:grpSpPr>
        <p:sp>
          <p:nvSpPr>
            <p:cNvPr id="62" name="Freeform 175"/>
            <p:cNvSpPr>
              <a:spLocks noEditPoints="1"/>
            </p:cNvSpPr>
            <p:nvPr/>
          </p:nvSpPr>
          <p:spPr bwMode="auto">
            <a:xfrm>
              <a:off x="5904011" y="2072036"/>
              <a:ext cx="666750" cy="477838"/>
            </a:xfrm>
            <a:custGeom>
              <a:avLst/>
              <a:gdLst>
                <a:gd name="T0" fmla="*/ 199 w 420"/>
                <a:gd name="T1" fmla="*/ 17 h 301"/>
                <a:gd name="T2" fmla="*/ 220 w 420"/>
                <a:gd name="T3" fmla="*/ 205 h 301"/>
                <a:gd name="T4" fmla="*/ 265 w 420"/>
                <a:gd name="T5" fmla="*/ 71 h 301"/>
                <a:gd name="T6" fmla="*/ 306 w 420"/>
                <a:gd name="T7" fmla="*/ 63 h 301"/>
                <a:gd name="T8" fmla="*/ 330 w 420"/>
                <a:gd name="T9" fmla="*/ 126 h 301"/>
                <a:gd name="T10" fmla="*/ 396 w 420"/>
                <a:gd name="T11" fmla="*/ 53 h 301"/>
                <a:gd name="T12" fmla="*/ 229 w 420"/>
                <a:gd name="T13" fmla="*/ 298 h 301"/>
                <a:gd name="T14" fmla="*/ 41 w 420"/>
                <a:gd name="T15" fmla="*/ 109 h 301"/>
                <a:gd name="T16" fmla="*/ 84 w 420"/>
                <a:gd name="T17" fmla="*/ 76 h 301"/>
                <a:gd name="T18" fmla="*/ 95 w 420"/>
                <a:gd name="T19" fmla="*/ 175 h 301"/>
                <a:gd name="T20" fmla="*/ 122 w 420"/>
                <a:gd name="T21" fmla="*/ 102 h 301"/>
                <a:gd name="T22" fmla="*/ 398 w 420"/>
                <a:gd name="T23" fmla="*/ 129 h 301"/>
                <a:gd name="T24" fmla="*/ 133 w 420"/>
                <a:gd name="T25" fmla="*/ 238 h 301"/>
                <a:gd name="T26" fmla="*/ 171 w 420"/>
                <a:gd name="T27" fmla="*/ 263 h 301"/>
                <a:gd name="T28" fmla="*/ 213 w 420"/>
                <a:gd name="T29" fmla="*/ 270 h 301"/>
                <a:gd name="T30" fmla="*/ 305 w 420"/>
                <a:gd name="T31" fmla="*/ 109 h 301"/>
                <a:gd name="T32" fmla="*/ 32 w 420"/>
                <a:gd name="T33" fmla="*/ 161 h 301"/>
                <a:gd name="T34" fmla="*/ 73 w 420"/>
                <a:gd name="T35" fmla="*/ 124 h 301"/>
                <a:gd name="T36" fmla="*/ 284 w 420"/>
                <a:gd name="T37" fmla="*/ 159 h 301"/>
                <a:gd name="T38" fmla="*/ 111 w 420"/>
                <a:gd name="T39" fmla="*/ 203 h 301"/>
                <a:gd name="T40" fmla="*/ 78 w 420"/>
                <a:gd name="T41" fmla="*/ 120 h 301"/>
                <a:gd name="T42" fmla="*/ 68 w 420"/>
                <a:gd name="T43" fmla="*/ 134 h 301"/>
                <a:gd name="T44" fmla="*/ 177 w 420"/>
                <a:gd name="T45" fmla="*/ 99 h 301"/>
                <a:gd name="T46" fmla="*/ 239 w 420"/>
                <a:gd name="T47" fmla="*/ 257 h 301"/>
                <a:gd name="T48" fmla="*/ 256 w 420"/>
                <a:gd name="T49" fmla="*/ 233 h 301"/>
                <a:gd name="T50" fmla="*/ 182 w 420"/>
                <a:gd name="T51" fmla="*/ 186 h 301"/>
                <a:gd name="T52" fmla="*/ 114 w 420"/>
                <a:gd name="T53" fmla="*/ 180 h 301"/>
                <a:gd name="T54" fmla="*/ 62 w 420"/>
                <a:gd name="T55" fmla="*/ 169 h 301"/>
                <a:gd name="T56" fmla="*/ 284 w 420"/>
                <a:gd name="T57" fmla="*/ 139 h 301"/>
                <a:gd name="T58" fmla="*/ 379 w 420"/>
                <a:gd name="T59" fmla="*/ 85 h 301"/>
                <a:gd name="T60" fmla="*/ 86 w 420"/>
                <a:gd name="T61" fmla="*/ 153 h 301"/>
                <a:gd name="T62" fmla="*/ 182 w 420"/>
                <a:gd name="T63" fmla="*/ 257 h 301"/>
                <a:gd name="T64" fmla="*/ 269 w 420"/>
                <a:gd name="T65" fmla="*/ 91 h 301"/>
                <a:gd name="T66" fmla="*/ 136 w 420"/>
                <a:gd name="T67" fmla="*/ 137 h 301"/>
                <a:gd name="T68" fmla="*/ 371 w 420"/>
                <a:gd name="T69" fmla="*/ 147 h 301"/>
                <a:gd name="T70" fmla="*/ 130 w 420"/>
                <a:gd name="T71" fmla="*/ 150 h 301"/>
                <a:gd name="T72" fmla="*/ 275 w 420"/>
                <a:gd name="T73" fmla="*/ 175 h 301"/>
                <a:gd name="T74" fmla="*/ 377 w 420"/>
                <a:gd name="T75" fmla="*/ 96 h 301"/>
                <a:gd name="T76" fmla="*/ 267 w 420"/>
                <a:gd name="T77" fmla="*/ 145 h 301"/>
                <a:gd name="T78" fmla="*/ 325 w 420"/>
                <a:gd name="T79" fmla="*/ 172 h 301"/>
                <a:gd name="T80" fmla="*/ 324 w 420"/>
                <a:gd name="T81" fmla="*/ 200 h 301"/>
                <a:gd name="T82" fmla="*/ 363 w 420"/>
                <a:gd name="T83" fmla="*/ 161 h 301"/>
                <a:gd name="T84" fmla="*/ 242 w 420"/>
                <a:gd name="T85" fmla="*/ 218 h 301"/>
                <a:gd name="T86" fmla="*/ 349 w 420"/>
                <a:gd name="T87" fmla="*/ 106 h 301"/>
                <a:gd name="T88" fmla="*/ 297 w 420"/>
                <a:gd name="T89" fmla="*/ 227 h 301"/>
                <a:gd name="T90" fmla="*/ 272 w 420"/>
                <a:gd name="T91" fmla="*/ 93 h 301"/>
                <a:gd name="T92" fmla="*/ 347 w 420"/>
                <a:gd name="T93" fmla="*/ 134 h 301"/>
                <a:gd name="T94" fmla="*/ 227 w 420"/>
                <a:gd name="T95" fmla="*/ 287 h 301"/>
                <a:gd name="T96" fmla="*/ 177 w 420"/>
                <a:gd name="T97" fmla="*/ 173 h 301"/>
                <a:gd name="T98" fmla="*/ 60 w 420"/>
                <a:gd name="T99" fmla="*/ 120 h 301"/>
                <a:gd name="T100" fmla="*/ 166 w 420"/>
                <a:gd name="T101" fmla="*/ 120 h 301"/>
                <a:gd name="T102" fmla="*/ 316 w 420"/>
                <a:gd name="T103" fmla="*/ 164 h 301"/>
                <a:gd name="T104" fmla="*/ 92 w 420"/>
                <a:gd name="T105" fmla="*/ 158 h 301"/>
                <a:gd name="T106" fmla="*/ 193 w 420"/>
                <a:gd name="T107" fmla="*/ 99 h 301"/>
                <a:gd name="T108" fmla="*/ 330 w 420"/>
                <a:gd name="T109" fmla="*/ 170 h 301"/>
                <a:gd name="T110" fmla="*/ 131 w 420"/>
                <a:gd name="T111" fmla="*/ 126 h 301"/>
                <a:gd name="T112" fmla="*/ 182 w 420"/>
                <a:gd name="T113" fmla="*/ 153 h 301"/>
                <a:gd name="T114" fmla="*/ 291 w 420"/>
                <a:gd name="T115" fmla="*/ 225 h 301"/>
                <a:gd name="T116" fmla="*/ 254 w 420"/>
                <a:gd name="T117" fmla="*/ 104 h 301"/>
                <a:gd name="T118" fmla="*/ 347 w 420"/>
                <a:gd name="T119" fmla="*/ 162 h 301"/>
                <a:gd name="T120" fmla="*/ 399 w 420"/>
                <a:gd name="T121" fmla="*/ 126 h 301"/>
                <a:gd name="T122" fmla="*/ 294 w 420"/>
                <a:gd name="T123" fmla="*/ 230 h 301"/>
                <a:gd name="T124" fmla="*/ 231 w 420"/>
                <a:gd name="T125" fmla="*/ 12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0" h="301">
                  <a:moveTo>
                    <a:pt x="158" y="104"/>
                  </a:moveTo>
                  <a:lnTo>
                    <a:pt x="158" y="104"/>
                  </a:lnTo>
                  <a:lnTo>
                    <a:pt x="160" y="106"/>
                  </a:lnTo>
                  <a:lnTo>
                    <a:pt x="160" y="106"/>
                  </a:lnTo>
                  <a:lnTo>
                    <a:pt x="161" y="109"/>
                  </a:lnTo>
                  <a:lnTo>
                    <a:pt x="161" y="109"/>
                  </a:lnTo>
                  <a:lnTo>
                    <a:pt x="163" y="112"/>
                  </a:lnTo>
                  <a:lnTo>
                    <a:pt x="163" y="112"/>
                  </a:lnTo>
                  <a:lnTo>
                    <a:pt x="166" y="112"/>
                  </a:lnTo>
                  <a:lnTo>
                    <a:pt x="168" y="110"/>
                  </a:lnTo>
                  <a:lnTo>
                    <a:pt x="168" y="110"/>
                  </a:lnTo>
                  <a:lnTo>
                    <a:pt x="171" y="107"/>
                  </a:lnTo>
                  <a:lnTo>
                    <a:pt x="171" y="107"/>
                  </a:lnTo>
                  <a:lnTo>
                    <a:pt x="172" y="96"/>
                  </a:lnTo>
                  <a:lnTo>
                    <a:pt x="172" y="96"/>
                  </a:lnTo>
                  <a:lnTo>
                    <a:pt x="177" y="82"/>
                  </a:lnTo>
                  <a:lnTo>
                    <a:pt x="177" y="82"/>
                  </a:lnTo>
                  <a:lnTo>
                    <a:pt x="177" y="80"/>
                  </a:lnTo>
                  <a:lnTo>
                    <a:pt x="177" y="80"/>
                  </a:lnTo>
                  <a:lnTo>
                    <a:pt x="179" y="79"/>
                  </a:lnTo>
                  <a:lnTo>
                    <a:pt x="180" y="77"/>
                  </a:lnTo>
                  <a:lnTo>
                    <a:pt x="180" y="77"/>
                  </a:lnTo>
                  <a:lnTo>
                    <a:pt x="180" y="77"/>
                  </a:lnTo>
                  <a:lnTo>
                    <a:pt x="180" y="77"/>
                  </a:lnTo>
                  <a:lnTo>
                    <a:pt x="180" y="76"/>
                  </a:lnTo>
                  <a:lnTo>
                    <a:pt x="180" y="76"/>
                  </a:lnTo>
                  <a:lnTo>
                    <a:pt x="180" y="76"/>
                  </a:lnTo>
                  <a:lnTo>
                    <a:pt x="180" y="76"/>
                  </a:lnTo>
                  <a:lnTo>
                    <a:pt x="179" y="76"/>
                  </a:lnTo>
                  <a:lnTo>
                    <a:pt x="179" y="76"/>
                  </a:lnTo>
                  <a:lnTo>
                    <a:pt x="183" y="58"/>
                  </a:lnTo>
                  <a:lnTo>
                    <a:pt x="183" y="58"/>
                  </a:lnTo>
                  <a:lnTo>
                    <a:pt x="183" y="58"/>
                  </a:lnTo>
                  <a:lnTo>
                    <a:pt x="183" y="58"/>
                  </a:lnTo>
                  <a:lnTo>
                    <a:pt x="183" y="61"/>
                  </a:lnTo>
                  <a:lnTo>
                    <a:pt x="183" y="61"/>
                  </a:lnTo>
                  <a:lnTo>
                    <a:pt x="183" y="63"/>
                  </a:lnTo>
                  <a:lnTo>
                    <a:pt x="185" y="64"/>
                  </a:lnTo>
                  <a:lnTo>
                    <a:pt x="185" y="64"/>
                  </a:lnTo>
                  <a:lnTo>
                    <a:pt x="188" y="63"/>
                  </a:lnTo>
                  <a:lnTo>
                    <a:pt x="191" y="64"/>
                  </a:lnTo>
                  <a:lnTo>
                    <a:pt x="191" y="64"/>
                  </a:lnTo>
                  <a:lnTo>
                    <a:pt x="193" y="63"/>
                  </a:lnTo>
                  <a:lnTo>
                    <a:pt x="193" y="63"/>
                  </a:lnTo>
                  <a:lnTo>
                    <a:pt x="193" y="61"/>
                  </a:lnTo>
                  <a:lnTo>
                    <a:pt x="193" y="61"/>
                  </a:lnTo>
                  <a:lnTo>
                    <a:pt x="190" y="50"/>
                  </a:lnTo>
                  <a:lnTo>
                    <a:pt x="190" y="50"/>
                  </a:lnTo>
                  <a:lnTo>
                    <a:pt x="190" y="50"/>
                  </a:lnTo>
                  <a:lnTo>
                    <a:pt x="190" y="50"/>
                  </a:lnTo>
                  <a:lnTo>
                    <a:pt x="185" y="55"/>
                  </a:lnTo>
                  <a:lnTo>
                    <a:pt x="185" y="55"/>
                  </a:lnTo>
                  <a:lnTo>
                    <a:pt x="185" y="55"/>
                  </a:lnTo>
                  <a:lnTo>
                    <a:pt x="185" y="55"/>
                  </a:lnTo>
                  <a:lnTo>
                    <a:pt x="185" y="50"/>
                  </a:lnTo>
                  <a:lnTo>
                    <a:pt x="185" y="50"/>
                  </a:lnTo>
                  <a:lnTo>
                    <a:pt x="186" y="47"/>
                  </a:lnTo>
                  <a:lnTo>
                    <a:pt x="188" y="46"/>
                  </a:lnTo>
                  <a:lnTo>
                    <a:pt x="188" y="46"/>
                  </a:lnTo>
                  <a:lnTo>
                    <a:pt x="186" y="46"/>
                  </a:lnTo>
                  <a:lnTo>
                    <a:pt x="186" y="46"/>
                  </a:lnTo>
                  <a:lnTo>
                    <a:pt x="190" y="35"/>
                  </a:lnTo>
                  <a:lnTo>
                    <a:pt x="190" y="35"/>
                  </a:lnTo>
                  <a:lnTo>
                    <a:pt x="193" y="35"/>
                  </a:lnTo>
                  <a:lnTo>
                    <a:pt x="193" y="35"/>
                  </a:lnTo>
                  <a:lnTo>
                    <a:pt x="191" y="30"/>
                  </a:lnTo>
                  <a:lnTo>
                    <a:pt x="191" y="30"/>
                  </a:lnTo>
                  <a:lnTo>
                    <a:pt x="190" y="30"/>
                  </a:lnTo>
                  <a:lnTo>
                    <a:pt x="190" y="30"/>
                  </a:lnTo>
                  <a:lnTo>
                    <a:pt x="194" y="14"/>
                  </a:lnTo>
                  <a:lnTo>
                    <a:pt x="199" y="0"/>
                  </a:lnTo>
                  <a:lnTo>
                    <a:pt x="199" y="0"/>
                  </a:lnTo>
                  <a:lnTo>
                    <a:pt x="201" y="8"/>
                  </a:lnTo>
                  <a:lnTo>
                    <a:pt x="201" y="8"/>
                  </a:lnTo>
                  <a:lnTo>
                    <a:pt x="198" y="11"/>
                  </a:lnTo>
                  <a:lnTo>
                    <a:pt x="196" y="14"/>
                  </a:lnTo>
                  <a:lnTo>
                    <a:pt x="196" y="14"/>
                  </a:lnTo>
                  <a:lnTo>
                    <a:pt x="199" y="17"/>
                  </a:lnTo>
                  <a:lnTo>
                    <a:pt x="199" y="17"/>
                  </a:lnTo>
                  <a:lnTo>
                    <a:pt x="201" y="20"/>
                  </a:lnTo>
                  <a:lnTo>
                    <a:pt x="201" y="20"/>
                  </a:lnTo>
                  <a:lnTo>
                    <a:pt x="201" y="27"/>
                  </a:lnTo>
                  <a:lnTo>
                    <a:pt x="201" y="27"/>
                  </a:lnTo>
                  <a:lnTo>
                    <a:pt x="198" y="28"/>
                  </a:lnTo>
                  <a:lnTo>
                    <a:pt x="198" y="28"/>
                  </a:lnTo>
                  <a:lnTo>
                    <a:pt x="199" y="33"/>
                  </a:lnTo>
                  <a:lnTo>
                    <a:pt x="199" y="33"/>
                  </a:lnTo>
                  <a:lnTo>
                    <a:pt x="201" y="31"/>
                  </a:lnTo>
                  <a:lnTo>
                    <a:pt x="201" y="31"/>
                  </a:lnTo>
                  <a:lnTo>
                    <a:pt x="201" y="35"/>
                  </a:lnTo>
                  <a:lnTo>
                    <a:pt x="201" y="35"/>
                  </a:lnTo>
                  <a:lnTo>
                    <a:pt x="201" y="42"/>
                  </a:lnTo>
                  <a:lnTo>
                    <a:pt x="201" y="42"/>
                  </a:lnTo>
                  <a:lnTo>
                    <a:pt x="201" y="46"/>
                  </a:lnTo>
                  <a:lnTo>
                    <a:pt x="201" y="46"/>
                  </a:lnTo>
                  <a:lnTo>
                    <a:pt x="201" y="50"/>
                  </a:lnTo>
                  <a:lnTo>
                    <a:pt x="201" y="50"/>
                  </a:lnTo>
                  <a:lnTo>
                    <a:pt x="201" y="55"/>
                  </a:lnTo>
                  <a:lnTo>
                    <a:pt x="201" y="55"/>
                  </a:lnTo>
                  <a:lnTo>
                    <a:pt x="201" y="77"/>
                  </a:lnTo>
                  <a:lnTo>
                    <a:pt x="201" y="77"/>
                  </a:lnTo>
                  <a:lnTo>
                    <a:pt x="202" y="107"/>
                  </a:lnTo>
                  <a:lnTo>
                    <a:pt x="202" y="107"/>
                  </a:lnTo>
                  <a:lnTo>
                    <a:pt x="202" y="121"/>
                  </a:lnTo>
                  <a:lnTo>
                    <a:pt x="202" y="121"/>
                  </a:lnTo>
                  <a:lnTo>
                    <a:pt x="204" y="145"/>
                  </a:lnTo>
                  <a:lnTo>
                    <a:pt x="204" y="145"/>
                  </a:lnTo>
                  <a:lnTo>
                    <a:pt x="204" y="147"/>
                  </a:lnTo>
                  <a:lnTo>
                    <a:pt x="204" y="148"/>
                  </a:lnTo>
                  <a:lnTo>
                    <a:pt x="204" y="148"/>
                  </a:lnTo>
                  <a:lnTo>
                    <a:pt x="202" y="151"/>
                  </a:lnTo>
                  <a:lnTo>
                    <a:pt x="202" y="151"/>
                  </a:lnTo>
                  <a:lnTo>
                    <a:pt x="201" y="154"/>
                  </a:lnTo>
                  <a:lnTo>
                    <a:pt x="201" y="154"/>
                  </a:lnTo>
                  <a:lnTo>
                    <a:pt x="202" y="156"/>
                  </a:lnTo>
                  <a:lnTo>
                    <a:pt x="202" y="156"/>
                  </a:lnTo>
                  <a:lnTo>
                    <a:pt x="205" y="153"/>
                  </a:lnTo>
                  <a:lnTo>
                    <a:pt x="205" y="153"/>
                  </a:lnTo>
                  <a:lnTo>
                    <a:pt x="205" y="156"/>
                  </a:lnTo>
                  <a:lnTo>
                    <a:pt x="205" y="156"/>
                  </a:lnTo>
                  <a:lnTo>
                    <a:pt x="205" y="158"/>
                  </a:lnTo>
                  <a:lnTo>
                    <a:pt x="205" y="158"/>
                  </a:lnTo>
                  <a:lnTo>
                    <a:pt x="204" y="159"/>
                  </a:lnTo>
                  <a:lnTo>
                    <a:pt x="204" y="159"/>
                  </a:lnTo>
                  <a:lnTo>
                    <a:pt x="205" y="159"/>
                  </a:lnTo>
                  <a:lnTo>
                    <a:pt x="205" y="159"/>
                  </a:lnTo>
                  <a:lnTo>
                    <a:pt x="207" y="170"/>
                  </a:lnTo>
                  <a:lnTo>
                    <a:pt x="207" y="170"/>
                  </a:lnTo>
                  <a:lnTo>
                    <a:pt x="209" y="183"/>
                  </a:lnTo>
                  <a:lnTo>
                    <a:pt x="209" y="183"/>
                  </a:lnTo>
                  <a:lnTo>
                    <a:pt x="209" y="191"/>
                  </a:lnTo>
                  <a:lnTo>
                    <a:pt x="209" y="191"/>
                  </a:lnTo>
                  <a:lnTo>
                    <a:pt x="209" y="194"/>
                  </a:lnTo>
                  <a:lnTo>
                    <a:pt x="209" y="194"/>
                  </a:lnTo>
                  <a:lnTo>
                    <a:pt x="210" y="208"/>
                  </a:lnTo>
                  <a:lnTo>
                    <a:pt x="210" y="208"/>
                  </a:lnTo>
                  <a:lnTo>
                    <a:pt x="212" y="216"/>
                  </a:lnTo>
                  <a:lnTo>
                    <a:pt x="212" y="216"/>
                  </a:lnTo>
                  <a:lnTo>
                    <a:pt x="212" y="221"/>
                  </a:lnTo>
                  <a:lnTo>
                    <a:pt x="212" y="221"/>
                  </a:lnTo>
                  <a:lnTo>
                    <a:pt x="215" y="218"/>
                  </a:lnTo>
                  <a:lnTo>
                    <a:pt x="215" y="218"/>
                  </a:lnTo>
                  <a:lnTo>
                    <a:pt x="215" y="218"/>
                  </a:lnTo>
                  <a:lnTo>
                    <a:pt x="215" y="218"/>
                  </a:lnTo>
                  <a:lnTo>
                    <a:pt x="218" y="218"/>
                  </a:lnTo>
                  <a:lnTo>
                    <a:pt x="218" y="214"/>
                  </a:lnTo>
                  <a:lnTo>
                    <a:pt x="218" y="214"/>
                  </a:lnTo>
                  <a:lnTo>
                    <a:pt x="220" y="211"/>
                  </a:lnTo>
                  <a:lnTo>
                    <a:pt x="220" y="211"/>
                  </a:lnTo>
                  <a:lnTo>
                    <a:pt x="220" y="211"/>
                  </a:lnTo>
                  <a:lnTo>
                    <a:pt x="220" y="211"/>
                  </a:lnTo>
                  <a:lnTo>
                    <a:pt x="221" y="208"/>
                  </a:lnTo>
                  <a:lnTo>
                    <a:pt x="221" y="205"/>
                  </a:lnTo>
                  <a:lnTo>
                    <a:pt x="221" y="205"/>
                  </a:lnTo>
                  <a:lnTo>
                    <a:pt x="220" y="205"/>
                  </a:lnTo>
                  <a:lnTo>
                    <a:pt x="220" y="205"/>
                  </a:lnTo>
                  <a:lnTo>
                    <a:pt x="220" y="202"/>
                  </a:lnTo>
                  <a:lnTo>
                    <a:pt x="220" y="202"/>
                  </a:lnTo>
                  <a:lnTo>
                    <a:pt x="221" y="200"/>
                  </a:lnTo>
                  <a:lnTo>
                    <a:pt x="221" y="200"/>
                  </a:lnTo>
                  <a:lnTo>
                    <a:pt x="221" y="200"/>
                  </a:lnTo>
                  <a:lnTo>
                    <a:pt x="221" y="199"/>
                  </a:lnTo>
                  <a:lnTo>
                    <a:pt x="221" y="199"/>
                  </a:lnTo>
                  <a:lnTo>
                    <a:pt x="221" y="197"/>
                  </a:lnTo>
                  <a:lnTo>
                    <a:pt x="221" y="197"/>
                  </a:lnTo>
                  <a:lnTo>
                    <a:pt x="221" y="199"/>
                  </a:lnTo>
                  <a:lnTo>
                    <a:pt x="221" y="199"/>
                  </a:lnTo>
                  <a:lnTo>
                    <a:pt x="221" y="197"/>
                  </a:lnTo>
                  <a:lnTo>
                    <a:pt x="221" y="197"/>
                  </a:lnTo>
                  <a:lnTo>
                    <a:pt x="223" y="169"/>
                  </a:lnTo>
                  <a:lnTo>
                    <a:pt x="223" y="169"/>
                  </a:lnTo>
                  <a:lnTo>
                    <a:pt x="226" y="139"/>
                  </a:lnTo>
                  <a:lnTo>
                    <a:pt x="226" y="139"/>
                  </a:lnTo>
                  <a:lnTo>
                    <a:pt x="232" y="112"/>
                  </a:lnTo>
                  <a:lnTo>
                    <a:pt x="232" y="112"/>
                  </a:lnTo>
                  <a:lnTo>
                    <a:pt x="237" y="90"/>
                  </a:lnTo>
                  <a:lnTo>
                    <a:pt x="237" y="90"/>
                  </a:lnTo>
                  <a:lnTo>
                    <a:pt x="237" y="90"/>
                  </a:lnTo>
                  <a:lnTo>
                    <a:pt x="237" y="90"/>
                  </a:lnTo>
                  <a:lnTo>
                    <a:pt x="237" y="91"/>
                  </a:lnTo>
                  <a:lnTo>
                    <a:pt x="237" y="91"/>
                  </a:lnTo>
                  <a:lnTo>
                    <a:pt x="239" y="98"/>
                  </a:lnTo>
                  <a:lnTo>
                    <a:pt x="239" y="98"/>
                  </a:lnTo>
                  <a:lnTo>
                    <a:pt x="240" y="101"/>
                  </a:lnTo>
                  <a:lnTo>
                    <a:pt x="243" y="102"/>
                  </a:lnTo>
                  <a:lnTo>
                    <a:pt x="243" y="102"/>
                  </a:lnTo>
                  <a:lnTo>
                    <a:pt x="242" y="104"/>
                  </a:lnTo>
                  <a:lnTo>
                    <a:pt x="240" y="107"/>
                  </a:lnTo>
                  <a:lnTo>
                    <a:pt x="240" y="107"/>
                  </a:lnTo>
                  <a:lnTo>
                    <a:pt x="242" y="109"/>
                  </a:lnTo>
                  <a:lnTo>
                    <a:pt x="242" y="109"/>
                  </a:lnTo>
                  <a:lnTo>
                    <a:pt x="242" y="109"/>
                  </a:lnTo>
                  <a:lnTo>
                    <a:pt x="242" y="109"/>
                  </a:lnTo>
                  <a:lnTo>
                    <a:pt x="243" y="107"/>
                  </a:lnTo>
                  <a:lnTo>
                    <a:pt x="243" y="107"/>
                  </a:lnTo>
                  <a:lnTo>
                    <a:pt x="243" y="106"/>
                  </a:lnTo>
                  <a:lnTo>
                    <a:pt x="243" y="106"/>
                  </a:lnTo>
                  <a:lnTo>
                    <a:pt x="243" y="104"/>
                  </a:lnTo>
                  <a:lnTo>
                    <a:pt x="243" y="104"/>
                  </a:lnTo>
                  <a:lnTo>
                    <a:pt x="245" y="104"/>
                  </a:lnTo>
                  <a:lnTo>
                    <a:pt x="245" y="104"/>
                  </a:lnTo>
                  <a:lnTo>
                    <a:pt x="248" y="104"/>
                  </a:lnTo>
                  <a:lnTo>
                    <a:pt x="250" y="102"/>
                  </a:lnTo>
                  <a:lnTo>
                    <a:pt x="250" y="102"/>
                  </a:lnTo>
                  <a:lnTo>
                    <a:pt x="253" y="101"/>
                  </a:lnTo>
                  <a:lnTo>
                    <a:pt x="253" y="101"/>
                  </a:lnTo>
                  <a:lnTo>
                    <a:pt x="254" y="99"/>
                  </a:lnTo>
                  <a:lnTo>
                    <a:pt x="254" y="99"/>
                  </a:lnTo>
                  <a:lnTo>
                    <a:pt x="257" y="99"/>
                  </a:lnTo>
                  <a:lnTo>
                    <a:pt x="257" y="99"/>
                  </a:lnTo>
                  <a:lnTo>
                    <a:pt x="257" y="98"/>
                  </a:lnTo>
                  <a:lnTo>
                    <a:pt x="257" y="98"/>
                  </a:lnTo>
                  <a:lnTo>
                    <a:pt x="262" y="88"/>
                  </a:lnTo>
                  <a:lnTo>
                    <a:pt x="262" y="88"/>
                  </a:lnTo>
                  <a:lnTo>
                    <a:pt x="264" y="88"/>
                  </a:lnTo>
                  <a:lnTo>
                    <a:pt x="264" y="88"/>
                  </a:lnTo>
                  <a:lnTo>
                    <a:pt x="257" y="94"/>
                  </a:lnTo>
                  <a:lnTo>
                    <a:pt x="257" y="94"/>
                  </a:lnTo>
                  <a:lnTo>
                    <a:pt x="259" y="90"/>
                  </a:lnTo>
                  <a:lnTo>
                    <a:pt x="259" y="90"/>
                  </a:lnTo>
                  <a:lnTo>
                    <a:pt x="259" y="88"/>
                  </a:lnTo>
                  <a:lnTo>
                    <a:pt x="259" y="88"/>
                  </a:lnTo>
                  <a:lnTo>
                    <a:pt x="261" y="85"/>
                  </a:lnTo>
                  <a:lnTo>
                    <a:pt x="261" y="85"/>
                  </a:lnTo>
                  <a:lnTo>
                    <a:pt x="259" y="85"/>
                  </a:lnTo>
                  <a:lnTo>
                    <a:pt x="259" y="85"/>
                  </a:lnTo>
                  <a:lnTo>
                    <a:pt x="264" y="74"/>
                  </a:lnTo>
                  <a:lnTo>
                    <a:pt x="264" y="74"/>
                  </a:lnTo>
                  <a:lnTo>
                    <a:pt x="265" y="76"/>
                  </a:lnTo>
                  <a:lnTo>
                    <a:pt x="265" y="76"/>
                  </a:lnTo>
                  <a:lnTo>
                    <a:pt x="269" y="71"/>
                  </a:lnTo>
                  <a:lnTo>
                    <a:pt x="269" y="71"/>
                  </a:lnTo>
                  <a:lnTo>
                    <a:pt x="265" y="71"/>
                  </a:lnTo>
                  <a:lnTo>
                    <a:pt x="265" y="71"/>
                  </a:lnTo>
                  <a:lnTo>
                    <a:pt x="269" y="63"/>
                  </a:lnTo>
                  <a:lnTo>
                    <a:pt x="269" y="63"/>
                  </a:lnTo>
                  <a:lnTo>
                    <a:pt x="272" y="60"/>
                  </a:lnTo>
                  <a:lnTo>
                    <a:pt x="272" y="60"/>
                  </a:lnTo>
                  <a:lnTo>
                    <a:pt x="270" y="60"/>
                  </a:lnTo>
                  <a:lnTo>
                    <a:pt x="270" y="60"/>
                  </a:lnTo>
                  <a:lnTo>
                    <a:pt x="273" y="57"/>
                  </a:lnTo>
                  <a:lnTo>
                    <a:pt x="273" y="57"/>
                  </a:lnTo>
                  <a:lnTo>
                    <a:pt x="275" y="58"/>
                  </a:lnTo>
                  <a:lnTo>
                    <a:pt x="275" y="58"/>
                  </a:lnTo>
                  <a:lnTo>
                    <a:pt x="276" y="64"/>
                  </a:lnTo>
                  <a:lnTo>
                    <a:pt x="276" y="64"/>
                  </a:lnTo>
                  <a:lnTo>
                    <a:pt x="278" y="66"/>
                  </a:lnTo>
                  <a:lnTo>
                    <a:pt x="278" y="68"/>
                  </a:lnTo>
                  <a:lnTo>
                    <a:pt x="278" y="68"/>
                  </a:lnTo>
                  <a:lnTo>
                    <a:pt x="280" y="68"/>
                  </a:lnTo>
                  <a:lnTo>
                    <a:pt x="280" y="69"/>
                  </a:lnTo>
                  <a:lnTo>
                    <a:pt x="280" y="69"/>
                  </a:lnTo>
                  <a:lnTo>
                    <a:pt x="280" y="69"/>
                  </a:lnTo>
                  <a:lnTo>
                    <a:pt x="280" y="69"/>
                  </a:lnTo>
                  <a:lnTo>
                    <a:pt x="281" y="79"/>
                  </a:lnTo>
                  <a:lnTo>
                    <a:pt x="283" y="87"/>
                  </a:lnTo>
                  <a:lnTo>
                    <a:pt x="283" y="87"/>
                  </a:lnTo>
                  <a:lnTo>
                    <a:pt x="283" y="88"/>
                  </a:lnTo>
                  <a:lnTo>
                    <a:pt x="283" y="88"/>
                  </a:lnTo>
                  <a:lnTo>
                    <a:pt x="281" y="90"/>
                  </a:lnTo>
                  <a:lnTo>
                    <a:pt x="280" y="94"/>
                  </a:lnTo>
                  <a:lnTo>
                    <a:pt x="280" y="94"/>
                  </a:lnTo>
                  <a:lnTo>
                    <a:pt x="281" y="91"/>
                  </a:lnTo>
                  <a:lnTo>
                    <a:pt x="281" y="91"/>
                  </a:lnTo>
                  <a:lnTo>
                    <a:pt x="284" y="90"/>
                  </a:lnTo>
                  <a:lnTo>
                    <a:pt x="284" y="90"/>
                  </a:lnTo>
                  <a:lnTo>
                    <a:pt x="286" y="91"/>
                  </a:lnTo>
                  <a:lnTo>
                    <a:pt x="286" y="91"/>
                  </a:lnTo>
                  <a:lnTo>
                    <a:pt x="287" y="93"/>
                  </a:lnTo>
                  <a:lnTo>
                    <a:pt x="291" y="93"/>
                  </a:lnTo>
                  <a:lnTo>
                    <a:pt x="291" y="93"/>
                  </a:lnTo>
                  <a:lnTo>
                    <a:pt x="294" y="91"/>
                  </a:lnTo>
                  <a:lnTo>
                    <a:pt x="294" y="91"/>
                  </a:lnTo>
                  <a:lnTo>
                    <a:pt x="294" y="93"/>
                  </a:lnTo>
                  <a:lnTo>
                    <a:pt x="294" y="93"/>
                  </a:lnTo>
                  <a:lnTo>
                    <a:pt x="294" y="96"/>
                  </a:lnTo>
                  <a:lnTo>
                    <a:pt x="297" y="98"/>
                  </a:lnTo>
                  <a:lnTo>
                    <a:pt x="297" y="98"/>
                  </a:lnTo>
                  <a:lnTo>
                    <a:pt x="297" y="99"/>
                  </a:lnTo>
                  <a:lnTo>
                    <a:pt x="298" y="98"/>
                  </a:lnTo>
                  <a:lnTo>
                    <a:pt x="298" y="98"/>
                  </a:lnTo>
                  <a:lnTo>
                    <a:pt x="298" y="98"/>
                  </a:lnTo>
                  <a:lnTo>
                    <a:pt x="298" y="98"/>
                  </a:lnTo>
                  <a:lnTo>
                    <a:pt x="300" y="96"/>
                  </a:lnTo>
                  <a:lnTo>
                    <a:pt x="298" y="93"/>
                  </a:lnTo>
                  <a:lnTo>
                    <a:pt x="298" y="93"/>
                  </a:lnTo>
                  <a:lnTo>
                    <a:pt x="298" y="90"/>
                  </a:lnTo>
                  <a:lnTo>
                    <a:pt x="298" y="90"/>
                  </a:lnTo>
                  <a:lnTo>
                    <a:pt x="295" y="90"/>
                  </a:lnTo>
                  <a:lnTo>
                    <a:pt x="295" y="90"/>
                  </a:lnTo>
                  <a:lnTo>
                    <a:pt x="294" y="90"/>
                  </a:lnTo>
                  <a:lnTo>
                    <a:pt x="294" y="90"/>
                  </a:lnTo>
                  <a:lnTo>
                    <a:pt x="295" y="85"/>
                  </a:lnTo>
                  <a:lnTo>
                    <a:pt x="295" y="85"/>
                  </a:lnTo>
                  <a:lnTo>
                    <a:pt x="297" y="80"/>
                  </a:lnTo>
                  <a:lnTo>
                    <a:pt x="297" y="80"/>
                  </a:lnTo>
                  <a:lnTo>
                    <a:pt x="298" y="80"/>
                  </a:lnTo>
                  <a:lnTo>
                    <a:pt x="298" y="80"/>
                  </a:lnTo>
                  <a:lnTo>
                    <a:pt x="303" y="74"/>
                  </a:lnTo>
                  <a:lnTo>
                    <a:pt x="303" y="74"/>
                  </a:lnTo>
                  <a:lnTo>
                    <a:pt x="298" y="77"/>
                  </a:lnTo>
                  <a:lnTo>
                    <a:pt x="298" y="77"/>
                  </a:lnTo>
                  <a:lnTo>
                    <a:pt x="298" y="76"/>
                  </a:lnTo>
                  <a:lnTo>
                    <a:pt x="298" y="76"/>
                  </a:lnTo>
                  <a:lnTo>
                    <a:pt x="300" y="69"/>
                  </a:lnTo>
                  <a:lnTo>
                    <a:pt x="300" y="69"/>
                  </a:lnTo>
                  <a:lnTo>
                    <a:pt x="302" y="68"/>
                  </a:lnTo>
                  <a:lnTo>
                    <a:pt x="302" y="68"/>
                  </a:lnTo>
                  <a:lnTo>
                    <a:pt x="306" y="64"/>
                  </a:lnTo>
                  <a:lnTo>
                    <a:pt x="306" y="64"/>
                  </a:lnTo>
                  <a:lnTo>
                    <a:pt x="306" y="63"/>
                  </a:lnTo>
                  <a:lnTo>
                    <a:pt x="306" y="63"/>
                  </a:lnTo>
                  <a:lnTo>
                    <a:pt x="305" y="60"/>
                  </a:lnTo>
                  <a:lnTo>
                    <a:pt x="305" y="60"/>
                  </a:lnTo>
                  <a:lnTo>
                    <a:pt x="303" y="58"/>
                  </a:lnTo>
                  <a:lnTo>
                    <a:pt x="303" y="57"/>
                  </a:lnTo>
                  <a:lnTo>
                    <a:pt x="303" y="57"/>
                  </a:lnTo>
                  <a:lnTo>
                    <a:pt x="305" y="55"/>
                  </a:lnTo>
                  <a:lnTo>
                    <a:pt x="305" y="55"/>
                  </a:lnTo>
                  <a:lnTo>
                    <a:pt x="310" y="61"/>
                  </a:lnTo>
                  <a:lnTo>
                    <a:pt x="310" y="61"/>
                  </a:lnTo>
                  <a:lnTo>
                    <a:pt x="310" y="50"/>
                  </a:lnTo>
                  <a:lnTo>
                    <a:pt x="310" y="50"/>
                  </a:lnTo>
                  <a:lnTo>
                    <a:pt x="306" y="53"/>
                  </a:lnTo>
                  <a:lnTo>
                    <a:pt x="306" y="53"/>
                  </a:lnTo>
                  <a:lnTo>
                    <a:pt x="306" y="52"/>
                  </a:lnTo>
                  <a:lnTo>
                    <a:pt x="306" y="52"/>
                  </a:lnTo>
                  <a:lnTo>
                    <a:pt x="308" y="44"/>
                  </a:lnTo>
                  <a:lnTo>
                    <a:pt x="308" y="44"/>
                  </a:lnTo>
                  <a:lnTo>
                    <a:pt x="310" y="42"/>
                  </a:lnTo>
                  <a:lnTo>
                    <a:pt x="310" y="42"/>
                  </a:lnTo>
                  <a:lnTo>
                    <a:pt x="313" y="25"/>
                  </a:lnTo>
                  <a:lnTo>
                    <a:pt x="313" y="25"/>
                  </a:lnTo>
                  <a:lnTo>
                    <a:pt x="316" y="12"/>
                  </a:lnTo>
                  <a:lnTo>
                    <a:pt x="316" y="12"/>
                  </a:lnTo>
                  <a:lnTo>
                    <a:pt x="316" y="14"/>
                  </a:lnTo>
                  <a:lnTo>
                    <a:pt x="316" y="14"/>
                  </a:lnTo>
                  <a:lnTo>
                    <a:pt x="316" y="53"/>
                  </a:lnTo>
                  <a:lnTo>
                    <a:pt x="316" y="53"/>
                  </a:lnTo>
                  <a:lnTo>
                    <a:pt x="316" y="63"/>
                  </a:lnTo>
                  <a:lnTo>
                    <a:pt x="316" y="63"/>
                  </a:lnTo>
                  <a:lnTo>
                    <a:pt x="316" y="77"/>
                  </a:lnTo>
                  <a:lnTo>
                    <a:pt x="316" y="77"/>
                  </a:lnTo>
                  <a:lnTo>
                    <a:pt x="314" y="115"/>
                  </a:lnTo>
                  <a:lnTo>
                    <a:pt x="314" y="115"/>
                  </a:lnTo>
                  <a:lnTo>
                    <a:pt x="313" y="132"/>
                  </a:lnTo>
                  <a:lnTo>
                    <a:pt x="313" y="132"/>
                  </a:lnTo>
                  <a:lnTo>
                    <a:pt x="313" y="134"/>
                  </a:lnTo>
                  <a:lnTo>
                    <a:pt x="313" y="135"/>
                  </a:lnTo>
                  <a:lnTo>
                    <a:pt x="313" y="135"/>
                  </a:lnTo>
                  <a:lnTo>
                    <a:pt x="313" y="139"/>
                  </a:lnTo>
                  <a:lnTo>
                    <a:pt x="313" y="142"/>
                  </a:lnTo>
                  <a:lnTo>
                    <a:pt x="313" y="142"/>
                  </a:lnTo>
                  <a:lnTo>
                    <a:pt x="313" y="142"/>
                  </a:lnTo>
                  <a:lnTo>
                    <a:pt x="313" y="142"/>
                  </a:lnTo>
                  <a:lnTo>
                    <a:pt x="310" y="139"/>
                  </a:lnTo>
                  <a:lnTo>
                    <a:pt x="310" y="139"/>
                  </a:lnTo>
                  <a:lnTo>
                    <a:pt x="308" y="142"/>
                  </a:lnTo>
                  <a:lnTo>
                    <a:pt x="308" y="145"/>
                  </a:lnTo>
                  <a:lnTo>
                    <a:pt x="308" y="150"/>
                  </a:lnTo>
                  <a:lnTo>
                    <a:pt x="308" y="153"/>
                  </a:lnTo>
                  <a:lnTo>
                    <a:pt x="308" y="153"/>
                  </a:lnTo>
                  <a:lnTo>
                    <a:pt x="310" y="151"/>
                  </a:lnTo>
                  <a:lnTo>
                    <a:pt x="313" y="151"/>
                  </a:lnTo>
                  <a:lnTo>
                    <a:pt x="313" y="151"/>
                  </a:lnTo>
                  <a:lnTo>
                    <a:pt x="313" y="153"/>
                  </a:lnTo>
                  <a:lnTo>
                    <a:pt x="313" y="153"/>
                  </a:lnTo>
                  <a:lnTo>
                    <a:pt x="313" y="158"/>
                  </a:lnTo>
                  <a:lnTo>
                    <a:pt x="313" y="158"/>
                  </a:lnTo>
                  <a:lnTo>
                    <a:pt x="314" y="159"/>
                  </a:lnTo>
                  <a:lnTo>
                    <a:pt x="316" y="161"/>
                  </a:lnTo>
                  <a:lnTo>
                    <a:pt x="317" y="159"/>
                  </a:lnTo>
                  <a:lnTo>
                    <a:pt x="321" y="159"/>
                  </a:lnTo>
                  <a:lnTo>
                    <a:pt x="321" y="159"/>
                  </a:lnTo>
                  <a:lnTo>
                    <a:pt x="321" y="156"/>
                  </a:lnTo>
                  <a:lnTo>
                    <a:pt x="321" y="156"/>
                  </a:lnTo>
                  <a:lnTo>
                    <a:pt x="322" y="154"/>
                  </a:lnTo>
                  <a:lnTo>
                    <a:pt x="322" y="154"/>
                  </a:lnTo>
                  <a:lnTo>
                    <a:pt x="322" y="159"/>
                  </a:lnTo>
                  <a:lnTo>
                    <a:pt x="322" y="159"/>
                  </a:lnTo>
                  <a:lnTo>
                    <a:pt x="322" y="165"/>
                  </a:lnTo>
                  <a:lnTo>
                    <a:pt x="322" y="165"/>
                  </a:lnTo>
                  <a:lnTo>
                    <a:pt x="324" y="165"/>
                  </a:lnTo>
                  <a:lnTo>
                    <a:pt x="324" y="165"/>
                  </a:lnTo>
                  <a:lnTo>
                    <a:pt x="328" y="165"/>
                  </a:lnTo>
                  <a:lnTo>
                    <a:pt x="330" y="162"/>
                  </a:lnTo>
                  <a:lnTo>
                    <a:pt x="330" y="162"/>
                  </a:lnTo>
                  <a:lnTo>
                    <a:pt x="330" y="161"/>
                  </a:lnTo>
                  <a:lnTo>
                    <a:pt x="330" y="161"/>
                  </a:lnTo>
                  <a:lnTo>
                    <a:pt x="330" y="126"/>
                  </a:lnTo>
                  <a:lnTo>
                    <a:pt x="330" y="126"/>
                  </a:lnTo>
                  <a:lnTo>
                    <a:pt x="332" y="102"/>
                  </a:lnTo>
                  <a:lnTo>
                    <a:pt x="332" y="102"/>
                  </a:lnTo>
                  <a:lnTo>
                    <a:pt x="332" y="98"/>
                  </a:lnTo>
                  <a:lnTo>
                    <a:pt x="332" y="98"/>
                  </a:lnTo>
                  <a:lnTo>
                    <a:pt x="333" y="90"/>
                  </a:lnTo>
                  <a:lnTo>
                    <a:pt x="333" y="90"/>
                  </a:lnTo>
                  <a:lnTo>
                    <a:pt x="333" y="90"/>
                  </a:lnTo>
                  <a:lnTo>
                    <a:pt x="333" y="90"/>
                  </a:lnTo>
                  <a:lnTo>
                    <a:pt x="335" y="83"/>
                  </a:lnTo>
                  <a:lnTo>
                    <a:pt x="335" y="83"/>
                  </a:lnTo>
                  <a:lnTo>
                    <a:pt x="335" y="82"/>
                  </a:lnTo>
                  <a:lnTo>
                    <a:pt x="335" y="82"/>
                  </a:lnTo>
                  <a:lnTo>
                    <a:pt x="335" y="80"/>
                  </a:lnTo>
                  <a:lnTo>
                    <a:pt x="335" y="79"/>
                  </a:lnTo>
                  <a:lnTo>
                    <a:pt x="335" y="79"/>
                  </a:lnTo>
                  <a:lnTo>
                    <a:pt x="336" y="77"/>
                  </a:lnTo>
                  <a:lnTo>
                    <a:pt x="336" y="77"/>
                  </a:lnTo>
                  <a:lnTo>
                    <a:pt x="336" y="76"/>
                  </a:lnTo>
                  <a:lnTo>
                    <a:pt x="336" y="76"/>
                  </a:lnTo>
                  <a:lnTo>
                    <a:pt x="341" y="61"/>
                  </a:lnTo>
                  <a:lnTo>
                    <a:pt x="341" y="61"/>
                  </a:lnTo>
                  <a:lnTo>
                    <a:pt x="341" y="60"/>
                  </a:lnTo>
                  <a:lnTo>
                    <a:pt x="341" y="60"/>
                  </a:lnTo>
                  <a:lnTo>
                    <a:pt x="343" y="66"/>
                  </a:lnTo>
                  <a:lnTo>
                    <a:pt x="343" y="66"/>
                  </a:lnTo>
                  <a:lnTo>
                    <a:pt x="344" y="82"/>
                  </a:lnTo>
                  <a:lnTo>
                    <a:pt x="344" y="82"/>
                  </a:lnTo>
                  <a:lnTo>
                    <a:pt x="347" y="90"/>
                  </a:lnTo>
                  <a:lnTo>
                    <a:pt x="347" y="90"/>
                  </a:lnTo>
                  <a:lnTo>
                    <a:pt x="347" y="91"/>
                  </a:lnTo>
                  <a:lnTo>
                    <a:pt x="347" y="91"/>
                  </a:lnTo>
                  <a:lnTo>
                    <a:pt x="351" y="93"/>
                  </a:lnTo>
                  <a:lnTo>
                    <a:pt x="352" y="93"/>
                  </a:lnTo>
                  <a:lnTo>
                    <a:pt x="352" y="93"/>
                  </a:lnTo>
                  <a:lnTo>
                    <a:pt x="354" y="93"/>
                  </a:lnTo>
                  <a:lnTo>
                    <a:pt x="354" y="93"/>
                  </a:lnTo>
                  <a:lnTo>
                    <a:pt x="355" y="91"/>
                  </a:lnTo>
                  <a:lnTo>
                    <a:pt x="355" y="91"/>
                  </a:lnTo>
                  <a:lnTo>
                    <a:pt x="357" y="88"/>
                  </a:lnTo>
                  <a:lnTo>
                    <a:pt x="357" y="88"/>
                  </a:lnTo>
                  <a:lnTo>
                    <a:pt x="358" y="87"/>
                  </a:lnTo>
                  <a:lnTo>
                    <a:pt x="358" y="87"/>
                  </a:lnTo>
                  <a:lnTo>
                    <a:pt x="360" y="85"/>
                  </a:lnTo>
                  <a:lnTo>
                    <a:pt x="362" y="83"/>
                  </a:lnTo>
                  <a:lnTo>
                    <a:pt x="362" y="83"/>
                  </a:lnTo>
                  <a:lnTo>
                    <a:pt x="363" y="76"/>
                  </a:lnTo>
                  <a:lnTo>
                    <a:pt x="363" y="76"/>
                  </a:lnTo>
                  <a:lnTo>
                    <a:pt x="365" y="72"/>
                  </a:lnTo>
                  <a:lnTo>
                    <a:pt x="365" y="72"/>
                  </a:lnTo>
                  <a:lnTo>
                    <a:pt x="365" y="72"/>
                  </a:lnTo>
                  <a:lnTo>
                    <a:pt x="365" y="72"/>
                  </a:lnTo>
                  <a:lnTo>
                    <a:pt x="366" y="72"/>
                  </a:lnTo>
                  <a:lnTo>
                    <a:pt x="366" y="72"/>
                  </a:lnTo>
                  <a:lnTo>
                    <a:pt x="366" y="69"/>
                  </a:lnTo>
                  <a:lnTo>
                    <a:pt x="366" y="66"/>
                  </a:lnTo>
                  <a:lnTo>
                    <a:pt x="366" y="66"/>
                  </a:lnTo>
                  <a:lnTo>
                    <a:pt x="365" y="72"/>
                  </a:lnTo>
                  <a:lnTo>
                    <a:pt x="365" y="72"/>
                  </a:lnTo>
                  <a:lnTo>
                    <a:pt x="365" y="66"/>
                  </a:lnTo>
                  <a:lnTo>
                    <a:pt x="365" y="66"/>
                  </a:lnTo>
                  <a:lnTo>
                    <a:pt x="369" y="46"/>
                  </a:lnTo>
                  <a:lnTo>
                    <a:pt x="369" y="46"/>
                  </a:lnTo>
                  <a:lnTo>
                    <a:pt x="371" y="42"/>
                  </a:lnTo>
                  <a:lnTo>
                    <a:pt x="371" y="42"/>
                  </a:lnTo>
                  <a:lnTo>
                    <a:pt x="374" y="44"/>
                  </a:lnTo>
                  <a:lnTo>
                    <a:pt x="374" y="44"/>
                  </a:lnTo>
                  <a:lnTo>
                    <a:pt x="377" y="47"/>
                  </a:lnTo>
                  <a:lnTo>
                    <a:pt x="377" y="47"/>
                  </a:lnTo>
                  <a:lnTo>
                    <a:pt x="382" y="50"/>
                  </a:lnTo>
                  <a:lnTo>
                    <a:pt x="382" y="50"/>
                  </a:lnTo>
                  <a:lnTo>
                    <a:pt x="387" y="52"/>
                  </a:lnTo>
                  <a:lnTo>
                    <a:pt x="387" y="52"/>
                  </a:lnTo>
                  <a:lnTo>
                    <a:pt x="388" y="52"/>
                  </a:lnTo>
                  <a:lnTo>
                    <a:pt x="388" y="52"/>
                  </a:lnTo>
                  <a:lnTo>
                    <a:pt x="392" y="53"/>
                  </a:lnTo>
                  <a:lnTo>
                    <a:pt x="392" y="53"/>
                  </a:lnTo>
                  <a:lnTo>
                    <a:pt x="396" y="53"/>
                  </a:lnTo>
                  <a:lnTo>
                    <a:pt x="396" y="53"/>
                  </a:lnTo>
                  <a:lnTo>
                    <a:pt x="399" y="53"/>
                  </a:lnTo>
                  <a:lnTo>
                    <a:pt x="399" y="53"/>
                  </a:lnTo>
                  <a:lnTo>
                    <a:pt x="398" y="58"/>
                  </a:lnTo>
                  <a:lnTo>
                    <a:pt x="398" y="58"/>
                  </a:lnTo>
                  <a:lnTo>
                    <a:pt x="398" y="61"/>
                  </a:lnTo>
                  <a:lnTo>
                    <a:pt x="398" y="61"/>
                  </a:lnTo>
                  <a:lnTo>
                    <a:pt x="396" y="71"/>
                  </a:lnTo>
                  <a:lnTo>
                    <a:pt x="396" y="71"/>
                  </a:lnTo>
                  <a:lnTo>
                    <a:pt x="396" y="72"/>
                  </a:lnTo>
                  <a:lnTo>
                    <a:pt x="396" y="72"/>
                  </a:lnTo>
                  <a:lnTo>
                    <a:pt x="401" y="72"/>
                  </a:lnTo>
                  <a:lnTo>
                    <a:pt x="401" y="72"/>
                  </a:lnTo>
                  <a:lnTo>
                    <a:pt x="403" y="63"/>
                  </a:lnTo>
                  <a:lnTo>
                    <a:pt x="403" y="63"/>
                  </a:lnTo>
                  <a:lnTo>
                    <a:pt x="403" y="58"/>
                  </a:lnTo>
                  <a:lnTo>
                    <a:pt x="401" y="53"/>
                  </a:lnTo>
                  <a:lnTo>
                    <a:pt x="401" y="53"/>
                  </a:lnTo>
                  <a:lnTo>
                    <a:pt x="412" y="53"/>
                  </a:lnTo>
                  <a:lnTo>
                    <a:pt x="412" y="53"/>
                  </a:lnTo>
                  <a:lnTo>
                    <a:pt x="412" y="61"/>
                  </a:lnTo>
                  <a:lnTo>
                    <a:pt x="412" y="61"/>
                  </a:lnTo>
                  <a:lnTo>
                    <a:pt x="414" y="53"/>
                  </a:lnTo>
                  <a:lnTo>
                    <a:pt x="414" y="53"/>
                  </a:lnTo>
                  <a:lnTo>
                    <a:pt x="417" y="52"/>
                  </a:lnTo>
                  <a:lnTo>
                    <a:pt x="417" y="52"/>
                  </a:lnTo>
                  <a:lnTo>
                    <a:pt x="420" y="52"/>
                  </a:lnTo>
                  <a:lnTo>
                    <a:pt x="420" y="52"/>
                  </a:lnTo>
                  <a:lnTo>
                    <a:pt x="420" y="53"/>
                  </a:lnTo>
                  <a:lnTo>
                    <a:pt x="420" y="53"/>
                  </a:lnTo>
                  <a:lnTo>
                    <a:pt x="420" y="72"/>
                  </a:lnTo>
                  <a:lnTo>
                    <a:pt x="420" y="72"/>
                  </a:lnTo>
                  <a:lnTo>
                    <a:pt x="418" y="85"/>
                  </a:lnTo>
                  <a:lnTo>
                    <a:pt x="417" y="98"/>
                  </a:lnTo>
                  <a:lnTo>
                    <a:pt x="417" y="98"/>
                  </a:lnTo>
                  <a:lnTo>
                    <a:pt x="410" y="113"/>
                  </a:lnTo>
                  <a:lnTo>
                    <a:pt x="410" y="113"/>
                  </a:lnTo>
                  <a:lnTo>
                    <a:pt x="401" y="129"/>
                  </a:lnTo>
                  <a:lnTo>
                    <a:pt x="392" y="145"/>
                  </a:lnTo>
                  <a:lnTo>
                    <a:pt x="392" y="145"/>
                  </a:lnTo>
                  <a:lnTo>
                    <a:pt x="382" y="159"/>
                  </a:lnTo>
                  <a:lnTo>
                    <a:pt x="382" y="159"/>
                  </a:lnTo>
                  <a:lnTo>
                    <a:pt x="379" y="162"/>
                  </a:lnTo>
                  <a:lnTo>
                    <a:pt x="379" y="162"/>
                  </a:lnTo>
                  <a:lnTo>
                    <a:pt x="376" y="164"/>
                  </a:lnTo>
                  <a:lnTo>
                    <a:pt x="376" y="164"/>
                  </a:lnTo>
                  <a:lnTo>
                    <a:pt x="374" y="165"/>
                  </a:lnTo>
                  <a:lnTo>
                    <a:pt x="374" y="165"/>
                  </a:lnTo>
                  <a:lnTo>
                    <a:pt x="363" y="178"/>
                  </a:lnTo>
                  <a:lnTo>
                    <a:pt x="354" y="191"/>
                  </a:lnTo>
                  <a:lnTo>
                    <a:pt x="354" y="191"/>
                  </a:lnTo>
                  <a:lnTo>
                    <a:pt x="340" y="205"/>
                  </a:lnTo>
                  <a:lnTo>
                    <a:pt x="340" y="205"/>
                  </a:lnTo>
                  <a:lnTo>
                    <a:pt x="324" y="221"/>
                  </a:lnTo>
                  <a:lnTo>
                    <a:pt x="306" y="236"/>
                  </a:lnTo>
                  <a:lnTo>
                    <a:pt x="306" y="236"/>
                  </a:lnTo>
                  <a:lnTo>
                    <a:pt x="292" y="249"/>
                  </a:lnTo>
                  <a:lnTo>
                    <a:pt x="292" y="249"/>
                  </a:lnTo>
                  <a:lnTo>
                    <a:pt x="275" y="265"/>
                  </a:lnTo>
                  <a:lnTo>
                    <a:pt x="254" y="279"/>
                  </a:lnTo>
                  <a:lnTo>
                    <a:pt x="254" y="279"/>
                  </a:lnTo>
                  <a:lnTo>
                    <a:pt x="254" y="279"/>
                  </a:lnTo>
                  <a:lnTo>
                    <a:pt x="254" y="279"/>
                  </a:lnTo>
                  <a:lnTo>
                    <a:pt x="246" y="285"/>
                  </a:lnTo>
                  <a:lnTo>
                    <a:pt x="239" y="292"/>
                  </a:lnTo>
                  <a:lnTo>
                    <a:pt x="239" y="292"/>
                  </a:lnTo>
                  <a:lnTo>
                    <a:pt x="235" y="296"/>
                  </a:lnTo>
                  <a:lnTo>
                    <a:pt x="235" y="296"/>
                  </a:lnTo>
                  <a:lnTo>
                    <a:pt x="232" y="296"/>
                  </a:lnTo>
                  <a:lnTo>
                    <a:pt x="232" y="296"/>
                  </a:lnTo>
                  <a:lnTo>
                    <a:pt x="231" y="298"/>
                  </a:lnTo>
                  <a:lnTo>
                    <a:pt x="229" y="296"/>
                  </a:lnTo>
                  <a:lnTo>
                    <a:pt x="229" y="296"/>
                  </a:lnTo>
                  <a:lnTo>
                    <a:pt x="229" y="295"/>
                  </a:lnTo>
                  <a:lnTo>
                    <a:pt x="229" y="295"/>
                  </a:lnTo>
                  <a:lnTo>
                    <a:pt x="227" y="296"/>
                  </a:lnTo>
                  <a:lnTo>
                    <a:pt x="227" y="296"/>
                  </a:lnTo>
                  <a:lnTo>
                    <a:pt x="229" y="298"/>
                  </a:lnTo>
                  <a:lnTo>
                    <a:pt x="229" y="298"/>
                  </a:lnTo>
                  <a:lnTo>
                    <a:pt x="229" y="298"/>
                  </a:lnTo>
                  <a:lnTo>
                    <a:pt x="229" y="298"/>
                  </a:lnTo>
                  <a:lnTo>
                    <a:pt x="229" y="301"/>
                  </a:lnTo>
                  <a:lnTo>
                    <a:pt x="229" y="301"/>
                  </a:lnTo>
                  <a:lnTo>
                    <a:pt x="229" y="301"/>
                  </a:lnTo>
                  <a:lnTo>
                    <a:pt x="226" y="301"/>
                  </a:lnTo>
                  <a:lnTo>
                    <a:pt x="226" y="301"/>
                  </a:lnTo>
                  <a:lnTo>
                    <a:pt x="221" y="298"/>
                  </a:lnTo>
                  <a:lnTo>
                    <a:pt x="221" y="298"/>
                  </a:lnTo>
                  <a:lnTo>
                    <a:pt x="207" y="288"/>
                  </a:lnTo>
                  <a:lnTo>
                    <a:pt x="207" y="288"/>
                  </a:lnTo>
                  <a:lnTo>
                    <a:pt x="199" y="282"/>
                  </a:lnTo>
                  <a:lnTo>
                    <a:pt x="199" y="282"/>
                  </a:lnTo>
                  <a:lnTo>
                    <a:pt x="174" y="270"/>
                  </a:lnTo>
                  <a:lnTo>
                    <a:pt x="174" y="270"/>
                  </a:lnTo>
                  <a:lnTo>
                    <a:pt x="169" y="266"/>
                  </a:lnTo>
                  <a:lnTo>
                    <a:pt x="169" y="266"/>
                  </a:lnTo>
                  <a:lnTo>
                    <a:pt x="157" y="260"/>
                  </a:lnTo>
                  <a:lnTo>
                    <a:pt x="144" y="252"/>
                  </a:lnTo>
                  <a:lnTo>
                    <a:pt x="144" y="252"/>
                  </a:lnTo>
                  <a:lnTo>
                    <a:pt x="138" y="249"/>
                  </a:lnTo>
                  <a:lnTo>
                    <a:pt x="138" y="249"/>
                  </a:lnTo>
                  <a:lnTo>
                    <a:pt x="123" y="241"/>
                  </a:lnTo>
                  <a:lnTo>
                    <a:pt x="123" y="241"/>
                  </a:lnTo>
                  <a:lnTo>
                    <a:pt x="112" y="233"/>
                  </a:lnTo>
                  <a:lnTo>
                    <a:pt x="112" y="233"/>
                  </a:lnTo>
                  <a:lnTo>
                    <a:pt x="95" y="221"/>
                  </a:lnTo>
                  <a:lnTo>
                    <a:pt x="95" y="221"/>
                  </a:lnTo>
                  <a:lnTo>
                    <a:pt x="87" y="216"/>
                  </a:lnTo>
                  <a:lnTo>
                    <a:pt x="87" y="216"/>
                  </a:lnTo>
                  <a:lnTo>
                    <a:pt x="65" y="199"/>
                  </a:lnTo>
                  <a:lnTo>
                    <a:pt x="65" y="199"/>
                  </a:lnTo>
                  <a:lnTo>
                    <a:pt x="44" y="181"/>
                  </a:lnTo>
                  <a:lnTo>
                    <a:pt x="44" y="181"/>
                  </a:lnTo>
                  <a:lnTo>
                    <a:pt x="38" y="175"/>
                  </a:lnTo>
                  <a:lnTo>
                    <a:pt x="38" y="175"/>
                  </a:lnTo>
                  <a:lnTo>
                    <a:pt x="29" y="164"/>
                  </a:lnTo>
                  <a:lnTo>
                    <a:pt x="29" y="164"/>
                  </a:lnTo>
                  <a:lnTo>
                    <a:pt x="22" y="156"/>
                  </a:lnTo>
                  <a:lnTo>
                    <a:pt x="22" y="156"/>
                  </a:lnTo>
                  <a:lnTo>
                    <a:pt x="16" y="142"/>
                  </a:lnTo>
                  <a:lnTo>
                    <a:pt x="10" y="128"/>
                  </a:lnTo>
                  <a:lnTo>
                    <a:pt x="10" y="128"/>
                  </a:lnTo>
                  <a:lnTo>
                    <a:pt x="7" y="117"/>
                  </a:lnTo>
                  <a:lnTo>
                    <a:pt x="3" y="104"/>
                  </a:lnTo>
                  <a:lnTo>
                    <a:pt x="3" y="104"/>
                  </a:lnTo>
                  <a:lnTo>
                    <a:pt x="0" y="87"/>
                  </a:lnTo>
                  <a:lnTo>
                    <a:pt x="0" y="87"/>
                  </a:lnTo>
                  <a:lnTo>
                    <a:pt x="0" y="85"/>
                  </a:lnTo>
                  <a:lnTo>
                    <a:pt x="0" y="85"/>
                  </a:lnTo>
                  <a:lnTo>
                    <a:pt x="2" y="85"/>
                  </a:lnTo>
                  <a:lnTo>
                    <a:pt x="2" y="85"/>
                  </a:lnTo>
                  <a:lnTo>
                    <a:pt x="15" y="85"/>
                  </a:lnTo>
                  <a:lnTo>
                    <a:pt x="15" y="85"/>
                  </a:lnTo>
                  <a:lnTo>
                    <a:pt x="27" y="87"/>
                  </a:lnTo>
                  <a:lnTo>
                    <a:pt x="27" y="87"/>
                  </a:lnTo>
                  <a:lnTo>
                    <a:pt x="29" y="87"/>
                  </a:lnTo>
                  <a:lnTo>
                    <a:pt x="29" y="87"/>
                  </a:lnTo>
                  <a:lnTo>
                    <a:pt x="30" y="94"/>
                  </a:lnTo>
                  <a:lnTo>
                    <a:pt x="30" y="94"/>
                  </a:lnTo>
                  <a:lnTo>
                    <a:pt x="30" y="93"/>
                  </a:lnTo>
                  <a:lnTo>
                    <a:pt x="30" y="93"/>
                  </a:lnTo>
                  <a:lnTo>
                    <a:pt x="32" y="91"/>
                  </a:lnTo>
                  <a:lnTo>
                    <a:pt x="33" y="91"/>
                  </a:lnTo>
                  <a:lnTo>
                    <a:pt x="33" y="91"/>
                  </a:lnTo>
                  <a:lnTo>
                    <a:pt x="35" y="90"/>
                  </a:lnTo>
                  <a:lnTo>
                    <a:pt x="35" y="90"/>
                  </a:lnTo>
                  <a:lnTo>
                    <a:pt x="33" y="85"/>
                  </a:lnTo>
                  <a:lnTo>
                    <a:pt x="33" y="85"/>
                  </a:lnTo>
                  <a:lnTo>
                    <a:pt x="37" y="83"/>
                  </a:lnTo>
                  <a:lnTo>
                    <a:pt x="38" y="80"/>
                  </a:lnTo>
                  <a:lnTo>
                    <a:pt x="38" y="80"/>
                  </a:lnTo>
                  <a:lnTo>
                    <a:pt x="38" y="82"/>
                  </a:lnTo>
                  <a:lnTo>
                    <a:pt x="38" y="82"/>
                  </a:lnTo>
                  <a:lnTo>
                    <a:pt x="40" y="93"/>
                  </a:lnTo>
                  <a:lnTo>
                    <a:pt x="40" y="93"/>
                  </a:lnTo>
                  <a:lnTo>
                    <a:pt x="41" y="109"/>
                  </a:lnTo>
                  <a:lnTo>
                    <a:pt x="41" y="109"/>
                  </a:lnTo>
                  <a:lnTo>
                    <a:pt x="43" y="113"/>
                  </a:lnTo>
                  <a:lnTo>
                    <a:pt x="43" y="113"/>
                  </a:lnTo>
                  <a:lnTo>
                    <a:pt x="41" y="115"/>
                  </a:lnTo>
                  <a:lnTo>
                    <a:pt x="41" y="115"/>
                  </a:lnTo>
                  <a:lnTo>
                    <a:pt x="40" y="117"/>
                  </a:lnTo>
                  <a:lnTo>
                    <a:pt x="38" y="118"/>
                  </a:lnTo>
                  <a:lnTo>
                    <a:pt x="38" y="118"/>
                  </a:lnTo>
                  <a:lnTo>
                    <a:pt x="38" y="123"/>
                  </a:lnTo>
                  <a:lnTo>
                    <a:pt x="38" y="123"/>
                  </a:lnTo>
                  <a:lnTo>
                    <a:pt x="40" y="121"/>
                  </a:lnTo>
                  <a:lnTo>
                    <a:pt x="40" y="120"/>
                  </a:lnTo>
                  <a:lnTo>
                    <a:pt x="40" y="120"/>
                  </a:lnTo>
                  <a:lnTo>
                    <a:pt x="41" y="120"/>
                  </a:lnTo>
                  <a:lnTo>
                    <a:pt x="43" y="118"/>
                  </a:lnTo>
                  <a:lnTo>
                    <a:pt x="43" y="118"/>
                  </a:lnTo>
                  <a:lnTo>
                    <a:pt x="44" y="129"/>
                  </a:lnTo>
                  <a:lnTo>
                    <a:pt x="44" y="129"/>
                  </a:lnTo>
                  <a:lnTo>
                    <a:pt x="43" y="128"/>
                  </a:lnTo>
                  <a:lnTo>
                    <a:pt x="43" y="128"/>
                  </a:lnTo>
                  <a:lnTo>
                    <a:pt x="40" y="128"/>
                  </a:lnTo>
                  <a:lnTo>
                    <a:pt x="40" y="128"/>
                  </a:lnTo>
                  <a:lnTo>
                    <a:pt x="40" y="129"/>
                  </a:lnTo>
                  <a:lnTo>
                    <a:pt x="40" y="129"/>
                  </a:lnTo>
                  <a:lnTo>
                    <a:pt x="43" y="131"/>
                  </a:lnTo>
                  <a:lnTo>
                    <a:pt x="43" y="131"/>
                  </a:lnTo>
                  <a:lnTo>
                    <a:pt x="44" y="132"/>
                  </a:lnTo>
                  <a:lnTo>
                    <a:pt x="44" y="132"/>
                  </a:lnTo>
                  <a:lnTo>
                    <a:pt x="44" y="134"/>
                  </a:lnTo>
                  <a:lnTo>
                    <a:pt x="44" y="134"/>
                  </a:lnTo>
                  <a:lnTo>
                    <a:pt x="46" y="135"/>
                  </a:lnTo>
                  <a:lnTo>
                    <a:pt x="48" y="137"/>
                  </a:lnTo>
                  <a:lnTo>
                    <a:pt x="48" y="137"/>
                  </a:lnTo>
                  <a:lnTo>
                    <a:pt x="49" y="137"/>
                  </a:lnTo>
                  <a:lnTo>
                    <a:pt x="51" y="135"/>
                  </a:lnTo>
                  <a:lnTo>
                    <a:pt x="51" y="135"/>
                  </a:lnTo>
                  <a:lnTo>
                    <a:pt x="52" y="129"/>
                  </a:lnTo>
                  <a:lnTo>
                    <a:pt x="52" y="129"/>
                  </a:lnTo>
                  <a:lnTo>
                    <a:pt x="54" y="123"/>
                  </a:lnTo>
                  <a:lnTo>
                    <a:pt x="54" y="123"/>
                  </a:lnTo>
                  <a:lnTo>
                    <a:pt x="62" y="98"/>
                  </a:lnTo>
                  <a:lnTo>
                    <a:pt x="62" y="98"/>
                  </a:lnTo>
                  <a:lnTo>
                    <a:pt x="62" y="98"/>
                  </a:lnTo>
                  <a:lnTo>
                    <a:pt x="62" y="98"/>
                  </a:lnTo>
                  <a:lnTo>
                    <a:pt x="62" y="99"/>
                  </a:lnTo>
                  <a:lnTo>
                    <a:pt x="62" y="99"/>
                  </a:lnTo>
                  <a:lnTo>
                    <a:pt x="63" y="102"/>
                  </a:lnTo>
                  <a:lnTo>
                    <a:pt x="63" y="102"/>
                  </a:lnTo>
                  <a:lnTo>
                    <a:pt x="67" y="107"/>
                  </a:lnTo>
                  <a:lnTo>
                    <a:pt x="67" y="107"/>
                  </a:lnTo>
                  <a:lnTo>
                    <a:pt x="63" y="107"/>
                  </a:lnTo>
                  <a:lnTo>
                    <a:pt x="63" y="107"/>
                  </a:lnTo>
                  <a:lnTo>
                    <a:pt x="63" y="113"/>
                  </a:lnTo>
                  <a:lnTo>
                    <a:pt x="63" y="113"/>
                  </a:lnTo>
                  <a:lnTo>
                    <a:pt x="67" y="110"/>
                  </a:lnTo>
                  <a:lnTo>
                    <a:pt x="68" y="109"/>
                  </a:lnTo>
                  <a:lnTo>
                    <a:pt x="68" y="109"/>
                  </a:lnTo>
                  <a:lnTo>
                    <a:pt x="70" y="109"/>
                  </a:lnTo>
                  <a:lnTo>
                    <a:pt x="70" y="109"/>
                  </a:lnTo>
                  <a:lnTo>
                    <a:pt x="73" y="107"/>
                  </a:lnTo>
                  <a:lnTo>
                    <a:pt x="74" y="106"/>
                  </a:lnTo>
                  <a:lnTo>
                    <a:pt x="74" y="106"/>
                  </a:lnTo>
                  <a:lnTo>
                    <a:pt x="74" y="106"/>
                  </a:lnTo>
                  <a:lnTo>
                    <a:pt x="76" y="106"/>
                  </a:lnTo>
                  <a:lnTo>
                    <a:pt x="76" y="106"/>
                  </a:lnTo>
                  <a:lnTo>
                    <a:pt x="78" y="104"/>
                  </a:lnTo>
                  <a:lnTo>
                    <a:pt x="78" y="104"/>
                  </a:lnTo>
                  <a:lnTo>
                    <a:pt x="79" y="102"/>
                  </a:lnTo>
                  <a:lnTo>
                    <a:pt x="79" y="101"/>
                  </a:lnTo>
                  <a:lnTo>
                    <a:pt x="79" y="101"/>
                  </a:lnTo>
                  <a:lnTo>
                    <a:pt x="82" y="90"/>
                  </a:lnTo>
                  <a:lnTo>
                    <a:pt x="82" y="90"/>
                  </a:lnTo>
                  <a:lnTo>
                    <a:pt x="82" y="83"/>
                  </a:lnTo>
                  <a:lnTo>
                    <a:pt x="82" y="83"/>
                  </a:lnTo>
                  <a:lnTo>
                    <a:pt x="84" y="80"/>
                  </a:lnTo>
                  <a:lnTo>
                    <a:pt x="84" y="80"/>
                  </a:lnTo>
                  <a:lnTo>
                    <a:pt x="84" y="79"/>
                  </a:lnTo>
                  <a:lnTo>
                    <a:pt x="84" y="76"/>
                  </a:lnTo>
                  <a:lnTo>
                    <a:pt x="84" y="76"/>
                  </a:lnTo>
                  <a:lnTo>
                    <a:pt x="89" y="46"/>
                  </a:lnTo>
                  <a:lnTo>
                    <a:pt x="89" y="46"/>
                  </a:lnTo>
                  <a:lnTo>
                    <a:pt x="92" y="31"/>
                  </a:lnTo>
                  <a:lnTo>
                    <a:pt x="92" y="31"/>
                  </a:lnTo>
                  <a:lnTo>
                    <a:pt x="93" y="19"/>
                  </a:lnTo>
                  <a:lnTo>
                    <a:pt x="93" y="19"/>
                  </a:lnTo>
                  <a:lnTo>
                    <a:pt x="95" y="16"/>
                  </a:lnTo>
                  <a:lnTo>
                    <a:pt x="95" y="16"/>
                  </a:lnTo>
                  <a:lnTo>
                    <a:pt x="95" y="17"/>
                  </a:lnTo>
                  <a:lnTo>
                    <a:pt x="95" y="17"/>
                  </a:lnTo>
                  <a:lnTo>
                    <a:pt x="95" y="44"/>
                  </a:lnTo>
                  <a:lnTo>
                    <a:pt x="95" y="44"/>
                  </a:lnTo>
                  <a:lnTo>
                    <a:pt x="95" y="46"/>
                  </a:lnTo>
                  <a:lnTo>
                    <a:pt x="95" y="46"/>
                  </a:lnTo>
                  <a:lnTo>
                    <a:pt x="90" y="53"/>
                  </a:lnTo>
                  <a:lnTo>
                    <a:pt x="89" y="63"/>
                  </a:lnTo>
                  <a:lnTo>
                    <a:pt x="89" y="63"/>
                  </a:lnTo>
                  <a:lnTo>
                    <a:pt x="95" y="53"/>
                  </a:lnTo>
                  <a:lnTo>
                    <a:pt x="95" y="53"/>
                  </a:lnTo>
                  <a:lnTo>
                    <a:pt x="95" y="57"/>
                  </a:lnTo>
                  <a:lnTo>
                    <a:pt x="95" y="57"/>
                  </a:lnTo>
                  <a:lnTo>
                    <a:pt x="95" y="61"/>
                  </a:lnTo>
                  <a:lnTo>
                    <a:pt x="92" y="64"/>
                  </a:lnTo>
                  <a:lnTo>
                    <a:pt x="92" y="64"/>
                  </a:lnTo>
                  <a:lnTo>
                    <a:pt x="92" y="66"/>
                  </a:lnTo>
                  <a:lnTo>
                    <a:pt x="92" y="66"/>
                  </a:lnTo>
                  <a:lnTo>
                    <a:pt x="93" y="68"/>
                  </a:lnTo>
                  <a:lnTo>
                    <a:pt x="93" y="68"/>
                  </a:lnTo>
                  <a:lnTo>
                    <a:pt x="93" y="71"/>
                  </a:lnTo>
                  <a:lnTo>
                    <a:pt x="93" y="71"/>
                  </a:lnTo>
                  <a:lnTo>
                    <a:pt x="95" y="68"/>
                  </a:lnTo>
                  <a:lnTo>
                    <a:pt x="95" y="68"/>
                  </a:lnTo>
                  <a:lnTo>
                    <a:pt x="95" y="74"/>
                  </a:lnTo>
                  <a:lnTo>
                    <a:pt x="95" y="74"/>
                  </a:lnTo>
                  <a:lnTo>
                    <a:pt x="95" y="80"/>
                  </a:lnTo>
                  <a:lnTo>
                    <a:pt x="95" y="80"/>
                  </a:lnTo>
                  <a:lnTo>
                    <a:pt x="95" y="87"/>
                  </a:lnTo>
                  <a:lnTo>
                    <a:pt x="95" y="87"/>
                  </a:lnTo>
                  <a:lnTo>
                    <a:pt x="93" y="83"/>
                  </a:lnTo>
                  <a:lnTo>
                    <a:pt x="93" y="83"/>
                  </a:lnTo>
                  <a:lnTo>
                    <a:pt x="90" y="91"/>
                  </a:lnTo>
                  <a:lnTo>
                    <a:pt x="90" y="91"/>
                  </a:lnTo>
                  <a:lnTo>
                    <a:pt x="93" y="93"/>
                  </a:lnTo>
                  <a:lnTo>
                    <a:pt x="93" y="93"/>
                  </a:lnTo>
                  <a:lnTo>
                    <a:pt x="95" y="88"/>
                  </a:lnTo>
                  <a:lnTo>
                    <a:pt x="95" y="88"/>
                  </a:lnTo>
                  <a:lnTo>
                    <a:pt x="95" y="88"/>
                  </a:lnTo>
                  <a:lnTo>
                    <a:pt x="95" y="88"/>
                  </a:lnTo>
                  <a:lnTo>
                    <a:pt x="95" y="147"/>
                  </a:lnTo>
                  <a:lnTo>
                    <a:pt x="95" y="147"/>
                  </a:lnTo>
                  <a:lnTo>
                    <a:pt x="92" y="143"/>
                  </a:lnTo>
                  <a:lnTo>
                    <a:pt x="92" y="143"/>
                  </a:lnTo>
                  <a:lnTo>
                    <a:pt x="90" y="140"/>
                  </a:lnTo>
                  <a:lnTo>
                    <a:pt x="90" y="140"/>
                  </a:lnTo>
                  <a:lnTo>
                    <a:pt x="89" y="142"/>
                  </a:lnTo>
                  <a:lnTo>
                    <a:pt x="89" y="143"/>
                  </a:lnTo>
                  <a:lnTo>
                    <a:pt x="89" y="143"/>
                  </a:lnTo>
                  <a:lnTo>
                    <a:pt x="92" y="150"/>
                  </a:lnTo>
                  <a:lnTo>
                    <a:pt x="92" y="150"/>
                  </a:lnTo>
                  <a:lnTo>
                    <a:pt x="95" y="148"/>
                  </a:lnTo>
                  <a:lnTo>
                    <a:pt x="95" y="148"/>
                  </a:lnTo>
                  <a:lnTo>
                    <a:pt x="95" y="151"/>
                  </a:lnTo>
                  <a:lnTo>
                    <a:pt x="95" y="153"/>
                  </a:lnTo>
                  <a:lnTo>
                    <a:pt x="95" y="153"/>
                  </a:lnTo>
                  <a:lnTo>
                    <a:pt x="95" y="154"/>
                  </a:lnTo>
                  <a:lnTo>
                    <a:pt x="95" y="154"/>
                  </a:lnTo>
                  <a:lnTo>
                    <a:pt x="95" y="159"/>
                  </a:lnTo>
                  <a:lnTo>
                    <a:pt x="95" y="159"/>
                  </a:lnTo>
                  <a:lnTo>
                    <a:pt x="92" y="162"/>
                  </a:lnTo>
                  <a:lnTo>
                    <a:pt x="92" y="162"/>
                  </a:lnTo>
                  <a:lnTo>
                    <a:pt x="95" y="165"/>
                  </a:lnTo>
                  <a:lnTo>
                    <a:pt x="95" y="165"/>
                  </a:lnTo>
                  <a:lnTo>
                    <a:pt x="95" y="167"/>
                  </a:lnTo>
                  <a:lnTo>
                    <a:pt x="95" y="167"/>
                  </a:lnTo>
                  <a:lnTo>
                    <a:pt x="97" y="176"/>
                  </a:lnTo>
                  <a:lnTo>
                    <a:pt x="97" y="176"/>
                  </a:lnTo>
                  <a:lnTo>
                    <a:pt x="95" y="175"/>
                  </a:lnTo>
                  <a:lnTo>
                    <a:pt x="95" y="175"/>
                  </a:lnTo>
                  <a:lnTo>
                    <a:pt x="95" y="176"/>
                  </a:lnTo>
                  <a:lnTo>
                    <a:pt x="95" y="176"/>
                  </a:lnTo>
                  <a:lnTo>
                    <a:pt x="97" y="180"/>
                  </a:lnTo>
                  <a:lnTo>
                    <a:pt x="97" y="180"/>
                  </a:lnTo>
                  <a:lnTo>
                    <a:pt x="97" y="186"/>
                  </a:lnTo>
                  <a:lnTo>
                    <a:pt x="97" y="186"/>
                  </a:lnTo>
                  <a:lnTo>
                    <a:pt x="98" y="189"/>
                  </a:lnTo>
                  <a:lnTo>
                    <a:pt x="98" y="189"/>
                  </a:lnTo>
                  <a:lnTo>
                    <a:pt x="98" y="191"/>
                  </a:lnTo>
                  <a:lnTo>
                    <a:pt x="101" y="191"/>
                  </a:lnTo>
                  <a:lnTo>
                    <a:pt x="101" y="191"/>
                  </a:lnTo>
                  <a:lnTo>
                    <a:pt x="103" y="191"/>
                  </a:lnTo>
                  <a:lnTo>
                    <a:pt x="104" y="189"/>
                  </a:lnTo>
                  <a:lnTo>
                    <a:pt x="104" y="189"/>
                  </a:lnTo>
                  <a:lnTo>
                    <a:pt x="106" y="188"/>
                  </a:lnTo>
                  <a:lnTo>
                    <a:pt x="106" y="188"/>
                  </a:lnTo>
                  <a:lnTo>
                    <a:pt x="108" y="188"/>
                  </a:lnTo>
                  <a:lnTo>
                    <a:pt x="109" y="184"/>
                  </a:lnTo>
                  <a:lnTo>
                    <a:pt x="109" y="184"/>
                  </a:lnTo>
                  <a:lnTo>
                    <a:pt x="109" y="183"/>
                  </a:lnTo>
                  <a:lnTo>
                    <a:pt x="109" y="183"/>
                  </a:lnTo>
                  <a:lnTo>
                    <a:pt x="109" y="167"/>
                  </a:lnTo>
                  <a:lnTo>
                    <a:pt x="109" y="167"/>
                  </a:lnTo>
                  <a:lnTo>
                    <a:pt x="109" y="165"/>
                  </a:lnTo>
                  <a:lnTo>
                    <a:pt x="109" y="165"/>
                  </a:lnTo>
                  <a:lnTo>
                    <a:pt x="109" y="167"/>
                  </a:lnTo>
                  <a:lnTo>
                    <a:pt x="109" y="167"/>
                  </a:lnTo>
                  <a:lnTo>
                    <a:pt x="109" y="164"/>
                  </a:lnTo>
                  <a:lnTo>
                    <a:pt x="109" y="164"/>
                  </a:lnTo>
                  <a:lnTo>
                    <a:pt x="109" y="159"/>
                  </a:lnTo>
                  <a:lnTo>
                    <a:pt x="109" y="159"/>
                  </a:lnTo>
                  <a:lnTo>
                    <a:pt x="114" y="164"/>
                  </a:lnTo>
                  <a:lnTo>
                    <a:pt x="114" y="164"/>
                  </a:lnTo>
                  <a:lnTo>
                    <a:pt x="114" y="164"/>
                  </a:lnTo>
                  <a:lnTo>
                    <a:pt x="114" y="164"/>
                  </a:lnTo>
                  <a:lnTo>
                    <a:pt x="114" y="162"/>
                  </a:lnTo>
                  <a:lnTo>
                    <a:pt x="114" y="162"/>
                  </a:lnTo>
                  <a:lnTo>
                    <a:pt x="111" y="158"/>
                  </a:lnTo>
                  <a:lnTo>
                    <a:pt x="111" y="158"/>
                  </a:lnTo>
                  <a:lnTo>
                    <a:pt x="109" y="154"/>
                  </a:lnTo>
                  <a:lnTo>
                    <a:pt x="109" y="154"/>
                  </a:lnTo>
                  <a:lnTo>
                    <a:pt x="111" y="151"/>
                  </a:lnTo>
                  <a:lnTo>
                    <a:pt x="111" y="151"/>
                  </a:lnTo>
                  <a:lnTo>
                    <a:pt x="111" y="147"/>
                  </a:lnTo>
                  <a:lnTo>
                    <a:pt x="111" y="147"/>
                  </a:lnTo>
                  <a:lnTo>
                    <a:pt x="112" y="143"/>
                  </a:lnTo>
                  <a:lnTo>
                    <a:pt x="112" y="143"/>
                  </a:lnTo>
                  <a:lnTo>
                    <a:pt x="114" y="140"/>
                  </a:lnTo>
                  <a:lnTo>
                    <a:pt x="114" y="140"/>
                  </a:lnTo>
                  <a:lnTo>
                    <a:pt x="117" y="137"/>
                  </a:lnTo>
                  <a:lnTo>
                    <a:pt x="117" y="137"/>
                  </a:lnTo>
                  <a:lnTo>
                    <a:pt x="114" y="132"/>
                  </a:lnTo>
                  <a:lnTo>
                    <a:pt x="114" y="132"/>
                  </a:lnTo>
                  <a:lnTo>
                    <a:pt x="114" y="131"/>
                  </a:lnTo>
                  <a:lnTo>
                    <a:pt x="114" y="131"/>
                  </a:lnTo>
                  <a:lnTo>
                    <a:pt x="117" y="113"/>
                  </a:lnTo>
                  <a:lnTo>
                    <a:pt x="117" y="113"/>
                  </a:lnTo>
                  <a:lnTo>
                    <a:pt x="117" y="113"/>
                  </a:lnTo>
                  <a:lnTo>
                    <a:pt x="117" y="113"/>
                  </a:lnTo>
                  <a:lnTo>
                    <a:pt x="117" y="113"/>
                  </a:lnTo>
                  <a:lnTo>
                    <a:pt x="117" y="113"/>
                  </a:lnTo>
                  <a:lnTo>
                    <a:pt x="120" y="113"/>
                  </a:lnTo>
                  <a:lnTo>
                    <a:pt x="122" y="110"/>
                  </a:lnTo>
                  <a:lnTo>
                    <a:pt x="122" y="110"/>
                  </a:lnTo>
                  <a:lnTo>
                    <a:pt x="123" y="107"/>
                  </a:lnTo>
                  <a:lnTo>
                    <a:pt x="123" y="107"/>
                  </a:lnTo>
                  <a:lnTo>
                    <a:pt x="123" y="106"/>
                  </a:lnTo>
                  <a:lnTo>
                    <a:pt x="123" y="106"/>
                  </a:lnTo>
                  <a:lnTo>
                    <a:pt x="119" y="112"/>
                  </a:lnTo>
                  <a:lnTo>
                    <a:pt x="119" y="112"/>
                  </a:lnTo>
                  <a:lnTo>
                    <a:pt x="119" y="112"/>
                  </a:lnTo>
                  <a:lnTo>
                    <a:pt x="119" y="112"/>
                  </a:lnTo>
                  <a:lnTo>
                    <a:pt x="119" y="107"/>
                  </a:lnTo>
                  <a:lnTo>
                    <a:pt x="119" y="107"/>
                  </a:lnTo>
                  <a:lnTo>
                    <a:pt x="119" y="106"/>
                  </a:lnTo>
                  <a:lnTo>
                    <a:pt x="119" y="106"/>
                  </a:lnTo>
                  <a:lnTo>
                    <a:pt x="122" y="102"/>
                  </a:lnTo>
                  <a:lnTo>
                    <a:pt x="122" y="102"/>
                  </a:lnTo>
                  <a:lnTo>
                    <a:pt x="122" y="101"/>
                  </a:lnTo>
                  <a:lnTo>
                    <a:pt x="122" y="101"/>
                  </a:lnTo>
                  <a:lnTo>
                    <a:pt x="119" y="104"/>
                  </a:lnTo>
                  <a:lnTo>
                    <a:pt x="119" y="104"/>
                  </a:lnTo>
                  <a:lnTo>
                    <a:pt x="119" y="104"/>
                  </a:lnTo>
                  <a:lnTo>
                    <a:pt x="119" y="104"/>
                  </a:lnTo>
                  <a:lnTo>
                    <a:pt x="120" y="91"/>
                  </a:lnTo>
                  <a:lnTo>
                    <a:pt x="123" y="80"/>
                  </a:lnTo>
                  <a:lnTo>
                    <a:pt x="123" y="80"/>
                  </a:lnTo>
                  <a:lnTo>
                    <a:pt x="123" y="82"/>
                  </a:lnTo>
                  <a:lnTo>
                    <a:pt x="123" y="82"/>
                  </a:lnTo>
                  <a:lnTo>
                    <a:pt x="125" y="104"/>
                  </a:lnTo>
                  <a:lnTo>
                    <a:pt x="125" y="104"/>
                  </a:lnTo>
                  <a:lnTo>
                    <a:pt x="125" y="107"/>
                  </a:lnTo>
                  <a:lnTo>
                    <a:pt x="128" y="109"/>
                  </a:lnTo>
                  <a:lnTo>
                    <a:pt x="128" y="109"/>
                  </a:lnTo>
                  <a:lnTo>
                    <a:pt x="131" y="110"/>
                  </a:lnTo>
                  <a:lnTo>
                    <a:pt x="134" y="109"/>
                  </a:lnTo>
                  <a:lnTo>
                    <a:pt x="134" y="109"/>
                  </a:lnTo>
                  <a:lnTo>
                    <a:pt x="134" y="107"/>
                  </a:lnTo>
                  <a:lnTo>
                    <a:pt x="136" y="107"/>
                  </a:lnTo>
                  <a:lnTo>
                    <a:pt x="136" y="107"/>
                  </a:lnTo>
                  <a:lnTo>
                    <a:pt x="134" y="109"/>
                  </a:lnTo>
                  <a:lnTo>
                    <a:pt x="136" y="110"/>
                  </a:lnTo>
                  <a:lnTo>
                    <a:pt x="136" y="110"/>
                  </a:lnTo>
                  <a:lnTo>
                    <a:pt x="138" y="110"/>
                  </a:lnTo>
                  <a:lnTo>
                    <a:pt x="138" y="110"/>
                  </a:lnTo>
                  <a:lnTo>
                    <a:pt x="139" y="109"/>
                  </a:lnTo>
                  <a:lnTo>
                    <a:pt x="139" y="109"/>
                  </a:lnTo>
                  <a:lnTo>
                    <a:pt x="139" y="109"/>
                  </a:lnTo>
                  <a:lnTo>
                    <a:pt x="139" y="109"/>
                  </a:lnTo>
                  <a:lnTo>
                    <a:pt x="141" y="99"/>
                  </a:lnTo>
                  <a:lnTo>
                    <a:pt x="142" y="91"/>
                  </a:lnTo>
                  <a:lnTo>
                    <a:pt x="142" y="91"/>
                  </a:lnTo>
                  <a:lnTo>
                    <a:pt x="145" y="85"/>
                  </a:lnTo>
                  <a:lnTo>
                    <a:pt x="145" y="85"/>
                  </a:lnTo>
                  <a:lnTo>
                    <a:pt x="147" y="83"/>
                  </a:lnTo>
                  <a:lnTo>
                    <a:pt x="147" y="83"/>
                  </a:lnTo>
                  <a:lnTo>
                    <a:pt x="150" y="82"/>
                  </a:lnTo>
                  <a:lnTo>
                    <a:pt x="150" y="82"/>
                  </a:lnTo>
                  <a:lnTo>
                    <a:pt x="152" y="82"/>
                  </a:lnTo>
                  <a:lnTo>
                    <a:pt x="152" y="82"/>
                  </a:lnTo>
                  <a:lnTo>
                    <a:pt x="152" y="80"/>
                  </a:lnTo>
                  <a:lnTo>
                    <a:pt x="152" y="79"/>
                  </a:lnTo>
                  <a:lnTo>
                    <a:pt x="152" y="79"/>
                  </a:lnTo>
                  <a:lnTo>
                    <a:pt x="152" y="77"/>
                  </a:lnTo>
                  <a:lnTo>
                    <a:pt x="152" y="77"/>
                  </a:lnTo>
                  <a:lnTo>
                    <a:pt x="145" y="82"/>
                  </a:lnTo>
                  <a:lnTo>
                    <a:pt x="145" y="82"/>
                  </a:lnTo>
                  <a:lnTo>
                    <a:pt x="145" y="82"/>
                  </a:lnTo>
                  <a:lnTo>
                    <a:pt x="145" y="82"/>
                  </a:lnTo>
                  <a:lnTo>
                    <a:pt x="152" y="71"/>
                  </a:lnTo>
                  <a:lnTo>
                    <a:pt x="152" y="71"/>
                  </a:lnTo>
                  <a:lnTo>
                    <a:pt x="157" y="91"/>
                  </a:lnTo>
                  <a:lnTo>
                    <a:pt x="157" y="91"/>
                  </a:lnTo>
                  <a:lnTo>
                    <a:pt x="155" y="93"/>
                  </a:lnTo>
                  <a:lnTo>
                    <a:pt x="155" y="94"/>
                  </a:lnTo>
                  <a:lnTo>
                    <a:pt x="155" y="94"/>
                  </a:lnTo>
                  <a:lnTo>
                    <a:pt x="157" y="93"/>
                  </a:lnTo>
                  <a:lnTo>
                    <a:pt x="157" y="93"/>
                  </a:lnTo>
                  <a:lnTo>
                    <a:pt x="157" y="94"/>
                  </a:lnTo>
                  <a:lnTo>
                    <a:pt x="157" y="94"/>
                  </a:lnTo>
                  <a:lnTo>
                    <a:pt x="158" y="102"/>
                  </a:lnTo>
                  <a:lnTo>
                    <a:pt x="158" y="102"/>
                  </a:lnTo>
                  <a:lnTo>
                    <a:pt x="158" y="104"/>
                  </a:lnTo>
                  <a:lnTo>
                    <a:pt x="158" y="104"/>
                  </a:lnTo>
                  <a:lnTo>
                    <a:pt x="157" y="106"/>
                  </a:lnTo>
                  <a:lnTo>
                    <a:pt x="157" y="106"/>
                  </a:lnTo>
                  <a:lnTo>
                    <a:pt x="158" y="106"/>
                  </a:lnTo>
                  <a:lnTo>
                    <a:pt x="158" y="106"/>
                  </a:lnTo>
                  <a:lnTo>
                    <a:pt x="158" y="104"/>
                  </a:lnTo>
                  <a:lnTo>
                    <a:pt x="158" y="104"/>
                  </a:lnTo>
                  <a:close/>
                  <a:moveTo>
                    <a:pt x="395" y="135"/>
                  </a:moveTo>
                  <a:lnTo>
                    <a:pt x="395" y="135"/>
                  </a:lnTo>
                  <a:lnTo>
                    <a:pt x="395" y="134"/>
                  </a:lnTo>
                  <a:lnTo>
                    <a:pt x="395" y="134"/>
                  </a:lnTo>
                  <a:lnTo>
                    <a:pt x="398" y="129"/>
                  </a:lnTo>
                  <a:lnTo>
                    <a:pt x="398" y="129"/>
                  </a:lnTo>
                  <a:lnTo>
                    <a:pt x="399" y="128"/>
                  </a:lnTo>
                  <a:lnTo>
                    <a:pt x="399" y="128"/>
                  </a:lnTo>
                  <a:lnTo>
                    <a:pt x="398" y="128"/>
                  </a:lnTo>
                  <a:lnTo>
                    <a:pt x="398" y="128"/>
                  </a:lnTo>
                  <a:lnTo>
                    <a:pt x="395" y="134"/>
                  </a:lnTo>
                  <a:lnTo>
                    <a:pt x="395" y="134"/>
                  </a:lnTo>
                  <a:lnTo>
                    <a:pt x="395" y="135"/>
                  </a:lnTo>
                  <a:lnTo>
                    <a:pt x="395" y="135"/>
                  </a:lnTo>
                  <a:lnTo>
                    <a:pt x="393" y="137"/>
                  </a:lnTo>
                  <a:lnTo>
                    <a:pt x="393" y="137"/>
                  </a:lnTo>
                  <a:lnTo>
                    <a:pt x="393" y="137"/>
                  </a:lnTo>
                  <a:lnTo>
                    <a:pt x="393" y="137"/>
                  </a:lnTo>
                  <a:lnTo>
                    <a:pt x="395" y="135"/>
                  </a:lnTo>
                  <a:lnTo>
                    <a:pt x="395" y="135"/>
                  </a:lnTo>
                  <a:close/>
                  <a:moveTo>
                    <a:pt x="19" y="118"/>
                  </a:moveTo>
                  <a:lnTo>
                    <a:pt x="19" y="118"/>
                  </a:lnTo>
                  <a:lnTo>
                    <a:pt x="18" y="118"/>
                  </a:lnTo>
                  <a:lnTo>
                    <a:pt x="18" y="118"/>
                  </a:lnTo>
                  <a:lnTo>
                    <a:pt x="18" y="118"/>
                  </a:lnTo>
                  <a:lnTo>
                    <a:pt x="18" y="118"/>
                  </a:lnTo>
                  <a:lnTo>
                    <a:pt x="19" y="118"/>
                  </a:lnTo>
                  <a:lnTo>
                    <a:pt x="19" y="118"/>
                  </a:lnTo>
                  <a:lnTo>
                    <a:pt x="21" y="123"/>
                  </a:lnTo>
                  <a:lnTo>
                    <a:pt x="21" y="123"/>
                  </a:lnTo>
                  <a:lnTo>
                    <a:pt x="22" y="128"/>
                  </a:lnTo>
                  <a:lnTo>
                    <a:pt x="22" y="128"/>
                  </a:lnTo>
                  <a:lnTo>
                    <a:pt x="19" y="118"/>
                  </a:lnTo>
                  <a:lnTo>
                    <a:pt x="19" y="118"/>
                  </a:lnTo>
                  <a:lnTo>
                    <a:pt x="19" y="118"/>
                  </a:lnTo>
                  <a:lnTo>
                    <a:pt x="19" y="118"/>
                  </a:lnTo>
                  <a:close/>
                  <a:moveTo>
                    <a:pt x="62" y="183"/>
                  </a:moveTo>
                  <a:lnTo>
                    <a:pt x="62" y="183"/>
                  </a:lnTo>
                  <a:lnTo>
                    <a:pt x="63" y="184"/>
                  </a:lnTo>
                  <a:lnTo>
                    <a:pt x="63" y="184"/>
                  </a:lnTo>
                  <a:lnTo>
                    <a:pt x="63" y="184"/>
                  </a:lnTo>
                  <a:lnTo>
                    <a:pt x="63" y="184"/>
                  </a:lnTo>
                  <a:lnTo>
                    <a:pt x="65" y="183"/>
                  </a:lnTo>
                  <a:lnTo>
                    <a:pt x="68" y="184"/>
                  </a:lnTo>
                  <a:lnTo>
                    <a:pt x="68" y="184"/>
                  </a:lnTo>
                  <a:lnTo>
                    <a:pt x="68" y="184"/>
                  </a:lnTo>
                  <a:lnTo>
                    <a:pt x="68" y="184"/>
                  </a:lnTo>
                  <a:lnTo>
                    <a:pt x="68" y="184"/>
                  </a:lnTo>
                  <a:lnTo>
                    <a:pt x="68" y="184"/>
                  </a:lnTo>
                  <a:lnTo>
                    <a:pt x="65" y="181"/>
                  </a:lnTo>
                  <a:lnTo>
                    <a:pt x="65" y="181"/>
                  </a:lnTo>
                  <a:lnTo>
                    <a:pt x="63" y="183"/>
                  </a:lnTo>
                  <a:lnTo>
                    <a:pt x="62" y="183"/>
                  </a:lnTo>
                  <a:lnTo>
                    <a:pt x="62" y="183"/>
                  </a:lnTo>
                  <a:lnTo>
                    <a:pt x="60" y="178"/>
                  </a:lnTo>
                  <a:lnTo>
                    <a:pt x="60" y="178"/>
                  </a:lnTo>
                  <a:lnTo>
                    <a:pt x="59" y="175"/>
                  </a:lnTo>
                  <a:lnTo>
                    <a:pt x="59" y="175"/>
                  </a:lnTo>
                  <a:lnTo>
                    <a:pt x="57" y="173"/>
                  </a:lnTo>
                  <a:lnTo>
                    <a:pt x="57" y="173"/>
                  </a:lnTo>
                  <a:lnTo>
                    <a:pt x="51" y="165"/>
                  </a:lnTo>
                  <a:lnTo>
                    <a:pt x="51" y="165"/>
                  </a:lnTo>
                  <a:lnTo>
                    <a:pt x="49" y="164"/>
                  </a:lnTo>
                  <a:lnTo>
                    <a:pt x="49" y="164"/>
                  </a:lnTo>
                  <a:lnTo>
                    <a:pt x="48" y="169"/>
                  </a:lnTo>
                  <a:lnTo>
                    <a:pt x="48" y="169"/>
                  </a:lnTo>
                  <a:lnTo>
                    <a:pt x="48" y="170"/>
                  </a:lnTo>
                  <a:lnTo>
                    <a:pt x="48" y="170"/>
                  </a:lnTo>
                  <a:lnTo>
                    <a:pt x="54" y="176"/>
                  </a:lnTo>
                  <a:lnTo>
                    <a:pt x="60" y="181"/>
                  </a:lnTo>
                  <a:lnTo>
                    <a:pt x="60" y="181"/>
                  </a:lnTo>
                  <a:lnTo>
                    <a:pt x="62" y="183"/>
                  </a:lnTo>
                  <a:lnTo>
                    <a:pt x="62" y="183"/>
                  </a:lnTo>
                  <a:close/>
                  <a:moveTo>
                    <a:pt x="153" y="247"/>
                  </a:moveTo>
                  <a:lnTo>
                    <a:pt x="153" y="247"/>
                  </a:lnTo>
                  <a:lnTo>
                    <a:pt x="153" y="247"/>
                  </a:lnTo>
                  <a:lnTo>
                    <a:pt x="153" y="247"/>
                  </a:lnTo>
                  <a:lnTo>
                    <a:pt x="153" y="247"/>
                  </a:lnTo>
                  <a:lnTo>
                    <a:pt x="153" y="247"/>
                  </a:lnTo>
                  <a:lnTo>
                    <a:pt x="134" y="238"/>
                  </a:lnTo>
                  <a:lnTo>
                    <a:pt x="134" y="238"/>
                  </a:lnTo>
                  <a:lnTo>
                    <a:pt x="133" y="238"/>
                  </a:lnTo>
                  <a:lnTo>
                    <a:pt x="133" y="238"/>
                  </a:lnTo>
                  <a:lnTo>
                    <a:pt x="130" y="236"/>
                  </a:lnTo>
                  <a:lnTo>
                    <a:pt x="130" y="236"/>
                  </a:lnTo>
                  <a:lnTo>
                    <a:pt x="125" y="233"/>
                  </a:lnTo>
                  <a:lnTo>
                    <a:pt x="125" y="233"/>
                  </a:lnTo>
                  <a:lnTo>
                    <a:pt x="112" y="224"/>
                  </a:lnTo>
                  <a:lnTo>
                    <a:pt x="112" y="224"/>
                  </a:lnTo>
                  <a:lnTo>
                    <a:pt x="111" y="222"/>
                  </a:lnTo>
                  <a:lnTo>
                    <a:pt x="111" y="222"/>
                  </a:lnTo>
                  <a:lnTo>
                    <a:pt x="103" y="218"/>
                  </a:lnTo>
                  <a:lnTo>
                    <a:pt x="103" y="218"/>
                  </a:lnTo>
                  <a:lnTo>
                    <a:pt x="92" y="211"/>
                  </a:lnTo>
                  <a:lnTo>
                    <a:pt x="92" y="211"/>
                  </a:lnTo>
                  <a:lnTo>
                    <a:pt x="90" y="210"/>
                  </a:lnTo>
                  <a:lnTo>
                    <a:pt x="90" y="210"/>
                  </a:lnTo>
                  <a:lnTo>
                    <a:pt x="90" y="211"/>
                  </a:lnTo>
                  <a:lnTo>
                    <a:pt x="90" y="211"/>
                  </a:lnTo>
                  <a:lnTo>
                    <a:pt x="100" y="219"/>
                  </a:lnTo>
                  <a:lnTo>
                    <a:pt x="100" y="219"/>
                  </a:lnTo>
                  <a:lnTo>
                    <a:pt x="104" y="224"/>
                  </a:lnTo>
                  <a:lnTo>
                    <a:pt x="111" y="229"/>
                  </a:lnTo>
                  <a:lnTo>
                    <a:pt x="111" y="229"/>
                  </a:lnTo>
                  <a:lnTo>
                    <a:pt x="120" y="233"/>
                  </a:lnTo>
                  <a:lnTo>
                    <a:pt x="120" y="233"/>
                  </a:lnTo>
                  <a:lnTo>
                    <a:pt x="136" y="241"/>
                  </a:lnTo>
                  <a:lnTo>
                    <a:pt x="136" y="241"/>
                  </a:lnTo>
                  <a:lnTo>
                    <a:pt x="153" y="247"/>
                  </a:lnTo>
                  <a:lnTo>
                    <a:pt x="153" y="247"/>
                  </a:lnTo>
                  <a:lnTo>
                    <a:pt x="153" y="247"/>
                  </a:lnTo>
                  <a:lnTo>
                    <a:pt x="153" y="247"/>
                  </a:lnTo>
                  <a:close/>
                  <a:moveTo>
                    <a:pt x="412" y="72"/>
                  </a:moveTo>
                  <a:lnTo>
                    <a:pt x="412" y="72"/>
                  </a:lnTo>
                  <a:lnTo>
                    <a:pt x="412" y="74"/>
                  </a:lnTo>
                  <a:lnTo>
                    <a:pt x="412" y="74"/>
                  </a:lnTo>
                  <a:lnTo>
                    <a:pt x="406" y="91"/>
                  </a:lnTo>
                  <a:lnTo>
                    <a:pt x="406" y="91"/>
                  </a:lnTo>
                  <a:lnTo>
                    <a:pt x="404" y="94"/>
                  </a:lnTo>
                  <a:lnTo>
                    <a:pt x="404" y="94"/>
                  </a:lnTo>
                  <a:lnTo>
                    <a:pt x="401" y="102"/>
                  </a:lnTo>
                  <a:lnTo>
                    <a:pt x="401" y="102"/>
                  </a:lnTo>
                  <a:lnTo>
                    <a:pt x="401" y="104"/>
                  </a:lnTo>
                  <a:lnTo>
                    <a:pt x="401" y="104"/>
                  </a:lnTo>
                  <a:lnTo>
                    <a:pt x="399" y="113"/>
                  </a:lnTo>
                  <a:lnTo>
                    <a:pt x="399" y="113"/>
                  </a:lnTo>
                  <a:lnTo>
                    <a:pt x="399" y="115"/>
                  </a:lnTo>
                  <a:lnTo>
                    <a:pt x="399" y="115"/>
                  </a:lnTo>
                  <a:lnTo>
                    <a:pt x="401" y="115"/>
                  </a:lnTo>
                  <a:lnTo>
                    <a:pt x="401" y="115"/>
                  </a:lnTo>
                  <a:lnTo>
                    <a:pt x="404" y="109"/>
                  </a:lnTo>
                  <a:lnTo>
                    <a:pt x="404" y="109"/>
                  </a:lnTo>
                  <a:lnTo>
                    <a:pt x="409" y="94"/>
                  </a:lnTo>
                  <a:lnTo>
                    <a:pt x="412" y="82"/>
                  </a:lnTo>
                  <a:lnTo>
                    <a:pt x="412" y="82"/>
                  </a:lnTo>
                  <a:lnTo>
                    <a:pt x="412" y="72"/>
                  </a:lnTo>
                  <a:lnTo>
                    <a:pt x="412" y="72"/>
                  </a:lnTo>
                  <a:close/>
                  <a:moveTo>
                    <a:pt x="204" y="281"/>
                  </a:moveTo>
                  <a:lnTo>
                    <a:pt x="204" y="281"/>
                  </a:lnTo>
                  <a:lnTo>
                    <a:pt x="204" y="281"/>
                  </a:lnTo>
                  <a:lnTo>
                    <a:pt x="204" y="281"/>
                  </a:lnTo>
                  <a:lnTo>
                    <a:pt x="202" y="279"/>
                  </a:lnTo>
                  <a:lnTo>
                    <a:pt x="202" y="279"/>
                  </a:lnTo>
                  <a:lnTo>
                    <a:pt x="198" y="276"/>
                  </a:lnTo>
                  <a:lnTo>
                    <a:pt x="198" y="276"/>
                  </a:lnTo>
                  <a:lnTo>
                    <a:pt x="186" y="270"/>
                  </a:lnTo>
                  <a:lnTo>
                    <a:pt x="186" y="270"/>
                  </a:lnTo>
                  <a:lnTo>
                    <a:pt x="171" y="260"/>
                  </a:lnTo>
                  <a:lnTo>
                    <a:pt x="171" y="260"/>
                  </a:lnTo>
                  <a:lnTo>
                    <a:pt x="161" y="255"/>
                  </a:lnTo>
                  <a:lnTo>
                    <a:pt x="161" y="255"/>
                  </a:lnTo>
                  <a:lnTo>
                    <a:pt x="152" y="251"/>
                  </a:lnTo>
                  <a:lnTo>
                    <a:pt x="142" y="247"/>
                  </a:lnTo>
                  <a:lnTo>
                    <a:pt x="142" y="247"/>
                  </a:lnTo>
                  <a:lnTo>
                    <a:pt x="141" y="246"/>
                  </a:lnTo>
                  <a:lnTo>
                    <a:pt x="141" y="246"/>
                  </a:lnTo>
                  <a:lnTo>
                    <a:pt x="145" y="249"/>
                  </a:lnTo>
                  <a:lnTo>
                    <a:pt x="145" y="249"/>
                  </a:lnTo>
                  <a:lnTo>
                    <a:pt x="158" y="257"/>
                  </a:lnTo>
                  <a:lnTo>
                    <a:pt x="171" y="263"/>
                  </a:lnTo>
                  <a:lnTo>
                    <a:pt x="171" y="263"/>
                  </a:lnTo>
                  <a:lnTo>
                    <a:pt x="175" y="266"/>
                  </a:lnTo>
                  <a:lnTo>
                    <a:pt x="175" y="266"/>
                  </a:lnTo>
                  <a:lnTo>
                    <a:pt x="202" y="281"/>
                  </a:lnTo>
                  <a:lnTo>
                    <a:pt x="202" y="281"/>
                  </a:lnTo>
                  <a:lnTo>
                    <a:pt x="204" y="281"/>
                  </a:lnTo>
                  <a:lnTo>
                    <a:pt x="204" y="281"/>
                  </a:lnTo>
                  <a:close/>
                  <a:moveTo>
                    <a:pt x="369" y="165"/>
                  </a:moveTo>
                  <a:lnTo>
                    <a:pt x="369" y="165"/>
                  </a:lnTo>
                  <a:lnTo>
                    <a:pt x="366" y="165"/>
                  </a:lnTo>
                  <a:lnTo>
                    <a:pt x="365" y="167"/>
                  </a:lnTo>
                  <a:lnTo>
                    <a:pt x="365" y="167"/>
                  </a:lnTo>
                  <a:lnTo>
                    <a:pt x="354" y="178"/>
                  </a:lnTo>
                  <a:lnTo>
                    <a:pt x="343" y="191"/>
                  </a:lnTo>
                  <a:lnTo>
                    <a:pt x="343" y="191"/>
                  </a:lnTo>
                  <a:lnTo>
                    <a:pt x="341" y="192"/>
                  </a:lnTo>
                  <a:lnTo>
                    <a:pt x="341" y="192"/>
                  </a:lnTo>
                  <a:lnTo>
                    <a:pt x="335" y="202"/>
                  </a:lnTo>
                  <a:lnTo>
                    <a:pt x="335" y="202"/>
                  </a:lnTo>
                  <a:lnTo>
                    <a:pt x="335" y="202"/>
                  </a:lnTo>
                  <a:lnTo>
                    <a:pt x="335" y="202"/>
                  </a:lnTo>
                  <a:lnTo>
                    <a:pt x="335" y="202"/>
                  </a:lnTo>
                  <a:lnTo>
                    <a:pt x="335" y="202"/>
                  </a:lnTo>
                  <a:lnTo>
                    <a:pt x="354" y="184"/>
                  </a:lnTo>
                  <a:lnTo>
                    <a:pt x="369" y="165"/>
                  </a:lnTo>
                  <a:lnTo>
                    <a:pt x="369" y="165"/>
                  </a:lnTo>
                  <a:close/>
                  <a:moveTo>
                    <a:pt x="163" y="249"/>
                  </a:moveTo>
                  <a:lnTo>
                    <a:pt x="163" y="249"/>
                  </a:lnTo>
                  <a:lnTo>
                    <a:pt x="163" y="247"/>
                  </a:lnTo>
                  <a:lnTo>
                    <a:pt x="163" y="247"/>
                  </a:lnTo>
                  <a:lnTo>
                    <a:pt x="160" y="246"/>
                  </a:lnTo>
                  <a:lnTo>
                    <a:pt x="160" y="246"/>
                  </a:lnTo>
                  <a:lnTo>
                    <a:pt x="149" y="235"/>
                  </a:lnTo>
                  <a:lnTo>
                    <a:pt x="149" y="235"/>
                  </a:lnTo>
                  <a:lnTo>
                    <a:pt x="147" y="233"/>
                  </a:lnTo>
                  <a:lnTo>
                    <a:pt x="149" y="230"/>
                  </a:lnTo>
                  <a:lnTo>
                    <a:pt x="149" y="230"/>
                  </a:lnTo>
                  <a:lnTo>
                    <a:pt x="142" y="227"/>
                  </a:lnTo>
                  <a:lnTo>
                    <a:pt x="142" y="227"/>
                  </a:lnTo>
                  <a:lnTo>
                    <a:pt x="142" y="232"/>
                  </a:lnTo>
                  <a:lnTo>
                    <a:pt x="142" y="232"/>
                  </a:lnTo>
                  <a:lnTo>
                    <a:pt x="142" y="232"/>
                  </a:lnTo>
                  <a:lnTo>
                    <a:pt x="142" y="232"/>
                  </a:lnTo>
                  <a:lnTo>
                    <a:pt x="145" y="236"/>
                  </a:lnTo>
                  <a:lnTo>
                    <a:pt x="145" y="236"/>
                  </a:lnTo>
                  <a:lnTo>
                    <a:pt x="147" y="238"/>
                  </a:lnTo>
                  <a:lnTo>
                    <a:pt x="147" y="238"/>
                  </a:lnTo>
                  <a:lnTo>
                    <a:pt x="147" y="240"/>
                  </a:lnTo>
                  <a:lnTo>
                    <a:pt x="147" y="240"/>
                  </a:lnTo>
                  <a:lnTo>
                    <a:pt x="160" y="246"/>
                  </a:lnTo>
                  <a:lnTo>
                    <a:pt x="160" y="246"/>
                  </a:lnTo>
                  <a:lnTo>
                    <a:pt x="163" y="249"/>
                  </a:lnTo>
                  <a:lnTo>
                    <a:pt x="163" y="249"/>
                  </a:lnTo>
                  <a:close/>
                  <a:moveTo>
                    <a:pt x="8" y="94"/>
                  </a:moveTo>
                  <a:lnTo>
                    <a:pt x="8" y="94"/>
                  </a:lnTo>
                  <a:lnTo>
                    <a:pt x="8" y="94"/>
                  </a:lnTo>
                  <a:lnTo>
                    <a:pt x="8" y="94"/>
                  </a:lnTo>
                  <a:lnTo>
                    <a:pt x="10" y="106"/>
                  </a:lnTo>
                  <a:lnTo>
                    <a:pt x="13" y="118"/>
                  </a:lnTo>
                  <a:lnTo>
                    <a:pt x="13" y="118"/>
                  </a:lnTo>
                  <a:lnTo>
                    <a:pt x="18" y="129"/>
                  </a:lnTo>
                  <a:lnTo>
                    <a:pt x="24" y="139"/>
                  </a:lnTo>
                  <a:lnTo>
                    <a:pt x="24" y="139"/>
                  </a:lnTo>
                  <a:lnTo>
                    <a:pt x="24" y="137"/>
                  </a:lnTo>
                  <a:lnTo>
                    <a:pt x="24" y="137"/>
                  </a:lnTo>
                  <a:lnTo>
                    <a:pt x="18" y="124"/>
                  </a:lnTo>
                  <a:lnTo>
                    <a:pt x="13" y="112"/>
                  </a:lnTo>
                  <a:lnTo>
                    <a:pt x="13" y="112"/>
                  </a:lnTo>
                  <a:lnTo>
                    <a:pt x="11" y="107"/>
                  </a:lnTo>
                  <a:lnTo>
                    <a:pt x="11" y="102"/>
                  </a:lnTo>
                  <a:lnTo>
                    <a:pt x="11" y="102"/>
                  </a:lnTo>
                  <a:lnTo>
                    <a:pt x="11" y="101"/>
                  </a:lnTo>
                  <a:lnTo>
                    <a:pt x="11" y="101"/>
                  </a:lnTo>
                  <a:lnTo>
                    <a:pt x="8" y="94"/>
                  </a:lnTo>
                  <a:lnTo>
                    <a:pt x="8" y="94"/>
                  </a:lnTo>
                  <a:close/>
                  <a:moveTo>
                    <a:pt x="213" y="271"/>
                  </a:moveTo>
                  <a:lnTo>
                    <a:pt x="213" y="271"/>
                  </a:lnTo>
                  <a:lnTo>
                    <a:pt x="213" y="270"/>
                  </a:lnTo>
                  <a:lnTo>
                    <a:pt x="213" y="270"/>
                  </a:lnTo>
                  <a:lnTo>
                    <a:pt x="216" y="266"/>
                  </a:lnTo>
                  <a:lnTo>
                    <a:pt x="218" y="266"/>
                  </a:lnTo>
                  <a:lnTo>
                    <a:pt x="220" y="268"/>
                  </a:lnTo>
                  <a:lnTo>
                    <a:pt x="220" y="268"/>
                  </a:lnTo>
                  <a:lnTo>
                    <a:pt x="221" y="270"/>
                  </a:lnTo>
                  <a:lnTo>
                    <a:pt x="221" y="270"/>
                  </a:lnTo>
                  <a:lnTo>
                    <a:pt x="221" y="270"/>
                  </a:lnTo>
                  <a:lnTo>
                    <a:pt x="221" y="270"/>
                  </a:lnTo>
                  <a:lnTo>
                    <a:pt x="223" y="268"/>
                  </a:lnTo>
                  <a:lnTo>
                    <a:pt x="223" y="268"/>
                  </a:lnTo>
                  <a:lnTo>
                    <a:pt x="221" y="265"/>
                  </a:lnTo>
                  <a:lnTo>
                    <a:pt x="221" y="265"/>
                  </a:lnTo>
                  <a:lnTo>
                    <a:pt x="212" y="255"/>
                  </a:lnTo>
                  <a:lnTo>
                    <a:pt x="212" y="255"/>
                  </a:lnTo>
                  <a:lnTo>
                    <a:pt x="210" y="254"/>
                  </a:lnTo>
                  <a:lnTo>
                    <a:pt x="210" y="254"/>
                  </a:lnTo>
                  <a:lnTo>
                    <a:pt x="209" y="257"/>
                  </a:lnTo>
                  <a:lnTo>
                    <a:pt x="209" y="257"/>
                  </a:lnTo>
                  <a:lnTo>
                    <a:pt x="210" y="259"/>
                  </a:lnTo>
                  <a:lnTo>
                    <a:pt x="210" y="259"/>
                  </a:lnTo>
                  <a:lnTo>
                    <a:pt x="213" y="265"/>
                  </a:lnTo>
                  <a:lnTo>
                    <a:pt x="213" y="265"/>
                  </a:lnTo>
                  <a:lnTo>
                    <a:pt x="213" y="268"/>
                  </a:lnTo>
                  <a:lnTo>
                    <a:pt x="210" y="268"/>
                  </a:lnTo>
                  <a:lnTo>
                    <a:pt x="210" y="268"/>
                  </a:lnTo>
                  <a:lnTo>
                    <a:pt x="210" y="268"/>
                  </a:lnTo>
                  <a:lnTo>
                    <a:pt x="210" y="268"/>
                  </a:lnTo>
                  <a:lnTo>
                    <a:pt x="210" y="271"/>
                  </a:lnTo>
                  <a:lnTo>
                    <a:pt x="210" y="271"/>
                  </a:lnTo>
                  <a:lnTo>
                    <a:pt x="213" y="271"/>
                  </a:lnTo>
                  <a:lnTo>
                    <a:pt x="213" y="271"/>
                  </a:lnTo>
                  <a:close/>
                  <a:moveTo>
                    <a:pt x="198" y="229"/>
                  </a:moveTo>
                  <a:lnTo>
                    <a:pt x="198" y="229"/>
                  </a:lnTo>
                  <a:lnTo>
                    <a:pt x="201" y="224"/>
                  </a:lnTo>
                  <a:lnTo>
                    <a:pt x="201" y="224"/>
                  </a:lnTo>
                  <a:lnTo>
                    <a:pt x="201" y="222"/>
                  </a:lnTo>
                  <a:lnTo>
                    <a:pt x="199" y="221"/>
                  </a:lnTo>
                  <a:lnTo>
                    <a:pt x="199" y="221"/>
                  </a:lnTo>
                  <a:lnTo>
                    <a:pt x="196" y="213"/>
                  </a:lnTo>
                  <a:lnTo>
                    <a:pt x="196" y="213"/>
                  </a:lnTo>
                  <a:lnTo>
                    <a:pt x="194" y="211"/>
                  </a:lnTo>
                  <a:lnTo>
                    <a:pt x="194" y="211"/>
                  </a:lnTo>
                  <a:lnTo>
                    <a:pt x="194" y="211"/>
                  </a:lnTo>
                  <a:lnTo>
                    <a:pt x="194" y="211"/>
                  </a:lnTo>
                  <a:lnTo>
                    <a:pt x="193" y="213"/>
                  </a:lnTo>
                  <a:lnTo>
                    <a:pt x="193" y="213"/>
                  </a:lnTo>
                  <a:lnTo>
                    <a:pt x="191" y="219"/>
                  </a:lnTo>
                  <a:lnTo>
                    <a:pt x="191" y="219"/>
                  </a:lnTo>
                  <a:lnTo>
                    <a:pt x="193" y="221"/>
                  </a:lnTo>
                  <a:lnTo>
                    <a:pt x="193" y="221"/>
                  </a:lnTo>
                  <a:lnTo>
                    <a:pt x="198" y="229"/>
                  </a:lnTo>
                  <a:lnTo>
                    <a:pt x="198" y="229"/>
                  </a:lnTo>
                  <a:close/>
                  <a:moveTo>
                    <a:pt x="302" y="110"/>
                  </a:moveTo>
                  <a:lnTo>
                    <a:pt x="302" y="110"/>
                  </a:lnTo>
                  <a:lnTo>
                    <a:pt x="306" y="109"/>
                  </a:lnTo>
                  <a:lnTo>
                    <a:pt x="306" y="109"/>
                  </a:lnTo>
                  <a:lnTo>
                    <a:pt x="310" y="107"/>
                  </a:lnTo>
                  <a:lnTo>
                    <a:pt x="311" y="104"/>
                  </a:lnTo>
                  <a:lnTo>
                    <a:pt x="311" y="104"/>
                  </a:lnTo>
                  <a:lnTo>
                    <a:pt x="311" y="102"/>
                  </a:lnTo>
                  <a:lnTo>
                    <a:pt x="311" y="101"/>
                  </a:lnTo>
                  <a:lnTo>
                    <a:pt x="311" y="101"/>
                  </a:lnTo>
                  <a:lnTo>
                    <a:pt x="311" y="96"/>
                  </a:lnTo>
                  <a:lnTo>
                    <a:pt x="311" y="96"/>
                  </a:lnTo>
                  <a:lnTo>
                    <a:pt x="311" y="93"/>
                  </a:lnTo>
                  <a:lnTo>
                    <a:pt x="311" y="93"/>
                  </a:lnTo>
                  <a:lnTo>
                    <a:pt x="308" y="94"/>
                  </a:lnTo>
                  <a:lnTo>
                    <a:pt x="308" y="94"/>
                  </a:lnTo>
                  <a:lnTo>
                    <a:pt x="305" y="101"/>
                  </a:lnTo>
                  <a:lnTo>
                    <a:pt x="305" y="101"/>
                  </a:lnTo>
                  <a:lnTo>
                    <a:pt x="305" y="101"/>
                  </a:lnTo>
                  <a:lnTo>
                    <a:pt x="306" y="102"/>
                  </a:lnTo>
                  <a:lnTo>
                    <a:pt x="306" y="102"/>
                  </a:lnTo>
                  <a:lnTo>
                    <a:pt x="306" y="104"/>
                  </a:lnTo>
                  <a:lnTo>
                    <a:pt x="306" y="104"/>
                  </a:lnTo>
                  <a:lnTo>
                    <a:pt x="306" y="107"/>
                  </a:lnTo>
                  <a:lnTo>
                    <a:pt x="306" y="107"/>
                  </a:lnTo>
                  <a:lnTo>
                    <a:pt x="305" y="109"/>
                  </a:lnTo>
                  <a:lnTo>
                    <a:pt x="303" y="109"/>
                  </a:lnTo>
                  <a:lnTo>
                    <a:pt x="303" y="109"/>
                  </a:lnTo>
                  <a:lnTo>
                    <a:pt x="302" y="109"/>
                  </a:lnTo>
                  <a:lnTo>
                    <a:pt x="302" y="109"/>
                  </a:lnTo>
                  <a:lnTo>
                    <a:pt x="302" y="110"/>
                  </a:lnTo>
                  <a:lnTo>
                    <a:pt x="302" y="110"/>
                  </a:lnTo>
                  <a:close/>
                  <a:moveTo>
                    <a:pt x="351" y="142"/>
                  </a:moveTo>
                  <a:lnTo>
                    <a:pt x="351" y="142"/>
                  </a:lnTo>
                  <a:lnTo>
                    <a:pt x="349" y="143"/>
                  </a:lnTo>
                  <a:lnTo>
                    <a:pt x="349" y="143"/>
                  </a:lnTo>
                  <a:lnTo>
                    <a:pt x="346" y="156"/>
                  </a:lnTo>
                  <a:lnTo>
                    <a:pt x="346" y="156"/>
                  </a:lnTo>
                  <a:lnTo>
                    <a:pt x="346" y="156"/>
                  </a:lnTo>
                  <a:lnTo>
                    <a:pt x="346" y="156"/>
                  </a:lnTo>
                  <a:lnTo>
                    <a:pt x="346" y="158"/>
                  </a:lnTo>
                  <a:lnTo>
                    <a:pt x="346" y="158"/>
                  </a:lnTo>
                  <a:lnTo>
                    <a:pt x="351" y="158"/>
                  </a:lnTo>
                  <a:lnTo>
                    <a:pt x="351" y="158"/>
                  </a:lnTo>
                  <a:lnTo>
                    <a:pt x="352" y="151"/>
                  </a:lnTo>
                  <a:lnTo>
                    <a:pt x="352" y="145"/>
                  </a:lnTo>
                  <a:lnTo>
                    <a:pt x="352" y="145"/>
                  </a:lnTo>
                  <a:lnTo>
                    <a:pt x="351" y="143"/>
                  </a:lnTo>
                  <a:lnTo>
                    <a:pt x="351" y="143"/>
                  </a:lnTo>
                  <a:lnTo>
                    <a:pt x="351" y="142"/>
                  </a:lnTo>
                  <a:lnTo>
                    <a:pt x="351" y="142"/>
                  </a:lnTo>
                  <a:close/>
                  <a:moveTo>
                    <a:pt x="213" y="236"/>
                  </a:moveTo>
                  <a:lnTo>
                    <a:pt x="213" y="236"/>
                  </a:lnTo>
                  <a:lnTo>
                    <a:pt x="209" y="240"/>
                  </a:lnTo>
                  <a:lnTo>
                    <a:pt x="209" y="240"/>
                  </a:lnTo>
                  <a:lnTo>
                    <a:pt x="209" y="241"/>
                  </a:lnTo>
                  <a:lnTo>
                    <a:pt x="209" y="243"/>
                  </a:lnTo>
                  <a:lnTo>
                    <a:pt x="209" y="243"/>
                  </a:lnTo>
                  <a:lnTo>
                    <a:pt x="216" y="252"/>
                  </a:lnTo>
                  <a:lnTo>
                    <a:pt x="216" y="252"/>
                  </a:lnTo>
                  <a:lnTo>
                    <a:pt x="218" y="254"/>
                  </a:lnTo>
                  <a:lnTo>
                    <a:pt x="218" y="254"/>
                  </a:lnTo>
                  <a:lnTo>
                    <a:pt x="215" y="244"/>
                  </a:lnTo>
                  <a:lnTo>
                    <a:pt x="213" y="236"/>
                  </a:lnTo>
                  <a:lnTo>
                    <a:pt x="213" y="236"/>
                  </a:lnTo>
                  <a:close/>
                  <a:moveTo>
                    <a:pt x="379" y="53"/>
                  </a:moveTo>
                  <a:lnTo>
                    <a:pt x="379" y="53"/>
                  </a:lnTo>
                  <a:lnTo>
                    <a:pt x="379" y="55"/>
                  </a:lnTo>
                  <a:lnTo>
                    <a:pt x="379" y="55"/>
                  </a:lnTo>
                  <a:lnTo>
                    <a:pt x="376" y="64"/>
                  </a:lnTo>
                  <a:lnTo>
                    <a:pt x="376" y="64"/>
                  </a:lnTo>
                  <a:lnTo>
                    <a:pt x="376" y="68"/>
                  </a:lnTo>
                  <a:lnTo>
                    <a:pt x="376" y="69"/>
                  </a:lnTo>
                  <a:lnTo>
                    <a:pt x="376" y="69"/>
                  </a:lnTo>
                  <a:lnTo>
                    <a:pt x="379" y="69"/>
                  </a:lnTo>
                  <a:lnTo>
                    <a:pt x="382" y="68"/>
                  </a:lnTo>
                  <a:lnTo>
                    <a:pt x="382" y="68"/>
                  </a:lnTo>
                  <a:lnTo>
                    <a:pt x="379" y="53"/>
                  </a:lnTo>
                  <a:lnTo>
                    <a:pt x="379" y="53"/>
                  </a:lnTo>
                  <a:close/>
                  <a:moveTo>
                    <a:pt x="261" y="252"/>
                  </a:moveTo>
                  <a:lnTo>
                    <a:pt x="261" y="252"/>
                  </a:lnTo>
                  <a:lnTo>
                    <a:pt x="262" y="252"/>
                  </a:lnTo>
                  <a:lnTo>
                    <a:pt x="264" y="251"/>
                  </a:lnTo>
                  <a:lnTo>
                    <a:pt x="264" y="251"/>
                  </a:lnTo>
                  <a:lnTo>
                    <a:pt x="276" y="235"/>
                  </a:lnTo>
                  <a:lnTo>
                    <a:pt x="276" y="235"/>
                  </a:lnTo>
                  <a:lnTo>
                    <a:pt x="278" y="233"/>
                  </a:lnTo>
                  <a:lnTo>
                    <a:pt x="278" y="233"/>
                  </a:lnTo>
                  <a:lnTo>
                    <a:pt x="275" y="230"/>
                  </a:lnTo>
                  <a:lnTo>
                    <a:pt x="275" y="230"/>
                  </a:lnTo>
                  <a:lnTo>
                    <a:pt x="273" y="233"/>
                  </a:lnTo>
                  <a:lnTo>
                    <a:pt x="273" y="233"/>
                  </a:lnTo>
                  <a:lnTo>
                    <a:pt x="267" y="243"/>
                  </a:lnTo>
                  <a:lnTo>
                    <a:pt x="267" y="243"/>
                  </a:lnTo>
                  <a:lnTo>
                    <a:pt x="261" y="252"/>
                  </a:lnTo>
                  <a:lnTo>
                    <a:pt x="261" y="252"/>
                  </a:lnTo>
                  <a:close/>
                  <a:moveTo>
                    <a:pt x="27" y="151"/>
                  </a:moveTo>
                  <a:lnTo>
                    <a:pt x="27" y="151"/>
                  </a:lnTo>
                  <a:lnTo>
                    <a:pt x="26" y="151"/>
                  </a:lnTo>
                  <a:lnTo>
                    <a:pt x="26" y="151"/>
                  </a:lnTo>
                  <a:lnTo>
                    <a:pt x="27" y="153"/>
                  </a:lnTo>
                  <a:lnTo>
                    <a:pt x="27" y="153"/>
                  </a:lnTo>
                  <a:lnTo>
                    <a:pt x="32" y="161"/>
                  </a:lnTo>
                  <a:lnTo>
                    <a:pt x="32" y="161"/>
                  </a:lnTo>
                  <a:lnTo>
                    <a:pt x="41" y="170"/>
                  </a:lnTo>
                  <a:lnTo>
                    <a:pt x="51" y="180"/>
                  </a:lnTo>
                  <a:lnTo>
                    <a:pt x="51" y="180"/>
                  </a:lnTo>
                  <a:lnTo>
                    <a:pt x="52" y="181"/>
                  </a:lnTo>
                  <a:lnTo>
                    <a:pt x="52" y="181"/>
                  </a:lnTo>
                  <a:lnTo>
                    <a:pt x="49" y="178"/>
                  </a:lnTo>
                  <a:lnTo>
                    <a:pt x="49" y="178"/>
                  </a:lnTo>
                  <a:lnTo>
                    <a:pt x="44" y="172"/>
                  </a:lnTo>
                  <a:lnTo>
                    <a:pt x="44" y="172"/>
                  </a:lnTo>
                  <a:lnTo>
                    <a:pt x="27" y="151"/>
                  </a:lnTo>
                  <a:lnTo>
                    <a:pt x="27" y="151"/>
                  </a:lnTo>
                  <a:lnTo>
                    <a:pt x="27" y="151"/>
                  </a:lnTo>
                  <a:lnTo>
                    <a:pt x="27" y="151"/>
                  </a:lnTo>
                  <a:close/>
                  <a:moveTo>
                    <a:pt x="120" y="161"/>
                  </a:moveTo>
                  <a:lnTo>
                    <a:pt x="120" y="161"/>
                  </a:lnTo>
                  <a:lnTo>
                    <a:pt x="120" y="162"/>
                  </a:lnTo>
                  <a:lnTo>
                    <a:pt x="120" y="162"/>
                  </a:lnTo>
                  <a:lnTo>
                    <a:pt x="120" y="164"/>
                  </a:lnTo>
                  <a:lnTo>
                    <a:pt x="120" y="164"/>
                  </a:lnTo>
                  <a:lnTo>
                    <a:pt x="120" y="167"/>
                  </a:lnTo>
                  <a:lnTo>
                    <a:pt x="120" y="167"/>
                  </a:lnTo>
                  <a:lnTo>
                    <a:pt x="125" y="175"/>
                  </a:lnTo>
                  <a:lnTo>
                    <a:pt x="125" y="175"/>
                  </a:lnTo>
                  <a:lnTo>
                    <a:pt x="127" y="176"/>
                  </a:lnTo>
                  <a:lnTo>
                    <a:pt x="127" y="176"/>
                  </a:lnTo>
                  <a:lnTo>
                    <a:pt x="128" y="172"/>
                  </a:lnTo>
                  <a:lnTo>
                    <a:pt x="128" y="172"/>
                  </a:lnTo>
                  <a:lnTo>
                    <a:pt x="128" y="170"/>
                  </a:lnTo>
                  <a:lnTo>
                    <a:pt x="128" y="170"/>
                  </a:lnTo>
                  <a:lnTo>
                    <a:pt x="122" y="162"/>
                  </a:lnTo>
                  <a:lnTo>
                    <a:pt x="122" y="162"/>
                  </a:lnTo>
                  <a:lnTo>
                    <a:pt x="120" y="161"/>
                  </a:lnTo>
                  <a:lnTo>
                    <a:pt x="120" y="161"/>
                  </a:lnTo>
                  <a:close/>
                  <a:moveTo>
                    <a:pt x="78" y="131"/>
                  </a:moveTo>
                  <a:lnTo>
                    <a:pt x="78" y="131"/>
                  </a:lnTo>
                  <a:lnTo>
                    <a:pt x="74" y="137"/>
                  </a:lnTo>
                  <a:lnTo>
                    <a:pt x="74" y="137"/>
                  </a:lnTo>
                  <a:lnTo>
                    <a:pt x="76" y="142"/>
                  </a:lnTo>
                  <a:lnTo>
                    <a:pt x="76" y="142"/>
                  </a:lnTo>
                  <a:lnTo>
                    <a:pt x="76" y="142"/>
                  </a:lnTo>
                  <a:lnTo>
                    <a:pt x="76" y="142"/>
                  </a:lnTo>
                  <a:lnTo>
                    <a:pt x="81" y="145"/>
                  </a:lnTo>
                  <a:lnTo>
                    <a:pt x="81" y="145"/>
                  </a:lnTo>
                  <a:lnTo>
                    <a:pt x="82" y="145"/>
                  </a:lnTo>
                  <a:lnTo>
                    <a:pt x="82" y="145"/>
                  </a:lnTo>
                  <a:lnTo>
                    <a:pt x="81" y="139"/>
                  </a:lnTo>
                  <a:lnTo>
                    <a:pt x="81" y="139"/>
                  </a:lnTo>
                  <a:lnTo>
                    <a:pt x="81" y="137"/>
                  </a:lnTo>
                  <a:lnTo>
                    <a:pt x="81" y="137"/>
                  </a:lnTo>
                  <a:lnTo>
                    <a:pt x="78" y="131"/>
                  </a:lnTo>
                  <a:lnTo>
                    <a:pt x="78" y="131"/>
                  </a:lnTo>
                  <a:close/>
                  <a:moveTo>
                    <a:pt x="395" y="123"/>
                  </a:moveTo>
                  <a:lnTo>
                    <a:pt x="395" y="123"/>
                  </a:lnTo>
                  <a:lnTo>
                    <a:pt x="395" y="113"/>
                  </a:lnTo>
                  <a:lnTo>
                    <a:pt x="395" y="113"/>
                  </a:lnTo>
                  <a:lnTo>
                    <a:pt x="390" y="120"/>
                  </a:lnTo>
                  <a:lnTo>
                    <a:pt x="390" y="120"/>
                  </a:lnTo>
                  <a:lnTo>
                    <a:pt x="388" y="123"/>
                  </a:lnTo>
                  <a:lnTo>
                    <a:pt x="388" y="128"/>
                  </a:lnTo>
                  <a:lnTo>
                    <a:pt x="388" y="128"/>
                  </a:lnTo>
                  <a:lnTo>
                    <a:pt x="392" y="124"/>
                  </a:lnTo>
                  <a:lnTo>
                    <a:pt x="395" y="123"/>
                  </a:lnTo>
                  <a:lnTo>
                    <a:pt x="395" y="123"/>
                  </a:lnTo>
                  <a:close/>
                  <a:moveTo>
                    <a:pt x="70" y="115"/>
                  </a:moveTo>
                  <a:lnTo>
                    <a:pt x="70" y="115"/>
                  </a:lnTo>
                  <a:lnTo>
                    <a:pt x="68" y="115"/>
                  </a:lnTo>
                  <a:lnTo>
                    <a:pt x="67" y="117"/>
                  </a:lnTo>
                  <a:lnTo>
                    <a:pt x="67" y="117"/>
                  </a:lnTo>
                  <a:lnTo>
                    <a:pt x="67" y="120"/>
                  </a:lnTo>
                  <a:lnTo>
                    <a:pt x="67" y="120"/>
                  </a:lnTo>
                  <a:lnTo>
                    <a:pt x="70" y="129"/>
                  </a:lnTo>
                  <a:lnTo>
                    <a:pt x="70" y="129"/>
                  </a:lnTo>
                  <a:lnTo>
                    <a:pt x="71" y="131"/>
                  </a:lnTo>
                  <a:lnTo>
                    <a:pt x="71" y="131"/>
                  </a:lnTo>
                  <a:lnTo>
                    <a:pt x="73" y="126"/>
                  </a:lnTo>
                  <a:lnTo>
                    <a:pt x="73" y="126"/>
                  </a:lnTo>
                  <a:lnTo>
                    <a:pt x="73" y="124"/>
                  </a:lnTo>
                  <a:lnTo>
                    <a:pt x="73" y="124"/>
                  </a:lnTo>
                  <a:lnTo>
                    <a:pt x="70" y="118"/>
                  </a:lnTo>
                  <a:lnTo>
                    <a:pt x="70" y="118"/>
                  </a:lnTo>
                  <a:lnTo>
                    <a:pt x="68" y="117"/>
                  </a:lnTo>
                  <a:lnTo>
                    <a:pt x="70" y="115"/>
                  </a:lnTo>
                  <a:lnTo>
                    <a:pt x="70" y="115"/>
                  </a:lnTo>
                  <a:close/>
                  <a:moveTo>
                    <a:pt x="335" y="150"/>
                  </a:moveTo>
                  <a:lnTo>
                    <a:pt x="335" y="150"/>
                  </a:lnTo>
                  <a:lnTo>
                    <a:pt x="335" y="148"/>
                  </a:lnTo>
                  <a:lnTo>
                    <a:pt x="335" y="148"/>
                  </a:lnTo>
                  <a:lnTo>
                    <a:pt x="338" y="142"/>
                  </a:lnTo>
                  <a:lnTo>
                    <a:pt x="338" y="142"/>
                  </a:lnTo>
                  <a:lnTo>
                    <a:pt x="340" y="139"/>
                  </a:lnTo>
                  <a:lnTo>
                    <a:pt x="340" y="135"/>
                  </a:lnTo>
                  <a:lnTo>
                    <a:pt x="340" y="135"/>
                  </a:lnTo>
                  <a:lnTo>
                    <a:pt x="332" y="142"/>
                  </a:lnTo>
                  <a:lnTo>
                    <a:pt x="332" y="142"/>
                  </a:lnTo>
                  <a:lnTo>
                    <a:pt x="335" y="150"/>
                  </a:lnTo>
                  <a:lnTo>
                    <a:pt x="335" y="150"/>
                  </a:lnTo>
                  <a:close/>
                  <a:moveTo>
                    <a:pt x="177" y="225"/>
                  </a:moveTo>
                  <a:lnTo>
                    <a:pt x="177" y="225"/>
                  </a:lnTo>
                  <a:lnTo>
                    <a:pt x="183" y="238"/>
                  </a:lnTo>
                  <a:lnTo>
                    <a:pt x="183" y="238"/>
                  </a:lnTo>
                  <a:lnTo>
                    <a:pt x="186" y="244"/>
                  </a:lnTo>
                  <a:lnTo>
                    <a:pt x="186" y="244"/>
                  </a:lnTo>
                  <a:lnTo>
                    <a:pt x="191" y="249"/>
                  </a:lnTo>
                  <a:lnTo>
                    <a:pt x="191" y="249"/>
                  </a:lnTo>
                  <a:lnTo>
                    <a:pt x="179" y="224"/>
                  </a:lnTo>
                  <a:lnTo>
                    <a:pt x="179" y="224"/>
                  </a:lnTo>
                  <a:lnTo>
                    <a:pt x="177" y="225"/>
                  </a:lnTo>
                  <a:lnTo>
                    <a:pt x="177" y="225"/>
                  </a:lnTo>
                  <a:close/>
                  <a:moveTo>
                    <a:pt x="180" y="218"/>
                  </a:moveTo>
                  <a:lnTo>
                    <a:pt x="180" y="218"/>
                  </a:lnTo>
                  <a:lnTo>
                    <a:pt x="180" y="211"/>
                  </a:lnTo>
                  <a:lnTo>
                    <a:pt x="180" y="211"/>
                  </a:lnTo>
                  <a:lnTo>
                    <a:pt x="175" y="203"/>
                  </a:lnTo>
                  <a:lnTo>
                    <a:pt x="175" y="203"/>
                  </a:lnTo>
                  <a:lnTo>
                    <a:pt x="172" y="208"/>
                  </a:lnTo>
                  <a:lnTo>
                    <a:pt x="172" y="208"/>
                  </a:lnTo>
                  <a:lnTo>
                    <a:pt x="177" y="213"/>
                  </a:lnTo>
                  <a:lnTo>
                    <a:pt x="177" y="213"/>
                  </a:lnTo>
                  <a:lnTo>
                    <a:pt x="180" y="218"/>
                  </a:lnTo>
                  <a:lnTo>
                    <a:pt x="180" y="218"/>
                  </a:lnTo>
                  <a:close/>
                  <a:moveTo>
                    <a:pt x="89" y="194"/>
                  </a:moveTo>
                  <a:lnTo>
                    <a:pt x="89" y="194"/>
                  </a:lnTo>
                  <a:lnTo>
                    <a:pt x="89" y="194"/>
                  </a:lnTo>
                  <a:lnTo>
                    <a:pt x="89" y="194"/>
                  </a:lnTo>
                  <a:lnTo>
                    <a:pt x="90" y="195"/>
                  </a:lnTo>
                  <a:lnTo>
                    <a:pt x="90" y="195"/>
                  </a:lnTo>
                  <a:lnTo>
                    <a:pt x="98" y="203"/>
                  </a:lnTo>
                  <a:lnTo>
                    <a:pt x="98" y="203"/>
                  </a:lnTo>
                  <a:lnTo>
                    <a:pt x="103" y="206"/>
                  </a:lnTo>
                  <a:lnTo>
                    <a:pt x="103" y="206"/>
                  </a:lnTo>
                  <a:lnTo>
                    <a:pt x="114" y="216"/>
                  </a:lnTo>
                  <a:lnTo>
                    <a:pt x="114" y="216"/>
                  </a:lnTo>
                  <a:lnTo>
                    <a:pt x="115" y="216"/>
                  </a:lnTo>
                  <a:lnTo>
                    <a:pt x="115" y="216"/>
                  </a:lnTo>
                  <a:lnTo>
                    <a:pt x="115" y="216"/>
                  </a:lnTo>
                  <a:lnTo>
                    <a:pt x="115" y="216"/>
                  </a:lnTo>
                  <a:lnTo>
                    <a:pt x="108" y="208"/>
                  </a:lnTo>
                  <a:lnTo>
                    <a:pt x="108" y="208"/>
                  </a:lnTo>
                  <a:lnTo>
                    <a:pt x="106" y="208"/>
                  </a:lnTo>
                  <a:lnTo>
                    <a:pt x="106" y="208"/>
                  </a:lnTo>
                  <a:lnTo>
                    <a:pt x="103" y="206"/>
                  </a:lnTo>
                  <a:lnTo>
                    <a:pt x="103" y="206"/>
                  </a:lnTo>
                  <a:lnTo>
                    <a:pt x="101" y="205"/>
                  </a:lnTo>
                  <a:lnTo>
                    <a:pt x="101" y="205"/>
                  </a:lnTo>
                  <a:lnTo>
                    <a:pt x="100" y="202"/>
                  </a:lnTo>
                  <a:lnTo>
                    <a:pt x="100" y="202"/>
                  </a:lnTo>
                  <a:lnTo>
                    <a:pt x="90" y="194"/>
                  </a:lnTo>
                  <a:lnTo>
                    <a:pt x="90" y="194"/>
                  </a:lnTo>
                  <a:lnTo>
                    <a:pt x="89" y="194"/>
                  </a:lnTo>
                  <a:lnTo>
                    <a:pt x="89" y="194"/>
                  </a:lnTo>
                  <a:close/>
                  <a:moveTo>
                    <a:pt x="281" y="169"/>
                  </a:moveTo>
                  <a:lnTo>
                    <a:pt x="281" y="169"/>
                  </a:lnTo>
                  <a:lnTo>
                    <a:pt x="286" y="167"/>
                  </a:lnTo>
                  <a:lnTo>
                    <a:pt x="286" y="167"/>
                  </a:lnTo>
                  <a:lnTo>
                    <a:pt x="284" y="159"/>
                  </a:lnTo>
                  <a:lnTo>
                    <a:pt x="284" y="159"/>
                  </a:lnTo>
                  <a:lnTo>
                    <a:pt x="284" y="158"/>
                  </a:lnTo>
                  <a:lnTo>
                    <a:pt x="284" y="158"/>
                  </a:lnTo>
                  <a:lnTo>
                    <a:pt x="281" y="162"/>
                  </a:lnTo>
                  <a:lnTo>
                    <a:pt x="281" y="167"/>
                  </a:lnTo>
                  <a:lnTo>
                    <a:pt x="281" y="167"/>
                  </a:lnTo>
                  <a:lnTo>
                    <a:pt x="281" y="169"/>
                  </a:lnTo>
                  <a:lnTo>
                    <a:pt x="281" y="169"/>
                  </a:lnTo>
                  <a:close/>
                  <a:moveTo>
                    <a:pt x="65" y="143"/>
                  </a:moveTo>
                  <a:lnTo>
                    <a:pt x="65" y="143"/>
                  </a:lnTo>
                  <a:lnTo>
                    <a:pt x="65" y="143"/>
                  </a:lnTo>
                  <a:lnTo>
                    <a:pt x="65" y="143"/>
                  </a:lnTo>
                  <a:lnTo>
                    <a:pt x="65" y="145"/>
                  </a:lnTo>
                  <a:lnTo>
                    <a:pt x="65" y="145"/>
                  </a:lnTo>
                  <a:lnTo>
                    <a:pt x="70" y="154"/>
                  </a:lnTo>
                  <a:lnTo>
                    <a:pt x="70" y="154"/>
                  </a:lnTo>
                  <a:lnTo>
                    <a:pt x="71" y="158"/>
                  </a:lnTo>
                  <a:lnTo>
                    <a:pt x="73" y="159"/>
                  </a:lnTo>
                  <a:lnTo>
                    <a:pt x="73" y="159"/>
                  </a:lnTo>
                  <a:lnTo>
                    <a:pt x="74" y="156"/>
                  </a:lnTo>
                  <a:lnTo>
                    <a:pt x="74" y="156"/>
                  </a:lnTo>
                  <a:lnTo>
                    <a:pt x="71" y="150"/>
                  </a:lnTo>
                  <a:lnTo>
                    <a:pt x="71" y="150"/>
                  </a:lnTo>
                  <a:lnTo>
                    <a:pt x="68" y="147"/>
                  </a:lnTo>
                  <a:lnTo>
                    <a:pt x="65" y="143"/>
                  </a:lnTo>
                  <a:lnTo>
                    <a:pt x="65" y="143"/>
                  </a:lnTo>
                  <a:close/>
                  <a:moveTo>
                    <a:pt x="123" y="156"/>
                  </a:moveTo>
                  <a:lnTo>
                    <a:pt x="123" y="156"/>
                  </a:lnTo>
                  <a:lnTo>
                    <a:pt x="131" y="165"/>
                  </a:lnTo>
                  <a:lnTo>
                    <a:pt x="131" y="165"/>
                  </a:lnTo>
                  <a:lnTo>
                    <a:pt x="131" y="164"/>
                  </a:lnTo>
                  <a:lnTo>
                    <a:pt x="131" y="164"/>
                  </a:lnTo>
                  <a:lnTo>
                    <a:pt x="131" y="162"/>
                  </a:lnTo>
                  <a:lnTo>
                    <a:pt x="131" y="161"/>
                  </a:lnTo>
                  <a:lnTo>
                    <a:pt x="131" y="161"/>
                  </a:lnTo>
                  <a:lnTo>
                    <a:pt x="130" y="158"/>
                  </a:lnTo>
                  <a:lnTo>
                    <a:pt x="130" y="158"/>
                  </a:lnTo>
                  <a:lnTo>
                    <a:pt x="125" y="154"/>
                  </a:lnTo>
                  <a:lnTo>
                    <a:pt x="125" y="154"/>
                  </a:lnTo>
                  <a:lnTo>
                    <a:pt x="125" y="154"/>
                  </a:lnTo>
                  <a:lnTo>
                    <a:pt x="123" y="154"/>
                  </a:lnTo>
                  <a:lnTo>
                    <a:pt x="123" y="154"/>
                  </a:lnTo>
                  <a:lnTo>
                    <a:pt x="123" y="156"/>
                  </a:lnTo>
                  <a:lnTo>
                    <a:pt x="123" y="156"/>
                  </a:lnTo>
                  <a:close/>
                  <a:moveTo>
                    <a:pt x="340" y="120"/>
                  </a:moveTo>
                  <a:lnTo>
                    <a:pt x="340" y="120"/>
                  </a:lnTo>
                  <a:lnTo>
                    <a:pt x="333" y="134"/>
                  </a:lnTo>
                  <a:lnTo>
                    <a:pt x="333" y="134"/>
                  </a:lnTo>
                  <a:lnTo>
                    <a:pt x="333" y="134"/>
                  </a:lnTo>
                  <a:lnTo>
                    <a:pt x="333" y="134"/>
                  </a:lnTo>
                  <a:lnTo>
                    <a:pt x="338" y="131"/>
                  </a:lnTo>
                  <a:lnTo>
                    <a:pt x="338" y="131"/>
                  </a:lnTo>
                  <a:lnTo>
                    <a:pt x="340" y="129"/>
                  </a:lnTo>
                  <a:lnTo>
                    <a:pt x="341" y="126"/>
                  </a:lnTo>
                  <a:lnTo>
                    <a:pt x="341" y="126"/>
                  </a:lnTo>
                  <a:lnTo>
                    <a:pt x="341" y="123"/>
                  </a:lnTo>
                  <a:lnTo>
                    <a:pt x="341" y="123"/>
                  </a:lnTo>
                  <a:lnTo>
                    <a:pt x="341" y="121"/>
                  </a:lnTo>
                  <a:lnTo>
                    <a:pt x="340" y="120"/>
                  </a:lnTo>
                  <a:lnTo>
                    <a:pt x="340" y="120"/>
                  </a:lnTo>
                  <a:close/>
                  <a:moveTo>
                    <a:pt x="161" y="161"/>
                  </a:moveTo>
                  <a:lnTo>
                    <a:pt x="161" y="161"/>
                  </a:lnTo>
                  <a:lnTo>
                    <a:pt x="161" y="164"/>
                  </a:lnTo>
                  <a:lnTo>
                    <a:pt x="161" y="164"/>
                  </a:lnTo>
                  <a:lnTo>
                    <a:pt x="161" y="165"/>
                  </a:lnTo>
                  <a:lnTo>
                    <a:pt x="161" y="165"/>
                  </a:lnTo>
                  <a:lnTo>
                    <a:pt x="166" y="170"/>
                  </a:lnTo>
                  <a:lnTo>
                    <a:pt x="166" y="170"/>
                  </a:lnTo>
                  <a:lnTo>
                    <a:pt x="168" y="172"/>
                  </a:lnTo>
                  <a:lnTo>
                    <a:pt x="168" y="172"/>
                  </a:lnTo>
                  <a:lnTo>
                    <a:pt x="168" y="165"/>
                  </a:lnTo>
                  <a:lnTo>
                    <a:pt x="168" y="165"/>
                  </a:lnTo>
                  <a:lnTo>
                    <a:pt x="166" y="162"/>
                  </a:lnTo>
                  <a:lnTo>
                    <a:pt x="164" y="162"/>
                  </a:lnTo>
                  <a:lnTo>
                    <a:pt x="164" y="162"/>
                  </a:lnTo>
                  <a:lnTo>
                    <a:pt x="161" y="161"/>
                  </a:lnTo>
                  <a:lnTo>
                    <a:pt x="161" y="161"/>
                  </a:lnTo>
                  <a:close/>
                  <a:moveTo>
                    <a:pt x="111" y="203"/>
                  </a:moveTo>
                  <a:lnTo>
                    <a:pt x="111" y="203"/>
                  </a:lnTo>
                  <a:lnTo>
                    <a:pt x="112" y="206"/>
                  </a:lnTo>
                  <a:lnTo>
                    <a:pt x="112" y="206"/>
                  </a:lnTo>
                  <a:lnTo>
                    <a:pt x="117" y="210"/>
                  </a:lnTo>
                  <a:lnTo>
                    <a:pt x="117" y="210"/>
                  </a:lnTo>
                  <a:lnTo>
                    <a:pt x="120" y="213"/>
                  </a:lnTo>
                  <a:lnTo>
                    <a:pt x="120" y="213"/>
                  </a:lnTo>
                  <a:lnTo>
                    <a:pt x="123" y="216"/>
                  </a:lnTo>
                  <a:lnTo>
                    <a:pt x="123" y="216"/>
                  </a:lnTo>
                  <a:lnTo>
                    <a:pt x="127" y="219"/>
                  </a:lnTo>
                  <a:lnTo>
                    <a:pt x="127" y="219"/>
                  </a:lnTo>
                  <a:lnTo>
                    <a:pt x="127" y="216"/>
                  </a:lnTo>
                  <a:lnTo>
                    <a:pt x="127" y="216"/>
                  </a:lnTo>
                  <a:lnTo>
                    <a:pt x="123" y="213"/>
                  </a:lnTo>
                  <a:lnTo>
                    <a:pt x="123" y="213"/>
                  </a:lnTo>
                  <a:lnTo>
                    <a:pt x="111" y="203"/>
                  </a:lnTo>
                  <a:lnTo>
                    <a:pt x="111" y="203"/>
                  </a:lnTo>
                  <a:lnTo>
                    <a:pt x="111" y="203"/>
                  </a:lnTo>
                  <a:lnTo>
                    <a:pt x="111" y="203"/>
                  </a:lnTo>
                  <a:close/>
                  <a:moveTo>
                    <a:pt x="84" y="102"/>
                  </a:moveTo>
                  <a:lnTo>
                    <a:pt x="84" y="102"/>
                  </a:lnTo>
                  <a:lnTo>
                    <a:pt x="86" y="98"/>
                  </a:lnTo>
                  <a:lnTo>
                    <a:pt x="86" y="98"/>
                  </a:lnTo>
                  <a:lnTo>
                    <a:pt x="84" y="93"/>
                  </a:lnTo>
                  <a:lnTo>
                    <a:pt x="84" y="93"/>
                  </a:lnTo>
                  <a:lnTo>
                    <a:pt x="84" y="91"/>
                  </a:lnTo>
                  <a:lnTo>
                    <a:pt x="86" y="88"/>
                  </a:lnTo>
                  <a:lnTo>
                    <a:pt x="86" y="88"/>
                  </a:lnTo>
                  <a:lnTo>
                    <a:pt x="86" y="85"/>
                  </a:lnTo>
                  <a:lnTo>
                    <a:pt x="86" y="85"/>
                  </a:lnTo>
                  <a:lnTo>
                    <a:pt x="84" y="87"/>
                  </a:lnTo>
                  <a:lnTo>
                    <a:pt x="84" y="87"/>
                  </a:lnTo>
                  <a:lnTo>
                    <a:pt x="82" y="87"/>
                  </a:lnTo>
                  <a:lnTo>
                    <a:pt x="84" y="90"/>
                  </a:lnTo>
                  <a:lnTo>
                    <a:pt x="84" y="90"/>
                  </a:lnTo>
                  <a:lnTo>
                    <a:pt x="84" y="91"/>
                  </a:lnTo>
                  <a:lnTo>
                    <a:pt x="84" y="91"/>
                  </a:lnTo>
                  <a:lnTo>
                    <a:pt x="82" y="94"/>
                  </a:lnTo>
                  <a:lnTo>
                    <a:pt x="82" y="94"/>
                  </a:lnTo>
                  <a:lnTo>
                    <a:pt x="82" y="96"/>
                  </a:lnTo>
                  <a:lnTo>
                    <a:pt x="82" y="96"/>
                  </a:lnTo>
                  <a:lnTo>
                    <a:pt x="84" y="102"/>
                  </a:lnTo>
                  <a:lnTo>
                    <a:pt x="84" y="102"/>
                  </a:lnTo>
                  <a:close/>
                  <a:moveTo>
                    <a:pt x="141" y="186"/>
                  </a:moveTo>
                  <a:lnTo>
                    <a:pt x="141" y="186"/>
                  </a:lnTo>
                  <a:lnTo>
                    <a:pt x="144" y="192"/>
                  </a:lnTo>
                  <a:lnTo>
                    <a:pt x="144" y="192"/>
                  </a:lnTo>
                  <a:lnTo>
                    <a:pt x="149" y="195"/>
                  </a:lnTo>
                  <a:lnTo>
                    <a:pt x="149" y="195"/>
                  </a:lnTo>
                  <a:lnTo>
                    <a:pt x="147" y="191"/>
                  </a:lnTo>
                  <a:lnTo>
                    <a:pt x="145" y="188"/>
                  </a:lnTo>
                  <a:lnTo>
                    <a:pt x="145" y="188"/>
                  </a:lnTo>
                  <a:lnTo>
                    <a:pt x="144" y="186"/>
                  </a:lnTo>
                  <a:lnTo>
                    <a:pt x="144" y="186"/>
                  </a:lnTo>
                  <a:lnTo>
                    <a:pt x="142" y="184"/>
                  </a:lnTo>
                  <a:lnTo>
                    <a:pt x="142" y="184"/>
                  </a:lnTo>
                  <a:lnTo>
                    <a:pt x="141" y="186"/>
                  </a:lnTo>
                  <a:lnTo>
                    <a:pt x="141" y="186"/>
                  </a:lnTo>
                  <a:close/>
                  <a:moveTo>
                    <a:pt x="153" y="143"/>
                  </a:moveTo>
                  <a:lnTo>
                    <a:pt x="153" y="143"/>
                  </a:lnTo>
                  <a:lnTo>
                    <a:pt x="149" y="137"/>
                  </a:lnTo>
                  <a:lnTo>
                    <a:pt x="149" y="137"/>
                  </a:lnTo>
                  <a:lnTo>
                    <a:pt x="147" y="139"/>
                  </a:lnTo>
                  <a:lnTo>
                    <a:pt x="147" y="140"/>
                  </a:lnTo>
                  <a:lnTo>
                    <a:pt x="147" y="140"/>
                  </a:lnTo>
                  <a:lnTo>
                    <a:pt x="149" y="143"/>
                  </a:lnTo>
                  <a:lnTo>
                    <a:pt x="149" y="143"/>
                  </a:lnTo>
                  <a:lnTo>
                    <a:pt x="152" y="147"/>
                  </a:lnTo>
                  <a:lnTo>
                    <a:pt x="152" y="147"/>
                  </a:lnTo>
                  <a:lnTo>
                    <a:pt x="153" y="143"/>
                  </a:lnTo>
                  <a:lnTo>
                    <a:pt x="153" y="143"/>
                  </a:lnTo>
                  <a:close/>
                  <a:moveTo>
                    <a:pt x="76" y="112"/>
                  </a:moveTo>
                  <a:lnTo>
                    <a:pt x="76" y="112"/>
                  </a:lnTo>
                  <a:lnTo>
                    <a:pt x="70" y="113"/>
                  </a:lnTo>
                  <a:lnTo>
                    <a:pt x="70" y="113"/>
                  </a:lnTo>
                  <a:lnTo>
                    <a:pt x="74" y="117"/>
                  </a:lnTo>
                  <a:lnTo>
                    <a:pt x="78" y="121"/>
                  </a:lnTo>
                  <a:lnTo>
                    <a:pt x="78" y="121"/>
                  </a:lnTo>
                  <a:lnTo>
                    <a:pt x="78" y="120"/>
                  </a:lnTo>
                  <a:lnTo>
                    <a:pt x="78" y="120"/>
                  </a:lnTo>
                  <a:lnTo>
                    <a:pt x="78" y="115"/>
                  </a:lnTo>
                  <a:lnTo>
                    <a:pt x="76" y="112"/>
                  </a:lnTo>
                  <a:lnTo>
                    <a:pt x="76" y="112"/>
                  </a:lnTo>
                  <a:close/>
                  <a:moveTo>
                    <a:pt x="365" y="145"/>
                  </a:moveTo>
                  <a:lnTo>
                    <a:pt x="365" y="145"/>
                  </a:lnTo>
                  <a:lnTo>
                    <a:pt x="366" y="145"/>
                  </a:lnTo>
                  <a:lnTo>
                    <a:pt x="366" y="145"/>
                  </a:lnTo>
                  <a:lnTo>
                    <a:pt x="373" y="135"/>
                  </a:lnTo>
                  <a:lnTo>
                    <a:pt x="373" y="135"/>
                  </a:lnTo>
                  <a:lnTo>
                    <a:pt x="373" y="129"/>
                  </a:lnTo>
                  <a:lnTo>
                    <a:pt x="373" y="129"/>
                  </a:lnTo>
                  <a:lnTo>
                    <a:pt x="371" y="131"/>
                  </a:lnTo>
                  <a:lnTo>
                    <a:pt x="371" y="131"/>
                  </a:lnTo>
                  <a:lnTo>
                    <a:pt x="365" y="142"/>
                  </a:lnTo>
                  <a:lnTo>
                    <a:pt x="365" y="142"/>
                  </a:lnTo>
                  <a:lnTo>
                    <a:pt x="365" y="143"/>
                  </a:lnTo>
                  <a:lnTo>
                    <a:pt x="365" y="145"/>
                  </a:lnTo>
                  <a:lnTo>
                    <a:pt x="365" y="145"/>
                  </a:lnTo>
                  <a:close/>
                  <a:moveTo>
                    <a:pt x="191" y="197"/>
                  </a:moveTo>
                  <a:lnTo>
                    <a:pt x="191" y="197"/>
                  </a:lnTo>
                  <a:lnTo>
                    <a:pt x="191" y="195"/>
                  </a:lnTo>
                  <a:lnTo>
                    <a:pt x="191" y="192"/>
                  </a:lnTo>
                  <a:lnTo>
                    <a:pt x="191" y="192"/>
                  </a:lnTo>
                  <a:lnTo>
                    <a:pt x="191" y="188"/>
                  </a:lnTo>
                  <a:lnTo>
                    <a:pt x="191" y="188"/>
                  </a:lnTo>
                  <a:lnTo>
                    <a:pt x="191" y="186"/>
                  </a:lnTo>
                  <a:lnTo>
                    <a:pt x="191" y="186"/>
                  </a:lnTo>
                  <a:lnTo>
                    <a:pt x="188" y="186"/>
                  </a:lnTo>
                  <a:lnTo>
                    <a:pt x="188" y="186"/>
                  </a:lnTo>
                  <a:lnTo>
                    <a:pt x="188" y="192"/>
                  </a:lnTo>
                  <a:lnTo>
                    <a:pt x="188" y="192"/>
                  </a:lnTo>
                  <a:lnTo>
                    <a:pt x="190" y="195"/>
                  </a:lnTo>
                  <a:lnTo>
                    <a:pt x="191" y="197"/>
                  </a:lnTo>
                  <a:lnTo>
                    <a:pt x="191" y="197"/>
                  </a:lnTo>
                  <a:close/>
                  <a:moveTo>
                    <a:pt x="297" y="164"/>
                  </a:moveTo>
                  <a:lnTo>
                    <a:pt x="297" y="164"/>
                  </a:lnTo>
                  <a:lnTo>
                    <a:pt x="300" y="164"/>
                  </a:lnTo>
                  <a:lnTo>
                    <a:pt x="300" y="164"/>
                  </a:lnTo>
                  <a:lnTo>
                    <a:pt x="302" y="162"/>
                  </a:lnTo>
                  <a:lnTo>
                    <a:pt x="302" y="162"/>
                  </a:lnTo>
                  <a:lnTo>
                    <a:pt x="303" y="159"/>
                  </a:lnTo>
                  <a:lnTo>
                    <a:pt x="303" y="159"/>
                  </a:lnTo>
                  <a:lnTo>
                    <a:pt x="303" y="154"/>
                  </a:lnTo>
                  <a:lnTo>
                    <a:pt x="303" y="154"/>
                  </a:lnTo>
                  <a:lnTo>
                    <a:pt x="303" y="153"/>
                  </a:lnTo>
                  <a:lnTo>
                    <a:pt x="303" y="153"/>
                  </a:lnTo>
                  <a:lnTo>
                    <a:pt x="300" y="159"/>
                  </a:lnTo>
                  <a:lnTo>
                    <a:pt x="300" y="159"/>
                  </a:lnTo>
                  <a:lnTo>
                    <a:pt x="298" y="161"/>
                  </a:lnTo>
                  <a:lnTo>
                    <a:pt x="297" y="164"/>
                  </a:lnTo>
                  <a:lnTo>
                    <a:pt x="297" y="164"/>
                  </a:lnTo>
                  <a:close/>
                  <a:moveTo>
                    <a:pt x="232" y="252"/>
                  </a:moveTo>
                  <a:lnTo>
                    <a:pt x="232" y="252"/>
                  </a:lnTo>
                  <a:lnTo>
                    <a:pt x="232" y="252"/>
                  </a:lnTo>
                  <a:lnTo>
                    <a:pt x="232" y="252"/>
                  </a:lnTo>
                  <a:lnTo>
                    <a:pt x="229" y="259"/>
                  </a:lnTo>
                  <a:lnTo>
                    <a:pt x="229" y="259"/>
                  </a:lnTo>
                  <a:lnTo>
                    <a:pt x="229" y="260"/>
                  </a:lnTo>
                  <a:lnTo>
                    <a:pt x="229" y="260"/>
                  </a:lnTo>
                  <a:lnTo>
                    <a:pt x="231" y="265"/>
                  </a:lnTo>
                  <a:lnTo>
                    <a:pt x="231" y="265"/>
                  </a:lnTo>
                  <a:lnTo>
                    <a:pt x="232" y="266"/>
                  </a:lnTo>
                  <a:lnTo>
                    <a:pt x="232" y="266"/>
                  </a:lnTo>
                  <a:lnTo>
                    <a:pt x="232" y="260"/>
                  </a:lnTo>
                  <a:lnTo>
                    <a:pt x="232" y="252"/>
                  </a:lnTo>
                  <a:lnTo>
                    <a:pt x="232" y="252"/>
                  </a:lnTo>
                  <a:close/>
                  <a:moveTo>
                    <a:pt x="196" y="255"/>
                  </a:moveTo>
                  <a:lnTo>
                    <a:pt x="196" y="255"/>
                  </a:lnTo>
                  <a:lnTo>
                    <a:pt x="199" y="259"/>
                  </a:lnTo>
                  <a:lnTo>
                    <a:pt x="204" y="262"/>
                  </a:lnTo>
                  <a:lnTo>
                    <a:pt x="204" y="262"/>
                  </a:lnTo>
                  <a:lnTo>
                    <a:pt x="199" y="252"/>
                  </a:lnTo>
                  <a:lnTo>
                    <a:pt x="199" y="252"/>
                  </a:lnTo>
                  <a:lnTo>
                    <a:pt x="196" y="255"/>
                  </a:lnTo>
                  <a:lnTo>
                    <a:pt x="196" y="255"/>
                  </a:lnTo>
                  <a:close/>
                  <a:moveTo>
                    <a:pt x="68" y="134"/>
                  </a:moveTo>
                  <a:lnTo>
                    <a:pt x="68" y="134"/>
                  </a:lnTo>
                  <a:lnTo>
                    <a:pt x="65" y="124"/>
                  </a:lnTo>
                  <a:lnTo>
                    <a:pt x="65" y="124"/>
                  </a:lnTo>
                  <a:lnTo>
                    <a:pt x="63" y="124"/>
                  </a:lnTo>
                  <a:lnTo>
                    <a:pt x="63" y="124"/>
                  </a:lnTo>
                  <a:lnTo>
                    <a:pt x="63" y="132"/>
                  </a:lnTo>
                  <a:lnTo>
                    <a:pt x="63" y="132"/>
                  </a:lnTo>
                  <a:lnTo>
                    <a:pt x="63" y="132"/>
                  </a:lnTo>
                  <a:lnTo>
                    <a:pt x="63" y="132"/>
                  </a:lnTo>
                  <a:lnTo>
                    <a:pt x="67" y="135"/>
                  </a:lnTo>
                  <a:lnTo>
                    <a:pt x="67" y="135"/>
                  </a:lnTo>
                  <a:lnTo>
                    <a:pt x="68" y="134"/>
                  </a:lnTo>
                  <a:lnTo>
                    <a:pt x="68" y="134"/>
                  </a:lnTo>
                  <a:close/>
                  <a:moveTo>
                    <a:pt x="366" y="109"/>
                  </a:moveTo>
                  <a:lnTo>
                    <a:pt x="366" y="109"/>
                  </a:lnTo>
                  <a:lnTo>
                    <a:pt x="365" y="120"/>
                  </a:lnTo>
                  <a:lnTo>
                    <a:pt x="365" y="120"/>
                  </a:lnTo>
                  <a:lnTo>
                    <a:pt x="366" y="118"/>
                  </a:lnTo>
                  <a:lnTo>
                    <a:pt x="366" y="118"/>
                  </a:lnTo>
                  <a:lnTo>
                    <a:pt x="369" y="112"/>
                  </a:lnTo>
                  <a:lnTo>
                    <a:pt x="369" y="112"/>
                  </a:lnTo>
                  <a:lnTo>
                    <a:pt x="371" y="110"/>
                  </a:lnTo>
                  <a:lnTo>
                    <a:pt x="369" y="109"/>
                  </a:lnTo>
                  <a:lnTo>
                    <a:pt x="369" y="109"/>
                  </a:lnTo>
                  <a:lnTo>
                    <a:pt x="366" y="109"/>
                  </a:lnTo>
                  <a:lnTo>
                    <a:pt x="366" y="109"/>
                  </a:lnTo>
                  <a:close/>
                  <a:moveTo>
                    <a:pt x="86" y="173"/>
                  </a:moveTo>
                  <a:lnTo>
                    <a:pt x="86" y="173"/>
                  </a:lnTo>
                  <a:lnTo>
                    <a:pt x="86" y="176"/>
                  </a:lnTo>
                  <a:lnTo>
                    <a:pt x="86" y="176"/>
                  </a:lnTo>
                  <a:lnTo>
                    <a:pt x="87" y="178"/>
                  </a:lnTo>
                  <a:lnTo>
                    <a:pt x="87" y="178"/>
                  </a:lnTo>
                  <a:lnTo>
                    <a:pt x="92" y="183"/>
                  </a:lnTo>
                  <a:lnTo>
                    <a:pt x="92" y="183"/>
                  </a:lnTo>
                  <a:lnTo>
                    <a:pt x="93" y="184"/>
                  </a:lnTo>
                  <a:lnTo>
                    <a:pt x="93" y="184"/>
                  </a:lnTo>
                  <a:lnTo>
                    <a:pt x="92" y="180"/>
                  </a:lnTo>
                  <a:lnTo>
                    <a:pt x="92" y="180"/>
                  </a:lnTo>
                  <a:lnTo>
                    <a:pt x="89" y="175"/>
                  </a:lnTo>
                  <a:lnTo>
                    <a:pt x="89" y="175"/>
                  </a:lnTo>
                  <a:lnTo>
                    <a:pt x="86" y="173"/>
                  </a:lnTo>
                  <a:lnTo>
                    <a:pt x="86" y="173"/>
                  </a:lnTo>
                  <a:close/>
                  <a:moveTo>
                    <a:pt x="248" y="232"/>
                  </a:moveTo>
                  <a:lnTo>
                    <a:pt x="248" y="232"/>
                  </a:lnTo>
                  <a:lnTo>
                    <a:pt x="248" y="233"/>
                  </a:lnTo>
                  <a:lnTo>
                    <a:pt x="248" y="233"/>
                  </a:lnTo>
                  <a:lnTo>
                    <a:pt x="248" y="236"/>
                  </a:lnTo>
                  <a:lnTo>
                    <a:pt x="248" y="236"/>
                  </a:lnTo>
                  <a:lnTo>
                    <a:pt x="250" y="241"/>
                  </a:lnTo>
                  <a:lnTo>
                    <a:pt x="250" y="241"/>
                  </a:lnTo>
                  <a:lnTo>
                    <a:pt x="251" y="236"/>
                  </a:lnTo>
                  <a:lnTo>
                    <a:pt x="251" y="232"/>
                  </a:lnTo>
                  <a:lnTo>
                    <a:pt x="251" y="232"/>
                  </a:lnTo>
                  <a:lnTo>
                    <a:pt x="248" y="232"/>
                  </a:lnTo>
                  <a:lnTo>
                    <a:pt x="248" y="232"/>
                  </a:lnTo>
                  <a:close/>
                  <a:moveTo>
                    <a:pt x="248" y="186"/>
                  </a:moveTo>
                  <a:lnTo>
                    <a:pt x="248" y="186"/>
                  </a:lnTo>
                  <a:lnTo>
                    <a:pt x="248" y="186"/>
                  </a:lnTo>
                  <a:lnTo>
                    <a:pt x="248" y="186"/>
                  </a:lnTo>
                  <a:lnTo>
                    <a:pt x="248" y="186"/>
                  </a:lnTo>
                  <a:lnTo>
                    <a:pt x="248" y="186"/>
                  </a:lnTo>
                  <a:lnTo>
                    <a:pt x="246" y="191"/>
                  </a:lnTo>
                  <a:lnTo>
                    <a:pt x="245" y="194"/>
                  </a:lnTo>
                  <a:lnTo>
                    <a:pt x="245" y="194"/>
                  </a:lnTo>
                  <a:lnTo>
                    <a:pt x="245" y="195"/>
                  </a:lnTo>
                  <a:lnTo>
                    <a:pt x="245" y="195"/>
                  </a:lnTo>
                  <a:lnTo>
                    <a:pt x="246" y="200"/>
                  </a:lnTo>
                  <a:lnTo>
                    <a:pt x="246" y="200"/>
                  </a:lnTo>
                  <a:lnTo>
                    <a:pt x="248" y="199"/>
                  </a:lnTo>
                  <a:lnTo>
                    <a:pt x="248" y="197"/>
                  </a:lnTo>
                  <a:lnTo>
                    <a:pt x="248" y="197"/>
                  </a:lnTo>
                  <a:lnTo>
                    <a:pt x="248" y="188"/>
                  </a:lnTo>
                  <a:lnTo>
                    <a:pt x="248" y="188"/>
                  </a:lnTo>
                  <a:lnTo>
                    <a:pt x="248" y="186"/>
                  </a:lnTo>
                  <a:lnTo>
                    <a:pt x="248" y="186"/>
                  </a:lnTo>
                  <a:close/>
                  <a:moveTo>
                    <a:pt x="175" y="104"/>
                  </a:moveTo>
                  <a:lnTo>
                    <a:pt x="175" y="104"/>
                  </a:lnTo>
                  <a:lnTo>
                    <a:pt x="177" y="102"/>
                  </a:lnTo>
                  <a:lnTo>
                    <a:pt x="177" y="99"/>
                  </a:lnTo>
                  <a:lnTo>
                    <a:pt x="177" y="99"/>
                  </a:lnTo>
                  <a:lnTo>
                    <a:pt x="174" y="93"/>
                  </a:lnTo>
                  <a:lnTo>
                    <a:pt x="174" y="93"/>
                  </a:lnTo>
                  <a:lnTo>
                    <a:pt x="174" y="91"/>
                  </a:lnTo>
                  <a:lnTo>
                    <a:pt x="174" y="91"/>
                  </a:lnTo>
                  <a:lnTo>
                    <a:pt x="174" y="101"/>
                  </a:lnTo>
                  <a:lnTo>
                    <a:pt x="174" y="101"/>
                  </a:lnTo>
                  <a:lnTo>
                    <a:pt x="175" y="104"/>
                  </a:lnTo>
                  <a:lnTo>
                    <a:pt x="175" y="104"/>
                  </a:lnTo>
                  <a:close/>
                  <a:moveTo>
                    <a:pt x="128" y="200"/>
                  </a:moveTo>
                  <a:lnTo>
                    <a:pt x="128" y="200"/>
                  </a:lnTo>
                  <a:lnTo>
                    <a:pt x="125" y="194"/>
                  </a:lnTo>
                  <a:lnTo>
                    <a:pt x="125" y="194"/>
                  </a:lnTo>
                  <a:lnTo>
                    <a:pt x="122" y="189"/>
                  </a:lnTo>
                  <a:lnTo>
                    <a:pt x="122" y="189"/>
                  </a:lnTo>
                  <a:lnTo>
                    <a:pt x="127" y="203"/>
                  </a:lnTo>
                  <a:lnTo>
                    <a:pt x="127" y="203"/>
                  </a:lnTo>
                  <a:lnTo>
                    <a:pt x="128" y="200"/>
                  </a:lnTo>
                  <a:lnTo>
                    <a:pt x="128" y="200"/>
                  </a:lnTo>
                  <a:close/>
                  <a:moveTo>
                    <a:pt x="298" y="191"/>
                  </a:moveTo>
                  <a:lnTo>
                    <a:pt x="298" y="191"/>
                  </a:lnTo>
                  <a:lnTo>
                    <a:pt x="292" y="197"/>
                  </a:lnTo>
                  <a:lnTo>
                    <a:pt x="292" y="197"/>
                  </a:lnTo>
                  <a:lnTo>
                    <a:pt x="292" y="199"/>
                  </a:lnTo>
                  <a:lnTo>
                    <a:pt x="292" y="199"/>
                  </a:lnTo>
                  <a:lnTo>
                    <a:pt x="294" y="202"/>
                  </a:lnTo>
                  <a:lnTo>
                    <a:pt x="294" y="202"/>
                  </a:lnTo>
                  <a:lnTo>
                    <a:pt x="298" y="195"/>
                  </a:lnTo>
                  <a:lnTo>
                    <a:pt x="298" y="195"/>
                  </a:lnTo>
                  <a:lnTo>
                    <a:pt x="298" y="192"/>
                  </a:lnTo>
                  <a:lnTo>
                    <a:pt x="298" y="191"/>
                  </a:lnTo>
                  <a:lnTo>
                    <a:pt x="298" y="191"/>
                  </a:lnTo>
                  <a:close/>
                  <a:moveTo>
                    <a:pt x="52" y="137"/>
                  </a:moveTo>
                  <a:lnTo>
                    <a:pt x="52" y="137"/>
                  </a:lnTo>
                  <a:lnTo>
                    <a:pt x="59" y="140"/>
                  </a:lnTo>
                  <a:lnTo>
                    <a:pt x="59" y="140"/>
                  </a:lnTo>
                  <a:lnTo>
                    <a:pt x="59" y="137"/>
                  </a:lnTo>
                  <a:lnTo>
                    <a:pt x="59" y="137"/>
                  </a:lnTo>
                  <a:lnTo>
                    <a:pt x="56" y="132"/>
                  </a:lnTo>
                  <a:lnTo>
                    <a:pt x="56" y="132"/>
                  </a:lnTo>
                  <a:lnTo>
                    <a:pt x="52" y="137"/>
                  </a:lnTo>
                  <a:lnTo>
                    <a:pt x="52" y="137"/>
                  </a:lnTo>
                  <a:close/>
                  <a:moveTo>
                    <a:pt x="141" y="173"/>
                  </a:moveTo>
                  <a:lnTo>
                    <a:pt x="141" y="173"/>
                  </a:lnTo>
                  <a:lnTo>
                    <a:pt x="142" y="178"/>
                  </a:lnTo>
                  <a:lnTo>
                    <a:pt x="142" y="178"/>
                  </a:lnTo>
                  <a:lnTo>
                    <a:pt x="145" y="173"/>
                  </a:lnTo>
                  <a:lnTo>
                    <a:pt x="145" y="173"/>
                  </a:lnTo>
                  <a:lnTo>
                    <a:pt x="147" y="173"/>
                  </a:lnTo>
                  <a:lnTo>
                    <a:pt x="147" y="173"/>
                  </a:lnTo>
                  <a:lnTo>
                    <a:pt x="145" y="170"/>
                  </a:lnTo>
                  <a:lnTo>
                    <a:pt x="145" y="170"/>
                  </a:lnTo>
                  <a:lnTo>
                    <a:pt x="142" y="172"/>
                  </a:lnTo>
                  <a:lnTo>
                    <a:pt x="141" y="173"/>
                  </a:lnTo>
                  <a:lnTo>
                    <a:pt x="141" y="173"/>
                  </a:lnTo>
                  <a:close/>
                  <a:moveTo>
                    <a:pt x="166" y="203"/>
                  </a:moveTo>
                  <a:lnTo>
                    <a:pt x="166" y="203"/>
                  </a:lnTo>
                  <a:lnTo>
                    <a:pt x="168" y="202"/>
                  </a:lnTo>
                  <a:lnTo>
                    <a:pt x="168" y="202"/>
                  </a:lnTo>
                  <a:lnTo>
                    <a:pt x="168" y="192"/>
                  </a:lnTo>
                  <a:lnTo>
                    <a:pt x="168" y="192"/>
                  </a:lnTo>
                  <a:lnTo>
                    <a:pt x="168" y="192"/>
                  </a:lnTo>
                  <a:lnTo>
                    <a:pt x="168" y="192"/>
                  </a:lnTo>
                  <a:lnTo>
                    <a:pt x="164" y="194"/>
                  </a:lnTo>
                  <a:lnTo>
                    <a:pt x="164" y="197"/>
                  </a:lnTo>
                  <a:lnTo>
                    <a:pt x="164" y="197"/>
                  </a:lnTo>
                  <a:lnTo>
                    <a:pt x="166" y="199"/>
                  </a:lnTo>
                  <a:lnTo>
                    <a:pt x="166" y="199"/>
                  </a:lnTo>
                  <a:lnTo>
                    <a:pt x="166" y="203"/>
                  </a:lnTo>
                  <a:lnTo>
                    <a:pt x="166" y="203"/>
                  </a:lnTo>
                  <a:close/>
                  <a:moveTo>
                    <a:pt x="243" y="251"/>
                  </a:moveTo>
                  <a:lnTo>
                    <a:pt x="243" y="251"/>
                  </a:lnTo>
                  <a:lnTo>
                    <a:pt x="240" y="251"/>
                  </a:lnTo>
                  <a:lnTo>
                    <a:pt x="240" y="251"/>
                  </a:lnTo>
                  <a:lnTo>
                    <a:pt x="239" y="257"/>
                  </a:lnTo>
                  <a:lnTo>
                    <a:pt x="239" y="257"/>
                  </a:lnTo>
                  <a:lnTo>
                    <a:pt x="239" y="257"/>
                  </a:lnTo>
                  <a:lnTo>
                    <a:pt x="239" y="257"/>
                  </a:lnTo>
                  <a:lnTo>
                    <a:pt x="240" y="263"/>
                  </a:lnTo>
                  <a:lnTo>
                    <a:pt x="240" y="263"/>
                  </a:lnTo>
                  <a:lnTo>
                    <a:pt x="242" y="260"/>
                  </a:lnTo>
                  <a:lnTo>
                    <a:pt x="242" y="260"/>
                  </a:lnTo>
                  <a:lnTo>
                    <a:pt x="240" y="259"/>
                  </a:lnTo>
                  <a:lnTo>
                    <a:pt x="240" y="259"/>
                  </a:lnTo>
                  <a:lnTo>
                    <a:pt x="240" y="255"/>
                  </a:lnTo>
                  <a:lnTo>
                    <a:pt x="242" y="254"/>
                  </a:lnTo>
                  <a:lnTo>
                    <a:pt x="242" y="254"/>
                  </a:lnTo>
                  <a:lnTo>
                    <a:pt x="243" y="254"/>
                  </a:lnTo>
                  <a:lnTo>
                    <a:pt x="243" y="254"/>
                  </a:lnTo>
                  <a:lnTo>
                    <a:pt x="243" y="251"/>
                  </a:lnTo>
                  <a:lnTo>
                    <a:pt x="243" y="251"/>
                  </a:lnTo>
                  <a:close/>
                  <a:moveTo>
                    <a:pt x="382" y="140"/>
                  </a:moveTo>
                  <a:lnTo>
                    <a:pt x="382" y="140"/>
                  </a:lnTo>
                  <a:lnTo>
                    <a:pt x="381" y="140"/>
                  </a:lnTo>
                  <a:lnTo>
                    <a:pt x="381" y="140"/>
                  </a:lnTo>
                  <a:lnTo>
                    <a:pt x="376" y="147"/>
                  </a:lnTo>
                  <a:lnTo>
                    <a:pt x="376" y="147"/>
                  </a:lnTo>
                  <a:lnTo>
                    <a:pt x="374" y="148"/>
                  </a:lnTo>
                  <a:lnTo>
                    <a:pt x="374" y="150"/>
                  </a:lnTo>
                  <a:lnTo>
                    <a:pt x="374" y="150"/>
                  </a:lnTo>
                  <a:lnTo>
                    <a:pt x="382" y="143"/>
                  </a:lnTo>
                  <a:lnTo>
                    <a:pt x="382" y="143"/>
                  </a:lnTo>
                  <a:lnTo>
                    <a:pt x="382" y="142"/>
                  </a:lnTo>
                  <a:lnTo>
                    <a:pt x="382" y="140"/>
                  </a:lnTo>
                  <a:lnTo>
                    <a:pt x="382" y="140"/>
                  </a:lnTo>
                  <a:close/>
                  <a:moveTo>
                    <a:pt x="265" y="170"/>
                  </a:moveTo>
                  <a:lnTo>
                    <a:pt x="265" y="170"/>
                  </a:lnTo>
                  <a:lnTo>
                    <a:pt x="267" y="172"/>
                  </a:lnTo>
                  <a:lnTo>
                    <a:pt x="269" y="170"/>
                  </a:lnTo>
                  <a:lnTo>
                    <a:pt x="269" y="170"/>
                  </a:lnTo>
                  <a:lnTo>
                    <a:pt x="272" y="167"/>
                  </a:lnTo>
                  <a:lnTo>
                    <a:pt x="275" y="165"/>
                  </a:lnTo>
                  <a:lnTo>
                    <a:pt x="275" y="165"/>
                  </a:lnTo>
                  <a:lnTo>
                    <a:pt x="275" y="162"/>
                  </a:lnTo>
                  <a:lnTo>
                    <a:pt x="275" y="162"/>
                  </a:lnTo>
                  <a:lnTo>
                    <a:pt x="270" y="167"/>
                  </a:lnTo>
                  <a:lnTo>
                    <a:pt x="265" y="170"/>
                  </a:lnTo>
                  <a:lnTo>
                    <a:pt x="265" y="170"/>
                  </a:lnTo>
                  <a:close/>
                  <a:moveTo>
                    <a:pt x="385" y="96"/>
                  </a:moveTo>
                  <a:lnTo>
                    <a:pt x="385" y="96"/>
                  </a:lnTo>
                  <a:lnTo>
                    <a:pt x="384" y="101"/>
                  </a:lnTo>
                  <a:lnTo>
                    <a:pt x="384" y="101"/>
                  </a:lnTo>
                  <a:lnTo>
                    <a:pt x="381" y="107"/>
                  </a:lnTo>
                  <a:lnTo>
                    <a:pt x="381" y="107"/>
                  </a:lnTo>
                  <a:lnTo>
                    <a:pt x="384" y="104"/>
                  </a:lnTo>
                  <a:lnTo>
                    <a:pt x="387" y="99"/>
                  </a:lnTo>
                  <a:lnTo>
                    <a:pt x="387" y="99"/>
                  </a:lnTo>
                  <a:lnTo>
                    <a:pt x="385" y="96"/>
                  </a:lnTo>
                  <a:lnTo>
                    <a:pt x="385" y="96"/>
                  </a:lnTo>
                  <a:close/>
                  <a:moveTo>
                    <a:pt x="172" y="230"/>
                  </a:moveTo>
                  <a:lnTo>
                    <a:pt x="172" y="230"/>
                  </a:lnTo>
                  <a:lnTo>
                    <a:pt x="179" y="236"/>
                  </a:lnTo>
                  <a:lnTo>
                    <a:pt x="179" y="236"/>
                  </a:lnTo>
                  <a:lnTo>
                    <a:pt x="180" y="236"/>
                  </a:lnTo>
                  <a:lnTo>
                    <a:pt x="180" y="236"/>
                  </a:lnTo>
                  <a:lnTo>
                    <a:pt x="180" y="236"/>
                  </a:lnTo>
                  <a:lnTo>
                    <a:pt x="180" y="236"/>
                  </a:lnTo>
                  <a:lnTo>
                    <a:pt x="175" y="227"/>
                  </a:lnTo>
                  <a:lnTo>
                    <a:pt x="175" y="227"/>
                  </a:lnTo>
                  <a:lnTo>
                    <a:pt x="172" y="230"/>
                  </a:lnTo>
                  <a:lnTo>
                    <a:pt x="172" y="230"/>
                  </a:lnTo>
                  <a:close/>
                  <a:moveTo>
                    <a:pt x="254" y="240"/>
                  </a:moveTo>
                  <a:lnTo>
                    <a:pt x="254" y="240"/>
                  </a:lnTo>
                  <a:lnTo>
                    <a:pt x="256" y="238"/>
                  </a:lnTo>
                  <a:lnTo>
                    <a:pt x="256" y="238"/>
                  </a:lnTo>
                  <a:lnTo>
                    <a:pt x="257" y="233"/>
                  </a:lnTo>
                  <a:lnTo>
                    <a:pt x="257" y="233"/>
                  </a:lnTo>
                  <a:lnTo>
                    <a:pt x="257" y="233"/>
                  </a:lnTo>
                  <a:lnTo>
                    <a:pt x="257" y="233"/>
                  </a:lnTo>
                  <a:lnTo>
                    <a:pt x="256" y="227"/>
                  </a:lnTo>
                  <a:lnTo>
                    <a:pt x="256" y="227"/>
                  </a:lnTo>
                  <a:lnTo>
                    <a:pt x="256" y="227"/>
                  </a:lnTo>
                  <a:lnTo>
                    <a:pt x="256" y="227"/>
                  </a:lnTo>
                  <a:lnTo>
                    <a:pt x="254" y="227"/>
                  </a:lnTo>
                  <a:lnTo>
                    <a:pt x="254" y="227"/>
                  </a:lnTo>
                  <a:lnTo>
                    <a:pt x="256" y="233"/>
                  </a:lnTo>
                  <a:lnTo>
                    <a:pt x="254" y="240"/>
                  </a:lnTo>
                  <a:lnTo>
                    <a:pt x="254" y="240"/>
                  </a:lnTo>
                  <a:close/>
                  <a:moveTo>
                    <a:pt x="343" y="99"/>
                  </a:moveTo>
                  <a:lnTo>
                    <a:pt x="343" y="99"/>
                  </a:lnTo>
                  <a:lnTo>
                    <a:pt x="338" y="102"/>
                  </a:lnTo>
                  <a:lnTo>
                    <a:pt x="335" y="107"/>
                  </a:lnTo>
                  <a:lnTo>
                    <a:pt x="335" y="107"/>
                  </a:lnTo>
                  <a:lnTo>
                    <a:pt x="341" y="104"/>
                  </a:lnTo>
                  <a:lnTo>
                    <a:pt x="341" y="104"/>
                  </a:lnTo>
                  <a:lnTo>
                    <a:pt x="341" y="104"/>
                  </a:lnTo>
                  <a:lnTo>
                    <a:pt x="341" y="104"/>
                  </a:lnTo>
                  <a:lnTo>
                    <a:pt x="343" y="99"/>
                  </a:lnTo>
                  <a:lnTo>
                    <a:pt x="343" y="99"/>
                  </a:lnTo>
                  <a:close/>
                  <a:moveTo>
                    <a:pt x="302" y="126"/>
                  </a:moveTo>
                  <a:lnTo>
                    <a:pt x="302" y="126"/>
                  </a:lnTo>
                  <a:lnTo>
                    <a:pt x="300" y="128"/>
                  </a:lnTo>
                  <a:lnTo>
                    <a:pt x="300" y="129"/>
                  </a:lnTo>
                  <a:lnTo>
                    <a:pt x="300" y="129"/>
                  </a:lnTo>
                  <a:lnTo>
                    <a:pt x="302" y="134"/>
                  </a:lnTo>
                  <a:lnTo>
                    <a:pt x="302" y="134"/>
                  </a:lnTo>
                  <a:lnTo>
                    <a:pt x="303" y="137"/>
                  </a:lnTo>
                  <a:lnTo>
                    <a:pt x="303" y="137"/>
                  </a:lnTo>
                  <a:lnTo>
                    <a:pt x="303" y="137"/>
                  </a:lnTo>
                  <a:lnTo>
                    <a:pt x="303" y="137"/>
                  </a:lnTo>
                  <a:lnTo>
                    <a:pt x="303" y="134"/>
                  </a:lnTo>
                  <a:lnTo>
                    <a:pt x="303" y="134"/>
                  </a:lnTo>
                  <a:lnTo>
                    <a:pt x="305" y="131"/>
                  </a:lnTo>
                  <a:lnTo>
                    <a:pt x="305" y="131"/>
                  </a:lnTo>
                  <a:lnTo>
                    <a:pt x="302" y="126"/>
                  </a:lnTo>
                  <a:lnTo>
                    <a:pt x="302" y="126"/>
                  </a:lnTo>
                  <a:close/>
                  <a:moveTo>
                    <a:pt x="262" y="131"/>
                  </a:moveTo>
                  <a:lnTo>
                    <a:pt x="262" y="131"/>
                  </a:lnTo>
                  <a:lnTo>
                    <a:pt x="262" y="131"/>
                  </a:lnTo>
                  <a:lnTo>
                    <a:pt x="262" y="131"/>
                  </a:lnTo>
                  <a:lnTo>
                    <a:pt x="265" y="124"/>
                  </a:lnTo>
                  <a:lnTo>
                    <a:pt x="265" y="124"/>
                  </a:lnTo>
                  <a:lnTo>
                    <a:pt x="262" y="121"/>
                  </a:lnTo>
                  <a:lnTo>
                    <a:pt x="262" y="121"/>
                  </a:lnTo>
                  <a:lnTo>
                    <a:pt x="261" y="124"/>
                  </a:lnTo>
                  <a:lnTo>
                    <a:pt x="261" y="126"/>
                  </a:lnTo>
                  <a:lnTo>
                    <a:pt x="261" y="126"/>
                  </a:lnTo>
                  <a:lnTo>
                    <a:pt x="262" y="128"/>
                  </a:lnTo>
                  <a:lnTo>
                    <a:pt x="262" y="128"/>
                  </a:lnTo>
                  <a:lnTo>
                    <a:pt x="262" y="131"/>
                  </a:lnTo>
                  <a:lnTo>
                    <a:pt x="262" y="131"/>
                  </a:lnTo>
                  <a:close/>
                  <a:moveTo>
                    <a:pt x="234" y="221"/>
                  </a:moveTo>
                  <a:lnTo>
                    <a:pt x="234" y="221"/>
                  </a:lnTo>
                  <a:lnTo>
                    <a:pt x="231" y="225"/>
                  </a:lnTo>
                  <a:lnTo>
                    <a:pt x="231" y="225"/>
                  </a:lnTo>
                  <a:lnTo>
                    <a:pt x="229" y="227"/>
                  </a:lnTo>
                  <a:lnTo>
                    <a:pt x="229" y="227"/>
                  </a:lnTo>
                  <a:lnTo>
                    <a:pt x="231" y="229"/>
                  </a:lnTo>
                  <a:lnTo>
                    <a:pt x="231" y="229"/>
                  </a:lnTo>
                  <a:lnTo>
                    <a:pt x="235" y="224"/>
                  </a:lnTo>
                  <a:lnTo>
                    <a:pt x="235" y="224"/>
                  </a:lnTo>
                  <a:lnTo>
                    <a:pt x="234" y="221"/>
                  </a:lnTo>
                  <a:lnTo>
                    <a:pt x="234" y="221"/>
                  </a:lnTo>
                  <a:close/>
                  <a:moveTo>
                    <a:pt x="379" y="74"/>
                  </a:moveTo>
                  <a:lnTo>
                    <a:pt x="379" y="74"/>
                  </a:lnTo>
                  <a:lnTo>
                    <a:pt x="381" y="77"/>
                  </a:lnTo>
                  <a:lnTo>
                    <a:pt x="381" y="77"/>
                  </a:lnTo>
                  <a:lnTo>
                    <a:pt x="385" y="77"/>
                  </a:lnTo>
                  <a:lnTo>
                    <a:pt x="385" y="77"/>
                  </a:lnTo>
                  <a:lnTo>
                    <a:pt x="384" y="71"/>
                  </a:lnTo>
                  <a:lnTo>
                    <a:pt x="384" y="71"/>
                  </a:lnTo>
                  <a:lnTo>
                    <a:pt x="379" y="74"/>
                  </a:lnTo>
                  <a:lnTo>
                    <a:pt x="379" y="74"/>
                  </a:lnTo>
                  <a:close/>
                  <a:moveTo>
                    <a:pt x="182" y="186"/>
                  </a:moveTo>
                  <a:lnTo>
                    <a:pt x="182" y="186"/>
                  </a:lnTo>
                  <a:lnTo>
                    <a:pt x="183" y="183"/>
                  </a:lnTo>
                  <a:lnTo>
                    <a:pt x="183" y="183"/>
                  </a:lnTo>
                  <a:lnTo>
                    <a:pt x="182" y="180"/>
                  </a:lnTo>
                  <a:lnTo>
                    <a:pt x="182" y="180"/>
                  </a:lnTo>
                  <a:lnTo>
                    <a:pt x="182" y="178"/>
                  </a:lnTo>
                  <a:lnTo>
                    <a:pt x="182" y="178"/>
                  </a:lnTo>
                  <a:lnTo>
                    <a:pt x="177" y="181"/>
                  </a:lnTo>
                  <a:lnTo>
                    <a:pt x="177" y="181"/>
                  </a:lnTo>
                  <a:lnTo>
                    <a:pt x="182" y="186"/>
                  </a:lnTo>
                  <a:lnTo>
                    <a:pt x="182" y="186"/>
                  </a:lnTo>
                  <a:close/>
                  <a:moveTo>
                    <a:pt x="310" y="131"/>
                  </a:moveTo>
                  <a:lnTo>
                    <a:pt x="310" y="131"/>
                  </a:lnTo>
                  <a:lnTo>
                    <a:pt x="310" y="131"/>
                  </a:lnTo>
                  <a:lnTo>
                    <a:pt x="310" y="131"/>
                  </a:lnTo>
                  <a:lnTo>
                    <a:pt x="313" y="123"/>
                  </a:lnTo>
                  <a:lnTo>
                    <a:pt x="313" y="123"/>
                  </a:lnTo>
                  <a:lnTo>
                    <a:pt x="313" y="118"/>
                  </a:lnTo>
                  <a:lnTo>
                    <a:pt x="313" y="118"/>
                  </a:lnTo>
                  <a:lnTo>
                    <a:pt x="311" y="120"/>
                  </a:lnTo>
                  <a:lnTo>
                    <a:pt x="311" y="120"/>
                  </a:lnTo>
                  <a:lnTo>
                    <a:pt x="311" y="120"/>
                  </a:lnTo>
                  <a:lnTo>
                    <a:pt x="310" y="131"/>
                  </a:lnTo>
                  <a:lnTo>
                    <a:pt x="310" y="131"/>
                  </a:lnTo>
                  <a:close/>
                  <a:moveTo>
                    <a:pt x="276" y="210"/>
                  </a:moveTo>
                  <a:lnTo>
                    <a:pt x="276" y="210"/>
                  </a:lnTo>
                  <a:lnTo>
                    <a:pt x="280" y="208"/>
                  </a:lnTo>
                  <a:lnTo>
                    <a:pt x="280" y="208"/>
                  </a:lnTo>
                  <a:lnTo>
                    <a:pt x="281" y="208"/>
                  </a:lnTo>
                  <a:lnTo>
                    <a:pt x="283" y="206"/>
                  </a:lnTo>
                  <a:lnTo>
                    <a:pt x="283" y="206"/>
                  </a:lnTo>
                  <a:lnTo>
                    <a:pt x="281" y="203"/>
                  </a:lnTo>
                  <a:lnTo>
                    <a:pt x="281" y="203"/>
                  </a:lnTo>
                  <a:lnTo>
                    <a:pt x="278" y="206"/>
                  </a:lnTo>
                  <a:lnTo>
                    <a:pt x="276" y="210"/>
                  </a:lnTo>
                  <a:lnTo>
                    <a:pt x="276" y="210"/>
                  </a:lnTo>
                  <a:close/>
                  <a:moveTo>
                    <a:pt x="193" y="164"/>
                  </a:moveTo>
                  <a:lnTo>
                    <a:pt x="193" y="164"/>
                  </a:lnTo>
                  <a:lnTo>
                    <a:pt x="194" y="161"/>
                  </a:lnTo>
                  <a:lnTo>
                    <a:pt x="194" y="161"/>
                  </a:lnTo>
                  <a:lnTo>
                    <a:pt x="196" y="159"/>
                  </a:lnTo>
                  <a:lnTo>
                    <a:pt x="196" y="158"/>
                  </a:lnTo>
                  <a:lnTo>
                    <a:pt x="196" y="158"/>
                  </a:lnTo>
                  <a:lnTo>
                    <a:pt x="196" y="156"/>
                  </a:lnTo>
                  <a:lnTo>
                    <a:pt x="196" y="156"/>
                  </a:lnTo>
                  <a:lnTo>
                    <a:pt x="191" y="161"/>
                  </a:lnTo>
                  <a:lnTo>
                    <a:pt x="191" y="161"/>
                  </a:lnTo>
                  <a:lnTo>
                    <a:pt x="191" y="162"/>
                  </a:lnTo>
                  <a:lnTo>
                    <a:pt x="191" y="162"/>
                  </a:lnTo>
                  <a:lnTo>
                    <a:pt x="193" y="164"/>
                  </a:lnTo>
                  <a:lnTo>
                    <a:pt x="193" y="164"/>
                  </a:lnTo>
                  <a:close/>
                  <a:moveTo>
                    <a:pt x="198" y="87"/>
                  </a:moveTo>
                  <a:lnTo>
                    <a:pt x="198" y="87"/>
                  </a:lnTo>
                  <a:lnTo>
                    <a:pt x="199" y="85"/>
                  </a:lnTo>
                  <a:lnTo>
                    <a:pt x="199" y="85"/>
                  </a:lnTo>
                  <a:lnTo>
                    <a:pt x="198" y="79"/>
                  </a:lnTo>
                  <a:lnTo>
                    <a:pt x="198" y="79"/>
                  </a:lnTo>
                  <a:lnTo>
                    <a:pt x="198" y="79"/>
                  </a:lnTo>
                  <a:lnTo>
                    <a:pt x="198" y="79"/>
                  </a:lnTo>
                  <a:lnTo>
                    <a:pt x="196" y="82"/>
                  </a:lnTo>
                  <a:lnTo>
                    <a:pt x="198" y="85"/>
                  </a:lnTo>
                  <a:lnTo>
                    <a:pt x="198" y="85"/>
                  </a:lnTo>
                  <a:lnTo>
                    <a:pt x="198" y="87"/>
                  </a:lnTo>
                  <a:lnTo>
                    <a:pt x="198" y="87"/>
                  </a:lnTo>
                  <a:close/>
                  <a:moveTo>
                    <a:pt x="276" y="224"/>
                  </a:moveTo>
                  <a:lnTo>
                    <a:pt x="276" y="224"/>
                  </a:lnTo>
                  <a:lnTo>
                    <a:pt x="280" y="221"/>
                  </a:lnTo>
                  <a:lnTo>
                    <a:pt x="280" y="221"/>
                  </a:lnTo>
                  <a:lnTo>
                    <a:pt x="281" y="218"/>
                  </a:lnTo>
                  <a:lnTo>
                    <a:pt x="281" y="214"/>
                  </a:lnTo>
                  <a:lnTo>
                    <a:pt x="281" y="214"/>
                  </a:lnTo>
                  <a:lnTo>
                    <a:pt x="281" y="214"/>
                  </a:lnTo>
                  <a:lnTo>
                    <a:pt x="281" y="214"/>
                  </a:lnTo>
                  <a:lnTo>
                    <a:pt x="275" y="222"/>
                  </a:lnTo>
                  <a:lnTo>
                    <a:pt x="275" y="222"/>
                  </a:lnTo>
                  <a:lnTo>
                    <a:pt x="276" y="224"/>
                  </a:lnTo>
                  <a:lnTo>
                    <a:pt x="276" y="224"/>
                  </a:lnTo>
                  <a:close/>
                  <a:moveTo>
                    <a:pt x="153" y="85"/>
                  </a:moveTo>
                  <a:lnTo>
                    <a:pt x="153" y="85"/>
                  </a:lnTo>
                  <a:lnTo>
                    <a:pt x="147" y="91"/>
                  </a:lnTo>
                  <a:lnTo>
                    <a:pt x="147" y="91"/>
                  </a:lnTo>
                  <a:lnTo>
                    <a:pt x="150" y="94"/>
                  </a:lnTo>
                  <a:lnTo>
                    <a:pt x="150" y="94"/>
                  </a:lnTo>
                  <a:lnTo>
                    <a:pt x="152" y="90"/>
                  </a:lnTo>
                  <a:lnTo>
                    <a:pt x="153" y="85"/>
                  </a:lnTo>
                  <a:lnTo>
                    <a:pt x="153" y="85"/>
                  </a:lnTo>
                  <a:close/>
                  <a:moveTo>
                    <a:pt x="114" y="180"/>
                  </a:moveTo>
                  <a:lnTo>
                    <a:pt x="114" y="180"/>
                  </a:lnTo>
                  <a:lnTo>
                    <a:pt x="114" y="180"/>
                  </a:lnTo>
                  <a:lnTo>
                    <a:pt x="114" y="180"/>
                  </a:lnTo>
                  <a:lnTo>
                    <a:pt x="112" y="189"/>
                  </a:lnTo>
                  <a:lnTo>
                    <a:pt x="112" y="189"/>
                  </a:lnTo>
                  <a:lnTo>
                    <a:pt x="117" y="186"/>
                  </a:lnTo>
                  <a:lnTo>
                    <a:pt x="117" y="186"/>
                  </a:lnTo>
                  <a:lnTo>
                    <a:pt x="114" y="180"/>
                  </a:lnTo>
                  <a:lnTo>
                    <a:pt x="114" y="180"/>
                  </a:lnTo>
                  <a:close/>
                  <a:moveTo>
                    <a:pt x="35" y="109"/>
                  </a:moveTo>
                  <a:lnTo>
                    <a:pt x="35" y="109"/>
                  </a:lnTo>
                  <a:lnTo>
                    <a:pt x="35" y="109"/>
                  </a:lnTo>
                  <a:lnTo>
                    <a:pt x="35" y="109"/>
                  </a:lnTo>
                  <a:lnTo>
                    <a:pt x="35" y="102"/>
                  </a:lnTo>
                  <a:lnTo>
                    <a:pt x="35" y="102"/>
                  </a:lnTo>
                  <a:lnTo>
                    <a:pt x="33" y="101"/>
                  </a:lnTo>
                  <a:lnTo>
                    <a:pt x="33" y="101"/>
                  </a:lnTo>
                  <a:lnTo>
                    <a:pt x="32" y="99"/>
                  </a:lnTo>
                  <a:lnTo>
                    <a:pt x="32" y="98"/>
                  </a:lnTo>
                  <a:lnTo>
                    <a:pt x="32" y="98"/>
                  </a:lnTo>
                  <a:lnTo>
                    <a:pt x="32" y="98"/>
                  </a:lnTo>
                  <a:lnTo>
                    <a:pt x="32" y="98"/>
                  </a:lnTo>
                  <a:lnTo>
                    <a:pt x="32" y="98"/>
                  </a:lnTo>
                  <a:lnTo>
                    <a:pt x="32" y="99"/>
                  </a:lnTo>
                  <a:lnTo>
                    <a:pt x="32" y="99"/>
                  </a:lnTo>
                  <a:lnTo>
                    <a:pt x="33" y="106"/>
                  </a:lnTo>
                  <a:lnTo>
                    <a:pt x="33" y="106"/>
                  </a:lnTo>
                  <a:lnTo>
                    <a:pt x="35" y="109"/>
                  </a:lnTo>
                  <a:lnTo>
                    <a:pt x="35" y="109"/>
                  </a:lnTo>
                  <a:close/>
                  <a:moveTo>
                    <a:pt x="120" y="124"/>
                  </a:moveTo>
                  <a:lnTo>
                    <a:pt x="120" y="124"/>
                  </a:lnTo>
                  <a:lnTo>
                    <a:pt x="123" y="118"/>
                  </a:lnTo>
                  <a:lnTo>
                    <a:pt x="123" y="118"/>
                  </a:lnTo>
                  <a:lnTo>
                    <a:pt x="125" y="115"/>
                  </a:lnTo>
                  <a:lnTo>
                    <a:pt x="125" y="115"/>
                  </a:lnTo>
                  <a:lnTo>
                    <a:pt x="122" y="117"/>
                  </a:lnTo>
                  <a:lnTo>
                    <a:pt x="122" y="117"/>
                  </a:lnTo>
                  <a:lnTo>
                    <a:pt x="119" y="121"/>
                  </a:lnTo>
                  <a:lnTo>
                    <a:pt x="119" y="121"/>
                  </a:lnTo>
                  <a:lnTo>
                    <a:pt x="120" y="124"/>
                  </a:lnTo>
                  <a:lnTo>
                    <a:pt x="120" y="124"/>
                  </a:lnTo>
                  <a:close/>
                  <a:moveTo>
                    <a:pt x="297" y="154"/>
                  </a:moveTo>
                  <a:lnTo>
                    <a:pt x="297" y="154"/>
                  </a:lnTo>
                  <a:lnTo>
                    <a:pt x="300" y="143"/>
                  </a:lnTo>
                  <a:lnTo>
                    <a:pt x="300" y="143"/>
                  </a:lnTo>
                  <a:lnTo>
                    <a:pt x="297" y="145"/>
                  </a:lnTo>
                  <a:lnTo>
                    <a:pt x="297" y="145"/>
                  </a:lnTo>
                  <a:lnTo>
                    <a:pt x="297" y="147"/>
                  </a:lnTo>
                  <a:lnTo>
                    <a:pt x="297" y="147"/>
                  </a:lnTo>
                  <a:lnTo>
                    <a:pt x="297" y="154"/>
                  </a:lnTo>
                  <a:lnTo>
                    <a:pt x="297" y="154"/>
                  </a:lnTo>
                  <a:close/>
                  <a:moveTo>
                    <a:pt x="287" y="205"/>
                  </a:moveTo>
                  <a:lnTo>
                    <a:pt x="287" y="205"/>
                  </a:lnTo>
                  <a:lnTo>
                    <a:pt x="291" y="210"/>
                  </a:lnTo>
                  <a:lnTo>
                    <a:pt x="291" y="210"/>
                  </a:lnTo>
                  <a:lnTo>
                    <a:pt x="292" y="208"/>
                  </a:lnTo>
                  <a:lnTo>
                    <a:pt x="292" y="208"/>
                  </a:lnTo>
                  <a:lnTo>
                    <a:pt x="291" y="202"/>
                  </a:lnTo>
                  <a:lnTo>
                    <a:pt x="291" y="202"/>
                  </a:lnTo>
                  <a:lnTo>
                    <a:pt x="287" y="205"/>
                  </a:lnTo>
                  <a:lnTo>
                    <a:pt x="287" y="205"/>
                  </a:lnTo>
                  <a:close/>
                  <a:moveTo>
                    <a:pt x="234" y="151"/>
                  </a:moveTo>
                  <a:lnTo>
                    <a:pt x="234" y="151"/>
                  </a:lnTo>
                  <a:lnTo>
                    <a:pt x="231" y="148"/>
                  </a:lnTo>
                  <a:lnTo>
                    <a:pt x="231" y="148"/>
                  </a:lnTo>
                  <a:lnTo>
                    <a:pt x="227" y="154"/>
                  </a:lnTo>
                  <a:lnTo>
                    <a:pt x="227" y="154"/>
                  </a:lnTo>
                  <a:lnTo>
                    <a:pt x="231" y="153"/>
                  </a:lnTo>
                  <a:lnTo>
                    <a:pt x="231" y="153"/>
                  </a:lnTo>
                  <a:lnTo>
                    <a:pt x="232" y="153"/>
                  </a:lnTo>
                  <a:lnTo>
                    <a:pt x="232" y="153"/>
                  </a:lnTo>
                  <a:lnTo>
                    <a:pt x="234" y="153"/>
                  </a:lnTo>
                  <a:lnTo>
                    <a:pt x="234" y="153"/>
                  </a:lnTo>
                  <a:lnTo>
                    <a:pt x="234" y="151"/>
                  </a:lnTo>
                  <a:lnTo>
                    <a:pt x="234" y="151"/>
                  </a:lnTo>
                  <a:close/>
                  <a:moveTo>
                    <a:pt x="59" y="159"/>
                  </a:moveTo>
                  <a:lnTo>
                    <a:pt x="59" y="159"/>
                  </a:lnTo>
                  <a:lnTo>
                    <a:pt x="60" y="165"/>
                  </a:lnTo>
                  <a:lnTo>
                    <a:pt x="62" y="169"/>
                  </a:lnTo>
                  <a:lnTo>
                    <a:pt x="62" y="169"/>
                  </a:lnTo>
                  <a:lnTo>
                    <a:pt x="62" y="165"/>
                  </a:lnTo>
                  <a:lnTo>
                    <a:pt x="62" y="165"/>
                  </a:lnTo>
                  <a:lnTo>
                    <a:pt x="62" y="165"/>
                  </a:lnTo>
                  <a:lnTo>
                    <a:pt x="62" y="165"/>
                  </a:lnTo>
                  <a:lnTo>
                    <a:pt x="59" y="159"/>
                  </a:lnTo>
                  <a:lnTo>
                    <a:pt x="59" y="159"/>
                  </a:lnTo>
                  <a:close/>
                  <a:moveTo>
                    <a:pt x="193" y="154"/>
                  </a:moveTo>
                  <a:lnTo>
                    <a:pt x="193" y="154"/>
                  </a:lnTo>
                  <a:lnTo>
                    <a:pt x="188" y="150"/>
                  </a:lnTo>
                  <a:lnTo>
                    <a:pt x="188" y="150"/>
                  </a:lnTo>
                  <a:lnTo>
                    <a:pt x="188" y="154"/>
                  </a:lnTo>
                  <a:lnTo>
                    <a:pt x="190" y="158"/>
                  </a:lnTo>
                  <a:lnTo>
                    <a:pt x="190" y="158"/>
                  </a:lnTo>
                  <a:lnTo>
                    <a:pt x="193" y="154"/>
                  </a:lnTo>
                  <a:lnTo>
                    <a:pt x="193" y="154"/>
                  </a:lnTo>
                  <a:close/>
                  <a:moveTo>
                    <a:pt x="35" y="147"/>
                  </a:moveTo>
                  <a:lnTo>
                    <a:pt x="35" y="147"/>
                  </a:lnTo>
                  <a:lnTo>
                    <a:pt x="35" y="148"/>
                  </a:lnTo>
                  <a:lnTo>
                    <a:pt x="35" y="148"/>
                  </a:lnTo>
                  <a:lnTo>
                    <a:pt x="41" y="159"/>
                  </a:lnTo>
                  <a:lnTo>
                    <a:pt x="41" y="159"/>
                  </a:lnTo>
                  <a:lnTo>
                    <a:pt x="40" y="153"/>
                  </a:lnTo>
                  <a:lnTo>
                    <a:pt x="40" y="153"/>
                  </a:lnTo>
                  <a:lnTo>
                    <a:pt x="38" y="151"/>
                  </a:lnTo>
                  <a:lnTo>
                    <a:pt x="38" y="151"/>
                  </a:lnTo>
                  <a:lnTo>
                    <a:pt x="37" y="150"/>
                  </a:lnTo>
                  <a:lnTo>
                    <a:pt x="37" y="150"/>
                  </a:lnTo>
                  <a:lnTo>
                    <a:pt x="35" y="147"/>
                  </a:lnTo>
                  <a:lnTo>
                    <a:pt x="35" y="147"/>
                  </a:lnTo>
                  <a:close/>
                  <a:moveTo>
                    <a:pt x="157" y="126"/>
                  </a:moveTo>
                  <a:lnTo>
                    <a:pt x="157" y="126"/>
                  </a:lnTo>
                  <a:lnTo>
                    <a:pt x="160" y="131"/>
                  </a:lnTo>
                  <a:lnTo>
                    <a:pt x="160" y="131"/>
                  </a:lnTo>
                  <a:lnTo>
                    <a:pt x="160" y="131"/>
                  </a:lnTo>
                  <a:lnTo>
                    <a:pt x="161" y="131"/>
                  </a:lnTo>
                  <a:lnTo>
                    <a:pt x="161" y="131"/>
                  </a:lnTo>
                  <a:lnTo>
                    <a:pt x="160" y="128"/>
                  </a:lnTo>
                  <a:lnTo>
                    <a:pt x="160" y="128"/>
                  </a:lnTo>
                  <a:lnTo>
                    <a:pt x="160" y="126"/>
                  </a:lnTo>
                  <a:lnTo>
                    <a:pt x="161" y="124"/>
                  </a:lnTo>
                  <a:lnTo>
                    <a:pt x="161" y="124"/>
                  </a:lnTo>
                  <a:lnTo>
                    <a:pt x="163" y="124"/>
                  </a:lnTo>
                  <a:lnTo>
                    <a:pt x="163" y="124"/>
                  </a:lnTo>
                  <a:lnTo>
                    <a:pt x="161" y="121"/>
                  </a:lnTo>
                  <a:lnTo>
                    <a:pt x="161" y="121"/>
                  </a:lnTo>
                  <a:lnTo>
                    <a:pt x="157" y="126"/>
                  </a:lnTo>
                  <a:lnTo>
                    <a:pt x="157" y="126"/>
                  </a:lnTo>
                  <a:close/>
                  <a:moveTo>
                    <a:pt x="169" y="156"/>
                  </a:moveTo>
                  <a:lnTo>
                    <a:pt x="169" y="156"/>
                  </a:lnTo>
                  <a:lnTo>
                    <a:pt x="174" y="151"/>
                  </a:lnTo>
                  <a:lnTo>
                    <a:pt x="174" y="151"/>
                  </a:lnTo>
                  <a:lnTo>
                    <a:pt x="171" y="150"/>
                  </a:lnTo>
                  <a:lnTo>
                    <a:pt x="171" y="150"/>
                  </a:lnTo>
                  <a:lnTo>
                    <a:pt x="169" y="153"/>
                  </a:lnTo>
                  <a:lnTo>
                    <a:pt x="169" y="156"/>
                  </a:lnTo>
                  <a:lnTo>
                    <a:pt x="169" y="156"/>
                  </a:lnTo>
                  <a:close/>
                  <a:moveTo>
                    <a:pt x="234" y="175"/>
                  </a:moveTo>
                  <a:lnTo>
                    <a:pt x="234" y="175"/>
                  </a:lnTo>
                  <a:lnTo>
                    <a:pt x="234" y="180"/>
                  </a:lnTo>
                  <a:lnTo>
                    <a:pt x="234" y="180"/>
                  </a:lnTo>
                  <a:lnTo>
                    <a:pt x="234" y="181"/>
                  </a:lnTo>
                  <a:lnTo>
                    <a:pt x="234" y="181"/>
                  </a:lnTo>
                  <a:lnTo>
                    <a:pt x="235" y="183"/>
                  </a:lnTo>
                  <a:lnTo>
                    <a:pt x="239" y="184"/>
                  </a:lnTo>
                  <a:lnTo>
                    <a:pt x="239" y="184"/>
                  </a:lnTo>
                  <a:lnTo>
                    <a:pt x="237" y="180"/>
                  </a:lnTo>
                  <a:lnTo>
                    <a:pt x="237" y="180"/>
                  </a:lnTo>
                  <a:lnTo>
                    <a:pt x="237" y="180"/>
                  </a:lnTo>
                  <a:lnTo>
                    <a:pt x="237" y="180"/>
                  </a:lnTo>
                  <a:lnTo>
                    <a:pt x="235" y="178"/>
                  </a:lnTo>
                  <a:lnTo>
                    <a:pt x="235" y="176"/>
                  </a:lnTo>
                  <a:lnTo>
                    <a:pt x="235" y="176"/>
                  </a:lnTo>
                  <a:lnTo>
                    <a:pt x="234" y="175"/>
                  </a:lnTo>
                  <a:lnTo>
                    <a:pt x="234" y="175"/>
                  </a:lnTo>
                  <a:close/>
                  <a:moveTo>
                    <a:pt x="284" y="139"/>
                  </a:moveTo>
                  <a:lnTo>
                    <a:pt x="284" y="139"/>
                  </a:lnTo>
                  <a:lnTo>
                    <a:pt x="284" y="139"/>
                  </a:lnTo>
                  <a:lnTo>
                    <a:pt x="284" y="139"/>
                  </a:lnTo>
                  <a:lnTo>
                    <a:pt x="283" y="148"/>
                  </a:lnTo>
                  <a:lnTo>
                    <a:pt x="283" y="148"/>
                  </a:lnTo>
                  <a:lnTo>
                    <a:pt x="283" y="151"/>
                  </a:lnTo>
                  <a:lnTo>
                    <a:pt x="283" y="151"/>
                  </a:lnTo>
                  <a:lnTo>
                    <a:pt x="284" y="148"/>
                  </a:lnTo>
                  <a:lnTo>
                    <a:pt x="284" y="148"/>
                  </a:lnTo>
                  <a:lnTo>
                    <a:pt x="284" y="139"/>
                  </a:lnTo>
                  <a:lnTo>
                    <a:pt x="284" y="139"/>
                  </a:lnTo>
                  <a:close/>
                  <a:moveTo>
                    <a:pt x="235" y="235"/>
                  </a:moveTo>
                  <a:lnTo>
                    <a:pt x="235" y="235"/>
                  </a:lnTo>
                  <a:lnTo>
                    <a:pt x="239" y="238"/>
                  </a:lnTo>
                  <a:lnTo>
                    <a:pt x="239" y="238"/>
                  </a:lnTo>
                  <a:lnTo>
                    <a:pt x="240" y="232"/>
                  </a:lnTo>
                  <a:lnTo>
                    <a:pt x="240" y="232"/>
                  </a:lnTo>
                  <a:lnTo>
                    <a:pt x="239" y="230"/>
                  </a:lnTo>
                  <a:lnTo>
                    <a:pt x="239" y="230"/>
                  </a:lnTo>
                  <a:lnTo>
                    <a:pt x="235" y="235"/>
                  </a:lnTo>
                  <a:lnTo>
                    <a:pt x="235" y="235"/>
                  </a:lnTo>
                  <a:close/>
                  <a:moveTo>
                    <a:pt x="194" y="17"/>
                  </a:moveTo>
                  <a:lnTo>
                    <a:pt x="194" y="17"/>
                  </a:lnTo>
                  <a:lnTo>
                    <a:pt x="194" y="22"/>
                  </a:lnTo>
                  <a:lnTo>
                    <a:pt x="194" y="22"/>
                  </a:lnTo>
                  <a:lnTo>
                    <a:pt x="194" y="23"/>
                  </a:lnTo>
                  <a:lnTo>
                    <a:pt x="196" y="23"/>
                  </a:lnTo>
                  <a:lnTo>
                    <a:pt x="196" y="23"/>
                  </a:lnTo>
                  <a:lnTo>
                    <a:pt x="199" y="22"/>
                  </a:lnTo>
                  <a:lnTo>
                    <a:pt x="199" y="22"/>
                  </a:lnTo>
                  <a:lnTo>
                    <a:pt x="194" y="17"/>
                  </a:lnTo>
                  <a:lnTo>
                    <a:pt x="194" y="17"/>
                  </a:lnTo>
                  <a:close/>
                  <a:moveTo>
                    <a:pt x="182" y="129"/>
                  </a:moveTo>
                  <a:lnTo>
                    <a:pt x="182" y="129"/>
                  </a:lnTo>
                  <a:lnTo>
                    <a:pt x="180" y="129"/>
                  </a:lnTo>
                  <a:lnTo>
                    <a:pt x="180" y="129"/>
                  </a:lnTo>
                  <a:lnTo>
                    <a:pt x="180" y="131"/>
                  </a:lnTo>
                  <a:lnTo>
                    <a:pt x="180" y="131"/>
                  </a:lnTo>
                  <a:lnTo>
                    <a:pt x="180" y="135"/>
                  </a:lnTo>
                  <a:lnTo>
                    <a:pt x="180" y="135"/>
                  </a:lnTo>
                  <a:lnTo>
                    <a:pt x="182" y="134"/>
                  </a:lnTo>
                  <a:lnTo>
                    <a:pt x="182" y="134"/>
                  </a:lnTo>
                  <a:lnTo>
                    <a:pt x="183" y="132"/>
                  </a:lnTo>
                  <a:lnTo>
                    <a:pt x="183" y="132"/>
                  </a:lnTo>
                  <a:lnTo>
                    <a:pt x="182" y="129"/>
                  </a:lnTo>
                  <a:lnTo>
                    <a:pt x="182" y="129"/>
                  </a:lnTo>
                  <a:close/>
                  <a:moveTo>
                    <a:pt x="256" y="188"/>
                  </a:moveTo>
                  <a:lnTo>
                    <a:pt x="256" y="188"/>
                  </a:lnTo>
                  <a:lnTo>
                    <a:pt x="257" y="184"/>
                  </a:lnTo>
                  <a:lnTo>
                    <a:pt x="257" y="180"/>
                  </a:lnTo>
                  <a:lnTo>
                    <a:pt x="257" y="180"/>
                  </a:lnTo>
                  <a:lnTo>
                    <a:pt x="254" y="183"/>
                  </a:lnTo>
                  <a:lnTo>
                    <a:pt x="256" y="188"/>
                  </a:lnTo>
                  <a:lnTo>
                    <a:pt x="256" y="188"/>
                  </a:lnTo>
                  <a:close/>
                  <a:moveTo>
                    <a:pt x="297" y="109"/>
                  </a:moveTo>
                  <a:lnTo>
                    <a:pt x="297" y="109"/>
                  </a:lnTo>
                  <a:lnTo>
                    <a:pt x="295" y="112"/>
                  </a:lnTo>
                  <a:lnTo>
                    <a:pt x="295" y="112"/>
                  </a:lnTo>
                  <a:lnTo>
                    <a:pt x="295" y="112"/>
                  </a:lnTo>
                  <a:lnTo>
                    <a:pt x="295" y="112"/>
                  </a:lnTo>
                  <a:lnTo>
                    <a:pt x="295" y="117"/>
                  </a:lnTo>
                  <a:lnTo>
                    <a:pt x="295" y="117"/>
                  </a:lnTo>
                  <a:lnTo>
                    <a:pt x="297" y="117"/>
                  </a:lnTo>
                  <a:lnTo>
                    <a:pt x="297" y="117"/>
                  </a:lnTo>
                  <a:lnTo>
                    <a:pt x="297" y="113"/>
                  </a:lnTo>
                  <a:lnTo>
                    <a:pt x="297" y="109"/>
                  </a:lnTo>
                  <a:lnTo>
                    <a:pt x="297" y="109"/>
                  </a:lnTo>
                  <a:close/>
                  <a:moveTo>
                    <a:pt x="65" y="151"/>
                  </a:moveTo>
                  <a:lnTo>
                    <a:pt x="65" y="151"/>
                  </a:lnTo>
                  <a:lnTo>
                    <a:pt x="65" y="151"/>
                  </a:lnTo>
                  <a:lnTo>
                    <a:pt x="65" y="151"/>
                  </a:lnTo>
                  <a:lnTo>
                    <a:pt x="62" y="143"/>
                  </a:lnTo>
                  <a:lnTo>
                    <a:pt x="62" y="143"/>
                  </a:lnTo>
                  <a:lnTo>
                    <a:pt x="59" y="147"/>
                  </a:lnTo>
                  <a:lnTo>
                    <a:pt x="59" y="147"/>
                  </a:lnTo>
                  <a:lnTo>
                    <a:pt x="65" y="151"/>
                  </a:lnTo>
                  <a:lnTo>
                    <a:pt x="65" y="151"/>
                  </a:lnTo>
                  <a:close/>
                  <a:moveTo>
                    <a:pt x="376" y="91"/>
                  </a:moveTo>
                  <a:lnTo>
                    <a:pt x="376" y="91"/>
                  </a:lnTo>
                  <a:lnTo>
                    <a:pt x="379" y="85"/>
                  </a:lnTo>
                  <a:lnTo>
                    <a:pt x="379" y="85"/>
                  </a:lnTo>
                  <a:lnTo>
                    <a:pt x="379" y="83"/>
                  </a:lnTo>
                  <a:lnTo>
                    <a:pt x="379" y="83"/>
                  </a:lnTo>
                  <a:lnTo>
                    <a:pt x="379" y="82"/>
                  </a:lnTo>
                  <a:lnTo>
                    <a:pt x="379" y="82"/>
                  </a:lnTo>
                  <a:lnTo>
                    <a:pt x="376" y="88"/>
                  </a:lnTo>
                  <a:lnTo>
                    <a:pt x="376" y="88"/>
                  </a:lnTo>
                  <a:lnTo>
                    <a:pt x="376" y="91"/>
                  </a:lnTo>
                  <a:lnTo>
                    <a:pt x="376" y="91"/>
                  </a:lnTo>
                  <a:close/>
                  <a:moveTo>
                    <a:pt x="224" y="290"/>
                  </a:moveTo>
                  <a:lnTo>
                    <a:pt x="224" y="290"/>
                  </a:lnTo>
                  <a:lnTo>
                    <a:pt x="221" y="290"/>
                  </a:lnTo>
                  <a:lnTo>
                    <a:pt x="221" y="290"/>
                  </a:lnTo>
                  <a:lnTo>
                    <a:pt x="226" y="295"/>
                  </a:lnTo>
                  <a:lnTo>
                    <a:pt x="226" y="295"/>
                  </a:lnTo>
                  <a:lnTo>
                    <a:pt x="226" y="293"/>
                  </a:lnTo>
                  <a:lnTo>
                    <a:pt x="227" y="292"/>
                  </a:lnTo>
                  <a:lnTo>
                    <a:pt x="227" y="292"/>
                  </a:lnTo>
                  <a:lnTo>
                    <a:pt x="224" y="290"/>
                  </a:lnTo>
                  <a:lnTo>
                    <a:pt x="224" y="290"/>
                  </a:lnTo>
                  <a:close/>
                  <a:moveTo>
                    <a:pt x="368" y="131"/>
                  </a:moveTo>
                  <a:lnTo>
                    <a:pt x="368" y="131"/>
                  </a:lnTo>
                  <a:lnTo>
                    <a:pt x="365" y="131"/>
                  </a:lnTo>
                  <a:lnTo>
                    <a:pt x="363" y="132"/>
                  </a:lnTo>
                  <a:lnTo>
                    <a:pt x="363" y="132"/>
                  </a:lnTo>
                  <a:lnTo>
                    <a:pt x="363" y="137"/>
                  </a:lnTo>
                  <a:lnTo>
                    <a:pt x="363" y="137"/>
                  </a:lnTo>
                  <a:lnTo>
                    <a:pt x="363" y="139"/>
                  </a:lnTo>
                  <a:lnTo>
                    <a:pt x="363" y="139"/>
                  </a:lnTo>
                  <a:lnTo>
                    <a:pt x="368" y="131"/>
                  </a:lnTo>
                  <a:lnTo>
                    <a:pt x="368" y="131"/>
                  </a:lnTo>
                  <a:close/>
                  <a:moveTo>
                    <a:pt x="139" y="208"/>
                  </a:moveTo>
                  <a:lnTo>
                    <a:pt x="139" y="208"/>
                  </a:lnTo>
                  <a:lnTo>
                    <a:pt x="145" y="214"/>
                  </a:lnTo>
                  <a:lnTo>
                    <a:pt x="145" y="214"/>
                  </a:lnTo>
                  <a:lnTo>
                    <a:pt x="147" y="214"/>
                  </a:lnTo>
                  <a:lnTo>
                    <a:pt x="147" y="214"/>
                  </a:lnTo>
                  <a:lnTo>
                    <a:pt x="145" y="211"/>
                  </a:lnTo>
                  <a:lnTo>
                    <a:pt x="145" y="211"/>
                  </a:lnTo>
                  <a:lnTo>
                    <a:pt x="141" y="206"/>
                  </a:lnTo>
                  <a:lnTo>
                    <a:pt x="141" y="206"/>
                  </a:lnTo>
                  <a:lnTo>
                    <a:pt x="139" y="208"/>
                  </a:lnTo>
                  <a:lnTo>
                    <a:pt x="139" y="208"/>
                  </a:lnTo>
                  <a:close/>
                  <a:moveTo>
                    <a:pt x="300" y="87"/>
                  </a:moveTo>
                  <a:lnTo>
                    <a:pt x="300" y="87"/>
                  </a:lnTo>
                  <a:lnTo>
                    <a:pt x="303" y="85"/>
                  </a:lnTo>
                  <a:lnTo>
                    <a:pt x="303" y="85"/>
                  </a:lnTo>
                  <a:lnTo>
                    <a:pt x="303" y="83"/>
                  </a:lnTo>
                  <a:lnTo>
                    <a:pt x="303" y="83"/>
                  </a:lnTo>
                  <a:lnTo>
                    <a:pt x="305" y="79"/>
                  </a:lnTo>
                  <a:lnTo>
                    <a:pt x="305" y="79"/>
                  </a:lnTo>
                  <a:lnTo>
                    <a:pt x="298" y="83"/>
                  </a:lnTo>
                  <a:lnTo>
                    <a:pt x="298" y="83"/>
                  </a:lnTo>
                  <a:lnTo>
                    <a:pt x="300" y="87"/>
                  </a:lnTo>
                  <a:lnTo>
                    <a:pt x="300" y="87"/>
                  </a:lnTo>
                  <a:close/>
                  <a:moveTo>
                    <a:pt x="133" y="206"/>
                  </a:moveTo>
                  <a:lnTo>
                    <a:pt x="133" y="206"/>
                  </a:lnTo>
                  <a:lnTo>
                    <a:pt x="130" y="203"/>
                  </a:lnTo>
                  <a:lnTo>
                    <a:pt x="130" y="203"/>
                  </a:lnTo>
                  <a:lnTo>
                    <a:pt x="128" y="206"/>
                  </a:lnTo>
                  <a:lnTo>
                    <a:pt x="128" y="206"/>
                  </a:lnTo>
                  <a:lnTo>
                    <a:pt x="128" y="206"/>
                  </a:lnTo>
                  <a:lnTo>
                    <a:pt x="130" y="208"/>
                  </a:lnTo>
                  <a:lnTo>
                    <a:pt x="130" y="208"/>
                  </a:lnTo>
                  <a:lnTo>
                    <a:pt x="131" y="208"/>
                  </a:lnTo>
                  <a:lnTo>
                    <a:pt x="131" y="208"/>
                  </a:lnTo>
                  <a:lnTo>
                    <a:pt x="133" y="206"/>
                  </a:lnTo>
                  <a:lnTo>
                    <a:pt x="133" y="206"/>
                  </a:lnTo>
                  <a:close/>
                  <a:moveTo>
                    <a:pt x="82" y="150"/>
                  </a:moveTo>
                  <a:lnTo>
                    <a:pt x="82" y="150"/>
                  </a:lnTo>
                  <a:lnTo>
                    <a:pt x="82" y="151"/>
                  </a:lnTo>
                  <a:lnTo>
                    <a:pt x="82" y="151"/>
                  </a:lnTo>
                  <a:lnTo>
                    <a:pt x="87" y="158"/>
                  </a:lnTo>
                  <a:lnTo>
                    <a:pt x="87" y="158"/>
                  </a:lnTo>
                  <a:lnTo>
                    <a:pt x="87" y="156"/>
                  </a:lnTo>
                  <a:lnTo>
                    <a:pt x="87" y="156"/>
                  </a:lnTo>
                  <a:lnTo>
                    <a:pt x="87" y="154"/>
                  </a:lnTo>
                  <a:lnTo>
                    <a:pt x="86" y="153"/>
                  </a:lnTo>
                  <a:lnTo>
                    <a:pt x="86" y="153"/>
                  </a:lnTo>
                  <a:lnTo>
                    <a:pt x="84" y="151"/>
                  </a:lnTo>
                  <a:lnTo>
                    <a:pt x="84" y="151"/>
                  </a:lnTo>
                  <a:lnTo>
                    <a:pt x="82" y="150"/>
                  </a:lnTo>
                  <a:lnTo>
                    <a:pt x="82" y="150"/>
                  </a:lnTo>
                  <a:close/>
                  <a:moveTo>
                    <a:pt x="310" y="203"/>
                  </a:moveTo>
                  <a:lnTo>
                    <a:pt x="310" y="203"/>
                  </a:lnTo>
                  <a:lnTo>
                    <a:pt x="317" y="194"/>
                  </a:lnTo>
                  <a:lnTo>
                    <a:pt x="317" y="194"/>
                  </a:lnTo>
                  <a:lnTo>
                    <a:pt x="316" y="194"/>
                  </a:lnTo>
                  <a:lnTo>
                    <a:pt x="316" y="194"/>
                  </a:lnTo>
                  <a:lnTo>
                    <a:pt x="310" y="202"/>
                  </a:lnTo>
                  <a:lnTo>
                    <a:pt x="310" y="202"/>
                  </a:lnTo>
                  <a:lnTo>
                    <a:pt x="310" y="203"/>
                  </a:lnTo>
                  <a:lnTo>
                    <a:pt x="310" y="203"/>
                  </a:lnTo>
                  <a:close/>
                  <a:moveTo>
                    <a:pt x="382" y="147"/>
                  </a:moveTo>
                  <a:lnTo>
                    <a:pt x="382" y="147"/>
                  </a:lnTo>
                  <a:lnTo>
                    <a:pt x="376" y="154"/>
                  </a:lnTo>
                  <a:lnTo>
                    <a:pt x="376" y="154"/>
                  </a:lnTo>
                  <a:lnTo>
                    <a:pt x="374" y="156"/>
                  </a:lnTo>
                  <a:lnTo>
                    <a:pt x="374" y="159"/>
                  </a:lnTo>
                  <a:lnTo>
                    <a:pt x="374" y="159"/>
                  </a:lnTo>
                  <a:lnTo>
                    <a:pt x="382" y="147"/>
                  </a:lnTo>
                  <a:lnTo>
                    <a:pt x="382" y="147"/>
                  </a:lnTo>
                  <a:close/>
                  <a:moveTo>
                    <a:pt x="308" y="76"/>
                  </a:moveTo>
                  <a:lnTo>
                    <a:pt x="308" y="76"/>
                  </a:lnTo>
                  <a:lnTo>
                    <a:pt x="311" y="79"/>
                  </a:lnTo>
                  <a:lnTo>
                    <a:pt x="311" y="79"/>
                  </a:lnTo>
                  <a:lnTo>
                    <a:pt x="313" y="77"/>
                  </a:lnTo>
                  <a:lnTo>
                    <a:pt x="313" y="77"/>
                  </a:lnTo>
                  <a:lnTo>
                    <a:pt x="313" y="72"/>
                  </a:lnTo>
                  <a:lnTo>
                    <a:pt x="313" y="72"/>
                  </a:lnTo>
                  <a:lnTo>
                    <a:pt x="311" y="72"/>
                  </a:lnTo>
                  <a:lnTo>
                    <a:pt x="308" y="76"/>
                  </a:lnTo>
                  <a:lnTo>
                    <a:pt x="308" y="76"/>
                  </a:lnTo>
                  <a:close/>
                  <a:moveTo>
                    <a:pt x="399" y="77"/>
                  </a:moveTo>
                  <a:lnTo>
                    <a:pt x="399" y="77"/>
                  </a:lnTo>
                  <a:lnTo>
                    <a:pt x="396" y="76"/>
                  </a:lnTo>
                  <a:lnTo>
                    <a:pt x="396" y="76"/>
                  </a:lnTo>
                  <a:lnTo>
                    <a:pt x="396" y="85"/>
                  </a:lnTo>
                  <a:lnTo>
                    <a:pt x="396" y="85"/>
                  </a:lnTo>
                  <a:lnTo>
                    <a:pt x="396" y="85"/>
                  </a:lnTo>
                  <a:lnTo>
                    <a:pt x="396" y="85"/>
                  </a:lnTo>
                  <a:lnTo>
                    <a:pt x="399" y="77"/>
                  </a:lnTo>
                  <a:lnTo>
                    <a:pt x="399" y="77"/>
                  </a:lnTo>
                  <a:close/>
                  <a:moveTo>
                    <a:pt x="237" y="263"/>
                  </a:moveTo>
                  <a:lnTo>
                    <a:pt x="237" y="263"/>
                  </a:lnTo>
                  <a:lnTo>
                    <a:pt x="235" y="263"/>
                  </a:lnTo>
                  <a:lnTo>
                    <a:pt x="235" y="263"/>
                  </a:lnTo>
                  <a:lnTo>
                    <a:pt x="235" y="273"/>
                  </a:lnTo>
                  <a:lnTo>
                    <a:pt x="235" y="273"/>
                  </a:lnTo>
                  <a:lnTo>
                    <a:pt x="239" y="268"/>
                  </a:lnTo>
                  <a:lnTo>
                    <a:pt x="239" y="268"/>
                  </a:lnTo>
                  <a:lnTo>
                    <a:pt x="239" y="268"/>
                  </a:lnTo>
                  <a:lnTo>
                    <a:pt x="239" y="268"/>
                  </a:lnTo>
                  <a:lnTo>
                    <a:pt x="237" y="263"/>
                  </a:lnTo>
                  <a:lnTo>
                    <a:pt x="237" y="263"/>
                  </a:lnTo>
                  <a:close/>
                  <a:moveTo>
                    <a:pt x="270" y="151"/>
                  </a:moveTo>
                  <a:lnTo>
                    <a:pt x="270" y="151"/>
                  </a:lnTo>
                  <a:lnTo>
                    <a:pt x="270" y="151"/>
                  </a:lnTo>
                  <a:lnTo>
                    <a:pt x="270" y="151"/>
                  </a:lnTo>
                  <a:lnTo>
                    <a:pt x="265" y="156"/>
                  </a:lnTo>
                  <a:lnTo>
                    <a:pt x="265" y="156"/>
                  </a:lnTo>
                  <a:lnTo>
                    <a:pt x="264" y="158"/>
                  </a:lnTo>
                  <a:lnTo>
                    <a:pt x="264" y="159"/>
                  </a:lnTo>
                  <a:lnTo>
                    <a:pt x="264" y="159"/>
                  </a:lnTo>
                  <a:lnTo>
                    <a:pt x="270" y="153"/>
                  </a:lnTo>
                  <a:lnTo>
                    <a:pt x="270" y="153"/>
                  </a:lnTo>
                  <a:lnTo>
                    <a:pt x="270" y="151"/>
                  </a:lnTo>
                  <a:lnTo>
                    <a:pt x="270" y="151"/>
                  </a:lnTo>
                  <a:close/>
                  <a:moveTo>
                    <a:pt x="188" y="260"/>
                  </a:moveTo>
                  <a:lnTo>
                    <a:pt x="188" y="260"/>
                  </a:lnTo>
                  <a:lnTo>
                    <a:pt x="186" y="259"/>
                  </a:lnTo>
                  <a:lnTo>
                    <a:pt x="186" y="259"/>
                  </a:lnTo>
                  <a:lnTo>
                    <a:pt x="182" y="255"/>
                  </a:lnTo>
                  <a:lnTo>
                    <a:pt x="182" y="255"/>
                  </a:lnTo>
                  <a:lnTo>
                    <a:pt x="182" y="257"/>
                  </a:lnTo>
                  <a:lnTo>
                    <a:pt x="182" y="257"/>
                  </a:lnTo>
                  <a:lnTo>
                    <a:pt x="188" y="260"/>
                  </a:lnTo>
                  <a:lnTo>
                    <a:pt x="188" y="260"/>
                  </a:lnTo>
                  <a:close/>
                  <a:moveTo>
                    <a:pt x="164" y="175"/>
                  </a:moveTo>
                  <a:lnTo>
                    <a:pt x="164" y="175"/>
                  </a:lnTo>
                  <a:lnTo>
                    <a:pt x="163" y="173"/>
                  </a:lnTo>
                  <a:lnTo>
                    <a:pt x="161" y="172"/>
                  </a:lnTo>
                  <a:lnTo>
                    <a:pt x="161" y="172"/>
                  </a:lnTo>
                  <a:lnTo>
                    <a:pt x="161" y="175"/>
                  </a:lnTo>
                  <a:lnTo>
                    <a:pt x="164" y="178"/>
                  </a:lnTo>
                  <a:lnTo>
                    <a:pt x="164" y="178"/>
                  </a:lnTo>
                  <a:lnTo>
                    <a:pt x="164" y="175"/>
                  </a:lnTo>
                  <a:lnTo>
                    <a:pt x="164" y="175"/>
                  </a:lnTo>
                  <a:close/>
                  <a:moveTo>
                    <a:pt x="257" y="129"/>
                  </a:moveTo>
                  <a:lnTo>
                    <a:pt x="257" y="129"/>
                  </a:lnTo>
                  <a:lnTo>
                    <a:pt x="256" y="132"/>
                  </a:lnTo>
                  <a:lnTo>
                    <a:pt x="256" y="132"/>
                  </a:lnTo>
                  <a:lnTo>
                    <a:pt x="256" y="134"/>
                  </a:lnTo>
                  <a:lnTo>
                    <a:pt x="256" y="134"/>
                  </a:lnTo>
                  <a:lnTo>
                    <a:pt x="257" y="137"/>
                  </a:lnTo>
                  <a:lnTo>
                    <a:pt x="257" y="137"/>
                  </a:lnTo>
                  <a:lnTo>
                    <a:pt x="257" y="137"/>
                  </a:lnTo>
                  <a:lnTo>
                    <a:pt x="257" y="137"/>
                  </a:lnTo>
                  <a:lnTo>
                    <a:pt x="257" y="132"/>
                  </a:lnTo>
                  <a:lnTo>
                    <a:pt x="257" y="129"/>
                  </a:lnTo>
                  <a:lnTo>
                    <a:pt x="257" y="129"/>
                  </a:lnTo>
                  <a:close/>
                  <a:moveTo>
                    <a:pt x="144" y="181"/>
                  </a:moveTo>
                  <a:lnTo>
                    <a:pt x="144" y="181"/>
                  </a:lnTo>
                  <a:lnTo>
                    <a:pt x="147" y="184"/>
                  </a:lnTo>
                  <a:lnTo>
                    <a:pt x="147" y="184"/>
                  </a:lnTo>
                  <a:lnTo>
                    <a:pt x="149" y="181"/>
                  </a:lnTo>
                  <a:lnTo>
                    <a:pt x="147" y="178"/>
                  </a:lnTo>
                  <a:lnTo>
                    <a:pt x="147" y="178"/>
                  </a:lnTo>
                  <a:lnTo>
                    <a:pt x="144" y="181"/>
                  </a:lnTo>
                  <a:lnTo>
                    <a:pt x="144" y="181"/>
                  </a:lnTo>
                  <a:close/>
                  <a:moveTo>
                    <a:pt x="280" y="230"/>
                  </a:moveTo>
                  <a:lnTo>
                    <a:pt x="280" y="230"/>
                  </a:lnTo>
                  <a:lnTo>
                    <a:pt x="283" y="227"/>
                  </a:lnTo>
                  <a:lnTo>
                    <a:pt x="283" y="227"/>
                  </a:lnTo>
                  <a:lnTo>
                    <a:pt x="280" y="225"/>
                  </a:lnTo>
                  <a:lnTo>
                    <a:pt x="280" y="225"/>
                  </a:lnTo>
                  <a:lnTo>
                    <a:pt x="278" y="227"/>
                  </a:lnTo>
                  <a:lnTo>
                    <a:pt x="278" y="227"/>
                  </a:lnTo>
                  <a:lnTo>
                    <a:pt x="280" y="230"/>
                  </a:lnTo>
                  <a:lnTo>
                    <a:pt x="280" y="230"/>
                  </a:lnTo>
                  <a:close/>
                  <a:moveTo>
                    <a:pt x="232" y="208"/>
                  </a:moveTo>
                  <a:lnTo>
                    <a:pt x="232" y="208"/>
                  </a:lnTo>
                  <a:lnTo>
                    <a:pt x="232" y="206"/>
                  </a:lnTo>
                  <a:lnTo>
                    <a:pt x="232" y="206"/>
                  </a:lnTo>
                  <a:lnTo>
                    <a:pt x="232" y="203"/>
                  </a:lnTo>
                  <a:lnTo>
                    <a:pt x="234" y="202"/>
                  </a:lnTo>
                  <a:lnTo>
                    <a:pt x="234" y="202"/>
                  </a:lnTo>
                  <a:lnTo>
                    <a:pt x="234" y="200"/>
                  </a:lnTo>
                  <a:lnTo>
                    <a:pt x="234" y="200"/>
                  </a:lnTo>
                  <a:lnTo>
                    <a:pt x="234" y="200"/>
                  </a:lnTo>
                  <a:lnTo>
                    <a:pt x="234" y="200"/>
                  </a:lnTo>
                  <a:lnTo>
                    <a:pt x="231" y="205"/>
                  </a:lnTo>
                  <a:lnTo>
                    <a:pt x="231" y="205"/>
                  </a:lnTo>
                  <a:lnTo>
                    <a:pt x="232" y="208"/>
                  </a:lnTo>
                  <a:lnTo>
                    <a:pt x="232" y="208"/>
                  </a:lnTo>
                  <a:close/>
                  <a:moveTo>
                    <a:pt x="265" y="120"/>
                  </a:moveTo>
                  <a:lnTo>
                    <a:pt x="265" y="120"/>
                  </a:lnTo>
                  <a:lnTo>
                    <a:pt x="267" y="121"/>
                  </a:lnTo>
                  <a:lnTo>
                    <a:pt x="267" y="121"/>
                  </a:lnTo>
                  <a:lnTo>
                    <a:pt x="269" y="117"/>
                  </a:lnTo>
                  <a:lnTo>
                    <a:pt x="269" y="117"/>
                  </a:lnTo>
                  <a:lnTo>
                    <a:pt x="269" y="115"/>
                  </a:lnTo>
                  <a:lnTo>
                    <a:pt x="269" y="115"/>
                  </a:lnTo>
                  <a:lnTo>
                    <a:pt x="265" y="120"/>
                  </a:lnTo>
                  <a:lnTo>
                    <a:pt x="265" y="120"/>
                  </a:lnTo>
                  <a:close/>
                  <a:moveTo>
                    <a:pt x="157" y="112"/>
                  </a:moveTo>
                  <a:lnTo>
                    <a:pt x="157" y="112"/>
                  </a:lnTo>
                  <a:lnTo>
                    <a:pt x="152" y="118"/>
                  </a:lnTo>
                  <a:lnTo>
                    <a:pt x="152" y="118"/>
                  </a:lnTo>
                  <a:lnTo>
                    <a:pt x="158" y="113"/>
                  </a:lnTo>
                  <a:lnTo>
                    <a:pt x="158" y="113"/>
                  </a:lnTo>
                  <a:lnTo>
                    <a:pt x="157" y="112"/>
                  </a:lnTo>
                  <a:lnTo>
                    <a:pt x="157" y="112"/>
                  </a:lnTo>
                  <a:close/>
                  <a:moveTo>
                    <a:pt x="269" y="91"/>
                  </a:moveTo>
                  <a:lnTo>
                    <a:pt x="269" y="91"/>
                  </a:lnTo>
                  <a:lnTo>
                    <a:pt x="270" y="91"/>
                  </a:lnTo>
                  <a:lnTo>
                    <a:pt x="270" y="91"/>
                  </a:lnTo>
                  <a:lnTo>
                    <a:pt x="272" y="88"/>
                  </a:lnTo>
                  <a:lnTo>
                    <a:pt x="272" y="88"/>
                  </a:lnTo>
                  <a:lnTo>
                    <a:pt x="273" y="87"/>
                  </a:lnTo>
                  <a:lnTo>
                    <a:pt x="273" y="83"/>
                  </a:lnTo>
                  <a:lnTo>
                    <a:pt x="273" y="83"/>
                  </a:lnTo>
                  <a:lnTo>
                    <a:pt x="272" y="83"/>
                  </a:lnTo>
                  <a:lnTo>
                    <a:pt x="272" y="85"/>
                  </a:lnTo>
                  <a:lnTo>
                    <a:pt x="272" y="85"/>
                  </a:lnTo>
                  <a:lnTo>
                    <a:pt x="269" y="91"/>
                  </a:lnTo>
                  <a:lnTo>
                    <a:pt x="269" y="91"/>
                  </a:lnTo>
                  <a:close/>
                  <a:moveTo>
                    <a:pt x="136" y="210"/>
                  </a:moveTo>
                  <a:lnTo>
                    <a:pt x="136" y="210"/>
                  </a:lnTo>
                  <a:lnTo>
                    <a:pt x="136" y="211"/>
                  </a:lnTo>
                  <a:lnTo>
                    <a:pt x="138" y="213"/>
                  </a:lnTo>
                  <a:lnTo>
                    <a:pt x="138" y="213"/>
                  </a:lnTo>
                  <a:lnTo>
                    <a:pt x="149" y="222"/>
                  </a:lnTo>
                  <a:lnTo>
                    <a:pt x="149" y="222"/>
                  </a:lnTo>
                  <a:lnTo>
                    <a:pt x="150" y="224"/>
                  </a:lnTo>
                  <a:lnTo>
                    <a:pt x="150" y="224"/>
                  </a:lnTo>
                  <a:lnTo>
                    <a:pt x="149" y="221"/>
                  </a:lnTo>
                  <a:lnTo>
                    <a:pt x="149" y="221"/>
                  </a:lnTo>
                  <a:lnTo>
                    <a:pt x="138" y="211"/>
                  </a:lnTo>
                  <a:lnTo>
                    <a:pt x="138" y="211"/>
                  </a:lnTo>
                  <a:lnTo>
                    <a:pt x="136" y="210"/>
                  </a:lnTo>
                  <a:lnTo>
                    <a:pt x="136" y="210"/>
                  </a:lnTo>
                  <a:close/>
                  <a:moveTo>
                    <a:pt x="286" y="181"/>
                  </a:moveTo>
                  <a:lnTo>
                    <a:pt x="286" y="181"/>
                  </a:lnTo>
                  <a:lnTo>
                    <a:pt x="287" y="176"/>
                  </a:lnTo>
                  <a:lnTo>
                    <a:pt x="287" y="173"/>
                  </a:lnTo>
                  <a:lnTo>
                    <a:pt x="287" y="173"/>
                  </a:lnTo>
                  <a:lnTo>
                    <a:pt x="286" y="176"/>
                  </a:lnTo>
                  <a:lnTo>
                    <a:pt x="286" y="176"/>
                  </a:lnTo>
                  <a:lnTo>
                    <a:pt x="284" y="178"/>
                  </a:lnTo>
                  <a:lnTo>
                    <a:pt x="286" y="181"/>
                  </a:lnTo>
                  <a:lnTo>
                    <a:pt x="286" y="181"/>
                  </a:lnTo>
                  <a:close/>
                  <a:moveTo>
                    <a:pt x="354" y="112"/>
                  </a:moveTo>
                  <a:lnTo>
                    <a:pt x="354" y="112"/>
                  </a:lnTo>
                  <a:lnTo>
                    <a:pt x="352" y="120"/>
                  </a:lnTo>
                  <a:lnTo>
                    <a:pt x="352" y="120"/>
                  </a:lnTo>
                  <a:lnTo>
                    <a:pt x="355" y="118"/>
                  </a:lnTo>
                  <a:lnTo>
                    <a:pt x="355" y="118"/>
                  </a:lnTo>
                  <a:lnTo>
                    <a:pt x="355" y="115"/>
                  </a:lnTo>
                  <a:lnTo>
                    <a:pt x="354" y="112"/>
                  </a:lnTo>
                  <a:lnTo>
                    <a:pt x="354" y="112"/>
                  </a:lnTo>
                  <a:close/>
                  <a:moveTo>
                    <a:pt x="278" y="113"/>
                  </a:moveTo>
                  <a:lnTo>
                    <a:pt x="278" y="113"/>
                  </a:lnTo>
                  <a:lnTo>
                    <a:pt x="283" y="110"/>
                  </a:lnTo>
                  <a:lnTo>
                    <a:pt x="283" y="106"/>
                  </a:lnTo>
                  <a:lnTo>
                    <a:pt x="283" y="106"/>
                  </a:lnTo>
                  <a:lnTo>
                    <a:pt x="283" y="106"/>
                  </a:lnTo>
                  <a:lnTo>
                    <a:pt x="283" y="106"/>
                  </a:lnTo>
                  <a:lnTo>
                    <a:pt x="278" y="112"/>
                  </a:lnTo>
                  <a:lnTo>
                    <a:pt x="278" y="112"/>
                  </a:lnTo>
                  <a:lnTo>
                    <a:pt x="278" y="113"/>
                  </a:lnTo>
                  <a:lnTo>
                    <a:pt x="278" y="113"/>
                  </a:lnTo>
                  <a:close/>
                  <a:moveTo>
                    <a:pt x="114" y="191"/>
                  </a:moveTo>
                  <a:lnTo>
                    <a:pt x="114" y="191"/>
                  </a:lnTo>
                  <a:lnTo>
                    <a:pt x="119" y="197"/>
                  </a:lnTo>
                  <a:lnTo>
                    <a:pt x="119" y="197"/>
                  </a:lnTo>
                  <a:lnTo>
                    <a:pt x="117" y="189"/>
                  </a:lnTo>
                  <a:lnTo>
                    <a:pt x="117" y="189"/>
                  </a:lnTo>
                  <a:lnTo>
                    <a:pt x="114" y="191"/>
                  </a:lnTo>
                  <a:lnTo>
                    <a:pt x="114" y="191"/>
                  </a:lnTo>
                  <a:close/>
                  <a:moveTo>
                    <a:pt x="136" y="137"/>
                  </a:moveTo>
                  <a:lnTo>
                    <a:pt x="136" y="137"/>
                  </a:lnTo>
                  <a:lnTo>
                    <a:pt x="133" y="142"/>
                  </a:lnTo>
                  <a:lnTo>
                    <a:pt x="133" y="142"/>
                  </a:lnTo>
                  <a:lnTo>
                    <a:pt x="134" y="143"/>
                  </a:lnTo>
                  <a:lnTo>
                    <a:pt x="134" y="143"/>
                  </a:lnTo>
                  <a:lnTo>
                    <a:pt x="136" y="140"/>
                  </a:lnTo>
                  <a:lnTo>
                    <a:pt x="136" y="140"/>
                  </a:lnTo>
                  <a:lnTo>
                    <a:pt x="136" y="137"/>
                  </a:lnTo>
                  <a:lnTo>
                    <a:pt x="136" y="137"/>
                  </a:lnTo>
                  <a:lnTo>
                    <a:pt x="136" y="137"/>
                  </a:lnTo>
                  <a:lnTo>
                    <a:pt x="136" y="137"/>
                  </a:lnTo>
                  <a:close/>
                  <a:moveTo>
                    <a:pt x="128" y="189"/>
                  </a:moveTo>
                  <a:lnTo>
                    <a:pt x="128" y="189"/>
                  </a:lnTo>
                  <a:lnTo>
                    <a:pt x="131" y="192"/>
                  </a:lnTo>
                  <a:lnTo>
                    <a:pt x="131" y="192"/>
                  </a:lnTo>
                  <a:lnTo>
                    <a:pt x="133" y="191"/>
                  </a:lnTo>
                  <a:lnTo>
                    <a:pt x="133" y="191"/>
                  </a:lnTo>
                  <a:lnTo>
                    <a:pt x="128" y="186"/>
                  </a:lnTo>
                  <a:lnTo>
                    <a:pt x="128" y="186"/>
                  </a:lnTo>
                  <a:lnTo>
                    <a:pt x="128" y="189"/>
                  </a:lnTo>
                  <a:lnTo>
                    <a:pt x="128" y="189"/>
                  </a:lnTo>
                  <a:close/>
                  <a:moveTo>
                    <a:pt x="248" y="134"/>
                  </a:moveTo>
                  <a:lnTo>
                    <a:pt x="248" y="134"/>
                  </a:lnTo>
                  <a:lnTo>
                    <a:pt x="246" y="132"/>
                  </a:lnTo>
                  <a:lnTo>
                    <a:pt x="246" y="132"/>
                  </a:lnTo>
                  <a:lnTo>
                    <a:pt x="243" y="135"/>
                  </a:lnTo>
                  <a:lnTo>
                    <a:pt x="243" y="135"/>
                  </a:lnTo>
                  <a:lnTo>
                    <a:pt x="242" y="139"/>
                  </a:lnTo>
                  <a:lnTo>
                    <a:pt x="242" y="139"/>
                  </a:lnTo>
                  <a:lnTo>
                    <a:pt x="242" y="139"/>
                  </a:lnTo>
                  <a:lnTo>
                    <a:pt x="242" y="139"/>
                  </a:lnTo>
                  <a:lnTo>
                    <a:pt x="243" y="139"/>
                  </a:lnTo>
                  <a:lnTo>
                    <a:pt x="243" y="139"/>
                  </a:lnTo>
                  <a:lnTo>
                    <a:pt x="248" y="134"/>
                  </a:lnTo>
                  <a:lnTo>
                    <a:pt x="248" y="134"/>
                  </a:lnTo>
                  <a:close/>
                  <a:moveTo>
                    <a:pt x="303" y="124"/>
                  </a:moveTo>
                  <a:lnTo>
                    <a:pt x="303" y="124"/>
                  </a:lnTo>
                  <a:lnTo>
                    <a:pt x="306" y="128"/>
                  </a:lnTo>
                  <a:lnTo>
                    <a:pt x="306" y="128"/>
                  </a:lnTo>
                  <a:lnTo>
                    <a:pt x="308" y="121"/>
                  </a:lnTo>
                  <a:lnTo>
                    <a:pt x="308" y="121"/>
                  </a:lnTo>
                  <a:lnTo>
                    <a:pt x="305" y="121"/>
                  </a:lnTo>
                  <a:lnTo>
                    <a:pt x="303" y="124"/>
                  </a:lnTo>
                  <a:lnTo>
                    <a:pt x="303" y="124"/>
                  </a:lnTo>
                  <a:close/>
                  <a:moveTo>
                    <a:pt x="265" y="191"/>
                  </a:moveTo>
                  <a:lnTo>
                    <a:pt x="265" y="191"/>
                  </a:lnTo>
                  <a:lnTo>
                    <a:pt x="262" y="197"/>
                  </a:lnTo>
                  <a:lnTo>
                    <a:pt x="262" y="197"/>
                  </a:lnTo>
                  <a:lnTo>
                    <a:pt x="262" y="199"/>
                  </a:lnTo>
                  <a:lnTo>
                    <a:pt x="262" y="199"/>
                  </a:lnTo>
                  <a:lnTo>
                    <a:pt x="262" y="199"/>
                  </a:lnTo>
                  <a:lnTo>
                    <a:pt x="262" y="199"/>
                  </a:lnTo>
                  <a:lnTo>
                    <a:pt x="265" y="195"/>
                  </a:lnTo>
                  <a:lnTo>
                    <a:pt x="265" y="195"/>
                  </a:lnTo>
                  <a:lnTo>
                    <a:pt x="265" y="194"/>
                  </a:lnTo>
                  <a:lnTo>
                    <a:pt x="265" y="191"/>
                  </a:lnTo>
                  <a:lnTo>
                    <a:pt x="265" y="191"/>
                  </a:lnTo>
                  <a:close/>
                  <a:moveTo>
                    <a:pt x="300" y="213"/>
                  </a:moveTo>
                  <a:lnTo>
                    <a:pt x="300" y="213"/>
                  </a:lnTo>
                  <a:lnTo>
                    <a:pt x="300" y="213"/>
                  </a:lnTo>
                  <a:lnTo>
                    <a:pt x="300" y="213"/>
                  </a:lnTo>
                  <a:lnTo>
                    <a:pt x="298" y="214"/>
                  </a:lnTo>
                  <a:lnTo>
                    <a:pt x="298" y="214"/>
                  </a:lnTo>
                  <a:lnTo>
                    <a:pt x="294" y="219"/>
                  </a:lnTo>
                  <a:lnTo>
                    <a:pt x="294" y="219"/>
                  </a:lnTo>
                  <a:lnTo>
                    <a:pt x="294" y="221"/>
                  </a:lnTo>
                  <a:lnTo>
                    <a:pt x="294" y="221"/>
                  </a:lnTo>
                  <a:lnTo>
                    <a:pt x="294" y="221"/>
                  </a:lnTo>
                  <a:lnTo>
                    <a:pt x="300" y="214"/>
                  </a:lnTo>
                  <a:lnTo>
                    <a:pt x="300" y="214"/>
                  </a:lnTo>
                  <a:lnTo>
                    <a:pt x="300" y="213"/>
                  </a:lnTo>
                  <a:lnTo>
                    <a:pt x="300" y="213"/>
                  </a:lnTo>
                  <a:close/>
                  <a:moveTo>
                    <a:pt x="163" y="225"/>
                  </a:moveTo>
                  <a:lnTo>
                    <a:pt x="163" y="225"/>
                  </a:lnTo>
                  <a:lnTo>
                    <a:pt x="161" y="229"/>
                  </a:lnTo>
                  <a:lnTo>
                    <a:pt x="161" y="229"/>
                  </a:lnTo>
                  <a:lnTo>
                    <a:pt x="161" y="230"/>
                  </a:lnTo>
                  <a:lnTo>
                    <a:pt x="161" y="230"/>
                  </a:lnTo>
                  <a:lnTo>
                    <a:pt x="163" y="230"/>
                  </a:lnTo>
                  <a:lnTo>
                    <a:pt x="164" y="230"/>
                  </a:lnTo>
                  <a:lnTo>
                    <a:pt x="164" y="230"/>
                  </a:lnTo>
                  <a:lnTo>
                    <a:pt x="164" y="227"/>
                  </a:lnTo>
                  <a:lnTo>
                    <a:pt x="163" y="225"/>
                  </a:lnTo>
                  <a:lnTo>
                    <a:pt x="163" y="225"/>
                  </a:lnTo>
                  <a:close/>
                  <a:moveTo>
                    <a:pt x="366" y="151"/>
                  </a:moveTo>
                  <a:lnTo>
                    <a:pt x="366" y="151"/>
                  </a:lnTo>
                  <a:lnTo>
                    <a:pt x="366" y="151"/>
                  </a:lnTo>
                  <a:lnTo>
                    <a:pt x="366" y="151"/>
                  </a:lnTo>
                  <a:lnTo>
                    <a:pt x="371" y="147"/>
                  </a:lnTo>
                  <a:lnTo>
                    <a:pt x="371" y="147"/>
                  </a:lnTo>
                  <a:lnTo>
                    <a:pt x="371" y="145"/>
                  </a:lnTo>
                  <a:lnTo>
                    <a:pt x="371" y="142"/>
                  </a:lnTo>
                  <a:lnTo>
                    <a:pt x="371" y="142"/>
                  </a:lnTo>
                  <a:lnTo>
                    <a:pt x="366" y="150"/>
                  </a:lnTo>
                  <a:lnTo>
                    <a:pt x="366" y="150"/>
                  </a:lnTo>
                  <a:lnTo>
                    <a:pt x="366" y="151"/>
                  </a:lnTo>
                  <a:lnTo>
                    <a:pt x="366" y="151"/>
                  </a:lnTo>
                  <a:close/>
                  <a:moveTo>
                    <a:pt x="250" y="139"/>
                  </a:moveTo>
                  <a:lnTo>
                    <a:pt x="250" y="139"/>
                  </a:lnTo>
                  <a:lnTo>
                    <a:pt x="250" y="139"/>
                  </a:lnTo>
                  <a:lnTo>
                    <a:pt x="250" y="139"/>
                  </a:lnTo>
                  <a:lnTo>
                    <a:pt x="246" y="142"/>
                  </a:lnTo>
                  <a:lnTo>
                    <a:pt x="246" y="142"/>
                  </a:lnTo>
                  <a:lnTo>
                    <a:pt x="250" y="145"/>
                  </a:lnTo>
                  <a:lnTo>
                    <a:pt x="250" y="145"/>
                  </a:lnTo>
                  <a:lnTo>
                    <a:pt x="250" y="139"/>
                  </a:lnTo>
                  <a:lnTo>
                    <a:pt x="250" y="139"/>
                  </a:lnTo>
                  <a:close/>
                  <a:moveTo>
                    <a:pt x="357" y="170"/>
                  </a:moveTo>
                  <a:lnTo>
                    <a:pt x="357" y="170"/>
                  </a:lnTo>
                  <a:lnTo>
                    <a:pt x="362" y="164"/>
                  </a:lnTo>
                  <a:lnTo>
                    <a:pt x="362" y="164"/>
                  </a:lnTo>
                  <a:lnTo>
                    <a:pt x="360" y="164"/>
                  </a:lnTo>
                  <a:lnTo>
                    <a:pt x="360" y="164"/>
                  </a:lnTo>
                  <a:lnTo>
                    <a:pt x="358" y="167"/>
                  </a:lnTo>
                  <a:lnTo>
                    <a:pt x="358" y="167"/>
                  </a:lnTo>
                  <a:lnTo>
                    <a:pt x="357" y="170"/>
                  </a:lnTo>
                  <a:lnTo>
                    <a:pt x="357" y="170"/>
                  </a:lnTo>
                  <a:close/>
                  <a:moveTo>
                    <a:pt x="115" y="143"/>
                  </a:moveTo>
                  <a:lnTo>
                    <a:pt x="115" y="143"/>
                  </a:lnTo>
                  <a:lnTo>
                    <a:pt x="119" y="145"/>
                  </a:lnTo>
                  <a:lnTo>
                    <a:pt x="119" y="145"/>
                  </a:lnTo>
                  <a:lnTo>
                    <a:pt x="119" y="142"/>
                  </a:lnTo>
                  <a:lnTo>
                    <a:pt x="119" y="140"/>
                  </a:lnTo>
                  <a:lnTo>
                    <a:pt x="119" y="140"/>
                  </a:lnTo>
                  <a:lnTo>
                    <a:pt x="115" y="143"/>
                  </a:lnTo>
                  <a:lnTo>
                    <a:pt x="115" y="143"/>
                  </a:lnTo>
                  <a:close/>
                  <a:moveTo>
                    <a:pt x="199" y="106"/>
                  </a:moveTo>
                  <a:lnTo>
                    <a:pt x="199" y="106"/>
                  </a:lnTo>
                  <a:lnTo>
                    <a:pt x="199" y="102"/>
                  </a:lnTo>
                  <a:lnTo>
                    <a:pt x="199" y="99"/>
                  </a:lnTo>
                  <a:lnTo>
                    <a:pt x="199" y="99"/>
                  </a:lnTo>
                  <a:lnTo>
                    <a:pt x="198" y="102"/>
                  </a:lnTo>
                  <a:lnTo>
                    <a:pt x="198" y="106"/>
                  </a:lnTo>
                  <a:lnTo>
                    <a:pt x="198" y="106"/>
                  </a:lnTo>
                  <a:lnTo>
                    <a:pt x="199" y="106"/>
                  </a:lnTo>
                  <a:lnTo>
                    <a:pt x="199" y="106"/>
                  </a:lnTo>
                  <a:close/>
                  <a:moveTo>
                    <a:pt x="158" y="181"/>
                  </a:moveTo>
                  <a:lnTo>
                    <a:pt x="158" y="181"/>
                  </a:lnTo>
                  <a:lnTo>
                    <a:pt x="158" y="189"/>
                  </a:lnTo>
                  <a:lnTo>
                    <a:pt x="158" y="189"/>
                  </a:lnTo>
                  <a:lnTo>
                    <a:pt x="160" y="186"/>
                  </a:lnTo>
                  <a:lnTo>
                    <a:pt x="160" y="186"/>
                  </a:lnTo>
                  <a:lnTo>
                    <a:pt x="158" y="181"/>
                  </a:lnTo>
                  <a:lnTo>
                    <a:pt x="158" y="181"/>
                  </a:lnTo>
                  <a:close/>
                  <a:moveTo>
                    <a:pt x="300" y="120"/>
                  </a:moveTo>
                  <a:lnTo>
                    <a:pt x="300" y="120"/>
                  </a:lnTo>
                  <a:lnTo>
                    <a:pt x="300" y="120"/>
                  </a:lnTo>
                  <a:lnTo>
                    <a:pt x="300" y="120"/>
                  </a:lnTo>
                  <a:lnTo>
                    <a:pt x="305" y="113"/>
                  </a:lnTo>
                  <a:lnTo>
                    <a:pt x="305" y="113"/>
                  </a:lnTo>
                  <a:lnTo>
                    <a:pt x="302" y="113"/>
                  </a:lnTo>
                  <a:lnTo>
                    <a:pt x="302" y="113"/>
                  </a:lnTo>
                  <a:lnTo>
                    <a:pt x="300" y="120"/>
                  </a:lnTo>
                  <a:lnTo>
                    <a:pt x="300" y="120"/>
                  </a:lnTo>
                  <a:close/>
                  <a:moveTo>
                    <a:pt x="130" y="150"/>
                  </a:moveTo>
                  <a:lnTo>
                    <a:pt x="130" y="150"/>
                  </a:lnTo>
                  <a:lnTo>
                    <a:pt x="130" y="151"/>
                  </a:lnTo>
                  <a:lnTo>
                    <a:pt x="130" y="151"/>
                  </a:lnTo>
                  <a:lnTo>
                    <a:pt x="130" y="151"/>
                  </a:lnTo>
                  <a:lnTo>
                    <a:pt x="130" y="151"/>
                  </a:lnTo>
                  <a:lnTo>
                    <a:pt x="131" y="154"/>
                  </a:lnTo>
                  <a:lnTo>
                    <a:pt x="134" y="156"/>
                  </a:lnTo>
                  <a:lnTo>
                    <a:pt x="134" y="156"/>
                  </a:lnTo>
                  <a:lnTo>
                    <a:pt x="134" y="154"/>
                  </a:lnTo>
                  <a:lnTo>
                    <a:pt x="134" y="154"/>
                  </a:lnTo>
                  <a:lnTo>
                    <a:pt x="130" y="150"/>
                  </a:lnTo>
                  <a:lnTo>
                    <a:pt x="130" y="150"/>
                  </a:lnTo>
                  <a:close/>
                  <a:moveTo>
                    <a:pt x="390" y="90"/>
                  </a:moveTo>
                  <a:lnTo>
                    <a:pt x="390" y="90"/>
                  </a:lnTo>
                  <a:lnTo>
                    <a:pt x="392" y="90"/>
                  </a:lnTo>
                  <a:lnTo>
                    <a:pt x="392" y="90"/>
                  </a:lnTo>
                  <a:lnTo>
                    <a:pt x="393" y="80"/>
                  </a:lnTo>
                  <a:lnTo>
                    <a:pt x="393" y="80"/>
                  </a:lnTo>
                  <a:lnTo>
                    <a:pt x="392" y="80"/>
                  </a:lnTo>
                  <a:lnTo>
                    <a:pt x="392" y="80"/>
                  </a:lnTo>
                  <a:lnTo>
                    <a:pt x="392" y="80"/>
                  </a:lnTo>
                  <a:lnTo>
                    <a:pt x="392" y="80"/>
                  </a:lnTo>
                  <a:lnTo>
                    <a:pt x="390" y="85"/>
                  </a:lnTo>
                  <a:lnTo>
                    <a:pt x="390" y="85"/>
                  </a:lnTo>
                  <a:lnTo>
                    <a:pt x="390" y="85"/>
                  </a:lnTo>
                  <a:lnTo>
                    <a:pt x="390" y="85"/>
                  </a:lnTo>
                  <a:lnTo>
                    <a:pt x="390" y="90"/>
                  </a:lnTo>
                  <a:lnTo>
                    <a:pt x="390" y="90"/>
                  </a:lnTo>
                  <a:close/>
                  <a:moveTo>
                    <a:pt x="190" y="117"/>
                  </a:moveTo>
                  <a:lnTo>
                    <a:pt x="190" y="117"/>
                  </a:lnTo>
                  <a:lnTo>
                    <a:pt x="193" y="121"/>
                  </a:lnTo>
                  <a:lnTo>
                    <a:pt x="193" y="121"/>
                  </a:lnTo>
                  <a:lnTo>
                    <a:pt x="194" y="120"/>
                  </a:lnTo>
                  <a:lnTo>
                    <a:pt x="194" y="120"/>
                  </a:lnTo>
                  <a:lnTo>
                    <a:pt x="191" y="115"/>
                  </a:lnTo>
                  <a:lnTo>
                    <a:pt x="191" y="115"/>
                  </a:lnTo>
                  <a:lnTo>
                    <a:pt x="190" y="117"/>
                  </a:lnTo>
                  <a:lnTo>
                    <a:pt x="190" y="117"/>
                  </a:lnTo>
                  <a:close/>
                  <a:moveTo>
                    <a:pt x="179" y="94"/>
                  </a:moveTo>
                  <a:lnTo>
                    <a:pt x="179" y="94"/>
                  </a:lnTo>
                  <a:lnTo>
                    <a:pt x="180" y="90"/>
                  </a:lnTo>
                  <a:lnTo>
                    <a:pt x="179" y="87"/>
                  </a:lnTo>
                  <a:lnTo>
                    <a:pt x="179" y="87"/>
                  </a:lnTo>
                  <a:lnTo>
                    <a:pt x="177" y="88"/>
                  </a:lnTo>
                  <a:lnTo>
                    <a:pt x="177" y="90"/>
                  </a:lnTo>
                  <a:lnTo>
                    <a:pt x="177" y="90"/>
                  </a:lnTo>
                  <a:lnTo>
                    <a:pt x="179" y="94"/>
                  </a:lnTo>
                  <a:lnTo>
                    <a:pt x="179" y="94"/>
                  </a:lnTo>
                  <a:close/>
                  <a:moveTo>
                    <a:pt x="185" y="162"/>
                  </a:moveTo>
                  <a:lnTo>
                    <a:pt x="185" y="162"/>
                  </a:lnTo>
                  <a:lnTo>
                    <a:pt x="186" y="158"/>
                  </a:lnTo>
                  <a:lnTo>
                    <a:pt x="185" y="156"/>
                  </a:lnTo>
                  <a:lnTo>
                    <a:pt x="185" y="156"/>
                  </a:lnTo>
                  <a:lnTo>
                    <a:pt x="183" y="158"/>
                  </a:lnTo>
                  <a:lnTo>
                    <a:pt x="183" y="159"/>
                  </a:lnTo>
                  <a:lnTo>
                    <a:pt x="183" y="159"/>
                  </a:lnTo>
                  <a:lnTo>
                    <a:pt x="185" y="162"/>
                  </a:lnTo>
                  <a:lnTo>
                    <a:pt x="185" y="162"/>
                  </a:lnTo>
                  <a:close/>
                  <a:moveTo>
                    <a:pt x="245" y="145"/>
                  </a:moveTo>
                  <a:lnTo>
                    <a:pt x="245" y="145"/>
                  </a:lnTo>
                  <a:lnTo>
                    <a:pt x="242" y="148"/>
                  </a:lnTo>
                  <a:lnTo>
                    <a:pt x="242" y="148"/>
                  </a:lnTo>
                  <a:lnTo>
                    <a:pt x="242" y="150"/>
                  </a:lnTo>
                  <a:lnTo>
                    <a:pt x="242" y="150"/>
                  </a:lnTo>
                  <a:lnTo>
                    <a:pt x="246" y="147"/>
                  </a:lnTo>
                  <a:lnTo>
                    <a:pt x="246" y="147"/>
                  </a:lnTo>
                  <a:lnTo>
                    <a:pt x="245" y="145"/>
                  </a:lnTo>
                  <a:lnTo>
                    <a:pt x="245" y="145"/>
                  </a:lnTo>
                  <a:close/>
                  <a:moveTo>
                    <a:pt x="284" y="203"/>
                  </a:moveTo>
                  <a:lnTo>
                    <a:pt x="284" y="203"/>
                  </a:lnTo>
                  <a:lnTo>
                    <a:pt x="289" y="197"/>
                  </a:lnTo>
                  <a:lnTo>
                    <a:pt x="289" y="197"/>
                  </a:lnTo>
                  <a:lnTo>
                    <a:pt x="283" y="202"/>
                  </a:lnTo>
                  <a:lnTo>
                    <a:pt x="283" y="202"/>
                  </a:lnTo>
                  <a:lnTo>
                    <a:pt x="284" y="203"/>
                  </a:lnTo>
                  <a:lnTo>
                    <a:pt x="284" y="203"/>
                  </a:lnTo>
                  <a:close/>
                  <a:moveTo>
                    <a:pt x="272" y="257"/>
                  </a:moveTo>
                  <a:lnTo>
                    <a:pt x="272" y="257"/>
                  </a:lnTo>
                  <a:lnTo>
                    <a:pt x="259" y="268"/>
                  </a:lnTo>
                  <a:lnTo>
                    <a:pt x="259" y="268"/>
                  </a:lnTo>
                  <a:lnTo>
                    <a:pt x="265" y="263"/>
                  </a:lnTo>
                  <a:lnTo>
                    <a:pt x="272" y="257"/>
                  </a:lnTo>
                  <a:lnTo>
                    <a:pt x="272" y="257"/>
                  </a:lnTo>
                  <a:close/>
                  <a:moveTo>
                    <a:pt x="270" y="181"/>
                  </a:moveTo>
                  <a:lnTo>
                    <a:pt x="270" y="181"/>
                  </a:lnTo>
                  <a:lnTo>
                    <a:pt x="272" y="181"/>
                  </a:lnTo>
                  <a:lnTo>
                    <a:pt x="272" y="181"/>
                  </a:lnTo>
                  <a:lnTo>
                    <a:pt x="275" y="178"/>
                  </a:lnTo>
                  <a:lnTo>
                    <a:pt x="275" y="178"/>
                  </a:lnTo>
                  <a:lnTo>
                    <a:pt x="275" y="175"/>
                  </a:lnTo>
                  <a:lnTo>
                    <a:pt x="275" y="175"/>
                  </a:lnTo>
                  <a:lnTo>
                    <a:pt x="270" y="181"/>
                  </a:lnTo>
                  <a:lnTo>
                    <a:pt x="270" y="181"/>
                  </a:lnTo>
                  <a:close/>
                  <a:moveTo>
                    <a:pt x="305" y="195"/>
                  </a:moveTo>
                  <a:lnTo>
                    <a:pt x="305" y="195"/>
                  </a:lnTo>
                  <a:lnTo>
                    <a:pt x="311" y="189"/>
                  </a:lnTo>
                  <a:lnTo>
                    <a:pt x="311" y="189"/>
                  </a:lnTo>
                  <a:lnTo>
                    <a:pt x="310" y="188"/>
                  </a:lnTo>
                  <a:lnTo>
                    <a:pt x="310" y="188"/>
                  </a:lnTo>
                  <a:lnTo>
                    <a:pt x="305" y="195"/>
                  </a:lnTo>
                  <a:lnTo>
                    <a:pt x="305" y="195"/>
                  </a:lnTo>
                  <a:close/>
                  <a:moveTo>
                    <a:pt x="155" y="227"/>
                  </a:moveTo>
                  <a:lnTo>
                    <a:pt x="155" y="227"/>
                  </a:lnTo>
                  <a:lnTo>
                    <a:pt x="157" y="230"/>
                  </a:lnTo>
                  <a:lnTo>
                    <a:pt x="158" y="232"/>
                  </a:lnTo>
                  <a:lnTo>
                    <a:pt x="158" y="232"/>
                  </a:lnTo>
                  <a:lnTo>
                    <a:pt x="158" y="227"/>
                  </a:lnTo>
                  <a:lnTo>
                    <a:pt x="158" y="227"/>
                  </a:lnTo>
                  <a:lnTo>
                    <a:pt x="155" y="227"/>
                  </a:lnTo>
                  <a:lnTo>
                    <a:pt x="155" y="227"/>
                  </a:lnTo>
                  <a:close/>
                  <a:moveTo>
                    <a:pt x="149" y="129"/>
                  </a:moveTo>
                  <a:lnTo>
                    <a:pt x="149" y="129"/>
                  </a:lnTo>
                  <a:lnTo>
                    <a:pt x="150" y="124"/>
                  </a:lnTo>
                  <a:lnTo>
                    <a:pt x="150" y="124"/>
                  </a:lnTo>
                  <a:lnTo>
                    <a:pt x="150" y="123"/>
                  </a:lnTo>
                  <a:lnTo>
                    <a:pt x="150" y="123"/>
                  </a:lnTo>
                  <a:lnTo>
                    <a:pt x="145" y="126"/>
                  </a:lnTo>
                  <a:lnTo>
                    <a:pt x="145" y="126"/>
                  </a:lnTo>
                  <a:lnTo>
                    <a:pt x="149" y="129"/>
                  </a:lnTo>
                  <a:lnTo>
                    <a:pt x="149" y="129"/>
                  </a:lnTo>
                  <a:close/>
                  <a:moveTo>
                    <a:pt x="78" y="170"/>
                  </a:moveTo>
                  <a:lnTo>
                    <a:pt x="78" y="170"/>
                  </a:lnTo>
                  <a:lnTo>
                    <a:pt x="79" y="169"/>
                  </a:lnTo>
                  <a:lnTo>
                    <a:pt x="79" y="169"/>
                  </a:lnTo>
                  <a:lnTo>
                    <a:pt x="74" y="164"/>
                  </a:lnTo>
                  <a:lnTo>
                    <a:pt x="74" y="164"/>
                  </a:lnTo>
                  <a:lnTo>
                    <a:pt x="78" y="170"/>
                  </a:lnTo>
                  <a:lnTo>
                    <a:pt x="78" y="170"/>
                  </a:lnTo>
                  <a:close/>
                  <a:moveTo>
                    <a:pt x="29" y="147"/>
                  </a:moveTo>
                  <a:lnTo>
                    <a:pt x="29" y="147"/>
                  </a:lnTo>
                  <a:lnTo>
                    <a:pt x="29" y="147"/>
                  </a:lnTo>
                  <a:lnTo>
                    <a:pt x="29" y="147"/>
                  </a:lnTo>
                  <a:lnTo>
                    <a:pt x="33" y="154"/>
                  </a:lnTo>
                  <a:lnTo>
                    <a:pt x="33" y="154"/>
                  </a:lnTo>
                  <a:lnTo>
                    <a:pt x="33" y="154"/>
                  </a:lnTo>
                  <a:lnTo>
                    <a:pt x="33" y="154"/>
                  </a:lnTo>
                  <a:lnTo>
                    <a:pt x="30" y="148"/>
                  </a:lnTo>
                  <a:lnTo>
                    <a:pt x="30" y="148"/>
                  </a:lnTo>
                  <a:lnTo>
                    <a:pt x="29" y="147"/>
                  </a:lnTo>
                  <a:lnTo>
                    <a:pt x="29" y="147"/>
                  </a:lnTo>
                  <a:close/>
                  <a:moveTo>
                    <a:pt x="313" y="186"/>
                  </a:moveTo>
                  <a:lnTo>
                    <a:pt x="313" y="186"/>
                  </a:lnTo>
                  <a:lnTo>
                    <a:pt x="316" y="184"/>
                  </a:lnTo>
                  <a:lnTo>
                    <a:pt x="314" y="181"/>
                  </a:lnTo>
                  <a:lnTo>
                    <a:pt x="314" y="181"/>
                  </a:lnTo>
                  <a:lnTo>
                    <a:pt x="311" y="184"/>
                  </a:lnTo>
                  <a:lnTo>
                    <a:pt x="311" y="184"/>
                  </a:lnTo>
                  <a:lnTo>
                    <a:pt x="313" y="186"/>
                  </a:lnTo>
                  <a:lnTo>
                    <a:pt x="313" y="186"/>
                  </a:lnTo>
                  <a:close/>
                  <a:moveTo>
                    <a:pt x="333" y="113"/>
                  </a:moveTo>
                  <a:lnTo>
                    <a:pt x="333" y="113"/>
                  </a:lnTo>
                  <a:lnTo>
                    <a:pt x="333" y="118"/>
                  </a:lnTo>
                  <a:lnTo>
                    <a:pt x="333" y="118"/>
                  </a:lnTo>
                  <a:lnTo>
                    <a:pt x="336" y="117"/>
                  </a:lnTo>
                  <a:lnTo>
                    <a:pt x="336" y="117"/>
                  </a:lnTo>
                  <a:lnTo>
                    <a:pt x="336" y="113"/>
                  </a:lnTo>
                  <a:lnTo>
                    <a:pt x="333" y="113"/>
                  </a:lnTo>
                  <a:lnTo>
                    <a:pt x="333" y="113"/>
                  </a:lnTo>
                  <a:close/>
                  <a:moveTo>
                    <a:pt x="81" y="206"/>
                  </a:moveTo>
                  <a:lnTo>
                    <a:pt x="81" y="206"/>
                  </a:lnTo>
                  <a:lnTo>
                    <a:pt x="78" y="203"/>
                  </a:lnTo>
                  <a:lnTo>
                    <a:pt x="71" y="199"/>
                  </a:lnTo>
                  <a:lnTo>
                    <a:pt x="71" y="199"/>
                  </a:lnTo>
                  <a:lnTo>
                    <a:pt x="81" y="206"/>
                  </a:lnTo>
                  <a:lnTo>
                    <a:pt x="81" y="206"/>
                  </a:lnTo>
                  <a:close/>
                  <a:moveTo>
                    <a:pt x="377" y="96"/>
                  </a:moveTo>
                  <a:lnTo>
                    <a:pt x="377" y="96"/>
                  </a:lnTo>
                  <a:lnTo>
                    <a:pt x="377" y="96"/>
                  </a:lnTo>
                  <a:lnTo>
                    <a:pt x="377" y="96"/>
                  </a:lnTo>
                  <a:lnTo>
                    <a:pt x="382" y="91"/>
                  </a:lnTo>
                  <a:lnTo>
                    <a:pt x="382" y="91"/>
                  </a:lnTo>
                  <a:lnTo>
                    <a:pt x="382" y="90"/>
                  </a:lnTo>
                  <a:lnTo>
                    <a:pt x="382" y="88"/>
                  </a:lnTo>
                  <a:lnTo>
                    <a:pt x="382" y="88"/>
                  </a:lnTo>
                  <a:lnTo>
                    <a:pt x="377" y="96"/>
                  </a:lnTo>
                  <a:lnTo>
                    <a:pt x="377" y="96"/>
                  </a:lnTo>
                  <a:close/>
                  <a:moveTo>
                    <a:pt x="185" y="208"/>
                  </a:moveTo>
                  <a:lnTo>
                    <a:pt x="185" y="208"/>
                  </a:lnTo>
                  <a:lnTo>
                    <a:pt x="185" y="205"/>
                  </a:lnTo>
                  <a:lnTo>
                    <a:pt x="185" y="205"/>
                  </a:lnTo>
                  <a:lnTo>
                    <a:pt x="182" y="202"/>
                  </a:lnTo>
                  <a:lnTo>
                    <a:pt x="182" y="202"/>
                  </a:lnTo>
                  <a:lnTo>
                    <a:pt x="183" y="205"/>
                  </a:lnTo>
                  <a:lnTo>
                    <a:pt x="185" y="208"/>
                  </a:lnTo>
                  <a:lnTo>
                    <a:pt x="185" y="208"/>
                  </a:lnTo>
                  <a:close/>
                  <a:moveTo>
                    <a:pt x="406" y="79"/>
                  </a:moveTo>
                  <a:lnTo>
                    <a:pt x="406" y="79"/>
                  </a:lnTo>
                  <a:lnTo>
                    <a:pt x="407" y="71"/>
                  </a:lnTo>
                  <a:lnTo>
                    <a:pt x="407" y="71"/>
                  </a:lnTo>
                  <a:lnTo>
                    <a:pt x="406" y="71"/>
                  </a:lnTo>
                  <a:lnTo>
                    <a:pt x="406" y="71"/>
                  </a:lnTo>
                  <a:lnTo>
                    <a:pt x="406" y="76"/>
                  </a:lnTo>
                  <a:lnTo>
                    <a:pt x="406" y="79"/>
                  </a:lnTo>
                  <a:lnTo>
                    <a:pt x="406" y="79"/>
                  </a:lnTo>
                  <a:close/>
                  <a:moveTo>
                    <a:pt x="216" y="271"/>
                  </a:moveTo>
                  <a:lnTo>
                    <a:pt x="216" y="271"/>
                  </a:lnTo>
                  <a:lnTo>
                    <a:pt x="216" y="273"/>
                  </a:lnTo>
                  <a:lnTo>
                    <a:pt x="216" y="273"/>
                  </a:lnTo>
                  <a:lnTo>
                    <a:pt x="216" y="273"/>
                  </a:lnTo>
                  <a:lnTo>
                    <a:pt x="216" y="273"/>
                  </a:lnTo>
                  <a:lnTo>
                    <a:pt x="221" y="274"/>
                  </a:lnTo>
                  <a:lnTo>
                    <a:pt x="221" y="274"/>
                  </a:lnTo>
                  <a:lnTo>
                    <a:pt x="220" y="273"/>
                  </a:lnTo>
                  <a:lnTo>
                    <a:pt x="216" y="271"/>
                  </a:lnTo>
                  <a:lnTo>
                    <a:pt x="216" y="271"/>
                  </a:lnTo>
                  <a:close/>
                  <a:moveTo>
                    <a:pt x="387" y="69"/>
                  </a:moveTo>
                  <a:lnTo>
                    <a:pt x="387" y="69"/>
                  </a:lnTo>
                  <a:lnTo>
                    <a:pt x="388" y="76"/>
                  </a:lnTo>
                  <a:lnTo>
                    <a:pt x="388" y="76"/>
                  </a:lnTo>
                  <a:lnTo>
                    <a:pt x="388" y="74"/>
                  </a:lnTo>
                  <a:lnTo>
                    <a:pt x="388" y="74"/>
                  </a:lnTo>
                  <a:lnTo>
                    <a:pt x="388" y="69"/>
                  </a:lnTo>
                  <a:lnTo>
                    <a:pt x="388" y="69"/>
                  </a:lnTo>
                  <a:lnTo>
                    <a:pt x="387" y="69"/>
                  </a:lnTo>
                  <a:lnTo>
                    <a:pt x="387" y="69"/>
                  </a:lnTo>
                  <a:lnTo>
                    <a:pt x="387" y="69"/>
                  </a:lnTo>
                  <a:close/>
                  <a:moveTo>
                    <a:pt x="377" y="79"/>
                  </a:moveTo>
                  <a:lnTo>
                    <a:pt x="377" y="79"/>
                  </a:lnTo>
                  <a:lnTo>
                    <a:pt x="376" y="77"/>
                  </a:lnTo>
                  <a:lnTo>
                    <a:pt x="376" y="77"/>
                  </a:lnTo>
                  <a:lnTo>
                    <a:pt x="374" y="82"/>
                  </a:lnTo>
                  <a:lnTo>
                    <a:pt x="374" y="82"/>
                  </a:lnTo>
                  <a:lnTo>
                    <a:pt x="374" y="83"/>
                  </a:lnTo>
                  <a:lnTo>
                    <a:pt x="374" y="83"/>
                  </a:lnTo>
                  <a:lnTo>
                    <a:pt x="377" y="79"/>
                  </a:lnTo>
                  <a:lnTo>
                    <a:pt x="377" y="79"/>
                  </a:lnTo>
                  <a:close/>
                  <a:moveTo>
                    <a:pt x="253" y="118"/>
                  </a:moveTo>
                  <a:lnTo>
                    <a:pt x="253" y="118"/>
                  </a:lnTo>
                  <a:lnTo>
                    <a:pt x="253" y="123"/>
                  </a:lnTo>
                  <a:lnTo>
                    <a:pt x="253" y="123"/>
                  </a:lnTo>
                  <a:lnTo>
                    <a:pt x="256" y="120"/>
                  </a:lnTo>
                  <a:lnTo>
                    <a:pt x="256" y="120"/>
                  </a:lnTo>
                  <a:lnTo>
                    <a:pt x="256" y="118"/>
                  </a:lnTo>
                  <a:lnTo>
                    <a:pt x="256" y="118"/>
                  </a:lnTo>
                  <a:lnTo>
                    <a:pt x="253" y="118"/>
                  </a:lnTo>
                  <a:lnTo>
                    <a:pt x="253" y="118"/>
                  </a:lnTo>
                  <a:close/>
                  <a:moveTo>
                    <a:pt x="387" y="66"/>
                  </a:moveTo>
                  <a:lnTo>
                    <a:pt x="387" y="66"/>
                  </a:lnTo>
                  <a:lnTo>
                    <a:pt x="384" y="57"/>
                  </a:lnTo>
                  <a:lnTo>
                    <a:pt x="384" y="57"/>
                  </a:lnTo>
                  <a:lnTo>
                    <a:pt x="385" y="66"/>
                  </a:lnTo>
                  <a:lnTo>
                    <a:pt x="385" y="66"/>
                  </a:lnTo>
                  <a:lnTo>
                    <a:pt x="387" y="66"/>
                  </a:lnTo>
                  <a:lnTo>
                    <a:pt x="387" y="66"/>
                  </a:lnTo>
                  <a:close/>
                  <a:moveTo>
                    <a:pt x="267" y="145"/>
                  </a:moveTo>
                  <a:lnTo>
                    <a:pt x="267" y="145"/>
                  </a:lnTo>
                  <a:lnTo>
                    <a:pt x="265" y="150"/>
                  </a:lnTo>
                  <a:lnTo>
                    <a:pt x="265" y="150"/>
                  </a:lnTo>
                  <a:lnTo>
                    <a:pt x="269" y="148"/>
                  </a:lnTo>
                  <a:lnTo>
                    <a:pt x="269" y="148"/>
                  </a:lnTo>
                  <a:lnTo>
                    <a:pt x="267" y="145"/>
                  </a:lnTo>
                  <a:lnTo>
                    <a:pt x="267" y="145"/>
                  </a:lnTo>
                  <a:close/>
                  <a:moveTo>
                    <a:pt x="365" y="93"/>
                  </a:moveTo>
                  <a:lnTo>
                    <a:pt x="365" y="93"/>
                  </a:lnTo>
                  <a:lnTo>
                    <a:pt x="368" y="85"/>
                  </a:lnTo>
                  <a:lnTo>
                    <a:pt x="368" y="85"/>
                  </a:lnTo>
                  <a:lnTo>
                    <a:pt x="368" y="83"/>
                  </a:lnTo>
                  <a:lnTo>
                    <a:pt x="368" y="83"/>
                  </a:lnTo>
                  <a:lnTo>
                    <a:pt x="366" y="87"/>
                  </a:lnTo>
                  <a:lnTo>
                    <a:pt x="366" y="87"/>
                  </a:lnTo>
                  <a:lnTo>
                    <a:pt x="365" y="90"/>
                  </a:lnTo>
                  <a:lnTo>
                    <a:pt x="365" y="93"/>
                  </a:lnTo>
                  <a:lnTo>
                    <a:pt x="365" y="93"/>
                  </a:lnTo>
                  <a:close/>
                  <a:moveTo>
                    <a:pt x="138" y="180"/>
                  </a:moveTo>
                  <a:lnTo>
                    <a:pt x="138" y="180"/>
                  </a:lnTo>
                  <a:lnTo>
                    <a:pt x="138" y="180"/>
                  </a:lnTo>
                  <a:lnTo>
                    <a:pt x="138" y="180"/>
                  </a:lnTo>
                  <a:lnTo>
                    <a:pt x="138" y="186"/>
                  </a:lnTo>
                  <a:lnTo>
                    <a:pt x="138" y="186"/>
                  </a:lnTo>
                  <a:lnTo>
                    <a:pt x="138" y="186"/>
                  </a:lnTo>
                  <a:lnTo>
                    <a:pt x="138" y="186"/>
                  </a:lnTo>
                  <a:lnTo>
                    <a:pt x="141" y="181"/>
                  </a:lnTo>
                  <a:lnTo>
                    <a:pt x="141" y="181"/>
                  </a:lnTo>
                  <a:lnTo>
                    <a:pt x="138" y="180"/>
                  </a:lnTo>
                  <a:lnTo>
                    <a:pt x="138" y="180"/>
                  </a:lnTo>
                  <a:close/>
                  <a:moveTo>
                    <a:pt x="142" y="134"/>
                  </a:moveTo>
                  <a:lnTo>
                    <a:pt x="142" y="134"/>
                  </a:lnTo>
                  <a:lnTo>
                    <a:pt x="144" y="129"/>
                  </a:lnTo>
                  <a:lnTo>
                    <a:pt x="144" y="129"/>
                  </a:lnTo>
                  <a:lnTo>
                    <a:pt x="144" y="129"/>
                  </a:lnTo>
                  <a:lnTo>
                    <a:pt x="144" y="129"/>
                  </a:lnTo>
                  <a:lnTo>
                    <a:pt x="141" y="131"/>
                  </a:lnTo>
                  <a:lnTo>
                    <a:pt x="141" y="131"/>
                  </a:lnTo>
                  <a:lnTo>
                    <a:pt x="142" y="134"/>
                  </a:lnTo>
                  <a:lnTo>
                    <a:pt x="142" y="134"/>
                  </a:lnTo>
                  <a:close/>
                  <a:moveTo>
                    <a:pt x="153" y="135"/>
                  </a:moveTo>
                  <a:lnTo>
                    <a:pt x="153" y="135"/>
                  </a:lnTo>
                  <a:lnTo>
                    <a:pt x="155" y="140"/>
                  </a:lnTo>
                  <a:lnTo>
                    <a:pt x="155" y="140"/>
                  </a:lnTo>
                  <a:lnTo>
                    <a:pt x="157" y="137"/>
                  </a:lnTo>
                  <a:lnTo>
                    <a:pt x="155" y="135"/>
                  </a:lnTo>
                  <a:lnTo>
                    <a:pt x="155" y="135"/>
                  </a:lnTo>
                  <a:lnTo>
                    <a:pt x="153" y="135"/>
                  </a:lnTo>
                  <a:lnTo>
                    <a:pt x="153" y="135"/>
                  </a:lnTo>
                  <a:close/>
                  <a:moveTo>
                    <a:pt x="264" y="107"/>
                  </a:moveTo>
                  <a:lnTo>
                    <a:pt x="264" y="107"/>
                  </a:lnTo>
                  <a:lnTo>
                    <a:pt x="269" y="106"/>
                  </a:lnTo>
                  <a:lnTo>
                    <a:pt x="269" y="106"/>
                  </a:lnTo>
                  <a:lnTo>
                    <a:pt x="265" y="104"/>
                  </a:lnTo>
                  <a:lnTo>
                    <a:pt x="265" y="104"/>
                  </a:lnTo>
                  <a:lnTo>
                    <a:pt x="264" y="107"/>
                  </a:lnTo>
                  <a:lnTo>
                    <a:pt x="264" y="107"/>
                  </a:lnTo>
                  <a:close/>
                  <a:moveTo>
                    <a:pt x="305" y="178"/>
                  </a:moveTo>
                  <a:lnTo>
                    <a:pt x="305" y="178"/>
                  </a:lnTo>
                  <a:lnTo>
                    <a:pt x="306" y="176"/>
                  </a:lnTo>
                  <a:lnTo>
                    <a:pt x="306" y="176"/>
                  </a:lnTo>
                  <a:lnTo>
                    <a:pt x="306" y="176"/>
                  </a:lnTo>
                  <a:lnTo>
                    <a:pt x="308" y="173"/>
                  </a:lnTo>
                  <a:lnTo>
                    <a:pt x="308" y="173"/>
                  </a:lnTo>
                  <a:lnTo>
                    <a:pt x="310" y="170"/>
                  </a:lnTo>
                  <a:lnTo>
                    <a:pt x="310" y="170"/>
                  </a:lnTo>
                  <a:lnTo>
                    <a:pt x="306" y="175"/>
                  </a:lnTo>
                  <a:lnTo>
                    <a:pt x="305" y="178"/>
                  </a:lnTo>
                  <a:lnTo>
                    <a:pt x="305" y="178"/>
                  </a:lnTo>
                  <a:close/>
                  <a:moveTo>
                    <a:pt x="325" y="172"/>
                  </a:moveTo>
                  <a:lnTo>
                    <a:pt x="325" y="172"/>
                  </a:lnTo>
                  <a:lnTo>
                    <a:pt x="327" y="169"/>
                  </a:lnTo>
                  <a:lnTo>
                    <a:pt x="327" y="169"/>
                  </a:lnTo>
                  <a:lnTo>
                    <a:pt x="325" y="167"/>
                  </a:lnTo>
                  <a:lnTo>
                    <a:pt x="325" y="167"/>
                  </a:lnTo>
                  <a:lnTo>
                    <a:pt x="322" y="172"/>
                  </a:lnTo>
                  <a:lnTo>
                    <a:pt x="322" y="172"/>
                  </a:lnTo>
                  <a:lnTo>
                    <a:pt x="325" y="172"/>
                  </a:lnTo>
                  <a:lnTo>
                    <a:pt x="325" y="172"/>
                  </a:lnTo>
                  <a:close/>
                  <a:moveTo>
                    <a:pt x="229" y="274"/>
                  </a:moveTo>
                  <a:lnTo>
                    <a:pt x="229" y="274"/>
                  </a:lnTo>
                  <a:lnTo>
                    <a:pt x="227" y="274"/>
                  </a:lnTo>
                  <a:lnTo>
                    <a:pt x="226" y="273"/>
                  </a:lnTo>
                  <a:lnTo>
                    <a:pt x="226" y="273"/>
                  </a:lnTo>
                  <a:lnTo>
                    <a:pt x="226" y="274"/>
                  </a:lnTo>
                  <a:lnTo>
                    <a:pt x="226" y="274"/>
                  </a:lnTo>
                  <a:lnTo>
                    <a:pt x="229" y="277"/>
                  </a:lnTo>
                  <a:lnTo>
                    <a:pt x="229" y="277"/>
                  </a:lnTo>
                  <a:lnTo>
                    <a:pt x="229" y="274"/>
                  </a:lnTo>
                  <a:lnTo>
                    <a:pt x="229" y="274"/>
                  </a:lnTo>
                  <a:close/>
                  <a:moveTo>
                    <a:pt x="171" y="188"/>
                  </a:moveTo>
                  <a:lnTo>
                    <a:pt x="171" y="188"/>
                  </a:lnTo>
                  <a:lnTo>
                    <a:pt x="175" y="191"/>
                  </a:lnTo>
                  <a:lnTo>
                    <a:pt x="175" y="191"/>
                  </a:lnTo>
                  <a:lnTo>
                    <a:pt x="175" y="189"/>
                  </a:lnTo>
                  <a:lnTo>
                    <a:pt x="175" y="189"/>
                  </a:lnTo>
                  <a:lnTo>
                    <a:pt x="172" y="184"/>
                  </a:lnTo>
                  <a:lnTo>
                    <a:pt x="172" y="184"/>
                  </a:lnTo>
                  <a:lnTo>
                    <a:pt x="171" y="188"/>
                  </a:lnTo>
                  <a:lnTo>
                    <a:pt x="171" y="188"/>
                  </a:lnTo>
                  <a:close/>
                  <a:moveTo>
                    <a:pt x="298" y="135"/>
                  </a:moveTo>
                  <a:lnTo>
                    <a:pt x="298" y="135"/>
                  </a:lnTo>
                  <a:lnTo>
                    <a:pt x="298" y="135"/>
                  </a:lnTo>
                  <a:lnTo>
                    <a:pt x="298" y="135"/>
                  </a:lnTo>
                  <a:lnTo>
                    <a:pt x="297" y="142"/>
                  </a:lnTo>
                  <a:lnTo>
                    <a:pt x="297" y="142"/>
                  </a:lnTo>
                  <a:lnTo>
                    <a:pt x="300" y="140"/>
                  </a:lnTo>
                  <a:lnTo>
                    <a:pt x="300" y="140"/>
                  </a:lnTo>
                  <a:lnTo>
                    <a:pt x="298" y="135"/>
                  </a:lnTo>
                  <a:lnTo>
                    <a:pt x="298" y="135"/>
                  </a:lnTo>
                  <a:close/>
                  <a:moveTo>
                    <a:pt x="310" y="213"/>
                  </a:moveTo>
                  <a:lnTo>
                    <a:pt x="310" y="213"/>
                  </a:lnTo>
                  <a:lnTo>
                    <a:pt x="310" y="213"/>
                  </a:lnTo>
                  <a:lnTo>
                    <a:pt x="310" y="213"/>
                  </a:lnTo>
                  <a:lnTo>
                    <a:pt x="305" y="219"/>
                  </a:lnTo>
                  <a:lnTo>
                    <a:pt x="305" y="219"/>
                  </a:lnTo>
                  <a:lnTo>
                    <a:pt x="303" y="221"/>
                  </a:lnTo>
                  <a:lnTo>
                    <a:pt x="303" y="221"/>
                  </a:lnTo>
                  <a:lnTo>
                    <a:pt x="303" y="221"/>
                  </a:lnTo>
                  <a:lnTo>
                    <a:pt x="303" y="221"/>
                  </a:lnTo>
                  <a:lnTo>
                    <a:pt x="310" y="213"/>
                  </a:lnTo>
                  <a:lnTo>
                    <a:pt x="310" y="213"/>
                  </a:lnTo>
                  <a:close/>
                  <a:moveTo>
                    <a:pt x="190" y="82"/>
                  </a:moveTo>
                  <a:lnTo>
                    <a:pt x="190" y="82"/>
                  </a:lnTo>
                  <a:lnTo>
                    <a:pt x="188" y="85"/>
                  </a:lnTo>
                  <a:lnTo>
                    <a:pt x="188" y="88"/>
                  </a:lnTo>
                  <a:lnTo>
                    <a:pt x="188" y="88"/>
                  </a:lnTo>
                  <a:lnTo>
                    <a:pt x="190" y="85"/>
                  </a:lnTo>
                  <a:lnTo>
                    <a:pt x="190" y="85"/>
                  </a:lnTo>
                  <a:lnTo>
                    <a:pt x="190" y="83"/>
                  </a:lnTo>
                  <a:lnTo>
                    <a:pt x="190" y="82"/>
                  </a:lnTo>
                  <a:lnTo>
                    <a:pt x="190" y="82"/>
                  </a:lnTo>
                  <a:close/>
                  <a:moveTo>
                    <a:pt x="51" y="151"/>
                  </a:moveTo>
                  <a:lnTo>
                    <a:pt x="51" y="151"/>
                  </a:lnTo>
                  <a:lnTo>
                    <a:pt x="49" y="153"/>
                  </a:lnTo>
                  <a:lnTo>
                    <a:pt x="49" y="153"/>
                  </a:lnTo>
                  <a:lnTo>
                    <a:pt x="54" y="158"/>
                  </a:lnTo>
                  <a:lnTo>
                    <a:pt x="54" y="158"/>
                  </a:lnTo>
                  <a:lnTo>
                    <a:pt x="54" y="158"/>
                  </a:lnTo>
                  <a:lnTo>
                    <a:pt x="54" y="158"/>
                  </a:lnTo>
                  <a:lnTo>
                    <a:pt x="51" y="151"/>
                  </a:lnTo>
                  <a:lnTo>
                    <a:pt x="51" y="151"/>
                  </a:lnTo>
                  <a:close/>
                  <a:moveTo>
                    <a:pt x="82" y="175"/>
                  </a:moveTo>
                  <a:lnTo>
                    <a:pt x="82" y="175"/>
                  </a:lnTo>
                  <a:lnTo>
                    <a:pt x="82" y="172"/>
                  </a:lnTo>
                  <a:lnTo>
                    <a:pt x="82" y="172"/>
                  </a:lnTo>
                  <a:lnTo>
                    <a:pt x="82" y="172"/>
                  </a:lnTo>
                  <a:lnTo>
                    <a:pt x="82" y="172"/>
                  </a:lnTo>
                  <a:lnTo>
                    <a:pt x="82" y="170"/>
                  </a:lnTo>
                  <a:lnTo>
                    <a:pt x="81" y="170"/>
                  </a:lnTo>
                  <a:lnTo>
                    <a:pt x="81" y="170"/>
                  </a:lnTo>
                  <a:lnTo>
                    <a:pt x="79" y="172"/>
                  </a:lnTo>
                  <a:lnTo>
                    <a:pt x="79" y="172"/>
                  </a:lnTo>
                  <a:lnTo>
                    <a:pt x="82" y="175"/>
                  </a:lnTo>
                  <a:lnTo>
                    <a:pt x="82" y="175"/>
                  </a:lnTo>
                  <a:close/>
                  <a:moveTo>
                    <a:pt x="324" y="200"/>
                  </a:moveTo>
                  <a:lnTo>
                    <a:pt x="324" y="200"/>
                  </a:lnTo>
                  <a:lnTo>
                    <a:pt x="332" y="191"/>
                  </a:lnTo>
                  <a:lnTo>
                    <a:pt x="332" y="191"/>
                  </a:lnTo>
                  <a:lnTo>
                    <a:pt x="332" y="191"/>
                  </a:lnTo>
                  <a:lnTo>
                    <a:pt x="332" y="191"/>
                  </a:lnTo>
                  <a:lnTo>
                    <a:pt x="324" y="200"/>
                  </a:lnTo>
                  <a:lnTo>
                    <a:pt x="324" y="200"/>
                  </a:lnTo>
                  <a:close/>
                  <a:moveTo>
                    <a:pt x="368" y="154"/>
                  </a:moveTo>
                  <a:lnTo>
                    <a:pt x="368" y="154"/>
                  </a:lnTo>
                  <a:lnTo>
                    <a:pt x="369" y="158"/>
                  </a:lnTo>
                  <a:lnTo>
                    <a:pt x="369" y="158"/>
                  </a:lnTo>
                  <a:lnTo>
                    <a:pt x="371" y="154"/>
                  </a:lnTo>
                  <a:lnTo>
                    <a:pt x="371" y="151"/>
                  </a:lnTo>
                  <a:lnTo>
                    <a:pt x="371" y="151"/>
                  </a:lnTo>
                  <a:lnTo>
                    <a:pt x="368" y="154"/>
                  </a:lnTo>
                  <a:lnTo>
                    <a:pt x="368" y="154"/>
                  </a:lnTo>
                  <a:close/>
                  <a:moveTo>
                    <a:pt x="87" y="71"/>
                  </a:moveTo>
                  <a:lnTo>
                    <a:pt x="87" y="71"/>
                  </a:lnTo>
                  <a:lnTo>
                    <a:pt x="86" y="72"/>
                  </a:lnTo>
                  <a:lnTo>
                    <a:pt x="86" y="74"/>
                  </a:lnTo>
                  <a:lnTo>
                    <a:pt x="86" y="74"/>
                  </a:lnTo>
                  <a:lnTo>
                    <a:pt x="89" y="76"/>
                  </a:lnTo>
                  <a:lnTo>
                    <a:pt x="89" y="76"/>
                  </a:lnTo>
                  <a:lnTo>
                    <a:pt x="87" y="71"/>
                  </a:lnTo>
                  <a:lnTo>
                    <a:pt x="87" y="71"/>
                  </a:lnTo>
                  <a:close/>
                  <a:moveTo>
                    <a:pt x="220" y="281"/>
                  </a:moveTo>
                  <a:lnTo>
                    <a:pt x="220" y="281"/>
                  </a:lnTo>
                  <a:lnTo>
                    <a:pt x="220" y="279"/>
                  </a:lnTo>
                  <a:lnTo>
                    <a:pt x="220" y="279"/>
                  </a:lnTo>
                  <a:lnTo>
                    <a:pt x="216" y="277"/>
                  </a:lnTo>
                  <a:lnTo>
                    <a:pt x="216" y="277"/>
                  </a:lnTo>
                  <a:lnTo>
                    <a:pt x="218" y="281"/>
                  </a:lnTo>
                  <a:lnTo>
                    <a:pt x="218" y="281"/>
                  </a:lnTo>
                  <a:lnTo>
                    <a:pt x="220" y="281"/>
                  </a:lnTo>
                  <a:lnTo>
                    <a:pt x="220" y="281"/>
                  </a:lnTo>
                  <a:close/>
                  <a:moveTo>
                    <a:pt x="172" y="161"/>
                  </a:moveTo>
                  <a:lnTo>
                    <a:pt x="172" y="161"/>
                  </a:lnTo>
                  <a:lnTo>
                    <a:pt x="175" y="156"/>
                  </a:lnTo>
                  <a:lnTo>
                    <a:pt x="175" y="156"/>
                  </a:lnTo>
                  <a:lnTo>
                    <a:pt x="171" y="159"/>
                  </a:lnTo>
                  <a:lnTo>
                    <a:pt x="171" y="159"/>
                  </a:lnTo>
                  <a:lnTo>
                    <a:pt x="172" y="161"/>
                  </a:lnTo>
                  <a:lnTo>
                    <a:pt x="172" y="161"/>
                  </a:lnTo>
                  <a:close/>
                  <a:moveTo>
                    <a:pt x="133" y="184"/>
                  </a:moveTo>
                  <a:lnTo>
                    <a:pt x="133" y="184"/>
                  </a:lnTo>
                  <a:lnTo>
                    <a:pt x="133" y="180"/>
                  </a:lnTo>
                  <a:lnTo>
                    <a:pt x="133" y="180"/>
                  </a:lnTo>
                  <a:lnTo>
                    <a:pt x="131" y="181"/>
                  </a:lnTo>
                  <a:lnTo>
                    <a:pt x="131" y="183"/>
                  </a:lnTo>
                  <a:lnTo>
                    <a:pt x="131" y="183"/>
                  </a:lnTo>
                  <a:lnTo>
                    <a:pt x="133" y="184"/>
                  </a:lnTo>
                  <a:lnTo>
                    <a:pt x="133" y="184"/>
                  </a:lnTo>
                  <a:close/>
                  <a:moveTo>
                    <a:pt x="257" y="110"/>
                  </a:moveTo>
                  <a:lnTo>
                    <a:pt x="257" y="110"/>
                  </a:lnTo>
                  <a:lnTo>
                    <a:pt x="259" y="110"/>
                  </a:lnTo>
                  <a:lnTo>
                    <a:pt x="261" y="109"/>
                  </a:lnTo>
                  <a:lnTo>
                    <a:pt x="261" y="109"/>
                  </a:lnTo>
                  <a:lnTo>
                    <a:pt x="259" y="107"/>
                  </a:lnTo>
                  <a:lnTo>
                    <a:pt x="259" y="107"/>
                  </a:lnTo>
                  <a:lnTo>
                    <a:pt x="259" y="107"/>
                  </a:lnTo>
                  <a:lnTo>
                    <a:pt x="257" y="109"/>
                  </a:lnTo>
                  <a:lnTo>
                    <a:pt x="257" y="109"/>
                  </a:lnTo>
                  <a:lnTo>
                    <a:pt x="257" y="110"/>
                  </a:lnTo>
                  <a:lnTo>
                    <a:pt x="257" y="110"/>
                  </a:lnTo>
                  <a:close/>
                  <a:moveTo>
                    <a:pt x="280" y="184"/>
                  </a:moveTo>
                  <a:lnTo>
                    <a:pt x="280" y="184"/>
                  </a:lnTo>
                  <a:lnTo>
                    <a:pt x="278" y="184"/>
                  </a:lnTo>
                  <a:lnTo>
                    <a:pt x="278" y="186"/>
                  </a:lnTo>
                  <a:lnTo>
                    <a:pt x="278" y="186"/>
                  </a:lnTo>
                  <a:lnTo>
                    <a:pt x="276" y="191"/>
                  </a:lnTo>
                  <a:lnTo>
                    <a:pt x="276" y="191"/>
                  </a:lnTo>
                  <a:lnTo>
                    <a:pt x="278" y="191"/>
                  </a:lnTo>
                  <a:lnTo>
                    <a:pt x="278" y="191"/>
                  </a:lnTo>
                  <a:lnTo>
                    <a:pt x="280" y="184"/>
                  </a:lnTo>
                  <a:lnTo>
                    <a:pt x="280" y="184"/>
                  </a:lnTo>
                  <a:close/>
                  <a:moveTo>
                    <a:pt x="363" y="161"/>
                  </a:moveTo>
                  <a:lnTo>
                    <a:pt x="363" y="161"/>
                  </a:lnTo>
                  <a:lnTo>
                    <a:pt x="363" y="161"/>
                  </a:lnTo>
                  <a:lnTo>
                    <a:pt x="363" y="161"/>
                  </a:lnTo>
                  <a:lnTo>
                    <a:pt x="365" y="161"/>
                  </a:lnTo>
                  <a:lnTo>
                    <a:pt x="365" y="161"/>
                  </a:lnTo>
                  <a:lnTo>
                    <a:pt x="366" y="161"/>
                  </a:lnTo>
                  <a:lnTo>
                    <a:pt x="366" y="159"/>
                  </a:lnTo>
                  <a:lnTo>
                    <a:pt x="366" y="159"/>
                  </a:lnTo>
                  <a:lnTo>
                    <a:pt x="365" y="158"/>
                  </a:lnTo>
                  <a:lnTo>
                    <a:pt x="365" y="158"/>
                  </a:lnTo>
                  <a:lnTo>
                    <a:pt x="363" y="161"/>
                  </a:lnTo>
                  <a:lnTo>
                    <a:pt x="363" y="161"/>
                  </a:lnTo>
                  <a:close/>
                  <a:moveTo>
                    <a:pt x="360" y="110"/>
                  </a:moveTo>
                  <a:lnTo>
                    <a:pt x="360" y="110"/>
                  </a:lnTo>
                  <a:lnTo>
                    <a:pt x="360" y="112"/>
                  </a:lnTo>
                  <a:lnTo>
                    <a:pt x="360" y="112"/>
                  </a:lnTo>
                  <a:lnTo>
                    <a:pt x="358" y="117"/>
                  </a:lnTo>
                  <a:lnTo>
                    <a:pt x="358" y="117"/>
                  </a:lnTo>
                  <a:lnTo>
                    <a:pt x="358" y="118"/>
                  </a:lnTo>
                  <a:lnTo>
                    <a:pt x="358" y="118"/>
                  </a:lnTo>
                  <a:lnTo>
                    <a:pt x="360" y="118"/>
                  </a:lnTo>
                  <a:lnTo>
                    <a:pt x="360" y="118"/>
                  </a:lnTo>
                  <a:lnTo>
                    <a:pt x="360" y="110"/>
                  </a:lnTo>
                  <a:lnTo>
                    <a:pt x="360" y="110"/>
                  </a:lnTo>
                  <a:close/>
                  <a:moveTo>
                    <a:pt x="313" y="178"/>
                  </a:moveTo>
                  <a:lnTo>
                    <a:pt x="313" y="178"/>
                  </a:lnTo>
                  <a:lnTo>
                    <a:pt x="313" y="178"/>
                  </a:lnTo>
                  <a:lnTo>
                    <a:pt x="313" y="178"/>
                  </a:lnTo>
                  <a:lnTo>
                    <a:pt x="310" y="180"/>
                  </a:lnTo>
                  <a:lnTo>
                    <a:pt x="310" y="180"/>
                  </a:lnTo>
                  <a:lnTo>
                    <a:pt x="308" y="181"/>
                  </a:lnTo>
                  <a:lnTo>
                    <a:pt x="308" y="181"/>
                  </a:lnTo>
                  <a:lnTo>
                    <a:pt x="308" y="181"/>
                  </a:lnTo>
                  <a:lnTo>
                    <a:pt x="310" y="183"/>
                  </a:lnTo>
                  <a:lnTo>
                    <a:pt x="310" y="183"/>
                  </a:lnTo>
                  <a:lnTo>
                    <a:pt x="313" y="178"/>
                  </a:lnTo>
                  <a:lnTo>
                    <a:pt x="313" y="178"/>
                  </a:lnTo>
                  <a:close/>
                  <a:moveTo>
                    <a:pt x="347" y="181"/>
                  </a:moveTo>
                  <a:lnTo>
                    <a:pt x="347" y="181"/>
                  </a:lnTo>
                  <a:lnTo>
                    <a:pt x="347" y="181"/>
                  </a:lnTo>
                  <a:lnTo>
                    <a:pt x="347" y="181"/>
                  </a:lnTo>
                  <a:lnTo>
                    <a:pt x="352" y="176"/>
                  </a:lnTo>
                  <a:lnTo>
                    <a:pt x="352" y="176"/>
                  </a:lnTo>
                  <a:lnTo>
                    <a:pt x="351" y="175"/>
                  </a:lnTo>
                  <a:lnTo>
                    <a:pt x="351" y="175"/>
                  </a:lnTo>
                  <a:lnTo>
                    <a:pt x="347" y="180"/>
                  </a:lnTo>
                  <a:lnTo>
                    <a:pt x="347" y="180"/>
                  </a:lnTo>
                  <a:lnTo>
                    <a:pt x="347" y="181"/>
                  </a:lnTo>
                  <a:lnTo>
                    <a:pt x="347" y="181"/>
                  </a:lnTo>
                  <a:close/>
                  <a:moveTo>
                    <a:pt x="407" y="57"/>
                  </a:moveTo>
                  <a:lnTo>
                    <a:pt x="407" y="57"/>
                  </a:lnTo>
                  <a:lnTo>
                    <a:pt x="407" y="64"/>
                  </a:lnTo>
                  <a:lnTo>
                    <a:pt x="407" y="64"/>
                  </a:lnTo>
                  <a:lnTo>
                    <a:pt x="407" y="61"/>
                  </a:lnTo>
                  <a:lnTo>
                    <a:pt x="407" y="57"/>
                  </a:lnTo>
                  <a:lnTo>
                    <a:pt x="407" y="57"/>
                  </a:lnTo>
                  <a:close/>
                  <a:moveTo>
                    <a:pt x="190" y="38"/>
                  </a:moveTo>
                  <a:lnTo>
                    <a:pt x="190" y="38"/>
                  </a:lnTo>
                  <a:lnTo>
                    <a:pt x="190" y="39"/>
                  </a:lnTo>
                  <a:lnTo>
                    <a:pt x="190" y="39"/>
                  </a:lnTo>
                  <a:lnTo>
                    <a:pt x="190" y="39"/>
                  </a:lnTo>
                  <a:lnTo>
                    <a:pt x="191" y="39"/>
                  </a:lnTo>
                  <a:lnTo>
                    <a:pt x="191" y="39"/>
                  </a:lnTo>
                  <a:lnTo>
                    <a:pt x="193" y="38"/>
                  </a:lnTo>
                  <a:lnTo>
                    <a:pt x="193" y="38"/>
                  </a:lnTo>
                  <a:lnTo>
                    <a:pt x="193" y="38"/>
                  </a:lnTo>
                  <a:lnTo>
                    <a:pt x="193" y="38"/>
                  </a:lnTo>
                  <a:lnTo>
                    <a:pt x="193" y="38"/>
                  </a:lnTo>
                  <a:lnTo>
                    <a:pt x="193" y="38"/>
                  </a:lnTo>
                  <a:lnTo>
                    <a:pt x="190" y="38"/>
                  </a:lnTo>
                  <a:lnTo>
                    <a:pt x="190" y="38"/>
                  </a:lnTo>
                  <a:close/>
                  <a:moveTo>
                    <a:pt x="261" y="98"/>
                  </a:moveTo>
                  <a:lnTo>
                    <a:pt x="261" y="98"/>
                  </a:lnTo>
                  <a:lnTo>
                    <a:pt x="262" y="99"/>
                  </a:lnTo>
                  <a:lnTo>
                    <a:pt x="264" y="98"/>
                  </a:lnTo>
                  <a:lnTo>
                    <a:pt x="264" y="98"/>
                  </a:lnTo>
                  <a:lnTo>
                    <a:pt x="264" y="93"/>
                  </a:lnTo>
                  <a:lnTo>
                    <a:pt x="264" y="93"/>
                  </a:lnTo>
                  <a:lnTo>
                    <a:pt x="261" y="98"/>
                  </a:lnTo>
                  <a:lnTo>
                    <a:pt x="261" y="98"/>
                  </a:lnTo>
                  <a:close/>
                  <a:moveTo>
                    <a:pt x="242" y="218"/>
                  </a:moveTo>
                  <a:lnTo>
                    <a:pt x="242" y="218"/>
                  </a:lnTo>
                  <a:lnTo>
                    <a:pt x="243" y="214"/>
                  </a:lnTo>
                  <a:lnTo>
                    <a:pt x="242" y="213"/>
                  </a:lnTo>
                  <a:lnTo>
                    <a:pt x="242" y="213"/>
                  </a:lnTo>
                  <a:lnTo>
                    <a:pt x="242" y="214"/>
                  </a:lnTo>
                  <a:lnTo>
                    <a:pt x="242" y="218"/>
                  </a:lnTo>
                  <a:lnTo>
                    <a:pt x="242" y="218"/>
                  </a:lnTo>
                  <a:close/>
                  <a:moveTo>
                    <a:pt x="321" y="191"/>
                  </a:moveTo>
                  <a:lnTo>
                    <a:pt x="321" y="191"/>
                  </a:lnTo>
                  <a:lnTo>
                    <a:pt x="321" y="189"/>
                  </a:lnTo>
                  <a:lnTo>
                    <a:pt x="321" y="189"/>
                  </a:lnTo>
                  <a:lnTo>
                    <a:pt x="322" y="189"/>
                  </a:lnTo>
                  <a:lnTo>
                    <a:pt x="322" y="189"/>
                  </a:lnTo>
                  <a:lnTo>
                    <a:pt x="324" y="188"/>
                  </a:lnTo>
                  <a:lnTo>
                    <a:pt x="322" y="186"/>
                  </a:lnTo>
                  <a:lnTo>
                    <a:pt x="322" y="186"/>
                  </a:lnTo>
                  <a:lnTo>
                    <a:pt x="321" y="188"/>
                  </a:lnTo>
                  <a:lnTo>
                    <a:pt x="321" y="191"/>
                  </a:lnTo>
                  <a:lnTo>
                    <a:pt x="321" y="191"/>
                  </a:lnTo>
                  <a:close/>
                  <a:moveTo>
                    <a:pt x="242" y="197"/>
                  </a:moveTo>
                  <a:lnTo>
                    <a:pt x="242" y="197"/>
                  </a:lnTo>
                  <a:lnTo>
                    <a:pt x="240" y="200"/>
                  </a:lnTo>
                  <a:lnTo>
                    <a:pt x="242" y="203"/>
                  </a:lnTo>
                  <a:lnTo>
                    <a:pt x="242" y="203"/>
                  </a:lnTo>
                  <a:lnTo>
                    <a:pt x="242" y="197"/>
                  </a:lnTo>
                  <a:lnTo>
                    <a:pt x="242" y="197"/>
                  </a:lnTo>
                  <a:close/>
                  <a:moveTo>
                    <a:pt x="289" y="181"/>
                  </a:moveTo>
                  <a:lnTo>
                    <a:pt x="289" y="181"/>
                  </a:lnTo>
                  <a:lnTo>
                    <a:pt x="287" y="184"/>
                  </a:lnTo>
                  <a:lnTo>
                    <a:pt x="287" y="186"/>
                  </a:lnTo>
                  <a:lnTo>
                    <a:pt x="287" y="186"/>
                  </a:lnTo>
                  <a:lnTo>
                    <a:pt x="291" y="183"/>
                  </a:lnTo>
                  <a:lnTo>
                    <a:pt x="291" y="183"/>
                  </a:lnTo>
                  <a:lnTo>
                    <a:pt x="289" y="181"/>
                  </a:lnTo>
                  <a:lnTo>
                    <a:pt x="289" y="181"/>
                  </a:lnTo>
                  <a:close/>
                  <a:moveTo>
                    <a:pt x="332" y="154"/>
                  </a:moveTo>
                  <a:lnTo>
                    <a:pt x="332" y="154"/>
                  </a:lnTo>
                  <a:lnTo>
                    <a:pt x="332" y="151"/>
                  </a:lnTo>
                  <a:lnTo>
                    <a:pt x="332" y="151"/>
                  </a:lnTo>
                  <a:lnTo>
                    <a:pt x="332" y="150"/>
                  </a:lnTo>
                  <a:lnTo>
                    <a:pt x="332" y="150"/>
                  </a:lnTo>
                  <a:lnTo>
                    <a:pt x="330" y="150"/>
                  </a:lnTo>
                  <a:lnTo>
                    <a:pt x="330" y="150"/>
                  </a:lnTo>
                  <a:lnTo>
                    <a:pt x="330" y="154"/>
                  </a:lnTo>
                  <a:lnTo>
                    <a:pt x="330" y="154"/>
                  </a:lnTo>
                  <a:lnTo>
                    <a:pt x="332" y="154"/>
                  </a:lnTo>
                  <a:lnTo>
                    <a:pt x="332" y="154"/>
                  </a:lnTo>
                  <a:close/>
                  <a:moveTo>
                    <a:pt x="294" y="175"/>
                  </a:moveTo>
                  <a:lnTo>
                    <a:pt x="294" y="175"/>
                  </a:lnTo>
                  <a:lnTo>
                    <a:pt x="295" y="173"/>
                  </a:lnTo>
                  <a:lnTo>
                    <a:pt x="294" y="170"/>
                  </a:lnTo>
                  <a:lnTo>
                    <a:pt x="294" y="170"/>
                  </a:lnTo>
                  <a:lnTo>
                    <a:pt x="294" y="172"/>
                  </a:lnTo>
                  <a:lnTo>
                    <a:pt x="294" y="172"/>
                  </a:lnTo>
                  <a:lnTo>
                    <a:pt x="292" y="173"/>
                  </a:lnTo>
                  <a:lnTo>
                    <a:pt x="294" y="175"/>
                  </a:lnTo>
                  <a:lnTo>
                    <a:pt x="294" y="175"/>
                  </a:lnTo>
                  <a:close/>
                  <a:moveTo>
                    <a:pt x="157" y="121"/>
                  </a:moveTo>
                  <a:lnTo>
                    <a:pt x="157" y="121"/>
                  </a:lnTo>
                  <a:lnTo>
                    <a:pt x="157" y="121"/>
                  </a:lnTo>
                  <a:lnTo>
                    <a:pt x="157" y="121"/>
                  </a:lnTo>
                  <a:lnTo>
                    <a:pt x="160" y="118"/>
                  </a:lnTo>
                  <a:lnTo>
                    <a:pt x="160" y="118"/>
                  </a:lnTo>
                  <a:lnTo>
                    <a:pt x="161" y="118"/>
                  </a:lnTo>
                  <a:lnTo>
                    <a:pt x="160" y="117"/>
                  </a:lnTo>
                  <a:lnTo>
                    <a:pt x="160" y="117"/>
                  </a:lnTo>
                  <a:lnTo>
                    <a:pt x="158" y="120"/>
                  </a:lnTo>
                  <a:lnTo>
                    <a:pt x="157" y="121"/>
                  </a:lnTo>
                  <a:lnTo>
                    <a:pt x="157" y="121"/>
                  </a:lnTo>
                  <a:close/>
                  <a:moveTo>
                    <a:pt x="349" y="106"/>
                  </a:moveTo>
                  <a:lnTo>
                    <a:pt x="349" y="106"/>
                  </a:lnTo>
                  <a:lnTo>
                    <a:pt x="349" y="109"/>
                  </a:lnTo>
                  <a:lnTo>
                    <a:pt x="349" y="109"/>
                  </a:lnTo>
                  <a:lnTo>
                    <a:pt x="351" y="107"/>
                  </a:lnTo>
                  <a:lnTo>
                    <a:pt x="351" y="106"/>
                  </a:lnTo>
                  <a:lnTo>
                    <a:pt x="351" y="106"/>
                  </a:lnTo>
                  <a:lnTo>
                    <a:pt x="349" y="106"/>
                  </a:lnTo>
                  <a:lnTo>
                    <a:pt x="349" y="106"/>
                  </a:lnTo>
                  <a:close/>
                  <a:moveTo>
                    <a:pt x="153" y="129"/>
                  </a:moveTo>
                  <a:lnTo>
                    <a:pt x="153" y="129"/>
                  </a:lnTo>
                  <a:lnTo>
                    <a:pt x="150" y="132"/>
                  </a:lnTo>
                  <a:lnTo>
                    <a:pt x="150" y="132"/>
                  </a:lnTo>
                  <a:lnTo>
                    <a:pt x="153" y="132"/>
                  </a:lnTo>
                  <a:lnTo>
                    <a:pt x="153" y="132"/>
                  </a:lnTo>
                  <a:lnTo>
                    <a:pt x="153" y="129"/>
                  </a:lnTo>
                  <a:lnTo>
                    <a:pt x="153" y="129"/>
                  </a:lnTo>
                  <a:close/>
                  <a:moveTo>
                    <a:pt x="183" y="140"/>
                  </a:moveTo>
                  <a:lnTo>
                    <a:pt x="183" y="140"/>
                  </a:lnTo>
                  <a:lnTo>
                    <a:pt x="183" y="139"/>
                  </a:lnTo>
                  <a:lnTo>
                    <a:pt x="183" y="137"/>
                  </a:lnTo>
                  <a:lnTo>
                    <a:pt x="183" y="137"/>
                  </a:lnTo>
                  <a:lnTo>
                    <a:pt x="182" y="139"/>
                  </a:lnTo>
                  <a:lnTo>
                    <a:pt x="182" y="139"/>
                  </a:lnTo>
                  <a:lnTo>
                    <a:pt x="183" y="140"/>
                  </a:lnTo>
                  <a:lnTo>
                    <a:pt x="183" y="140"/>
                  </a:lnTo>
                  <a:close/>
                  <a:moveTo>
                    <a:pt x="269" y="161"/>
                  </a:moveTo>
                  <a:lnTo>
                    <a:pt x="269" y="161"/>
                  </a:lnTo>
                  <a:lnTo>
                    <a:pt x="269" y="161"/>
                  </a:lnTo>
                  <a:lnTo>
                    <a:pt x="269" y="161"/>
                  </a:lnTo>
                  <a:lnTo>
                    <a:pt x="265" y="164"/>
                  </a:lnTo>
                  <a:lnTo>
                    <a:pt x="265" y="164"/>
                  </a:lnTo>
                  <a:lnTo>
                    <a:pt x="265" y="165"/>
                  </a:lnTo>
                  <a:lnTo>
                    <a:pt x="265" y="165"/>
                  </a:lnTo>
                  <a:lnTo>
                    <a:pt x="269" y="161"/>
                  </a:lnTo>
                  <a:lnTo>
                    <a:pt x="269" y="161"/>
                  </a:lnTo>
                  <a:close/>
                  <a:moveTo>
                    <a:pt x="87" y="167"/>
                  </a:moveTo>
                  <a:lnTo>
                    <a:pt x="87" y="167"/>
                  </a:lnTo>
                  <a:lnTo>
                    <a:pt x="87" y="167"/>
                  </a:lnTo>
                  <a:lnTo>
                    <a:pt x="87" y="167"/>
                  </a:lnTo>
                  <a:lnTo>
                    <a:pt x="90" y="172"/>
                  </a:lnTo>
                  <a:lnTo>
                    <a:pt x="90" y="172"/>
                  </a:lnTo>
                  <a:lnTo>
                    <a:pt x="89" y="169"/>
                  </a:lnTo>
                  <a:lnTo>
                    <a:pt x="87" y="167"/>
                  </a:lnTo>
                  <a:lnTo>
                    <a:pt x="87" y="167"/>
                  </a:lnTo>
                  <a:close/>
                  <a:moveTo>
                    <a:pt x="130" y="135"/>
                  </a:moveTo>
                  <a:lnTo>
                    <a:pt x="130" y="135"/>
                  </a:lnTo>
                  <a:lnTo>
                    <a:pt x="130" y="135"/>
                  </a:lnTo>
                  <a:lnTo>
                    <a:pt x="130" y="135"/>
                  </a:lnTo>
                  <a:lnTo>
                    <a:pt x="130" y="132"/>
                  </a:lnTo>
                  <a:lnTo>
                    <a:pt x="130" y="132"/>
                  </a:lnTo>
                  <a:lnTo>
                    <a:pt x="127" y="134"/>
                  </a:lnTo>
                  <a:lnTo>
                    <a:pt x="127" y="134"/>
                  </a:lnTo>
                  <a:lnTo>
                    <a:pt x="130" y="135"/>
                  </a:lnTo>
                  <a:lnTo>
                    <a:pt x="130" y="135"/>
                  </a:lnTo>
                  <a:close/>
                  <a:moveTo>
                    <a:pt x="259" y="153"/>
                  </a:moveTo>
                  <a:lnTo>
                    <a:pt x="259" y="153"/>
                  </a:lnTo>
                  <a:lnTo>
                    <a:pt x="256" y="154"/>
                  </a:lnTo>
                  <a:lnTo>
                    <a:pt x="256" y="156"/>
                  </a:lnTo>
                  <a:lnTo>
                    <a:pt x="256" y="156"/>
                  </a:lnTo>
                  <a:lnTo>
                    <a:pt x="257" y="154"/>
                  </a:lnTo>
                  <a:lnTo>
                    <a:pt x="259" y="153"/>
                  </a:lnTo>
                  <a:lnTo>
                    <a:pt x="259" y="153"/>
                  </a:lnTo>
                  <a:close/>
                  <a:moveTo>
                    <a:pt x="74" y="183"/>
                  </a:moveTo>
                  <a:lnTo>
                    <a:pt x="74" y="183"/>
                  </a:lnTo>
                  <a:lnTo>
                    <a:pt x="76" y="183"/>
                  </a:lnTo>
                  <a:lnTo>
                    <a:pt x="76" y="183"/>
                  </a:lnTo>
                  <a:lnTo>
                    <a:pt x="76" y="184"/>
                  </a:lnTo>
                  <a:lnTo>
                    <a:pt x="76" y="184"/>
                  </a:lnTo>
                  <a:lnTo>
                    <a:pt x="74" y="180"/>
                  </a:lnTo>
                  <a:lnTo>
                    <a:pt x="74" y="180"/>
                  </a:lnTo>
                  <a:lnTo>
                    <a:pt x="74" y="181"/>
                  </a:lnTo>
                  <a:lnTo>
                    <a:pt x="74" y="181"/>
                  </a:lnTo>
                  <a:lnTo>
                    <a:pt x="74" y="183"/>
                  </a:lnTo>
                  <a:lnTo>
                    <a:pt x="74" y="183"/>
                  </a:lnTo>
                  <a:close/>
                  <a:moveTo>
                    <a:pt x="168" y="235"/>
                  </a:moveTo>
                  <a:lnTo>
                    <a:pt x="168" y="235"/>
                  </a:lnTo>
                  <a:lnTo>
                    <a:pt x="168" y="238"/>
                  </a:lnTo>
                  <a:lnTo>
                    <a:pt x="168" y="240"/>
                  </a:lnTo>
                  <a:lnTo>
                    <a:pt x="168" y="240"/>
                  </a:lnTo>
                  <a:lnTo>
                    <a:pt x="169" y="240"/>
                  </a:lnTo>
                  <a:lnTo>
                    <a:pt x="169" y="240"/>
                  </a:lnTo>
                  <a:lnTo>
                    <a:pt x="171" y="240"/>
                  </a:lnTo>
                  <a:lnTo>
                    <a:pt x="171" y="240"/>
                  </a:lnTo>
                  <a:lnTo>
                    <a:pt x="168" y="235"/>
                  </a:lnTo>
                  <a:lnTo>
                    <a:pt x="168" y="235"/>
                  </a:lnTo>
                  <a:close/>
                  <a:moveTo>
                    <a:pt x="297" y="227"/>
                  </a:moveTo>
                  <a:lnTo>
                    <a:pt x="297" y="227"/>
                  </a:lnTo>
                  <a:lnTo>
                    <a:pt x="300" y="224"/>
                  </a:lnTo>
                  <a:lnTo>
                    <a:pt x="300" y="224"/>
                  </a:lnTo>
                  <a:lnTo>
                    <a:pt x="300" y="222"/>
                  </a:lnTo>
                  <a:lnTo>
                    <a:pt x="300" y="222"/>
                  </a:lnTo>
                  <a:lnTo>
                    <a:pt x="300" y="222"/>
                  </a:lnTo>
                  <a:lnTo>
                    <a:pt x="300" y="222"/>
                  </a:lnTo>
                  <a:lnTo>
                    <a:pt x="297" y="227"/>
                  </a:lnTo>
                  <a:lnTo>
                    <a:pt x="297" y="227"/>
                  </a:lnTo>
                  <a:lnTo>
                    <a:pt x="297" y="227"/>
                  </a:lnTo>
                  <a:lnTo>
                    <a:pt x="297" y="227"/>
                  </a:lnTo>
                  <a:close/>
                  <a:moveTo>
                    <a:pt x="390" y="131"/>
                  </a:moveTo>
                  <a:lnTo>
                    <a:pt x="390" y="131"/>
                  </a:lnTo>
                  <a:lnTo>
                    <a:pt x="390" y="131"/>
                  </a:lnTo>
                  <a:lnTo>
                    <a:pt x="390" y="131"/>
                  </a:lnTo>
                  <a:lnTo>
                    <a:pt x="388" y="132"/>
                  </a:lnTo>
                  <a:lnTo>
                    <a:pt x="387" y="135"/>
                  </a:lnTo>
                  <a:lnTo>
                    <a:pt x="387" y="135"/>
                  </a:lnTo>
                  <a:lnTo>
                    <a:pt x="390" y="131"/>
                  </a:lnTo>
                  <a:lnTo>
                    <a:pt x="390" y="131"/>
                  </a:lnTo>
                  <a:close/>
                  <a:moveTo>
                    <a:pt x="257" y="148"/>
                  </a:moveTo>
                  <a:lnTo>
                    <a:pt x="257" y="148"/>
                  </a:lnTo>
                  <a:lnTo>
                    <a:pt x="259" y="147"/>
                  </a:lnTo>
                  <a:lnTo>
                    <a:pt x="259" y="143"/>
                  </a:lnTo>
                  <a:lnTo>
                    <a:pt x="259" y="143"/>
                  </a:lnTo>
                  <a:lnTo>
                    <a:pt x="257" y="148"/>
                  </a:lnTo>
                  <a:lnTo>
                    <a:pt x="257" y="148"/>
                  </a:lnTo>
                  <a:close/>
                  <a:moveTo>
                    <a:pt x="82" y="181"/>
                  </a:moveTo>
                  <a:lnTo>
                    <a:pt x="82" y="181"/>
                  </a:lnTo>
                  <a:lnTo>
                    <a:pt x="81" y="178"/>
                  </a:lnTo>
                  <a:lnTo>
                    <a:pt x="79" y="176"/>
                  </a:lnTo>
                  <a:lnTo>
                    <a:pt x="79" y="176"/>
                  </a:lnTo>
                  <a:lnTo>
                    <a:pt x="82" y="181"/>
                  </a:lnTo>
                  <a:lnTo>
                    <a:pt x="82" y="181"/>
                  </a:lnTo>
                  <a:close/>
                  <a:moveTo>
                    <a:pt x="224" y="183"/>
                  </a:moveTo>
                  <a:lnTo>
                    <a:pt x="224" y="183"/>
                  </a:lnTo>
                  <a:lnTo>
                    <a:pt x="226" y="183"/>
                  </a:lnTo>
                  <a:lnTo>
                    <a:pt x="226" y="183"/>
                  </a:lnTo>
                  <a:lnTo>
                    <a:pt x="226" y="181"/>
                  </a:lnTo>
                  <a:lnTo>
                    <a:pt x="226" y="181"/>
                  </a:lnTo>
                  <a:lnTo>
                    <a:pt x="226" y="176"/>
                  </a:lnTo>
                  <a:lnTo>
                    <a:pt x="226" y="176"/>
                  </a:lnTo>
                  <a:lnTo>
                    <a:pt x="224" y="176"/>
                  </a:lnTo>
                  <a:lnTo>
                    <a:pt x="224" y="176"/>
                  </a:lnTo>
                  <a:lnTo>
                    <a:pt x="224" y="183"/>
                  </a:lnTo>
                  <a:lnTo>
                    <a:pt x="224" y="183"/>
                  </a:lnTo>
                  <a:close/>
                  <a:moveTo>
                    <a:pt x="245" y="156"/>
                  </a:moveTo>
                  <a:lnTo>
                    <a:pt x="245" y="156"/>
                  </a:lnTo>
                  <a:lnTo>
                    <a:pt x="242" y="154"/>
                  </a:lnTo>
                  <a:lnTo>
                    <a:pt x="242" y="154"/>
                  </a:lnTo>
                  <a:lnTo>
                    <a:pt x="240" y="156"/>
                  </a:lnTo>
                  <a:lnTo>
                    <a:pt x="240" y="156"/>
                  </a:lnTo>
                  <a:lnTo>
                    <a:pt x="243" y="156"/>
                  </a:lnTo>
                  <a:lnTo>
                    <a:pt x="243" y="156"/>
                  </a:lnTo>
                  <a:lnTo>
                    <a:pt x="245" y="156"/>
                  </a:lnTo>
                  <a:lnTo>
                    <a:pt x="245" y="156"/>
                  </a:lnTo>
                  <a:close/>
                  <a:moveTo>
                    <a:pt x="346" y="120"/>
                  </a:moveTo>
                  <a:lnTo>
                    <a:pt x="346" y="120"/>
                  </a:lnTo>
                  <a:lnTo>
                    <a:pt x="346" y="121"/>
                  </a:lnTo>
                  <a:lnTo>
                    <a:pt x="347" y="123"/>
                  </a:lnTo>
                  <a:lnTo>
                    <a:pt x="347" y="123"/>
                  </a:lnTo>
                  <a:lnTo>
                    <a:pt x="347" y="123"/>
                  </a:lnTo>
                  <a:lnTo>
                    <a:pt x="347" y="121"/>
                  </a:lnTo>
                  <a:lnTo>
                    <a:pt x="347" y="121"/>
                  </a:lnTo>
                  <a:lnTo>
                    <a:pt x="346" y="120"/>
                  </a:lnTo>
                  <a:lnTo>
                    <a:pt x="346" y="120"/>
                  </a:lnTo>
                  <a:close/>
                  <a:moveTo>
                    <a:pt x="41" y="109"/>
                  </a:moveTo>
                  <a:lnTo>
                    <a:pt x="41" y="109"/>
                  </a:lnTo>
                  <a:lnTo>
                    <a:pt x="38" y="113"/>
                  </a:lnTo>
                  <a:lnTo>
                    <a:pt x="38" y="113"/>
                  </a:lnTo>
                  <a:lnTo>
                    <a:pt x="40" y="112"/>
                  </a:lnTo>
                  <a:lnTo>
                    <a:pt x="41" y="109"/>
                  </a:lnTo>
                  <a:lnTo>
                    <a:pt x="41" y="109"/>
                  </a:lnTo>
                  <a:close/>
                  <a:moveTo>
                    <a:pt x="272" y="98"/>
                  </a:moveTo>
                  <a:lnTo>
                    <a:pt x="272" y="98"/>
                  </a:lnTo>
                  <a:lnTo>
                    <a:pt x="272" y="94"/>
                  </a:lnTo>
                  <a:lnTo>
                    <a:pt x="272" y="93"/>
                  </a:lnTo>
                  <a:lnTo>
                    <a:pt x="272" y="93"/>
                  </a:lnTo>
                  <a:lnTo>
                    <a:pt x="270" y="94"/>
                  </a:lnTo>
                  <a:lnTo>
                    <a:pt x="270" y="94"/>
                  </a:lnTo>
                  <a:lnTo>
                    <a:pt x="270" y="96"/>
                  </a:lnTo>
                  <a:lnTo>
                    <a:pt x="270" y="96"/>
                  </a:lnTo>
                  <a:lnTo>
                    <a:pt x="272" y="98"/>
                  </a:lnTo>
                  <a:lnTo>
                    <a:pt x="272" y="98"/>
                  </a:lnTo>
                  <a:close/>
                  <a:moveTo>
                    <a:pt x="303" y="210"/>
                  </a:moveTo>
                  <a:lnTo>
                    <a:pt x="303" y="210"/>
                  </a:lnTo>
                  <a:lnTo>
                    <a:pt x="306" y="206"/>
                  </a:lnTo>
                  <a:lnTo>
                    <a:pt x="306" y="206"/>
                  </a:lnTo>
                  <a:lnTo>
                    <a:pt x="306" y="205"/>
                  </a:lnTo>
                  <a:lnTo>
                    <a:pt x="306" y="205"/>
                  </a:lnTo>
                  <a:lnTo>
                    <a:pt x="303" y="206"/>
                  </a:lnTo>
                  <a:lnTo>
                    <a:pt x="303" y="210"/>
                  </a:lnTo>
                  <a:lnTo>
                    <a:pt x="303" y="210"/>
                  </a:lnTo>
                  <a:close/>
                  <a:moveTo>
                    <a:pt x="257" y="210"/>
                  </a:moveTo>
                  <a:lnTo>
                    <a:pt x="257" y="210"/>
                  </a:lnTo>
                  <a:lnTo>
                    <a:pt x="257" y="211"/>
                  </a:lnTo>
                  <a:lnTo>
                    <a:pt x="257" y="211"/>
                  </a:lnTo>
                  <a:lnTo>
                    <a:pt x="257" y="213"/>
                  </a:lnTo>
                  <a:lnTo>
                    <a:pt x="257" y="213"/>
                  </a:lnTo>
                  <a:lnTo>
                    <a:pt x="257" y="214"/>
                  </a:lnTo>
                  <a:lnTo>
                    <a:pt x="257" y="214"/>
                  </a:lnTo>
                  <a:lnTo>
                    <a:pt x="259" y="214"/>
                  </a:lnTo>
                  <a:lnTo>
                    <a:pt x="259" y="214"/>
                  </a:lnTo>
                  <a:lnTo>
                    <a:pt x="257" y="210"/>
                  </a:lnTo>
                  <a:lnTo>
                    <a:pt x="257" y="210"/>
                  </a:lnTo>
                  <a:close/>
                  <a:moveTo>
                    <a:pt x="179" y="165"/>
                  </a:moveTo>
                  <a:lnTo>
                    <a:pt x="179" y="165"/>
                  </a:lnTo>
                  <a:lnTo>
                    <a:pt x="179" y="165"/>
                  </a:lnTo>
                  <a:lnTo>
                    <a:pt x="179" y="165"/>
                  </a:lnTo>
                  <a:lnTo>
                    <a:pt x="177" y="167"/>
                  </a:lnTo>
                  <a:lnTo>
                    <a:pt x="177" y="167"/>
                  </a:lnTo>
                  <a:lnTo>
                    <a:pt x="179" y="169"/>
                  </a:lnTo>
                  <a:lnTo>
                    <a:pt x="179" y="169"/>
                  </a:lnTo>
                  <a:lnTo>
                    <a:pt x="180" y="169"/>
                  </a:lnTo>
                  <a:lnTo>
                    <a:pt x="180" y="169"/>
                  </a:lnTo>
                  <a:lnTo>
                    <a:pt x="179" y="165"/>
                  </a:lnTo>
                  <a:lnTo>
                    <a:pt x="179" y="165"/>
                  </a:lnTo>
                  <a:close/>
                  <a:moveTo>
                    <a:pt x="188" y="113"/>
                  </a:moveTo>
                  <a:lnTo>
                    <a:pt x="188" y="113"/>
                  </a:lnTo>
                  <a:lnTo>
                    <a:pt x="188" y="113"/>
                  </a:lnTo>
                  <a:lnTo>
                    <a:pt x="188" y="113"/>
                  </a:lnTo>
                  <a:lnTo>
                    <a:pt x="190" y="112"/>
                  </a:lnTo>
                  <a:lnTo>
                    <a:pt x="190" y="112"/>
                  </a:lnTo>
                  <a:lnTo>
                    <a:pt x="188" y="110"/>
                  </a:lnTo>
                  <a:lnTo>
                    <a:pt x="188" y="110"/>
                  </a:lnTo>
                  <a:lnTo>
                    <a:pt x="188" y="113"/>
                  </a:lnTo>
                  <a:lnTo>
                    <a:pt x="188" y="113"/>
                  </a:lnTo>
                  <a:close/>
                  <a:moveTo>
                    <a:pt x="253" y="222"/>
                  </a:moveTo>
                  <a:lnTo>
                    <a:pt x="253" y="222"/>
                  </a:lnTo>
                  <a:lnTo>
                    <a:pt x="254" y="221"/>
                  </a:lnTo>
                  <a:lnTo>
                    <a:pt x="254" y="221"/>
                  </a:lnTo>
                  <a:lnTo>
                    <a:pt x="253" y="219"/>
                  </a:lnTo>
                  <a:lnTo>
                    <a:pt x="253" y="219"/>
                  </a:lnTo>
                  <a:lnTo>
                    <a:pt x="253" y="221"/>
                  </a:lnTo>
                  <a:lnTo>
                    <a:pt x="253" y="222"/>
                  </a:lnTo>
                  <a:lnTo>
                    <a:pt x="253" y="222"/>
                  </a:lnTo>
                  <a:close/>
                  <a:moveTo>
                    <a:pt x="270" y="101"/>
                  </a:moveTo>
                  <a:lnTo>
                    <a:pt x="270" y="101"/>
                  </a:lnTo>
                  <a:lnTo>
                    <a:pt x="269" y="98"/>
                  </a:lnTo>
                  <a:lnTo>
                    <a:pt x="269" y="98"/>
                  </a:lnTo>
                  <a:lnTo>
                    <a:pt x="267" y="99"/>
                  </a:lnTo>
                  <a:lnTo>
                    <a:pt x="267" y="99"/>
                  </a:lnTo>
                  <a:lnTo>
                    <a:pt x="269" y="101"/>
                  </a:lnTo>
                  <a:lnTo>
                    <a:pt x="269" y="101"/>
                  </a:lnTo>
                  <a:lnTo>
                    <a:pt x="270" y="101"/>
                  </a:lnTo>
                  <a:lnTo>
                    <a:pt x="270" y="101"/>
                  </a:lnTo>
                  <a:close/>
                  <a:moveTo>
                    <a:pt x="194" y="69"/>
                  </a:moveTo>
                  <a:lnTo>
                    <a:pt x="194" y="69"/>
                  </a:lnTo>
                  <a:lnTo>
                    <a:pt x="194" y="71"/>
                  </a:lnTo>
                  <a:lnTo>
                    <a:pt x="194" y="72"/>
                  </a:lnTo>
                  <a:lnTo>
                    <a:pt x="194" y="72"/>
                  </a:lnTo>
                  <a:lnTo>
                    <a:pt x="196" y="72"/>
                  </a:lnTo>
                  <a:lnTo>
                    <a:pt x="196" y="72"/>
                  </a:lnTo>
                  <a:lnTo>
                    <a:pt x="194" y="69"/>
                  </a:lnTo>
                  <a:lnTo>
                    <a:pt x="194" y="69"/>
                  </a:lnTo>
                  <a:close/>
                  <a:moveTo>
                    <a:pt x="347" y="134"/>
                  </a:moveTo>
                  <a:lnTo>
                    <a:pt x="347" y="134"/>
                  </a:lnTo>
                  <a:lnTo>
                    <a:pt x="346" y="132"/>
                  </a:lnTo>
                  <a:lnTo>
                    <a:pt x="346" y="132"/>
                  </a:lnTo>
                  <a:lnTo>
                    <a:pt x="346" y="132"/>
                  </a:lnTo>
                  <a:lnTo>
                    <a:pt x="346" y="135"/>
                  </a:lnTo>
                  <a:lnTo>
                    <a:pt x="346" y="135"/>
                  </a:lnTo>
                  <a:lnTo>
                    <a:pt x="347" y="134"/>
                  </a:lnTo>
                  <a:lnTo>
                    <a:pt x="347" y="134"/>
                  </a:lnTo>
                  <a:close/>
                  <a:moveTo>
                    <a:pt x="172" y="197"/>
                  </a:moveTo>
                  <a:lnTo>
                    <a:pt x="172" y="197"/>
                  </a:lnTo>
                  <a:lnTo>
                    <a:pt x="171" y="195"/>
                  </a:lnTo>
                  <a:lnTo>
                    <a:pt x="171" y="195"/>
                  </a:lnTo>
                  <a:lnTo>
                    <a:pt x="171" y="199"/>
                  </a:lnTo>
                  <a:lnTo>
                    <a:pt x="171" y="199"/>
                  </a:lnTo>
                  <a:lnTo>
                    <a:pt x="172" y="197"/>
                  </a:lnTo>
                  <a:lnTo>
                    <a:pt x="172" y="197"/>
                  </a:lnTo>
                  <a:close/>
                  <a:moveTo>
                    <a:pt x="340" y="109"/>
                  </a:moveTo>
                  <a:lnTo>
                    <a:pt x="340" y="109"/>
                  </a:lnTo>
                  <a:lnTo>
                    <a:pt x="336" y="110"/>
                  </a:lnTo>
                  <a:lnTo>
                    <a:pt x="336" y="110"/>
                  </a:lnTo>
                  <a:lnTo>
                    <a:pt x="338" y="110"/>
                  </a:lnTo>
                  <a:lnTo>
                    <a:pt x="340" y="110"/>
                  </a:lnTo>
                  <a:lnTo>
                    <a:pt x="340" y="110"/>
                  </a:lnTo>
                  <a:lnTo>
                    <a:pt x="340" y="109"/>
                  </a:lnTo>
                  <a:lnTo>
                    <a:pt x="340" y="109"/>
                  </a:lnTo>
                  <a:close/>
                  <a:moveTo>
                    <a:pt x="163" y="216"/>
                  </a:moveTo>
                  <a:lnTo>
                    <a:pt x="163" y="216"/>
                  </a:lnTo>
                  <a:lnTo>
                    <a:pt x="164" y="214"/>
                  </a:lnTo>
                  <a:lnTo>
                    <a:pt x="164" y="213"/>
                  </a:lnTo>
                  <a:lnTo>
                    <a:pt x="164" y="213"/>
                  </a:lnTo>
                  <a:lnTo>
                    <a:pt x="163" y="211"/>
                  </a:lnTo>
                  <a:lnTo>
                    <a:pt x="163" y="211"/>
                  </a:lnTo>
                  <a:lnTo>
                    <a:pt x="163" y="216"/>
                  </a:lnTo>
                  <a:lnTo>
                    <a:pt x="163" y="216"/>
                  </a:lnTo>
                  <a:close/>
                  <a:moveTo>
                    <a:pt x="246" y="124"/>
                  </a:moveTo>
                  <a:lnTo>
                    <a:pt x="246" y="124"/>
                  </a:lnTo>
                  <a:lnTo>
                    <a:pt x="245" y="126"/>
                  </a:lnTo>
                  <a:lnTo>
                    <a:pt x="245" y="126"/>
                  </a:lnTo>
                  <a:lnTo>
                    <a:pt x="246" y="128"/>
                  </a:lnTo>
                  <a:lnTo>
                    <a:pt x="246" y="128"/>
                  </a:lnTo>
                  <a:lnTo>
                    <a:pt x="248" y="128"/>
                  </a:lnTo>
                  <a:lnTo>
                    <a:pt x="248" y="128"/>
                  </a:lnTo>
                  <a:lnTo>
                    <a:pt x="246" y="124"/>
                  </a:lnTo>
                  <a:lnTo>
                    <a:pt x="246" y="124"/>
                  </a:lnTo>
                  <a:close/>
                  <a:moveTo>
                    <a:pt x="169" y="247"/>
                  </a:moveTo>
                  <a:lnTo>
                    <a:pt x="169" y="247"/>
                  </a:lnTo>
                  <a:lnTo>
                    <a:pt x="166" y="244"/>
                  </a:lnTo>
                  <a:lnTo>
                    <a:pt x="164" y="244"/>
                  </a:lnTo>
                  <a:lnTo>
                    <a:pt x="164" y="244"/>
                  </a:lnTo>
                  <a:lnTo>
                    <a:pt x="169" y="247"/>
                  </a:lnTo>
                  <a:lnTo>
                    <a:pt x="169" y="247"/>
                  </a:lnTo>
                  <a:close/>
                  <a:moveTo>
                    <a:pt x="246" y="153"/>
                  </a:moveTo>
                  <a:lnTo>
                    <a:pt x="246" y="153"/>
                  </a:lnTo>
                  <a:lnTo>
                    <a:pt x="248" y="150"/>
                  </a:lnTo>
                  <a:lnTo>
                    <a:pt x="248" y="150"/>
                  </a:lnTo>
                  <a:lnTo>
                    <a:pt x="245" y="151"/>
                  </a:lnTo>
                  <a:lnTo>
                    <a:pt x="245" y="151"/>
                  </a:lnTo>
                  <a:lnTo>
                    <a:pt x="246" y="153"/>
                  </a:lnTo>
                  <a:lnTo>
                    <a:pt x="246" y="153"/>
                  </a:lnTo>
                  <a:close/>
                  <a:moveTo>
                    <a:pt x="253" y="254"/>
                  </a:moveTo>
                  <a:lnTo>
                    <a:pt x="253" y="254"/>
                  </a:lnTo>
                  <a:lnTo>
                    <a:pt x="251" y="257"/>
                  </a:lnTo>
                  <a:lnTo>
                    <a:pt x="251" y="257"/>
                  </a:lnTo>
                  <a:lnTo>
                    <a:pt x="248" y="260"/>
                  </a:lnTo>
                  <a:lnTo>
                    <a:pt x="248" y="260"/>
                  </a:lnTo>
                  <a:lnTo>
                    <a:pt x="250" y="260"/>
                  </a:lnTo>
                  <a:lnTo>
                    <a:pt x="250" y="260"/>
                  </a:lnTo>
                  <a:lnTo>
                    <a:pt x="253" y="254"/>
                  </a:lnTo>
                  <a:lnTo>
                    <a:pt x="253" y="254"/>
                  </a:lnTo>
                  <a:close/>
                  <a:moveTo>
                    <a:pt x="227" y="287"/>
                  </a:moveTo>
                  <a:lnTo>
                    <a:pt x="227" y="287"/>
                  </a:lnTo>
                  <a:lnTo>
                    <a:pt x="229" y="288"/>
                  </a:lnTo>
                  <a:lnTo>
                    <a:pt x="229" y="287"/>
                  </a:lnTo>
                  <a:lnTo>
                    <a:pt x="229" y="287"/>
                  </a:lnTo>
                  <a:lnTo>
                    <a:pt x="231" y="285"/>
                  </a:lnTo>
                  <a:lnTo>
                    <a:pt x="231" y="284"/>
                  </a:lnTo>
                  <a:lnTo>
                    <a:pt x="231" y="284"/>
                  </a:lnTo>
                  <a:lnTo>
                    <a:pt x="227" y="287"/>
                  </a:lnTo>
                  <a:lnTo>
                    <a:pt x="227" y="287"/>
                  </a:lnTo>
                  <a:close/>
                  <a:moveTo>
                    <a:pt x="177" y="159"/>
                  </a:moveTo>
                  <a:lnTo>
                    <a:pt x="177" y="159"/>
                  </a:lnTo>
                  <a:lnTo>
                    <a:pt x="177" y="159"/>
                  </a:lnTo>
                  <a:lnTo>
                    <a:pt x="177" y="159"/>
                  </a:lnTo>
                  <a:lnTo>
                    <a:pt x="174" y="165"/>
                  </a:lnTo>
                  <a:lnTo>
                    <a:pt x="174" y="165"/>
                  </a:lnTo>
                  <a:lnTo>
                    <a:pt x="177" y="161"/>
                  </a:lnTo>
                  <a:lnTo>
                    <a:pt x="177" y="161"/>
                  </a:lnTo>
                  <a:lnTo>
                    <a:pt x="177" y="159"/>
                  </a:lnTo>
                  <a:lnTo>
                    <a:pt x="177" y="159"/>
                  </a:lnTo>
                  <a:close/>
                  <a:moveTo>
                    <a:pt x="242" y="172"/>
                  </a:moveTo>
                  <a:lnTo>
                    <a:pt x="242" y="172"/>
                  </a:lnTo>
                  <a:lnTo>
                    <a:pt x="239" y="175"/>
                  </a:lnTo>
                  <a:lnTo>
                    <a:pt x="239" y="175"/>
                  </a:lnTo>
                  <a:lnTo>
                    <a:pt x="242" y="173"/>
                  </a:lnTo>
                  <a:lnTo>
                    <a:pt x="242" y="172"/>
                  </a:lnTo>
                  <a:lnTo>
                    <a:pt x="242" y="172"/>
                  </a:lnTo>
                  <a:close/>
                  <a:moveTo>
                    <a:pt x="382" y="126"/>
                  </a:moveTo>
                  <a:lnTo>
                    <a:pt x="382" y="126"/>
                  </a:lnTo>
                  <a:lnTo>
                    <a:pt x="384" y="129"/>
                  </a:lnTo>
                  <a:lnTo>
                    <a:pt x="384" y="129"/>
                  </a:lnTo>
                  <a:lnTo>
                    <a:pt x="384" y="129"/>
                  </a:lnTo>
                  <a:lnTo>
                    <a:pt x="384" y="129"/>
                  </a:lnTo>
                  <a:lnTo>
                    <a:pt x="385" y="126"/>
                  </a:lnTo>
                  <a:lnTo>
                    <a:pt x="385" y="126"/>
                  </a:lnTo>
                  <a:lnTo>
                    <a:pt x="382" y="126"/>
                  </a:lnTo>
                  <a:lnTo>
                    <a:pt x="382" y="126"/>
                  </a:lnTo>
                  <a:close/>
                  <a:moveTo>
                    <a:pt x="344" y="140"/>
                  </a:moveTo>
                  <a:lnTo>
                    <a:pt x="344" y="140"/>
                  </a:lnTo>
                  <a:lnTo>
                    <a:pt x="346" y="140"/>
                  </a:lnTo>
                  <a:lnTo>
                    <a:pt x="347" y="137"/>
                  </a:lnTo>
                  <a:lnTo>
                    <a:pt x="347" y="137"/>
                  </a:lnTo>
                  <a:lnTo>
                    <a:pt x="346" y="139"/>
                  </a:lnTo>
                  <a:lnTo>
                    <a:pt x="344" y="140"/>
                  </a:lnTo>
                  <a:lnTo>
                    <a:pt x="344" y="140"/>
                  </a:lnTo>
                  <a:close/>
                  <a:moveTo>
                    <a:pt x="152" y="218"/>
                  </a:moveTo>
                  <a:lnTo>
                    <a:pt x="152" y="218"/>
                  </a:lnTo>
                  <a:lnTo>
                    <a:pt x="152" y="219"/>
                  </a:lnTo>
                  <a:lnTo>
                    <a:pt x="155" y="222"/>
                  </a:lnTo>
                  <a:lnTo>
                    <a:pt x="155" y="222"/>
                  </a:lnTo>
                  <a:lnTo>
                    <a:pt x="153" y="219"/>
                  </a:lnTo>
                  <a:lnTo>
                    <a:pt x="153" y="219"/>
                  </a:lnTo>
                  <a:lnTo>
                    <a:pt x="152" y="218"/>
                  </a:lnTo>
                  <a:lnTo>
                    <a:pt x="152" y="218"/>
                  </a:lnTo>
                  <a:close/>
                  <a:moveTo>
                    <a:pt x="201" y="192"/>
                  </a:moveTo>
                  <a:lnTo>
                    <a:pt x="201" y="192"/>
                  </a:lnTo>
                  <a:lnTo>
                    <a:pt x="199" y="191"/>
                  </a:lnTo>
                  <a:lnTo>
                    <a:pt x="199" y="191"/>
                  </a:lnTo>
                  <a:lnTo>
                    <a:pt x="199" y="192"/>
                  </a:lnTo>
                  <a:lnTo>
                    <a:pt x="199" y="194"/>
                  </a:lnTo>
                  <a:lnTo>
                    <a:pt x="199" y="194"/>
                  </a:lnTo>
                  <a:lnTo>
                    <a:pt x="201" y="192"/>
                  </a:lnTo>
                  <a:lnTo>
                    <a:pt x="201" y="192"/>
                  </a:lnTo>
                  <a:close/>
                  <a:moveTo>
                    <a:pt x="131" y="121"/>
                  </a:moveTo>
                  <a:lnTo>
                    <a:pt x="131" y="121"/>
                  </a:lnTo>
                  <a:lnTo>
                    <a:pt x="130" y="118"/>
                  </a:lnTo>
                  <a:lnTo>
                    <a:pt x="130" y="118"/>
                  </a:lnTo>
                  <a:lnTo>
                    <a:pt x="130" y="118"/>
                  </a:lnTo>
                  <a:lnTo>
                    <a:pt x="130" y="118"/>
                  </a:lnTo>
                  <a:lnTo>
                    <a:pt x="128" y="121"/>
                  </a:lnTo>
                  <a:lnTo>
                    <a:pt x="128" y="121"/>
                  </a:lnTo>
                  <a:lnTo>
                    <a:pt x="131" y="121"/>
                  </a:lnTo>
                  <a:lnTo>
                    <a:pt x="131" y="121"/>
                  </a:lnTo>
                  <a:close/>
                  <a:moveTo>
                    <a:pt x="202" y="229"/>
                  </a:moveTo>
                  <a:lnTo>
                    <a:pt x="202" y="229"/>
                  </a:lnTo>
                  <a:lnTo>
                    <a:pt x="201" y="229"/>
                  </a:lnTo>
                  <a:lnTo>
                    <a:pt x="201" y="229"/>
                  </a:lnTo>
                  <a:lnTo>
                    <a:pt x="201" y="232"/>
                  </a:lnTo>
                  <a:lnTo>
                    <a:pt x="201" y="232"/>
                  </a:lnTo>
                  <a:lnTo>
                    <a:pt x="201" y="232"/>
                  </a:lnTo>
                  <a:lnTo>
                    <a:pt x="201" y="232"/>
                  </a:lnTo>
                  <a:lnTo>
                    <a:pt x="202" y="232"/>
                  </a:lnTo>
                  <a:lnTo>
                    <a:pt x="202" y="232"/>
                  </a:lnTo>
                  <a:lnTo>
                    <a:pt x="202" y="229"/>
                  </a:lnTo>
                  <a:lnTo>
                    <a:pt x="202" y="229"/>
                  </a:lnTo>
                  <a:close/>
                  <a:moveTo>
                    <a:pt x="177" y="173"/>
                  </a:moveTo>
                  <a:lnTo>
                    <a:pt x="177" y="173"/>
                  </a:lnTo>
                  <a:lnTo>
                    <a:pt x="175" y="170"/>
                  </a:lnTo>
                  <a:lnTo>
                    <a:pt x="175" y="170"/>
                  </a:lnTo>
                  <a:lnTo>
                    <a:pt x="175" y="173"/>
                  </a:lnTo>
                  <a:lnTo>
                    <a:pt x="175" y="173"/>
                  </a:lnTo>
                  <a:lnTo>
                    <a:pt x="177" y="175"/>
                  </a:lnTo>
                  <a:lnTo>
                    <a:pt x="177" y="175"/>
                  </a:lnTo>
                  <a:lnTo>
                    <a:pt x="177" y="173"/>
                  </a:lnTo>
                  <a:lnTo>
                    <a:pt x="177" y="173"/>
                  </a:lnTo>
                  <a:lnTo>
                    <a:pt x="177" y="173"/>
                  </a:lnTo>
                  <a:lnTo>
                    <a:pt x="177" y="173"/>
                  </a:lnTo>
                  <a:close/>
                  <a:moveTo>
                    <a:pt x="142" y="151"/>
                  </a:moveTo>
                  <a:lnTo>
                    <a:pt x="142" y="151"/>
                  </a:lnTo>
                  <a:lnTo>
                    <a:pt x="142" y="153"/>
                  </a:lnTo>
                  <a:lnTo>
                    <a:pt x="144" y="154"/>
                  </a:lnTo>
                  <a:lnTo>
                    <a:pt x="144" y="154"/>
                  </a:lnTo>
                  <a:lnTo>
                    <a:pt x="142" y="151"/>
                  </a:lnTo>
                  <a:lnTo>
                    <a:pt x="142" y="151"/>
                  </a:lnTo>
                  <a:close/>
                  <a:moveTo>
                    <a:pt x="286" y="208"/>
                  </a:moveTo>
                  <a:lnTo>
                    <a:pt x="286" y="208"/>
                  </a:lnTo>
                  <a:lnTo>
                    <a:pt x="284" y="210"/>
                  </a:lnTo>
                  <a:lnTo>
                    <a:pt x="284" y="210"/>
                  </a:lnTo>
                  <a:lnTo>
                    <a:pt x="287" y="211"/>
                  </a:lnTo>
                  <a:lnTo>
                    <a:pt x="287" y="211"/>
                  </a:lnTo>
                  <a:lnTo>
                    <a:pt x="289" y="211"/>
                  </a:lnTo>
                  <a:lnTo>
                    <a:pt x="289" y="211"/>
                  </a:lnTo>
                  <a:lnTo>
                    <a:pt x="286" y="208"/>
                  </a:lnTo>
                  <a:lnTo>
                    <a:pt x="286" y="208"/>
                  </a:lnTo>
                  <a:close/>
                  <a:moveTo>
                    <a:pt x="272" y="188"/>
                  </a:moveTo>
                  <a:lnTo>
                    <a:pt x="272" y="188"/>
                  </a:lnTo>
                  <a:lnTo>
                    <a:pt x="273" y="186"/>
                  </a:lnTo>
                  <a:lnTo>
                    <a:pt x="273" y="184"/>
                  </a:lnTo>
                  <a:lnTo>
                    <a:pt x="273" y="184"/>
                  </a:lnTo>
                  <a:lnTo>
                    <a:pt x="270" y="186"/>
                  </a:lnTo>
                  <a:lnTo>
                    <a:pt x="270" y="186"/>
                  </a:lnTo>
                  <a:lnTo>
                    <a:pt x="272" y="188"/>
                  </a:lnTo>
                  <a:lnTo>
                    <a:pt x="272" y="188"/>
                  </a:lnTo>
                  <a:close/>
                  <a:moveTo>
                    <a:pt x="147" y="87"/>
                  </a:moveTo>
                  <a:lnTo>
                    <a:pt x="147" y="87"/>
                  </a:lnTo>
                  <a:lnTo>
                    <a:pt x="144" y="87"/>
                  </a:lnTo>
                  <a:lnTo>
                    <a:pt x="144" y="87"/>
                  </a:lnTo>
                  <a:lnTo>
                    <a:pt x="145" y="88"/>
                  </a:lnTo>
                  <a:lnTo>
                    <a:pt x="145" y="88"/>
                  </a:lnTo>
                  <a:lnTo>
                    <a:pt x="147" y="87"/>
                  </a:lnTo>
                  <a:lnTo>
                    <a:pt x="147" y="87"/>
                  </a:lnTo>
                  <a:close/>
                  <a:moveTo>
                    <a:pt x="310" y="68"/>
                  </a:moveTo>
                  <a:lnTo>
                    <a:pt x="310" y="68"/>
                  </a:lnTo>
                  <a:lnTo>
                    <a:pt x="306" y="69"/>
                  </a:lnTo>
                  <a:lnTo>
                    <a:pt x="306" y="69"/>
                  </a:lnTo>
                  <a:lnTo>
                    <a:pt x="308" y="69"/>
                  </a:lnTo>
                  <a:lnTo>
                    <a:pt x="308" y="69"/>
                  </a:lnTo>
                  <a:lnTo>
                    <a:pt x="310" y="69"/>
                  </a:lnTo>
                  <a:lnTo>
                    <a:pt x="310" y="68"/>
                  </a:lnTo>
                  <a:lnTo>
                    <a:pt x="310" y="68"/>
                  </a:lnTo>
                  <a:close/>
                  <a:moveTo>
                    <a:pt x="366" y="102"/>
                  </a:moveTo>
                  <a:lnTo>
                    <a:pt x="366" y="102"/>
                  </a:lnTo>
                  <a:lnTo>
                    <a:pt x="366" y="102"/>
                  </a:lnTo>
                  <a:lnTo>
                    <a:pt x="366" y="102"/>
                  </a:lnTo>
                  <a:lnTo>
                    <a:pt x="366" y="106"/>
                  </a:lnTo>
                  <a:lnTo>
                    <a:pt x="366" y="106"/>
                  </a:lnTo>
                  <a:lnTo>
                    <a:pt x="368" y="106"/>
                  </a:lnTo>
                  <a:lnTo>
                    <a:pt x="368" y="106"/>
                  </a:lnTo>
                  <a:lnTo>
                    <a:pt x="366" y="102"/>
                  </a:lnTo>
                  <a:lnTo>
                    <a:pt x="366" y="102"/>
                  </a:lnTo>
                  <a:close/>
                  <a:moveTo>
                    <a:pt x="163" y="206"/>
                  </a:moveTo>
                  <a:lnTo>
                    <a:pt x="163" y="206"/>
                  </a:lnTo>
                  <a:lnTo>
                    <a:pt x="163" y="206"/>
                  </a:lnTo>
                  <a:lnTo>
                    <a:pt x="163" y="206"/>
                  </a:lnTo>
                  <a:lnTo>
                    <a:pt x="160" y="203"/>
                  </a:lnTo>
                  <a:lnTo>
                    <a:pt x="160" y="203"/>
                  </a:lnTo>
                  <a:lnTo>
                    <a:pt x="161" y="206"/>
                  </a:lnTo>
                  <a:lnTo>
                    <a:pt x="163" y="206"/>
                  </a:lnTo>
                  <a:lnTo>
                    <a:pt x="163" y="206"/>
                  </a:lnTo>
                  <a:close/>
                  <a:moveTo>
                    <a:pt x="60" y="118"/>
                  </a:moveTo>
                  <a:lnTo>
                    <a:pt x="60" y="118"/>
                  </a:lnTo>
                  <a:lnTo>
                    <a:pt x="59" y="118"/>
                  </a:lnTo>
                  <a:lnTo>
                    <a:pt x="60" y="120"/>
                  </a:lnTo>
                  <a:lnTo>
                    <a:pt x="60" y="120"/>
                  </a:lnTo>
                  <a:lnTo>
                    <a:pt x="60" y="120"/>
                  </a:lnTo>
                  <a:lnTo>
                    <a:pt x="60" y="118"/>
                  </a:lnTo>
                  <a:lnTo>
                    <a:pt x="60" y="118"/>
                  </a:lnTo>
                  <a:close/>
                  <a:moveTo>
                    <a:pt x="256" y="200"/>
                  </a:moveTo>
                  <a:lnTo>
                    <a:pt x="256" y="200"/>
                  </a:lnTo>
                  <a:lnTo>
                    <a:pt x="256" y="199"/>
                  </a:lnTo>
                  <a:lnTo>
                    <a:pt x="256" y="197"/>
                  </a:lnTo>
                  <a:lnTo>
                    <a:pt x="256" y="197"/>
                  </a:lnTo>
                  <a:lnTo>
                    <a:pt x="256" y="199"/>
                  </a:lnTo>
                  <a:lnTo>
                    <a:pt x="256" y="200"/>
                  </a:lnTo>
                  <a:lnTo>
                    <a:pt x="256" y="200"/>
                  </a:lnTo>
                  <a:close/>
                  <a:moveTo>
                    <a:pt x="41" y="139"/>
                  </a:moveTo>
                  <a:lnTo>
                    <a:pt x="41" y="139"/>
                  </a:lnTo>
                  <a:lnTo>
                    <a:pt x="41" y="139"/>
                  </a:lnTo>
                  <a:lnTo>
                    <a:pt x="41" y="139"/>
                  </a:lnTo>
                  <a:lnTo>
                    <a:pt x="43" y="140"/>
                  </a:lnTo>
                  <a:lnTo>
                    <a:pt x="43" y="140"/>
                  </a:lnTo>
                  <a:lnTo>
                    <a:pt x="43" y="140"/>
                  </a:lnTo>
                  <a:lnTo>
                    <a:pt x="44" y="140"/>
                  </a:lnTo>
                  <a:lnTo>
                    <a:pt x="44" y="140"/>
                  </a:lnTo>
                  <a:lnTo>
                    <a:pt x="41" y="139"/>
                  </a:lnTo>
                  <a:lnTo>
                    <a:pt x="41" y="139"/>
                  </a:lnTo>
                  <a:close/>
                  <a:moveTo>
                    <a:pt x="44" y="162"/>
                  </a:moveTo>
                  <a:lnTo>
                    <a:pt x="44" y="162"/>
                  </a:lnTo>
                  <a:lnTo>
                    <a:pt x="46" y="159"/>
                  </a:lnTo>
                  <a:lnTo>
                    <a:pt x="44" y="158"/>
                  </a:lnTo>
                  <a:lnTo>
                    <a:pt x="44" y="158"/>
                  </a:lnTo>
                  <a:lnTo>
                    <a:pt x="44" y="162"/>
                  </a:lnTo>
                  <a:lnTo>
                    <a:pt x="44" y="162"/>
                  </a:lnTo>
                  <a:close/>
                  <a:moveTo>
                    <a:pt x="377" y="134"/>
                  </a:moveTo>
                  <a:lnTo>
                    <a:pt x="377" y="134"/>
                  </a:lnTo>
                  <a:lnTo>
                    <a:pt x="377" y="134"/>
                  </a:lnTo>
                  <a:lnTo>
                    <a:pt x="377" y="134"/>
                  </a:lnTo>
                  <a:lnTo>
                    <a:pt x="376" y="135"/>
                  </a:lnTo>
                  <a:lnTo>
                    <a:pt x="376" y="137"/>
                  </a:lnTo>
                  <a:lnTo>
                    <a:pt x="376" y="137"/>
                  </a:lnTo>
                  <a:lnTo>
                    <a:pt x="377" y="134"/>
                  </a:lnTo>
                  <a:lnTo>
                    <a:pt x="377" y="134"/>
                  </a:lnTo>
                  <a:close/>
                  <a:moveTo>
                    <a:pt x="141" y="202"/>
                  </a:moveTo>
                  <a:lnTo>
                    <a:pt x="141" y="202"/>
                  </a:lnTo>
                  <a:lnTo>
                    <a:pt x="138" y="199"/>
                  </a:lnTo>
                  <a:lnTo>
                    <a:pt x="138" y="199"/>
                  </a:lnTo>
                  <a:lnTo>
                    <a:pt x="139" y="200"/>
                  </a:lnTo>
                  <a:lnTo>
                    <a:pt x="141" y="202"/>
                  </a:lnTo>
                  <a:lnTo>
                    <a:pt x="141" y="202"/>
                  </a:lnTo>
                  <a:close/>
                  <a:moveTo>
                    <a:pt x="242" y="178"/>
                  </a:moveTo>
                  <a:lnTo>
                    <a:pt x="242" y="178"/>
                  </a:lnTo>
                  <a:lnTo>
                    <a:pt x="240" y="180"/>
                  </a:lnTo>
                  <a:lnTo>
                    <a:pt x="240" y="180"/>
                  </a:lnTo>
                  <a:lnTo>
                    <a:pt x="242" y="181"/>
                  </a:lnTo>
                  <a:lnTo>
                    <a:pt x="242" y="181"/>
                  </a:lnTo>
                  <a:lnTo>
                    <a:pt x="242" y="178"/>
                  </a:lnTo>
                  <a:lnTo>
                    <a:pt x="242" y="178"/>
                  </a:lnTo>
                  <a:close/>
                  <a:moveTo>
                    <a:pt x="185" y="118"/>
                  </a:moveTo>
                  <a:lnTo>
                    <a:pt x="185" y="118"/>
                  </a:lnTo>
                  <a:lnTo>
                    <a:pt x="185" y="117"/>
                  </a:lnTo>
                  <a:lnTo>
                    <a:pt x="183" y="115"/>
                  </a:lnTo>
                  <a:lnTo>
                    <a:pt x="183" y="115"/>
                  </a:lnTo>
                  <a:lnTo>
                    <a:pt x="183" y="117"/>
                  </a:lnTo>
                  <a:lnTo>
                    <a:pt x="185" y="118"/>
                  </a:lnTo>
                  <a:lnTo>
                    <a:pt x="185" y="118"/>
                  </a:lnTo>
                  <a:close/>
                  <a:moveTo>
                    <a:pt x="168" y="183"/>
                  </a:moveTo>
                  <a:lnTo>
                    <a:pt x="168" y="183"/>
                  </a:lnTo>
                  <a:lnTo>
                    <a:pt x="168" y="180"/>
                  </a:lnTo>
                  <a:lnTo>
                    <a:pt x="168" y="180"/>
                  </a:lnTo>
                  <a:lnTo>
                    <a:pt x="166" y="181"/>
                  </a:lnTo>
                  <a:lnTo>
                    <a:pt x="166" y="181"/>
                  </a:lnTo>
                  <a:lnTo>
                    <a:pt x="166" y="181"/>
                  </a:lnTo>
                  <a:lnTo>
                    <a:pt x="166" y="181"/>
                  </a:lnTo>
                  <a:lnTo>
                    <a:pt x="168" y="183"/>
                  </a:lnTo>
                  <a:lnTo>
                    <a:pt x="168" y="183"/>
                  </a:lnTo>
                  <a:close/>
                  <a:moveTo>
                    <a:pt x="166" y="120"/>
                  </a:moveTo>
                  <a:lnTo>
                    <a:pt x="166" y="120"/>
                  </a:lnTo>
                  <a:lnTo>
                    <a:pt x="168" y="118"/>
                  </a:lnTo>
                  <a:lnTo>
                    <a:pt x="166" y="118"/>
                  </a:lnTo>
                  <a:lnTo>
                    <a:pt x="166" y="118"/>
                  </a:lnTo>
                  <a:lnTo>
                    <a:pt x="166" y="118"/>
                  </a:lnTo>
                  <a:lnTo>
                    <a:pt x="166" y="118"/>
                  </a:lnTo>
                  <a:lnTo>
                    <a:pt x="166" y="120"/>
                  </a:lnTo>
                  <a:lnTo>
                    <a:pt x="166" y="120"/>
                  </a:lnTo>
                  <a:close/>
                  <a:moveTo>
                    <a:pt x="292" y="159"/>
                  </a:moveTo>
                  <a:lnTo>
                    <a:pt x="292" y="159"/>
                  </a:lnTo>
                  <a:lnTo>
                    <a:pt x="292" y="161"/>
                  </a:lnTo>
                  <a:lnTo>
                    <a:pt x="292" y="162"/>
                  </a:lnTo>
                  <a:lnTo>
                    <a:pt x="292" y="162"/>
                  </a:lnTo>
                  <a:lnTo>
                    <a:pt x="292" y="159"/>
                  </a:lnTo>
                  <a:lnTo>
                    <a:pt x="292" y="159"/>
                  </a:lnTo>
                  <a:close/>
                  <a:moveTo>
                    <a:pt x="188" y="143"/>
                  </a:moveTo>
                  <a:lnTo>
                    <a:pt x="188" y="143"/>
                  </a:lnTo>
                  <a:lnTo>
                    <a:pt x="188" y="142"/>
                  </a:lnTo>
                  <a:lnTo>
                    <a:pt x="188" y="140"/>
                  </a:lnTo>
                  <a:lnTo>
                    <a:pt x="188" y="140"/>
                  </a:lnTo>
                  <a:lnTo>
                    <a:pt x="188" y="142"/>
                  </a:lnTo>
                  <a:lnTo>
                    <a:pt x="188" y="143"/>
                  </a:lnTo>
                  <a:lnTo>
                    <a:pt x="188" y="143"/>
                  </a:lnTo>
                  <a:close/>
                  <a:moveTo>
                    <a:pt x="365" y="77"/>
                  </a:moveTo>
                  <a:lnTo>
                    <a:pt x="365" y="77"/>
                  </a:lnTo>
                  <a:lnTo>
                    <a:pt x="363" y="77"/>
                  </a:lnTo>
                  <a:lnTo>
                    <a:pt x="363" y="79"/>
                  </a:lnTo>
                  <a:lnTo>
                    <a:pt x="363" y="79"/>
                  </a:lnTo>
                  <a:lnTo>
                    <a:pt x="365" y="77"/>
                  </a:lnTo>
                  <a:lnTo>
                    <a:pt x="365" y="77"/>
                  </a:lnTo>
                  <a:close/>
                  <a:moveTo>
                    <a:pt x="281" y="191"/>
                  </a:moveTo>
                  <a:lnTo>
                    <a:pt x="281" y="191"/>
                  </a:lnTo>
                  <a:lnTo>
                    <a:pt x="281" y="191"/>
                  </a:lnTo>
                  <a:lnTo>
                    <a:pt x="281" y="191"/>
                  </a:lnTo>
                  <a:lnTo>
                    <a:pt x="278" y="195"/>
                  </a:lnTo>
                  <a:lnTo>
                    <a:pt x="278" y="195"/>
                  </a:lnTo>
                  <a:lnTo>
                    <a:pt x="280" y="195"/>
                  </a:lnTo>
                  <a:lnTo>
                    <a:pt x="280" y="195"/>
                  </a:lnTo>
                  <a:lnTo>
                    <a:pt x="281" y="191"/>
                  </a:lnTo>
                  <a:lnTo>
                    <a:pt x="281" y="191"/>
                  </a:lnTo>
                  <a:close/>
                  <a:moveTo>
                    <a:pt x="79" y="162"/>
                  </a:moveTo>
                  <a:lnTo>
                    <a:pt x="79" y="162"/>
                  </a:lnTo>
                  <a:lnTo>
                    <a:pt x="79" y="162"/>
                  </a:lnTo>
                  <a:lnTo>
                    <a:pt x="79" y="162"/>
                  </a:lnTo>
                  <a:lnTo>
                    <a:pt x="76" y="159"/>
                  </a:lnTo>
                  <a:lnTo>
                    <a:pt x="76" y="159"/>
                  </a:lnTo>
                  <a:lnTo>
                    <a:pt x="76" y="161"/>
                  </a:lnTo>
                  <a:lnTo>
                    <a:pt x="76" y="161"/>
                  </a:lnTo>
                  <a:lnTo>
                    <a:pt x="76" y="161"/>
                  </a:lnTo>
                  <a:lnTo>
                    <a:pt x="79" y="162"/>
                  </a:lnTo>
                  <a:lnTo>
                    <a:pt x="79" y="162"/>
                  </a:lnTo>
                  <a:close/>
                  <a:moveTo>
                    <a:pt x="240" y="210"/>
                  </a:moveTo>
                  <a:lnTo>
                    <a:pt x="240" y="210"/>
                  </a:lnTo>
                  <a:lnTo>
                    <a:pt x="242" y="208"/>
                  </a:lnTo>
                  <a:lnTo>
                    <a:pt x="242" y="208"/>
                  </a:lnTo>
                  <a:lnTo>
                    <a:pt x="242" y="208"/>
                  </a:lnTo>
                  <a:lnTo>
                    <a:pt x="242" y="208"/>
                  </a:lnTo>
                  <a:lnTo>
                    <a:pt x="240" y="208"/>
                  </a:lnTo>
                  <a:lnTo>
                    <a:pt x="240" y="208"/>
                  </a:lnTo>
                  <a:lnTo>
                    <a:pt x="240" y="208"/>
                  </a:lnTo>
                  <a:lnTo>
                    <a:pt x="240" y="208"/>
                  </a:lnTo>
                  <a:lnTo>
                    <a:pt x="240" y="210"/>
                  </a:lnTo>
                  <a:lnTo>
                    <a:pt x="240" y="210"/>
                  </a:lnTo>
                  <a:close/>
                  <a:moveTo>
                    <a:pt x="335" y="121"/>
                  </a:moveTo>
                  <a:lnTo>
                    <a:pt x="335" y="121"/>
                  </a:lnTo>
                  <a:lnTo>
                    <a:pt x="333" y="123"/>
                  </a:lnTo>
                  <a:lnTo>
                    <a:pt x="333" y="124"/>
                  </a:lnTo>
                  <a:lnTo>
                    <a:pt x="333" y="124"/>
                  </a:lnTo>
                  <a:lnTo>
                    <a:pt x="335" y="121"/>
                  </a:lnTo>
                  <a:lnTo>
                    <a:pt x="335" y="121"/>
                  </a:lnTo>
                  <a:close/>
                  <a:moveTo>
                    <a:pt x="65" y="170"/>
                  </a:moveTo>
                  <a:lnTo>
                    <a:pt x="65" y="170"/>
                  </a:lnTo>
                  <a:lnTo>
                    <a:pt x="65" y="172"/>
                  </a:lnTo>
                  <a:lnTo>
                    <a:pt x="67" y="173"/>
                  </a:lnTo>
                  <a:lnTo>
                    <a:pt x="67" y="173"/>
                  </a:lnTo>
                  <a:lnTo>
                    <a:pt x="67" y="172"/>
                  </a:lnTo>
                  <a:lnTo>
                    <a:pt x="65" y="170"/>
                  </a:lnTo>
                  <a:lnTo>
                    <a:pt x="65" y="170"/>
                  </a:lnTo>
                  <a:close/>
                  <a:moveTo>
                    <a:pt x="316" y="164"/>
                  </a:moveTo>
                  <a:lnTo>
                    <a:pt x="316" y="164"/>
                  </a:lnTo>
                  <a:lnTo>
                    <a:pt x="316" y="170"/>
                  </a:lnTo>
                  <a:lnTo>
                    <a:pt x="316" y="170"/>
                  </a:lnTo>
                  <a:lnTo>
                    <a:pt x="316" y="170"/>
                  </a:lnTo>
                  <a:lnTo>
                    <a:pt x="316" y="170"/>
                  </a:lnTo>
                  <a:lnTo>
                    <a:pt x="316" y="164"/>
                  </a:lnTo>
                  <a:lnTo>
                    <a:pt x="316" y="164"/>
                  </a:lnTo>
                  <a:close/>
                  <a:moveTo>
                    <a:pt x="174" y="224"/>
                  </a:moveTo>
                  <a:lnTo>
                    <a:pt x="174" y="224"/>
                  </a:lnTo>
                  <a:lnTo>
                    <a:pt x="172" y="222"/>
                  </a:lnTo>
                  <a:lnTo>
                    <a:pt x="172" y="222"/>
                  </a:lnTo>
                  <a:lnTo>
                    <a:pt x="172" y="222"/>
                  </a:lnTo>
                  <a:lnTo>
                    <a:pt x="172" y="222"/>
                  </a:lnTo>
                  <a:lnTo>
                    <a:pt x="172" y="225"/>
                  </a:lnTo>
                  <a:lnTo>
                    <a:pt x="172" y="225"/>
                  </a:lnTo>
                  <a:lnTo>
                    <a:pt x="174" y="224"/>
                  </a:lnTo>
                  <a:lnTo>
                    <a:pt x="174" y="224"/>
                  </a:lnTo>
                  <a:close/>
                  <a:moveTo>
                    <a:pt x="358" y="93"/>
                  </a:moveTo>
                  <a:lnTo>
                    <a:pt x="358" y="93"/>
                  </a:lnTo>
                  <a:lnTo>
                    <a:pt x="357" y="98"/>
                  </a:lnTo>
                  <a:lnTo>
                    <a:pt x="357" y="98"/>
                  </a:lnTo>
                  <a:lnTo>
                    <a:pt x="357" y="96"/>
                  </a:lnTo>
                  <a:lnTo>
                    <a:pt x="358" y="93"/>
                  </a:lnTo>
                  <a:lnTo>
                    <a:pt x="358" y="93"/>
                  </a:lnTo>
                  <a:close/>
                  <a:moveTo>
                    <a:pt x="234" y="145"/>
                  </a:moveTo>
                  <a:lnTo>
                    <a:pt x="234" y="145"/>
                  </a:lnTo>
                  <a:lnTo>
                    <a:pt x="232" y="145"/>
                  </a:lnTo>
                  <a:lnTo>
                    <a:pt x="232" y="145"/>
                  </a:lnTo>
                  <a:lnTo>
                    <a:pt x="234" y="147"/>
                  </a:lnTo>
                  <a:lnTo>
                    <a:pt x="234" y="147"/>
                  </a:lnTo>
                  <a:lnTo>
                    <a:pt x="235" y="147"/>
                  </a:lnTo>
                  <a:lnTo>
                    <a:pt x="235" y="147"/>
                  </a:lnTo>
                  <a:lnTo>
                    <a:pt x="234" y="145"/>
                  </a:lnTo>
                  <a:lnTo>
                    <a:pt x="234" y="145"/>
                  </a:lnTo>
                  <a:close/>
                  <a:moveTo>
                    <a:pt x="251" y="263"/>
                  </a:moveTo>
                  <a:lnTo>
                    <a:pt x="251" y="263"/>
                  </a:lnTo>
                  <a:lnTo>
                    <a:pt x="251" y="263"/>
                  </a:lnTo>
                  <a:lnTo>
                    <a:pt x="251" y="263"/>
                  </a:lnTo>
                  <a:lnTo>
                    <a:pt x="254" y="262"/>
                  </a:lnTo>
                  <a:lnTo>
                    <a:pt x="254" y="262"/>
                  </a:lnTo>
                  <a:lnTo>
                    <a:pt x="253" y="262"/>
                  </a:lnTo>
                  <a:lnTo>
                    <a:pt x="251" y="263"/>
                  </a:lnTo>
                  <a:lnTo>
                    <a:pt x="251" y="263"/>
                  </a:lnTo>
                  <a:close/>
                  <a:moveTo>
                    <a:pt x="264" y="205"/>
                  </a:moveTo>
                  <a:lnTo>
                    <a:pt x="264" y="205"/>
                  </a:lnTo>
                  <a:lnTo>
                    <a:pt x="262" y="205"/>
                  </a:lnTo>
                  <a:lnTo>
                    <a:pt x="262" y="205"/>
                  </a:lnTo>
                  <a:lnTo>
                    <a:pt x="264" y="208"/>
                  </a:lnTo>
                  <a:lnTo>
                    <a:pt x="264" y="208"/>
                  </a:lnTo>
                  <a:lnTo>
                    <a:pt x="264" y="208"/>
                  </a:lnTo>
                  <a:lnTo>
                    <a:pt x="264" y="208"/>
                  </a:lnTo>
                  <a:lnTo>
                    <a:pt x="264" y="205"/>
                  </a:lnTo>
                  <a:lnTo>
                    <a:pt x="264" y="205"/>
                  </a:lnTo>
                  <a:close/>
                  <a:moveTo>
                    <a:pt x="235" y="115"/>
                  </a:moveTo>
                  <a:lnTo>
                    <a:pt x="235" y="115"/>
                  </a:lnTo>
                  <a:lnTo>
                    <a:pt x="237" y="117"/>
                  </a:lnTo>
                  <a:lnTo>
                    <a:pt x="237" y="117"/>
                  </a:lnTo>
                  <a:lnTo>
                    <a:pt x="237" y="115"/>
                  </a:lnTo>
                  <a:lnTo>
                    <a:pt x="237" y="115"/>
                  </a:lnTo>
                  <a:lnTo>
                    <a:pt x="235" y="115"/>
                  </a:lnTo>
                  <a:lnTo>
                    <a:pt x="235" y="115"/>
                  </a:lnTo>
                  <a:close/>
                  <a:moveTo>
                    <a:pt x="248" y="161"/>
                  </a:moveTo>
                  <a:lnTo>
                    <a:pt x="248" y="161"/>
                  </a:lnTo>
                  <a:lnTo>
                    <a:pt x="250" y="159"/>
                  </a:lnTo>
                  <a:lnTo>
                    <a:pt x="251" y="158"/>
                  </a:lnTo>
                  <a:lnTo>
                    <a:pt x="251" y="158"/>
                  </a:lnTo>
                  <a:lnTo>
                    <a:pt x="248" y="161"/>
                  </a:lnTo>
                  <a:lnTo>
                    <a:pt x="248" y="161"/>
                  </a:lnTo>
                  <a:close/>
                  <a:moveTo>
                    <a:pt x="160" y="199"/>
                  </a:moveTo>
                  <a:lnTo>
                    <a:pt x="160" y="199"/>
                  </a:lnTo>
                  <a:lnTo>
                    <a:pt x="163" y="200"/>
                  </a:lnTo>
                  <a:lnTo>
                    <a:pt x="163" y="200"/>
                  </a:lnTo>
                  <a:lnTo>
                    <a:pt x="161" y="197"/>
                  </a:lnTo>
                  <a:lnTo>
                    <a:pt x="161" y="197"/>
                  </a:lnTo>
                  <a:lnTo>
                    <a:pt x="160" y="199"/>
                  </a:lnTo>
                  <a:lnTo>
                    <a:pt x="160" y="199"/>
                  </a:lnTo>
                  <a:close/>
                  <a:moveTo>
                    <a:pt x="30" y="107"/>
                  </a:moveTo>
                  <a:lnTo>
                    <a:pt x="30" y="107"/>
                  </a:lnTo>
                  <a:lnTo>
                    <a:pt x="30" y="110"/>
                  </a:lnTo>
                  <a:lnTo>
                    <a:pt x="32" y="112"/>
                  </a:lnTo>
                  <a:lnTo>
                    <a:pt x="32" y="112"/>
                  </a:lnTo>
                  <a:lnTo>
                    <a:pt x="30" y="107"/>
                  </a:lnTo>
                  <a:lnTo>
                    <a:pt x="30" y="107"/>
                  </a:lnTo>
                  <a:close/>
                  <a:moveTo>
                    <a:pt x="92" y="158"/>
                  </a:moveTo>
                  <a:lnTo>
                    <a:pt x="92" y="158"/>
                  </a:lnTo>
                  <a:lnTo>
                    <a:pt x="90" y="156"/>
                  </a:lnTo>
                  <a:lnTo>
                    <a:pt x="90" y="156"/>
                  </a:lnTo>
                  <a:lnTo>
                    <a:pt x="90" y="159"/>
                  </a:lnTo>
                  <a:lnTo>
                    <a:pt x="90" y="159"/>
                  </a:lnTo>
                  <a:lnTo>
                    <a:pt x="92" y="159"/>
                  </a:lnTo>
                  <a:lnTo>
                    <a:pt x="92" y="159"/>
                  </a:lnTo>
                  <a:lnTo>
                    <a:pt x="92" y="158"/>
                  </a:lnTo>
                  <a:lnTo>
                    <a:pt x="92" y="158"/>
                  </a:lnTo>
                  <a:close/>
                  <a:moveTo>
                    <a:pt x="133" y="199"/>
                  </a:moveTo>
                  <a:lnTo>
                    <a:pt x="133" y="199"/>
                  </a:lnTo>
                  <a:lnTo>
                    <a:pt x="133" y="200"/>
                  </a:lnTo>
                  <a:lnTo>
                    <a:pt x="134" y="202"/>
                  </a:lnTo>
                  <a:lnTo>
                    <a:pt x="134" y="202"/>
                  </a:lnTo>
                  <a:lnTo>
                    <a:pt x="134" y="200"/>
                  </a:lnTo>
                  <a:lnTo>
                    <a:pt x="133" y="199"/>
                  </a:lnTo>
                  <a:lnTo>
                    <a:pt x="133" y="199"/>
                  </a:lnTo>
                  <a:close/>
                  <a:moveTo>
                    <a:pt x="351" y="101"/>
                  </a:moveTo>
                  <a:lnTo>
                    <a:pt x="351" y="101"/>
                  </a:lnTo>
                  <a:lnTo>
                    <a:pt x="351" y="101"/>
                  </a:lnTo>
                  <a:lnTo>
                    <a:pt x="351" y="101"/>
                  </a:lnTo>
                  <a:lnTo>
                    <a:pt x="352" y="101"/>
                  </a:lnTo>
                  <a:lnTo>
                    <a:pt x="352" y="101"/>
                  </a:lnTo>
                  <a:lnTo>
                    <a:pt x="351" y="99"/>
                  </a:lnTo>
                  <a:lnTo>
                    <a:pt x="351" y="99"/>
                  </a:lnTo>
                  <a:lnTo>
                    <a:pt x="351" y="101"/>
                  </a:lnTo>
                  <a:lnTo>
                    <a:pt x="351" y="101"/>
                  </a:lnTo>
                  <a:close/>
                  <a:moveTo>
                    <a:pt x="272" y="194"/>
                  </a:moveTo>
                  <a:lnTo>
                    <a:pt x="272" y="194"/>
                  </a:lnTo>
                  <a:lnTo>
                    <a:pt x="270" y="195"/>
                  </a:lnTo>
                  <a:lnTo>
                    <a:pt x="270" y="197"/>
                  </a:lnTo>
                  <a:lnTo>
                    <a:pt x="270" y="197"/>
                  </a:lnTo>
                  <a:lnTo>
                    <a:pt x="272" y="194"/>
                  </a:lnTo>
                  <a:lnTo>
                    <a:pt x="272" y="194"/>
                  </a:lnTo>
                  <a:close/>
                  <a:moveTo>
                    <a:pt x="160" y="216"/>
                  </a:moveTo>
                  <a:lnTo>
                    <a:pt x="160" y="216"/>
                  </a:lnTo>
                  <a:lnTo>
                    <a:pt x="160" y="214"/>
                  </a:lnTo>
                  <a:lnTo>
                    <a:pt x="160" y="214"/>
                  </a:lnTo>
                  <a:lnTo>
                    <a:pt x="160" y="213"/>
                  </a:lnTo>
                  <a:lnTo>
                    <a:pt x="160" y="213"/>
                  </a:lnTo>
                  <a:lnTo>
                    <a:pt x="158" y="213"/>
                  </a:lnTo>
                  <a:lnTo>
                    <a:pt x="158" y="213"/>
                  </a:lnTo>
                  <a:lnTo>
                    <a:pt x="160" y="216"/>
                  </a:lnTo>
                  <a:lnTo>
                    <a:pt x="160" y="216"/>
                  </a:lnTo>
                  <a:close/>
                  <a:moveTo>
                    <a:pt x="388" y="93"/>
                  </a:moveTo>
                  <a:lnTo>
                    <a:pt x="388" y="93"/>
                  </a:lnTo>
                  <a:lnTo>
                    <a:pt x="387" y="90"/>
                  </a:lnTo>
                  <a:lnTo>
                    <a:pt x="387" y="90"/>
                  </a:lnTo>
                  <a:lnTo>
                    <a:pt x="387" y="91"/>
                  </a:lnTo>
                  <a:lnTo>
                    <a:pt x="388" y="93"/>
                  </a:lnTo>
                  <a:lnTo>
                    <a:pt x="388" y="93"/>
                  </a:lnTo>
                  <a:close/>
                  <a:moveTo>
                    <a:pt x="316" y="208"/>
                  </a:moveTo>
                  <a:lnTo>
                    <a:pt x="316" y="208"/>
                  </a:lnTo>
                  <a:lnTo>
                    <a:pt x="313" y="210"/>
                  </a:lnTo>
                  <a:lnTo>
                    <a:pt x="313" y="210"/>
                  </a:lnTo>
                  <a:lnTo>
                    <a:pt x="316" y="208"/>
                  </a:lnTo>
                  <a:lnTo>
                    <a:pt x="316" y="208"/>
                  </a:lnTo>
                  <a:close/>
                  <a:moveTo>
                    <a:pt x="171" y="140"/>
                  </a:moveTo>
                  <a:lnTo>
                    <a:pt x="171" y="140"/>
                  </a:lnTo>
                  <a:lnTo>
                    <a:pt x="172" y="140"/>
                  </a:lnTo>
                  <a:lnTo>
                    <a:pt x="172" y="139"/>
                  </a:lnTo>
                  <a:lnTo>
                    <a:pt x="172" y="139"/>
                  </a:lnTo>
                  <a:lnTo>
                    <a:pt x="171" y="139"/>
                  </a:lnTo>
                  <a:lnTo>
                    <a:pt x="171" y="140"/>
                  </a:lnTo>
                  <a:lnTo>
                    <a:pt x="171" y="140"/>
                  </a:lnTo>
                  <a:close/>
                  <a:moveTo>
                    <a:pt x="286" y="123"/>
                  </a:moveTo>
                  <a:lnTo>
                    <a:pt x="286" y="123"/>
                  </a:lnTo>
                  <a:lnTo>
                    <a:pt x="284" y="124"/>
                  </a:lnTo>
                  <a:lnTo>
                    <a:pt x="286" y="126"/>
                  </a:lnTo>
                  <a:lnTo>
                    <a:pt x="286" y="126"/>
                  </a:lnTo>
                  <a:lnTo>
                    <a:pt x="286" y="123"/>
                  </a:lnTo>
                  <a:lnTo>
                    <a:pt x="286" y="123"/>
                  </a:lnTo>
                  <a:close/>
                  <a:moveTo>
                    <a:pt x="193" y="99"/>
                  </a:moveTo>
                  <a:lnTo>
                    <a:pt x="193" y="99"/>
                  </a:lnTo>
                  <a:lnTo>
                    <a:pt x="193" y="99"/>
                  </a:lnTo>
                  <a:lnTo>
                    <a:pt x="193" y="101"/>
                  </a:lnTo>
                  <a:lnTo>
                    <a:pt x="193" y="101"/>
                  </a:lnTo>
                  <a:lnTo>
                    <a:pt x="193" y="99"/>
                  </a:lnTo>
                  <a:lnTo>
                    <a:pt x="193" y="99"/>
                  </a:lnTo>
                  <a:close/>
                  <a:moveTo>
                    <a:pt x="314" y="172"/>
                  </a:moveTo>
                  <a:lnTo>
                    <a:pt x="314" y="172"/>
                  </a:lnTo>
                  <a:lnTo>
                    <a:pt x="314" y="169"/>
                  </a:lnTo>
                  <a:lnTo>
                    <a:pt x="314" y="169"/>
                  </a:lnTo>
                  <a:lnTo>
                    <a:pt x="314" y="170"/>
                  </a:lnTo>
                  <a:lnTo>
                    <a:pt x="314" y="172"/>
                  </a:lnTo>
                  <a:lnTo>
                    <a:pt x="314" y="172"/>
                  </a:lnTo>
                  <a:close/>
                  <a:moveTo>
                    <a:pt x="354" y="126"/>
                  </a:moveTo>
                  <a:lnTo>
                    <a:pt x="354" y="126"/>
                  </a:lnTo>
                  <a:lnTo>
                    <a:pt x="352" y="126"/>
                  </a:lnTo>
                  <a:lnTo>
                    <a:pt x="352" y="126"/>
                  </a:lnTo>
                  <a:lnTo>
                    <a:pt x="354" y="128"/>
                  </a:lnTo>
                  <a:lnTo>
                    <a:pt x="354" y="128"/>
                  </a:lnTo>
                  <a:lnTo>
                    <a:pt x="354" y="128"/>
                  </a:lnTo>
                  <a:lnTo>
                    <a:pt x="354" y="128"/>
                  </a:lnTo>
                  <a:lnTo>
                    <a:pt x="354" y="126"/>
                  </a:lnTo>
                  <a:lnTo>
                    <a:pt x="354" y="126"/>
                  </a:lnTo>
                  <a:close/>
                  <a:moveTo>
                    <a:pt x="194" y="49"/>
                  </a:moveTo>
                  <a:lnTo>
                    <a:pt x="194" y="49"/>
                  </a:lnTo>
                  <a:lnTo>
                    <a:pt x="194" y="46"/>
                  </a:lnTo>
                  <a:lnTo>
                    <a:pt x="193" y="46"/>
                  </a:lnTo>
                  <a:lnTo>
                    <a:pt x="193" y="46"/>
                  </a:lnTo>
                  <a:lnTo>
                    <a:pt x="194" y="49"/>
                  </a:lnTo>
                  <a:lnTo>
                    <a:pt x="194" y="49"/>
                  </a:lnTo>
                  <a:close/>
                  <a:moveTo>
                    <a:pt x="74" y="109"/>
                  </a:moveTo>
                  <a:lnTo>
                    <a:pt x="74" y="109"/>
                  </a:lnTo>
                  <a:lnTo>
                    <a:pt x="73" y="109"/>
                  </a:lnTo>
                  <a:lnTo>
                    <a:pt x="73" y="109"/>
                  </a:lnTo>
                  <a:lnTo>
                    <a:pt x="73" y="109"/>
                  </a:lnTo>
                  <a:lnTo>
                    <a:pt x="74" y="109"/>
                  </a:lnTo>
                  <a:lnTo>
                    <a:pt x="74" y="109"/>
                  </a:lnTo>
                  <a:close/>
                  <a:moveTo>
                    <a:pt x="221" y="259"/>
                  </a:moveTo>
                  <a:lnTo>
                    <a:pt x="221" y="259"/>
                  </a:lnTo>
                  <a:lnTo>
                    <a:pt x="221" y="259"/>
                  </a:lnTo>
                  <a:lnTo>
                    <a:pt x="221" y="259"/>
                  </a:lnTo>
                  <a:lnTo>
                    <a:pt x="221" y="255"/>
                  </a:lnTo>
                  <a:lnTo>
                    <a:pt x="221" y="255"/>
                  </a:lnTo>
                  <a:lnTo>
                    <a:pt x="220" y="257"/>
                  </a:lnTo>
                  <a:lnTo>
                    <a:pt x="220" y="257"/>
                  </a:lnTo>
                  <a:lnTo>
                    <a:pt x="221" y="259"/>
                  </a:lnTo>
                  <a:lnTo>
                    <a:pt x="221" y="259"/>
                  </a:lnTo>
                  <a:close/>
                  <a:moveTo>
                    <a:pt x="125" y="137"/>
                  </a:moveTo>
                  <a:lnTo>
                    <a:pt x="125" y="137"/>
                  </a:lnTo>
                  <a:lnTo>
                    <a:pt x="127" y="139"/>
                  </a:lnTo>
                  <a:lnTo>
                    <a:pt x="127" y="139"/>
                  </a:lnTo>
                  <a:lnTo>
                    <a:pt x="127" y="139"/>
                  </a:lnTo>
                  <a:lnTo>
                    <a:pt x="127" y="139"/>
                  </a:lnTo>
                  <a:lnTo>
                    <a:pt x="125" y="137"/>
                  </a:lnTo>
                  <a:lnTo>
                    <a:pt x="125" y="137"/>
                  </a:lnTo>
                  <a:close/>
                  <a:moveTo>
                    <a:pt x="164" y="233"/>
                  </a:moveTo>
                  <a:lnTo>
                    <a:pt x="164" y="233"/>
                  </a:lnTo>
                  <a:lnTo>
                    <a:pt x="161" y="235"/>
                  </a:lnTo>
                  <a:lnTo>
                    <a:pt x="161" y="235"/>
                  </a:lnTo>
                  <a:lnTo>
                    <a:pt x="164" y="235"/>
                  </a:lnTo>
                  <a:lnTo>
                    <a:pt x="164" y="235"/>
                  </a:lnTo>
                  <a:lnTo>
                    <a:pt x="164" y="233"/>
                  </a:lnTo>
                  <a:lnTo>
                    <a:pt x="164" y="233"/>
                  </a:lnTo>
                  <a:close/>
                  <a:moveTo>
                    <a:pt x="237" y="219"/>
                  </a:moveTo>
                  <a:lnTo>
                    <a:pt x="237" y="219"/>
                  </a:lnTo>
                  <a:lnTo>
                    <a:pt x="239" y="221"/>
                  </a:lnTo>
                  <a:lnTo>
                    <a:pt x="239" y="221"/>
                  </a:lnTo>
                  <a:lnTo>
                    <a:pt x="237" y="219"/>
                  </a:lnTo>
                  <a:lnTo>
                    <a:pt x="237" y="219"/>
                  </a:lnTo>
                  <a:close/>
                  <a:moveTo>
                    <a:pt x="133" y="148"/>
                  </a:moveTo>
                  <a:lnTo>
                    <a:pt x="133" y="148"/>
                  </a:lnTo>
                  <a:lnTo>
                    <a:pt x="133" y="148"/>
                  </a:lnTo>
                  <a:lnTo>
                    <a:pt x="133" y="148"/>
                  </a:lnTo>
                  <a:lnTo>
                    <a:pt x="134" y="150"/>
                  </a:lnTo>
                  <a:lnTo>
                    <a:pt x="134" y="150"/>
                  </a:lnTo>
                  <a:lnTo>
                    <a:pt x="133" y="148"/>
                  </a:lnTo>
                  <a:lnTo>
                    <a:pt x="133" y="148"/>
                  </a:lnTo>
                  <a:close/>
                  <a:moveTo>
                    <a:pt x="330" y="170"/>
                  </a:moveTo>
                  <a:lnTo>
                    <a:pt x="330" y="170"/>
                  </a:lnTo>
                  <a:lnTo>
                    <a:pt x="330" y="167"/>
                  </a:lnTo>
                  <a:lnTo>
                    <a:pt x="330" y="167"/>
                  </a:lnTo>
                  <a:lnTo>
                    <a:pt x="330" y="170"/>
                  </a:lnTo>
                  <a:lnTo>
                    <a:pt x="330" y="170"/>
                  </a:lnTo>
                  <a:close/>
                  <a:moveTo>
                    <a:pt x="202" y="169"/>
                  </a:moveTo>
                  <a:lnTo>
                    <a:pt x="202" y="169"/>
                  </a:lnTo>
                  <a:lnTo>
                    <a:pt x="202" y="165"/>
                  </a:lnTo>
                  <a:lnTo>
                    <a:pt x="202" y="165"/>
                  </a:lnTo>
                  <a:lnTo>
                    <a:pt x="202" y="167"/>
                  </a:lnTo>
                  <a:lnTo>
                    <a:pt x="202" y="169"/>
                  </a:lnTo>
                  <a:lnTo>
                    <a:pt x="202" y="169"/>
                  </a:lnTo>
                  <a:close/>
                  <a:moveTo>
                    <a:pt x="291" y="214"/>
                  </a:moveTo>
                  <a:lnTo>
                    <a:pt x="291" y="214"/>
                  </a:lnTo>
                  <a:lnTo>
                    <a:pt x="291" y="214"/>
                  </a:lnTo>
                  <a:lnTo>
                    <a:pt x="291" y="214"/>
                  </a:lnTo>
                  <a:lnTo>
                    <a:pt x="291" y="216"/>
                  </a:lnTo>
                  <a:lnTo>
                    <a:pt x="291" y="216"/>
                  </a:lnTo>
                  <a:lnTo>
                    <a:pt x="292" y="214"/>
                  </a:lnTo>
                  <a:lnTo>
                    <a:pt x="292" y="214"/>
                  </a:lnTo>
                  <a:lnTo>
                    <a:pt x="291" y="214"/>
                  </a:lnTo>
                  <a:lnTo>
                    <a:pt x="291" y="214"/>
                  </a:lnTo>
                  <a:close/>
                  <a:moveTo>
                    <a:pt x="227" y="236"/>
                  </a:moveTo>
                  <a:lnTo>
                    <a:pt x="227" y="236"/>
                  </a:lnTo>
                  <a:lnTo>
                    <a:pt x="226" y="238"/>
                  </a:lnTo>
                  <a:lnTo>
                    <a:pt x="226" y="240"/>
                  </a:lnTo>
                  <a:lnTo>
                    <a:pt x="226" y="240"/>
                  </a:lnTo>
                  <a:lnTo>
                    <a:pt x="227" y="236"/>
                  </a:lnTo>
                  <a:lnTo>
                    <a:pt x="227" y="236"/>
                  </a:lnTo>
                  <a:close/>
                  <a:moveTo>
                    <a:pt x="234" y="118"/>
                  </a:moveTo>
                  <a:lnTo>
                    <a:pt x="234" y="118"/>
                  </a:lnTo>
                  <a:lnTo>
                    <a:pt x="232" y="117"/>
                  </a:lnTo>
                  <a:lnTo>
                    <a:pt x="232" y="117"/>
                  </a:lnTo>
                  <a:lnTo>
                    <a:pt x="232" y="118"/>
                  </a:lnTo>
                  <a:lnTo>
                    <a:pt x="232" y="118"/>
                  </a:lnTo>
                  <a:lnTo>
                    <a:pt x="234" y="118"/>
                  </a:lnTo>
                  <a:lnTo>
                    <a:pt x="234" y="118"/>
                  </a:lnTo>
                  <a:close/>
                  <a:moveTo>
                    <a:pt x="289" y="153"/>
                  </a:moveTo>
                  <a:lnTo>
                    <a:pt x="289" y="153"/>
                  </a:lnTo>
                  <a:lnTo>
                    <a:pt x="287" y="153"/>
                  </a:lnTo>
                  <a:lnTo>
                    <a:pt x="287" y="153"/>
                  </a:lnTo>
                  <a:lnTo>
                    <a:pt x="289" y="156"/>
                  </a:lnTo>
                  <a:lnTo>
                    <a:pt x="289" y="156"/>
                  </a:lnTo>
                  <a:lnTo>
                    <a:pt x="289" y="156"/>
                  </a:lnTo>
                  <a:lnTo>
                    <a:pt x="289" y="156"/>
                  </a:lnTo>
                  <a:lnTo>
                    <a:pt x="289" y="153"/>
                  </a:lnTo>
                  <a:lnTo>
                    <a:pt x="289" y="153"/>
                  </a:lnTo>
                  <a:close/>
                  <a:moveTo>
                    <a:pt x="141" y="158"/>
                  </a:moveTo>
                  <a:lnTo>
                    <a:pt x="141" y="158"/>
                  </a:lnTo>
                  <a:lnTo>
                    <a:pt x="141" y="159"/>
                  </a:lnTo>
                  <a:lnTo>
                    <a:pt x="142" y="159"/>
                  </a:lnTo>
                  <a:lnTo>
                    <a:pt x="142" y="159"/>
                  </a:lnTo>
                  <a:lnTo>
                    <a:pt x="141" y="158"/>
                  </a:lnTo>
                  <a:lnTo>
                    <a:pt x="141" y="158"/>
                  </a:lnTo>
                  <a:close/>
                  <a:moveTo>
                    <a:pt x="254" y="110"/>
                  </a:moveTo>
                  <a:lnTo>
                    <a:pt x="254" y="110"/>
                  </a:lnTo>
                  <a:lnTo>
                    <a:pt x="253" y="113"/>
                  </a:lnTo>
                  <a:lnTo>
                    <a:pt x="253" y="113"/>
                  </a:lnTo>
                  <a:lnTo>
                    <a:pt x="254" y="112"/>
                  </a:lnTo>
                  <a:lnTo>
                    <a:pt x="254" y="112"/>
                  </a:lnTo>
                  <a:lnTo>
                    <a:pt x="254" y="110"/>
                  </a:lnTo>
                  <a:lnTo>
                    <a:pt x="254" y="110"/>
                  </a:lnTo>
                  <a:close/>
                  <a:moveTo>
                    <a:pt x="111" y="175"/>
                  </a:moveTo>
                  <a:lnTo>
                    <a:pt x="111" y="175"/>
                  </a:lnTo>
                  <a:lnTo>
                    <a:pt x="111" y="175"/>
                  </a:lnTo>
                  <a:lnTo>
                    <a:pt x="111" y="175"/>
                  </a:lnTo>
                  <a:lnTo>
                    <a:pt x="109" y="176"/>
                  </a:lnTo>
                  <a:lnTo>
                    <a:pt x="111" y="178"/>
                  </a:lnTo>
                  <a:lnTo>
                    <a:pt x="111" y="178"/>
                  </a:lnTo>
                  <a:lnTo>
                    <a:pt x="111" y="175"/>
                  </a:lnTo>
                  <a:lnTo>
                    <a:pt x="111" y="175"/>
                  </a:lnTo>
                  <a:close/>
                  <a:moveTo>
                    <a:pt x="123" y="126"/>
                  </a:moveTo>
                  <a:lnTo>
                    <a:pt x="123" y="126"/>
                  </a:lnTo>
                  <a:lnTo>
                    <a:pt x="122" y="126"/>
                  </a:lnTo>
                  <a:lnTo>
                    <a:pt x="123" y="128"/>
                  </a:lnTo>
                  <a:lnTo>
                    <a:pt x="123" y="128"/>
                  </a:lnTo>
                  <a:lnTo>
                    <a:pt x="123" y="126"/>
                  </a:lnTo>
                  <a:lnTo>
                    <a:pt x="123" y="126"/>
                  </a:lnTo>
                  <a:close/>
                  <a:moveTo>
                    <a:pt x="128" y="128"/>
                  </a:moveTo>
                  <a:lnTo>
                    <a:pt x="128" y="128"/>
                  </a:lnTo>
                  <a:lnTo>
                    <a:pt x="131" y="126"/>
                  </a:lnTo>
                  <a:lnTo>
                    <a:pt x="131" y="126"/>
                  </a:lnTo>
                  <a:lnTo>
                    <a:pt x="131" y="126"/>
                  </a:lnTo>
                  <a:lnTo>
                    <a:pt x="128" y="128"/>
                  </a:lnTo>
                  <a:lnTo>
                    <a:pt x="128" y="128"/>
                  </a:lnTo>
                  <a:close/>
                  <a:moveTo>
                    <a:pt x="79" y="150"/>
                  </a:moveTo>
                  <a:lnTo>
                    <a:pt x="79" y="150"/>
                  </a:lnTo>
                  <a:lnTo>
                    <a:pt x="79" y="148"/>
                  </a:lnTo>
                  <a:lnTo>
                    <a:pt x="78" y="148"/>
                  </a:lnTo>
                  <a:lnTo>
                    <a:pt x="78" y="148"/>
                  </a:lnTo>
                  <a:lnTo>
                    <a:pt x="79" y="150"/>
                  </a:lnTo>
                  <a:lnTo>
                    <a:pt x="79" y="150"/>
                  </a:lnTo>
                  <a:close/>
                  <a:moveTo>
                    <a:pt x="232" y="191"/>
                  </a:moveTo>
                  <a:lnTo>
                    <a:pt x="232" y="191"/>
                  </a:lnTo>
                  <a:lnTo>
                    <a:pt x="231" y="191"/>
                  </a:lnTo>
                  <a:lnTo>
                    <a:pt x="232" y="192"/>
                  </a:lnTo>
                  <a:lnTo>
                    <a:pt x="232" y="192"/>
                  </a:lnTo>
                  <a:lnTo>
                    <a:pt x="232" y="191"/>
                  </a:lnTo>
                  <a:lnTo>
                    <a:pt x="232" y="191"/>
                  </a:lnTo>
                  <a:close/>
                  <a:moveTo>
                    <a:pt x="226" y="233"/>
                  </a:moveTo>
                  <a:lnTo>
                    <a:pt x="226" y="233"/>
                  </a:lnTo>
                  <a:lnTo>
                    <a:pt x="227" y="232"/>
                  </a:lnTo>
                  <a:lnTo>
                    <a:pt x="227" y="232"/>
                  </a:lnTo>
                  <a:lnTo>
                    <a:pt x="226" y="230"/>
                  </a:lnTo>
                  <a:lnTo>
                    <a:pt x="226" y="230"/>
                  </a:lnTo>
                  <a:lnTo>
                    <a:pt x="226" y="233"/>
                  </a:lnTo>
                  <a:lnTo>
                    <a:pt x="226" y="233"/>
                  </a:lnTo>
                  <a:close/>
                  <a:moveTo>
                    <a:pt x="317" y="180"/>
                  </a:moveTo>
                  <a:lnTo>
                    <a:pt x="317" y="180"/>
                  </a:lnTo>
                  <a:lnTo>
                    <a:pt x="317" y="178"/>
                  </a:lnTo>
                  <a:lnTo>
                    <a:pt x="317" y="178"/>
                  </a:lnTo>
                  <a:lnTo>
                    <a:pt x="317" y="180"/>
                  </a:lnTo>
                  <a:lnTo>
                    <a:pt x="317" y="180"/>
                  </a:lnTo>
                  <a:close/>
                  <a:moveTo>
                    <a:pt x="86" y="183"/>
                  </a:moveTo>
                  <a:lnTo>
                    <a:pt x="86" y="183"/>
                  </a:lnTo>
                  <a:lnTo>
                    <a:pt x="86" y="183"/>
                  </a:lnTo>
                  <a:lnTo>
                    <a:pt x="86" y="183"/>
                  </a:lnTo>
                  <a:lnTo>
                    <a:pt x="84" y="186"/>
                  </a:lnTo>
                  <a:lnTo>
                    <a:pt x="84" y="186"/>
                  </a:lnTo>
                  <a:lnTo>
                    <a:pt x="86" y="186"/>
                  </a:lnTo>
                  <a:lnTo>
                    <a:pt x="86" y="186"/>
                  </a:lnTo>
                  <a:lnTo>
                    <a:pt x="86" y="184"/>
                  </a:lnTo>
                  <a:lnTo>
                    <a:pt x="86" y="184"/>
                  </a:lnTo>
                  <a:lnTo>
                    <a:pt x="86" y="183"/>
                  </a:lnTo>
                  <a:lnTo>
                    <a:pt x="86" y="183"/>
                  </a:lnTo>
                  <a:close/>
                  <a:moveTo>
                    <a:pt x="313" y="113"/>
                  </a:moveTo>
                  <a:lnTo>
                    <a:pt x="313" y="113"/>
                  </a:lnTo>
                  <a:lnTo>
                    <a:pt x="311" y="115"/>
                  </a:lnTo>
                  <a:lnTo>
                    <a:pt x="311" y="115"/>
                  </a:lnTo>
                  <a:lnTo>
                    <a:pt x="313" y="115"/>
                  </a:lnTo>
                  <a:lnTo>
                    <a:pt x="313" y="113"/>
                  </a:lnTo>
                  <a:lnTo>
                    <a:pt x="313" y="113"/>
                  </a:lnTo>
                  <a:close/>
                  <a:moveTo>
                    <a:pt x="180" y="112"/>
                  </a:moveTo>
                  <a:lnTo>
                    <a:pt x="180" y="112"/>
                  </a:lnTo>
                  <a:lnTo>
                    <a:pt x="182" y="110"/>
                  </a:lnTo>
                  <a:lnTo>
                    <a:pt x="182" y="110"/>
                  </a:lnTo>
                  <a:lnTo>
                    <a:pt x="180" y="112"/>
                  </a:lnTo>
                  <a:lnTo>
                    <a:pt x="180" y="112"/>
                  </a:lnTo>
                  <a:close/>
                  <a:moveTo>
                    <a:pt x="322" y="176"/>
                  </a:moveTo>
                  <a:lnTo>
                    <a:pt x="322" y="176"/>
                  </a:lnTo>
                  <a:lnTo>
                    <a:pt x="324" y="176"/>
                  </a:lnTo>
                  <a:lnTo>
                    <a:pt x="324" y="176"/>
                  </a:lnTo>
                  <a:lnTo>
                    <a:pt x="322" y="175"/>
                  </a:lnTo>
                  <a:lnTo>
                    <a:pt x="322" y="175"/>
                  </a:lnTo>
                  <a:lnTo>
                    <a:pt x="322" y="176"/>
                  </a:lnTo>
                  <a:lnTo>
                    <a:pt x="322" y="176"/>
                  </a:lnTo>
                  <a:close/>
                  <a:moveTo>
                    <a:pt x="368" y="96"/>
                  </a:moveTo>
                  <a:lnTo>
                    <a:pt x="368" y="96"/>
                  </a:lnTo>
                  <a:lnTo>
                    <a:pt x="369" y="99"/>
                  </a:lnTo>
                  <a:lnTo>
                    <a:pt x="369" y="99"/>
                  </a:lnTo>
                  <a:lnTo>
                    <a:pt x="369" y="98"/>
                  </a:lnTo>
                  <a:lnTo>
                    <a:pt x="368" y="96"/>
                  </a:lnTo>
                  <a:lnTo>
                    <a:pt x="368" y="96"/>
                  </a:lnTo>
                  <a:close/>
                  <a:moveTo>
                    <a:pt x="360" y="107"/>
                  </a:moveTo>
                  <a:lnTo>
                    <a:pt x="360" y="107"/>
                  </a:lnTo>
                  <a:lnTo>
                    <a:pt x="360" y="106"/>
                  </a:lnTo>
                  <a:lnTo>
                    <a:pt x="360" y="106"/>
                  </a:lnTo>
                  <a:lnTo>
                    <a:pt x="360" y="107"/>
                  </a:lnTo>
                  <a:lnTo>
                    <a:pt x="360" y="107"/>
                  </a:lnTo>
                  <a:close/>
                  <a:moveTo>
                    <a:pt x="182" y="153"/>
                  </a:moveTo>
                  <a:lnTo>
                    <a:pt x="182" y="153"/>
                  </a:lnTo>
                  <a:lnTo>
                    <a:pt x="182" y="151"/>
                  </a:lnTo>
                  <a:lnTo>
                    <a:pt x="182" y="151"/>
                  </a:lnTo>
                  <a:lnTo>
                    <a:pt x="182" y="151"/>
                  </a:lnTo>
                  <a:lnTo>
                    <a:pt x="182" y="153"/>
                  </a:lnTo>
                  <a:lnTo>
                    <a:pt x="182" y="153"/>
                  </a:lnTo>
                  <a:close/>
                  <a:moveTo>
                    <a:pt x="191" y="147"/>
                  </a:moveTo>
                  <a:lnTo>
                    <a:pt x="191" y="147"/>
                  </a:lnTo>
                  <a:lnTo>
                    <a:pt x="190" y="147"/>
                  </a:lnTo>
                  <a:lnTo>
                    <a:pt x="191" y="148"/>
                  </a:lnTo>
                  <a:lnTo>
                    <a:pt x="191" y="148"/>
                  </a:lnTo>
                  <a:lnTo>
                    <a:pt x="191" y="147"/>
                  </a:lnTo>
                  <a:lnTo>
                    <a:pt x="191" y="147"/>
                  </a:lnTo>
                  <a:close/>
                  <a:moveTo>
                    <a:pt x="84" y="109"/>
                  </a:moveTo>
                  <a:lnTo>
                    <a:pt x="84" y="109"/>
                  </a:lnTo>
                  <a:lnTo>
                    <a:pt x="84" y="109"/>
                  </a:lnTo>
                  <a:lnTo>
                    <a:pt x="82" y="109"/>
                  </a:lnTo>
                  <a:lnTo>
                    <a:pt x="82" y="109"/>
                  </a:lnTo>
                  <a:lnTo>
                    <a:pt x="84" y="109"/>
                  </a:lnTo>
                  <a:lnTo>
                    <a:pt x="84" y="109"/>
                  </a:lnTo>
                  <a:close/>
                  <a:moveTo>
                    <a:pt x="278" y="79"/>
                  </a:moveTo>
                  <a:lnTo>
                    <a:pt x="278" y="79"/>
                  </a:lnTo>
                  <a:lnTo>
                    <a:pt x="278" y="77"/>
                  </a:lnTo>
                  <a:lnTo>
                    <a:pt x="278" y="76"/>
                  </a:lnTo>
                  <a:lnTo>
                    <a:pt x="278" y="76"/>
                  </a:lnTo>
                  <a:lnTo>
                    <a:pt x="278" y="79"/>
                  </a:lnTo>
                  <a:lnTo>
                    <a:pt x="278" y="79"/>
                  </a:lnTo>
                  <a:close/>
                  <a:moveTo>
                    <a:pt x="201" y="266"/>
                  </a:moveTo>
                  <a:lnTo>
                    <a:pt x="201" y="266"/>
                  </a:lnTo>
                  <a:lnTo>
                    <a:pt x="202" y="266"/>
                  </a:lnTo>
                  <a:lnTo>
                    <a:pt x="202" y="266"/>
                  </a:lnTo>
                  <a:lnTo>
                    <a:pt x="202" y="266"/>
                  </a:lnTo>
                  <a:lnTo>
                    <a:pt x="202" y="266"/>
                  </a:lnTo>
                  <a:lnTo>
                    <a:pt x="201" y="265"/>
                  </a:lnTo>
                  <a:lnTo>
                    <a:pt x="201" y="265"/>
                  </a:lnTo>
                  <a:lnTo>
                    <a:pt x="201" y="266"/>
                  </a:lnTo>
                  <a:lnTo>
                    <a:pt x="201" y="266"/>
                  </a:lnTo>
                  <a:close/>
                  <a:moveTo>
                    <a:pt x="229" y="213"/>
                  </a:moveTo>
                  <a:lnTo>
                    <a:pt x="229" y="213"/>
                  </a:lnTo>
                  <a:lnTo>
                    <a:pt x="229" y="213"/>
                  </a:lnTo>
                  <a:lnTo>
                    <a:pt x="229" y="211"/>
                  </a:lnTo>
                  <a:lnTo>
                    <a:pt x="229" y="211"/>
                  </a:lnTo>
                  <a:lnTo>
                    <a:pt x="229" y="213"/>
                  </a:lnTo>
                  <a:lnTo>
                    <a:pt x="229" y="213"/>
                  </a:lnTo>
                  <a:close/>
                  <a:moveTo>
                    <a:pt x="265" y="200"/>
                  </a:moveTo>
                  <a:lnTo>
                    <a:pt x="265" y="200"/>
                  </a:lnTo>
                  <a:lnTo>
                    <a:pt x="267" y="200"/>
                  </a:lnTo>
                  <a:lnTo>
                    <a:pt x="267" y="200"/>
                  </a:lnTo>
                  <a:lnTo>
                    <a:pt x="267" y="199"/>
                  </a:lnTo>
                  <a:lnTo>
                    <a:pt x="267" y="199"/>
                  </a:lnTo>
                  <a:lnTo>
                    <a:pt x="265" y="200"/>
                  </a:lnTo>
                  <a:lnTo>
                    <a:pt x="265" y="200"/>
                  </a:lnTo>
                  <a:close/>
                  <a:moveTo>
                    <a:pt x="239" y="135"/>
                  </a:moveTo>
                  <a:lnTo>
                    <a:pt x="239" y="135"/>
                  </a:lnTo>
                  <a:lnTo>
                    <a:pt x="239" y="135"/>
                  </a:lnTo>
                  <a:lnTo>
                    <a:pt x="239" y="135"/>
                  </a:lnTo>
                  <a:lnTo>
                    <a:pt x="240" y="135"/>
                  </a:lnTo>
                  <a:lnTo>
                    <a:pt x="240" y="135"/>
                  </a:lnTo>
                  <a:lnTo>
                    <a:pt x="239" y="134"/>
                  </a:lnTo>
                  <a:lnTo>
                    <a:pt x="239" y="134"/>
                  </a:lnTo>
                  <a:lnTo>
                    <a:pt x="239" y="135"/>
                  </a:lnTo>
                  <a:lnTo>
                    <a:pt x="239" y="135"/>
                  </a:lnTo>
                  <a:close/>
                  <a:moveTo>
                    <a:pt x="303" y="202"/>
                  </a:moveTo>
                  <a:lnTo>
                    <a:pt x="303" y="202"/>
                  </a:lnTo>
                  <a:lnTo>
                    <a:pt x="305" y="200"/>
                  </a:lnTo>
                  <a:lnTo>
                    <a:pt x="305" y="200"/>
                  </a:lnTo>
                  <a:lnTo>
                    <a:pt x="303" y="202"/>
                  </a:lnTo>
                  <a:lnTo>
                    <a:pt x="303" y="202"/>
                  </a:lnTo>
                  <a:close/>
                  <a:moveTo>
                    <a:pt x="246" y="225"/>
                  </a:moveTo>
                  <a:lnTo>
                    <a:pt x="246" y="225"/>
                  </a:lnTo>
                  <a:lnTo>
                    <a:pt x="248" y="229"/>
                  </a:lnTo>
                  <a:lnTo>
                    <a:pt x="248" y="229"/>
                  </a:lnTo>
                  <a:lnTo>
                    <a:pt x="248" y="227"/>
                  </a:lnTo>
                  <a:lnTo>
                    <a:pt x="246" y="225"/>
                  </a:lnTo>
                  <a:lnTo>
                    <a:pt x="246" y="225"/>
                  </a:lnTo>
                  <a:close/>
                  <a:moveTo>
                    <a:pt x="291" y="224"/>
                  </a:moveTo>
                  <a:lnTo>
                    <a:pt x="291" y="224"/>
                  </a:lnTo>
                  <a:lnTo>
                    <a:pt x="291" y="225"/>
                  </a:lnTo>
                  <a:lnTo>
                    <a:pt x="291" y="225"/>
                  </a:lnTo>
                  <a:lnTo>
                    <a:pt x="291" y="225"/>
                  </a:lnTo>
                  <a:lnTo>
                    <a:pt x="291" y="225"/>
                  </a:lnTo>
                  <a:lnTo>
                    <a:pt x="291" y="225"/>
                  </a:lnTo>
                  <a:lnTo>
                    <a:pt x="291" y="224"/>
                  </a:lnTo>
                  <a:lnTo>
                    <a:pt x="291" y="224"/>
                  </a:lnTo>
                  <a:close/>
                  <a:moveTo>
                    <a:pt x="362" y="148"/>
                  </a:moveTo>
                  <a:lnTo>
                    <a:pt x="362" y="148"/>
                  </a:lnTo>
                  <a:lnTo>
                    <a:pt x="362" y="150"/>
                  </a:lnTo>
                  <a:lnTo>
                    <a:pt x="362" y="150"/>
                  </a:lnTo>
                  <a:lnTo>
                    <a:pt x="363" y="150"/>
                  </a:lnTo>
                  <a:lnTo>
                    <a:pt x="362" y="148"/>
                  </a:lnTo>
                  <a:lnTo>
                    <a:pt x="362" y="148"/>
                  </a:lnTo>
                  <a:close/>
                  <a:moveTo>
                    <a:pt x="43" y="150"/>
                  </a:moveTo>
                  <a:lnTo>
                    <a:pt x="43" y="150"/>
                  </a:lnTo>
                  <a:lnTo>
                    <a:pt x="43" y="148"/>
                  </a:lnTo>
                  <a:lnTo>
                    <a:pt x="41" y="147"/>
                  </a:lnTo>
                  <a:lnTo>
                    <a:pt x="41" y="147"/>
                  </a:lnTo>
                  <a:lnTo>
                    <a:pt x="43" y="150"/>
                  </a:lnTo>
                  <a:lnTo>
                    <a:pt x="43" y="150"/>
                  </a:lnTo>
                  <a:close/>
                  <a:moveTo>
                    <a:pt x="196" y="58"/>
                  </a:moveTo>
                  <a:lnTo>
                    <a:pt x="196" y="58"/>
                  </a:lnTo>
                  <a:lnTo>
                    <a:pt x="196" y="58"/>
                  </a:lnTo>
                  <a:lnTo>
                    <a:pt x="196" y="58"/>
                  </a:lnTo>
                  <a:lnTo>
                    <a:pt x="194" y="57"/>
                  </a:lnTo>
                  <a:lnTo>
                    <a:pt x="194" y="57"/>
                  </a:lnTo>
                  <a:lnTo>
                    <a:pt x="196" y="58"/>
                  </a:lnTo>
                  <a:lnTo>
                    <a:pt x="196" y="58"/>
                  </a:lnTo>
                  <a:close/>
                  <a:moveTo>
                    <a:pt x="253" y="206"/>
                  </a:moveTo>
                  <a:lnTo>
                    <a:pt x="253" y="206"/>
                  </a:lnTo>
                  <a:lnTo>
                    <a:pt x="253" y="206"/>
                  </a:lnTo>
                  <a:lnTo>
                    <a:pt x="253" y="206"/>
                  </a:lnTo>
                  <a:lnTo>
                    <a:pt x="253" y="205"/>
                  </a:lnTo>
                  <a:lnTo>
                    <a:pt x="253" y="205"/>
                  </a:lnTo>
                  <a:lnTo>
                    <a:pt x="253" y="205"/>
                  </a:lnTo>
                  <a:lnTo>
                    <a:pt x="253" y="205"/>
                  </a:lnTo>
                  <a:lnTo>
                    <a:pt x="253" y="206"/>
                  </a:lnTo>
                  <a:lnTo>
                    <a:pt x="253" y="206"/>
                  </a:lnTo>
                  <a:close/>
                  <a:moveTo>
                    <a:pt x="254" y="216"/>
                  </a:moveTo>
                  <a:lnTo>
                    <a:pt x="254" y="216"/>
                  </a:lnTo>
                  <a:lnTo>
                    <a:pt x="254" y="214"/>
                  </a:lnTo>
                  <a:lnTo>
                    <a:pt x="254" y="214"/>
                  </a:lnTo>
                  <a:lnTo>
                    <a:pt x="254" y="216"/>
                  </a:lnTo>
                  <a:lnTo>
                    <a:pt x="254" y="216"/>
                  </a:lnTo>
                  <a:lnTo>
                    <a:pt x="254" y="216"/>
                  </a:lnTo>
                  <a:close/>
                  <a:moveTo>
                    <a:pt x="89" y="82"/>
                  </a:moveTo>
                  <a:lnTo>
                    <a:pt x="89" y="82"/>
                  </a:lnTo>
                  <a:lnTo>
                    <a:pt x="89" y="82"/>
                  </a:lnTo>
                  <a:lnTo>
                    <a:pt x="89" y="83"/>
                  </a:lnTo>
                  <a:lnTo>
                    <a:pt x="89" y="83"/>
                  </a:lnTo>
                  <a:lnTo>
                    <a:pt x="89" y="82"/>
                  </a:lnTo>
                  <a:lnTo>
                    <a:pt x="89" y="82"/>
                  </a:lnTo>
                  <a:close/>
                  <a:moveTo>
                    <a:pt x="237" y="170"/>
                  </a:moveTo>
                  <a:lnTo>
                    <a:pt x="237" y="170"/>
                  </a:lnTo>
                  <a:lnTo>
                    <a:pt x="237" y="170"/>
                  </a:lnTo>
                  <a:lnTo>
                    <a:pt x="237" y="170"/>
                  </a:lnTo>
                  <a:lnTo>
                    <a:pt x="237" y="172"/>
                  </a:lnTo>
                  <a:lnTo>
                    <a:pt x="237" y="172"/>
                  </a:lnTo>
                  <a:lnTo>
                    <a:pt x="237" y="172"/>
                  </a:lnTo>
                  <a:lnTo>
                    <a:pt x="237" y="172"/>
                  </a:lnTo>
                  <a:lnTo>
                    <a:pt x="237" y="170"/>
                  </a:lnTo>
                  <a:lnTo>
                    <a:pt x="237" y="170"/>
                  </a:lnTo>
                  <a:close/>
                  <a:moveTo>
                    <a:pt x="377" y="126"/>
                  </a:moveTo>
                  <a:lnTo>
                    <a:pt x="377" y="126"/>
                  </a:lnTo>
                  <a:lnTo>
                    <a:pt x="377" y="124"/>
                  </a:lnTo>
                  <a:lnTo>
                    <a:pt x="377" y="124"/>
                  </a:lnTo>
                  <a:lnTo>
                    <a:pt x="377" y="124"/>
                  </a:lnTo>
                  <a:lnTo>
                    <a:pt x="377" y="126"/>
                  </a:lnTo>
                  <a:lnTo>
                    <a:pt x="377" y="126"/>
                  </a:lnTo>
                  <a:close/>
                  <a:moveTo>
                    <a:pt x="302" y="88"/>
                  </a:moveTo>
                  <a:lnTo>
                    <a:pt x="302" y="88"/>
                  </a:lnTo>
                  <a:lnTo>
                    <a:pt x="302" y="90"/>
                  </a:lnTo>
                  <a:lnTo>
                    <a:pt x="302" y="90"/>
                  </a:lnTo>
                  <a:lnTo>
                    <a:pt x="302" y="90"/>
                  </a:lnTo>
                  <a:lnTo>
                    <a:pt x="302" y="88"/>
                  </a:lnTo>
                  <a:lnTo>
                    <a:pt x="302" y="88"/>
                  </a:lnTo>
                  <a:close/>
                  <a:moveTo>
                    <a:pt x="254" y="104"/>
                  </a:moveTo>
                  <a:lnTo>
                    <a:pt x="254" y="104"/>
                  </a:lnTo>
                  <a:lnTo>
                    <a:pt x="254" y="104"/>
                  </a:lnTo>
                  <a:lnTo>
                    <a:pt x="254" y="106"/>
                  </a:lnTo>
                  <a:lnTo>
                    <a:pt x="254" y="106"/>
                  </a:lnTo>
                  <a:lnTo>
                    <a:pt x="254" y="104"/>
                  </a:lnTo>
                  <a:lnTo>
                    <a:pt x="254" y="104"/>
                  </a:lnTo>
                  <a:close/>
                  <a:moveTo>
                    <a:pt x="81" y="104"/>
                  </a:moveTo>
                  <a:lnTo>
                    <a:pt x="81" y="104"/>
                  </a:lnTo>
                  <a:lnTo>
                    <a:pt x="81" y="106"/>
                  </a:lnTo>
                  <a:lnTo>
                    <a:pt x="81" y="106"/>
                  </a:lnTo>
                  <a:lnTo>
                    <a:pt x="81" y="104"/>
                  </a:lnTo>
                  <a:lnTo>
                    <a:pt x="81" y="104"/>
                  </a:lnTo>
                  <a:close/>
                  <a:moveTo>
                    <a:pt x="246" y="115"/>
                  </a:moveTo>
                  <a:lnTo>
                    <a:pt x="246" y="115"/>
                  </a:lnTo>
                  <a:lnTo>
                    <a:pt x="245" y="115"/>
                  </a:lnTo>
                  <a:lnTo>
                    <a:pt x="245" y="117"/>
                  </a:lnTo>
                  <a:lnTo>
                    <a:pt x="245" y="117"/>
                  </a:lnTo>
                  <a:lnTo>
                    <a:pt x="246" y="115"/>
                  </a:lnTo>
                  <a:lnTo>
                    <a:pt x="246" y="115"/>
                  </a:lnTo>
                  <a:close/>
                  <a:moveTo>
                    <a:pt x="242" y="117"/>
                  </a:moveTo>
                  <a:lnTo>
                    <a:pt x="242" y="117"/>
                  </a:lnTo>
                  <a:lnTo>
                    <a:pt x="242" y="118"/>
                  </a:lnTo>
                  <a:lnTo>
                    <a:pt x="242" y="118"/>
                  </a:lnTo>
                  <a:lnTo>
                    <a:pt x="242" y="118"/>
                  </a:lnTo>
                  <a:lnTo>
                    <a:pt x="242" y="117"/>
                  </a:lnTo>
                  <a:lnTo>
                    <a:pt x="242" y="117"/>
                  </a:lnTo>
                  <a:close/>
                  <a:moveTo>
                    <a:pt x="262" y="189"/>
                  </a:moveTo>
                  <a:lnTo>
                    <a:pt x="262" y="189"/>
                  </a:lnTo>
                  <a:lnTo>
                    <a:pt x="262" y="188"/>
                  </a:lnTo>
                  <a:lnTo>
                    <a:pt x="261" y="188"/>
                  </a:lnTo>
                  <a:lnTo>
                    <a:pt x="261" y="188"/>
                  </a:lnTo>
                  <a:lnTo>
                    <a:pt x="262" y="189"/>
                  </a:lnTo>
                  <a:lnTo>
                    <a:pt x="262" y="189"/>
                  </a:lnTo>
                  <a:close/>
                  <a:moveTo>
                    <a:pt x="257" y="192"/>
                  </a:moveTo>
                  <a:lnTo>
                    <a:pt x="257" y="192"/>
                  </a:lnTo>
                  <a:lnTo>
                    <a:pt x="257" y="191"/>
                  </a:lnTo>
                  <a:lnTo>
                    <a:pt x="257" y="191"/>
                  </a:lnTo>
                  <a:lnTo>
                    <a:pt x="257" y="191"/>
                  </a:lnTo>
                  <a:lnTo>
                    <a:pt x="257" y="192"/>
                  </a:lnTo>
                  <a:lnTo>
                    <a:pt x="257" y="192"/>
                  </a:lnTo>
                  <a:close/>
                  <a:moveTo>
                    <a:pt x="138" y="203"/>
                  </a:moveTo>
                  <a:lnTo>
                    <a:pt x="138" y="203"/>
                  </a:lnTo>
                  <a:lnTo>
                    <a:pt x="138" y="205"/>
                  </a:lnTo>
                  <a:lnTo>
                    <a:pt x="138" y="205"/>
                  </a:lnTo>
                  <a:lnTo>
                    <a:pt x="138" y="205"/>
                  </a:lnTo>
                  <a:lnTo>
                    <a:pt x="138" y="203"/>
                  </a:lnTo>
                  <a:lnTo>
                    <a:pt x="138" y="203"/>
                  </a:lnTo>
                  <a:close/>
                  <a:moveTo>
                    <a:pt x="306" y="199"/>
                  </a:moveTo>
                  <a:lnTo>
                    <a:pt x="306" y="199"/>
                  </a:lnTo>
                  <a:lnTo>
                    <a:pt x="306" y="199"/>
                  </a:lnTo>
                  <a:lnTo>
                    <a:pt x="306" y="199"/>
                  </a:lnTo>
                  <a:lnTo>
                    <a:pt x="308" y="197"/>
                  </a:lnTo>
                  <a:lnTo>
                    <a:pt x="308" y="197"/>
                  </a:lnTo>
                  <a:lnTo>
                    <a:pt x="308" y="197"/>
                  </a:lnTo>
                  <a:lnTo>
                    <a:pt x="308" y="197"/>
                  </a:lnTo>
                  <a:lnTo>
                    <a:pt x="306" y="199"/>
                  </a:lnTo>
                  <a:lnTo>
                    <a:pt x="306" y="199"/>
                  </a:lnTo>
                  <a:close/>
                  <a:moveTo>
                    <a:pt x="218" y="235"/>
                  </a:moveTo>
                  <a:lnTo>
                    <a:pt x="218" y="235"/>
                  </a:lnTo>
                  <a:lnTo>
                    <a:pt x="216" y="233"/>
                  </a:lnTo>
                  <a:lnTo>
                    <a:pt x="216" y="233"/>
                  </a:lnTo>
                  <a:lnTo>
                    <a:pt x="216" y="233"/>
                  </a:lnTo>
                  <a:lnTo>
                    <a:pt x="218" y="235"/>
                  </a:lnTo>
                  <a:lnTo>
                    <a:pt x="218" y="235"/>
                  </a:lnTo>
                  <a:close/>
                  <a:moveTo>
                    <a:pt x="210" y="235"/>
                  </a:moveTo>
                  <a:lnTo>
                    <a:pt x="210" y="235"/>
                  </a:lnTo>
                  <a:lnTo>
                    <a:pt x="209" y="235"/>
                  </a:lnTo>
                  <a:lnTo>
                    <a:pt x="209" y="235"/>
                  </a:lnTo>
                  <a:lnTo>
                    <a:pt x="209" y="235"/>
                  </a:lnTo>
                  <a:lnTo>
                    <a:pt x="209" y="235"/>
                  </a:lnTo>
                  <a:lnTo>
                    <a:pt x="210" y="235"/>
                  </a:lnTo>
                  <a:lnTo>
                    <a:pt x="210" y="235"/>
                  </a:lnTo>
                  <a:close/>
                  <a:moveTo>
                    <a:pt x="381" y="135"/>
                  </a:moveTo>
                  <a:lnTo>
                    <a:pt x="381" y="135"/>
                  </a:lnTo>
                  <a:lnTo>
                    <a:pt x="381" y="134"/>
                  </a:lnTo>
                  <a:lnTo>
                    <a:pt x="381" y="134"/>
                  </a:lnTo>
                  <a:lnTo>
                    <a:pt x="381" y="135"/>
                  </a:lnTo>
                  <a:lnTo>
                    <a:pt x="381" y="135"/>
                  </a:lnTo>
                  <a:close/>
                  <a:moveTo>
                    <a:pt x="347" y="162"/>
                  </a:moveTo>
                  <a:lnTo>
                    <a:pt x="347" y="162"/>
                  </a:lnTo>
                  <a:lnTo>
                    <a:pt x="347" y="161"/>
                  </a:lnTo>
                  <a:lnTo>
                    <a:pt x="347" y="161"/>
                  </a:lnTo>
                  <a:lnTo>
                    <a:pt x="347" y="161"/>
                  </a:lnTo>
                  <a:lnTo>
                    <a:pt x="347" y="162"/>
                  </a:lnTo>
                  <a:lnTo>
                    <a:pt x="347" y="162"/>
                  </a:lnTo>
                  <a:close/>
                  <a:moveTo>
                    <a:pt x="139" y="165"/>
                  </a:moveTo>
                  <a:lnTo>
                    <a:pt x="139" y="165"/>
                  </a:lnTo>
                  <a:lnTo>
                    <a:pt x="139" y="167"/>
                  </a:lnTo>
                  <a:lnTo>
                    <a:pt x="139" y="167"/>
                  </a:lnTo>
                  <a:lnTo>
                    <a:pt x="139" y="167"/>
                  </a:lnTo>
                  <a:lnTo>
                    <a:pt x="139" y="165"/>
                  </a:lnTo>
                  <a:lnTo>
                    <a:pt x="139" y="165"/>
                  </a:lnTo>
                  <a:close/>
                  <a:moveTo>
                    <a:pt x="273" y="202"/>
                  </a:moveTo>
                  <a:lnTo>
                    <a:pt x="273" y="202"/>
                  </a:lnTo>
                  <a:lnTo>
                    <a:pt x="273" y="202"/>
                  </a:lnTo>
                  <a:lnTo>
                    <a:pt x="273" y="202"/>
                  </a:lnTo>
                  <a:lnTo>
                    <a:pt x="272" y="203"/>
                  </a:lnTo>
                  <a:lnTo>
                    <a:pt x="272" y="203"/>
                  </a:lnTo>
                  <a:lnTo>
                    <a:pt x="273" y="203"/>
                  </a:lnTo>
                  <a:lnTo>
                    <a:pt x="273" y="203"/>
                  </a:lnTo>
                  <a:lnTo>
                    <a:pt x="273" y="202"/>
                  </a:lnTo>
                  <a:lnTo>
                    <a:pt x="273" y="202"/>
                  </a:lnTo>
                  <a:close/>
                  <a:moveTo>
                    <a:pt x="343" y="90"/>
                  </a:moveTo>
                  <a:lnTo>
                    <a:pt x="343" y="90"/>
                  </a:lnTo>
                  <a:lnTo>
                    <a:pt x="341" y="91"/>
                  </a:lnTo>
                  <a:lnTo>
                    <a:pt x="341" y="91"/>
                  </a:lnTo>
                  <a:lnTo>
                    <a:pt x="343" y="91"/>
                  </a:lnTo>
                  <a:lnTo>
                    <a:pt x="343" y="91"/>
                  </a:lnTo>
                  <a:lnTo>
                    <a:pt x="343" y="90"/>
                  </a:lnTo>
                  <a:lnTo>
                    <a:pt x="343" y="90"/>
                  </a:lnTo>
                  <a:close/>
                  <a:moveTo>
                    <a:pt x="297" y="169"/>
                  </a:moveTo>
                  <a:lnTo>
                    <a:pt x="297" y="169"/>
                  </a:lnTo>
                  <a:lnTo>
                    <a:pt x="298" y="169"/>
                  </a:lnTo>
                  <a:lnTo>
                    <a:pt x="298" y="169"/>
                  </a:lnTo>
                  <a:lnTo>
                    <a:pt x="297" y="169"/>
                  </a:lnTo>
                  <a:lnTo>
                    <a:pt x="297" y="169"/>
                  </a:lnTo>
                  <a:lnTo>
                    <a:pt x="297" y="169"/>
                  </a:lnTo>
                  <a:close/>
                  <a:moveTo>
                    <a:pt x="138" y="113"/>
                  </a:moveTo>
                  <a:lnTo>
                    <a:pt x="138" y="113"/>
                  </a:lnTo>
                  <a:lnTo>
                    <a:pt x="139" y="113"/>
                  </a:lnTo>
                  <a:lnTo>
                    <a:pt x="139" y="113"/>
                  </a:lnTo>
                  <a:lnTo>
                    <a:pt x="138" y="113"/>
                  </a:lnTo>
                  <a:lnTo>
                    <a:pt x="138" y="113"/>
                  </a:lnTo>
                  <a:lnTo>
                    <a:pt x="138" y="113"/>
                  </a:lnTo>
                  <a:lnTo>
                    <a:pt x="138" y="113"/>
                  </a:lnTo>
                  <a:lnTo>
                    <a:pt x="138" y="113"/>
                  </a:lnTo>
                  <a:lnTo>
                    <a:pt x="138" y="113"/>
                  </a:lnTo>
                  <a:close/>
                  <a:moveTo>
                    <a:pt x="335" y="188"/>
                  </a:moveTo>
                  <a:lnTo>
                    <a:pt x="335" y="188"/>
                  </a:lnTo>
                  <a:lnTo>
                    <a:pt x="335" y="188"/>
                  </a:lnTo>
                  <a:lnTo>
                    <a:pt x="335" y="188"/>
                  </a:lnTo>
                  <a:lnTo>
                    <a:pt x="335" y="188"/>
                  </a:lnTo>
                  <a:lnTo>
                    <a:pt x="335" y="188"/>
                  </a:lnTo>
                  <a:lnTo>
                    <a:pt x="335" y="188"/>
                  </a:lnTo>
                  <a:lnTo>
                    <a:pt x="335" y="188"/>
                  </a:lnTo>
                  <a:lnTo>
                    <a:pt x="335" y="188"/>
                  </a:lnTo>
                  <a:lnTo>
                    <a:pt x="335" y="188"/>
                  </a:lnTo>
                  <a:close/>
                  <a:moveTo>
                    <a:pt x="198" y="172"/>
                  </a:moveTo>
                  <a:lnTo>
                    <a:pt x="198" y="172"/>
                  </a:lnTo>
                  <a:lnTo>
                    <a:pt x="198" y="172"/>
                  </a:lnTo>
                  <a:lnTo>
                    <a:pt x="198" y="172"/>
                  </a:lnTo>
                  <a:lnTo>
                    <a:pt x="198" y="172"/>
                  </a:lnTo>
                  <a:lnTo>
                    <a:pt x="198" y="172"/>
                  </a:lnTo>
                  <a:lnTo>
                    <a:pt x="198" y="173"/>
                  </a:lnTo>
                  <a:lnTo>
                    <a:pt x="198" y="173"/>
                  </a:lnTo>
                  <a:lnTo>
                    <a:pt x="198" y="173"/>
                  </a:lnTo>
                  <a:lnTo>
                    <a:pt x="198" y="173"/>
                  </a:lnTo>
                  <a:lnTo>
                    <a:pt x="198" y="172"/>
                  </a:lnTo>
                  <a:lnTo>
                    <a:pt x="198" y="172"/>
                  </a:lnTo>
                  <a:close/>
                  <a:moveTo>
                    <a:pt x="399" y="126"/>
                  </a:moveTo>
                  <a:lnTo>
                    <a:pt x="399" y="126"/>
                  </a:lnTo>
                  <a:lnTo>
                    <a:pt x="399" y="126"/>
                  </a:lnTo>
                  <a:lnTo>
                    <a:pt x="399" y="126"/>
                  </a:lnTo>
                  <a:lnTo>
                    <a:pt x="401" y="126"/>
                  </a:lnTo>
                  <a:lnTo>
                    <a:pt x="401" y="126"/>
                  </a:lnTo>
                  <a:lnTo>
                    <a:pt x="399" y="124"/>
                  </a:lnTo>
                  <a:lnTo>
                    <a:pt x="399" y="124"/>
                  </a:lnTo>
                  <a:lnTo>
                    <a:pt x="399" y="126"/>
                  </a:lnTo>
                  <a:lnTo>
                    <a:pt x="399" y="126"/>
                  </a:lnTo>
                  <a:close/>
                  <a:moveTo>
                    <a:pt x="103" y="192"/>
                  </a:moveTo>
                  <a:lnTo>
                    <a:pt x="103" y="192"/>
                  </a:lnTo>
                  <a:lnTo>
                    <a:pt x="103" y="192"/>
                  </a:lnTo>
                  <a:lnTo>
                    <a:pt x="103" y="192"/>
                  </a:lnTo>
                  <a:lnTo>
                    <a:pt x="103" y="192"/>
                  </a:lnTo>
                  <a:lnTo>
                    <a:pt x="103" y="192"/>
                  </a:lnTo>
                  <a:lnTo>
                    <a:pt x="103" y="192"/>
                  </a:lnTo>
                  <a:lnTo>
                    <a:pt x="103" y="192"/>
                  </a:lnTo>
                  <a:lnTo>
                    <a:pt x="103" y="192"/>
                  </a:lnTo>
                  <a:lnTo>
                    <a:pt x="103" y="192"/>
                  </a:lnTo>
                  <a:close/>
                  <a:moveTo>
                    <a:pt x="325" y="192"/>
                  </a:moveTo>
                  <a:lnTo>
                    <a:pt x="325" y="192"/>
                  </a:lnTo>
                  <a:lnTo>
                    <a:pt x="325" y="191"/>
                  </a:lnTo>
                  <a:lnTo>
                    <a:pt x="325" y="191"/>
                  </a:lnTo>
                  <a:lnTo>
                    <a:pt x="325" y="192"/>
                  </a:lnTo>
                  <a:lnTo>
                    <a:pt x="325" y="192"/>
                  </a:lnTo>
                  <a:lnTo>
                    <a:pt x="325" y="192"/>
                  </a:lnTo>
                  <a:lnTo>
                    <a:pt x="325" y="192"/>
                  </a:lnTo>
                  <a:lnTo>
                    <a:pt x="325" y="192"/>
                  </a:lnTo>
                  <a:lnTo>
                    <a:pt x="325" y="192"/>
                  </a:lnTo>
                  <a:close/>
                  <a:moveTo>
                    <a:pt x="193" y="178"/>
                  </a:moveTo>
                  <a:lnTo>
                    <a:pt x="193" y="178"/>
                  </a:lnTo>
                  <a:lnTo>
                    <a:pt x="191" y="180"/>
                  </a:lnTo>
                  <a:lnTo>
                    <a:pt x="191" y="180"/>
                  </a:lnTo>
                  <a:lnTo>
                    <a:pt x="191" y="180"/>
                  </a:lnTo>
                  <a:lnTo>
                    <a:pt x="193" y="178"/>
                  </a:lnTo>
                  <a:lnTo>
                    <a:pt x="193" y="178"/>
                  </a:lnTo>
                  <a:close/>
                  <a:moveTo>
                    <a:pt x="355" y="104"/>
                  </a:moveTo>
                  <a:lnTo>
                    <a:pt x="355" y="104"/>
                  </a:lnTo>
                  <a:lnTo>
                    <a:pt x="355" y="104"/>
                  </a:lnTo>
                  <a:lnTo>
                    <a:pt x="355" y="104"/>
                  </a:lnTo>
                  <a:lnTo>
                    <a:pt x="357" y="104"/>
                  </a:lnTo>
                  <a:lnTo>
                    <a:pt x="357" y="104"/>
                  </a:lnTo>
                  <a:lnTo>
                    <a:pt x="357" y="102"/>
                  </a:lnTo>
                  <a:lnTo>
                    <a:pt x="357" y="102"/>
                  </a:lnTo>
                  <a:lnTo>
                    <a:pt x="355" y="104"/>
                  </a:lnTo>
                  <a:lnTo>
                    <a:pt x="355" y="104"/>
                  </a:lnTo>
                  <a:close/>
                  <a:moveTo>
                    <a:pt x="357" y="129"/>
                  </a:moveTo>
                  <a:lnTo>
                    <a:pt x="357" y="129"/>
                  </a:lnTo>
                  <a:lnTo>
                    <a:pt x="357" y="129"/>
                  </a:lnTo>
                  <a:lnTo>
                    <a:pt x="357" y="129"/>
                  </a:lnTo>
                  <a:lnTo>
                    <a:pt x="357" y="128"/>
                  </a:lnTo>
                  <a:lnTo>
                    <a:pt x="357" y="128"/>
                  </a:lnTo>
                  <a:lnTo>
                    <a:pt x="357" y="128"/>
                  </a:lnTo>
                  <a:lnTo>
                    <a:pt x="357" y="128"/>
                  </a:lnTo>
                  <a:lnTo>
                    <a:pt x="357" y="129"/>
                  </a:lnTo>
                  <a:lnTo>
                    <a:pt x="357" y="129"/>
                  </a:lnTo>
                  <a:close/>
                  <a:moveTo>
                    <a:pt x="232" y="232"/>
                  </a:moveTo>
                  <a:lnTo>
                    <a:pt x="232" y="232"/>
                  </a:lnTo>
                  <a:lnTo>
                    <a:pt x="234" y="232"/>
                  </a:lnTo>
                  <a:lnTo>
                    <a:pt x="234" y="232"/>
                  </a:lnTo>
                  <a:lnTo>
                    <a:pt x="234" y="230"/>
                  </a:lnTo>
                  <a:lnTo>
                    <a:pt x="234" y="230"/>
                  </a:lnTo>
                  <a:lnTo>
                    <a:pt x="234" y="230"/>
                  </a:lnTo>
                  <a:lnTo>
                    <a:pt x="234" y="230"/>
                  </a:lnTo>
                  <a:lnTo>
                    <a:pt x="232" y="232"/>
                  </a:lnTo>
                  <a:lnTo>
                    <a:pt x="232" y="232"/>
                  </a:lnTo>
                  <a:close/>
                  <a:moveTo>
                    <a:pt x="131" y="145"/>
                  </a:moveTo>
                  <a:lnTo>
                    <a:pt x="131" y="145"/>
                  </a:lnTo>
                  <a:lnTo>
                    <a:pt x="131" y="145"/>
                  </a:lnTo>
                  <a:lnTo>
                    <a:pt x="131" y="145"/>
                  </a:lnTo>
                  <a:lnTo>
                    <a:pt x="131" y="145"/>
                  </a:lnTo>
                  <a:lnTo>
                    <a:pt x="131" y="145"/>
                  </a:lnTo>
                  <a:lnTo>
                    <a:pt x="131" y="145"/>
                  </a:lnTo>
                  <a:lnTo>
                    <a:pt x="131" y="145"/>
                  </a:lnTo>
                  <a:lnTo>
                    <a:pt x="130" y="145"/>
                  </a:lnTo>
                  <a:lnTo>
                    <a:pt x="130" y="145"/>
                  </a:lnTo>
                  <a:lnTo>
                    <a:pt x="131" y="145"/>
                  </a:lnTo>
                  <a:lnTo>
                    <a:pt x="131" y="145"/>
                  </a:lnTo>
                  <a:close/>
                  <a:moveTo>
                    <a:pt x="294" y="230"/>
                  </a:moveTo>
                  <a:lnTo>
                    <a:pt x="294" y="230"/>
                  </a:lnTo>
                  <a:lnTo>
                    <a:pt x="294" y="230"/>
                  </a:lnTo>
                  <a:lnTo>
                    <a:pt x="294" y="230"/>
                  </a:lnTo>
                  <a:lnTo>
                    <a:pt x="294" y="230"/>
                  </a:lnTo>
                  <a:lnTo>
                    <a:pt x="294" y="230"/>
                  </a:lnTo>
                  <a:lnTo>
                    <a:pt x="294" y="230"/>
                  </a:lnTo>
                  <a:lnTo>
                    <a:pt x="294" y="230"/>
                  </a:lnTo>
                  <a:lnTo>
                    <a:pt x="294" y="230"/>
                  </a:lnTo>
                  <a:lnTo>
                    <a:pt x="294" y="230"/>
                  </a:lnTo>
                  <a:close/>
                  <a:moveTo>
                    <a:pt x="382" y="117"/>
                  </a:moveTo>
                  <a:lnTo>
                    <a:pt x="382" y="117"/>
                  </a:lnTo>
                  <a:lnTo>
                    <a:pt x="382" y="117"/>
                  </a:lnTo>
                  <a:lnTo>
                    <a:pt x="382" y="117"/>
                  </a:lnTo>
                  <a:lnTo>
                    <a:pt x="382" y="115"/>
                  </a:lnTo>
                  <a:lnTo>
                    <a:pt x="382" y="115"/>
                  </a:lnTo>
                  <a:lnTo>
                    <a:pt x="382" y="117"/>
                  </a:lnTo>
                  <a:lnTo>
                    <a:pt x="382" y="117"/>
                  </a:lnTo>
                  <a:close/>
                  <a:moveTo>
                    <a:pt x="164" y="222"/>
                  </a:moveTo>
                  <a:lnTo>
                    <a:pt x="164" y="222"/>
                  </a:lnTo>
                  <a:lnTo>
                    <a:pt x="164" y="222"/>
                  </a:lnTo>
                  <a:lnTo>
                    <a:pt x="164" y="222"/>
                  </a:lnTo>
                  <a:lnTo>
                    <a:pt x="164" y="221"/>
                  </a:lnTo>
                  <a:lnTo>
                    <a:pt x="164" y="221"/>
                  </a:lnTo>
                  <a:lnTo>
                    <a:pt x="164" y="221"/>
                  </a:lnTo>
                  <a:lnTo>
                    <a:pt x="164" y="221"/>
                  </a:lnTo>
                  <a:lnTo>
                    <a:pt x="164" y="222"/>
                  </a:lnTo>
                  <a:lnTo>
                    <a:pt x="164" y="222"/>
                  </a:lnTo>
                  <a:close/>
                  <a:moveTo>
                    <a:pt x="177" y="222"/>
                  </a:moveTo>
                  <a:lnTo>
                    <a:pt x="177" y="222"/>
                  </a:lnTo>
                  <a:lnTo>
                    <a:pt x="175" y="221"/>
                  </a:lnTo>
                  <a:lnTo>
                    <a:pt x="175" y="221"/>
                  </a:lnTo>
                  <a:lnTo>
                    <a:pt x="175" y="222"/>
                  </a:lnTo>
                  <a:lnTo>
                    <a:pt x="175" y="222"/>
                  </a:lnTo>
                  <a:lnTo>
                    <a:pt x="177" y="222"/>
                  </a:lnTo>
                  <a:lnTo>
                    <a:pt x="177" y="222"/>
                  </a:lnTo>
                  <a:close/>
                  <a:moveTo>
                    <a:pt x="287" y="112"/>
                  </a:moveTo>
                  <a:lnTo>
                    <a:pt x="287" y="112"/>
                  </a:lnTo>
                  <a:lnTo>
                    <a:pt x="286" y="112"/>
                  </a:lnTo>
                  <a:lnTo>
                    <a:pt x="286" y="112"/>
                  </a:lnTo>
                  <a:lnTo>
                    <a:pt x="286" y="113"/>
                  </a:lnTo>
                  <a:lnTo>
                    <a:pt x="286" y="113"/>
                  </a:lnTo>
                  <a:lnTo>
                    <a:pt x="287" y="113"/>
                  </a:lnTo>
                  <a:lnTo>
                    <a:pt x="287" y="113"/>
                  </a:lnTo>
                  <a:lnTo>
                    <a:pt x="287" y="112"/>
                  </a:lnTo>
                  <a:lnTo>
                    <a:pt x="287" y="112"/>
                  </a:lnTo>
                  <a:close/>
                  <a:moveTo>
                    <a:pt x="125" y="112"/>
                  </a:moveTo>
                  <a:lnTo>
                    <a:pt x="125" y="112"/>
                  </a:lnTo>
                  <a:lnTo>
                    <a:pt x="125" y="110"/>
                  </a:lnTo>
                  <a:lnTo>
                    <a:pt x="125" y="110"/>
                  </a:lnTo>
                  <a:lnTo>
                    <a:pt x="125" y="112"/>
                  </a:lnTo>
                  <a:lnTo>
                    <a:pt x="125" y="112"/>
                  </a:lnTo>
                  <a:lnTo>
                    <a:pt x="125" y="112"/>
                  </a:lnTo>
                  <a:lnTo>
                    <a:pt x="125" y="112"/>
                  </a:lnTo>
                  <a:lnTo>
                    <a:pt x="125" y="112"/>
                  </a:lnTo>
                  <a:lnTo>
                    <a:pt x="125" y="112"/>
                  </a:lnTo>
                  <a:close/>
                  <a:moveTo>
                    <a:pt x="149" y="169"/>
                  </a:moveTo>
                  <a:lnTo>
                    <a:pt x="149" y="169"/>
                  </a:lnTo>
                  <a:lnTo>
                    <a:pt x="149" y="169"/>
                  </a:lnTo>
                  <a:lnTo>
                    <a:pt x="150" y="169"/>
                  </a:lnTo>
                  <a:lnTo>
                    <a:pt x="150" y="169"/>
                  </a:lnTo>
                  <a:lnTo>
                    <a:pt x="149" y="169"/>
                  </a:lnTo>
                  <a:lnTo>
                    <a:pt x="149" y="169"/>
                  </a:lnTo>
                  <a:close/>
                  <a:moveTo>
                    <a:pt x="56" y="124"/>
                  </a:moveTo>
                  <a:lnTo>
                    <a:pt x="56" y="124"/>
                  </a:lnTo>
                  <a:lnTo>
                    <a:pt x="56" y="124"/>
                  </a:lnTo>
                  <a:lnTo>
                    <a:pt x="56" y="124"/>
                  </a:lnTo>
                  <a:lnTo>
                    <a:pt x="56" y="123"/>
                  </a:lnTo>
                  <a:lnTo>
                    <a:pt x="56" y="123"/>
                  </a:lnTo>
                  <a:lnTo>
                    <a:pt x="56" y="123"/>
                  </a:lnTo>
                  <a:lnTo>
                    <a:pt x="56" y="123"/>
                  </a:lnTo>
                  <a:lnTo>
                    <a:pt x="56" y="123"/>
                  </a:lnTo>
                  <a:lnTo>
                    <a:pt x="56" y="123"/>
                  </a:lnTo>
                  <a:lnTo>
                    <a:pt x="56" y="124"/>
                  </a:lnTo>
                  <a:lnTo>
                    <a:pt x="56" y="124"/>
                  </a:lnTo>
                  <a:close/>
                  <a:moveTo>
                    <a:pt x="275" y="251"/>
                  </a:moveTo>
                  <a:lnTo>
                    <a:pt x="275" y="251"/>
                  </a:lnTo>
                  <a:lnTo>
                    <a:pt x="275" y="251"/>
                  </a:lnTo>
                  <a:lnTo>
                    <a:pt x="275" y="251"/>
                  </a:lnTo>
                  <a:lnTo>
                    <a:pt x="275" y="249"/>
                  </a:lnTo>
                  <a:lnTo>
                    <a:pt x="275" y="249"/>
                  </a:lnTo>
                  <a:lnTo>
                    <a:pt x="275" y="249"/>
                  </a:lnTo>
                  <a:lnTo>
                    <a:pt x="275" y="249"/>
                  </a:lnTo>
                  <a:lnTo>
                    <a:pt x="275" y="251"/>
                  </a:lnTo>
                  <a:lnTo>
                    <a:pt x="275" y="251"/>
                  </a:lnTo>
                  <a:close/>
                  <a:moveTo>
                    <a:pt x="231" y="123"/>
                  </a:moveTo>
                  <a:lnTo>
                    <a:pt x="231" y="123"/>
                  </a:lnTo>
                  <a:lnTo>
                    <a:pt x="231" y="123"/>
                  </a:lnTo>
                  <a:lnTo>
                    <a:pt x="231" y="123"/>
                  </a:lnTo>
                  <a:lnTo>
                    <a:pt x="232" y="123"/>
                  </a:lnTo>
                  <a:lnTo>
                    <a:pt x="232" y="123"/>
                  </a:lnTo>
                  <a:lnTo>
                    <a:pt x="232" y="121"/>
                  </a:lnTo>
                  <a:lnTo>
                    <a:pt x="232" y="121"/>
                  </a:lnTo>
                  <a:lnTo>
                    <a:pt x="231" y="123"/>
                  </a:lnTo>
                  <a:lnTo>
                    <a:pt x="231" y="123"/>
                  </a:lnTo>
                  <a:close/>
                  <a:moveTo>
                    <a:pt x="106" y="200"/>
                  </a:moveTo>
                  <a:lnTo>
                    <a:pt x="106" y="200"/>
                  </a:lnTo>
                  <a:lnTo>
                    <a:pt x="106" y="200"/>
                  </a:lnTo>
                  <a:lnTo>
                    <a:pt x="106" y="200"/>
                  </a:lnTo>
                  <a:lnTo>
                    <a:pt x="108" y="200"/>
                  </a:lnTo>
                  <a:lnTo>
                    <a:pt x="108" y="200"/>
                  </a:lnTo>
                  <a:lnTo>
                    <a:pt x="108" y="200"/>
                  </a:lnTo>
                  <a:lnTo>
                    <a:pt x="108" y="200"/>
                  </a:lnTo>
                  <a:lnTo>
                    <a:pt x="106" y="200"/>
                  </a:lnTo>
                  <a:lnTo>
                    <a:pt x="106" y="2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76"/>
            <p:cNvSpPr>
              <a:spLocks noEditPoints="1"/>
            </p:cNvSpPr>
            <p:nvPr/>
          </p:nvSpPr>
          <p:spPr bwMode="auto">
            <a:xfrm>
              <a:off x="5902423" y="1943448"/>
              <a:ext cx="665163" cy="328613"/>
            </a:xfrm>
            <a:custGeom>
              <a:avLst/>
              <a:gdLst>
                <a:gd name="T0" fmla="*/ 148 w 419"/>
                <a:gd name="T1" fmla="*/ 141 h 207"/>
                <a:gd name="T2" fmla="*/ 113 w 419"/>
                <a:gd name="T3" fmla="*/ 89 h 207"/>
                <a:gd name="T4" fmla="*/ 88 w 419"/>
                <a:gd name="T5" fmla="*/ 70 h 207"/>
                <a:gd name="T6" fmla="*/ 49 w 419"/>
                <a:gd name="T7" fmla="*/ 172 h 207"/>
                <a:gd name="T8" fmla="*/ 83 w 419"/>
                <a:gd name="T9" fmla="*/ 24 h 207"/>
                <a:gd name="T10" fmla="*/ 400 w 419"/>
                <a:gd name="T11" fmla="*/ 71 h 207"/>
                <a:gd name="T12" fmla="*/ 355 w 419"/>
                <a:gd name="T13" fmla="*/ 127 h 207"/>
                <a:gd name="T14" fmla="*/ 331 w 419"/>
                <a:gd name="T15" fmla="*/ 62 h 207"/>
                <a:gd name="T16" fmla="*/ 288 w 419"/>
                <a:gd name="T17" fmla="*/ 147 h 207"/>
                <a:gd name="T18" fmla="*/ 236 w 419"/>
                <a:gd name="T19" fmla="*/ 133 h 207"/>
                <a:gd name="T20" fmla="*/ 214 w 419"/>
                <a:gd name="T21" fmla="*/ 103 h 207"/>
                <a:gd name="T22" fmla="*/ 178 w 419"/>
                <a:gd name="T23" fmla="*/ 120 h 207"/>
                <a:gd name="T24" fmla="*/ 71 w 419"/>
                <a:gd name="T25" fmla="*/ 37 h 207"/>
                <a:gd name="T26" fmla="*/ 359 w 419"/>
                <a:gd name="T27" fmla="*/ 21 h 207"/>
                <a:gd name="T28" fmla="*/ 314 w 419"/>
                <a:gd name="T29" fmla="*/ 54 h 207"/>
                <a:gd name="T30" fmla="*/ 142 w 419"/>
                <a:gd name="T31" fmla="*/ 22 h 207"/>
                <a:gd name="T32" fmla="*/ 134 w 419"/>
                <a:gd name="T33" fmla="*/ 106 h 207"/>
                <a:gd name="T34" fmla="*/ 58 w 419"/>
                <a:gd name="T35" fmla="*/ 128 h 207"/>
                <a:gd name="T36" fmla="*/ 50 w 419"/>
                <a:gd name="T37" fmla="*/ 89 h 207"/>
                <a:gd name="T38" fmla="*/ 210 w 419"/>
                <a:gd name="T39" fmla="*/ 41 h 207"/>
                <a:gd name="T40" fmla="*/ 246 w 419"/>
                <a:gd name="T41" fmla="*/ 60 h 207"/>
                <a:gd name="T42" fmla="*/ 52 w 419"/>
                <a:gd name="T43" fmla="*/ 114 h 207"/>
                <a:gd name="T44" fmla="*/ 363 w 419"/>
                <a:gd name="T45" fmla="*/ 100 h 207"/>
                <a:gd name="T46" fmla="*/ 170 w 419"/>
                <a:gd name="T47" fmla="*/ 127 h 207"/>
                <a:gd name="T48" fmla="*/ 353 w 419"/>
                <a:gd name="T49" fmla="*/ 56 h 207"/>
                <a:gd name="T50" fmla="*/ 221 w 419"/>
                <a:gd name="T51" fmla="*/ 101 h 207"/>
                <a:gd name="T52" fmla="*/ 336 w 419"/>
                <a:gd name="T53" fmla="*/ 71 h 207"/>
                <a:gd name="T54" fmla="*/ 71 w 419"/>
                <a:gd name="T55" fmla="*/ 109 h 207"/>
                <a:gd name="T56" fmla="*/ 25 w 419"/>
                <a:gd name="T57" fmla="*/ 123 h 207"/>
                <a:gd name="T58" fmla="*/ 329 w 419"/>
                <a:gd name="T59" fmla="*/ 87 h 207"/>
                <a:gd name="T60" fmla="*/ 20 w 419"/>
                <a:gd name="T61" fmla="*/ 100 h 207"/>
                <a:gd name="T62" fmla="*/ 230 w 419"/>
                <a:gd name="T63" fmla="*/ 40 h 207"/>
                <a:gd name="T64" fmla="*/ 292 w 419"/>
                <a:gd name="T65" fmla="*/ 52 h 207"/>
                <a:gd name="T66" fmla="*/ 352 w 419"/>
                <a:gd name="T67" fmla="*/ 41 h 207"/>
                <a:gd name="T68" fmla="*/ 150 w 419"/>
                <a:gd name="T69" fmla="*/ 65 h 207"/>
                <a:gd name="T70" fmla="*/ 172 w 419"/>
                <a:gd name="T71" fmla="*/ 116 h 207"/>
                <a:gd name="T72" fmla="*/ 299 w 419"/>
                <a:gd name="T73" fmla="*/ 56 h 207"/>
                <a:gd name="T74" fmla="*/ 339 w 419"/>
                <a:gd name="T75" fmla="*/ 41 h 207"/>
                <a:gd name="T76" fmla="*/ 341 w 419"/>
                <a:gd name="T77" fmla="*/ 101 h 207"/>
                <a:gd name="T78" fmla="*/ 276 w 419"/>
                <a:gd name="T79" fmla="*/ 38 h 207"/>
                <a:gd name="T80" fmla="*/ 227 w 419"/>
                <a:gd name="T81" fmla="*/ 112 h 207"/>
                <a:gd name="T82" fmla="*/ 366 w 419"/>
                <a:gd name="T83" fmla="*/ 71 h 207"/>
                <a:gd name="T84" fmla="*/ 216 w 419"/>
                <a:gd name="T85" fmla="*/ 134 h 207"/>
                <a:gd name="T86" fmla="*/ 320 w 419"/>
                <a:gd name="T87" fmla="*/ 27 h 207"/>
                <a:gd name="T88" fmla="*/ 213 w 419"/>
                <a:gd name="T89" fmla="*/ 171 h 207"/>
                <a:gd name="T90" fmla="*/ 258 w 419"/>
                <a:gd name="T91" fmla="*/ 130 h 207"/>
                <a:gd name="T92" fmla="*/ 129 w 419"/>
                <a:gd name="T93" fmla="*/ 38 h 207"/>
                <a:gd name="T94" fmla="*/ 367 w 419"/>
                <a:gd name="T95" fmla="*/ 87 h 207"/>
                <a:gd name="T96" fmla="*/ 176 w 419"/>
                <a:gd name="T97" fmla="*/ 89 h 207"/>
                <a:gd name="T98" fmla="*/ 137 w 419"/>
                <a:gd name="T99" fmla="*/ 122 h 207"/>
                <a:gd name="T100" fmla="*/ 247 w 419"/>
                <a:gd name="T101" fmla="*/ 51 h 207"/>
                <a:gd name="T102" fmla="*/ 298 w 419"/>
                <a:gd name="T103" fmla="*/ 120 h 207"/>
                <a:gd name="T104" fmla="*/ 63 w 419"/>
                <a:gd name="T105" fmla="*/ 114 h 207"/>
                <a:gd name="T106" fmla="*/ 140 w 419"/>
                <a:gd name="T107" fmla="*/ 35 h 207"/>
                <a:gd name="T108" fmla="*/ 20 w 419"/>
                <a:gd name="T109" fmla="*/ 131 h 207"/>
                <a:gd name="T110" fmla="*/ 131 w 419"/>
                <a:gd name="T111" fmla="*/ 120 h 207"/>
                <a:gd name="T112" fmla="*/ 397 w 419"/>
                <a:gd name="T113" fmla="*/ 111 h 207"/>
                <a:gd name="T114" fmla="*/ 216 w 419"/>
                <a:gd name="T115" fmla="*/ 141 h 207"/>
                <a:gd name="T116" fmla="*/ 153 w 419"/>
                <a:gd name="T117" fmla="*/ 93 h 207"/>
                <a:gd name="T118" fmla="*/ 128 w 419"/>
                <a:gd name="T119" fmla="*/ 114 h 207"/>
                <a:gd name="T120" fmla="*/ 375 w 419"/>
                <a:gd name="T121" fmla="*/ 48 h 207"/>
                <a:gd name="T122" fmla="*/ 334 w 419"/>
                <a:gd name="T123" fmla="*/ 117 h 207"/>
                <a:gd name="T124" fmla="*/ 139 w 419"/>
                <a:gd name="T125" fmla="*/ 2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9" h="207">
                  <a:moveTo>
                    <a:pt x="178" y="120"/>
                  </a:moveTo>
                  <a:lnTo>
                    <a:pt x="178" y="120"/>
                  </a:lnTo>
                  <a:lnTo>
                    <a:pt x="175" y="122"/>
                  </a:lnTo>
                  <a:lnTo>
                    <a:pt x="175" y="122"/>
                  </a:lnTo>
                  <a:lnTo>
                    <a:pt x="173" y="125"/>
                  </a:lnTo>
                  <a:lnTo>
                    <a:pt x="173" y="125"/>
                  </a:lnTo>
                  <a:lnTo>
                    <a:pt x="175" y="127"/>
                  </a:lnTo>
                  <a:lnTo>
                    <a:pt x="175" y="127"/>
                  </a:lnTo>
                  <a:lnTo>
                    <a:pt x="176" y="128"/>
                  </a:lnTo>
                  <a:lnTo>
                    <a:pt x="176" y="128"/>
                  </a:lnTo>
                  <a:lnTo>
                    <a:pt x="175" y="136"/>
                  </a:lnTo>
                  <a:lnTo>
                    <a:pt x="175" y="136"/>
                  </a:lnTo>
                  <a:lnTo>
                    <a:pt x="173" y="138"/>
                  </a:lnTo>
                  <a:lnTo>
                    <a:pt x="173" y="138"/>
                  </a:lnTo>
                  <a:lnTo>
                    <a:pt x="173" y="138"/>
                  </a:lnTo>
                  <a:lnTo>
                    <a:pt x="173" y="139"/>
                  </a:lnTo>
                  <a:lnTo>
                    <a:pt x="173" y="139"/>
                  </a:lnTo>
                  <a:lnTo>
                    <a:pt x="173" y="141"/>
                  </a:lnTo>
                  <a:lnTo>
                    <a:pt x="173" y="141"/>
                  </a:lnTo>
                  <a:lnTo>
                    <a:pt x="172" y="152"/>
                  </a:lnTo>
                  <a:lnTo>
                    <a:pt x="172" y="152"/>
                  </a:lnTo>
                  <a:lnTo>
                    <a:pt x="170" y="158"/>
                  </a:lnTo>
                  <a:lnTo>
                    <a:pt x="170" y="158"/>
                  </a:lnTo>
                  <a:lnTo>
                    <a:pt x="170" y="158"/>
                  </a:lnTo>
                  <a:lnTo>
                    <a:pt x="170" y="158"/>
                  </a:lnTo>
                  <a:lnTo>
                    <a:pt x="169" y="155"/>
                  </a:lnTo>
                  <a:lnTo>
                    <a:pt x="169" y="155"/>
                  </a:lnTo>
                  <a:lnTo>
                    <a:pt x="167" y="157"/>
                  </a:lnTo>
                  <a:lnTo>
                    <a:pt x="167" y="158"/>
                  </a:lnTo>
                  <a:lnTo>
                    <a:pt x="167" y="158"/>
                  </a:lnTo>
                  <a:lnTo>
                    <a:pt x="169" y="160"/>
                  </a:lnTo>
                  <a:lnTo>
                    <a:pt x="169" y="160"/>
                  </a:lnTo>
                  <a:lnTo>
                    <a:pt x="170" y="161"/>
                  </a:lnTo>
                  <a:lnTo>
                    <a:pt x="170" y="161"/>
                  </a:lnTo>
                  <a:lnTo>
                    <a:pt x="169" y="168"/>
                  </a:lnTo>
                  <a:lnTo>
                    <a:pt x="169" y="168"/>
                  </a:lnTo>
                  <a:lnTo>
                    <a:pt x="167" y="168"/>
                  </a:lnTo>
                  <a:lnTo>
                    <a:pt x="167" y="168"/>
                  </a:lnTo>
                  <a:lnTo>
                    <a:pt x="167" y="164"/>
                  </a:lnTo>
                  <a:lnTo>
                    <a:pt x="167" y="164"/>
                  </a:lnTo>
                  <a:lnTo>
                    <a:pt x="165" y="157"/>
                  </a:lnTo>
                  <a:lnTo>
                    <a:pt x="162" y="149"/>
                  </a:lnTo>
                  <a:lnTo>
                    <a:pt x="162" y="149"/>
                  </a:lnTo>
                  <a:lnTo>
                    <a:pt x="159" y="139"/>
                  </a:lnTo>
                  <a:lnTo>
                    <a:pt x="159" y="139"/>
                  </a:lnTo>
                  <a:lnTo>
                    <a:pt x="158" y="136"/>
                  </a:lnTo>
                  <a:lnTo>
                    <a:pt x="158" y="136"/>
                  </a:lnTo>
                  <a:lnTo>
                    <a:pt x="156" y="134"/>
                  </a:lnTo>
                  <a:lnTo>
                    <a:pt x="156" y="134"/>
                  </a:lnTo>
                  <a:lnTo>
                    <a:pt x="154" y="127"/>
                  </a:lnTo>
                  <a:lnTo>
                    <a:pt x="154" y="127"/>
                  </a:lnTo>
                  <a:lnTo>
                    <a:pt x="153" y="125"/>
                  </a:lnTo>
                  <a:lnTo>
                    <a:pt x="153" y="125"/>
                  </a:lnTo>
                  <a:lnTo>
                    <a:pt x="151" y="127"/>
                  </a:lnTo>
                  <a:lnTo>
                    <a:pt x="151" y="127"/>
                  </a:lnTo>
                  <a:lnTo>
                    <a:pt x="150" y="133"/>
                  </a:lnTo>
                  <a:lnTo>
                    <a:pt x="150" y="133"/>
                  </a:lnTo>
                  <a:lnTo>
                    <a:pt x="153" y="134"/>
                  </a:lnTo>
                  <a:lnTo>
                    <a:pt x="153" y="134"/>
                  </a:lnTo>
                  <a:lnTo>
                    <a:pt x="150" y="138"/>
                  </a:lnTo>
                  <a:lnTo>
                    <a:pt x="150" y="138"/>
                  </a:lnTo>
                  <a:lnTo>
                    <a:pt x="148" y="138"/>
                  </a:lnTo>
                  <a:lnTo>
                    <a:pt x="148" y="138"/>
                  </a:lnTo>
                  <a:lnTo>
                    <a:pt x="148" y="138"/>
                  </a:lnTo>
                  <a:lnTo>
                    <a:pt x="148" y="138"/>
                  </a:lnTo>
                  <a:lnTo>
                    <a:pt x="148" y="141"/>
                  </a:lnTo>
                  <a:lnTo>
                    <a:pt x="148" y="141"/>
                  </a:lnTo>
                  <a:lnTo>
                    <a:pt x="146" y="142"/>
                  </a:lnTo>
                  <a:lnTo>
                    <a:pt x="146" y="142"/>
                  </a:lnTo>
                  <a:lnTo>
                    <a:pt x="143" y="149"/>
                  </a:lnTo>
                  <a:lnTo>
                    <a:pt x="140" y="155"/>
                  </a:lnTo>
                  <a:lnTo>
                    <a:pt x="140" y="155"/>
                  </a:lnTo>
                  <a:lnTo>
                    <a:pt x="139" y="157"/>
                  </a:lnTo>
                  <a:lnTo>
                    <a:pt x="139" y="157"/>
                  </a:lnTo>
                  <a:lnTo>
                    <a:pt x="139" y="150"/>
                  </a:lnTo>
                  <a:lnTo>
                    <a:pt x="139" y="150"/>
                  </a:lnTo>
                  <a:lnTo>
                    <a:pt x="135" y="136"/>
                  </a:lnTo>
                  <a:lnTo>
                    <a:pt x="135" y="136"/>
                  </a:lnTo>
                  <a:lnTo>
                    <a:pt x="135" y="133"/>
                  </a:lnTo>
                  <a:lnTo>
                    <a:pt x="137" y="131"/>
                  </a:lnTo>
                  <a:lnTo>
                    <a:pt x="137" y="131"/>
                  </a:lnTo>
                  <a:lnTo>
                    <a:pt x="132" y="130"/>
                  </a:lnTo>
                  <a:lnTo>
                    <a:pt x="132" y="130"/>
                  </a:lnTo>
                  <a:lnTo>
                    <a:pt x="131" y="128"/>
                  </a:lnTo>
                  <a:lnTo>
                    <a:pt x="128" y="130"/>
                  </a:lnTo>
                  <a:lnTo>
                    <a:pt x="128" y="130"/>
                  </a:lnTo>
                  <a:lnTo>
                    <a:pt x="123" y="136"/>
                  </a:lnTo>
                  <a:lnTo>
                    <a:pt x="123" y="136"/>
                  </a:lnTo>
                  <a:lnTo>
                    <a:pt x="123" y="138"/>
                  </a:lnTo>
                  <a:lnTo>
                    <a:pt x="123" y="138"/>
                  </a:lnTo>
                  <a:lnTo>
                    <a:pt x="121" y="141"/>
                  </a:lnTo>
                  <a:lnTo>
                    <a:pt x="121" y="141"/>
                  </a:lnTo>
                  <a:lnTo>
                    <a:pt x="118" y="147"/>
                  </a:lnTo>
                  <a:lnTo>
                    <a:pt x="118" y="147"/>
                  </a:lnTo>
                  <a:lnTo>
                    <a:pt x="116" y="149"/>
                  </a:lnTo>
                  <a:lnTo>
                    <a:pt x="116" y="149"/>
                  </a:lnTo>
                  <a:lnTo>
                    <a:pt x="118" y="142"/>
                  </a:lnTo>
                  <a:lnTo>
                    <a:pt x="118" y="142"/>
                  </a:lnTo>
                  <a:lnTo>
                    <a:pt x="116" y="144"/>
                  </a:lnTo>
                  <a:lnTo>
                    <a:pt x="116" y="144"/>
                  </a:lnTo>
                  <a:lnTo>
                    <a:pt x="110" y="158"/>
                  </a:lnTo>
                  <a:lnTo>
                    <a:pt x="110" y="158"/>
                  </a:lnTo>
                  <a:lnTo>
                    <a:pt x="110" y="160"/>
                  </a:lnTo>
                  <a:lnTo>
                    <a:pt x="110" y="160"/>
                  </a:lnTo>
                  <a:lnTo>
                    <a:pt x="110" y="160"/>
                  </a:lnTo>
                  <a:lnTo>
                    <a:pt x="110" y="160"/>
                  </a:lnTo>
                  <a:lnTo>
                    <a:pt x="110" y="160"/>
                  </a:lnTo>
                  <a:lnTo>
                    <a:pt x="110" y="160"/>
                  </a:lnTo>
                  <a:lnTo>
                    <a:pt x="110" y="109"/>
                  </a:lnTo>
                  <a:lnTo>
                    <a:pt x="110" y="109"/>
                  </a:lnTo>
                  <a:lnTo>
                    <a:pt x="110" y="109"/>
                  </a:lnTo>
                  <a:lnTo>
                    <a:pt x="110" y="108"/>
                  </a:lnTo>
                  <a:lnTo>
                    <a:pt x="110" y="108"/>
                  </a:lnTo>
                  <a:lnTo>
                    <a:pt x="110" y="106"/>
                  </a:lnTo>
                  <a:lnTo>
                    <a:pt x="110" y="106"/>
                  </a:lnTo>
                  <a:lnTo>
                    <a:pt x="110" y="101"/>
                  </a:lnTo>
                  <a:lnTo>
                    <a:pt x="110" y="101"/>
                  </a:lnTo>
                  <a:lnTo>
                    <a:pt x="113" y="98"/>
                  </a:lnTo>
                  <a:lnTo>
                    <a:pt x="113" y="98"/>
                  </a:lnTo>
                  <a:lnTo>
                    <a:pt x="112" y="97"/>
                  </a:lnTo>
                  <a:lnTo>
                    <a:pt x="112" y="97"/>
                  </a:lnTo>
                  <a:lnTo>
                    <a:pt x="110" y="100"/>
                  </a:lnTo>
                  <a:lnTo>
                    <a:pt x="110" y="100"/>
                  </a:lnTo>
                  <a:lnTo>
                    <a:pt x="109" y="95"/>
                  </a:lnTo>
                  <a:lnTo>
                    <a:pt x="109" y="95"/>
                  </a:lnTo>
                  <a:lnTo>
                    <a:pt x="109" y="90"/>
                  </a:lnTo>
                  <a:lnTo>
                    <a:pt x="109" y="90"/>
                  </a:lnTo>
                  <a:lnTo>
                    <a:pt x="110" y="90"/>
                  </a:lnTo>
                  <a:lnTo>
                    <a:pt x="112" y="89"/>
                  </a:lnTo>
                  <a:lnTo>
                    <a:pt x="112" y="89"/>
                  </a:lnTo>
                  <a:lnTo>
                    <a:pt x="113" y="89"/>
                  </a:lnTo>
                  <a:lnTo>
                    <a:pt x="113" y="89"/>
                  </a:lnTo>
                  <a:lnTo>
                    <a:pt x="118" y="86"/>
                  </a:lnTo>
                  <a:lnTo>
                    <a:pt x="118" y="86"/>
                  </a:lnTo>
                  <a:lnTo>
                    <a:pt x="121" y="82"/>
                  </a:lnTo>
                  <a:lnTo>
                    <a:pt x="121" y="82"/>
                  </a:lnTo>
                  <a:lnTo>
                    <a:pt x="121" y="82"/>
                  </a:lnTo>
                  <a:lnTo>
                    <a:pt x="121" y="81"/>
                  </a:lnTo>
                  <a:lnTo>
                    <a:pt x="121" y="81"/>
                  </a:lnTo>
                  <a:lnTo>
                    <a:pt x="115" y="84"/>
                  </a:lnTo>
                  <a:lnTo>
                    <a:pt x="115" y="84"/>
                  </a:lnTo>
                  <a:lnTo>
                    <a:pt x="112" y="84"/>
                  </a:lnTo>
                  <a:lnTo>
                    <a:pt x="112" y="84"/>
                  </a:lnTo>
                  <a:lnTo>
                    <a:pt x="110" y="86"/>
                  </a:lnTo>
                  <a:lnTo>
                    <a:pt x="110" y="87"/>
                  </a:lnTo>
                  <a:lnTo>
                    <a:pt x="110" y="87"/>
                  </a:lnTo>
                  <a:lnTo>
                    <a:pt x="109" y="86"/>
                  </a:lnTo>
                  <a:lnTo>
                    <a:pt x="109" y="86"/>
                  </a:lnTo>
                  <a:lnTo>
                    <a:pt x="109" y="63"/>
                  </a:lnTo>
                  <a:lnTo>
                    <a:pt x="109" y="63"/>
                  </a:lnTo>
                  <a:lnTo>
                    <a:pt x="107" y="45"/>
                  </a:lnTo>
                  <a:lnTo>
                    <a:pt x="107" y="45"/>
                  </a:lnTo>
                  <a:lnTo>
                    <a:pt x="105" y="40"/>
                  </a:lnTo>
                  <a:lnTo>
                    <a:pt x="105" y="40"/>
                  </a:lnTo>
                  <a:lnTo>
                    <a:pt x="105" y="40"/>
                  </a:lnTo>
                  <a:lnTo>
                    <a:pt x="105" y="40"/>
                  </a:lnTo>
                  <a:lnTo>
                    <a:pt x="105" y="37"/>
                  </a:lnTo>
                  <a:lnTo>
                    <a:pt x="105" y="37"/>
                  </a:lnTo>
                  <a:lnTo>
                    <a:pt x="104" y="38"/>
                  </a:lnTo>
                  <a:lnTo>
                    <a:pt x="104" y="38"/>
                  </a:lnTo>
                  <a:lnTo>
                    <a:pt x="102" y="38"/>
                  </a:lnTo>
                  <a:lnTo>
                    <a:pt x="102" y="38"/>
                  </a:lnTo>
                  <a:lnTo>
                    <a:pt x="99" y="38"/>
                  </a:lnTo>
                  <a:lnTo>
                    <a:pt x="99" y="38"/>
                  </a:lnTo>
                  <a:lnTo>
                    <a:pt x="96" y="41"/>
                  </a:lnTo>
                  <a:lnTo>
                    <a:pt x="96" y="41"/>
                  </a:lnTo>
                  <a:lnTo>
                    <a:pt x="98" y="41"/>
                  </a:lnTo>
                  <a:lnTo>
                    <a:pt x="98" y="41"/>
                  </a:lnTo>
                  <a:lnTo>
                    <a:pt x="96" y="48"/>
                  </a:lnTo>
                  <a:lnTo>
                    <a:pt x="96" y="48"/>
                  </a:lnTo>
                  <a:lnTo>
                    <a:pt x="94" y="49"/>
                  </a:lnTo>
                  <a:lnTo>
                    <a:pt x="94" y="49"/>
                  </a:lnTo>
                  <a:lnTo>
                    <a:pt x="94" y="49"/>
                  </a:lnTo>
                  <a:lnTo>
                    <a:pt x="94" y="49"/>
                  </a:lnTo>
                  <a:lnTo>
                    <a:pt x="94" y="49"/>
                  </a:lnTo>
                  <a:lnTo>
                    <a:pt x="94" y="49"/>
                  </a:lnTo>
                  <a:lnTo>
                    <a:pt x="94" y="51"/>
                  </a:lnTo>
                  <a:lnTo>
                    <a:pt x="94" y="52"/>
                  </a:lnTo>
                  <a:lnTo>
                    <a:pt x="94" y="52"/>
                  </a:lnTo>
                  <a:lnTo>
                    <a:pt x="93" y="56"/>
                  </a:lnTo>
                  <a:lnTo>
                    <a:pt x="93" y="56"/>
                  </a:lnTo>
                  <a:lnTo>
                    <a:pt x="91" y="57"/>
                  </a:lnTo>
                  <a:lnTo>
                    <a:pt x="91" y="57"/>
                  </a:lnTo>
                  <a:lnTo>
                    <a:pt x="90" y="59"/>
                  </a:lnTo>
                  <a:lnTo>
                    <a:pt x="90" y="59"/>
                  </a:lnTo>
                  <a:lnTo>
                    <a:pt x="90" y="59"/>
                  </a:lnTo>
                  <a:lnTo>
                    <a:pt x="90" y="59"/>
                  </a:lnTo>
                  <a:lnTo>
                    <a:pt x="91" y="60"/>
                  </a:lnTo>
                  <a:lnTo>
                    <a:pt x="91" y="62"/>
                  </a:lnTo>
                  <a:lnTo>
                    <a:pt x="91" y="62"/>
                  </a:lnTo>
                  <a:lnTo>
                    <a:pt x="90" y="63"/>
                  </a:lnTo>
                  <a:lnTo>
                    <a:pt x="90" y="63"/>
                  </a:lnTo>
                  <a:lnTo>
                    <a:pt x="88" y="62"/>
                  </a:lnTo>
                  <a:lnTo>
                    <a:pt x="87" y="60"/>
                  </a:lnTo>
                  <a:lnTo>
                    <a:pt x="87" y="60"/>
                  </a:lnTo>
                  <a:lnTo>
                    <a:pt x="87" y="62"/>
                  </a:lnTo>
                  <a:lnTo>
                    <a:pt x="87" y="62"/>
                  </a:lnTo>
                  <a:lnTo>
                    <a:pt x="88" y="70"/>
                  </a:lnTo>
                  <a:lnTo>
                    <a:pt x="88" y="70"/>
                  </a:lnTo>
                  <a:lnTo>
                    <a:pt x="88" y="73"/>
                  </a:lnTo>
                  <a:lnTo>
                    <a:pt x="88" y="73"/>
                  </a:lnTo>
                  <a:lnTo>
                    <a:pt x="83" y="95"/>
                  </a:lnTo>
                  <a:lnTo>
                    <a:pt x="83" y="95"/>
                  </a:lnTo>
                  <a:lnTo>
                    <a:pt x="82" y="116"/>
                  </a:lnTo>
                  <a:lnTo>
                    <a:pt x="82" y="116"/>
                  </a:lnTo>
                  <a:lnTo>
                    <a:pt x="79" y="133"/>
                  </a:lnTo>
                  <a:lnTo>
                    <a:pt x="79" y="133"/>
                  </a:lnTo>
                  <a:lnTo>
                    <a:pt x="79" y="136"/>
                  </a:lnTo>
                  <a:lnTo>
                    <a:pt x="79" y="136"/>
                  </a:lnTo>
                  <a:lnTo>
                    <a:pt x="77" y="133"/>
                  </a:lnTo>
                  <a:lnTo>
                    <a:pt x="77" y="133"/>
                  </a:lnTo>
                  <a:lnTo>
                    <a:pt x="74" y="134"/>
                  </a:lnTo>
                  <a:lnTo>
                    <a:pt x="74" y="134"/>
                  </a:lnTo>
                  <a:lnTo>
                    <a:pt x="75" y="138"/>
                  </a:lnTo>
                  <a:lnTo>
                    <a:pt x="75" y="138"/>
                  </a:lnTo>
                  <a:lnTo>
                    <a:pt x="79" y="138"/>
                  </a:lnTo>
                  <a:lnTo>
                    <a:pt x="79" y="138"/>
                  </a:lnTo>
                  <a:lnTo>
                    <a:pt x="75" y="158"/>
                  </a:lnTo>
                  <a:lnTo>
                    <a:pt x="75" y="158"/>
                  </a:lnTo>
                  <a:lnTo>
                    <a:pt x="74" y="155"/>
                  </a:lnTo>
                  <a:lnTo>
                    <a:pt x="74" y="155"/>
                  </a:lnTo>
                  <a:lnTo>
                    <a:pt x="72" y="160"/>
                  </a:lnTo>
                  <a:lnTo>
                    <a:pt x="72" y="160"/>
                  </a:lnTo>
                  <a:lnTo>
                    <a:pt x="69" y="153"/>
                  </a:lnTo>
                  <a:lnTo>
                    <a:pt x="69" y="153"/>
                  </a:lnTo>
                  <a:lnTo>
                    <a:pt x="71" y="153"/>
                  </a:lnTo>
                  <a:lnTo>
                    <a:pt x="71" y="153"/>
                  </a:lnTo>
                  <a:lnTo>
                    <a:pt x="71" y="150"/>
                  </a:lnTo>
                  <a:lnTo>
                    <a:pt x="71" y="147"/>
                  </a:lnTo>
                  <a:lnTo>
                    <a:pt x="71" y="147"/>
                  </a:lnTo>
                  <a:lnTo>
                    <a:pt x="69" y="144"/>
                  </a:lnTo>
                  <a:lnTo>
                    <a:pt x="69" y="144"/>
                  </a:lnTo>
                  <a:lnTo>
                    <a:pt x="68" y="142"/>
                  </a:lnTo>
                  <a:lnTo>
                    <a:pt x="68" y="142"/>
                  </a:lnTo>
                  <a:lnTo>
                    <a:pt x="68" y="142"/>
                  </a:lnTo>
                  <a:lnTo>
                    <a:pt x="68" y="142"/>
                  </a:lnTo>
                  <a:lnTo>
                    <a:pt x="66" y="152"/>
                  </a:lnTo>
                  <a:lnTo>
                    <a:pt x="66" y="152"/>
                  </a:lnTo>
                  <a:lnTo>
                    <a:pt x="63" y="152"/>
                  </a:lnTo>
                  <a:lnTo>
                    <a:pt x="63" y="152"/>
                  </a:lnTo>
                  <a:lnTo>
                    <a:pt x="63" y="144"/>
                  </a:lnTo>
                  <a:lnTo>
                    <a:pt x="63" y="144"/>
                  </a:lnTo>
                  <a:lnTo>
                    <a:pt x="63" y="145"/>
                  </a:lnTo>
                  <a:lnTo>
                    <a:pt x="63" y="145"/>
                  </a:lnTo>
                  <a:lnTo>
                    <a:pt x="63" y="152"/>
                  </a:lnTo>
                  <a:lnTo>
                    <a:pt x="63" y="152"/>
                  </a:lnTo>
                  <a:lnTo>
                    <a:pt x="61" y="155"/>
                  </a:lnTo>
                  <a:lnTo>
                    <a:pt x="61" y="155"/>
                  </a:lnTo>
                  <a:lnTo>
                    <a:pt x="61" y="158"/>
                  </a:lnTo>
                  <a:lnTo>
                    <a:pt x="61" y="158"/>
                  </a:lnTo>
                  <a:lnTo>
                    <a:pt x="58" y="168"/>
                  </a:lnTo>
                  <a:lnTo>
                    <a:pt x="58" y="168"/>
                  </a:lnTo>
                  <a:lnTo>
                    <a:pt x="55" y="174"/>
                  </a:lnTo>
                  <a:lnTo>
                    <a:pt x="55" y="174"/>
                  </a:lnTo>
                  <a:lnTo>
                    <a:pt x="55" y="177"/>
                  </a:lnTo>
                  <a:lnTo>
                    <a:pt x="55" y="177"/>
                  </a:lnTo>
                  <a:lnTo>
                    <a:pt x="52" y="174"/>
                  </a:lnTo>
                  <a:lnTo>
                    <a:pt x="52" y="174"/>
                  </a:lnTo>
                  <a:lnTo>
                    <a:pt x="50" y="180"/>
                  </a:lnTo>
                  <a:lnTo>
                    <a:pt x="50" y="180"/>
                  </a:lnTo>
                  <a:lnTo>
                    <a:pt x="50" y="180"/>
                  </a:lnTo>
                  <a:lnTo>
                    <a:pt x="50" y="180"/>
                  </a:lnTo>
                  <a:lnTo>
                    <a:pt x="49" y="172"/>
                  </a:lnTo>
                  <a:lnTo>
                    <a:pt x="49" y="172"/>
                  </a:lnTo>
                  <a:lnTo>
                    <a:pt x="49" y="158"/>
                  </a:lnTo>
                  <a:lnTo>
                    <a:pt x="49" y="158"/>
                  </a:lnTo>
                  <a:lnTo>
                    <a:pt x="49" y="158"/>
                  </a:lnTo>
                  <a:lnTo>
                    <a:pt x="49" y="158"/>
                  </a:lnTo>
                  <a:lnTo>
                    <a:pt x="49" y="155"/>
                  </a:lnTo>
                  <a:lnTo>
                    <a:pt x="47" y="153"/>
                  </a:lnTo>
                  <a:lnTo>
                    <a:pt x="47" y="153"/>
                  </a:lnTo>
                  <a:lnTo>
                    <a:pt x="47" y="145"/>
                  </a:lnTo>
                  <a:lnTo>
                    <a:pt x="47" y="145"/>
                  </a:lnTo>
                  <a:lnTo>
                    <a:pt x="45" y="133"/>
                  </a:lnTo>
                  <a:lnTo>
                    <a:pt x="45" y="133"/>
                  </a:lnTo>
                  <a:lnTo>
                    <a:pt x="44" y="131"/>
                  </a:lnTo>
                  <a:lnTo>
                    <a:pt x="42" y="130"/>
                  </a:lnTo>
                  <a:lnTo>
                    <a:pt x="42" y="130"/>
                  </a:lnTo>
                  <a:lnTo>
                    <a:pt x="39" y="131"/>
                  </a:lnTo>
                  <a:lnTo>
                    <a:pt x="38" y="131"/>
                  </a:lnTo>
                  <a:lnTo>
                    <a:pt x="38" y="131"/>
                  </a:lnTo>
                  <a:lnTo>
                    <a:pt x="38" y="133"/>
                  </a:lnTo>
                  <a:lnTo>
                    <a:pt x="38" y="133"/>
                  </a:lnTo>
                  <a:lnTo>
                    <a:pt x="34" y="134"/>
                  </a:lnTo>
                  <a:lnTo>
                    <a:pt x="33" y="138"/>
                  </a:lnTo>
                  <a:lnTo>
                    <a:pt x="33" y="138"/>
                  </a:lnTo>
                  <a:lnTo>
                    <a:pt x="33" y="139"/>
                  </a:lnTo>
                  <a:lnTo>
                    <a:pt x="33" y="139"/>
                  </a:lnTo>
                  <a:lnTo>
                    <a:pt x="31" y="141"/>
                  </a:lnTo>
                  <a:lnTo>
                    <a:pt x="30" y="142"/>
                  </a:lnTo>
                  <a:lnTo>
                    <a:pt x="30" y="142"/>
                  </a:lnTo>
                  <a:lnTo>
                    <a:pt x="28" y="142"/>
                  </a:lnTo>
                  <a:lnTo>
                    <a:pt x="28" y="142"/>
                  </a:lnTo>
                  <a:lnTo>
                    <a:pt x="28" y="147"/>
                  </a:lnTo>
                  <a:lnTo>
                    <a:pt x="28" y="147"/>
                  </a:lnTo>
                  <a:lnTo>
                    <a:pt x="30" y="147"/>
                  </a:lnTo>
                  <a:lnTo>
                    <a:pt x="30" y="147"/>
                  </a:lnTo>
                  <a:lnTo>
                    <a:pt x="28" y="155"/>
                  </a:lnTo>
                  <a:lnTo>
                    <a:pt x="28" y="155"/>
                  </a:lnTo>
                  <a:lnTo>
                    <a:pt x="9" y="155"/>
                  </a:lnTo>
                  <a:lnTo>
                    <a:pt x="9" y="155"/>
                  </a:lnTo>
                  <a:lnTo>
                    <a:pt x="9" y="149"/>
                  </a:lnTo>
                  <a:lnTo>
                    <a:pt x="9" y="149"/>
                  </a:lnTo>
                  <a:lnTo>
                    <a:pt x="9" y="144"/>
                  </a:lnTo>
                  <a:lnTo>
                    <a:pt x="8" y="141"/>
                  </a:lnTo>
                  <a:lnTo>
                    <a:pt x="8" y="141"/>
                  </a:lnTo>
                  <a:lnTo>
                    <a:pt x="8" y="147"/>
                  </a:lnTo>
                  <a:lnTo>
                    <a:pt x="8" y="155"/>
                  </a:lnTo>
                  <a:lnTo>
                    <a:pt x="8" y="155"/>
                  </a:lnTo>
                  <a:lnTo>
                    <a:pt x="0" y="155"/>
                  </a:lnTo>
                  <a:lnTo>
                    <a:pt x="0" y="155"/>
                  </a:lnTo>
                  <a:lnTo>
                    <a:pt x="0" y="153"/>
                  </a:lnTo>
                  <a:lnTo>
                    <a:pt x="0" y="153"/>
                  </a:lnTo>
                  <a:lnTo>
                    <a:pt x="1" y="139"/>
                  </a:lnTo>
                  <a:lnTo>
                    <a:pt x="3" y="127"/>
                  </a:lnTo>
                  <a:lnTo>
                    <a:pt x="6" y="114"/>
                  </a:lnTo>
                  <a:lnTo>
                    <a:pt x="11" y="101"/>
                  </a:lnTo>
                  <a:lnTo>
                    <a:pt x="11" y="101"/>
                  </a:lnTo>
                  <a:lnTo>
                    <a:pt x="19" y="84"/>
                  </a:lnTo>
                  <a:lnTo>
                    <a:pt x="30" y="68"/>
                  </a:lnTo>
                  <a:lnTo>
                    <a:pt x="30" y="68"/>
                  </a:lnTo>
                  <a:lnTo>
                    <a:pt x="39" y="56"/>
                  </a:lnTo>
                  <a:lnTo>
                    <a:pt x="39" y="56"/>
                  </a:lnTo>
                  <a:lnTo>
                    <a:pt x="50" y="45"/>
                  </a:lnTo>
                  <a:lnTo>
                    <a:pt x="64" y="35"/>
                  </a:lnTo>
                  <a:lnTo>
                    <a:pt x="64" y="35"/>
                  </a:lnTo>
                  <a:lnTo>
                    <a:pt x="75" y="29"/>
                  </a:lnTo>
                  <a:lnTo>
                    <a:pt x="75" y="29"/>
                  </a:lnTo>
                  <a:lnTo>
                    <a:pt x="83" y="24"/>
                  </a:lnTo>
                  <a:lnTo>
                    <a:pt x="83" y="24"/>
                  </a:lnTo>
                  <a:lnTo>
                    <a:pt x="104" y="18"/>
                  </a:lnTo>
                  <a:lnTo>
                    <a:pt x="104" y="18"/>
                  </a:lnTo>
                  <a:lnTo>
                    <a:pt x="116" y="16"/>
                  </a:lnTo>
                  <a:lnTo>
                    <a:pt x="129" y="16"/>
                  </a:lnTo>
                  <a:lnTo>
                    <a:pt x="129" y="16"/>
                  </a:lnTo>
                  <a:lnTo>
                    <a:pt x="143" y="16"/>
                  </a:lnTo>
                  <a:lnTo>
                    <a:pt x="158" y="19"/>
                  </a:lnTo>
                  <a:lnTo>
                    <a:pt x="158" y="19"/>
                  </a:lnTo>
                  <a:lnTo>
                    <a:pt x="167" y="19"/>
                  </a:lnTo>
                  <a:lnTo>
                    <a:pt x="167" y="19"/>
                  </a:lnTo>
                  <a:lnTo>
                    <a:pt x="183" y="22"/>
                  </a:lnTo>
                  <a:lnTo>
                    <a:pt x="195" y="27"/>
                  </a:lnTo>
                  <a:lnTo>
                    <a:pt x="195" y="27"/>
                  </a:lnTo>
                  <a:lnTo>
                    <a:pt x="208" y="34"/>
                  </a:lnTo>
                  <a:lnTo>
                    <a:pt x="208" y="34"/>
                  </a:lnTo>
                  <a:lnTo>
                    <a:pt x="216" y="38"/>
                  </a:lnTo>
                  <a:lnTo>
                    <a:pt x="216" y="38"/>
                  </a:lnTo>
                  <a:lnTo>
                    <a:pt x="221" y="35"/>
                  </a:lnTo>
                  <a:lnTo>
                    <a:pt x="221" y="35"/>
                  </a:lnTo>
                  <a:lnTo>
                    <a:pt x="228" y="27"/>
                  </a:lnTo>
                  <a:lnTo>
                    <a:pt x="236" y="21"/>
                  </a:lnTo>
                  <a:lnTo>
                    <a:pt x="254" y="11"/>
                  </a:lnTo>
                  <a:lnTo>
                    <a:pt x="254" y="11"/>
                  </a:lnTo>
                  <a:lnTo>
                    <a:pt x="260" y="8"/>
                  </a:lnTo>
                  <a:lnTo>
                    <a:pt x="268" y="5"/>
                  </a:lnTo>
                  <a:lnTo>
                    <a:pt x="268" y="5"/>
                  </a:lnTo>
                  <a:lnTo>
                    <a:pt x="282" y="2"/>
                  </a:lnTo>
                  <a:lnTo>
                    <a:pt x="295" y="0"/>
                  </a:lnTo>
                  <a:lnTo>
                    <a:pt x="295" y="0"/>
                  </a:lnTo>
                  <a:lnTo>
                    <a:pt x="317" y="0"/>
                  </a:lnTo>
                  <a:lnTo>
                    <a:pt x="317" y="0"/>
                  </a:lnTo>
                  <a:lnTo>
                    <a:pt x="334" y="2"/>
                  </a:lnTo>
                  <a:lnTo>
                    <a:pt x="352" y="7"/>
                  </a:lnTo>
                  <a:lnTo>
                    <a:pt x="352" y="7"/>
                  </a:lnTo>
                  <a:lnTo>
                    <a:pt x="359" y="11"/>
                  </a:lnTo>
                  <a:lnTo>
                    <a:pt x="369" y="16"/>
                  </a:lnTo>
                  <a:lnTo>
                    <a:pt x="375" y="22"/>
                  </a:lnTo>
                  <a:lnTo>
                    <a:pt x="383" y="29"/>
                  </a:lnTo>
                  <a:lnTo>
                    <a:pt x="383" y="29"/>
                  </a:lnTo>
                  <a:lnTo>
                    <a:pt x="386" y="34"/>
                  </a:lnTo>
                  <a:lnTo>
                    <a:pt x="386" y="34"/>
                  </a:lnTo>
                  <a:lnTo>
                    <a:pt x="393" y="41"/>
                  </a:lnTo>
                  <a:lnTo>
                    <a:pt x="397" y="49"/>
                  </a:lnTo>
                  <a:lnTo>
                    <a:pt x="397" y="49"/>
                  </a:lnTo>
                  <a:lnTo>
                    <a:pt x="407" y="68"/>
                  </a:lnTo>
                  <a:lnTo>
                    <a:pt x="407" y="68"/>
                  </a:lnTo>
                  <a:lnTo>
                    <a:pt x="411" y="78"/>
                  </a:lnTo>
                  <a:lnTo>
                    <a:pt x="415" y="89"/>
                  </a:lnTo>
                  <a:lnTo>
                    <a:pt x="415" y="89"/>
                  </a:lnTo>
                  <a:lnTo>
                    <a:pt x="418" y="109"/>
                  </a:lnTo>
                  <a:lnTo>
                    <a:pt x="418" y="109"/>
                  </a:lnTo>
                  <a:lnTo>
                    <a:pt x="419" y="123"/>
                  </a:lnTo>
                  <a:lnTo>
                    <a:pt x="419" y="123"/>
                  </a:lnTo>
                  <a:lnTo>
                    <a:pt x="419" y="125"/>
                  </a:lnTo>
                  <a:lnTo>
                    <a:pt x="419" y="125"/>
                  </a:lnTo>
                  <a:lnTo>
                    <a:pt x="415" y="125"/>
                  </a:lnTo>
                  <a:lnTo>
                    <a:pt x="415" y="125"/>
                  </a:lnTo>
                  <a:lnTo>
                    <a:pt x="413" y="120"/>
                  </a:lnTo>
                  <a:lnTo>
                    <a:pt x="413" y="120"/>
                  </a:lnTo>
                  <a:lnTo>
                    <a:pt x="411" y="108"/>
                  </a:lnTo>
                  <a:lnTo>
                    <a:pt x="410" y="95"/>
                  </a:lnTo>
                  <a:lnTo>
                    <a:pt x="410" y="95"/>
                  </a:lnTo>
                  <a:lnTo>
                    <a:pt x="407" y="86"/>
                  </a:lnTo>
                  <a:lnTo>
                    <a:pt x="407" y="86"/>
                  </a:lnTo>
                  <a:lnTo>
                    <a:pt x="400" y="71"/>
                  </a:lnTo>
                  <a:lnTo>
                    <a:pt x="400" y="71"/>
                  </a:lnTo>
                  <a:lnTo>
                    <a:pt x="397" y="63"/>
                  </a:lnTo>
                  <a:lnTo>
                    <a:pt x="391" y="57"/>
                  </a:lnTo>
                  <a:lnTo>
                    <a:pt x="391" y="57"/>
                  </a:lnTo>
                  <a:lnTo>
                    <a:pt x="391" y="56"/>
                  </a:lnTo>
                  <a:lnTo>
                    <a:pt x="391" y="56"/>
                  </a:lnTo>
                  <a:lnTo>
                    <a:pt x="391" y="56"/>
                  </a:lnTo>
                  <a:lnTo>
                    <a:pt x="391" y="56"/>
                  </a:lnTo>
                  <a:lnTo>
                    <a:pt x="391" y="57"/>
                  </a:lnTo>
                  <a:lnTo>
                    <a:pt x="391" y="57"/>
                  </a:lnTo>
                  <a:lnTo>
                    <a:pt x="399" y="73"/>
                  </a:lnTo>
                  <a:lnTo>
                    <a:pt x="404" y="89"/>
                  </a:lnTo>
                  <a:lnTo>
                    <a:pt x="404" y="89"/>
                  </a:lnTo>
                  <a:lnTo>
                    <a:pt x="404" y="90"/>
                  </a:lnTo>
                  <a:lnTo>
                    <a:pt x="404" y="90"/>
                  </a:lnTo>
                  <a:lnTo>
                    <a:pt x="407" y="98"/>
                  </a:lnTo>
                  <a:lnTo>
                    <a:pt x="410" y="106"/>
                  </a:lnTo>
                  <a:lnTo>
                    <a:pt x="410" y="106"/>
                  </a:lnTo>
                  <a:lnTo>
                    <a:pt x="411" y="125"/>
                  </a:lnTo>
                  <a:lnTo>
                    <a:pt x="411" y="125"/>
                  </a:lnTo>
                  <a:lnTo>
                    <a:pt x="411" y="125"/>
                  </a:lnTo>
                  <a:lnTo>
                    <a:pt x="411" y="125"/>
                  </a:lnTo>
                  <a:lnTo>
                    <a:pt x="405" y="123"/>
                  </a:lnTo>
                  <a:lnTo>
                    <a:pt x="405" y="123"/>
                  </a:lnTo>
                  <a:lnTo>
                    <a:pt x="404" y="120"/>
                  </a:lnTo>
                  <a:lnTo>
                    <a:pt x="404" y="120"/>
                  </a:lnTo>
                  <a:lnTo>
                    <a:pt x="404" y="120"/>
                  </a:lnTo>
                  <a:lnTo>
                    <a:pt x="404" y="120"/>
                  </a:lnTo>
                  <a:lnTo>
                    <a:pt x="404" y="123"/>
                  </a:lnTo>
                  <a:lnTo>
                    <a:pt x="404" y="123"/>
                  </a:lnTo>
                  <a:lnTo>
                    <a:pt x="400" y="122"/>
                  </a:lnTo>
                  <a:lnTo>
                    <a:pt x="400" y="122"/>
                  </a:lnTo>
                  <a:lnTo>
                    <a:pt x="391" y="117"/>
                  </a:lnTo>
                  <a:lnTo>
                    <a:pt x="391" y="117"/>
                  </a:lnTo>
                  <a:lnTo>
                    <a:pt x="389" y="116"/>
                  </a:lnTo>
                  <a:lnTo>
                    <a:pt x="389" y="116"/>
                  </a:lnTo>
                  <a:lnTo>
                    <a:pt x="388" y="109"/>
                  </a:lnTo>
                  <a:lnTo>
                    <a:pt x="388" y="109"/>
                  </a:lnTo>
                  <a:lnTo>
                    <a:pt x="386" y="108"/>
                  </a:lnTo>
                  <a:lnTo>
                    <a:pt x="386" y="108"/>
                  </a:lnTo>
                  <a:lnTo>
                    <a:pt x="385" y="114"/>
                  </a:lnTo>
                  <a:lnTo>
                    <a:pt x="385" y="114"/>
                  </a:lnTo>
                  <a:lnTo>
                    <a:pt x="383" y="114"/>
                  </a:lnTo>
                  <a:lnTo>
                    <a:pt x="383" y="114"/>
                  </a:lnTo>
                  <a:lnTo>
                    <a:pt x="378" y="111"/>
                  </a:lnTo>
                  <a:lnTo>
                    <a:pt x="378" y="111"/>
                  </a:lnTo>
                  <a:lnTo>
                    <a:pt x="377" y="111"/>
                  </a:lnTo>
                  <a:lnTo>
                    <a:pt x="377" y="111"/>
                  </a:lnTo>
                  <a:lnTo>
                    <a:pt x="372" y="112"/>
                  </a:lnTo>
                  <a:lnTo>
                    <a:pt x="372" y="112"/>
                  </a:lnTo>
                  <a:lnTo>
                    <a:pt x="367" y="114"/>
                  </a:lnTo>
                  <a:lnTo>
                    <a:pt x="367" y="114"/>
                  </a:lnTo>
                  <a:lnTo>
                    <a:pt x="366" y="117"/>
                  </a:lnTo>
                  <a:lnTo>
                    <a:pt x="366" y="119"/>
                  </a:lnTo>
                  <a:lnTo>
                    <a:pt x="366" y="119"/>
                  </a:lnTo>
                  <a:lnTo>
                    <a:pt x="361" y="134"/>
                  </a:lnTo>
                  <a:lnTo>
                    <a:pt x="361" y="134"/>
                  </a:lnTo>
                  <a:lnTo>
                    <a:pt x="359" y="136"/>
                  </a:lnTo>
                  <a:lnTo>
                    <a:pt x="359" y="136"/>
                  </a:lnTo>
                  <a:lnTo>
                    <a:pt x="359" y="138"/>
                  </a:lnTo>
                  <a:lnTo>
                    <a:pt x="358" y="138"/>
                  </a:lnTo>
                  <a:lnTo>
                    <a:pt x="358" y="138"/>
                  </a:lnTo>
                  <a:lnTo>
                    <a:pt x="358" y="138"/>
                  </a:lnTo>
                  <a:lnTo>
                    <a:pt x="358" y="138"/>
                  </a:lnTo>
                  <a:lnTo>
                    <a:pt x="355" y="128"/>
                  </a:lnTo>
                  <a:lnTo>
                    <a:pt x="355" y="128"/>
                  </a:lnTo>
                  <a:lnTo>
                    <a:pt x="355" y="127"/>
                  </a:lnTo>
                  <a:lnTo>
                    <a:pt x="355" y="127"/>
                  </a:lnTo>
                  <a:lnTo>
                    <a:pt x="356" y="125"/>
                  </a:lnTo>
                  <a:lnTo>
                    <a:pt x="356" y="125"/>
                  </a:lnTo>
                  <a:lnTo>
                    <a:pt x="353" y="125"/>
                  </a:lnTo>
                  <a:lnTo>
                    <a:pt x="353" y="125"/>
                  </a:lnTo>
                  <a:lnTo>
                    <a:pt x="352" y="117"/>
                  </a:lnTo>
                  <a:lnTo>
                    <a:pt x="352" y="117"/>
                  </a:lnTo>
                  <a:lnTo>
                    <a:pt x="348" y="111"/>
                  </a:lnTo>
                  <a:lnTo>
                    <a:pt x="348" y="111"/>
                  </a:lnTo>
                  <a:lnTo>
                    <a:pt x="347" y="112"/>
                  </a:lnTo>
                  <a:lnTo>
                    <a:pt x="347" y="112"/>
                  </a:lnTo>
                  <a:lnTo>
                    <a:pt x="345" y="112"/>
                  </a:lnTo>
                  <a:lnTo>
                    <a:pt x="342" y="114"/>
                  </a:lnTo>
                  <a:lnTo>
                    <a:pt x="342" y="114"/>
                  </a:lnTo>
                  <a:lnTo>
                    <a:pt x="337" y="119"/>
                  </a:lnTo>
                  <a:lnTo>
                    <a:pt x="337" y="119"/>
                  </a:lnTo>
                  <a:lnTo>
                    <a:pt x="337" y="120"/>
                  </a:lnTo>
                  <a:lnTo>
                    <a:pt x="337" y="122"/>
                  </a:lnTo>
                  <a:lnTo>
                    <a:pt x="337" y="122"/>
                  </a:lnTo>
                  <a:lnTo>
                    <a:pt x="337" y="123"/>
                  </a:lnTo>
                  <a:lnTo>
                    <a:pt x="337" y="123"/>
                  </a:lnTo>
                  <a:lnTo>
                    <a:pt x="331" y="134"/>
                  </a:lnTo>
                  <a:lnTo>
                    <a:pt x="331" y="134"/>
                  </a:lnTo>
                  <a:lnTo>
                    <a:pt x="329" y="136"/>
                  </a:lnTo>
                  <a:lnTo>
                    <a:pt x="329" y="136"/>
                  </a:lnTo>
                  <a:lnTo>
                    <a:pt x="329" y="123"/>
                  </a:lnTo>
                  <a:lnTo>
                    <a:pt x="329" y="123"/>
                  </a:lnTo>
                  <a:lnTo>
                    <a:pt x="331" y="125"/>
                  </a:lnTo>
                  <a:lnTo>
                    <a:pt x="331" y="125"/>
                  </a:lnTo>
                  <a:lnTo>
                    <a:pt x="333" y="122"/>
                  </a:lnTo>
                  <a:lnTo>
                    <a:pt x="333" y="122"/>
                  </a:lnTo>
                  <a:lnTo>
                    <a:pt x="333" y="120"/>
                  </a:lnTo>
                  <a:lnTo>
                    <a:pt x="333" y="120"/>
                  </a:lnTo>
                  <a:lnTo>
                    <a:pt x="331" y="117"/>
                  </a:lnTo>
                  <a:lnTo>
                    <a:pt x="331" y="117"/>
                  </a:lnTo>
                  <a:lnTo>
                    <a:pt x="329" y="119"/>
                  </a:lnTo>
                  <a:lnTo>
                    <a:pt x="329" y="119"/>
                  </a:lnTo>
                  <a:lnTo>
                    <a:pt x="329" y="104"/>
                  </a:lnTo>
                  <a:lnTo>
                    <a:pt x="329" y="104"/>
                  </a:lnTo>
                  <a:lnTo>
                    <a:pt x="331" y="108"/>
                  </a:lnTo>
                  <a:lnTo>
                    <a:pt x="331" y="108"/>
                  </a:lnTo>
                  <a:lnTo>
                    <a:pt x="331" y="108"/>
                  </a:lnTo>
                  <a:lnTo>
                    <a:pt x="331" y="108"/>
                  </a:lnTo>
                  <a:lnTo>
                    <a:pt x="329" y="103"/>
                  </a:lnTo>
                  <a:lnTo>
                    <a:pt x="329" y="103"/>
                  </a:lnTo>
                  <a:lnTo>
                    <a:pt x="329" y="103"/>
                  </a:lnTo>
                  <a:lnTo>
                    <a:pt x="329" y="103"/>
                  </a:lnTo>
                  <a:lnTo>
                    <a:pt x="328" y="101"/>
                  </a:lnTo>
                  <a:lnTo>
                    <a:pt x="328" y="101"/>
                  </a:lnTo>
                  <a:lnTo>
                    <a:pt x="328" y="101"/>
                  </a:lnTo>
                  <a:lnTo>
                    <a:pt x="328" y="81"/>
                  </a:lnTo>
                  <a:lnTo>
                    <a:pt x="328" y="81"/>
                  </a:lnTo>
                  <a:lnTo>
                    <a:pt x="328" y="76"/>
                  </a:lnTo>
                  <a:lnTo>
                    <a:pt x="328" y="76"/>
                  </a:lnTo>
                  <a:lnTo>
                    <a:pt x="329" y="76"/>
                  </a:lnTo>
                  <a:lnTo>
                    <a:pt x="329" y="76"/>
                  </a:lnTo>
                  <a:lnTo>
                    <a:pt x="329" y="73"/>
                  </a:lnTo>
                  <a:lnTo>
                    <a:pt x="329" y="73"/>
                  </a:lnTo>
                  <a:lnTo>
                    <a:pt x="328" y="73"/>
                  </a:lnTo>
                  <a:lnTo>
                    <a:pt x="328" y="73"/>
                  </a:lnTo>
                  <a:lnTo>
                    <a:pt x="328" y="67"/>
                  </a:lnTo>
                  <a:lnTo>
                    <a:pt x="328" y="67"/>
                  </a:lnTo>
                  <a:lnTo>
                    <a:pt x="329" y="67"/>
                  </a:lnTo>
                  <a:lnTo>
                    <a:pt x="331" y="68"/>
                  </a:lnTo>
                  <a:lnTo>
                    <a:pt x="331" y="68"/>
                  </a:lnTo>
                  <a:lnTo>
                    <a:pt x="331" y="62"/>
                  </a:lnTo>
                  <a:lnTo>
                    <a:pt x="331" y="62"/>
                  </a:lnTo>
                  <a:lnTo>
                    <a:pt x="328" y="62"/>
                  </a:lnTo>
                  <a:lnTo>
                    <a:pt x="328" y="62"/>
                  </a:lnTo>
                  <a:lnTo>
                    <a:pt x="328" y="57"/>
                  </a:lnTo>
                  <a:lnTo>
                    <a:pt x="328" y="57"/>
                  </a:lnTo>
                  <a:lnTo>
                    <a:pt x="328" y="56"/>
                  </a:lnTo>
                  <a:lnTo>
                    <a:pt x="328" y="56"/>
                  </a:lnTo>
                  <a:lnTo>
                    <a:pt x="331" y="51"/>
                  </a:lnTo>
                  <a:lnTo>
                    <a:pt x="331" y="51"/>
                  </a:lnTo>
                  <a:lnTo>
                    <a:pt x="331" y="49"/>
                  </a:lnTo>
                  <a:lnTo>
                    <a:pt x="331" y="46"/>
                  </a:lnTo>
                  <a:lnTo>
                    <a:pt x="331" y="46"/>
                  </a:lnTo>
                  <a:lnTo>
                    <a:pt x="326" y="49"/>
                  </a:lnTo>
                  <a:lnTo>
                    <a:pt x="326" y="49"/>
                  </a:lnTo>
                  <a:lnTo>
                    <a:pt x="325" y="48"/>
                  </a:lnTo>
                  <a:lnTo>
                    <a:pt x="325" y="48"/>
                  </a:lnTo>
                  <a:lnTo>
                    <a:pt x="329" y="43"/>
                  </a:lnTo>
                  <a:lnTo>
                    <a:pt x="329" y="43"/>
                  </a:lnTo>
                  <a:lnTo>
                    <a:pt x="328" y="40"/>
                  </a:lnTo>
                  <a:lnTo>
                    <a:pt x="328" y="38"/>
                  </a:lnTo>
                  <a:lnTo>
                    <a:pt x="328" y="38"/>
                  </a:lnTo>
                  <a:lnTo>
                    <a:pt x="325" y="43"/>
                  </a:lnTo>
                  <a:lnTo>
                    <a:pt x="323" y="46"/>
                  </a:lnTo>
                  <a:lnTo>
                    <a:pt x="323" y="46"/>
                  </a:lnTo>
                  <a:lnTo>
                    <a:pt x="320" y="48"/>
                  </a:lnTo>
                  <a:lnTo>
                    <a:pt x="318" y="51"/>
                  </a:lnTo>
                  <a:lnTo>
                    <a:pt x="318" y="51"/>
                  </a:lnTo>
                  <a:lnTo>
                    <a:pt x="315" y="57"/>
                  </a:lnTo>
                  <a:lnTo>
                    <a:pt x="315" y="57"/>
                  </a:lnTo>
                  <a:lnTo>
                    <a:pt x="314" y="63"/>
                  </a:lnTo>
                  <a:lnTo>
                    <a:pt x="314" y="63"/>
                  </a:lnTo>
                  <a:lnTo>
                    <a:pt x="311" y="76"/>
                  </a:lnTo>
                  <a:lnTo>
                    <a:pt x="311" y="76"/>
                  </a:lnTo>
                  <a:lnTo>
                    <a:pt x="309" y="79"/>
                  </a:lnTo>
                  <a:lnTo>
                    <a:pt x="309" y="79"/>
                  </a:lnTo>
                  <a:lnTo>
                    <a:pt x="307" y="87"/>
                  </a:lnTo>
                  <a:lnTo>
                    <a:pt x="307" y="87"/>
                  </a:lnTo>
                  <a:lnTo>
                    <a:pt x="307" y="90"/>
                  </a:lnTo>
                  <a:lnTo>
                    <a:pt x="306" y="90"/>
                  </a:lnTo>
                  <a:lnTo>
                    <a:pt x="306" y="90"/>
                  </a:lnTo>
                  <a:lnTo>
                    <a:pt x="306" y="92"/>
                  </a:lnTo>
                  <a:lnTo>
                    <a:pt x="306" y="95"/>
                  </a:lnTo>
                  <a:lnTo>
                    <a:pt x="306" y="95"/>
                  </a:lnTo>
                  <a:lnTo>
                    <a:pt x="301" y="122"/>
                  </a:lnTo>
                  <a:lnTo>
                    <a:pt x="301" y="122"/>
                  </a:lnTo>
                  <a:lnTo>
                    <a:pt x="301" y="123"/>
                  </a:lnTo>
                  <a:lnTo>
                    <a:pt x="299" y="125"/>
                  </a:lnTo>
                  <a:lnTo>
                    <a:pt x="299" y="125"/>
                  </a:lnTo>
                  <a:lnTo>
                    <a:pt x="298" y="127"/>
                  </a:lnTo>
                  <a:lnTo>
                    <a:pt x="298" y="127"/>
                  </a:lnTo>
                  <a:lnTo>
                    <a:pt x="299" y="127"/>
                  </a:lnTo>
                  <a:lnTo>
                    <a:pt x="299" y="127"/>
                  </a:lnTo>
                  <a:lnTo>
                    <a:pt x="299" y="127"/>
                  </a:lnTo>
                  <a:lnTo>
                    <a:pt x="299" y="127"/>
                  </a:lnTo>
                  <a:lnTo>
                    <a:pt x="296" y="138"/>
                  </a:lnTo>
                  <a:lnTo>
                    <a:pt x="296" y="138"/>
                  </a:lnTo>
                  <a:lnTo>
                    <a:pt x="295" y="144"/>
                  </a:lnTo>
                  <a:lnTo>
                    <a:pt x="295" y="144"/>
                  </a:lnTo>
                  <a:lnTo>
                    <a:pt x="292" y="152"/>
                  </a:lnTo>
                  <a:lnTo>
                    <a:pt x="292" y="152"/>
                  </a:lnTo>
                  <a:lnTo>
                    <a:pt x="292" y="153"/>
                  </a:lnTo>
                  <a:lnTo>
                    <a:pt x="290" y="153"/>
                  </a:lnTo>
                  <a:lnTo>
                    <a:pt x="290" y="153"/>
                  </a:lnTo>
                  <a:lnTo>
                    <a:pt x="290" y="153"/>
                  </a:lnTo>
                  <a:lnTo>
                    <a:pt x="290" y="153"/>
                  </a:lnTo>
                  <a:lnTo>
                    <a:pt x="288" y="147"/>
                  </a:lnTo>
                  <a:lnTo>
                    <a:pt x="288" y="147"/>
                  </a:lnTo>
                  <a:lnTo>
                    <a:pt x="287" y="144"/>
                  </a:lnTo>
                  <a:lnTo>
                    <a:pt x="287" y="144"/>
                  </a:lnTo>
                  <a:lnTo>
                    <a:pt x="287" y="142"/>
                  </a:lnTo>
                  <a:lnTo>
                    <a:pt x="287" y="142"/>
                  </a:lnTo>
                  <a:lnTo>
                    <a:pt x="285" y="142"/>
                  </a:lnTo>
                  <a:lnTo>
                    <a:pt x="285" y="142"/>
                  </a:lnTo>
                  <a:lnTo>
                    <a:pt x="281" y="134"/>
                  </a:lnTo>
                  <a:lnTo>
                    <a:pt x="281" y="134"/>
                  </a:lnTo>
                  <a:lnTo>
                    <a:pt x="281" y="133"/>
                  </a:lnTo>
                  <a:lnTo>
                    <a:pt x="281" y="133"/>
                  </a:lnTo>
                  <a:lnTo>
                    <a:pt x="279" y="128"/>
                  </a:lnTo>
                  <a:lnTo>
                    <a:pt x="279" y="128"/>
                  </a:lnTo>
                  <a:lnTo>
                    <a:pt x="281" y="130"/>
                  </a:lnTo>
                  <a:lnTo>
                    <a:pt x="281" y="130"/>
                  </a:lnTo>
                  <a:lnTo>
                    <a:pt x="277" y="125"/>
                  </a:lnTo>
                  <a:lnTo>
                    <a:pt x="277" y="125"/>
                  </a:lnTo>
                  <a:lnTo>
                    <a:pt x="276" y="127"/>
                  </a:lnTo>
                  <a:lnTo>
                    <a:pt x="276" y="127"/>
                  </a:lnTo>
                  <a:lnTo>
                    <a:pt x="274" y="128"/>
                  </a:lnTo>
                  <a:lnTo>
                    <a:pt x="274" y="128"/>
                  </a:lnTo>
                  <a:lnTo>
                    <a:pt x="271" y="130"/>
                  </a:lnTo>
                  <a:lnTo>
                    <a:pt x="271" y="130"/>
                  </a:lnTo>
                  <a:lnTo>
                    <a:pt x="274" y="123"/>
                  </a:lnTo>
                  <a:lnTo>
                    <a:pt x="274" y="123"/>
                  </a:lnTo>
                  <a:lnTo>
                    <a:pt x="274" y="123"/>
                  </a:lnTo>
                  <a:lnTo>
                    <a:pt x="274" y="123"/>
                  </a:lnTo>
                  <a:lnTo>
                    <a:pt x="270" y="125"/>
                  </a:lnTo>
                  <a:lnTo>
                    <a:pt x="270" y="125"/>
                  </a:lnTo>
                  <a:lnTo>
                    <a:pt x="270" y="127"/>
                  </a:lnTo>
                  <a:lnTo>
                    <a:pt x="270" y="127"/>
                  </a:lnTo>
                  <a:lnTo>
                    <a:pt x="266" y="131"/>
                  </a:lnTo>
                  <a:lnTo>
                    <a:pt x="266" y="131"/>
                  </a:lnTo>
                  <a:lnTo>
                    <a:pt x="258" y="150"/>
                  </a:lnTo>
                  <a:lnTo>
                    <a:pt x="258" y="150"/>
                  </a:lnTo>
                  <a:lnTo>
                    <a:pt x="254" y="160"/>
                  </a:lnTo>
                  <a:lnTo>
                    <a:pt x="254" y="160"/>
                  </a:lnTo>
                  <a:lnTo>
                    <a:pt x="254" y="161"/>
                  </a:lnTo>
                  <a:lnTo>
                    <a:pt x="254" y="161"/>
                  </a:lnTo>
                  <a:lnTo>
                    <a:pt x="252" y="158"/>
                  </a:lnTo>
                  <a:lnTo>
                    <a:pt x="251" y="153"/>
                  </a:lnTo>
                  <a:lnTo>
                    <a:pt x="251" y="153"/>
                  </a:lnTo>
                  <a:lnTo>
                    <a:pt x="251" y="152"/>
                  </a:lnTo>
                  <a:lnTo>
                    <a:pt x="251" y="150"/>
                  </a:lnTo>
                  <a:lnTo>
                    <a:pt x="251" y="150"/>
                  </a:lnTo>
                  <a:lnTo>
                    <a:pt x="249" y="149"/>
                  </a:lnTo>
                  <a:lnTo>
                    <a:pt x="249" y="149"/>
                  </a:lnTo>
                  <a:lnTo>
                    <a:pt x="247" y="138"/>
                  </a:lnTo>
                  <a:lnTo>
                    <a:pt x="247" y="138"/>
                  </a:lnTo>
                  <a:lnTo>
                    <a:pt x="247" y="136"/>
                  </a:lnTo>
                  <a:lnTo>
                    <a:pt x="247" y="136"/>
                  </a:lnTo>
                  <a:lnTo>
                    <a:pt x="247" y="134"/>
                  </a:lnTo>
                  <a:lnTo>
                    <a:pt x="247" y="134"/>
                  </a:lnTo>
                  <a:lnTo>
                    <a:pt x="246" y="136"/>
                  </a:lnTo>
                  <a:lnTo>
                    <a:pt x="246" y="136"/>
                  </a:lnTo>
                  <a:lnTo>
                    <a:pt x="246" y="133"/>
                  </a:lnTo>
                  <a:lnTo>
                    <a:pt x="246" y="130"/>
                  </a:lnTo>
                  <a:lnTo>
                    <a:pt x="246" y="130"/>
                  </a:lnTo>
                  <a:lnTo>
                    <a:pt x="244" y="130"/>
                  </a:lnTo>
                  <a:lnTo>
                    <a:pt x="243" y="130"/>
                  </a:lnTo>
                  <a:lnTo>
                    <a:pt x="243" y="130"/>
                  </a:lnTo>
                  <a:lnTo>
                    <a:pt x="240" y="130"/>
                  </a:lnTo>
                  <a:lnTo>
                    <a:pt x="238" y="131"/>
                  </a:lnTo>
                  <a:lnTo>
                    <a:pt x="238" y="131"/>
                  </a:lnTo>
                  <a:lnTo>
                    <a:pt x="236" y="133"/>
                  </a:lnTo>
                  <a:lnTo>
                    <a:pt x="236" y="133"/>
                  </a:lnTo>
                  <a:lnTo>
                    <a:pt x="233" y="134"/>
                  </a:lnTo>
                  <a:lnTo>
                    <a:pt x="230" y="136"/>
                  </a:lnTo>
                  <a:lnTo>
                    <a:pt x="230" y="136"/>
                  </a:lnTo>
                  <a:lnTo>
                    <a:pt x="227" y="145"/>
                  </a:lnTo>
                  <a:lnTo>
                    <a:pt x="227" y="145"/>
                  </a:lnTo>
                  <a:lnTo>
                    <a:pt x="225" y="149"/>
                  </a:lnTo>
                  <a:lnTo>
                    <a:pt x="225" y="149"/>
                  </a:lnTo>
                  <a:lnTo>
                    <a:pt x="225" y="149"/>
                  </a:lnTo>
                  <a:lnTo>
                    <a:pt x="225" y="149"/>
                  </a:lnTo>
                  <a:lnTo>
                    <a:pt x="224" y="152"/>
                  </a:lnTo>
                  <a:lnTo>
                    <a:pt x="224" y="152"/>
                  </a:lnTo>
                  <a:lnTo>
                    <a:pt x="221" y="164"/>
                  </a:lnTo>
                  <a:lnTo>
                    <a:pt x="221" y="164"/>
                  </a:lnTo>
                  <a:lnTo>
                    <a:pt x="219" y="166"/>
                  </a:lnTo>
                  <a:lnTo>
                    <a:pt x="217" y="168"/>
                  </a:lnTo>
                  <a:lnTo>
                    <a:pt x="217" y="168"/>
                  </a:lnTo>
                  <a:lnTo>
                    <a:pt x="217" y="168"/>
                  </a:lnTo>
                  <a:lnTo>
                    <a:pt x="217" y="168"/>
                  </a:lnTo>
                  <a:lnTo>
                    <a:pt x="217" y="169"/>
                  </a:lnTo>
                  <a:lnTo>
                    <a:pt x="217" y="169"/>
                  </a:lnTo>
                  <a:lnTo>
                    <a:pt x="219" y="171"/>
                  </a:lnTo>
                  <a:lnTo>
                    <a:pt x="217" y="174"/>
                  </a:lnTo>
                  <a:lnTo>
                    <a:pt x="217" y="174"/>
                  </a:lnTo>
                  <a:lnTo>
                    <a:pt x="216" y="190"/>
                  </a:lnTo>
                  <a:lnTo>
                    <a:pt x="214" y="205"/>
                  </a:lnTo>
                  <a:lnTo>
                    <a:pt x="214" y="205"/>
                  </a:lnTo>
                  <a:lnTo>
                    <a:pt x="214" y="207"/>
                  </a:lnTo>
                  <a:lnTo>
                    <a:pt x="214" y="207"/>
                  </a:lnTo>
                  <a:lnTo>
                    <a:pt x="211" y="202"/>
                  </a:lnTo>
                  <a:lnTo>
                    <a:pt x="211" y="202"/>
                  </a:lnTo>
                  <a:lnTo>
                    <a:pt x="211" y="180"/>
                  </a:lnTo>
                  <a:lnTo>
                    <a:pt x="211" y="180"/>
                  </a:lnTo>
                  <a:lnTo>
                    <a:pt x="211" y="177"/>
                  </a:lnTo>
                  <a:lnTo>
                    <a:pt x="211" y="177"/>
                  </a:lnTo>
                  <a:lnTo>
                    <a:pt x="213" y="180"/>
                  </a:lnTo>
                  <a:lnTo>
                    <a:pt x="213" y="182"/>
                  </a:lnTo>
                  <a:lnTo>
                    <a:pt x="213" y="182"/>
                  </a:lnTo>
                  <a:lnTo>
                    <a:pt x="216" y="179"/>
                  </a:lnTo>
                  <a:lnTo>
                    <a:pt x="216" y="179"/>
                  </a:lnTo>
                  <a:lnTo>
                    <a:pt x="213" y="175"/>
                  </a:lnTo>
                  <a:lnTo>
                    <a:pt x="213" y="175"/>
                  </a:lnTo>
                  <a:lnTo>
                    <a:pt x="211" y="174"/>
                  </a:lnTo>
                  <a:lnTo>
                    <a:pt x="211" y="174"/>
                  </a:lnTo>
                  <a:lnTo>
                    <a:pt x="211" y="153"/>
                  </a:lnTo>
                  <a:lnTo>
                    <a:pt x="211" y="153"/>
                  </a:lnTo>
                  <a:lnTo>
                    <a:pt x="213" y="152"/>
                  </a:lnTo>
                  <a:lnTo>
                    <a:pt x="213" y="152"/>
                  </a:lnTo>
                  <a:lnTo>
                    <a:pt x="213" y="150"/>
                  </a:lnTo>
                  <a:lnTo>
                    <a:pt x="213" y="150"/>
                  </a:lnTo>
                  <a:lnTo>
                    <a:pt x="213" y="147"/>
                  </a:lnTo>
                  <a:lnTo>
                    <a:pt x="213" y="147"/>
                  </a:lnTo>
                  <a:lnTo>
                    <a:pt x="211" y="147"/>
                  </a:lnTo>
                  <a:lnTo>
                    <a:pt x="211" y="147"/>
                  </a:lnTo>
                  <a:lnTo>
                    <a:pt x="211" y="147"/>
                  </a:lnTo>
                  <a:lnTo>
                    <a:pt x="211" y="147"/>
                  </a:lnTo>
                  <a:lnTo>
                    <a:pt x="211" y="145"/>
                  </a:lnTo>
                  <a:lnTo>
                    <a:pt x="211" y="145"/>
                  </a:lnTo>
                  <a:lnTo>
                    <a:pt x="211" y="117"/>
                  </a:lnTo>
                  <a:lnTo>
                    <a:pt x="211" y="117"/>
                  </a:lnTo>
                  <a:lnTo>
                    <a:pt x="211" y="109"/>
                  </a:lnTo>
                  <a:lnTo>
                    <a:pt x="211" y="109"/>
                  </a:lnTo>
                  <a:lnTo>
                    <a:pt x="213" y="106"/>
                  </a:lnTo>
                  <a:lnTo>
                    <a:pt x="213" y="106"/>
                  </a:lnTo>
                  <a:lnTo>
                    <a:pt x="213" y="104"/>
                  </a:lnTo>
                  <a:lnTo>
                    <a:pt x="213" y="104"/>
                  </a:lnTo>
                  <a:lnTo>
                    <a:pt x="214" y="103"/>
                  </a:lnTo>
                  <a:lnTo>
                    <a:pt x="214" y="101"/>
                  </a:lnTo>
                  <a:lnTo>
                    <a:pt x="214" y="101"/>
                  </a:lnTo>
                  <a:lnTo>
                    <a:pt x="211" y="103"/>
                  </a:lnTo>
                  <a:lnTo>
                    <a:pt x="211" y="103"/>
                  </a:lnTo>
                  <a:lnTo>
                    <a:pt x="211" y="95"/>
                  </a:lnTo>
                  <a:lnTo>
                    <a:pt x="211" y="95"/>
                  </a:lnTo>
                  <a:lnTo>
                    <a:pt x="211" y="86"/>
                  </a:lnTo>
                  <a:lnTo>
                    <a:pt x="211" y="86"/>
                  </a:lnTo>
                  <a:lnTo>
                    <a:pt x="213" y="89"/>
                  </a:lnTo>
                  <a:lnTo>
                    <a:pt x="213" y="89"/>
                  </a:lnTo>
                  <a:lnTo>
                    <a:pt x="214" y="89"/>
                  </a:lnTo>
                  <a:lnTo>
                    <a:pt x="214" y="89"/>
                  </a:lnTo>
                  <a:lnTo>
                    <a:pt x="214" y="84"/>
                  </a:lnTo>
                  <a:lnTo>
                    <a:pt x="214" y="84"/>
                  </a:lnTo>
                  <a:lnTo>
                    <a:pt x="211" y="86"/>
                  </a:lnTo>
                  <a:lnTo>
                    <a:pt x="211" y="86"/>
                  </a:lnTo>
                  <a:lnTo>
                    <a:pt x="211" y="79"/>
                  </a:lnTo>
                  <a:lnTo>
                    <a:pt x="211" y="79"/>
                  </a:lnTo>
                  <a:lnTo>
                    <a:pt x="214" y="79"/>
                  </a:lnTo>
                  <a:lnTo>
                    <a:pt x="214" y="79"/>
                  </a:lnTo>
                  <a:lnTo>
                    <a:pt x="213" y="76"/>
                  </a:lnTo>
                  <a:lnTo>
                    <a:pt x="213" y="76"/>
                  </a:lnTo>
                  <a:lnTo>
                    <a:pt x="211" y="75"/>
                  </a:lnTo>
                  <a:lnTo>
                    <a:pt x="211" y="75"/>
                  </a:lnTo>
                  <a:lnTo>
                    <a:pt x="210" y="70"/>
                  </a:lnTo>
                  <a:lnTo>
                    <a:pt x="210" y="70"/>
                  </a:lnTo>
                  <a:lnTo>
                    <a:pt x="208" y="59"/>
                  </a:lnTo>
                  <a:lnTo>
                    <a:pt x="208" y="59"/>
                  </a:lnTo>
                  <a:lnTo>
                    <a:pt x="208" y="56"/>
                  </a:lnTo>
                  <a:lnTo>
                    <a:pt x="208" y="56"/>
                  </a:lnTo>
                  <a:lnTo>
                    <a:pt x="206" y="54"/>
                  </a:lnTo>
                  <a:lnTo>
                    <a:pt x="205" y="54"/>
                  </a:lnTo>
                  <a:lnTo>
                    <a:pt x="202" y="54"/>
                  </a:lnTo>
                  <a:lnTo>
                    <a:pt x="200" y="56"/>
                  </a:lnTo>
                  <a:lnTo>
                    <a:pt x="200" y="56"/>
                  </a:lnTo>
                  <a:lnTo>
                    <a:pt x="199" y="57"/>
                  </a:lnTo>
                  <a:lnTo>
                    <a:pt x="199" y="57"/>
                  </a:lnTo>
                  <a:lnTo>
                    <a:pt x="199" y="60"/>
                  </a:lnTo>
                  <a:lnTo>
                    <a:pt x="195" y="62"/>
                  </a:lnTo>
                  <a:lnTo>
                    <a:pt x="195" y="62"/>
                  </a:lnTo>
                  <a:lnTo>
                    <a:pt x="195" y="63"/>
                  </a:lnTo>
                  <a:lnTo>
                    <a:pt x="195" y="63"/>
                  </a:lnTo>
                  <a:lnTo>
                    <a:pt x="194" y="63"/>
                  </a:lnTo>
                  <a:lnTo>
                    <a:pt x="192" y="63"/>
                  </a:lnTo>
                  <a:lnTo>
                    <a:pt x="192" y="63"/>
                  </a:lnTo>
                  <a:lnTo>
                    <a:pt x="194" y="65"/>
                  </a:lnTo>
                  <a:lnTo>
                    <a:pt x="194" y="65"/>
                  </a:lnTo>
                  <a:lnTo>
                    <a:pt x="189" y="73"/>
                  </a:lnTo>
                  <a:lnTo>
                    <a:pt x="189" y="73"/>
                  </a:lnTo>
                  <a:lnTo>
                    <a:pt x="189" y="70"/>
                  </a:lnTo>
                  <a:lnTo>
                    <a:pt x="189" y="70"/>
                  </a:lnTo>
                  <a:lnTo>
                    <a:pt x="187" y="70"/>
                  </a:lnTo>
                  <a:lnTo>
                    <a:pt x="187" y="70"/>
                  </a:lnTo>
                  <a:lnTo>
                    <a:pt x="186" y="76"/>
                  </a:lnTo>
                  <a:lnTo>
                    <a:pt x="186" y="76"/>
                  </a:lnTo>
                  <a:lnTo>
                    <a:pt x="186" y="78"/>
                  </a:lnTo>
                  <a:lnTo>
                    <a:pt x="186" y="78"/>
                  </a:lnTo>
                  <a:lnTo>
                    <a:pt x="186" y="81"/>
                  </a:lnTo>
                  <a:lnTo>
                    <a:pt x="186" y="84"/>
                  </a:lnTo>
                  <a:lnTo>
                    <a:pt x="186" y="84"/>
                  </a:lnTo>
                  <a:lnTo>
                    <a:pt x="183" y="98"/>
                  </a:lnTo>
                  <a:lnTo>
                    <a:pt x="180" y="112"/>
                  </a:lnTo>
                  <a:lnTo>
                    <a:pt x="180" y="112"/>
                  </a:lnTo>
                  <a:lnTo>
                    <a:pt x="178" y="120"/>
                  </a:lnTo>
                  <a:lnTo>
                    <a:pt x="178" y="120"/>
                  </a:lnTo>
                  <a:lnTo>
                    <a:pt x="178" y="120"/>
                  </a:lnTo>
                  <a:lnTo>
                    <a:pt x="178" y="120"/>
                  </a:lnTo>
                  <a:close/>
                  <a:moveTo>
                    <a:pt x="268" y="29"/>
                  </a:moveTo>
                  <a:lnTo>
                    <a:pt x="268" y="29"/>
                  </a:lnTo>
                  <a:lnTo>
                    <a:pt x="262" y="32"/>
                  </a:lnTo>
                  <a:lnTo>
                    <a:pt x="262" y="32"/>
                  </a:lnTo>
                  <a:lnTo>
                    <a:pt x="262" y="32"/>
                  </a:lnTo>
                  <a:lnTo>
                    <a:pt x="262" y="32"/>
                  </a:lnTo>
                  <a:lnTo>
                    <a:pt x="265" y="32"/>
                  </a:lnTo>
                  <a:lnTo>
                    <a:pt x="265" y="32"/>
                  </a:lnTo>
                  <a:lnTo>
                    <a:pt x="266" y="32"/>
                  </a:lnTo>
                  <a:lnTo>
                    <a:pt x="266" y="32"/>
                  </a:lnTo>
                  <a:lnTo>
                    <a:pt x="268" y="29"/>
                  </a:lnTo>
                  <a:lnTo>
                    <a:pt x="268" y="29"/>
                  </a:lnTo>
                  <a:lnTo>
                    <a:pt x="271" y="30"/>
                  </a:lnTo>
                  <a:lnTo>
                    <a:pt x="271" y="30"/>
                  </a:lnTo>
                  <a:lnTo>
                    <a:pt x="273" y="30"/>
                  </a:lnTo>
                  <a:lnTo>
                    <a:pt x="273" y="30"/>
                  </a:lnTo>
                  <a:lnTo>
                    <a:pt x="273" y="29"/>
                  </a:lnTo>
                  <a:lnTo>
                    <a:pt x="273" y="29"/>
                  </a:lnTo>
                  <a:lnTo>
                    <a:pt x="271" y="29"/>
                  </a:lnTo>
                  <a:lnTo>
                    <a:pt x="271" y="29"/>
                  </a:lnTo>
                  <a:lnTo>
                    <a:pt x="268" y="29"/>
                  </a:lnTo>
                  <a:lnTo>
                    <a:pt x="268" y="29"/>
                  </a:lnTo>
                  <a:close/>
                  <a:moveTo>
                    <a:pt x="47" y="57"/>
                  </a:moveTo>
                  <a:lnTo>
                    <a:pt x="47" y="57"/>
                  </a:lnTo>
                  <a:lnTo>
                    <a:pt x="47" y="57"/>
                  </a:lnTo>
                  <a:lnTo>
                    <a:pt x="47" y="57"/>
                  </a:lnTo>
                  <a:lnTo>
                    <a:pt x="39" y="65"/>
                  </a:lnTo>
                  <a:lnTo>
                    <a:pt x="33" y="73"/>
                  </a:lnTo>
                  <a:lnTo>
                    <a:pt x="33" y="73"/>
                  </a:lnTo>
                  <a:lnTo>
                    <a:pt x="33" y="73"/>
                  </a:lnTo>
                  <a:lnTo>
                    <a:pt x="33" y="73"/>
                  </a:lnTo>
                  <a:lnTo>
                    <a:pt x="33" y="73"/>
                  </a:lnTo>
                  <a:lnTo>
                    <a:pt x="33" y="73"/>
                  </a:lnTo>
                  <a:lnTo>
                    <a:pt x="33" y="73"/>
                  </a:lnTo>
                  <a:lnTo>
                    <a:pt x="47" y="59"/>
                  </a:lnTo>
                  <a:lnTo>
                    <a:pt x="47" y="59"/>
                  </a:lnTo>
                  <a:lnTo>
                    <a:pt x="47" y="57"/>
                  </a:lnTo>
                  <a:lnTo>
                    <a:pt x="47" y="57"/>
                  </a:lnTo>
                  <a:lnTo>
                    <a:pt x="49" y="57"/>
                  </a:lnTo>
                  <a:lnTo>
                    <a:pt x="49" y="57"/>
                  </a:lnTo>
                  <a:lnTo>
                    <a:pt x="49" y="57"/>
                  </a:lnTo>
                  <a:lnTo>
                    <a:pt x="49" y="57"/>
                  </a:lnTo>
                  <a:lnTo>
                    <a:pt x="47" y="57"/>
                  </a:lnTo>
                  <a:lnTo>
                    <a:pt x="47" y="57"/>
                  </a:lnTo>
                  <a:close/>
                  <a:moveTo>
                    <a:pt x="110" y="21"/>
                  </a:moveTo>
                  <a:lnTo>
                    <a:pt x="110" y="21"/>
                  </a:lnTo>
                  <a:lnTo>
                    <a:pt x="107" y="21"/>
                  </a:lnTo>
                  <a:lnTo>
                    <a:pt x="107" y="21"/>
                  </a:lnTo>
                  <a:lnTo>
                    <a:pt x="96" y="24"/>
                  </a:lnTo>
                  <a:lnTo>
                    <a:pt x="85" y="27"/>
                  </a:lnTo>
                  <a:lnTo>
                    <a:pt x="85" y="27"/>
                  </a:lnTo>
                  <a:lnTo>
                    <a:pt x="75" y="32"/>
                  </a:lnTo>
                  <a:lnTo>
                    <a:pt x="75" y="32"/>
                  </a:lnTo>
                  <a:lnTo>
                    <a:pt x="68" y="37"/>
                  </a:lnTo>
                  <a:lnTo>
                    <a:pt x="68" y="37"/>
                  </a:lnTo>
                  <a:lnTo>
                    <a:pt x="57" y="45"/>
                  </a:lnTo>
                  <a:lnTo>
                    <a:pt x="47" y="52"/>
                  </a:lnTo>
                  <a:lnTo>
                    <a:pt x="47" y="52"/>
                  </a:lnTo>
                  <a:lnTo>
                    <a:pt x="47" y="54"/>
                  </a:lnTo>
                  <a:lnTo>
                    <a:pt x="47" y="54"/>
                  </a:lnTo>
                  <a:lnTo>
                    <a:pt x="49" y="52"/>
                  </a:lnTo>
                  <a:lnTo>
                    <a:pt x="49" y="52"/>
                  </a:lnTo>
                  <a:lnTo>
                    <a:pt x="63" y="41"/>
                  </a:lnTo>
                  <a:lnTo>
                    <a:pt x="63" y="41"/>
                  </a:lnTo>
                  <a:lnTo>
                    <a:pt x="71" y="37"/>
                  </a:lnTo>
                  <a:lnTo>
                    <a:pt x="71" y="37"/>
                  </a:lnTo>
                  <a:lnTo>
                    <a:pt x="82" y="32"/>
                  </a:lnTo>
                  <a:lnTo>
                    <a:pt x="94" y="27"/>
                  </a:lnTo>
                  <a:lnTo>
                    <a:pt x="94" y="27"/>
                  </a:lnTo>
                  <a:lnTo>
                    <a:pt x="105" y="24"/>
                  </a:lnTo>
                  <a:lnTo>
                    <a:pt x="105" y="24"/>
                  </a:lnTo>
                  <a:lnTo>
                    <a:pt x="107" y="24"/>
                  </a:lnTo>
                  <a:lnTo>
                    <a:pt x="107" y="24"/>
                  </a:lnTo>
                  <a:lnTo>
                    <a:pt x="110" y="21"/>
                  </a:lnTo>
                  <a:lnTo>
                    <a:pt x="110" y="21"/>
                  </a:lnTo>
                  <a:lnTo>
                    <a:pt x="113" y="21"/>
                  </a:lnTo>
                  <a:lnTo>
                    <a:pt x="113" y="21"/>
                  </a:lnTo>
                  <a:lnTo>
                    <a:pt x="115" y="22"/>
                  </a:lnTo>
                  <a:lnTo>
                    <a:pt x="115" y="22"/>
                  </a:lnTo>
                  <a:lnTo>
                    <a:pt x="124" y="21"/>
                  </a:lnTo>
                  <a:lnTo>
                    <a:pt x="124" y="21"/>
                  </a:lnTo>
                  <a:lnTo>
                    <a:pt x="132" y="19"/>
                  </a:lnTo>
                  <a:lnTo>
                    <a:pt x="132" y="19"/>
                  </a:lnTo>
                  <a:lnTo>
                    <a:pt x="118" y="19"/>
                  </a:lnTo>
                  <a:lnTo>
                    <a:pt x="118" y="19"/>
                  </a:lnTo>
                  <a:lnTo>
                    <a:pt x="110" y="21"/>
                  </a:lnTo>
                  <a:lnTo>
                    <a:pt x="110" y="21"/>
                  </a:lnTo>
                  <a:close/>
                  <a:moveTo>
                    <a:pt x="382" y="38"/>
                  </a:moveTo>
                  <a:lnTo>
                    <a:pt x="382" y="38"/>
                  </a:lnTo>
                  <a:lnTo>
                    <a:pt x="382" y="38"/>
                  </a:lnTo>
                  <a:lnTo>
                    <a:pt x="382" y="38"/>
                  </a:lnTo>
                  <a:lnTo>
                    <a:pt x="382" y="38"/>
                  </a:lnTo>
                  <a:lnTo>
                    <a:pt x="382" y="38"/>
                  </a:lnTo>
                  <a:lnTo>
                    <a:pt x="369" y="27"/>
                  </a:lnTo>
                  <a:lnTo>
                    <a:pt x="369" y="27"/>
                  </a:lnTo>
                  <a:lnTo>
                    <a:pt x="356" y="18"/>
                  </a:lnTo>
                  <a:lnTo>
                    <a:pt x="342" y="11"/>
                  </a:lnTo>
                  <a:lnTo>
                    <a:pt x="342" y="11"/>
                  </a:lnTo>
                  <a:lnTo>
                    <a:pt x="331" y="8"/>
                  </a:lnTo>
                  <a:lnTo>
                    <a:pt x="320" y="5"/>
                  </a:lnTo>
                  <a:lnTo>
                    <a:pt x="320" y="5"/>
                  </a:lnTo>
                  <a:lnTo>
                    <a:pt x="306" y="5"/>
                  </a:lnTo>
                  <a:lnTo>
                    <a:pt x="306" y="5"/>
                  </a:lnTo>
                  <a:lnTo>
                    <a:pt x="298" y="5"/>
                  </a:lnTo>
                  <a:lnTo>
                    <a:pt x="288" y="5"/>
                  </a:lnTo>
                  <a:lnTo>
                    <a:pt x="288" y="5"/>
                  </a:lnTo>
                  <a:lnTo>
                    <a:pt x="273" y="10"/>
                  </a:lnTo>
                  <a:lnTo>
                    <a:pt x="273" y="10"/>
                  </a:lnTo>
                  <a:lnTo>
                    <a:pt x="255" y="18"/>
                  </a:lnTo>
                  <a:lnTo>
                    <a:pt x="255" y="18"/>
                  </a:lnTo>
                  <a:lnTo>
                    <a:pt x="247" y="24"/>
                  </a:lnTo>
                  <a:lnTo>
                    <a:pt x="247" y="24"/>
                  </a:lnTo>
                  <a:lnTo>
                    <a:pt x="249" y="22"/>
                  </a:lnTo>
                  <a:lnTo>
                    <a:pt x="249" y="22"/>
                  </a:lnTo>
                  <a:lnTo>
                    <a:pt x="258" y="18"/>
                  </a:lnTo>
                  <a:lnTo>
                    <a:pt x="258" y="18"/>
                  </a:lnTo>
                  <a:lnTo>
                    <a:pt x="277" y="11"/>
                  </a:lnTo>
                  <a:lnTo>
                    <a:pt x="277" y="11"/>
                  </a:lnTo>
                  <a:lnTo>
                    <a:pt x="281" y="11"/>
                  </a:lnTo>
                  <a:lnTo>
                    <a:pt x="281" y="11"/>
                  </a:lnTo>
                  <a:lnTo>
                    <a:pt x="284" y="10"/>
                  </a:lnTo>
                  <a:lnTo>
                    <a:pt x="284" y="10"/>
                  </a:lnTo>
                  <a:lnTo>
                    <a:pt x="295" y="8"/>
                  </a:lnTo>
                  <a:lnTo>
                    <a:pt x="295" y="8"/>
                  </a:lnTo>
                  <a:lnTo>
                    <a:pt x="309" y="8"/>
                  </a:lnTo>
                  <a:lnTo>
                    <a:pt x="322" y="8"/>
                  </a:lnTo>
                  <a:lnTo>
                    <a:pt x="322" y="8"/>
                  </a:lnTo>
                  <a:lnTo>
                    <a:pt x="334" y="10"/>
                  </a:lnTo>
                  <a:lnTo>
                    <a:pt x="334" y="10"/>
                  </a:lnTo>
                  <a:lnTo>
                    <a:pt x="347" y="15"/>
                  </a:lnTo>
                  <a:lnTo>
                    <a:pt x="359" y="21"/>
                  </a:lnTo>
                  <a:lnTo>
                    <a:pt x="359" y="21"/>
                  </a:lnTo>
                  <a:lnTo>
                    <a:pt x="375" y="34"/>
                  </a:lnTo>
                  <a:lnTo>
                    <a:pt x="375" y="34"/>
                  </a:lnTo>
                  <a:lnTo>
                    <a:pt x="382" y="38"/>
                  </a:lnTo>
                  <a:lnTo>
                    <a:pt x="382" y="38"/>
                  </a:lnTo>
                  <a:close/>
                  <a:moveTo>
                    <a:pt x="169" y="86"/>
                  </a:moveTo>
                  <a:lnTo>
                    <a:pt x="169" y="86"/>
                  </a:lnTo>
                  <a:lnTo>
                    <a:pt x="165" y="87"/>
                  </a:lnTo>
                  <a:lnTo>
                    <a:pt x="165" y="87"/>
                  </a:lnTo>
                  <a:lnTo>
                    <a:pt x="161" y="87"/>
                  </a:lnTo>
                  <a:lnTo>
                    <a:pt x="161" y="87"/>
                  </a:lnTo>
                  <a:lnTo>
                    <a:pt x="159" y="92"/>
                  </a:lnTo>
                  <a:lnTo>
                    <a:pt x="159" y="92"/>
                  </a:lnTo>
                  <a:lnTo>
                    <a:pt x="158" y="93"/>
                  </a:lnTo>
                  <a:lnTo>
                    <a:pt x="158" y="97"/>
                  </a:lnTo>
                  <a:lnTo>
                    <a:pt x="158" y="97"/>
                  </a:lnTo>
                  <a:lnTo>
                    <a:pt x="159" y="100"/>
                  </a:lnTo>
                  <a:lnTo>
                    <a:pt x="159" y="100"/>
                  </a:lnTo>
                  <a:lnTo>
                    <a:pt x="169" y="97"/>
                  </a:lnTo>
                  <a:lnTo>
                    <a:pt x="169" y="97"/>
                  </a:lnTo>
                  <a:lnTo>
                    <a:pt x="170" y="95"/>
                  </a:lnTo>
                  <a:lnTo>
                    <a:pt x="170" y="95"/>
                  </a:lnTo>
                  <a:lnTo>
                    <a:pt x="170" y="92"/>
                  </a:lnTo>
                  <a:lnTo>
                    <a:pt x="170" y="92"/>
                  </a:lnTo>
                  <a:lnTo>
                    <a:pt x="169" y="86"/>
                  </a:lnTo>
                  <a:lnTo>
                    <a:pt x="169" y="86"/>
                  </a:lnTo>
                  <a:close/>
                  <a:moveTo>
                    <a:pt x="352" y="67"/>
                  </a:moveTo>
                  <a:lnTo>
                    <a:pt x="352" y="67"/>
                  </a:lnTo>
                  <a:lnTo>
                    <a:pt x="355" y="75"/>
                  </a:lnTo>
                  <a:lnTo>
                    <a:pt x="359" y="84"/>
                  </a:lnTo>
                  <a:lnTo>
                    <a:pt x="359" y="84"/>
                  </a:lnTo>
                  <a:lnTo>
                    <a:pt x="361" y="82"/>
                  </a:lnTo>
                  <a:lnTo>
                    <a:pt x="361" y="82"/>
                  </a:lnTo>
                  <a:lnTo>
                    <a:pt x="361" y="78"/>
                  </a:lnTo>
                  <a:lnTo>
                    <a:pt x="361" y="78"/>
                  </a:lnTo>
                  <a:lnTo>
                    <a:pt x="361" y="76"/>
                  </a:lnTo>
                  <a:lnTo>
                    <a:pt x="361" y="76"/>
                  </a:lnTo>
                  <a:lnTo>
                    <a:pt x="358" y="63"/>
                  </a:lnTo>
                  <a:lnTo>
                    <a:pt x="358" y="63"/>
                  </a:lnTo>
                  <a:lnTo>
                    <a:pt x="358" y="62"/>
                  </a:lnTo>
                  <a:lnTo>
                    <a:pt x="358" y="62"/>
                  </a:lnTo>
                  <a:lnTo>
                    <a:pt x="352" y="67"/>
                  </a:lnTo>
                  <a:lnTo>
                    <a:pt x="352" y="67"/>
                  </a:lnTo>
                  <a:close/>
                  <a:moveTo>
                    <a:pt x="314" y="54"/>
                  </a:moveTo>
                  <a:lnTo>
                    <a:pt x="314" y="54"/>
                  </a:lnTo>
                  <a:lnTo>
                    <a:pt x="315" y="51"/>
                  </a:lnTo>
                  <a:lnTo>
                    <a:pt x="315" y="51"/>
                  </a:lnTo>
                  <a:lnTo>
                    <a:pt x="317" y="46"/>
                  </a:lnTo>
                  <a:lnTo>
                    <a:pt x="317" y="41"/>
                  </a:lnTo>
                  <a:lnTo>
                    <a:pt x="317" y="41"/>
                  </a:lnTo>
                  <a:lnTo>
                    <a:pt x="317" y="40"/>
                  </a:lnTo>
                  <a:lnTo>
                    <a:pt x="317" y="40"/>
                  </a:lnTo>
                  <a:lnTo>
                    <a:pt x="317" y="38"/>
                  </a:lnTo>
                  <a:lnTo>
                    <a:pt x="317" y="38"/>
                  </a:lnTo>
                  <a:lnTo>
                    <a:pt x="309" y="40"/>
                  </a:lnTo>
                  <a:lnTo>
                    <a:pt x="309" y="40"/>
                  </a:lnTo>
                  <a:lnTo>
                    <a:pt x="309" y="41"/>
                  </a:lnTo>
                  <a:lnTo>
                    <a:pt x="309" y="41"/>
                  </a:lnTo>
                  <a:lnTo>
                    <a:pt x="309" y="45"/>
                  </a:lnTo>
                  <a:lnTo>
                    <a:pt x="309" y="45"/>
                  </a:lnTo>
                  <a:lnTo>
                    <a:pt x="309" y="48"/>
                  </a:lnTo>
                  <a:lnTo>
                    <a:pt x="311" y="49"/>
                  </a:lnTo>
                  <a:lnTo>
                    <a:pt x="311" y="49"/>
                  </a:lnTo>
                  <a:lnTo>
                    <a:pt x="311" y="51"/>
                  </a:lnTo>
                  <a:lnTo>
                    <a:pt x="311" y="51"/>
                  </a:lnTo>
                  <a:lnTo>
                    <a:pt x="314" y="54"/>
                  </a:lnTo>
                  <a:lnTo>
                    <a:pt x="314" y="54"/>
                  </a:lnTo>
                  <a:close/>
                  <a:moveTo>
                    <a:pt x="63" y="67"/>
                  </a:moveTo>
                  <a:lnTo>
                    <a:pt x="63" y="67"/>
                  </a:lnTo>
                  <a:lnTo>
                    <a:pt x="58" y="71"/>
                  </a:lnTo>
                  <a:lnTo>
                    <a:pt x="58" y="71"/>
                  </a:lnTo>
                  <a:lnTo>
                    <a:pt x="58" y="73"/>
                  </a:lnTo>
                  <a:lnTo>
                    <a:pt x="58" y="73"/>
                  </a:lnTo>
                  <a:lnTo>
                    <a:pt x="58" y="73"/>
                  </a:lnTo>
                  <a:lnTo>
                    <a:pt x="64" y="82"/>
                  </a:lnTo>
                  <a:lnTo>
                    <a:pt x="64" y="82"/>
                  </a:lnTo>
                  <a:lnTo>
                    <a:pt x="64" y="84"/>
                  </a:lnTo>
                  <a:lnTo>
                    <a:pt x="64" y="84"/>
                  </a:lnTo>
                  <a:lnTo>
                    <a:pt x="64" y="81"/>
                  </a:lnTo>
                  <a:lnTo>
                    <a:pt x="64" y="81"/>
                  </a:lnTo>
                  <a:lnTo>
                    <a:pt x="66" y="79"/>
                  </a:lnTo>
                  <a:lnTo>
                    <a:pt x="66" y="79"/>
                  </a:lnTo>
                  <a:lnTo>
                    <a:pt x="68" y="76"/>
                  </a:lnTo>
                  <a:lnTo>
                    <a:pt x="68" y="73"/>
                  </a:lnTo>
                  <a:lnTo>
                    <a:pt x="68" y="73"/>
                  </a:lnTo>
                  <a:lnTo>
                    <a:pt x="66" y="68"/>
                  </a:lnTo>
                  <a:lnTo>
                    <a:pt x="66" y="68"/>
                  </a:lnTo>
                  <a:lnTo>
                    <a:pt x="63" y="67"/>
                  </a:lnTo>
                  <a:lnTo>
                    <a:pt x="63" y="67"/>
                  </a:lnTo>
                  <a:close/>
                  <a:moveTo>
                    <a:pt x="393" y="108"/>
                  </a:moveTo>
                  <a:lnTo>
                    <a:pt x="393" y="108"/>
                  </a:lnTo>
                  <a:lnTo>
                    <a:pt x="393" y="108"/>
                  </a:lnTo>
                  <a:lnTo>
                    <a:pt x="393" y="108"/>
                  </a:lnTo>
                  <a:lnTo>
                    <a:pt x="393" y="106"/>
                  </a:lnTo>
                  <a:lnTo>
                    <a:pt x="393" y="106"/>
                  </a:lnTo>
                  <a:lnTo>
                    <a:pt x="394" y="98"/>
                  </a:lnTo>
                  <a:lnTo>
                    <a:pt x="396" y="92"/>
                  </a:lnTo>
                  <a:lnTo>
                    <a:pt x="396" y="92"/>
                  </a:lnTo>
                  <a:lnTo>
                    <a:pt x="396" y="90"/>
                  </a:lnTo>
                  <a:lnTo>
                    <a:pt x="396" y="90"/>
                  </a:lnTo>
                  <a:lnTo>
                    <a:pt x="394" y="82"/>
                  </a:lnTo>
                  <a:lnTo>
                    <a:pt x="391" y="75"/>
                  </a:lnTo>
                  <a:lnTo>
                    <a:pt x="391" y="75"/>
                  </a:lnTo>
                  <a:lnTo>
                    <a:pt x="391" y="75"/>
                  </a:lnTo>
                  <a:lnTo>
                    <a:pt x="391" y="75"/>
                  </a:lnTo>
                  <a:lnTo>
                    <a:pt x="391" y="78"/>
                  </a:lnTo>
                  <a:lnTo>
                    <a:pt x="391" y="78"/>
                  </a:lnTo>
                  <a:lnTo>
                    <a:pt x="391" y="81"/>
                  </a:lnTo>
                  <a:lnTo>
                    <a:pt x="391" y="81"/>
                  </a:lnTo>
                  <a:lnTo>
                    <a:pt x="393" y="86"/>
                  </a:lnTo>
                  <a:lnTo>
                    <a:pt x="393" y="92"/>
                  </a:lnTo>
                  <a:lnTo>
                    <a:pt x="393" y="92"/>
                  </a:lnTo>
                  <a:lnTo>
                    <a:pt x="391" y="95"/>
                  </a:lnTo>
                  <a:lnTo>
                    <a:pt x="391" y="95"/>
                  </a:lnTo>
                  <a:lnTo>
                    <a:pt x="389" y="95"/>
                  </a:lnTo>
                  <a:lnTo>
                    <a:pt x="389" y="95"/>
                  </a:lnTo>
                  <a:lnTo>
                    <a:pt x="389" y="100"/>
                  </a:lnTo>
                  <a:lnTo>
                    <a:pt x="389" y="100"/>
                  </a:lnTo>
                  <a:lnTo>
                    <a:pt x="393" y="108"/>
                  </a:lnTo>
                  <a:lnTo>
                    <a:pt x="393" y="108"/>
                  </a:lnTo>
                  <a:close/>
                  <a:moveTo>
                    <a:pt x="189" y="32"/>
                  </a:moveTo>
                  <a:lnTo>
                    <a:pt x="189" y="32"/>
                  </a:lnTo>
                  <a:lnTo>
                    <a:pt x="189" y="32"/>
                  </a:lnTo>
                  <a:lnTo>
                    <a:pt x="189" y="32"/>
                  </a:lnTo>
                  <a:lnTo>
                    <a:pt x="187" y="32"/>
                  </a:lnTo>
                  <a:lnTo>
                    <a:pt x="187" y="32"/>
                  </a:lnTo>
                  <a:lnTo>
                    <a:pt x="165" y="24"/>
                  </a:lnTo>
                  <a:lnTo>
                    <a:pt x="165" y="24"/>
                  </a:lnTo>
                  <a:lnTo>
                    <a:pt x="159" y="22"/>
                  </a:lnTo>
                  <a:lnTo>
                    <a:pt x="151" y="22"/>
                  </a:lnTo>
                  <a:lnTo>
                    <a:pt x="151" y="22"/>
                  </a:lnTo>
                  <a:lnTo>
                    <a:pt x="142" y="22"/>
                  </a:lnTo>
                  <a:lnTo>
                    <a:pt x="142" y="22"/>
                  </a:lnTo>
                  <a:lnTo>
                    <a:pt x="132" y="22"/>
                  </a:lnTo>
                  <a:lnTo>
                    <a:pt x="132" y="22"/>
                  </a:lnTo>
                  <a:lnTo>
                    <a:pt x="154" y="24"/>
                  </a:lnTo>
                  <a:lnTo>
                    <a:pt x="154" y="24"/>
                  </a:lnTo>
                  <a:lnTo>
                    <a:pt x="159" y="24"/>
                  </a:lnTo>
                  <a:lnTo>
                    <a:pt x="159" y="24"/>
                  </a:lnTo>
                  <a:lnTo>
                    <a:pt x="165" y="26"/>
                  </a:lnTo>
                  <a:lnTo>
                    <a:pt x="165" y="26"/>
                  </a:lnTo>
                  <a:lnTo>
                    <a:pt x="173" y="27"/>
                  </a:lnTo>
                  <a:lnTo>
                    <a:pt x="173" y="27"/>
                  </a:lnTo>
                  <a:lnTo>
                    <a:pt x="187" y="32"/>
                  </a:lnTo>
                  <a:lnTo>
                    <a:pt x="187" y="32"/>
                  </a:lnTo>
                  <a:lnTo>
                    <a:pt x="189" y="32"/>
                  </a:lnTo>
                  <a:lnTo>
                    <a:pt x="189" y="32"/>
                  </a:lnTo>
                  <a:close/>
                  <a:moveTo>
                    <a:pt x="355" y="30"/>
                  </a:moveTo>
                  <a:lnTo>
                    <a:pt x="355" y="30"/>
                  </a:lnTo>
                  <a:lnTo>
                    <a:pt x="359" y="37"/>
                  </a:lnTo>
                  <a:lnTo>
                    <a:pt x="359" y="37"/>
                  </a:lnTo>
                  <a:lnTo>
                    <a:pt x="361" y="37"/>
                  </a:lnTo>
                  <a:lnTo>
                    <a:pt x="361" y="37"/>
                  </a:lnTo>
                  <a:lnTo>
                    <a:pt x="364" y="37"/>
                  </a:lnTo>
                  <a:lnTo>
                    <a:pt x="367" y="38"/>
                  </a:lnTo>
                  <a:lnTo>
                    <a:pt x="367" y="38"/>
                  </a:lnTo>
                  <a:lnTo>
                    <a:pt x="370" y="41"/>
                  </a:lnTo>
                  <a:lnTo>
                    <a:pt x="370" y="41"/>
                  </a:lnTo>
                  <a:lnTo>
                    <a:pt x="372" y="43"/>
                  </a:lnTo>
                  <a:lnTo>
                    <a:pt x="372" y="43"/>
                  </a:lnTo>
                  <a:lnTo>
                    <a:pt x="372" y="41"/>
                  </a:lnTo>
                  <a:lnTo>
                    <a:pt x="372" y="41"/>
                  </a:lnTo>
                  <a:lnTo>
                    <a:pt x="372" y="41"/>
                  </a:lnTo>
                  <a:lnTo>
                    <a:pt x="367" y="35"/>
                  </a:lnTo>
                  <a:lnTo>
                    <a:pt x="367" y="35"/>
                  </a:lnTo>
                  <a:lnTo>
                    <a:pt x="363" y="32"/>
                  </a:lnTo>
                  <a:lnTo>
                    <a:pt x="358" y="27"/>
                  </a:lnTo>
                  <a:lnTo>
                    <a:pt x="358" y="27"/>
                  </a:lnTo>
                  <a:lnTo>
                    <a:pt x="355" y="30"/>
                  </a:lnTo>
                  <a:lnTo>
                    <a:pt x="355" y="30"/>
                  </a:lnTo>
                  <a:close/>
                  <a:moveTo>
                    <a:pt x="265" y="26"/>
                  </a:moveTo>
                  <a:lnTo>
                    <a:pt x="265" y="26"/>
                  </a:lnTo>
                  <a:lnTo>
                    <a:pt x="266" y="26"/>
                  </a:lnTo>
                  <a:lnTo>
                    <a:pt x="266" y="26"/>
                  </a:lnTo>
                  <a:lnTo>
                    <a:pt x="277" y="22"/>
                  </a:lnTo>
                  <a:lnTo>
                    <a:pt x="277" y="22"/>
                  </a:lnTo>
                  <a:lnTo>
                    <a:pt x="282" y="21"/>
                  </a:lnTo>
                  <a:lnTo>
                    <a:pt x="282" y="21"/>
                  </a:lnTo>
                  <a:lnTo>
                    <a:pt x="285" y="21"/>
                  </a:lnTo>
                  <a:lnTo>
                    <a:pt x="285" y="21"/>
                  </a:lnTo>
                  <a:lnTo>
                    <a:pt x="290" y="18"/>
                  </a:lnTo>
                  <a:lnTo>
                    <a:pt x="290" y="18"/>
                  </a:lnTo>
                  <a:lnTo>
                    <a:pt x="292" y="16"/>
                  </a:lnTo>
                  <a:lnTo>
                    <a:pt x="292" y="16"/>
                  </a:lnTo>
                  <a:lnTo>
                    <a:pt x="290" y="16"/>
                  </a:lnTo>
                  <a:lnTo>
                    <a:pt x="290" y="16"/>
                  </a:lnTo>
                  <a:lnTo>
                    <a:pt x="270" y="22"/>
                  </a:lnTo>
                  <a:lnTo>
                    <a:pt x="270" y="22"/>
                  </a:lnTo>
                  <a:lnTo>
                    <a:pt x="266" y="22"/>
                  </a:lnTo>
                  <a:lnTo>
                    <a:pt x="265" y="26"/>
                  </a:lnTo>
                  <a:lnTo>
                    <a:pt x="265" y="26"/>
                  </a:lnTo>
                  <a:close/>
                  <a:moveTo>
                    <a:pt x="145" y="106"/>
                  </a:moveTo>
                  <a:lnTo>
                    <a:pt x="145" y="106"/>
                  </a:lnTo>
                  <a:lnTo>
                    <a:pt x="145" y="106"/>
                  </a:lnTo>
                  <a:lnTo>
                    <a:pt x="145" y="106"/>
                  </a:lnTo>
                  <a:lnTo>
                    <a:pt x="135" y="103"/>
                  </a:lnTo>
                  <a:lnTo>
                    <a:pt x="135" y="103"/>
                  </a:lnTo>
                  <a:lnTo>
                    <a:pt x="134" y="106"/>
                  </a:lnTo>
                  <a:lnTo>
                    <a:pt x="132" y="106"/>
                  </a:lnTo>
                  <a:lnTo>
                    <a:pt x="131" y="106"/>
                  </a:lnTo>
                  <a:lnTo>
                    <a:pt x="131" y="106"/>
                  </a:lnTo>
                  <a:lnTo>
                    <a:pt x="129" y="109"/>
                  </a:lnTo>
                  <a:lnTo>
                    <a:pt x="129" y="109"/>
                  </a:lnTo>
                  <a:lnTo>
                    <a:pt x="131" y="111"/>
                  </a:lnTo>
                  <a:lnTo>
                    <a:pt x="134" y="111"/>
                  </a:lnTo>
                  <a:lnTo>
                    <a:pt x="134" y="111"/>
                  </a:lnTo>
                  <a:lnTo>
                    <a:pt x="143" y="106"/>
                  </a:lnTo>
                  <a:lnTo>
                    <a:pt x="143" y="106"/>
                  </a:lnTo>
                  <a:lnTo>
                    <a:pt x="145" y="106"/>
                  </a:lnTo>
                  <a:lnTo>
                    <a:pt x="145" y="106"/>
                  </a:lnTo>
                  <a:close/>
                  <a:moveTo>
                    <a:pt x="57" y="108"/>
                  </a:moveTo>
                  <a:lnTo>
                    <a:pt x="57" y="108"/>
                  </a:lnTo>
                  <a:lnTo>
                    <a:pt x="58" y="106"/>
                  </a:lnTo>
                  <a:lnTo>
                    <a:pt x="58" y="106"/>
                  </a:lnTo>
                  <a:lnTo>
                    <a:pt x="60" y="103"/>
                  </a:lnTo>
                  <a:lnTo>
                    <a:pt x="60" y="103"/>
                  </a:lnTo>
                  <a:lnTo>
                    <a:pt x="57" y="92"/>
                  </a:lnTo>
                  <a:lnTo>
                    <a:pt x="57" y="92"/>
                  </a:lnTo>
                  <a:lnTo>
                    <a:pt x="55" y="90"/>
                  </a:lnTo>
                  <a:lnTo>
                    <a:pt x="53" y="89"/>
                  </a:lnTo>
                  <a:lnTo>
                    <a:pt x="53" y="89"/>
                  </a:lnTo>
                  <a:lnTo>
                    <a:pt x="53" y="89"/>
                  </a:lnTo>
                  <a:lnTo>
                    <a:pt x="53" y="89"/>
                  </a:lnTo>
                  <a:lnTo>
                    <a:pt x="55" y="106"/>
                  </a:lnTo>
                  <a:lnTo>
                    <a:pt x="55" y="106"/>
                  </a:lnTo>
                  <a:lnTo>
                    <a:pt x="55" y="108"/>
                  </a:lnTo>
                  <a:lnTo>
                    <a:pt x="57" y="108"/>
                  </a:lnTo>
                  <a:lnTo>
                    <a:pt x="57" y="108"/>
                  </a:lnTo>
                  <a:close/>
                  <a:moveTo>
                    <a:pt x="296" y="97"/>
                  </a:moveTo>
                  <a:lnTo>
                    <a:pt x="296" y="97"/>
                  </a:lnTo>
                  <a:lnTo>
                    <a:pt x="288" y="103"/>
                  </a:lnTo>
                  <a:lnTo>
                    <a:pt x="288" y="103"/>
                  </a:lnTo>
                  <a:lnTo>
                    <a:pt x="290" y="112"/>
                  </a:lnTo>
                  <a:lnTo>
                    <a:pt x="290" y="112"/>
                  </a:lnTo>
                  <a:lnTo>
                    <a:pt x="293" y="111"/>
                  </a:lnTo>
                  <a:lnTo>
                    <a:pt x="293" y="111"/>
                  </a:lnTo>
                  <a:lnTo>
                    <a:pt x="295" y="103"/>
                  </a:lnTo>
                  <a:lnTo>
                    <a:pt x="296" y="97"/>
                  </a:lnTo>
                  <a:lnTo>
                    <a:pt x="296" y="97"/>
                  </a:lnTo>
                  <a:close/>
                  <a:moveTo>
                    <a:pt x="9" y="134"/>
                  </a:moveTo>
                  <a:lnTo>
                    <a:pt x="9" y="134"/>
                  </a:lnTo>
                  <a:lnTo>
                    <a:pt x="11" y="136"/>
                  </a:lnTo>
                  <a:lnTo>
                    <a:pt x="11" y="136"/>
                  </a:lnTo>
                  <a:lnTo>
                    <a:pt x="12" y="130"/>
                  </a:lnTo>
                  <a:lnTo>
                    <a:pt x="12" y="130"/>
                  </a:lnTo>
                  <a:lnTo>
                    <a:pt x="14" y="119"/>
                  </a:lnTo>
                  <a:lnTo>
                    <a:pt x="17" y="108"/>
                  </a:lnTo>
                  <a:lnTo>
                    <a:pt x="17" y="108"/>
                  </a:lnTo>
                  <a:lnTo>
                    <a:pt x="19" y="101"/>
                  </a:lnTo>
                  <a:lnTo>
                    <a:pt x="19" y="101"/>
                  </a:lnTo>
                  <a:lnTo>
                    <a:pt x="16" y="109"/>
                  </a:lnTo>
                  <a:lnTo>
                    <a:pt x="12" y="119"/>
                  </a:lnTo>
                  <a:lnTo>
                    <a:pt x="9" y="134"/>
                  </a:lnTo>
                  <a:lnTo>
                    <a:pt x="9" y="134"/>
                  </a:lnTo>
                  <a:close/>
                  <a:moveTo>
                    <a:pt x="50" y="125"/>
                  </a:moveTo>
                  <a:lnTo>
                    <a:pt x="50" y="125"/>
                  </a:lnTo>
                  <a:lnTo>
                    <a:pt x="57" y="141"/>
                  </a:lnTo>
                  <a:lnTo>
                    <a:pt x="57" y="141"/>
                  </a:lnTo>
                  <a:lnTo>
                    <a:pt x="58" y="134"/>
                  </a:lnTo>
                  <a:lnTo>
                    <a:pt x="60" y="131"/>
                  </a:lnTo>
                  <a:lnTo>
                    <a:pt x="58" y="127"/>
                  </a:lnTo>
                  <a:lnTo>
                    <a:pt x="58" y="127"/>
                  </a:lnTo>
                  <a:lnTo>
                    <a:pt x="58" y="128"/>
                  </a:lnTo>
                  <a:lnTo>
                    <a:pt x="58" y="128"/>
                  </a:lnTo>
                  <a:lnTo>
                    <a:pt x="55" y="130"/>
                  </a:lnTo>
                  <a:lnTo>
                    <a:pt x="55" y="130"/>
                  </a:lnTo>
                  <a:lnTo>
                    <a:pt x="55" y="128"/>
                  </a:lnTo>
                  <a:lnTo>
                    <a:pt x="55" y="128"/>
                  </a:lnTo>
                  <a:lnTo>
                    <a:pt x="55" y="125"/>
                  </a:lnTo>
                  <a:lnTo>
                    <a:pt x="55" y="125"/>
                  </a:lnTo>
                  <a:lnTo>
                    <a:pt x="55" y="123"/>
                  </a:lnTo>
                  <a:lnTo>
                    <a:pt x="55" y="123"/>
                  </a:lnTo>
                  <a:lnTo>
                    <a:pt x="55" y="123"/>
                  </a:lnTo>
                  <a:lnTo>
                    <a:pt x="55" y="123"/>
                  </a:lnTo>
                  <a:lnTo>
                    <a:pt x="53" y="125"/>
                  </a:lnTo>
                  <a:lnTo>
                    <a:pt x="50" y="125"/>
                  </a:lnTo>
                  <a:lnTo>
                    <a:pt x="50" y="125"/>
                  </a:lnTo>
                  <a:close/>
                  <a:moveTo>
                    <a:pt x="342" y="27"/>
                  </a:moveTo>
                  <a:lnTo>
                    <a:pt x="342" y="27"/>
                  </a:lnTo>
                  <a:lnTo>
                    <a:pt x="342" y="26"/>
                  </a:lnTo>
                  <a:lnTo>
                    <a:pt x="342" y="26"/>
                  </a:lnTo>
                  <a:lnTo>
                    <a:pt x="336" y="19"/>
                  </a:lnTo>
                  <a:lnTo>
                    <a:pt x="336" y="19"/>
                  </a:lnTo>
                  <a:lnTo>
                    <a:pt x="336" y="18"/>
                  </a:lnTo>
                  <a:lnTo>
                    <a:pt x="336" y="18"/>
                  </a:lnTo>
                  <a:lnTo>
                    <a:pt x="329" y="16"/>
                  </a:lnTo>
                  <a:lnTo>
                    <a:pt x="329" y="16"/>
                  </a:lnTo>
                  <a:lnTo>
                    <a:pt x="325" y="16"/>
                  </a:lnTo>
                  <a:lnTo>
                    <a:pt x="325" y="16"/>
                  </a:lnTo>
                  <a:lnTo>
                    <a:pt x="325" y="16"/>
                  </a:lnTo>
                  <a:lnTo>
                    <a:pt x="325" y="16"/>
                  </a:lnTo>
                  <a:lnTo>
                    <a:pt x="329" y="19"/>
                  </a:lnTo>
                  <a:lnTo>
                    <a:pt x="334" y="22"/>
                  </a:lnTo>
                  <a:lnTo>
                    <a:pt x="334" y="22"/>
                  </a:lnTo>
                  <a:lnTo>
                    <a:pt x="336" y="24"/>
                  </a:lnTo>
                  <a:lnTo>
                    <a:pt x="336" y="24"/>
                  </a:lnTo>
                  <a:lnTo>
                    <a:pt x="342" y="26"/>
                  </a:lnTo>
                  <a:lnTo>
                    <a:pt x="342" y="26"/>
                  </a:lnTo>
                  <a:lnTo>
                    <a:pt x="342" y="27"/>
                  </a:lnTo>
                  <a:lnTo>
                    <a:pt x="342" y="27"/>
                  </a:lnTo>
                  <a:close/>
                  <a:moveTo>
                    <a:pt x="82" y="40"/>
                  </a:moveTo>
                  <a:lnTo>
                    <a:pt x="82" y="40"/>
                  </a:lnTo>
                  <a:lnTo>
                    <a:pt x="69" y="49"/>
                  </a:lnTo>
                  <a:lnTo>
                    <a:pt x="69" y="49"/>
                  </a:lnTo>
                  <a:lnTo>
                    <a:pt x="71" y="51"/>
                  </a:lnTo>
                  <a:lnTo>
                    <a:pt x="72" y="51"/>
                  </a:lnTo>
                  <a:lnTo>
                    <a:pt x="72" y="51"/>
                  </a:lnTo>
                  <a:lnTo>
                    <a:pt x="82" y="45"/>
                  </a:lnTo>
                  <a:lnTo>
                    <a:pt x="82" y="45"/>
                  </a:lnTo>
                  <a:lnTo>
                    <a:pt x="82" y="45"/>
                  </a:lnTo>
                  <a:lnTo>
                    <a:pt x="82" y="45"/>
                  </a:lnTo>
                  <a:lnTo>
                    <a:pt x="82" y="40"/>
                  </a:lnTo>
                  <a:lnTo>
                    <a:pt x="82" y="40"/>
                  </a:lnTo>
                  <a:close/>
                  <a:moveTo>
                    <a:pt x="222" y="38"/>
                  </a:moveTo>
                  <a:lnTo>
                    <a:pt x="222" y="38"/>
                  </a:lnTo>
                  <a:lnTo>
                    <a:pt x="224" y="37"/>
                  </a:lnTo>
                  <a:lnTo>
                    <a:pt x="224" y="37"/>
                  </a:lnTo>
                  <a:lnTo>
                    <a:pt x="232" y="32"/>
                  </a:lnTo>
                  <a:lnTo>
                    <a:pt x="232" y="32"/>
                  </a:lnTo>
                  <a:lnTo>
                    <a:pt x="233" y="30"/>
                  </a:lnTo>
                  <a:lnTo>
                    <a:pt x="233" y="30"/>
                  </a:lnTo>
                  <a:lnTo>
                    <a:pt x="247" y="19"/>
                  </a:lnTo>
                  <a:lnTo>
                    <a:pt x="247" y="19"/>
                  </a:lnTo>
                  <a:lnTo>
                    <a:pt x="247" y="18"/>
                  </a:lnTo>
                  <a:lnTo>
                    <a:pt x="247" y="18"/>
                  </a:lnTo>
                  <a:lnTo>
                    <a:pt x="235" y="27"/>
                  </a:lnTo>
                  <a:lnTo>
                    <a:pt x="222" y="38"/>
                  </a:lnTo>
                  <a:lnTo>
                    <a:pt x="222" y="38"/>
                  </a:lnTo>
                  <a:close/>
                  <a:moveTo>
                    <a:pt x="50" y="89"/>
                  </a:moveTo>
                  <a:lnTo>
                    <a:pt x="50" y="89"/>
                  </a:lnTo>
                  <a:lnTo>
                    <a:pt x="49" y="89"/>
                  </a:lnTo>
                  <a:lnTo>
                    <a:pt x="49" y="90"/>
                  </a:lnTo>
                  <a:lnTo>
                    <a:pt x="49" y="90"/>
                  </a:lnTo>
                  <a:lnTo>
                    <a:pt x="47" y="98"/>
                  </a:lnTo>
                  <a:lnTo>
                    <a:pt x="47" y="98"/>
                  </a:lnTo>
                  <a:lnTo>
                    <a:pt x="47" y="100"/>
                  </a:lnTo>
                  <a:lnTo>
                    <a:pt x="47" y="100"/>
                  </a:lnTo>
                  <a:lnTo>
                    <a:pt x="52" y="103"/>
                  </a:lnTo>
                  <a:lnTo>
                    <a:pt x="52" y="103"/>
                  </a:lnTo>
                  <a:lnTo>
                    <a:pt x="52" y="103"/>
                  </a:lnTo>
                  <a:lnTo>
                    <a:pt x="52" y="103"/>
                  </a:lnTo>
                  <a:lnTo>
                    <a:pt x="50" y="89"/>
                  </a:lnTo>
                  <a:lnTo>
                    <a:pt x="50" y="89"/>
                  </a:lnTo>
                  <a:close/>
                  <a:moveTo>
                    <a:pt x="45" y="68"/>
                  </a:moveTo>
                  <a:lnTo>
                    <a:pt x="45" y="68"/>
                  </a:lnTo>
                  <a:lnTo>
                    <a:pt x="45" y="68"/>
                  </a:lnTo>
                  <a:lnTo>
                    <a:pt x="45" y="68"/>
                  </a:lnTo>
                  <a:lnTo>
                    <a:pt x="42" y="75"/>
                  </a:lnTo>
                  <a:lnTo>
                    <a:pt x="39" y="81"/>
                  </a:lnTo>
                  <a:lnTo>
                    <a:pt x="39" y="81"/>
                  </a:lnTo>
                  <a:lnTo>
                    <a:pt x="38" y="82"/>
                  </a:lnTo>
                  <a:lnTo>
                    <a:pt x="38" y="82"/>
                  </a:lnTo>
                  <a:lnTo>
                    <a:pt x="39" y="86"/>
                  </a:lnTo>
                  <a:lnTo>
                    <a:pt x="39" y="86"/>
                  </a:lnTo>
                  <a:lnTo>
                    <a:pt x="45" y="73"/>
                  </a:lnTo>
                  <a:lnTo>
                    <a:pt x="45" y="73"/>
                  </a:lnTo>
                  <a:lnTo>
                    <a:pt x="47" y="70"/>
                  </a:lnTo>
                  <a:lnTo>
                    <a:pt x="45" y="68"/>
                  </a:lnTo>
                  <a:lnTo>
                    <a:pt x="45" y="68"/>
                  </a:lnTo>
                  <a:close/>
                  <a:moveTo>
                    <a:pt x="260" y="56"/>
                  </a:moveTo>
                  <a:lnTo>
                    <a:pt x="260" y="56"/>
                  </a:lnTo>
                  <a:lnTo>
                    <a:pt x="258" y="56"/>
                  </a:lnTo>
                  <a:lnTo>
                    <a:pt x="258" y="56"/>
                  </a:lnTo>
                  <a:lnTo>
                    <a:pt x="257" y="65"/>
                  </a:lnTo>
                  <a:lnTo>
                    <a:pt x="257" y="65"/>
                  </a:lnTo>
                  <a:lnTo>
                    <a:pt x="257" y="67"/>
                  </a:lnTo>
                  <a:lnTo>
                    <a:pt x="257" y="67"/>
                  </a:lnTo>
                  <a:lnTo>
                    <a:pt x="263" y="63"/>
                  </a:lnTo>
                  <a:lnTo>
                    <a:pt x="263" y="63"/>
                  </a:lnTo>
                  <a:lnTo>
                    <a:pt x="260" y="56"/>
                  </a:lnTo>
                  <a:lnTo>
                    <a:pt x="260" y="56"/>
                  </a:lnTo>
                  <a:close/>
                  <a:moveTo>
                    <a:pt x="164" y="133"/>
                  </a:moveTo>
                  <a:lnTo>
                    <a:pt x="164" y="133"/>
                  </a:lnTo>
                  <a:lnTo>
                    <a:pt x="161" y="123"/>
                  </a:lnTo>
                  <a:lnTo>
                    <a:pt x="161" y="123"/>
                  </a:lnTo>
                  <a:lnTo>
                    <a:pt x="156" y="125"/>
                  </a:lnTo>
                  <a:lnTo>
                    <a:pt x="156" y="125"/>
                  </a:lnTo>
                  <a:lnTo>
                    <a:pt x="161" y="136"/>
                  </a:lnTo>
                  <a:lnTo>
                    <a:pt x="161" y="136"/>
                  </a:lnTo>
                  <a:lnTo>
                    <a:pt x="164" y="133"/>
                  </a:lnTo>
                  <a:lnTo>
                    <a:pt x="164" y="133"/>
                  </a:lnTo>
                  <a:close/>
                  <a:moveTo>
                    <a:pt x="213" y="41"/>
                  </a:moveTo>
                  <a:lnTo>
                    <a:pt x="213" y="41"/>
                  </a:lnTo>
                  <a:lnTo>
                    <a:pt x="206" y="37"/>
                  </a:lnTo>
                  <a:lnTo>
                    <a:pt x="199" y="32"/>
                  </a:lnTo>
                  <a:lnTo>
                    <a:pt x="189" y="27"/>
                  </a:lnTo>
                  <a:lnTo>
                    <a:pt x="184" y="26"/>
                  </a:lnTo>
                  <a:lnTo>
                    <a:pt x="184" y="26"/>
                  </a:lnTo>
                  <a:lnTo>
                    <a:pt x="184" y="27"/>
                  </a:lnTo>
                  <a:lnTo>
                    <a:pt x="184" y="27"/>
                  </a:lnTo>
                  <a:lnTo>
                    <a:pt x="197" y="32"/>
                  </a:lnTo>
                  <a:lnTo>
                    <a:pt x="197" y="32"/>
                  </a:lnTo>
                  <a:lnTo>
                    <a:pt x="202" y="35"/>
                  </a:lnTo>
                  <a:lnTo>
                    <a:pt x="206" y="38"/>
                  </a:lnTo>
                  <a:lnTo>
                    <a:pt x="206" y="38"/>
                  </a:lnTo>
                  <a:lnTo>
                    <a:pt x="210" y="41"/>
                  </a:lnTo>
                  <a:lnTo>
                    <a:pt x="210" y="41"/>
                  </a:lnTo>
                  <a:lnTo>
                    <a:pt x="211" y="41"/>
                  </a:lnTo>
                  <a:lnTo>
                    <a:pt x="213" y="41"/>
                  </a:lnTo>
                  <a:lnTo>
                    <a:pt x="213" y="41"/>
                  </a:lnTo>
                  <a:close/>
                  <a:moveTo>
                    <a:pt x="265" y="41"/>
                  </a:moveTo>
                  <a:lnTo>
                    <a:pt x="265" y="41"/>
                  </a:lnTo>
                  <a:lnTo>
                    <a:pt x="262" y="45"/>
                  </a:lnTo>
                  <a:lnTo>
                    <a:pt x="262" y="45"/>
                  </a:lnTo>
                  <a:lnTo>
                    <a:pt x="260" y="46"/>
                  </a:lnTo>
                  <a:lnTo>
                    <a:pt x="260" y="46"/>
                  </a:lnTo>
                  <a:lnTo>
                    <a:pt x="260" y="46"/>
                  </a:lnTo>
                  <a:lnTo>
                    <a:pt x="260" y="46"/>
                  </a:lnTo>
                  <a:lnTo>
                    <a:pt x="262" y="51"/>
                  </a:lnTo>
                  <a:lnTo>
                    <a:pt x="262" y="51"/>
                  </a:lnTo>
                  <a:lnTo>
                    <a:pt x="268" y="46"/>
                  </a:lnTo>
                  <a:lnTo>
                    <a:pt x="268" y="46"/>
                  </a:lnTo>
                  <a:lnTo>
                    <a:pt x="266" y="43"/>
                  </a:lnTo>
                  <a:lnTo>
                    <a:pt x="265" y="41"/>
                  </a:lnTo>
                  <a:lnTo>
                    <a:pt x="265" y="41"/>
                  </a:lnTo>
                  <a:close/>
                  <a:moveTo>
                    <a:pt x="150" y="57"/>
                  </a:moveTo>
                  <a:lnTo>
                    <a:pt x="150" y="57"/>
                  </a:lnTo>
                  <a:lnTo>
                    <a:pt x="148" y="54"/>
                  </a:lnTo>
                  <a:lnTo>
                    <a:pt x="145" y="54"/>
                  </a:lnTo>
                  <a:lnTo>
                    <a:pt x="145" y="54"/>
                  </a:lnTo>
                  <a:lnTo>
                    <a:pt x="139" y="54"/>
                  </a:lnTo>
                  <a:lnTo>
                    <a:pt x="139" y="54"/>
                  </a:lnTo>
                  <a:lnTo>
                    <a:pt x="137" y="54"/>
                  </a:lnTo>
                  <a:lnTo>
                    <a:pt x="137" y="54"/>
                  </a:lnTo>
                  <a:lnTo>
                    <a:pt x="137" y="59"/>
                  </a:lnTo>
                  <a:lnTo>
                    <a:pt x="137" y="59"/>
                  </a:lnTo>
                  <a:lnTo>
                    <a:pt x="150" y="57"/>
                  </a:lnTo>
                  <a:lnTo>
                    <a:pt x="150" y="57"/>
                  </a:lnTo>
                  <a:close/>
                  <a:moveTo>
                    <a:pt x="388" y="65"/>
                  </a:moveTo>
                  <a:lnTo>
                    <a:pt x="388" y="65"/>
                  </a:lnTo>
                  <a:lnTo>
                    <a:pt x="388" y="63"/>
                  </a:lnTo>
                  <a:lnTo>
                    <a:pt x="388" y="63"/>
                  </a:lnTo>
                  <a:lnTo>
                    <a:pt x="380" y="49"/>
                  </a:lnTo>
                  <a:lnTo>
                    <a:pt x="380" y="49"/>
                  </a:lnTo>
                  <a:lnTo>
                    <a:pt x="380" y="48"/>
                  </a:lnTo>
                  <a:lnTo>
                    <a:pt x="380" y="48"/>
                  </a:lnTo>
                  <a:lnTo>
                    <a:pt x="378" y="48"/>
                  </a:lnTo>
                  <a:lnTo>
                    <a:pt x="378" y="48"/>
                  </a:lnTo>
                  <a:lnTo>
                    <a:pt x="378" y="48"/>
                  </a:lnTo>
                  <a:lnTo>
                    <a:pt x="378" y="48"/>
                  </a:lnTo>
                  <a:lnTo>
                    <a:pt x="378" y="49"/>
                  </a:lnTo>
                  <a:lnTo>
                    <a:pt x="378" y="49"/>
                  </a:lnTo>
                  <a:lnTo>
                    <a:pt x="380" y="56"/>
                  </a:lnTo>
                  <a:lnTo>
                    <a:pt x="380" y="56"/>
                  </a:lnTo>
                  <a:lnTo>
                    <a:pt x="382" y="57"/>
                  </a:lnTo>
                  <a:lnTo>
                    <a:pt x="382" y="57"/>
                  </a:lnTo>
                  <a:lnTo>
                    <a:pt x="386" y="63"/>
                  </a:lnTo>
                  <a:lnTo>
                    <a:pt x="386" y="63"/>
                  </a:lnTo>
                  <a:lnTo>
                    <a:pt x="388" y="65"/>
                  </a:lnTo>
                  <a:lnTo>
                    <a:pt x="388" y="65"/>
                  </a:lnTo>
                  <a:close/>
                  <a:moveTo>
                    <a:pt x="244" y="54"/>
                  </a:moveTo>
                  <a:lnTo>
                    <a:pt x="244" y="54"/>
                  </a:lnTo>
                  <a:lnTo>
                    <a:pt x="241" y="59"/>
                  </a:lnTo>
                  <a:lnTo>
                    <a:pt x="241" y="59"/>
                  </a:lnTo>
                  <a:lnTo>
                    <a:pt x="240" y="62"/>
                  </a:lnTo>
                  <a:lnTo>
                    <a:pt x="240" y="62"/>
                  </a:lnTo>
                  <a:lnTo>
                    <a:pt x="241" y="68"/>
                  </a:lnTo>
                  <a:lnTo>
                    <a:pt x="241" y="68"/>
                  </a:lnTo>
                  <a:lnTo>
                    <a:pt x="241" y="70"/>
                  </a:lnTo>
                  <a:lnTo>
                    <a:pt x="241" y="70"/>
                  </a:lnTo>
                  <a:lnTo>
                    <a:pt x="246" y="60"/>
                  </a:lnTo>
                  <a:lnTo>
                    <a:pt x="246" y="60"/>
                  </a:lnTo>
                  <a:lnTo>
                    <a:pt x="246" y="60"/>
                  </a:lnTo>
                  <a:lnTo>
                    <a:pt x="246" y="60"/>
                  </a:lnTo>
                  <a:lnTo>
                    <a:pt x="244" y="54"/>
                  </a:lnTo>
                  <a:lnTo>
                    <a:pt x="244" y="54"/>
                  </a:lnTo>
                  <a:close/>
                  <a:moveTo>
                    <a:pt x="293" y="24"/>
                  </a:moveTo>
                  <a:lnTo>
                    <a:pt x="293" y="24"/>
                  </a:lnTo>
                  <a:lnTo>
                    <a:pt x="285" y="26"/>
                  </a:lnTo>
                  <a:lnTo>
                    <a:pt x="285" y="26"/>
                  </a:lnTo>
                  <a:lnTo>
                    <a:pt x="285" y="26"/>
                  </a:lnTo>
                  <a:lnTo>
                    <a:pt x="285" y="26"/>
                  </a:lnTo>
                  <a:lnTo>
                    <a:pt x="282" y="29"/>
                  </a:lnTo>
                  <a:lnTo>
                    <a:pt x="282" y="29"/>
                  </a:lnTo>
                  <a:lnTo>
                    <a:pt x="293" y="29"/>
                  </a:lnTo>
                  <a:lnTo>
                    <a:pt x="293" y="29"/>
                  </a:lnTo>
                  <a:lnTo>
                    <a:pt x="293" y="24"/>
                  </a:lnTo>
                  <a:lnTo>
                    <a:pt x="293" y="24"/>
                  </a:lnTo>
                  <a:close/>
                  <a:moveTo>
                    <a:pt x="383" y="35"/>
                  </a:moveTo>
                  <a:lnTo>
                    <a:pt x="383" y="35"/>
                  </a:lnTo>
                  <a:lnTo>
                    <a:pt x="383" y="35"/>
                  </a:lnTo>
                  <a:lnTo>
                    <a:pt x="383" y="35"/>
                  </a:lnTo>
                  <a:lnTo>
                    <a:pt x="374" y="26"/>
                  </a:lnTo>
                  <a:lnTo>
                    <a:pt x="374" y="26"/>
                  </a:lnTo>
                  <a:lnTo>
                    <a:pt x="367" y="19"/>
                  </a:lnTo>
                  <a:lnTo>
                    <a:pt x="361" y="16"/>
                  </a:lnTo>
                  <a:lnTo>
                    <a:pt x="345" y="8"/>
                  </a:lnTo>
                  <a:lnTo>
                    <a:pt x="345" y="8"/>
                  </a:lnTo>
                  <a:lnTo>
                    <a:pt x="345" y="8"/>
                  </a:lnTo>
                  <a:lnTo>
                    <a:pt x="345" y="8"/>
                  </a:lnTo>
                  <a:lnTo>
                    <a:pt x="355" y="13"/>
                  </a:lnTo>
                  <a:lnTo>
                    <a:pt x="366" y="19"/>
                  </a:lnTo>
                  <a:lnTo>
                    <a:pt x="375" y="27"/>
                  </a:lnTo>
                  <a:lnTo>
                    <a:pt x="383" y="35"/>
                  </a:lnTo>
                  <a:lnTo>
                    <a:pt x="383" y="35"/>
                  </a:lnTo>
                  <a:close/>
                  <a:moveTo>
                    <a:pt x="246" y="125"/>
                  </a:moveTo>
                  <a:lnTo>
                    <a:pt x="246" y="125"/>
                  </a:lnTo>
                  <a:lnTo>
                    <a:pt x="249" y="122"/>
                  </a:lnTo>
                  <a:lnTo>
                    <a:pt x="251" y="119"/>
                  </a:lnTo>
                  <a:lnTo>
                    <a:pt x="251" y="119"/>
                  </a:lnTo>
                  <a:lnTo>
                    <a:pt x="252" y="116"/>
                  </a:lnTo>
                  <a:lnTo>
                    <a:pt x="251" y="112"/>
                  </a:lnTo>
                  <a:lnTo>
                    <a:pt x="251" y="112"/>
                  </a:lnTo>
                  <a:lnTo>
                    <a:pt x="249" y="117"/>
                  </a:lnTo>
                  <a:lnTo>
                    <a:pt x="249" y="117"/>
                  </a:lnTo>
                  <a:lnTo>
                    <a:pt x="247" y="119"/>
                  </a:lnTo>
                  <a:lnTo>
                    <a:pt x="247" y="119"/>
                  </a:lnTo>
                  <a:lnTo>
                    <a:pt x="247" y="117"/>
                  </a:lnTo>
                  <a:lnTo>
                    <a:pt x="247" y="117"/>
                  </a:lnTo>
                  <a:lnTo>
                    <a:pt x="249" y="116"/>
                  </a:lnTo>
                  <a:lnTo>
                    <a:pt x="249" y="116"/>
                  </a:lnTo>
                  <a:lnTo>
                    <a:pt x="247" y="116"/>
                  </a:lnTo>
                  <a:lnTo>
                    <a:pt x="247" y="116"/>
                  </a:lnTo>
                  <a:lnTo>
                    <a:pt x="246" y="119"/>
                  </a:lnTo>
                  <a:lnTo>
                    <a:pt x="246" y="119"/>
                  </a:lnTo>
                  <a:lnTo>
                    <a:pt x="244" y="122"/>
                  </a:lnTo>
                  <a:lnTo>
                    <a:pt x="244" y="122"/>
                  </a:lnTo>
                  <a:lnTo>
                    <a:pt x="246" y="125"/>
                  </a:lnTo>
                  <a:lnTo>
                    <a:pt x="246" y="125"/>
                  </a:lnTo>
                  <a:close/>
                  <a:moveTo>
                    <a:pt x="47" y="103"/>
                  </a:moveTo>
                  <a:lnTo>
                    <a:pt x="47" y="103"/>
                  </a:lnTo>
                  <a:lnTo>
                    <a:pt x="45" y="103"/>
                  </a:lnTo>
                  <a:lnTo>
                    <a:pt x="45" y="103"/>
                  </a:lnTo>
                  <a:lnTo>
                    <a:pt x="47" y="109"/>
                  </a:lnTo>
                  <a:lnTo>
                    <a:pt x="47" y="109"/>
                  </a:lnTo>
                  <a:lnTo>
                    <a:pt x="50" y="116"/>
                  </a:lnTo>
                  <a:lnTo>
                    <a:pt x="50" y="116"/>
                  </a:lnTo>
                  <a:lnTo>
                    <a:pt x="52" y="114"/>
                  </a:lnTo>
                  <a:lnTo>
                    <a:pt x="52" y="112"/>
                  </a:lnTo>
                  <a:lnTo>
                    <a:pt x="52" y="112"/>
                  </a:lnTo>
                  <a:lnTo>
                    <a:pt x="52" y="109"/>
                  </a:lnTo>
                  <a:lnTo>
                    <a:pt x="52" y="109"/>
                  </a:lnTo>
                  <a:lnTo>
                    <a:pt x="52" y="108"/>
                  </a:lnTo>
                  <a:lnTo>
                    <a:pt x="52" y="108"/>
                  </a:lnTo>
                  <a:lnTo>
                    <a:pt x="47" y="103"/>
                  </a:lnTo>
                  <a:lnTo>
                    <a:pt x="47" y="103"/>
                  </a:lnTo>
                  <a:close/>
                  <a:moveTo>
                    <a:pt x="135" y="100"/>
                  </a:moveTo>
                  <a:lnTo>
                    <a:pt x="135" y="100"/>
                  </a:lnTo>
                  <a:lnTo>
                    <a:pt x="140" y="101"/>
                  </a:lnTo>
                  <a:lnTo>
                    <a:pt x="140" y="101"/>
                  </a:lnTo>
                  <a:lnTo>
                    <a:pt x="146" y="103"/>
                  </a:lnTo>
                  <a:lnTo>
                    <a:pt x="146" y="103"/>
                  </a:lnTo>
                  <a:lnTo>
                    <a:pt x="145" y="101"/>
                  </a:lnTo>
                  <a:lnTo>
                    <a:pt x="145" y="101"/>
                  </a:lnTo>
                  <a:lnTo>
                    <a:pt x="145" y="101"/>
                  </a:lnTo>
                  <a:lnTo>
                    <a:pt x="145" y="101"/>
                  </a:lnTo>
                  <a:lnTo>
                    <a:pt x="143" y="101"/>
                  </a:lnTo>
                  <a:lnTo>
                    <a:pt x="142" y="98"/>
                  </a:lnTo>
                  <a:lnTo>
                    <a:pt x="142" y="98"/>
                  </a:lnTo>
                  <a:lnTo>
                    <a:pt x="142" y="97"/>
                  </a:lnTo>
                  <a:lnTo>
                    <a:pt x="142" y="97"/>
                  </a:lnTo>
                  <a:lnTo>
                    <a:pt x="143" y="92"/>
                  </a:lnTo>
                  <a:lnTo>
                    <a:pt x="143" y="92"/>
                  </a:lnTo>
                  <a:lnTo>
                    <a:pt x="143" y="90"/>
                  </a:lnTo>
                  <a:lnTo>
                    <a:pt x="143" y="90"/>
                  </a:lnTo>
                  <a:lnTo>
                    <a:pt x="137" y="97"/>
                  </a:lnTo>
                  <a:lnTo>
                    <a:pt x="137" y="97"/>
                  </a:lnTo>
                  <a:lnTo>
                    <a:pt x="135" y="100"/>
                  </a:lnTo>
                  <a:lnTo>
                    <a:pt x="135" y="100"/>
                  </a:lnTo>
                  <a:close/>
                  <a:moveTo>
                    <a:pt x="285" y="60"/>
                  </a:moveTo>
                  <a:lnTo>
                    <a:pt x="285" y="60"/>
                  </a:lnTo>
                  <a:lnTo>
                    <a:pt x="282" y="60"/>
                  </a:lnTo>
                  <a:lnTo>
                    <a:pt x="282" y="60"/>
                  </a:lnTo>
                  <a:lnTo>
                    <a:pt x="281" y="62"/>
                  </a:lnTo>
                  <a:lnTo>
                    <a:pt x="281" y="63"/>
                  </a:lnTo>
                  <a:lnTo>
                    <a:pt x="281" y="63"/>
                  </a:lnTo>
                  <a:lnTo>
                    <a:pt x="281" y="67"/>
                  </a:lnTo>
                  <a:lnTo>
                    <a:pt x="281" y="67"/>
                  </a:lnTo>
                  <a:lnTo>
                    <a:pt x="282" y="70"/>
                  </a:lnTo>
                  <a:lnTo>
                    <a:pt x="282" y="70"/>
                  </a:lnTo>
                  <a:lnTo>
                    <a:pt x="287" y="63"/>
                  </a:lnTo>
                  <a:lnTo>
                    <a:pt x="287" y="63"/>
                  </a:lnTo>
                  <a:lnTo>
                    <a:pt x="285" y="60"/>
                  </a:lnTo>
                  <a:lnTo>
                    <a:pt x="285" y="60"/>
                  </a:lnTo>
                  <a:close/>
                  <a:moveTo>
                    <a:pt x="326" y="21"/>
                  </a:moveTo>
                  <a:lnTo>
                    <a:pt x="326" y="21"/>
                  </a:lnTo>
                  <a:lnTo>
                    <a:pt x="323" y="19"/>
                  </a:lnTo>
                  <a:lnTo>
                    <a:pt x="317" y="18"/>
                  </a:lnTo>
                  <a:lnTo>
                    <a:pt x="311" y="16"/>
                  </a:lnTo>
                  <a:lnTo>
                    <a:pt x="306" y="16"/>
                  </a:lnTo>
                  <a:lnTo>
                    <a:pt x="306" y="16"/>
                  </a:lnTo>
                  <a:lnTo>
                    <a:pt x="311" y="19"/>
                  </a:lnTo>
                  <a:lnTo>
                    <a:pt x="311" y="19"/>
                  </a:lnTo>
                  <a:lnTo>
                    <a:pt x="312" y="19"/>
                  </a:lnTo>
                  <a:lnTo>
                    <a:pt x="312" y="19"/>
                  </a:lnTo>
                  <a:lnTo>
                    <a:pt x="318" y="19"/>
                  </a:lnTo>
                  <a:lnTo>
                    <a:pt x="318" y="19"/>
                  </a:lnTo>
                  <a:lnTo>
                    <a:pt x="322" y="19"/>
                  </a:lnTo>
                  <a:lnTo>
                    <a:pt x="322" y="19"/>
                  </a:lnTo>
                  <a:lnTo>
                    <a:pt x="323" y="21"/>
                  </a:lnTo>
                  <a:lnTo>
                    <a:pt x="323" y="21"/>
                  </a:lnTo>
                  <a:lnTo>
                    <a:pt x="326" y="21"/>
                  </a:lnTo>
                  <a:lnTo>
                    <a:pt x="326" y="21"/>
                  </a:lnTo>
                  <a:close/>
                  <a:moveTo>
                    <a:pt x="363" y="100"/>
                  </a:moveTo>
                  <a:lnTo>
                    <a:pt x="363" y="100"/>
                  </a:lnTo>
                  <a:lnTo>
                    <a:pt x="361" y="101"/>
                  </a:lnTo>
                  <a:lnTo>
                    <a:pt x="361" y="101"/>
                  </a:lnTo>
                  <a:lnTo>
                    <a:pt x="358" y="111"/>
                  </a:lnTo>
                  <a:lnTo>
                    <a:pt x="358" y="111"/>
                  </a:lnTo>
                  <a:lnTo>
                    <a:pt x="358" y="112"/>
                  </a:lnTo>
                  <a:lnTo>
                    <a:pt x="359" y="114"/>
                  </a:lnTo>
                  <a:lnTo>
                    <a:pt x="359" y="114"/>
                  </a:lnTo>
                  <a:lnTo>
                    <a:pt x="359" y="114"/>
                  </a:lnTo>
                  <a:lnTo>
                    <a:pt x="359" y="114"/>
                  </a:lnTo>
                  <a:lnTo>
                    <a:pt x="364" y="103"/>
                  </a:lnTo>
                  <a:lnTo>
                    <a:pt x="364" y="103"/>
                  </a:lnTo>
                  <a:lnTo>
                    <a:pt x="364" y="101"/>
                  </a:lnTo>
                  <a:lnTo>
                    <a:pt x="364" y="101"/>
                  </a:lnTo>
                  <a:lnTo>
                    <a:pt x="363" y="100"/>
                  </a:lnTo>
                  <a:lnTo>
                    <a:pt x="363" y="100"/>
                  </a:lnTo>
                  <a:close/>
                  <a:moveTo>
                    <a:pt x="238" y="51"/>
                  </a:moveTo>
                  <a:lnTo>
                    <a:pt x="238" y="51"/>
                  </a:lnTo>
                  <a:lnTo>
                    <a:pt x="230" y="56"/>
                  </a:lnTo>
                  <a:lnTo>
                    <a:pt x="230" y="56"/>
                  </a:lnTo>
                  <a:lnTo>
                    <a:pt x="228" y="59"/>
                  </a:lnTo>
                  <a:lnTo>
                    <a:pt x="228" y="62"/>
                  </a:lnTo>
                  <a:lnTo>
                    <a:pt x="228" y="62"/>
                  </a:lnTo>
                  <a:lnTo>
                    <a:pt x="230" y="60"/>
                  </a:lnTo>
                  <a:lnTo>
                    <a:pt x="230" y="60"/>
                  </a:lnTo>
                  <a:lnTo>
                    <a:pt x="236" y="56"/>
                  </a:lnTo>
                  <a:lnTo>
                    <a:pt x="236" y="56"/>
                  </a:lnTo>
                  <a:lnTo>
                    <a:pt x="236" y="52"/>
                  </a:lnTo>
                  <a:lnTo>
                    <a:pt x="238" y="51"/>
                  </a:lnTo>
                  <a:lnTo>
                    <a:pt x="238" y="51"/>
                  </a:lnTo>
                  <a:close/>
                  <a:moveTo>
                    <a:pt x="282" y="34"/>
                  </a:moveTo>
                  <a:lnTo>
                    <a:pt x="282" y="34"/>
                  </a:lnTo>
                  <a:lnTo>
                    <a:pt x="284" y="37"/>
                  </a:lnTo>
                  <a:lnTo>
                    <a:pt x="284" y="37"/>
                  </a:lnTo>
                  <a:lnTo>
                    <a:pt x="285" y="37"/>
                  </a:lnTo>
                  <a:lnTo>
                    <a:pt x="285" y="37"/>
                  </a:lnTo>
                  <a:lnTo>
                    <a:pt x="288" y="35"/>
                  </a:lnTo>
                  <a:lnTo>
                    <a:pt x="292" y="32"/>
                  </a:lnTo>
                  <a:lnTo>
                    <a:pt x="292" y="32"/>
                  </a:lnTo>
                  <a:lnTo>
                    <a:pt x="282" y="34"/>
                  </a:lnTo>
                  <a:lnTo>
                    <a:pt x="282" y="34"/>
                  </a:lnTo>
                  <a:close/>
                  <a:moveTo>
                    <a:pt x="247" y="101"/>
                  </a:moveTo>
                  <a:lnTo>
                    <a:pt x="247" y="101"/>
                  </a:lnTo>
                  <a:lnTo>
                    <a:pt x="247" y="101"/>
                  </a:lnTo>
                  <a:lnTo>
                    <a:pt x="247" y="101"/>
                  </a:lnTo>
                  <a:lnTo>
                    <a:pt x="244" y="114"/>
                  </a:lnTo>
                  <a:lnTo>
                    <a:pt x="244" y="114"/>
                  </a:lnTo>
                  <a:lnTo>
                    <a:pt x="244" y="114"/>
                  </a:lnTo>
                  <a:lnTo>
                    <a:pt x="244" y="114"/>
                  </a:lnTo>
                  <a:lnTo>
                    <a:pt x="249" y="109"/>
                  </a:lnTo>
                  <a:lnTo>
                    <a:pt x="249" y="109"/>
                  </a:lnTo>
                  <a:lnTo>
                    <a:pt x="249" y="108"/>
                  </a:lnTo>
                  <a:lnTo>
                    <a:pt x="249" y="108"/>
                  </a:lnTo>
                  <a:lnTo>
                    <a:pt x="247" y="101"/>
                  </a:lnTo>
                  <a:lnTo>
                    <a:pt x="247" y="101"/>
                  </a:lnTo>
                  <a:close/>
                  <a:moveTo>
                    <a:pt x="164" y="123"/>
                  </a:moveTo>
                  <a:lnTo>
                    <a:pt x="164" y="123"/>
                  </a:lnTo>
                  <a:lnTo>
                    <a:pt x="167" y="131"/>
                  </a:lnTo>
                  <a:lnTo>
                    <a:pt x="167" y="131"/>
                  </a:lnTo>
                  <a:lnTo>
                    <a:pt x="169" y="131"/>
                  </a:lnTo>
                  <a:lnTo>
                    <a:pt x="169" y="130"/>
                  </a:lnTo>
                  <a:lnTo>
                    <a:pt x="169" y="130"/>
                  </a:lnTo>
                  <a:lnTo>
                    <a:pt x="170" y="127"/>
                  </a:lnTo>
                  <a:lnTo>
                    <a:pt x="170" y="127"/>
                  </a:lnTo>
                  <a:lnTo>
                    <a:pt x="170" y="127"/>
                  </a:lnTo>
                  <a:lnTo>
                    <a:pt x="170" y="127"/>
                  </a:lnTo>
                  <a:lnTo>
                    <a:pt x="167" y="123"/>
                  </a:lnTo>
                  <a:lnTo>
                    <a:pt x="167" y="123"/>
                  </a:lnTo>
                  <a:lnTo>
                    <a:pt x="164" y="123"/>
                  </a:lnTo>
                  <a:lnTo>
                    <a:pt x="164" y="123"/>
                  </a:lnTo>
                  <a:close/>
                  <a:moveTo>
                    <a:pt x="268" y="51"/>
                  </a:moveTo>
                  <a:lnTo>
                    <a:pt x="268" y="51"/>
                  </a:lnTo>
                  <a:lnTo>
                    <a:pt x="262" y="54"/>
                  </a:lnTo>
                  <a:lnTo>
                    <a:pt x="262" y="54"/>
                  </a:lnTo>
                  <a:lnTo>
                    <a:pt x="265" y="60"/>
                  </a:lnTo>
                  <a:lnTo>
                    <a:pt x="265" y="60"/>
                  </a:lnTo>
                  <a:lnTo>
                    <a:pt x="268" y="56"/>
                  </a:lnTo>
                  <a:lnTo>
                    <a:pt x="268" y="56"/>
                  </a:lnTo>
                  <a:lnTo>
                    <a:pt x="268" y="56"/>
                  </a:lnTo>
                  <a:lnTo>
                    <a:pt x="268" y="56"/>
                  </a:lnTo>
                  <a:lnTo>
                    <a:pt x="268" y="51"/>
                  </a:lnTo>
                  <a:lnTo>
                    <a:pt x="268" y="51"/>
                  </a:lnTo>
                  <a:close/>
                  <a:moveTo>
                    <a:pt x="175" y="76"/>
                  </a:moveTo>
                  <a:lnTo>
                    <a:pt x="175" y="76"/>
                  </a:lnTo>
                  <a:lnTo>
                    <a:pt x="173" y="75"/>
                  </a:lnTo>
                  <a:lnTo>
                    <a:pt x="173" y="75"/>
                  </a:lnTo>
                  <a:lnTo>
                    <a:pt x="169" y="68"/>
                  </a:lnTo>
                  <a:lnTo>
                    <a:pt x="169" y="68"/>
                  </a:lnTo>
                  <a:lnTo>
                    <a:pt x="169" y="68"/>
                  </a:lnTo>
                  <a:lnTo>
                    <a:pt x="167" y="68"/>
                  </a:lnTo>
                  <a:lnTo>
                    <a:pt x="167" y="68"/>
                  </a:lnTo>
                  <a:lnTo>
                    <a:pt x="170" y="76"/>
                  </a:lnTo>
                  <a:lnTo>
                    <a:pt x="170" y="76"/>
                  </a:lnTo>
                  <a:lnTo>
                    <a:pt x="175" y="76"/>
                  </a:lnTo>
                  <a:lnTo>
                    <a:pt x="175" y="76"/>
                  </a:lnTo>
                  <a:close/>
                  <a:moveTo>
                    <a:pt x="352" y="46"/>
                  </a:moveTo>
                  <a:lnTo>
                    <a:pt x="352" y="46"/>
                  </a:lnTo>
                  <a:lnTo>
                    <a:pt x="347" y="43"/>
                  </a:lnTo>
                  <a:lnTo>
                    <a:pt x="347" y="43"/>
                  </a:lnTo>
                  <a:lnTo>
                    <a:pt x="347" y="52"/>
                  </a:lnTo>
                  <a:lnTo>
                    <a:pt x="347" y="52"/>
                  </a:lnTo>
                  <a:lnTo>
                    <a:pt x="350" y="51"/>
                  </a:lnTo>
                  <a:lnTo>
                    <a:pt x="352" y="49"/>
                  </a:lnTo>
                  <a:lnTo>
                    <a:pt x="352" y="49"/>
                  </a:lnTo>
                  <a:lnTo>
                    <a:pt x="352" y="46"/>
                  </a:lnTo>
                  <a:lnTo>
                    <a:pt x="352" y="46"/>
                  </a:lnTo>
                  <a:close/>
                  <a:moveTo>
                    <a:pt x="342" y="79"/>
                  </a:moveTo>
                  <a:lnTo>
                    <a:pt x="342" y="79"/>
                  </a:lnTo>
                  <a:lnTo>
                    <a:pt x="341" y="82"/>
                  </a:lnTo>
                  <a:lnTo>
                    <a:pt x="341" y="82"/>
                  </a:lnTo>
                  <a:lnTo>
                    <a:pt x="339" y="84"/>
                  </a:lnTo>
                  <a:lnTo>
                    <a:pt x="336" y="84"/>
                  </a:lnTo>
                  <a:lnTo>
                    <a:pt x="336" y="84"/>
                  </a:lnTo>
                  <a:lnTo>
                    <a:pt x="336" y="86"/>
                  </a:lnTo>
                  <a:lnTo>
                    <a:pt x="337" y="87"/>
                  </a:lnTo>
                  <a:lnTo>
                    <a:pt x="337" y="87"/>
                  </a:lnTo>
                  <a:lnTo>
                    <a:pt x="341" y="87"/>
                  </a:lnTo>
                  <a:lnTo>
                    <a:pt x="341" y="87"/>
                  </a:lnTo>
                  <a:lnTo>
                    <a:pt x="342" y="87"/>
                  </a:lnTo>
                  <a:lnTo>
                    <a:pt x="344" y="84"/>
                  </a:lnTo>
                  <a:lnTo>
                    <a:pt x="344" y="84"/>
                  </a:lnTo>
                  <a:lnTo>
                    <a:pt x="344" y="82"/>
                  </a:lnTo>
                  <a:lnTo>
                    <a:pt x="344" y="82"/>
                  </a:lnTo>
                  <a:lnTo>
                    <a:pt x="342" y="79"/>
                  </a:lnTo>
                  <a:lnTo>
                    <a:pt x="342" y="79"/>
                  </a:lnTo>
                  <a:close/>
                  <a:moveTo>
                    <a:pt x="356" y="59"/>
                  </a:moveTo>
                  <a:lnTo>
                    <a:pt x="356" y="59"/>
                  </a:lnTo>
                  <a:lnTo>
                    <a:pt x="356" y="52"/>
                  </a:lnTo>
                  <a:lnTo>
                    <a:pt x="356" y="52"/>
                  </a:lnTo>
                  <a:lnTo>
                    <a:pt x="353" y="54"/>
                  </a:lnTo>
                  <a:lnTo>
                    <a:pt x="353" y="56"/>
                  </a:lnTo>
                  <a:lnTo>
                    <a:pt x="353" y="56"/>
                  </a:lnTo>
                  <a:lnTo>
                    <a:pt x="352" y="60"/>
                  </a:lnTo>
                  <a:lnTo>
                    <a:pt x="352" y="60"/>
                  </a:lnTo>
                  <a:lnTo>
                    <a:pt x="352" y="63"/>
                  </a:lnTo>
                  <a:lnTo>
                    <a:pt x="352" y="63"/>
                  </a:lnTo>
                  <a:lnTo>
                    <a:pt x="356" y="59"/>
                  </a:lnTo>
                  <a:lnTo>
                    <a:pt x="356" y="59"/>
                  </a:lnTo>
                  <a:close/>
                  <a:moveTo>
                    <a:pt x="143" y="27"/>
                  </a:moveTo>
                  <a:lnTo>
                    <a:pt x="143" y="27"/>
                  </a:lnTo>
                  <a:lnTo>
                    <a:pt x="143" y="29"/>
                  </a:lnTo>
                  <a:lnTo>
                    <a:pt x="145" y="29"/>
                  </a:lnTo>
                  <a:lnTo>
                    <a:pt x="145" y="29"/>
                  </a:lnTo>
                  <a:lnTo>
                    <a:pt x="161" y="32"/>
                  </a:lnTo>
                  <a:lnTo>
                    <a:pt x="161" y="32"/>
                  </a:lnTo>
                  <a:lnTo>
                    <a:pt x="162" y="30"/>
                  </a:lnTo>
                  <a:lnTo>
                    <a:pt x="162" y="30"/>
                  </a:lnTo>
                  <a:lnTo>
                    <a:pt x="158" y="29"/>
                  </a:lnTo>
                  <a:lnTo>
                    <a:pt x="154" y="29"/>
                  </a:lnTo>
                  <a:lnTo>
                    <a:pt x="154" y="29"/>
                  </a:lnTo>
                  <a:lnTo>
                    <a:pt x="148" y="27"/>
                  </a:lnTo>
                  <a:lnTo>
                    <a:pt x="148" y="27"/>
                  </a:lnTo>
                  <a:lnTo>
                    <a:pt x="143" y="27"/>
                  </a:lnTo>
                  <a:lnTo>
                    <a:pt x="143" y="27"/>
                  </a:lnTo>
                  <a:close/>
                  <a:moveTo>
                    <a:pt x="227" y="106"/>
                  </a:moveTo>
                  <a:lnTo>
                    <a:pt x="227" y="106"/>
                  </a:lnTo>
                  <a:lnTo>
                    <a:pt x="228" y="106"/>
                  </a:lnTo>
                  <a:lnTo>
                    <a:pt x="228" y="106"/>
                  </a:lnTo>
                  <a:lnTo>
                    <a:pt x="232" y="103"/>
                  </a:lnTo>
                  <a:lnTo>
                    <a:pt x="232" y="103"/>
                  </a:lnTo>
                  <a:lnTo>
                    <a:pt x="233" y="101"/>
                  </a:lnTo>
                  <a:lnTo>
                    <a:pt x="233" y="101"/>
                  </a:lnTo>
                  <a:lnTo>
                    <a:pt x="235" y="92"/>
                  </a:lnTo>
                  <a:lnTo>
                    <a:pt x="235" y="92"/>
                  </a:lnTo>
                  <a:lnTo>
                    <a:pt x="235" y="90"/>
                  </a:lnTo>
                  <a:lnTo>
                    <a:pt x="235" y="90"/>
                  </a:lnTo>
                  <a:lnTo>
                    <a:pt x="233" y="92"/>
                  </a:lnTo>
                  <a:lnTo>
                    <a:pt x="233" y="92"/>
                  </a:lnTo>
                  <a:lnTo>
                    <a:pt x="227" y="106"/>
                  </a:lnTo>
                  <a:lnTo>
                    <a:pt x="227" y="106"/>
                  </a:lnTo>
                  <a:close/>
                  <a:moveTo>
                    <a:pt x="99" y="34"/>
                  </a:moveTo>
                  <a:lnTo>
                    <a:pt x="99" y="34"/>
                  </a:lnTo>
                  <a:lnTo>
                    <a:pt x="99" y="32"/>
                  </a:lnTo>
                  <a:lnTo>
                    <a:pt x="99" y="32"/>
                  </a:lnTo>
                  <a:lnTo>
                    <a:pt x="96" y="34"/>
                  </a:lnTo>
                  <a:lnTo>
                    <a:pt x="96" y="34"/>
                  </a:lnTo>
                  <a:lnTo>
                    <a:pt x="87" y="37"/>
                  </a:lnTo>
                  <a:lnTo>
                    <a:pt x="87" y="37"/>
                  </a:lnTo>
                  <a:lnTo>
                    <a:pt x="90" y="40"/>
                  </a:lnTo>
                  <a:lnTo>
                    <a:pt x="90" y="40"/>
                  </a:lnTo>
                  <a:lnTo>
                    <a:pt x="94" y="37"/>
                  </a:lnTo>
                  <a:lnTo>
                    <a:pt x="99" y="34"/>
                  </a:lnTo>
                  <a:lnTo>
                    <a:pt x="99" y="34"/>
                  </a:lnTo>
                  <a:close/>
                  <a:moveTo>
                    <a:pt x="221" y="101"/>
                  </a:moveTo>
                  <a:lnTo>
                    <a:pt x="221" y="101"/>
                  </a:lnTo>
                  <a:lnTo>
                    <a:pt x="219" y="103"/>
                  </a:lnTo>
                  <a:lnTo>
                    <a:pt x="219" y="103"/>
                  </a:lnTo>
                  <a:lnTo>
                    <a:pt x="219" y="106"/>
                  </a:lnTo>
                  <a:lnTo>
                    <a:pt x="219" y="106"/>
                  </a:lnTo>
                  <a:lnTo>
                    <a:pt x="221" y="109"/>
                  </a:lnTo>
                  <a:lnTo>
                    <a:pt x="221" y="109"/>
                  </a:lnTo>
                  <a:lnTo>
                    <a:pt x="221" y="112"/>
                  </a:lnTo>
                  <a:lnTo>
                    <a:pt x="221" y="112"/>
                  </a:lnTo>
                  <a:lnTo>
                    <a:pt x="224" y="108"/>
                  </a:lnTo>
                  <a:lnTo>
                    <a:pt x="224" y="108"/>
                  </a:lnTo>
                  <a:lnTo>
                    <a:pt x="224" y="106"/>
                  </a:lnTo>
                  <a:lnTo>
                    <a:pt x="224" y="106"/>
                  </a:lnTo>
                  <a:lnTo>
                    <a:pt x="221" y="101"/>
                  </a:lnTo>
                  <a:lnTo>
                    <a:pt x="221" y="101"/>
                  </a:lnTo>
                  <a:close/>
                  <a:moveTo>
                    <a:pt x="124" y="65"/>
                  </a:moveTo>
                  <a:lnTo>
                    <a:pt x="124" y="65"/>
                  </a:lnTo>
                  <a:lnTo>
                    <a:pt x="120" y="65"/>
                  </a:lnTo>
                  <a:lnTo>
                    <a:pt x="120" y="65"/>
                  </a:lnTo>
                  <a:lnTo>
                    <a:pt x="118" y="65"/>
                  </a:lnTo>
                  <a:lnTo>
                    <a:pt x="118" y="65"/>
                  </a:lnTo>
                  <a:lnTo>
                    <a:pt x="120" y="70"/>
                  </a:lnTo>
                  <a:lnTo>
                    <a:pt x="120" y="70"/>
                  </a:lnTo>
                  <a:lnTo>
                    <a:pt x="121" y="71"/>
                  </a:lnTo>
                  <a:lnTo>
                    <a:pt x="124" y="71"/>
                  </a:lnTo>
                  <a:lnTo>
                    <a:pt x="124" y="71"/>
                  </a:lnTo>
                  <a:lnTo>
                    <a:pt x="124" y="70"/>
                  </a:lnTo>
                  <a:lnTo>
                    <a:pt x="124" y="70"/>
                  </a:lnTo>
                  <a:lnTo>
                    <a:pt x="124" y="65"/>
                  </a:lnTo>
                  <a:lnTo>
                    <a:pt x="124" y="65"/>
                  </a:lnTo>
                  <a:close/>
                  <a:moveTo>
                    <a:pt x="173" y="104"/>
                  </a:moveTo>
                  <a:lnTo>
                    <a:pt x="173" y="104"/>
                  </a:lnTo>
                  <a:lnTo>
                    <a:pt x="167" y="111"/>
                  </a:lnTo>
                  <a:lnTo>
                    <a:pt x="167" y="111"/>
                  </a:lnTo>
                  <a:lnTo>
                    <a:pt x="173" y="112"/>
                  </a:lnTo>
                  <a:lnTo>
                    <a:pt x="173" y="112"/>
                  </a:lnTo>
                  <a:lnTo>
                    <a:pt x="175" y="106"/>
                  </a:lnTo>
                  <a:lnTo>
                    <a:pt x="175" y="106"/>
                  </a:lnTo>
                  <a:lnTo>
                    <a:pt x="173" y="104"/>
                  </a:lnTo>
                  <a:lnTo>
                    <a:pt x="173" y="104"/>
                  </a:lnTo>
                  <a:close/>
                  <a:moveTo>
                    <a:pt x="230" y="122"/>
                  </a:moveTo>
                  <a:lnTo>
                    <a:pt x="230" y="122"/>
                  </a:lnTo>
                  <a:lnTo>
                    <a:pt x="230" y="122"/>
                  </a:lnTo>
                  <a:lnTo>
                    <a:pt x="230" y="122"/>
                  </a:lnTo>
                  <a:lnTo>
                    <a:pt x="225" y="127"/>
                  </a:lnTo>
                  <a:lnTo>
                    <a:pt x="225" y="127"/>
                  </a:lnTo>
                  <a:lnTo>
                    <a:pt x="225" y="128"/>
                  </a:lnTo>
                  <a:lnTo>
                    <a:pt x="225" y="128"/>
                  </a:lnTo>
                  <a:lnTo>
                    <a:pt x="227" y="133"/>
                  </a:lnTo>
                  <a:lnTo>
                    <a:pt x="227" y="133"/>
                  </a:lnTo>
                  <a:lnTo>
                    <a:pt x="228" y="134"/>
                  </a:lnTo>
                  <a:lnTo>
                    <a:pt x="228" y="134"/>
                  </a:lnTo>
                  <a:lnTo>
                    <a:pt x="228" y="134"/>
                  </a:lnTo>
                  <a:lnTo>
                    <a:pt x="228" y="134"/>
                  </a:lnTo>
                  <a:lnTo>
                    <a:pt x="230" y="122"/>
                  </a:lnTo>
                  <a:lnTo>
                    <a:pt x="230" y="122"/>
                  </a:lnTo>
                  <a:close/>
                  <a:moveTo>
                    <a:pt x="288" y="68"/>
                  </a:moveTo>
                  <a:lnTo>
                    <a:pt x="288" y="68"/>
                  </a:lnTo>
                  <a:lnTo>
                    <a:pt x="285" y="71"/>
                  </a:lnTo>
                  <a:lnTo>
                    <a:pt x="285" y="71"/>
                  </a:lnTo>
                  <a:lnTo>
                    <a:pt x="282" y="75"/>
                  </a:lnTo>
                  <a:lnTo>
                    <a:pt x="282" y="75"/>
                  </a:lnTo>
                  <a:lnTo>
                    <a:pt x="290" y="75"/>
                  </a:lnTo>
                  <a:lnTo>
                    <a:pt x="290" y="75"/>
                  </a:lnTo>
                  <a:lnTo>
                    <a:pt x="288" y="68"/>
                  </a:lnTo>
                  <a:lnTo>
                    <a:pt x="288" y="68"/>
                  </a:lnTo>
                  <a:close/>
                  <a:moveTo>
                    <a:pt x="339" y="71"/>
                  </a:moveTo>
                  <a:lnTo>
                    <a:pt x="339" y="71"/>
                  </a:lnTo>
                  <a:lnTo>
                    <a:pt x="339" y="68"/>
                  </a:lnTo>
                  <a:lnTo>
                    <a:pt x="339" y="68"/>
                  </a:lnTo>
                  <a:lnTo>
                    <a:pt x="337" y="65"/>
                  </a:lnTo>
                  <a:lnTo>
                    <a:pt x="337" y="65"/>
                  </a:lnTo>
                  <a:lnTo>
                    <a:pt x="336" y="62"/>
                  </a:lnTo>
                  <a:lnTo>
                    <a:pt x="336" y="62"/>
                  </a:lnTo>
                  <a:lnTo>
                    <a:pt x="336" y="63"/>
                  </a:lnTo>
                  <a:lnTo>
                    <a:pt x="336" y="63"/>
                  </a:lnTo>
                  <a:lnTo>
                    <a:pt x="336" y="67"/>
                  </a:lnTo>
                  <a:lnTo>
                    <a:pt x="336" y="70"/>
                  </a:lnTo>
                  <a:lnTo>
                    <a:pt x="336" y="70"/>
                  </a:lnTo>
                  <a:lnTo>
                    <a:pt x="336" y="71"/>
                  </a:lnTo>
                  <a:lnTo>
                    <a:pt x="336" y="71"/>
                  </a:lnTo>
                  <a:lnTo>
                    <a:pt x="339" y="71"/>
                  </a:lnTo>
                  <a:lnTo>
                    <a:pt x="339" y="71"/>
                  </a:lnTo>
                  <a:close/>
                  <a:moveTo>
                    <a:pt x="295" y="89"/>
                  </a:moveTo>
                  <a:lnTo>
                    <a:pt x="295" y="89"/>
                  </a:lnTo>
                  <a:lnTo>
                    <a:pt x="292" y="92"/>
                  </a:lnTo>
                  <a:lnTo>
                    <a:pt x="292" y="92"/>
                  </a:lnTo>
                  <a:lnTo>
                    <a:pt x="287" y="98"/>
                  </a:lnTo>
                  <a:lnTo>
                    <a:pt x="287" y="98"/>
                  </a:lnTo>
                  <a:lnTo>
                    <a:pt x="287" y="98"/>
                  </a:lnTo>
                  <a:lnTo>
                    <a:pt x="287" y="100"/>
                  </a:lnTo>
                  <a:lnTo>
                    <a:pt x="287" y="100"/>
                  </a:lnTo>
                  <a:lnTo>
                    <a:pt x="296" y="93"/>
                  </a:lnTo>
                  <a:lnTo>
                    <a:pt x="296" y="93"/>
                  </a:lnTo>
                  <a:lnTo>
                    <a:pt x="295" y="89"/>
                  </a:lnTo>
                  <a:lnTo>
                    <a:pt x="295" y="89"/>
                  </a:lnTo>
                  <a:close/>
                  <a:moveTo>
                    <a:pt x="146" y="45"/>
                  </a:moveTo>
                  <a:lnTo>
                    <a:pt x="146" y="45"/>
                  </a:lnTo>
                  <a:lnTo>
                    <a:pt x="140" y="45"/>
                  </a:lnTo>
                  <a:lnTo>
                    <a:pt x="140" y="45"/>
                  </a:lnTo>
                  <a:lnTo>
                    <a:pt x="140" y="45"/>
                  </a:lnTo>
                  <a:lnTo>
                    <a:pt x="140" y="45"/>
                  </a:lnTo>
                  <a:lnTo>
                    <a:pt x="148" y="49"/>
                  </a:lnTo>
                  <a:lnTo>
                    <a:pt x="148" y="49"/>
                  </a:lnTo>
                  <a:lnTo>
                    <a:pt x="150" y="51"/>
                  </a:lnTo>
                  <a:lnTo>
                    <a:pt x="150" y="51"/>
                  </a:lnTo>
                  <a:lnTo>
                    <a:pt x="146" y="45"/>
                  </a:lnTo>
                  <a:lnTo>
                    <a:pt x="146" y="45"/>
                  </a:lnTo>
                  <a:close/>
                  <a:moveTo>
                    <a:pt x="273" y="86"/>
                  </a:moveTo>
                  <a:lnTo>
                    <a:pt x="273" y="86"/>
                  </a:lnTo>
                  <a:lnTo>
                    <a:pt x="273" y="86"/>
                  </a:lnTo>
                  <a:lnTo>
                    <a:pt x="273" y="86"/>
                  </a:lnTo>
                  <a:lnTo>
                    <a:pt x="276" y="82"/>
                  </a:lnTo>
                  <a:lnTo>
                    <a:pt x="276" y="82"/>
                  </a:lnTo>
                  <a:lnTo>
                    <a:pt x="279" y="79"/>
                  </a:lnTo>
                  <a:lnTo>
                    <a:pt x="279" y="79"/>
                  </a:lnTo>
                  <a:lnTo>
                    <a:pt x="277" y="78"/>
                  </a:lnTo>
                  <a:lnTo>
                    <a:pt x="277" y="78"/>
                  </a:lnTo>
                  <a:lnTo>
                    <a:pt x="276" y="78"/>
                  </a:lnTo>
                  <a:lnTo>
                    <a:pt x="274" y="79"/>
                  </a:lnTo>
                  <a:lnTo>
                    <a:pt x="274" y="79"/>
                  </a:lnTo>
                  <a:lnTo>
                    <a:pt x="273" y="81"/>
                  </a:lnTo>
                  <a:lnTo>
                    <a:pt x="273" y="81"/>
                  </a:lnTo>
                  <a:lnTo>
                    <a:pt x="273" y="82"/>
                  </a:lnTo>
                  <a:lnTo>
                    <a:pt x="273" y="82"/>
                  </a:lnTo>
                  <a:lnTo>
                    <a:pt x="273" y="86"/>
                  </a:lnTo>
                  <a:lnTo>
                    <a:pt x="273" y="86"/>
                  </a:lnTo>
                  <a:close/>
                  <a:moveTo>
                    <a:pt x="31" y="125"/>
                  </a:moveTo>
                  <a:lnTo>
                    <a:pt x="31" y="125"/>
                  </a:lnTo>
                  <a:lnTo>
                    <a:pt x="33" y="125"/>
                  </a:lnTo>
                  <a:lnTo>
                    <a:pt x="33" y="125"/>
                  </a:lnTo>
                  <a:lnTo>
                    <a:pt x="33" y="123"/>
                  </a:lnTo>
                  <a:lnTo>
                    <a:pt x="33" y="123"/>
                  </a:lnTo>
                  <a:lnTo>
                    <a:pt x="36" y="117"/>
                  </a:lnTo>
                  <a:lnTo>
                    <a:pt x="36" y="117"/>
                  </a:lnTo>
                  <a:lnTo>
                    <a:pt x="36" y="116"/>
                  </a:lnTo>
                  <a:lnTo>
                    <a:pt x="36" y="116"/>
                  </a:lnTo>
                  <a:lnTo>
                    <a:pt x="34" y="112"/>
                  </a:lnTo>
                  <a:lnTo>
                    <a:pt x="34" y="112"/>
                  </a:lnTo>
                  <a:lnTo>
                    <a:pt x="34" y="112"/>
                  </a:lnTo>
                  <a:lnTo>
                    <a:pt x="34" y="112"/>
                  </a:lnTo>
                  <a:lnTo>
                    <a:pt x="31" y="123"/>
                  </a:lnTo>
                  <a:lnTo>
                    <a:pt x="31" y="123"/>
                  </a:lnTo>
                  <a:lnTo>
                    <a:pt x="31" y="125"/>
                  </a:lnTo>
                  <a:lnTo>
                    <a:pt x="31" y="125"/>
                  </a:lnTo>
                  <a:close/>
                  <a:moveTo>
                    <a:pt x="71" y="109"/>
                  </a:moveTo>
                  <a:lnTo>
                    <a:pt x="71" y="109"/>
                  </a:lnTo>
                  <a:lnTo>
                    <a:pt x="72" y="106"/>
                  </a:lnTo>
                  <a:lnTo>
                    <a:pt x="72" y="106"/>
                  </a:lnTo>
                  <a:lnTo>
                    <a:pt x="71" y="101"/>
                  </a:lnTo>
                  <a:lnTo>
                    <a:pt x="71" y="101"/>
                  </a:lnTo>
                  <a:lnTo>
                    <a:pt x="71" y="97"/>
                  </a:lnTo>
                  <a:lnTo>
                    <a:pt x="71" y="97"/>
                  </a:lnTo>
                  <a:lnTo>
                    <a:pt x="68" y="100"/>
                  </a:lnTo>
                  <a:lnTo>
                    <a:pt x="68" y="100"/>
                  </a:lnTo>
                  <a:lnTo>
                    <a:pt x="68" y="101"/>
                  </a:lnTo>
                  <a:lnTo>
                    <a:pt x="68" y="101"/>
                  </a:lnTo>
                  <a:lnTo>
                    <a:pt x="71" y="109"/>
                  </a:lnTo>
                  <a:lnTo>
                    <a:pt x="71" y="109"/>
                  </a:lnTo>
                  <a:close/>
                  <a:moveTo>
                    <a:pt x="251" y="98"/>
                  </a:moveTo>
                  <a:lnTo>
                    <a:pt x="251" y="98"/>
                  </a:lnTo>
                  <a:lnTo>
                    <a:pt x="252" y="106"/>
                  </a:lnTo>
                  <a:lnTo>
                    <a:pt x="252" y="106"/>
                  </a:lnTo>
                  <a:lnTo>
                    <a:pt x="255" y="103"/>
                  </a:lnTo>
                  <a:lnTo>
                    <a:pt x="255" y="103"/>
                  </a:lnTo>
                  <a:lnTo>
                    <a:pt x="255" y="103"/>
                  </a:lnTo>
                  <a:lnTo>
                    <a:pt x="255" y="103"/>
                  </a:lnTo>
                  <a:lnTo>
                    <a:pt x="255" y="98"/>
                  </a:lnTo>
                  <a:lnTo>
                    <a:pt x="255" y="98"/>
                  </a:lnTo>
                  <a:lnTo>
                    <a:pt x="251" y="98"/>
                  </a:lnTo>
                  <a:lnTo>
                    <a:pt x="251" y="98"/>
                  </a:lnTo>
                  <a:close/>
                  <a:moveTo>
                    <a:pt x="197" y="43"/>
                  </a:moveTo>
                  <a:lnTo>
                    <a:pt x="197" y="43"/>
                  </a:lnTo>
                  <a:lnTo>
                    <a:pt x="197" y="43"/>
                  </a:lnTo>
                  <a:lnTo>
                    <a:pt x="197" y="43"/>
                  </a:lnTo>
                  <a:lnTo>
                    <a:pt x="199" y="43"/>
                  </a:lnTo>
                  <a:lnTo>
                    <a:pt x="199" y="43"/>
                  </a:lnTo>
                  <a:lnTo>
                    <a:pt x="205" y="51"/>
                  </a:lnTo>
                  <a:lnTo>
                    <a:pt x="205" y="51"/>
                  </a:lnTo>
                  <a:lnTo>
                    <a:pt x="208" y="52"/>
                  </a:lnTo>
                  <a:lnTo>
                    <a:pt x="211" y="54"/>
                  </a:lnTo>
                  <a:lnTo>
                    <a:pt x="211" y="54"/>
                  </a:lnTo>
                  <a:lnTo>
                    <a:pt x="205" y="48"/>
                  </a:lnTo>
                  <a:lnTo>
                    <a:pt x="197" y="43"/>
                  </a:lnTo>
                  <a:lnTo>
                    <a:pt x="197" y="43"/>
                  </a:lnTo>
                  <a:close/>
                  <a:moveTo>
                    <a:pt x="116" y="45"/>
                  </a:moveTo>
                  <a:lnTo>
                    <a:pt x="116" y="45"/>
                  </a:lnTo>
                  <a:lnTo>
                    <a:pt x="112" y="45"/>
                  </a:lnTo>
                  <a:lnTo>
                    <a:pt x="112" y="45"/>
                  </a:lnTo>
                  <a:lnTo>
                    <a:pt x="110" y="46"/>
                  </a:lnTo>
                  <a:lnTo>
                    <a:pt x="110" y="46"/>
                  </a:lnTo>
                  <a:lnTo>
                    <a:pt x="110" y="46"/>
                  </a:lnTo>
                  <a:lnTo>
                    <a:pt x="110" y="46"/>
                  </a:lnTo>
                  <a:lnTo>
                    <a:pt x="110" y="49"/>
                  </a:lnTo>
                  <a:lnTo>
                    <a:pt x="110" y="49"/>
                  </a:lnTo>
                  <a:lnTo>
                    <a:pt x="112" y="49"/>
                  </a:lnTo>
                  <a:lnTo>
                    <a:pt x="112" y="49"/>
                  </a:lnTo>
                  <a:lnTo>
                    <a:pt x="113" y="49"/>
                  </a:lnTo>
                  <a:lnTo>
                    <a:pt x="113" y="49"/>
                  </a:lnTo>
                  <a:lnTo>
                    <a:pt x="116" y="45"/>
                  </a:lnTo>
                  <a:lnTo>
                    <a:pt x="116" y="45"/>
                  </a:lnTo>
                  <a:close/>
                  <a:moveTo>
                    <a:pt x="25" y="133"/>
                  </a:moveTo>
                  <a:lnTo>
                    <a:pt x="25" y="133"/>
                  </a:lnTo>
                  <a:lnTo>
                    <a:pt x="25" y="133"/>
                  </a:lnTo>
                  <a:lnTo>
                    <a:pt x="25" y="133"/>
                  </a:lnTo>
                  <a:lnTo>
                    <a:pt x="25" y="133"/>
                  </a:lnTo>
                  <a:lnTo>
                    <a:pt x="25" y="133"/>
                  </a:lnTo>
                  <a:lnTo>
                    <a:pt x="27" y="127"/>
                  </a:lnTo>
                  <a:lnTo>
                    <a:pt x="27" y="127"/>
                  </a:lnTo>
                  <a:lnTo>
                    <a:pt x="27" y="125"/>
                  </a:lnTo>
                  <a:lnTo>
                    <a:pt x="25" y="123"/>
                  </a:lnTo>
                  <a:lnTo>
                    <a:pt x="25" y="123"/>
                  </a:lnTo>
                  <a:lnTo>
                    <a:pt x="25" y="122"/>
                  </a:lnTo>
                  <a:lnTo>
                    <a:pt x="25" y="122"/>
                  </a:lnTo>
                  <a:lnTo>
                    <a:pt x="23" y="117"/>
                  </a:lnTo>
                  <a:lnTo>
                    <a:pt x="23" y="117"/>
                  </a:lnTo>
                  <a:lnTo>
                    <a:pt x="23" y="120"/>
                  </a:lnTo>
                  <a:lnTo>
                    <a:pt x="23" y="120"/>
                  </a:lnTo>
                  <a:lnTo>
                    <a:pt x="25" y="133"/>
                  </a:lnTo>
                  <a:lnTo>
                    <a:pt x="25" y="133"/>
                  </a:lnTo>
                  <a:lnTo>
                    <a:pt x="25" y="133"/>
                  </a:lnTo>
                  <a:lnTo>
                    <a:pt x="25" y="133"/>
                  </a:lnTo>
                  <a:close/>
                  <a:moveTo>
                    <a:pt x="222" y="87"/>
                  </a:moveTo>
                  <a:lnTo>
                    <a:pt x="222" y="87"/>
                  </a:lnTo>
                  <a:lnTo>
                    <a:pt x="222" y="87"/>
                  </a:lnTo>
                  <a:lnTo>
                    <a:pt x="222" y="87"/>
                  </a:lnTo>
                  <a:lnTo>
                    <a:pt x="228" y="82"/>
                  </a:lnTo>
                  <a:lnTo>
                    <a:pt x="228" y="82"/>
                  </a:lnTo>
                  <a:lnTo>
                    <a:pt x="224" y="78"/>
                  </a:lnTo>
                  <a:lnTo>
                    <a:pt x="224" y="78"/>
                  </a:lnTo>
                  <a:lnTo>
                    <a:pt x="222" y="87"/>
                  </a:lnTo>
                  <a:lnTo>
                    <a:pt x="222" y="87"/>
                  </a:lnTo>
                  <a:close/>
                  <a:moveTo>
                    <a:pt x="299" y="100"/>
                  </a:moveTo>
                  <a:lnTo>
                    <a:pt x="299" y="100"/>
                  </a:lnTo>
                  <a:lnTo>
                    <a:pt x="298" y="104"/>
                  </a:lnTo>
                  <a:lnTo>
                    <a:pt x="296" y="109"/>
                  </a:lnTo>
                  <a:lnTo>
                    <a:pt x="296" y="109"/>
                  </a:lnTo>
                  <a:lnTo>
                    <a:pt x="303" y="108"/>
                  </a:lnTo>
                  <a:lnTo>
                    <a:pt x="303" y="108"/>
                  </a:lnTo>
                  <a:lnTo>
                    <a:pt x="299" y="100"/>
                  </a:lnTo>
                  <a:lnTo>
                    <a:pt x="299" y="100"/>
                  </a:lnTo>
                  <a:close/>
                  <a:moveTo>
                    <a:pt x="222" y="98"/>
                  </a:moveTo>
                  <a:lnTo>
                    <a:pt x="222" y="98"/>
                  </a:lnTo>
                  <a:lnTo>
                    <a:pt x="225" y="103"/>
                  </a:lnTo>
                  <a:lnTo>
                    <a:pt x="225" y="103"/>
                  </a:lnTo>
                  <a:lnTo>
                    <a:pt x="228" y="93"/>
                  </a:lnTo>
                  <a:lnTo>
                    <a:pt x="228" y="93"/>
                  </a:lnTo>
                  <a:lnTo>
                    <a:pt x="225" y="95"/>
                  </a:lnTo>
                  <a:lnTo>
                    <a:pt x="222" y="98"/>
                  </a:lnTo>
                  <a:lnTo>
                    <a:pt x="222" y="98"/>
                  </a:lnTo>
                  <a:close/>
                  <a:moveTo>
                    <a:pt x="79" y="95"/>
                  </a:moveTo>
                  <a:lnTo>
                    <a:pt x="79" y="95"/>
                  </a:lnTo>
                  <a:lnTo>
                    <a:pt x="74" y="95"/>
                  </a:lnTo>
                  <a:lnTo>
                    <a:pt x="74" y="95"/>
                  </a:lnTo>
                  <a:lnTo>
                    <a:pt x="75" y="101"/>
                  </a:lnTo>
                  <a:lnTo>
                    <a:pt x="75" y="101"/>
                  </a:lnTo>
                  <a:lnTo>
                    <a:pt x="75" y="101"/>
                  </a:lnTo>
                  <a:lnTo>
                    <a:pt x="75" y="101"/>
                  </a:lnTo>
                  <a:lnTo>
                    <a:pt x="79" y="97"/>
                  </a:lnTo>
                  <a:lnTo>
                    <a:pt x="79" y="97"/>
                  </a:lnTo>
                  <a:lnTo>
                    <a:pt x="79" y="95"/>
                  </a:lnTo>
                  <a:lnTo>
                    <a:pt x="79" y="95"/>
                  </a:lnTo>
                  <a:close/>
                  <a:moveTo>
                    <a:pt x="341" y="54"/>
                  </a:moveTo>
                  <a:lnTo>
                    <a:pt x="341" y="54"/>
                  </a:lnTo>
                  <a:lnTo>
                    <a:pt x="341" y="52"/>
                  </a:lnTo>
                  <a:lnTo>
                    <a:pt x="341" y="52"/>
                  </a:lnTo>
                  <a:lnTo>
                    <a:pt x="336" y="48"/>
                  </a:lnTo>
                  <a:lnTo>
                    <a:pt x="336" y="48"/>
                  </a:lnTo>
                  <a:lnTo>
                    <a:pt x="336" y="49"/>
                  </a:lnTo>
                  <a:lnTo>
                    <a:pt x="336" y="49"/>
                  </a:lnTo>
                  <a:lnTo>
                    <a:pt x="337" y="54"/>
                  </a:lnTo>
                  <a:lnTo>
                    <a:pt x="337" y="54"/>
                  </a:lnTo>
                  <a:lnTo>
                    <a:pt x="337" y="56"/>
                  </a:lnTo>
                  <a:lnTo>
                    <a:pt x="337" y="56"/>
                  </a:lnTo>
                  <a:lnTo>
                    <a:pt x="341" y="54"/>
                  </a:lnTo>
                  <a:lnTo>
                    <a:pt x="341" y="54"/>
                  </a:lnTo>
                  <a:close/>
                  <a:moveTo>
                    <a:pt x="329" y="87"/>
                  </a:moveTo>
                  <a:lnTo>
                    <a:pt x="329" y="87"/>
                  </a:lnTo>
                  <a:lnTo>
                    <a:pt x="329" y="89"/>
                  </a:lnTo>
                  <a:lnTo>
                    <a:pt x="329" y="90"/>
                  </a:lnTo>
                  <a:lnTo>
                    <a:pt x="329" y="90"/>
                  </a:lnTo>
                  <a:lnTo>
                    <a:pt x="331" y="95"/>
                  </a:lnTo>
                  <a:lnTo>
                    <a:pt x="331" y="95"/>
                  </a:lnTo>
                  <a:lnTo>
                    <a:pt x="331" y="97"/>
                  </a:lnTo>
                  <a:lnTo>
                    <a:pt x="331" y="97"/>
                  </a:lnTo>
                  <a:lnTo>
                    <a:pt x="333" y="95"/>
                  </a:lnTo>
                  <a:lnTo>
                    <a:pt x="333" y="95"/>
                  </a:lnTo>
                  <a:lnTo>
                    <a:pt x="333" y="90"/>
                  </a:lnTo>
                  <a:lnTo>
                    <a:pt x="333" y="90"/>
                  </a:lnTo>
                  <a:lnTo>
                    <a:pt x="331" y="89"/>
                  </a:lnTo>
                  <a:lnTo>
                    <a:pt x="329" y="87"/>
                  </a:lnTo>
                  <a:lnTo>
                    <a:pt x="329" y="87"/>
                  </a:lnTo>
                  <a:close/>
                  <a:moveTo>
                    <a:pt x="176" y="63"/>
                  </a:moveTo>
                  <a:lnTo>
                    <a:pt x="176" y="63"/>
                  </a:lnTo>
                  <a:lnTo>
                    <a:pt x="176" y="60"/>
                  </a:lnTo>
                  <a:lnTo>
                    <a:pt x="173" y="59"/>
                  </a:lnTo>
                  <a:lnTo>
                    <a:pt x="173" y="59"/>
                  </a:lnTo>
                  <a:lnTo>
                    <a:pt x="170" y="63"/>
                  </a:lnTo>
                  <a:lnTo>
                    <a:pt x="170" y="63"/>
                  </a:lnTo>
                  <a:lnTo>
                    <a:pt x="176" y="63"/>
                  </a:lnTo>
                  <a:lnTo>
                    <a:pt x="176" y="63"/>
                  </a:lnTo>
                  <a:close/>
                  <a:moveTo>
                    <a:pt x="146" y="81"/>
                  </a:moveTo>
                  <a:lnTo>
                    <a:pt x="146" y="81"/>
                  </a:lnTo>
                  <a:lnTo>
                    <a:pt x="143" y="81"/>
                  </a:lnTo>
                  <a:lnTo>
                    <a:pt x="143" y="81"/>
                  </a:lnTo>
                  <a:lnTo>
                    <a:pt x="142" y="81"/>
                  </a:lnTo>
                  <a:lnTo>
                    <a:pt x="142" y="81"/>
                  </a:lnTo>
                  <a:lnTo>
                    <a:pt x="142" y="86"/>
                  </a:lnTo>
                  <a:lnTo>
                    <a:pt x="142" y="86"/>
                  </a:lnTo>
                  <a:lnTo>
                    <a:pt x="145" y="84"/>
                  </a:lnTo>
                  <a:lnTo>
                    <a:pt x="146" y="81"/>
                  </a:lnTo>
                  <a:lnTo>
                    <a:pt x="146" y="81"/>
                  </a:lnTo>
                  <a:close/>
                  <a:moveTo>
                    <a:pt x="129" y="54"/>
                  </a:moveTo>
                  <a:lnTo>
                    <a:pt x="129" y="54"/>
                  </a:lnTo>
                  <a:lnTo>
                    <a:pt x="131" y="60"/>
                  </a:lnTo>
                  <a:lnTo>
                    <a:pt x="131" y="60"/>
                  </a:lnTo>
                  <a:lnTo>
                    <a:pt x="134" y="59"/>
                  </a:lnTo>
                  <a:lnTo>
                    <a:pt x="134" y="59"/>
                  </a:lnTo>
                  <a:lnTo>
                    <a:pt x="132" y="54"/>
                  </a:lnTo>
                  <a:lnTo>
                    <a:pt x="132" y="54"/>
                  </a:lnTo>
                  <a:lnTo>
                    <a:pt x="129" y="54"/>
                  </a:lnTo>
                  <a:lnTo>
                    <a:pt x="129" y="54"/>
                  </a:lnTo>
                  <a:close/>
                  <a:moveTo>
                    <a:pt x="128" y="92"/>
                  </a:moveTo>
                  <a:lnTo>
                    <a:pt x="128" y="92"/>
                  </a:lnTo>
                  <a:lnTo>
                    <a:pt x="131" y="97"/>
                  </a:lnTo>
                  <a:lnTo>
                    <a:pt x="131" y="97"/>
                  </a:lnTo>
                  <a:lnTo>
                    <a:pt x="132" y="98"/>
                  </a:lnTo>
                  <a:lnTo>
                    <a:pt x="132" y="98"/>
                  </a:lnTo>
                  <a:lnTo>
                    <a:pt x="132" y="92"/>
                  </a:lnTo>
                  <a:lnTo>
                    <a:pt x="132" y="92"/>
                  </a:lnTo>
                  <a:lnTo>
                    <a:pt x="128" y="92"/>
                  </a:lnTo>
                  <a:lnTo>
                    <a:pt x="128" y="92"/>
                  </a:lnTo>
                  <a:close/>
                  <a:moveTo>
                    <a:pt x="181" y="65"/>
                  </a:moveTo>
                  <a:lnTo>
                    <a:pt x="181" y="65"/>
                  </a:lnTo>
                  <a:lnTo>
                    <a:pt x="184" y="71"/>
                  </a:lnTo>
                  <a:lnTo>
                    <a:pt x="184" y="71"/>
                  </a:lnTo>
                  <a:lnTo>
                    <a:pt x="187" y="65"/>
                  </a:lnTo>
                  <a:lnTo>
                    <a:pt x="187" y="65"/>
                  </a:lnTo>
                  <a:lnTo>
                    <a:pt x="184" y="65"/>
                  </a:lnTo>
                  <a:lnTo>
                    <a:pt x="181" y="65"/>
                  </a:lnTo>
                  <a:lnTo>
                    <a:pt x="181" y="65"/>
                  </a:lnTo>
                  <a:close/>
                  <a:moveTo>
                    <a:pt x="27" y="89"/>
                  </a:moveTo>
                  <a:lnTo>
                    <a:pt x="27" y="89"/>
                  </a:lnTo>
                  <a:lnTo>
                    <a:pt x="20" y="100"/>
                  </a:lnTo>
                  <a:lnTo>
                    <a:pt x="20" y="100"/>
                  </a:lnTo>
                  <a:lnTo>
                    <a:pt x="22" y="100"/>
                  </a:lnTo>
                  <a:lnTo>
                    <a:pt x="22" y="100"/>
                  </a:lnTo>
                  <a:lnTo>
                    <a:pt x="27" y="90"/>
                  </a:lnTo>
                  <a:lnTo>
                    <a:pt x="27" y="90"/>
                  </a:lnTo>
                  <a:lnTo>
                    <a:pt x="27" y="89"/>
                  </a:lnTo>
                  <a:lnTo>
                    <a:pt x="27" y="89"/>
                  </a:lnTo>
                  <a:close/>
                  <a:moveTo>
                    <a:pt x="110" y="38"/>
                  </a:moveTo>
                  <a:lnTo>
                    <a:pt x="110" y="38"/>
                  </a:lnTo>
                  <a:lnTo>
                    <a:pt x="113" y="38"/>
                  </a:lnTo>
                  <a:lnTo>
                    <a:pt x="116" y="37"/>
                  </a:lnTo>
                  <a:lnTo>
                    <a:pt x="116" y="37"/>
                  </a:lnTo>
                  <a:lnTo>
                    <a:pt x="113" y="37"/>
                  </a:lnTo>
                  <a:lnTo>
                    <a:pt x="110" y="37"/>
                  </a:lnTo>
                  <a:lnTo>
                    <a:pt x="110" y="37"/>
                  </a:lnTo>
                  <a:lnTo>
                    <a:pt x="110" y="38"/>
                  </a:lnTo>
                  <a:lnTo>
                    <a:pt x="110" y="38"/>
                  </a:lnTo>
                  <a:close/>
                  <a:moveTo>
                    <a:pt x="408" y="120"/>
                  </a:moveTo>
                  <a:lnTo>
                    <a:pt x="408" y="120"/>
                  </a:lnTo>
                  <a:lnTo>
                    <a:pt x="408" y="120"/>
                  </a:lnTo>
                  <a:lnTo>
                    <a:pt x="408" y="120"/>
                  </a:lnTo>
                  <a:lnTo>
                    <a:pt x="407" y="111"/>
                  </a:lnTo>
                  <a:lnTo>
                    <a:pt x="405" y="103"/>
                  </a:lnTo>
                  <a:lnTo>
                    <a:pt x="405" y="103"/>
                  </a:lnTo>
                  <a:lnTo>
                    <a:pt x="405" y="108"/>
                  </a:lnTo>
                  <a:lnTo>
                    <a:pt x="405" y="108"/>
                  </a:lnTo>
                  <a:lnTo>
                    <a:pt x="407" y="119"/>
                  </a:lnTo>
                  <a:lnTo>
                    <a:pt x="407" y="119"/>
                  </a:lnTo>
                  <a:lnTo>
                    <a:pt x="408" y="120"/>
                  </a:lnTo>
                  <a:lnTo>
                    <a:pt x="408" y="120"/>
                  </a:lnTo>
                  <a:close/>
                  <a:moveTo>
                    <a:pt x="255" y="95"/>
                  </a:moveTo>
                  <a:lnTo>
                    <a:pt x="255" y="95"/>
                  </a:lnTo>
                  <a:lnTo>
                    <a:pt x="257" y="90"/>
                  </a:lnTo>
                  <a:lnTo>
                    <a:pt x="257" y="87"/>
                  </a:lnTo>
                  <a:lnTo>
                    <a:pt x="257" y="87"/>
                  </a:lnTo>
                  <a:lnTo>
                    <a:pt x="257" y="89"/>
                  </a:lnTo>
                  <a:lnTo>
                    <a:pt x="257" y="89"/>
                  </a:lnTo>
                  <a:lnTo>
                    <a:pt x="255" y="90"/>
                  </a:lnTo>
                  <a:lnTo>
                    <a:pt x="254" y="92"/>
                  </a:lnTo>
                  <a:lnTo>
                    <a:pt x="254" y="92"/>
                  </a:lnTo>
                  <a:lnTo>
                    <a:pt x="252" y="95"/>
                  </a:lnTo>
                  <a:lnTo>
                    <a:pt x="252" y="95"/>
                  </a:lnTo>
                  <a:lnTo>
                    <a:pt x="255" y="95"/>
                  </a:lnTo>
                  <a:lnTo>
                    <a:pt x="255" y="95"/>
                  </a:lnTo>
                  <a:close/>
                  <a:moveTo>
                    <a:pt x="251" y="131"/>
                  </a:moveTo>
                  <a:lnTo>
                    <a:pt x="251" y="131"/>
                  </a:lnTo>
                  <a:lnTo>
                    <a:pt x="252" y="128"/>
                  </a:lnTo>
                  <a:lnTo>
                    <a:pt x="252" y="128"/>
                  </a:lnTo>
                  <a:lnTo>
                    <a:pt x="254" y="125"/>
                  </a:lnTo>
                  <a:lnTo>
                    <a:pt x="254" y="122"/>
                  </a:lnTo>
                  <a:lnTo>
                    <a:pt x="254" y="122"/>
                  </a:lnTo>
                  <a:lnTo>
                    <a:pt x="252" y="123"/>
                  </a:lnTo>
                  <a:lnTo>
                    <a:pt x="252" y="123"/>
                  </a:lnTo>
                  <a:lnTo>
                    <a:pt x="249" y="128"/>
                  </a:lnTo>
                  <a:lnTo>
                    <a:pt x="249" y="128"/>
                  </a:lnTo>
                  <a:lnTo>
                    <a:pt x="249" y="130"/>
                  </a:lnTo>
                  <a:lnTo>
                    <a:pt x="251" y="131"/>
                  </a:lnTo>
                  <a:lnTo>
                    <a:pt x="251" y="131"/>
                  </a:lnTo>
                  <a:close/>
                  <a:moveTo>
                    <a:pt x="227" y="45"/>
                  </a:moveTo>
                  <a:lnTo>
                    <a:pt x="227" y="45"/>
                  </a:lnTo>
                  <a:lnTo>
                    <a:pt x="238" y="32"/>
                  </a:lnTo>
                  <a:lnTo>
                    <a:pt x="238" y="32"/>
                  </a:lnTo>
                  <a:lnTo>
                    <a:pt x="233" y="35"/>
                  </a:lnTo>
                  <a:lnTo>
                    <a:pt x="233" y="35"/>
                  </a:lnTo>
                  <a:lnTo>
                    <a:pt x="230" y="40"/>
                  </a:lnTo>
                  <a:lnTo>
                    <a:pt x="230" y="40"/>
                  </a:lnTo>
                  <a:lnTo>
                    <a:pt x="227" y="45"/>
                  </a:lnTo>
                  <a:lnTo>
                    <a:pt x="227" y="45"/>
                  </a:lnTo>
                  <a:close/>
                  <a:moveTo>
                    <a:pt x="249" y="38"/>
                  </a:moveTo>
                  <a:lnTo>
                    <a:pt x="249" y="38"/>
                  </a:lnTo>
                  <a:lnTo>
                    <a:pt x="244" y="41"/>
                  </a:lnTo>
                  <a:lnTo>
                    <a:pt x="244" y="41"/>
                  </a:lnTo>
                  <a:lnTo>
                    <a:pt x="247" y="43"/>
                  </a:lnTo>
                  <a:lnTo>
                    <a:pt x="247" y="45"/>
                  </a:lnTo>
                  <a:lnTo>
                    <a:pt x="247" y="45"/>
                  </a:lnTo>
                  <a:lnTo>
                    <a:pt x="249" y="43"/>
                  </a:lnTo>
                  <a:lnTo>
                    <a:pt x="249" y="43"/>
                  </a:lnTo>
                  <a:lnTo>
                    <a:pt x="251" y="43"/>
                  </a:lnTo>
                  <a:lnTo>
                    <a:pt x="251" y="43"/>
                  </a:lnTo>
                  <a:lnTo>
                    <a:pt x="249" y="38"/>
                  </a:lnTo>
                  <a:lnTo>
                    <a:pt x="249" y="38"/>
                  </a:lnTo>
                  <a:close/>
                  <a:moveTo>
                    <a:pt x="60" y="52"/>
                  </a:moveTo>
                  <a:lnTo>
                    <a:pt x="60" y="52"/>
                  </a:lnTo>
                  <a:lnTo>
                    <a:pt x="58" y="54"/>
                  </a:lnTo>
                  <a:lnTo>
                    <a:pt x="58" y="54"/>
                  </a:lnTo>
                  <a:lnTo>
                    <a:pt x="52" y="60"/>
                  </a:lnTo>
                  <a:lnTo>
                    <a:pt x="52" y="60"/>
                  </a:lnTo>
                  <a:lnTo>
                    <a:pt x="49" y="63"/>
                  </a:lnTo>
                  <a:lnTo>
                    <a:pt x="49" y="63"/>
                  </a:lnTo>
                  <a:lnTo>
                    <a:pt x="49" y="63"/>
                  </a:lnTo>
                  <a:lnTo>
                    <a:pt x="49" y="65"/>
                  </a:lnTo>
                  <a:lnTo>
                    <a:pt x="49" y="65"/>
                  </a:lnTo>
                  <a:lnTo>
                    <a:pt x="49" y="65"/>
                  </a:lnTo>
                  <a:lnTo>
                    <a:pt x="49" y="65"/>
                  </a:lnTo>
                  <a:lnTo>
                    <a:pt x="50" y="63"/>
                  </a:lnTo>
                  <a:lnTo>
                    <a:pt x="52" y="62"/>
                  </a:lnTo>
                  <a:lnTo>
                    <a:pt x="52" y="62"/>
                  </a:lnTo>
                  <a:lnTo>
                    <a:pt x="53" y="62"/>
                  </a:lnTo>
                  <a:lnTo>
                    <a:pt x="53" y="62"/>
                  </a:lnTo>
                  <a:lnTo>
                    <a:pt x="60" y="52"/>
                  </a:lnTo>
                  <a:lnTo>
                    <a:pt x="60" y="52"/>
                  </a:lnTo>
                  <a:close/>
                  <a:moveTo>
                    <a:pt x="361" y="119"/>
                  </a:moveTo>
                  <a:lnTo>
                    <a:pt x="361" y="119"/>
                  </a:lnTo>
                  <a:lnTo>
                    <a:pt x="363" y="119"/>
                  </a:lnTo>
                  <a:lnTo>
                    <a:pt x="363" y="119"/>
                  </a:lnTo>
                  <a:lnTo>
                    <a:pt x="364" y="116"/>
                  </a:lnTo>
                  <a:lnTo>
                    <a:pt x="364" y="116"/>
                  </a:lnTo>
                  <a:lnTo>
                    <a:pt x="366" y="112"/>
                  </a:lnTo>
                  <a:lnTo>
                    <a:pt x="367" y="112"/>
                  </a:lnTo>
                  <a:lnTo>
                    <a:pt x="367" y="112"/>
                  </a:lnTo>
                  <a:lnTo>
                    <a:pt x="366" y="108"/>
                  </a:lnTo>
                  <a:lnTo>
                    <a:pt x="366" y="108"/>
                  </a:lnTo>
                  <a:lnTo>
                    <a:pt x="366" y="108"/>
                  </a:lnTo>
                  <a:lnTo>
                    <a:pt x="366" y="108"/>
                  </a:lnTo>
                  <a:lnTo>
                    <a:pt x="361" y="119"/>
                  </a:lnTo>
                  <a:lnTo>
                    <a:pt x="361" y="119"/>
                  </a:lnTo>
                  <a:close/>
                  <a:moveTo>
                    <a:pt x="85" y="76"/>
                  </a:moveTo>
                  <a:lnTo>
                    <a:pt x="85" y="76"/>
                  </a:lnTo>
                  <a:lnTo>
                    <a:pt x="85" y="75"/>
                  </a:lnTo>
                  <a:lnTo>
                    <a:pt x="85" y="75"/>
                  </a:lnTo>
                  <a:lnTo>
                    <a:pt x="83" y="67"/>
                  </a:lnTo>
                  <a:lnTo>
                    <a:pt x="83" y="67"/>
                  </a:lnTo>
                  <a:lnTo>
                    <a:pt x="83" y="67"/>
                  </a:lnTo>
                  <a:lnTo>
                    <a:pt x="83" y="67"/>
                  </a:lnTo>
                  <a:lnTo>
                    <a:pt x="82" y="70"/>
                  </a:lnTo>
                  <a:lnTo>
                    <a:pt x="82" y="70"/>
                  </a:lnTo>
                  <a:lnTo>
                    <a:pt x="82" y="71"/>
                  </a:lnTo>
                  <a:lnTo>
                    <a:pt x="82" y="71"/>
                  </a:lnTo>
                  <a:lnTo>
                    <a:pt x="85" y="76"/>
                  </a:lnTo>
                  <a:lnTo>
                    <a:pt x="85" y="76"/>
                  </a:lnTo>
                  <a:close/>
                  <a:moveTo>
                    <a:pt x="292" y="52"/>
                  </a:moveTo>
                  <a:lnTo>
                    <a:pt x="292" y="52"/>
                  </a:lnTo>
                  <a:lnTo>
                    <a:pt x="292" y="49"/>
                  </a:lnTo>
                  <a:lnTo>
                    <a:pt x="292" y="48"/>
                  </a:lnTo>
                  <a:lnTo>
                    <a:pt x="292" y="48"/>
                  </a:lnTo>
                  <a:lnTo>
                    <a:pt x="288" y="48"/>
                  </a:lnTo>
                  <a:lnTo>
                    <a:pt x="288" y="48"/>
                  </a:lnTo>
                  <a:lnTo>
                    <a:pt x="288" y="51"/>
                  </a:lnTo>
                  <a:lnTo>
                    <a:pt x="288" y="51"/>
                  </a:lnTo>
                  <a:lnTo>
                    <a:pt x="290" y="52"/>
                  </a:lnTo>
                  <a:lnTo>
                    <a:pt x="292" y="52"/>
                  </a:lnTo>
                  <a:lnTo>
                    <a:pt x="292" y="52"/>
                  </a:lnTo>
                  <a:close/>
                  <a:moveTo>
                    <a:pt x="233" y="46"/>
                  </a:moveTo>
                  <a:lnTo>
                    <a:pt x="233" y="46"/>
                  </a:lnTo>
                  <a:lnTo>
                    <a:pt x="233" y="46"/>
                  </a:lnTo>
                  <a:lnTo>
                    <a:pt x="233" y="46"/>
                  </a:lnTo>
                  <a:lnTo>
                    <a:pt x="227" y="51"/>
                  </a:lnTo>
                  <a:lnTo>
                    <a:pt x="227" y="51"/>
                  </a:lnTo>
                  <a:lnTo>
                    <a:pt x="227" y="51"/>
                  </a:lnTo>
                  <a:lnTo>
                    <a:pt x="227" y="51"/>
                  </a:lnTo>
                  <a:lnTo>
                    <a:pt x="227" y="54"/>
                  </a:lnTo>
                  <a:lnTo>
                    <a:pt x="227" y="54"/>
                  </a:lnTo>
                  <a:lnTo>
                    <a:pt x="228" y="52"/>
                  </a:lnTo>
                  <a:lnTo>
                    <a:pt x="228" y="52"/>
                  </a:lnTo>
                  <a:lnTo>
                    <a:pt x="233" y="46"/>
                  </a:lnTo>
                  <a:lnTo>
                    <a:pt x="233" y="46"/>
                  </a:lnTo>
                  <a:close/>
                  <a:moveTo>
                    <a:pt x="244" y="29"/>
                  </a:moveTo>
                  <a:lnTo>
                    <a:pt x="244" y="29"/>
                  </a:lnTo>
                  <a:lnTo>
                    <a:pt x="243" y="30"/>
                  </a:lnTo>
                  <a:lnTo>
                    <a:pt x="243" y="30"/>
                  </a:lnTo>
                  <a:lnTo>
                    <a:pt x="244" y="32"/>
                  </a:lnTo>
                  <a:lnTo>
                    <a:pt x="244" y="35"/>
                  </a:lnTo>
                  <a:lnTo>
                    <a:pt x="244" y="35"/>
                  </a:lnTo>
                  <a:lnTo>
                    <a:pt x="244" y="37"/>
                  </a:lnTo>
                  <a:lnTo>
                    <a:pt x="244" y="37"/>
                  </a:lnTo>
                  <a:lnTo>
                    <a:pt x="249" y="35"/>
                  </a:lnTo>
                  <a:lnTo>
                    <a:pt x="249" y="35"/>
                  </a:lnTo>
                  <a:lnTo>
                    <a:pt x="249" y="34"/>
                  </a:lnTo>
                  <a:lnTo>
                    <a:pt x="249" y="34"/>
                  </a:lnTo>
                  <a:lnTo>
                    <a:pt x="249" y="34"/>
                  </a:lnTo>
                  <a:lnTo>
                    <a:pt x="249" y="34"/>
                  </a:lnTo>
                  <a:lnTo>
                    <a:pt x="246" y="32"/>
                  </a:lnTo>
                  <a:lnTo>
                    <a:pt x="244" y="29"/>
                  </a:lnTo>
                  <a:lnTo>
                    <a:pt x="244" y="29"/>
                  </a:lnTo>
                  <a:close/>
                  <a:moveTo>
                    <a:pt x="219" y="164"/>
                  </a:moveTo>
                  <a:lnTo>
                    <a:pt x="219" y="164"/>
                  </a:lnTo>
                  <a:lnTo>
                    <a:pt x="216" y="158"/>
                  </a:lnTo>
                  <a:lnTo>
                    <a:pt x="216" y="158"/>
                  </a:lnTo>
                  <a:lnTo>
                    <a:pt x="214" y="161"/>
                  </a:lnTo>
                  <a:lnTo>
                    <a:pt x="214" y="161"/>
                  </a:lnTo>
                  <a:lnTo>
                    <a:pt x="214" y="163"/>
                  </a:lnTo>
                  <a:lnTo>
                    <a:pt x="216" y="164"/>
                  </a:lnTo>
                  <a:lnTo>
                    <a:pt x="216" y="164"/>
                  </a:lnTo>
                  <a:lnTo>
                    <a:pt x="219" y="164"/>
                  </a:lnTo>
                  <a:lnTo>
                    <a:pt x="219" y="164"/>
                  </a:lnTo>
                  <a:close/>
                  <a:moveTo>
                    <a:pt x="165" y="49"/>
                  </a:moveTo>
                  <a:lnTo>
                    <a:pt x="165" y="49"/>
                  </a:lnTo>
                  <a:lnTo>
                    <a:pt x="165" y="52"/>
                  </a:lnTo>
                  <a:lnTo>
                    <a:pt x="165" y="52"/>
                  </a:lnTo>
                  <a:lnTo>
                    <a:pt x="170" y="54"/>
                  </a:lnTo>
                  <a:lnTo>
                    <a:pt x="173" y="54"/>
                  </a:lnTo>
                  <a:lnTo>
                    <a:pt x="173" y="54"/>
                  </a:lnTo>
                  <a:lnTo>
                    <a:pt x="172" y="52"/>
                  </a:lnTo>
                  <a:lnTo>
                    <a:pt x="172" y="52"/>
                  </a:lnTo>
                  <a:lnTo>
                    <a:pt x="165" y="49"/>
                  </a:lnTo>
                  <a:lnTo>
                    <a:pt x="165" y="49"/>
                  </a:lnTo>
                  <a:close/>
                  <a:moveTo>
                    <a:pt x="352" y="41"/>
                  </a:moveTo>
                  <a:lnTo>
                    <a:pt x="352" y="41"/>
                  </a:lnTo>
                  <a:lnTo>
                    <a:pt x="352" y="41"/>
                  </a:lnTo>
                  <a:lnTo>
                    <a:pt x="352" y="41"/>
                  </a:lnTo>
                  <a:lnTo>
                    <a:pt x="350" y="35"/>
                  </a:lnTo>
                  <a:lnTo>
                    <a:pt x="350" y="35"/>
                  </a:lnTo>
                  <a:lnTo>
                    <a:pt x="348" y="35"/>
                  </a:lnTo>
                  <a:lnTo>
                    <a:pt x="348" y="35"/>
                  </a:lnTo>
                  <a:lnTo>
                    <a:pt x="348" y="35"/>
                  </a:lnTo>
                  <a:lnTo>
                    <a:pt x="347" y="37"/>
                  </a:lnTo>
                  <a:lnTo>
                    <a:pt x="348" y="38"/>
                  </a:lnTo>
                  <a:lnTo>
                    <a:pt x="348" y="38"/>
                  </a:lnTo>
                  <a:lnTo>
                    <a:pt x="352" y="41"/>
                  </a:lnTo>
                  <a:lnTo>
                    <a:pt x="352" y="41"/>
                  </a:lnTo>
                  <a:close/>
                  <a:moveTo>
                    <a:pt x="268" y="38"/>
                  </a:moveTo>
                  <a:lnTo>
                    <a:pt x="268" y="38"/>
                  </a:lnTo>
                  <a:lnTo>
                    <a:pt x="270" y="43"/>
                  </a:lnTo>
                  <a:lnTo>
                    <a:pt x="270" y="43"/>
                  </a:lnTo>
                  <a:lnTo>
                    <a:pt x="273" y="37"/>
                  </a:lnTo>
                  <a:lnTo>
                    <a:pt x="273" y="37"/>
                  </a:lnTo>
                  <a:lnTo>
                    <a:pt x="270" y="37"/>
                  </a:lnTo>
                  <a:lnTo>
                    <a:pt x="268" y="38"/>
                  </a:lnTo>
                  <a:lnTo>
                    <a:pt x="268" y="38"/>
                  </a:lnTo>
                  <a:close/>
                  <a:moveTo>
                    <a:pt x="331" y="35"/>
                  </a:moveTo>
                  <a:lnTo>
                    <a:pt x="331" y="35"/>
                  </a:lnTo>
                  <a:lnTo>
                    <a:pt x="333" y="38"/>
                  </a:lnTo>
                  <a:lnTo>
                    <a:pt x="334" y="40"/>
                  </a:lnTo>
                  <a:lnTo>
                    <a:pt x="334" y="40"/>
                  </a:lnTo>
                  <a:lnTo>
                    <a:pt x="336" y="35"/>
                  </a:lnTo>
                  <a:lnTo>
                    <a:pt x="336" y="35"/>
                  </a:lnTo>
                  <a:lnTo>
                    <a:pt x="333" y="35"/>
                  </a:lnTo>
                  <a:lnTo>
                    <a:pt x="331" y="35"/>
                  </a:lnTo>
                  <a:lnTo>
                    <a:pt x="331" y="35"/>
                  </a:lnTo>
                  <a:lnTo>
                    <a:pt x="331" y="35"/>
                  </a:lnTo>
                  <a:close/>
                  <a:moveTo>
                    <a:pt x="158" y="111"/>
                  </a:moveTo>
                  <a:lnTo>
                    <a:pt x="158" y="111"/>
                  </a:lnTo>
                  <a:lnTo>
                    <a:pt x="156" y="111"/>
                  </a:lnTo>
                  <a:lnTo>
                    <a:pt x="156" y="111"/>
                  </a:lnTo>
                  <a:lnTo>
                    <a:pt x="153" y="111"/>
                  </a:lnTo>
                  <a:lnTo>
                    <a:pt x="153" y="111"/>
                  </a:lnTo>
                  <a:lnTo>
                    <a:pt x="153" y="112"/>
                  </a:lnTo>
                  <a:lnTo>
                    <a:pt x="153" y="112"/>
                  </a:lnTo>
                  <a:lnTo>
                    <a:pt x="154" y="117"/>
                  </a:lnTo>
                  <a:lnTo>
                    <a:pt x="154" y="117"/>
                  </a:lnTo>
                  <a:lnTo>
                    <a:pt x="158" y="111"/>
                  </a:lnTo>
                  <a:lnTo>
                    <a:pt x="158" y="111"/>
                  </a:lnTo>
                  <a:close/>
                  <a:moveTo>
                    <a:pt x="235" y="63"/>
                  </a:moveTo>
                  <a:lnTo>
                    <a:pt x="235" y="63"/>
                  </a:lnTo>
                  <a:lnTo>
                    <a:pt x="235" y="63"/>
                  </a:lnTo>
                  <a:lnTo>
                    <a:pt x="235" y="63"/>
                  </a:lnTo>
                  <a:lnTo>
                    <a:pt x="230" y="68"/>
                  </a:lnTo>
                  <a:lnTo>
                    <a:pt x="230" y="68"/>
                  </a:lnTo>
                  <a:lnTo>
                    <a:pt x="230" y="68"/>
                  </a:lnTo>
                  <a:lnTo>
                    <a:pt x="230" y="68"/>
                  </a:lnTo>
                  <a:lnTo>
                    <a:pt x="232" y="73"/>
                  </a:lnTo>
                  <a:lnTo>
                    <a:pt x="232" y="73"/>
                  </a:lnTo>
                  <a:lnTo>
                    <a:pt x="235" y="63"/>
                  </a:lnTo>
                  <a:lnTo>
                    <a:pt x="235" y="63"/>
                  </a:lnTo>
                  <a:close/>
                  <a:moveTo>
                    <a:pt x="148" y="68"/>
                  </a:moveTo>
                  <a:lnTo>
                    <a:pt x="148" y="68"/>
                  </a:lnTo>
                  <a:lnTo>
                    <a:pt x="151" y="68"/>
                  </a:lnTo>
                  <a:lnTo>
                    <a:pt x="151" y="68"/>
                  </a:lnTo>
                  <a:lnTo>
                    <a:pt x="151" y="67"/>
                  </a:lnTo>
                  <a:lnTo>
                    <a:pt x="151" y="67"/>
                  </a:lnTo>
                  <a:lnTo>
                    <a:pt x="153" y="63"/>
                  </a:lnTo>
                  <a:lnTo>
                    <a:pt x="153" y="63"/>
                  </a:lnTo>
                  <a:lnTo>
                    <a:pt x="151" y="63"/>
                  </a:lnTo>
                  <a:lnTo>
                    <a:pt x="150" y="65"/>
                  </a:lnTo>
                  <a:lnTo>
                    <a:pt x="150" y="65"/>
                  </a:lnTo>
                  <a:lnTo>
                    <a:pt x="148" y="67"/>
                  </a:lnTo>
                  <a:lnTo>
                    <a:pt x="148" y="68"/>
                  </a:lnTo>
                  <a:lnTo>
                    <a:pt x="148" y="68"/>
                  </a:lnTo>
                  <a:close/>
                  <a:moveTo>
                    <a:pt x="298" y="40"/>
                  </a:moveTo>
                  <a:lnTo>
                    <a:pt x="298" y="40"/>
                  </a:lnTo>
                  <a:lnTo>
                    <a:pt x="301" y="38"/>
                  </a:lnTo>
                  <a:lnTo>
                    <a:pt x="299" y="34"/>
                  </a:lnTo>
                  <a:lnTo>
                    <a:pt x="299" y="34"/>
                  </a:lnTo>
                  <a:lnTo>
                    <a:pt x="299" y="34"/>
                  </a:lnTo>
                  <a:lnTo>
                    <a:pt x="299" y="34"/>
                  </a:lnTo>
                  <a:lnTo>
                    <a:pt x="298" y="35"/>
                  </a:lnTo>
                  <a:lnTo>
                    <a:pt x="298" y="35"/>
                  </a:lnTo>
                  <a:lnTo>
                    <a:pt x="298" y="40"/>
                  </a:lnTo>
                  <a:lnTo>
                    <a:pt x="298" y="40"/>
                  </a:lnTo>
                  <a:close/>
                  <a:moveTo>
                    <a:pt x="386" y="76"/>
                  </a:moveTo>
                  <a:lnTo>
                    <a:pt x="386" y="76"/>
                  </a:lnTo>
                  <a:lnTo>
                    <a:pt x="386" y="73"/>
                  </a:lnTo>
                  <a:lnTo>
                    <a:pt x="385" y="68"/>
                  </a:lnTo>
                  <a:lnTo>
                    <a:pt x="385" y="68"/>
                  </a:lnTo>
                  <a:lnTo>
                    <a:pt x="383" y="70"/>
                  </a:lnTo>
                  <a:lnTo>
                    <a:pt x="383" y="70"/>
                  </a:lnTo>
                  <a:lnTo>
                    <a:pt x="385" y="76"/>
                  </a:lnTo>
                  <a:lnTo>
                    <a:pt x="385" y="76"/>
                  </a:lnTo>
                  <a:lnTo>
                    <a:pt x="385" y="78"/>
                  </a:lnTo>
                  <a:lnTo>
                    <a:pt x="385" y="78"/>
                  </a:lnTo>
                  <a:lnTo>
                    <a:pt x="386" y="76"/>
                  </a:lnTo>
                  <a:lnTo>
                    <a:pt x="386" y="76"/>
                  </a:lnTo>
                  <a:close/>
                  <a:moveTo>
                    <a:pt x="153" y="45"/>
                  </a:moveTo>
                  <a:lnTo>
                    <a:pt x="153" y="45"/>
                  </a:lnTo>
                  <a:lnTo>
                    <a:pt x="153" y="46"/>
                  </a:lnTo>
                  <a:lnTo>
                    <a:pt x="153" y="46"/>
                  </a:lnTo>
                  <a:lnTo>
                    <a:pt x="158" y="51"/>
                  </a:lnTo>
                  <a:lnTo>
                    <a:pt x="158" y="51"/>
                  </a:lnTo>
                  <a:lnTo>
                    <a:pt x="159" y="46"/>
                  </a:lnTo>
                  <a:lnTo>
                    <a:pt x="159" y="46"/>
                  </a:lnTo>
                  <a:lnTo>
                    <a:pt x="153" y="45"/>
                  </a:lnTo>
                  <a:lnTo>
                    <a:pt x="153" y="45"/>
                  </a:lnTo>
                  <a:close/>
                  <a:moveTo>
                    <a:pt x="153" y="75"/>
                  </a:moveTo>
                  <a:lnTo>
                    <a:pt x="153" y="75"/>
                  </a:lnTo>
                  <a:lnTo>
                    <a:pt x="154" y="76"/>
                  </a:lnTo>
                  <a:lnTo>
                    <a:pt x="154" y="78"/>
                  </a:lnTo>
                  <a:lnTo>
                    <a:pt x="154" y="78"/>
                  </a:lnTo>
                  <a:lnTo>
                    <a:pt x="156" y="78"/>
                  </a:lnTo>
                  <a:lnTo>
                    <a:pt x="156" y="78"/>
                  </a:lnTo>
                  <a:lnTo>
                    <a:pt x="156" y="70"/>
                  </a:lnTo>
                  <a:lnTo>
                    <a:pt x="156" y="70"/>
                  </a:lnTo>
                  <a:lnTo>
                    <a:pt x="154" y="71"/>
                  </a:lnTo>
                  <a:lnTo>
                    <a:pt x="153" y="71"/>
                  </a:lnTo>
                  <a:lnTo>
                    <a:pt x="153" y="71"/>
                  </a:lnTo>
                  <a:lnTo>
                    <a:pt x="153" y="75"/>
                  </a:lnTo>
                  <a:lnTo>
                    <a:pt x="153" y="75"/>
                  </a:lnTo>
                  <a:close/>
                  <a:moveTo>
                    <a:pt x="172" y="116"/>
                  </a:moveTo>
                  <a:lnTo>
                    <a:pt x="172" y="116"/>
                  </a:lnTo>
                  <a:lnTo>
                    <a:pt x="167" y="114"/>
                  </a:lnTo>
                  <a:lnTo>
                    <a:pt x="167" y="114"/>
                  </a:lnTo>
                  <a:lnTo>
                    <a:pt x="167" y="114"/>
                  </a:lnTo>
                  <a:lnTo>
                    <a:pt x="167" y="114"/>
                  </a:lnTo>
                  <a:lnTo>
                    <a:pt x="169" y="119"/>
                  </a:lnTo>
                  <a:lnTo>
                    <a:pt x="169" y="119"/>
                  </a:lnTo>
                  <a:lnTo>
                    <a:pt x="170" y="119"/>
                  </a:lnTo>
                  <a:lnTo>
                    <a:pt x="170" y="119"/>
                  </a:lnTo>
                  <a:lnTo>
                    <a:pt x="172" y="119"/>
                  </a:lnTo>
                  <a:lnTo>
                    <a:pt x="172" y="119"/>
                  </a:lnTo>
                  <a:lnTo>
                    <a:pt x="172" y="116"/>
                  </a:lnTo>
                  <a:lnTo>
                    <a:pt x="172" y="116"/>
                  </a:lnTo>
                  <a:close/>
                  <a:moveTo>
                    <a:pt x="306" y="82"/>
                  </a:moveTo>
                  <a:lnTo>
                    <a:pt x="306" y="82"/>
                  </a:lnTo>
                  <a:lnTo>
                    <a:pt x="303" y="84"/>
                  </a:lnTo>
                  <a:lnTo>
                    <a:pt x="301" y="86"/>
                  </a:lnTo>
                  <a:lnTo>
                    <a:pt x="301" y="86"/>
                  </a:lnTo>
                  <a:lnTo>
                    <a:pt x="303" y="87"/>
                  </a:lnTo>
                  <a:lnTo>
                    <a:pt x="303" y="87"/>
                  </a:lnTo>
                  <a:lnTo>
                    <a:pt x="306" y="86"/>
                  </a:lnTo>
                  <a:lnTo>
                    <a:pt x="306" y="86"/>
                  </a:lnTo>
                  <a:lnTo>
                    <a:pt x="306" y="84"/>
                  </a:lnTo>
                  <a:lnTo>
                    <a:pt x="306" y="82"/>
                  </a:lnTo>
                  <a:lnTo>
                    <a:pt x="306" y="82"/>
                  </a:lnTo>
                  <a:close/>
                  <a:moveTo>
                    <a:pt x="304" y="19"/>
                  </a:moveTo>
                  <a:lnTo>
                    <a:pt x="304" y="19"/>
                  </a:lnTo>
                  <a:lnTo>
                    <a:pt x="299" y="16"/>
                  </a:lnTo>
                  <a:lnTo>
                    <a:pt x="296" y="18"/>
                  </a:lnTo>
                  <a:lnTo>
                    <a:pt x="296" y="18"/>
                  </a:lnTo>
                  <a:lnTo>
                    <a:pt x="298" y="19"/>
                  </a:lnTo>
                  <a:lnTo>
                    <a:pt x="298" y="19"/>
                  </a:lnTo>
                  <a:lnTo>
                    <a:pt x="298" y="19"/>
                  </a:lnTo>
                  <a:lnTo>
                    <a:pt x="304" y="19"/>
                  </a:lnTo>
                  <a:lnTo>
                    <a:pt x="304" y="19"/>
                  </a:lnTo>
                  <a:close/>
                  <a:moveTo>
                    <a:pt x="266" y="82"/>
                  </a:moveTo>
                  <a:lnTo>
                    <a:pt x="266" y="82"/>
                  </a:lnTo>
                  <a:lnTo>
                    <a:pt x="268" y="86"/>
                  </a:lnTo>
                  <a:lnTo>
                    <a:pt x="268" y="86"/>
                  </a:lnTo>
                  <a:lnTo>
                    <a:pt x="270" y="89"/>
                  </a:lnTo>
                  <a:lnTo>
                    <a:pt x="270" y="89"/>
                  </a:lnTo>
                  <a:lnTo>
                    <a:pt x="270" y="81"/>
                  </a:lnTo>
                  <a:lnTo>
                    <a:pt x="270" y="81"/>
                  </a:lnTo>
                  <a:lnTo>
                    <a:pt x="268" y="82"/>
                  </a:lnTo>
                  <a:lnTo>
                    <a:pt x="268" y="82"/>
                  </a:lnTo>
                  <a:lnTo>
                    <a:pt x="266" y="82"/>
                  </a:lnTo>
                  <a:lnTo>
                    <a:pt x="266" y="82"/>
                  </a:lnTo>
                  <a:close/>
                  <a:moveTo>
                    <a:pt x="121" y="62"/>
                  </a:moveTo>
                  <a:lnTo>
                    <a:pt x="121" y="62"/>
                  </a:lnTo>
                  <a:lnTo>
                    <a:pt x="120" y="59"/>
                  </a:lnTo>
                  <a:lnTo>
                    <a:pt x="116" y="60"/>
                  </a:lnTo>
                  <a:lnTo>
                    <a:pt x="116" y="60"/>
                  </a:lnTo>
                  <a:lnTo>
                    <a:pt x="116" y="62"/>
                  </a:lnTo>
                  <a:lnTo>
                    <a:pt x="116" y="62"/>
                  </a:lnTo>
                  <a:lnTo>
                    <a:pt x="116" y="62"/>
                  </a:lnTo>
                  <a:lnTo>
                    <a:pt x="121" y="62"/>
                  </a:lnTo>
                  <a:lnTo>
                    <a:pt x="121" y="62"/>
                  </a:lnTo>
                  <a:close/>
                  <a:moveTo>
                    <a:pt x="295" y="59"/>
                  </a:moveTo>
                  <a:lnTo>
                    <a:pt x="295" y="59"/>
                  </a:lnTo>
                  <a:lnTo>
                    <a:pt x="293" y="62"/>
                  </a:lnTo>
                  <a:lnTo>
                    <a:pt x="293" y="62"/>
                  </a:lnTo>
                  <a:lnTo>
                    <a:pt x="296" y="67"/>
                  </a:lnTo>
                  <a:lnTo>
                    <a:pt x="296" y="67"/>
                  </a:lnTo>
                  <a:lnTo>
                    <a:pt x="296" y="63"/>
                  </a:lnTo>
                  <a:lnTo>
                    <a:pt x="295" y="59"/>
                  </a:lnTo>
                  <a:lnTo>
                    <a:pt x="295" y="59"/>
                  </a:lnTo>
                  <a:close/>
                  <a:moveTo>
                    <a:pt x="16" y="141"/>
                  </a:moveTo>
                  <a:lnTo>
                    <a:pt x="16" y="141"/>
                  </a:lnTo>
                  <a:lnTo>
                    <a:pt x="17" y="119"/>
                  </a:lnTo>
                  <a:lnTo>
                    <a:pt x="17" y="119"/>
                  </a:lnTo>
                  <a:lnTo>
                    <a:pt x="16" y="130"/>
                  </a:lnTo>
                  <a:lnTo>
                    <a:pt x="16" y="141"/>
                  </a:lnTo>
                  <a:lnTo>
                    <a:pt x="16" y="141"/>
                  </a:lnTo>
                  <a:close/>
                  <a:moveTo>
                    <a:pt x="299" y="49"/>
                  </a:moveTo>
                  <a:lnTo>
                    <a:pt x="299" y="49"/>
                  </a:lnTo>
                  <a:lnTo>
                    <a:pt x="299" y="51"/>
                  </a:lnTo>
                  <a:lnTo>
                    <a:pt x="299" y="51"/>
                  </a:lnTo>
                  <a:lnTo>
                    <a:pt x="299" y="56"/>
                  </a:lnTo>
                  <a:lnTo>
                    <a:pt x="299" y="56"/>
                  </a:lnTo>
                  <a:lnTo>
                    <a:pt x="303" y="56"/>
                  </a:lnTo>
                  <a:lnTo>
                    <a:pt x="303" y="56"/>
                  </a:lnTo>
                  <a:lnTo>
                    <a:pt x="303" y="54"/>
                  </a:lnTo>
                  <a:lnTo>
                    <a:pt x="301" y="52"/>
                  </a:lnTo>
                  <a:lnTo>
                    <a:pt x="301" y="52"/>
                  </a:lnTo>
                  <a:lnTo>
                    <a:pt x="299" y="49"/>
                  </a:lnTo>
                  <a:lnTo>
                    <a:pt x="299" y="49"/>
                  </a:lnTo>
                  <a:close/>
                  <a:moveTo>
                    <a:pt x="77" y="81"/>
                  </a:moveTo>
                  <a:lnTo>
                    <a:pt x="77" y="81"/>
                  </a:lnTo>
                  <a:lnTo>
                    <a:pt x="75" y="81"/>
                  </a:lnTo>
                  <a:lnTo>
                    <a:pt x="75" y="81"/>
                  </a:lnTo>
                  <a:lnTo>
                    <a:pt x="72" y="87"/>
                  </a:lnTo>
                  <a:lnTo>
                    <a:pt x="72" y="87"/>
                  </a:lnTo>
                  <a:lnTo>
                    <a:pt x="75" y="87"/>
                  </a:lnTo>
                  <a:lnTo>
                    <a:pt x="77" y="86"/>
                  </a:lnTo>
                  <a:lnTo>
                    <a:pt x="77" y="86"/>
                  </a:lnTo>
                  <a:lnTo>
                    <a:pt x="77" y="84"/>
                  </a:lnTo>
                  <a:lnTo>
                    <a:pt x="77" y="81"/>
                  </a:lnTo>
                  <a:lnTo>
                    <a:pt x="77" y="81"/>
                  </a:lnTo>
                  <a:close/>
                  <a:moveTo>
                    <a:pt x="139" y="65"/>
                  </a:moveTo>
                  <a:lnTo>
                    <a:pt x="139" y="65"/>
                  </a:lnTo>
                  <a:lnTo>
                    <a:pt x="142" y="67"/>
                  </a:lnTo>
                  <a:lnTo>
                    <a:pt x="142" y="67"/>
                  </a:lnTo>
                  <a:lnTo>
                    <a:pt x="143" y="65"/>
                  </a:lnTo>
                  <a:lnTo>
                    <a:pt x="143" y="65"/>
                  </a:lnTo>
                  <a:lnTo>
                    <a:pt x="142" y="63"/>
                  </a:lnTo>
                  <a:lnTo>
                    <a:pt x="140" y="62"/>
                  </a:lnTo>
                  <a:lnTo>
                    <a:pt x="140" y="62"/>
                  </a:lnTo>
                  <a:lnTo>
                    <a:pt x="139" y="65"/>
                  </a:lnTo>
                  <a:lnTo>
                    <a:pt x="139" y="65"/>
                  </a:lnTo>
                  <a:close/>
                  <a:moveTo>
                    <a:pt x="128" y="51"/>
                  </a:moveTo>
                  <a:lnTo>
                    <a:pt x="128" y="51"/>
                  </a:lnTo>
                  <a:lnTo>
                    <a:pt x="132" y="51"/>
                  </a:lnTo>
                  <a:lnTo>
                    <a:pt x="132" y="51"/>
                  </a:lnTo>
                  <a:lnTo>
                    <a:pt x="132" y="48"/>
                  </a:lnTo>
                  <a:lnTo>
                    <a:pt x="132" y="48"/>
                  </a:lnTo>
                  <a:lnTo>
                    <a:pt x="128" y="49"/>
                  </a:lnTo>
                  <a:lnTo>
                    <a:pt x="128" y="49"/>
                  </a:lnTo>
                  <a:lnTo>
                    <a:pt x="128" y="51"/>
                  </a:lnTo>
                  <a:lnTo>
                    <a:pt x="128" y="51"/>
                  </a:lnTo>
                  <a:lnTo>
                    <a:pt x="128" y="51"/>
                  </a:lnTo>
                  <a:close/>
                  <a:moveTo>
                    <a:pt x="374" y="79"/>
                  </a:moveTo>
                  <a:lnTo>
                    <a:pt x="374" y="79"/>
                  </a:lnTo>
                  <a:lnTo>
                    <a:pt x="372" y="75"/>
                  </a:lnTo>
                  <a:lnTo>
                    <a:pt x="372" y="75"/>
                  </a:lnTo>
                  <a:lnTo>
                    <a:pt x="370" y="81"/>
                  </a:lnTo>
                  <a:lnTo>
                    <a:pt x="370" y="81"/>
                  </a:lnTo>
                  <a:lnTo>
                    <a:pt x="374" y="79"/>
                  </a:lnTo>
                  <a:lnTo>
                    <a:pt x="374" y="79"/>
                  </a:lnTo>
                  <a:close/>
                  <a:moveTo>
                    <a:pt x="281" y="84"/>
                  </a:moveTo>
                  <a:lnTo>
                    <a:pt x="281" y="84"/>
                  </a:lnTo>
                  <a:lnTo>
                    <a:pt x="277" y="87"/>
                  </a:lnTo>
                  <a:lnTo>
                    <a:pt x="276" y="89"/>
                  </a:lnTo>
                  <a:lnTo>
                    <a:pt x="276" y="89"/>
                  </a:lnTo>
                  <a:lnTo>
                    <a:pt x="279" y="87"/>
                  </a:lnTo>
                  <a:lnTo>
                    <a:pt x="279" y="87"/>
                  </a:lnTo>
                  <a:lnTo>
                    <a:pt x="281" y="86"/>
                  </a:lnTo>
                  <a:lnTo>
                    <a:pt x="281" y="84"/>
                  </a:lnTo>
                  <a:lnTo>
                    <a:pt x="281" y="84"/>
                  </a:lnTo>
                  <a:close/>
                  <a:moveTo>
                    <a:pt x="337" y="43"/>
                  </a:moveTo>
                  <a:lnTo>
                    <a:pt x="337" y="43"/>
                  </a:lnTo>
                  <a:lnTo>
                    <a:pt x="341" y="46"/>
                  </a:lnTo>
                  <a:lnTo>
                    <a:pt x="341" y="46"/>
                  </a:lnTo>
                  <a:lnTo>
                    <a:pt x="341" y="41"/>
                  </a:lnTo>
                  <a:lnTo>
                    <a:pt x="341" y="41"/>
                  </a:lnTo>
                  <a:lnTo>
                    <a:pt x="339" y="41"/>
                  </a:lnTo>
                  <a:lnTo>
                    <a:pt x="337" y="43"/>
                  </a:lnTo>
                  <a:lnTo>
                    <a:pt x="337" y="43"/>
                  </a:lnTo>
                  <a:close/>
                  <a:moveTo>
                    <a:pt x="172" y="67"/>
                  </a:moveTo>
                  <a:lnTo>
                    <a:pt x="172" y="67"/>
                  </a:lnTo>
                  <a:lnTo>
                    <a:pt x="176" y="71"/>
                  </a:lnTo>
                  <a:lnTo>
                    <a:pt x="176" y="71"/>
                  </a:lnTo>
                  <a:lnTo>
                    <a:pt x="178" y="67"/>
                  </a:lnTo>
                  <a:lnTo>
                    <a:pt x="178" y="67"/>
                  </a:lnTo>
                  <a:lnTo>
                    <a:pt x="172" y="67"/>
                  </a:lnTo>
                  <a:lnTo>
                    <a:pt x="172" y="67"/>
                  </a:lnTo>
                  <a:close/>
                  <a:moveTo>
                    <a:pt x="142" y="51"/>
                  </a:moveTo>
                  <a:lnTo>
                    <a:pt x="142" y="51"/>
                  </a:lnTo>
                  <a:lnTo>
                    <a:pt x="142" y="49"/>
                  </a:lnTo>
                  <a:lnTo>
                    <a:pt x="142" y="49"/>
                  </a:lnTo>
                  <a:lnTo>
                    <a:pt x="137" y="48"/>
                  </a:lnTo>
                  <a:lnTo>
                    <a:pt x="137" y="48"/>
                  </a:lnTo>
                  <a:lnTo>
                    <a:pt x="137" y="51"/>
                  </a:lnTo>
                  <a:lnTo>
                    <a:pt x="137" y="51"/>
                  </a:lnTo>
                  <a:lnTo>
                    <a:pt x="142" y="51"/>
                  </a:lnTo>
                  <a:lnTo>
                    <a:pt x="142" y="51"/>
                  </a:lnTo>
                  <a:close/>
                  <a:moveTo>
                    <a:pt x="189" y="54"/>
                  </a:moveTo>
                  <a:lnTo>
                    <a:pt x="189" y="54"/>
                  </a:lnTo>
                  <a:lnTo>
                    <a:pt x="189" y="51"/>
                  </a:lnTo>
                  <a:lnTo>
                    <a:pt x="186" y="49"/>
                  </a:lnTo>
                  <a:lnTo>
                    <a:pt x="186" y="49"/>
                  </a:lnTo>
                  <a:lnTo>
                    <a:pt x="186" y="52"/>
                  </a:lnTo>
                  <a:lnTo>
                    <a:pt x="186" y="52"/>
                  </a:lnTo>
                  <a:lnTo>
                    <a:pt x="186" y="52"/>
                  </a:lnTo>
                  <a:lnTo>
                    <a:pt x="189" y="54"/>
                  </a:lnTo>
                  <a:lnTo>
                    <a:pt x="189" y="54"/>
                  </a:lnTo>
                  <a:close/>
                  <a:moveTo>
                    <a:pt x="265" y="93"/>
                  </a:moveTo>
                  <a:lnTo>
                    <a:pt x="265" y="93"/>
                  </a:lnTo>
                  <a:lnTo>
                    <a:pt x="265" y="89"/>
                  </a:lnTo>
                  <a:lnTo>
                    <a:pt x="262" y="86"/>
                  </a:lnTo>
                  <a:lnTo>
                    <a:pt x="262" y="86"/>
                  </a:lnTo>
                  <a:lnTo>
                    <a:pt x="262" y="89"/>
                  </a:lnTo>
                  <a:lnTo>
                    <a:pt x="262" y="89"/>
                  </a:lnTo>
                  <a:lnTo>
                    <a:pt x="265" y="93"/>
                  </a:lnTo>
                  <a:lnTo>
                    <a:pt x="265" y="93"/>
                  </a:lnTo>
                  <a:close/>
                  <a:moveTo>
                    <a:pt x="281" y="109"/>
                  </a:moveTo>
                  <a:lnTo>
                    <a:pt x="281" y="109"/>
                  </a:lnTo>
                  <a:lnTo>
                    <a:pt x="281" y="111"/>
                  </a:lnTo>
                  <a:lnTo>
                    <a:pt x="282" y="112"/>
                  </a:lnTo>
                  <a:lnTo>
                    <a:pt x="282" y="112"/>
                  </a:lnTo>
                  <a:lnTo>
                    <a:pt x="284" y="112"/>
                  </a:lnTo>
                  <a:lnTo>
                    <a:pt x="284" y="112"/>
                  </a:lnTo>
                  <a:lnTo>
                    <a:pt x="281" y="108"/>
                  </a:lnTo>
                  <a:lnTo>
                    <a:pt x="281" y="108"/>
                  </a:lnTo>
                  <a:lnTo>
                    <a:pt x="281" y="109"/>
                  </a:lnTo>
                  <a:lnTo>
                    <a:pt x="281" y="109"/>
                  </a:lnTo>
                  <a:close/>
                  <a:moveTo>
                    <a:pt x="374" y="93"/>
                  </a:moveTo>
                  <a:lnTo>
                    <a:pt x="374" y="93"/>
                  </a:lnTo>
                  <a:lnTo>
                    <a:pt x="372" y="93"/>
                  </a:lnTo>
                  <a:lnTo>
                    <a:pt x="372" y="95"/>
                  </a:lnTo>
                  <a:lnTo>
                    <a:pt x="372" y="95"/>
                  </a:lnTo>
                  <a:lnTo>
                    <a:pt x="372" y="101"/>
                  </a:lnTo>
                  <a:lnTo>
                    <a:pt x="372" y="101"/>
                  </a:lnTo>
                  <a:lnTo>
                    <a:pt x="372" y="101"/>
                  </a:lnTo>
                  <a:lnTo>
                    <a:pt x="372" y="101"/>
                  </a:lnTo>
                  <a:lnTo>
                    <a:pt x="374" y="93"/>
                  </a:lnTo>
                  <a:lnTo>
                    <a:pt x="374" y="93"/>
                  </a:lnTo>
                  <a:close/>
                  <a:moveTo>
                    <a:pt x="344" y="104"/>
                  </a:moveTo>
                  <a:lnTo>
                    <a:pt x="344" y="104"/>
                  </a:lnTo>
                  <a:lnTo>
                    <a:pt x="342" y="101"/>
                  </a:lnTo>
                  <a:lnTo>
                    <a:pt x="342" y="101"/>
                  </a:lnTo>
                  <a:lnTo>
                    <a:pt x="341" y="101"/>
                  </a:lnTo>
                  <a:lnTo>
                    <a:pt x="341" y="101"/>
                  </a:lnTo>
                  <a:lnTo>
                    <a:pt x="341" y="108"/>
                  </a:lnTo>
                  <a:lnTo>
                    <a:pt x="341" y="108"/>
                  </a:lnTo>
                  <a:lnTo>
                    <a:pt x="344" y="104"/>
                  </a:lnTo>
                  <a:lnTo>
                    <a:pt x="344" y="104"/>
                  </a:lnTo>
                  <a:close/>
                  <a:moveTo>
                    <a:pt x="27" y="98"/>
                  </a:moveTo>
                  <a:lnTo>
                    <a:pt x="27" y="98"/>
                  </a:lnTo>
                  <a:lnTo>
                    <a:pt x="25" y="101"/>
                  </a:lnTo>
                  <a:lnTo>
                    <a:pt x="25" y="101"/>
                  </a:lnTo>
                  <a:lnTo>
                    <a:pt x="25" y="103"/>
                  </a:lnTo>
                  <a:lnTo>
                    <a:pt x="25" y="104"/>
                  </a:lnTo>
                  <a:lnTo>
                    <a:pt x="25" y="104"/>
                  </a:lnTo>
                  <a:lnTo>
                    <a:pt x="27" y="101"/>
                  </a:lnTo>
                  <a:lnTo>
                    <a:pt x="27" y="98"/>
                  </a:lnTo>
                  <a:lnTo>
                    <a:pt x="27" y="98"/>
                  </a:lnTo>
                  <a:close/>
                  <a:moveTo>
                    <a:pt x="49" y="147"/>
                  </a:moveTo>
                  <a:lnTo>
                    <a:pt x="49" y="147"/>
                  </a:lnTo>
                  <a:lnTo>
                    <a:pt x="50" y="152"/>
                  </a:lnTo>
                  <a:lnTo>
                    <a:pt x="50" y="152"/>
                  </a:lnTo>
                  <a:lnTo>
                    <a:pt x="52" y="150"/>
                  </a:lnTo>
                  <a:lnTo>
                    <a:pt x="53" y="149"/>
                  </a:lnTo>
                  <a:lnTo>
                    <a:pt x="53" y="149"/>
                  </a:lnTo>
                  <a:lnTo>
                    <a:pt x="49" y="147"/>
                  </a:lnTo>
                  <a:lnTo>
                    <a:pt x="49" y="147"/>
                  </a:lnTo>
                  <a:close/>
                  <a:moveTo>
                    <a:pt x="266" y="114"/>
                  </a:moveTo>
                  <a:lnTo>
                    <a:pt x="266" y="114"/>
                  </a:lnTo>
                  <a:lnTo>
                    <a:pt x="268" y="112"/>
                  </a:lnTo>
                  <a:lnTo>
                    <a:pt x="268" y="111"/>
                  </a:lnTo>
                  <a:lnTo>
                    <a:pt x="268" y="111"/>
                  </a:lnTo>
                  <a:lnTo>
                    <a:pt x="270" y="109"/>
                  </a:lnTo>
                  <a:lnTo>
                    <a:pt x="268" y="108"/>
                  </a:lnTo>
                  <a:lnTo>
                    <a:pt x="268" y="108"/>
                  </a:lnTo>
                  <a:lnTo>
                    <a:pt x="266" y="111"/>
                  </a:lnTo>
                  <a:lnTo>
                    <a:pt x="266" y="114"/>
                  </a:lnTo>
                  <a:lnTo>
                    <a:pt x="266" y="114"/>
                  </a:lnTo>
                  <a:close/>
                  <a:moveTo>
                    <a:pt x="120" y="119"/>
                  </a:moveTo>
                  <a:lnTo>
                    <a:pt x="120" y="119"/>
                  </a:lnTo>
                  <a:lnTo>
                    <a:pt x="120" y="119"/>
                  </a:lnTo>
                  <a:lnTo>
                    <a:pt x="120" y="119"/>
                  </a:lnTo>
                  <a:lnTo>
                    <a:pt x="115" y="127"/>
                  </a:lnTo>
                  <a:lnTo>
                    <a:pt x="115" y="127"/>
                  </a:lnTo>
                  <a:lnTo>
                    <a:pt x="115" y="128"/>
                  </a:lnTo>
                  <a:lnTo>
                    <a:pt x="115" y="128"/>
                  </a:lnTo>
                  <a:lnTo>
                    <a:pt x="118" y="125"/>
                  </a:lnTo>
                  <a:lnTo>
                    <a:pt x="118" y="125"/>
                  </a:lnTo>
                  <a:lnTo>
                    <a:pt x="120" y="120"/>
                  </a:lnTo>
                  <a:lnTo>
                    <a:pt x="120" y="120"/>
                  </a:lnTo>
                  <a:lnTo>
                    <a:pt x="120" y="120"/>
                  </a:lnTo>
                  <a:lnTo>
                    <a:pt x="120" y="120"/>
                  </a:lnTo>
                  <a:lnTo>
                    <a:pt x="120" y="119"/>
                  </a:lnTo>
                  <a:lnTo>
                    <a:pt x="120" y="119"/>
                  </a:lnTo>
                  <a:close/>
                  <a:moveTo>
                    <a:pt x="270" y="76"/>
                  </a:moveTo>
                  <a:lnTo>
                    <a:pt x="270" y="76"/>
                  </a:lnTo>
                  <a:lnTo>
                    <a:pt x="266" y="71"/>
                  </a:lnTo>
                  <a:lnTo>
                    <a:pt x="266" y="71"/>
                  </a:lnTo>
                  <a:lnTo>
                    <a:pt x="265" y="76"/>
                  </a:lnTo>
                  <a:lnTo>
                    <a:pt x="265" y="76"/>
                  </a:lnTo>
                  <a:lnTo>
                    <a:pt x="270" y="76"/>
                  </a:lnTo>
                  <a:lnTo>
                    <a:pt x="270" y="76"/>
                  </a:lnTo>
                  <a:close/>
                  <a:moveTo>
                    <a:pt x="276" y="38"/>
                  </a:moveTo>
                  <a:lnTo>
                    <a:pt x="276" y="38"/>
                  </a:lnTo>
                  <a:lnTo>
                    <a:pt x="276" y="41"/>
                  </a:lnTo>
                  <a:lnTo>
                    <a:pt x="276" y="41"/>
                  </a:lnTo>
                  <a:lnTo>
                    <a:pt x="281" y="40"/>
                  </a:lnTo>
                  <a:lnTo>
                    <a:pt x="281" y="40"/>
                  </a:lnTo>
                  <a:lnTo>
                    <a:pt x="276" y="38"/>
                  </a:lnTo>
                  <a:lnTo>
                    <a:pt x="276" y="38"/>
                  </a:lnTo>
                  <a:close/>
                  <a:moveTo>
                    <a:pt x="77" y="116"/>
                  </a:moveTo>
                  <a:lnTo>
                    <a:pt x="77" y="116"/>
                  </a:lnTo>
                  <a:lnTo>
                    <a:pt x="79" y="111"/>
                  </a:lnTo>
                  <a:lnTo>
                    <a:pt x="79" y="111"/>
                  </a:lnTo>
                  <a:lnTo>
                    <a:pt x="79" y="106"/>
                  </a:lnTo>
                  <a:lnTo>
                    <a:pt x="79" y="106"/>
                  </a:lnTo>
                  <a:lnTo>
                    <a:pt x="77" y="112"/>
                  </a:lnTo>
                  <a:lnTo>
                    <a:pt x="77" y="112"/>
                  </a:lnTo>
                  <a:lnTo>
                    <a:pt x="77" y="116"/>
                  </a:lnTo>
                  <a:lnTo>
                    <a:pt x="77" y="116"/>
                  </a:lnTo>
                  <a:close/>
                  <a:moveTo>
                    <a:pt x="167" y="104"/>
                  </a:moveTo>
                  <a:lnTo>
                    <a:pt x="167" y="104"/>
                  </a:lnTo>
                  <a:lnTo>
                    <a:pt x="165" y="106"/>
                  </a:lnTo>
                  <a:lnTo>
                    <a:pt x="165" y="106"/>
                  </a:lnTo>
                  <a:lnTo>
                    <a:pt x="164" y="106"/>
                  </a:lnTo>
                  <a:lnTo>
                    <a:pt x="162" y="108"/>
                  </a:lnTo>
                  <a:lnTo>
                    <a:pt x="162" y="108"/>
                  </a:lnTo>
                  <a:lnTo>
                    <a:pt x="164" y="109"/>
                  </a:lnTo>
                  <a:lnTo>
                    <a:pt x="164" y="109"/>
                  </a:lnTo>
                  <a:lnTo>
                    <a:pt x="167" y="104"/>
                  </a:lnTo>
                  <a:lnTo>
                    <a:pt x="167" y="104"/>
                  </a:lnTo>
                  <a:lnTo>
                    <a:pt x="167" y="104"/>
                  </a:lnTo>
                  <a:lnTo>
                    <a:pt x="167" y="104"/>
                  </a:lnTo>
                  <a:close/>
                  <a:moveTo>
                    <a:pt x="295" y="37"/>
                  </a:moveTo>
                  <a:lnTo>
                    <a:pt x="295" y="37"/>
                  </a:lnTo>
                  <a:lnTo>
                    <a:pt x="292" y="38"/>
                  </a:lnTo>
                  <a:lnTo>
                    <a:pt x="290" y="40"/>
                  </a:lnTo>
                  <a:lnTo>
                    <a:pt x="290" y="40"/>
                  </a:lnTo>
                  <a:lnTo>
                    <a:pt x="295" y="40"/>
                  </a:lnTo>
                  <a:lnTo>
                    <a:pt x="295" y="40"/>
                  </a:lnTo>
                  <a:lnTo>
                    <a:pt x="295" y="37"/>
                  </a:lnTo>
                  <a:lnTo>
                    <a:pt x="295" y="37"/>
                  </a:lnTo>
                  <a:close/>
                  <a:moveTo>
                    <a:pt x="58" y="114"/>
                  </a:moveTo>
                  <a:lnTo>
                    <a:pt x="58" y="114"/>
                  </a:lnTo>
                  <a:lnTo>
                    <a:pt x="55" y="116"/>
                  </a:lnTo>
                  <a:lnTo>
                    <a:pt x="55" y="119"/>
                  </a:lnTo>
                  <a:lnTo>
                    <a:pt x="55" y="119"/>
                  </a:lnTo>
                  <a:lnTo>
                    <a:pt x="57" y="120"/>
                  </a:lnTo>
                  <a:lnTo>
                    <a:pt x="57" y="120"/>
                  </a:lnTo>
                  <a:lnTo>
                    <a:pt x="58" y="114"/>
                  </a:lnTo>
                  <a:lnTo>
                    <a:pt x="58" y="114"/>
                  </a:lnTo>
                  <a:close/>
                  <a:moveTo>
                    <a:pt x="370" y="84"/>
                  </a:moveTo>
                  <a:lnTo>
                    <a:pt x="370" y="84"/>
                  </a:lnTo>
                  <a:lnTo>
                    <a:pt x="370" y="87"/>
                  </a:lnTo>
                  <a:lnTo>
                    <a:pt x="370" y="87"/>
                  </a:lnTo>
                  <a:lnTo>
                    <a:pt x="374" y="87"/>
                  </a:lnTo>
                  <a:lnTo>
                    <a:pt x="374" y="87"/>
                  </a:lnTo>
                  <a:lnTo>
                    <a:pt x="374" y="84"/>
                  </a:lnTo>
                  <a:lnTo>
                    <a:pt x="374" y="84"/>
                  </a:lnTo>
                  <a:lnTo>
                    <a:pt x="370" y="84"/>
                  </a:lnTo>
                  <a:lnTo>
                    <a:pt x="370" y="84"/>
                  </a:lnTo>
                  <a:close/>
                  <a:moveTo>
                    <a:pt x="63" y="59"/>
                  </a:moveTo>
                  <a:lnTo>
                    <a:pt x="63" y="59"/>
                  </a:lnTo>
                  <a:lnTo>
                    <a:pt x="58" y="62"/>
                  </a:lnTo>
                  <a:lnTo>
                    <a:pt x="55" y="67"/>
                  </a:lnTo>
                  <a:lnTo>
                    <a:pt x="55" y="67"/>
                  </a:lnTo>
                  <a:lnTo>
                    <a:pt x="63" y="59"/>
                  </a:lnTo>
                  <a:lnTo>
                    <a:pt x="63" y="59"/>
                  </a:lnTo>
                  <a:close/>
                  <a:moveTo>
                    <a:pt x="227" y="112"/>
                  </a:moveTo>
                  <a:lnTo>
                    <a:pt x="227" y="112"/>
                  </a:lnTo>
                  <a:lnTo>
                    <a:pt x="224" y="116"/>
                  </a:lnTo>
                  <a:lnTo>
                    <a:pt x="224" y="116"/>
                  </a:lnTo>
                  <a:lnTo>
                    <a:pt x="228" y="114"/>
                  </a:lnTo>
                  <a:lnTo>
                    <a:pt x="228" y="114"/>
                  </a:lnTo>
                  <a:lnTo>
                    <a:pt x="227" y="112"/>
                  </a:lnTo>
                  <a:lnTo>
                    <a:pt x="227" y="112"/>
                  </a:lnTo>
                  <a:close/>
                  <a:moveTo>
                    <a:pt x="276" y="101"/>
                  </a:moveTo>
                  <a:lnTo>
                    <a:pt x="276" y="101"/>
                  </a:lnTo>
                  <a:lnTo>
                    <a:pt x="277" y="100"/>
                  </a:lnTo>
                  <a:lnTo>
                    <a:pt x="277" y="100"/>
                  </a:lnTo>
                  <a:lnTo>
                    <a:pt x="279" y="97"/>
                  </a:lnTo>
                  <a:lnTo>
                    <a:pt x="279" y="97"/>
                  </a:lnTo>
                  <a:lnTo>
                    <a:pt x="279" y="95"/>
                  </a:lnTo>
                  <a:lnTo>
                    <a:pt x="279" y="95"/>
                  </a:lnTo>
                  <a:lnTo>
                    <a:pt x="279" y="95"/>
                  </a:lnTo>
                  <a:lnTo>
                    <a:pt x="279" y="95"/>
                  </a:lnTo>
                  <a:lnTo>
                    <a:pt x="277" y="98"/>
                  </a:lnTo>
                  <a:lnTo>
                    <a:pt x="276" y="101"/>
                  </a:lnTo>
                  <a:lnTo>
                    <a:pt x="276" y="101"/>
                  </a:lnTo>
                  <a:close/>
                  <a:moveTo>
                    <a:pt x="221" y="78"/>
                  </a:moveTo>
                  <a:lnTo>
                    <a:pt x="221" y="78"/>
                  </a:lnTo>
                  <a:lnTo>
                    <a:pt x="217" y="76"/>
                  </a:lnTo>
                  <a:lnTo>
                    <a:pt x="217" y="76"/>
                  </a:lnTo>
                  <a:lnTo>
                    <a:pt x="217" y="82"/>
                  </a:lnTo>
                  <a:lnTo>
                    <a:pt x="217" y="82"/>
                  </a:lnTo>
                  <a:lnTo>
                    <a:pt x="219" y="82"/>
                  </a:lnTo>
                  <a:lnTo>
                    <a:pt x="219" y="82"/>
                  </a:lnTo>
                  <a:lnTo>
                    <a:pt x="221" y="78"/>
                  </a:lnTo>
                  <a:lnTo>
                    <a:pt x="221" y="78"/>
                  </a:lnTo>
                  <a:close/>
                  <a:moveTo>
                    <a:pt x="167" y="62"/>
                  </a:moveTo>
                  <a:lnTo>
                    <a:pt x="167" y="62"/>
                  </a:lnTo>
                  <a:lnTo>
                    <a:pt x="170" y="57"/>
                  </a:lnTo>
                  <a:lnTo>
                    <a:pt x="170" y="57"/>
                  </a:lnTo>
                  <a:lnTo>
                    <a:pt x="165" y="59"/>
                  </a:lnTo>
                  <a:lnTo>
                    <a:pt x="165" y="59"/>
                  </a:lnTo>
                  <a:lnTo>
                    <a:pt x="165" y="60"/>
                  </a:lnTo>
                  <a:lnTo>
                    <a:pt x="167" y="62"/>
                  </a:lnTo>
                  <a:lnTo>
                    <a:pt x="167" y="62"/>
                  </a:lnTo>
                  <a:close/>
                  <a:moveTo>
                    <a:pt x="150" y="95"/>
                  </a:moveTo>
                  <a:lnTo>
                    <a:pt x="150" y="95"/>
                  </a:lnTo>
                  <a:lnTo>
                    <a:pt x="148" y="98"/>
                  </a:lnTo>
                  <a:lnTo>
                    <a:pt x="150" y="101"/>
                  </a:lnTo>
                  <a:lnTo>
                    <a:pt x="150" y="101"/>
                  </a:lnTo>
                  <a:lnTo>
                    <a:pt x="151" y="97"/>
                  </a:lnTo>
                  <a:lnTo>
                    <a:pt x="151" y="97"/>
                  </a:lnTo>
                  <a:lnTo>
                    <a:pt x="150" y="95"/>
                  </a:lnTo>
                  <a:lnTo>
                    <a:pt x="150" y="95"/>
                  </a:lnTo>
                  <a:close/>
                  <a:moveTo>
                    <a:pt x="143" y="76"/>
                  </a:moveTo>
                  <a:lnTo>
                    <a:pt x="143" y="76"/>
                  </a:lnTo>
                  <a:lnTo>
                    <a:pt x="148" y="75"/>
                  </a:lnTo>
                  <a:lnTo>
                    <a:pt x="148" y="75"/>
                  </a:lnTo>
                  <a:lnTo>
                    <a:pt x="146" y="73"/>
                  </a:lnTo>
                  <a:lnTo>
                    <a:pt x="146" y="73"/>
                  </a:lnTo>
                  <a:lnTo>
                    <a:pt x="145" y="73"/>
                  </a:lnTo>
                  <a:lnTo>
                    <a:pt x="145" y="73"/>
                  </a:lnTo>
                  <a:lnTo>
                    <a:pt x="143" y="76"/>
                  </a:lnTo>
                  <a:lnTo>
                    <a:pt x="143" y="76"/>
                  </a:lnTo>
                  <a:close/>
                  <a:moveTo>
                    <a:pt x="240" y="119"/>
                  </a:moveTo>
                  <a:lnTo>
                    <a:pt x="240" y="119"/>
                  </a:lnTo>
                  <a:lnTo>
                    <a:pt x="243" y="109"/>
                  </a:lnTo>
                  <a:lnTo>
                    <a:pt x="243" y="109"/>
                  </a:lnTo>
                  <a:lnTo>
                    <a:pt x="241" y="109"/>
                  </a:lnTo>
                  <a:lnTo>
                    <a:pt x="241" y="109"/>
                  </a:lnTo>
                  <a:lnTo>
                    <a:pt x="240" y="117"/>
                  </a:lnTo>
                  <a:lnTo>
                    <a:pt x="240" y="117"/>
                  </a:lnTo>
                  <a:lnTo>
                    <a:pt x="240" y="119"/>
                  </a:lnTo>
                  <a:lnTo>
                    <a:pt x="240" y="119"/>
                  </a:lnTo>
                  <a:lnTo>
                    <a:pt x="240" y="119"/>
                  </a:lnTo>
                  <a:close/>
                  <a:moveTo>
                    <a:pt x="366" y="60"/>
                  </a:moveTo>
                  <a:lnTo>
                    <a:pt x="366" y="60"/>
                  </a:lnTo>
                  <a:lnTo>
                    <a:pt x="366" y="71"/>
                  </a:lnTo>
                  <a:lnTo>
                    <a:pt x="366" y="71"/>
                  </a:lnTo>
                  <a:lnTo>
                    <a:pt x="367" y="65"/>
                  </a:lnTo>
                  <a:lnTo>
                    <a:pt x="367" y="65"/>
                  </a:lnTo>
                  <a:lnTo>
                    <a:pt x="367" y="63"/>
                  </a:lnTo>
                  <a:lnTo>
                    <a:pt x="366" y="60"/>
                  </a:lnTo>
                  <a:lnTo>
                    <a:pt x="366" y="60"/>
                  </a:lnTo>
                  <a:close/>
                  <a:moveTo>
                    <a:pt x="347" y="97"/>
                  </a:moveTo>
                  <a:lnTo>
                    <a:pt x="347" y="97"/>
                  </a:lnTo>
                  <a:lnTo>
                    <a:pt x="344" y="98"/>
                  </a:lnTo>
                  <a:lnTo>
                    <a:pt x="344" y="98"/>
                  </a:lnTo>
                  <a:lnTo>
                    <a:pt x="345" y="101"/>
                  </a:lnTo>
                  <a:lnTo>
                    <a:pt x="345" y="101"/>
                  </a:lnTo>
                  <a:lnTo>
                    <a:pt x="347" y="101"/>
                  </a:lnTo>
                  <a:lnTo>
                    <a:pt x="347" y="101"/>
                  </a:lnTo>
                  <a:lnTo>
                    <a:pt x="347" y="97"/>
                  </a:lnTo>
                  <a:lnTo>
                    <a:pt x="347" y="97"/>
                  </a:lnTo>
                  <a:close/>
                  <a:moveTo>
                    <a:pt x="44" y="123"/>
                  </a:moveTo>
                  <a:lnTo>
                    <a:pt x="44" y="123"/>
                  </a:lnTo>
                  <a:lnTo>
                    <a:pt x="45" y="122"/>
                  </a:lnTo>
                  <a:lnTo>
                    <a:pt x="45" y="122"/>
                  </a:lnTo>
                  <a:lnTo>
                    <a:pt x="45" y="120"/>
                  </a:lnTo>
                  <a:lnTo>
                    <a:pt x="45" y="120"/>
                  </a:lnTo>
                  <a:lnTo>
                    <a:pt x="44" y="116"/>
                  </a:lnTo>
                  <a:lnTo>
                    <a:pt x="44" y="116"/>
                  </a:lnTo>
                  <a:lnTo>
                    <a:pt x="42" y="117"/>
                  </a:lnTo>
                  <a:lnTo>
                    <a:pt x="42" y="117"/>
                  </a:lnTo>
                  <a:lnTo>
                    <a:pt x="44" y="120"/>
                  </a:lnTo>
                  <a:lnTo>
                    <a:pt x="44" y="123"/>
                  </a:lnTo>
                  <a:lnTo>
                    <a:pt x="44" y="123"/>
                  </a:lnTo>
                  <a:lnTo>
                    <a:pt x="44" y="123"/>
                  </a:lnTo>
                  <a:lnTo>
                    <a:pt x="44" y="123"/>
                  </a:lnTo>
                  <a:close/>
                  <a:moveTo>
                    <a:pt x="112" y="125"/>
                  </a:moveTo>
                  <a:lnTo>
                    <a:pt x="112" y="125"/>
                  </a:lnTo>
                  <a:lnTo>
                    <a:pt x="116" y="117"/>
                  </a:lnTo>
                  <a:lnTo>
                    <a:pt x="116" y="117"/>
                  </a:lnTo>
                  <a:lnTo>
                    <a:pt x="116" y="117"/>
                  </a:lnTo>
                  <a:lnTo>
                    <a:pt x="116" y="117"/>
                  </a:lnTo>
                  <a:lnTo>
                    <a:pt x="112" y="123"/>
                  </a:lnTo>
                  <a:lnTo>
                    <a:pt x="112" y="123"/>
                  </a:lnTo>
                  <a:lnTo>
                    <a:pt x="112" y="125"/>
                  </a:lnTo>
                  <a:lnTo>
                    <a:pt x="112" y="125"/>
                  </a:lnTo>
                  <a:close/>
                  <a:moveTo>
                    <a:pt x="222" y="119"/>
                  </a:moveTo>
                  <a:lnTo>
                    <a:pt x="222" y="119"/>
                  </a:lnTo>
                  <a:lnTo>
                    <a:pt x="224" y="123"/>
                  </a:lnTo>
                  <a:lnTo>
                    <a:pt x="224" y="123"/>
                  </a:lnTo>
                  <a:lnTo>
                    <a:pt x="227" y="119"/>
                  </a:lnTo>
                  <a:lnTo>
                    <a:pt x="227" y="119"/>
                  </a:lnTo>
                  <a:lnTo>
                    <a:pt x="227" y="119"/>
                  </a:lnTo>
                  <a:lnTo>
                    <a:pt x="227" y="119"/>
                  </a:lnTo>
                  <a:lnTo>
                    <a:pt x="222" y="119"/>
                  </a:lnTo>
                  <a:lnTo>
                    <a:pt x="222" y="119"/>
                  </a:lnTo>
                  <a:close/>
                  <a:moveTo>
                    <a:pt x="139" y="112"/>
                  </a:moveTo>
                  <a:lnTo>
                    <a:pt x="139" y="112"/>
                  </a:lnTo>
                  <a:lnTo>
                    <a:pt x="140" y="114"/>
                  </a:lnTo>
                  <a:lnTo>
                    <a:pt x="140" y="112"/>
                  </a:lnTo>
                  <a:lnTo>
                    <a:pt x="140" y="112"/>
                  </a:lnTo>
                  <a:lnTo>
                    <a:pt x="145" y="112"/>
                  </a:lnTo>
                  <a:lnTo>
                    <a:pt x="145" y="112"/>
                  </a:lnTo>
                  <a:lnTo>
                    <a:pt x="145" y="109"/>
                  </a:lnTo>
                  <a:lnTo>
                    <a:pt x="145" y="109"/>
                  </a:lnTo>
                  <a:lnTo>
                    <a:pt x="139" y="112"/>
                  </a:lnTo>
                  <a:lnTo>
                    <a:pt x="139" y="112"/>
                  </a:lnTo>
                  <a:close/>
                  <a:moveTo>
                    <a:pt x="214" y="134"/>
                  </a:moveTo>
                  <a:lnTo>
                    <a:pt x="214" y="134"/>
                  </a:lnTo>
                  <a:lnTo>
                    <a:pt x="216" y="134"/>
                  </a:lnTo>
                  <a:lnTo>
                    <a:pt x="216" y="134"/>
                  </a:lnTo>
                  <a:lnTo>
                    <a:pt x="217" y="131"/>
                  </a:lnTo>
                  <a:lnTo>
                    <a:pt x="217" y="131"/>
                  </a:lnTo>
                  <a:lnTo>
                    <a:pt x="217" y="130"/>
                  </a:lnTo>
                  <a:lnTo>
                    <a:pt x="217" y="128"/>
                  </a:lnTo>
                  <a:lnTo>
                    <a:pt x="217" y="128"/>
                  </a:lnTo>
                  <a:lnTo>
                    <a:pt x="214" y="134"/>
                  </a:lnTo>
                  <a:lnTo>
                    <a:pt x="214" y="134"/>
                  </a:lnTo>
                  <a:close/>
                  <a:moveTo>
                    <a:pt x="80" y="56"/>
                  </a:moveTo>
                  <a:lnTo>
                    <a:pt x="80" y="56"/>
                  </a:lnTo>
                  <a:lnTo>
                    <a:pt x="75" y="59"/>
                  </a:lnTo>
                  <a:lnTo>
                    <a:pt x="75" y="59"/>
                  </a:lnTo>
                  <a:lnTo>
                    <a:pt x="77" y="60"/>
                  </a:lnTo>
                  <a:lnTo>
                    <a:pt x="77" y="60"/>
                  </a:lnTo>
                  <a:lnTo>
                    <a:pt x="79" y="57"/>
                  </a:lnTo>
                  <a:lnTo>
                    <a:pt x="79" y="57"/>
                  </a:lnTo>
                  <a:lnTo>
                    <a:pt x="80" y="56"/>
                  </a:lnTo>
                  <a:lnTo>
                    <a:pt x="80" y="56"/>
                  </a:lnTo>
                  <a:close/>
                  <a:moveTo>
                    <a:pt x="243" y="82"/>
                  </a:moveTo>
                  <a:lnTo>
                    <a:pt x="243" y="82"/>
                  </a:lnTo>
                  <a:lnTo>
                    <a:pt x="244" y="81"/>
                  </a:lnTo>
                  <a:lnTo>
                    <a:pt x="243" y="79"/>
                  </a:lnTo>
                  <a:lnTo>
                    <a:pt x="243" y="79"/>
                  </a:lnTo>
                  <a:lnTo>
                    <a:pt x="241" y="81"/>
                  </a:lnTo>
                  <a:lnTo>
                    <a:pt x="241" y="82"/>
                  </a:lnTo>
                  <a:lnTo>
                    <a:pt x="241" y="82"/>
                  </a:lnTo>
                  <a:lnTo>
                    <a:pt x="243" y="82"/>
                  </a:lnTo>
                  <a:lnTo>
                    <a:pt x="243" y="82"/>
                  </a:lnTo>
                  <a:close/>
                  <a:moveTo>
                    <a:pt x="314" y="27"/>
                  </a:moveTo>
                  <a:lnTo>
                    <a:pt x="314" y="27"/>
                  </a:lnTo>
                  <a:lnTo>
                    <a:pt x="311" y="29"/>
                  </a:lnTo>
                  <a:lnTo>
                    <a:pt x="311" y="29"/>
                  </a:lnTo>
                  <a:lnTo>
                    <a:pt x="315" y="30"/>
                  </a:lnTo>
                  <a:lnTo>
                    <a:pt x="315" y="30"/>
                  </a:lnTo>
                  <a:lnTo>
                    <a:pt x="314" y="27"/>
                  </a:lnTo>
                  <a:lnTo>
                    <a:pt x="314" y="27"/>
                  </a:lnTo>
                  <a:close/>
                  <a:moveTo>
                    <a:pt x="176" y="37"/>
                  </a:moveTo>
                  <a:lnTo>
                    <a:pt x="176" y="37"/>
                  </a:lnTo>
                  <a:lnTo>
                    <a:pt x="170" y="34"/>
                  </a:lnTo>
                  <a:lnTo>
                    <a:pt x="170" y="34"/>
                  </a:lnTo>
                  <a:lnTo>
                    <a:pt x="170" y="35"/>
                  </a:lnTo>
                  <a:lnTo>
                    <a:pt x="170" y="35"/>
                  </a:lnTo>
                  <a:lnTo>
                    <a:pt x="176" y="37"/>
                  </a:lnTo>
                  <a:lnTo>
                    <a:pt x="176" y="37"/>
                  </a:lnTo>
                  <a:lnTo>
                    <a:pt x="176" y="37"/>
                  </a:lnTo>
                  <a:lnTo>
                    <a:pt x="176" y="37"/>
                  </a:lnTo>
                  <a:lnTo>
                    <a:pt x="176" y="37"/>
                  </a:lnTo>
                  <a:lnTo>
                    <a:pt x="176" y="37"/>
                  </a:lnTo>
                  <a:close/>
                  <a:moveTo>
                    <a:pt x="131" y="63"/>
                  </a:moveTo>
                  <a:lnTo>
                    <a:pt x="131" y="63"/>
                  </a:lnTo>
                  <a:lnTo>
                    <a:pt x="132" y="68"/>
                  </a:lnTo>
                  <a:lnTo>
                    <a:pt x="132" y="68"/>
                  </a:lnTo>
                  <a:lnTo>
                    <a:pt x="134" y="67"/>
                  </a:lnTo>
                  <a:lnTo>
                    <a:pt x="134" y="67"/>
                  </a:lnTo>
                  <a:lnTo>
                    <a:pt x="134" y="63"/>
                  </a:lnTo>
                  <a:lnTo>
                    <a:pt x="134" y="63"/>
                  </a:lnTo>
                  <a:lnTo>
                    <a:pt x="131" y="63"/>
                  </a:lnTo>
                  <a:lnTo>
                    <a:pt x="131" y="63"/>
                  </a:lnTo>
                  <a:close/>
                  <a:moveTo>
                    <a:pt x="320" y="27"/>
                  </a:moveTo>
                  <a:lnTo>
                    <a:pt x="320" y="27"/>
                  </a:lnTo>
                  <a:lnTo>
                    <a:pt x="320" y="30"/>
                  </a:lnTo>
                  <a:lnTo>
                    <a:pt x="320" y="30"/>
                  </a:lnTo>
                  <a:lnTo>
                    <a:pt x="323" y="30"/>
                  </a:lnTo>
                  <a:lnTo>
                    <a:pt x="323" y="30"/>
                  </a:lnTo>
                  <a:lnTo>
                    <a:pt x="323" y="27"/>
                  </a:lnTo>
                  <a:lnTo>
                    <a:pt x="320" y="27"/>
                  </a:lnTo>
                  <a:lnTo>
                    <a:pt x="320" y="27"/>
                  </a:lnTo>
                  <a:close/>
                  <a:moveTo>
                    <a:pt x="257" y="71"/>
                  </a:moveTo>
                  <a:lnTo>
                    <a:pt x="257" y="71"/>
                  </a:lnTo>
                  <a:lnTo>
                    <a:pt x="258" y="75"/>
                  </a:lnTo>
                  <a:lnTo>
                    <a:pt x="258" y="75"/>
                  </a:lnTo>
                  <a:lnTo>
                    <a:pt x="258" y="75"/>
                  </a:lnTo>
                  <a:lnTo>
                    <a:pt x="258" y="75"/>
                  </a:lnTo>
                  <a:lnTo>
                    <a:pt x="260" y="68"/>
                  </a:lnTo>
                  <a:lnTo>
                    <a:pt x="260" y="68"/>
                  </a:lnTo>
                  <a:lnTo>
                    <a:pt x="257" y="71"/>
                  </a:lnTo>
                  <a:lnTo>
                    <a:pt x="257" y="71"/>
                  </a:lnTo>
                  <a:close/>
                  <a:moveTo>
                    <a:pt x="36" y="127"/>
                  </a:moveTo>
                  <a:lnTo>
                    <a:pt x="36" y="127"/>
                  </a:lnTo>
                  <a:lnTo>
                    <a:pt x="33" y="128"/>
                  </a:lnTo>
                  <a:lnTo>
                    <a:pt x="33" y="128"/>
                  </a:lnTo>
                  <a:lnTo>
                    <a:pt x="36" y="131"/>
                  </a:lnTo>
                  <a:lnTo>
                    <a:pt x="36" y="131"/>
                  </a:lnTo>
                  <a:lnTo>
                    <a:pt x="36" y="127"/>
                  </a:lnTo>
                  <a:lnTo>
                    <a:pt x="36" y="127"/>
                  </a:lnTo>
                  <a:close/>
                  <a:moveTo>
                    <a:pt x="181" y="76"/>
                  </a:moveTo>
                  <a:lnTo>
                    <a:pt x="181" y="76"/>
                  </a:lnTo>
                  <a:lnTo>
                    <a:pt x="181" y="76"/>
                  </a:lnTo>
                  <a:lnTo>
                    <a:pt x="181" y="76"/>
                  </a:lnTo>
                  <a:lnTo>
                    <a:pt x="180" y="71"/>
                  </a:lnTo>
                  <a:lnTo>
                    <a:pt x="180" y="71"/>
                  </a:lnTo>
                  <a:lnTo>
                    <a:pt x="180" y="71"/>
                  </a:lnTo>
                  <a:lnTo>
                    <a:pt x="180" y="71"/>
                  </a:lnTo>
                  <a:lnTo>
                    <a:pt x="180" y="73"/>
                  </a:lnTo>
                  <a:lnTo>
                    <a:pt x="180" y="73"/>
                  </a:lnTo>
                  <a:lnTo>
                    <a:pt x="180" y="75"/>
                  </a:lnTo>
                  <a:lnTo>
                    <a:pt x="180" y="75"/>
                  </a:lnTo>
                  <a:lnTo>
                    <a:pt x="181" y="76"/>
                  </a:lnTo>
                  <a:lnTo>
                    <a:pt x="181" y="76"/>
                  </a:lnTo>
                  <a:close/>
                  <a:moveTo>
                    <a:pt x="271" y="119"/>
                  </a:moveTo>
                  <a:lnTo>
                    <a:pt x="271" y="119"/>
                  </a:lnTo>
                  <a:lnTo>
                    <a:pt x="274" y="117"/>
                  </a:lnTo>
                  <a:lnTo>
                    <a:pt x="274" y="117"/>
                  </a:lnTo>
                  <a:lnTo>
                    <a:pt x="273" y="116"/>
                  </a:lnTo>
                  <a:lnTo>
                    <a:pt x="273" y="116"/>
                  </a:lnTo>
                  <a:lnTo>
                    <a:pt x="273" y="116"/>
                  </a:lnTo>
                  <a:lnTo>
                    <a:pt x="273" y="116"/>
                  </a:lnTo>
                  <a:lnTo>
                    <a:pt x="271" y="119"/>
                  </a:lnTo>
                  <a:lnTo>
                    <a:pt x="271" y="119"/>
                  </a:lnTo>
                  <a:close/>
                  <a:moveTo>
                    <a:pt x="142" y="145"/>
                  </a:moveTo>
                  <a:lnTo>
                    <a:pt x="142" y="145"/>
                  </a:lnTo>
                  <a:lnTo>
                    <a:pt x="143" y="141"/>
                  </a:lnTo>
                  <a:lnTo>
                    <a:pt x="143" y="141"/>
                  </a:lnTo>
                  <a:lnTo>
                    <a:pt x="143" y="139"/>
                  </a:lnTo>
                  <a:lnTo>
                    <a:pt x="143" y="139"/>
                  </a:lnTo>
                  <a:lnTo>
                    <a:pt x="142" y="142"/>
                  </a:lnTo>
                  <a:lnTo>
                    <a:pt x="142" y="145"/>
                  </a:lnTo>
                  <a:lnTo>
                    <a:pt x="142" y="145"/>
                  </a:lnTo>
                  <a:close/>
                  <a:moveTo>
                    <a:pt x="301" y="63"/>
                  </a:moveTo>
                  <a:lnTo>
                    <a:pt x="301" y="63"/>
                  </a:lnTo>
                  <a:lnTo>
                    <a:pt x="301" y="59"/>
                  </a:lnTo>
                  <a:lnTo>
                    <a:pt x="301" y="59"/>
                  </a:lnTo>
                  <a:lnTo>
                    <a:pt x="299" y="59"/>
                  </a:lnTo>
                  <a:lnTo>
                    <a:pt x="299" y="59"/>
                  </a:lnTo>
                  <a:lnTo>
                    <a:pt x="301" y="63"/>
                  </a:lnTo>
                  <a:lnTo>
                    <a:pt x="301" y="63"/>
                  </a:lnTo>
                  <a:close/>
                  <a:moveTo>
                    <a:pt x="217" y="175"/>
                  </a:moveTo>
                  <a:lnTo>
                    <a:pt x="217" y="175"/>
                  </a:lnTo>
                  <a:lnTo>
                    <a:pt x="217" y="175"/>
                  </a:lnTo>
                  <a:lnTo>
                    <a:pt x="217" y="175"/>
                  </a:lnTo>
                  <a:lnTo>
                    <a:pt x="214" y="171"/>
                  </a:lnTo>
                  <a:lnTo>
                    <a:pt x="214" y="171"/>
                  </a:lnTo>
                  <a:lnTo>
                    <a:pt x="213" y="171"/>
                  </a:lnTo>
                  <a:lnTo>
                    <a:pt x="213" y="171"/>
                  </a:lnTo>
                  <a:lnTo>
                    <a:pt x="217" y="175"/>
                  </a:lnTo>
                  <a:lnTo>
                    <a:pt x="217" y="175"/>
                  </a:lnTo>
                  <a:close/>
                  <a:moveTo>
                    <a:pt x="276" y="112"/>
                  </a:moveTo>
                  <a:lnTo>
                    <a:pt x="276" y="112"/>
                  </a:lnTo>
                  <a:lnTo>
                    <a:pt x="277" y="116"/>
                  </a:lnTo>
                  <a:lnTo>
                    <a:pt x="277" y="116"/>
                  </a:lnTo>
                  <a:lnTo>
                    <a:pt x="277" y="114"/>
                  </a:lnTo>
                  <a:lnTo>
                    <a:pt x="276" y="111"/>
                  </a:lnTo>
                  <a:lnTo>
                    <a:pt x="276" y="111"/>
                  </a:lnTo>
                  <a:lnTo>
                    <a:pt x="276" y="112"/>
                  </a:lnTo>
                  <a:lnTo>
                    <a:pt x="276" y="112"/>
                  </a:lnTo>
                  <a:close/>
                  <a:moveTo>
                    <a:pt x="116" y="70"/>
                  </a:moveTo>
                  <a:lnTo>
                    <a:pt x="116" y="70"/>
                  </a:lnTo>
                  <a:lnTo>
                    <a:pt x="115" y="67"/>
                  </a:lnTo>
                  <a:lnTo>
                    <a:pt x="115" y="67"/>
                  </a:lnTo>
                  <a:lnTo>
                    <a:pt x="113" y="67"/>
                  </a:lnTo>
                  <a:lnTo>
                    <a:pt x="113" y="67"/>
                  </a:lnTo>
                  <a:lnTo>
                    <a:pt x="113" y="70"/>
                  </a:lnTo>
                  <a:lnTo>
                    <a:pt x="113" y="70"/>
                  </a:lnTo>
                  <a:lnTo>
                    <a:pt x="116" y="70"/>
                  </a:lnTo>
                  <a:lnTo>
                    <a:pt x="116" y="70"/>
                  </a:lnTo>
                  <a:close/>
                  <a:moveTo>
                    <a:pt x="326" y="27"/>
                  </a:moveTo>
                  <a:lnTo>
                    <a:pt x="326" y="27"/>
                  </a:lnTo>
                  <a:lnTo>
                    <a:pt x="328" y="30"/>
                  </a:lnTo>
                  <a:lnTo>
                    <a:pt x="328" y="30"/>
                  </a:lnTo>
                  <a:lnTo>
                    <a:pt x="331" y="29"/>
                  </a:lnTo>
                  <a:lnTo>
                    <a:pt x="331" y="29"/>
                  </a:lnTo>
                  <a:lnTo>
                    <a:pt x="326" y="27"/>
                  </a:lnTo>
                  <a:lnTo>
                    <a:pt x="326" y="27"/>
                  </a:lnTo>
                  <a:close/>
                  <a:moveTo>
                    <a:pt x="352" y="24"/>
                  </a:moveTo>
                  <a:lnTo>
                    <a:pt x="352" y="24"/>
                  </a:lnTo>
                  <a:lnTo>
                    <a:pt x="347" y="21"/>
                  </a:lnTo>
                  <a:lnTo>
                    <a:pt x="347" y="21"/>
                  </a:lnTo>
                  <a:lnTo>
                    <a:pt x="347" y="22"/>
                  </a:lnTo>
                  <a:lnTo>
                    <a:pt x="347" y="22"/>
                  </a:lnTo>
                  <a:lnTo>
                    <a:pt x="347" y="24"/>
                  </a:lnTo>
                  <a:lnTo>
                    <a:pt x="347" y="24"/>
                  </a:lnTo>
                  <a:lnTo>
                    <a:pt x="350" y="24"/>
                  </a:lnTo>
                  <a:lnTo>
                    <a:pt x="352" y="24"/>
                  </a:lnTo>
                  <a:lnTo>
                    <a:pt x="352" y="24"/>
                  </a:lnTo>
                  <a:lnTo>
                    <a:pt x="352" y="24"/>
                  </a:lnTo>
                  <a:lnTo>
                    <a:pt x="352" y="24"/>
                  </a:lnTo>
                  <a:close/>
                  <a:moveTo>
                    <a:pt x="247" y="81"/>
                  </a:moveTo>
                  <a:lnTo>
                    <a:pt x="247" y="81"/>
                  </a:lnTo>
                  <a:lnTo>
                    <a:pt x="249" y="81"/>
                  </a:lnTo>
                  <a:lnTo>
                    <a:pt x="249" y="81"/>
                  </a:lnTo>
                  <a:lnTo>
                    <a:pt x="249" y="76"/>
                  </a:lnTo>
                  <a:lnTo>
                    <a:pt x="249" y="76"/>
                  </a:lnTo>
                  <a:lnTo>
                    <a:pt x="247" y="76"/>
                  </a:lnTo>
                  <a:lnTo>
                    <a:pt x="247" y="76"/>
                  </a:lnTo>
                  <a:lnTo>
                    <a:pt x="247" y="79"/>
                  </a:lnTo>
                  <a:lnTo>
                    <a:pt x="247" y="81"/>
                  </a:lnTo>
                  <a:lnTo>
                    <a:pt x="247" y="81"/>
                  </a:lnTo>
                  <a:close/>
                  <a:moveTo>
                    <a:pt x="293" y="136"/>
                  </a:moveTo>
                  <a:lnTo>
                    <a:pt x="293" y="136"/>
                  </a:lnTo>
                  <a:lnTo>
                    <a:pt x="296" y="134"/>
                  </a:lnTo>
                  <a:lnTo>
                    <a:pt x="296" y="133"/>
                  </a:lnTo>
                  <a:lnTo>
                    <a:pt x="296" y="133"/>
                  </a:lnTo>
                  <a:lnTo>
                    <a:pt x="295" y="134"/>
                  </a:lnTo>
                  <a:lnTo>
                    <a:pt x="293" y="136"/>
                  </a:lnTo>
                  <a:lnTo>
                    <a:pt x="293" y="136"/>
                  </a:lnTo>
                  <a:close/>
                  <a:moveTo>
                    <a:pt x="260" y="123"/>
                  </a:moveTo>
                  <a:lnTo>
                    <a:pt x="260" y="123"/>
                  </a:lnTo>
                  <a:lnTo>
                    <a:pt x="258" y="127"/>
                  </a:lnTo>
                  <a:lnTo>
                    <a:pt x="258" y="130"/>
                  </a:lnTo>
                  <a:lnTo>
                    <a:pt x="258" y="130"/>
                  </a:lnTo>
                  <a:lnTo>
                    <a:pt x="260" y="123"/>
                  </a:lnTo>
                  <a:lnTo>
                    <a:pt x="260" y="123"/>
                  </a:lnTo>
                  <a:close/>
                  <a:moveTo>
                    <a:pt x="293" y="123"/>
                  </a:moveTo>
                  <a:lnTo>
                    <a:pt x="293" y="123"/>
                  </a:lnTo>
                  <a:lnTo>
                    <a:pt x="292" y="125"/>
                  </a:lnTo>
                  <a:lnTo>
                    <a:pt x="292" y="128"/>
                  </a:lnTo>
                  <a:lnTo>
                    <a:pt x="292" y="128"/>
                  </a:lnTo>
                  <a:lnTo>
                    <a:pt x="292" y="128"/>
                  </a:lnTo>
                  <a:lnTo>
                    <a:pt x="292" y="128"/>
                  </a:lnTo>
                  <a:lnTo>
                    <a:pt x="295" y="125"/>
                  </a:lnTo>
                  <a:lnTo>
                    <a:pt x="295" y="125"/>
                  </a:lnTo>
                  <a:lnTo>
                    <a:pt x="293" y="123"/>
                  </a:lnTo>
                  <a:lnTo>
                    <a:pt x="293" y="123"/>
                  </a:lnTo>
                  <a:close/>
                  <a:moveTo>
                    <a:pt x="304" y="35"/>
                  </a:moveTo>
                  <a:lnTo>
                    <a:pt x="304" y="35"/>
                  </a:lnTo>
                  <a:lnTo>
                    <a:pt x="306" y="34"/>
                  </a:lnTo>
                  <a:lnTo>
                    <a:pt x="306" y="32"/>
                  </a:lnTo>
                  <a:lnTo>
                    <a:pt x="306" y="32"/>
                  </a:lnTo>
                  <a:lnTo>
                    <a:pt x="303" y="32"/>
                  </a:lnTo>
                  <a:lnTo>
                    <a:pt x="303" y="32"/>
                  </a:lnTo>
                  <a:lnTo>
                    <a:pt x="304" y="35"/>
                  </a:lnTo>
                  <a:lnTo>
                    <a:pt x="304" y="35"/>
                  </a:lnTo>
                  <a:close/>
                  <a:moveTo>
                    <a:pt x="358" y="43"/>
                  </a:moveTo>
                  <a:lnTo>
                    <a:pt x="358" y="43"/>
                  </a:lnTo>
                  <a:lnTo>
                    <a:pt x="356" y="45"/>
                  </a:lnTo>
                  <a:lnTo>
                    <a:pt x="358" y="46"/>
                  </a:lnTo>
                  <a:lnTo>
                    <a:pt x="358" y="46"/>
                  </a:lnTo>
                  <a:lnTo>
                    <a:pt x="359" y="48"/>
                  </a:lnTo>
                  <a:lnTo>
                    <a:pt x="359" y="48"/>
                  </a:lnTo>
                  <a:lnTo>
                    <a:pt x="361" y="48"/>
                  </a:lnTo>
                  <a:lnTo>
                    <a:pt x="361" y="48"/>
                  </a:lnTo>
                  <a:lnTo>
                    <a:pt x="358" y="43"/>
                  </a:lnTo>
                  <a:lnTo>
                    <a:pt x="358" y="43"/>
                  </a:lnTo>
                  <a:close/>
                  <a:moveTo>
                    <a:pt x="33" y="101"/>
                  </a:moveTo>
                  <a:lnTo>
                    <a:pt x="33" y="101"/>
                  </a:lnTo>
                  <a:lnTo>
                    <a:pt x="33" y="101"/>
                  </a:lnTo>
                  <a:lnTo>
                    <a:pt x="33" y="101"/>
                  </a:lnTo>
                  <a:lnTo>
                    <a:pt x="31" y="108"/>
                  </a:lnTo>
                  <a:lnTo>
                    <a:pt x="31" y="108"/>
                  </a:lnTo>
                  <a:lnTo>
                    <a:pt x="31" y="108"/>
                  </a:lnTo>
                  <a:lnTo>
                    <a:pt x="31" y="108"/>
                  </a:lnTo>
                  <a:lnTo>
                    <a:pt x="33" y="103"/>
                  </a:lnTo>
                  <a:lnTo>
                    <a:pt x="33" y="103"/>
                  </a:lnTo>
                  <a:lnTo>
                    <a:pt x="33" y="101"/>
                  </a:lnTo>
                  <a:lnTo>
                    <a:pt x="33" y="101"/>
                  </a:lnTo>
                  <a:close/>
                  <a:moveTo>
                    <a:pt x="285" y="119"/>
                  </a:moveTo>
                  <a:lnTo>
                    <a:pt x="285" y="119"/>
                  </a:lnTo>
                  <a:lnTo>
                    <a:pt x="282" y="120"/>
                  </a:lnTo>
                  <a:lnTo>
                    <a:pt x="282" y="120"/>
                  </a:lnTo>
                  <a:lnTo>
                    <a:pt x="284" y="123"/>
                  </a:lnTo>
                  <a:lnTo>
                    <a:pt x="284" y="123"/>
                  </a:lnTo>
                  <a:lnTo>
                    <a:pt x="285" y="123"/>
                  </a:lnTo>
                  <a:lnTo>
                    <a:pt x="285" y="123"/>
                  </a:lnTo>
                  <a:lnTo>
                    <a:pt x="285" y="119"/>
                  </a:lnTo>
                  <a:lnTo>
                    <a:pt x="285" y="119"/>
                  </a:lnTo>
                  <a:close/>
                  <a:moveTo>
                    <a:pt x="131" y="81"/>
                  </a:moveTo>
                  <a:lnTo>
                    <a:pt x="131" y="81"/>
                  </a:lnTo>
                  <a:lnTo>
                    <a:pt x="129" y="82"/>
                  </a:lnTo>
                  <a:lnTo>
                    <a:pt x="129" y="84"/>
                  </a:lnTo>
                  <a:lnTo>
                    <a:pt x="129" y="84"/>
                  </a:lnTo>
                  <a:lnTo>
                    <a:pt x="131" y="82"/>
                  </a:lnTo>
                  <a:lnTo>
                    <a:pt x="131" y="82"/>
                  </a:lnTo>
                  <a:lnTo>
                    <a:pt x="131" y="81"/>
                  </a:lnTo>
                  <a:lnTo>
                    <a:pt x="131" y="81"/>
                  </a:lnTo>
                  <a:close/>
                  <a:moveTo>
                    <a:pt x="129" y="38"/>
                  </a:moveTo>
                  <a:lnTo>
                    <a:pt x="129" y="38"/>
                  </a:lnTo>
                  <a:lnTo>
                    <a:pt x="123" y="38"/>
                  </a:lnTo>
                  <a:lnTo>
                    <a:pt x="123" y="38"/>
                  </a:lnTo>
                  <a:lnTo>
                    <a:pt x="124" y="38"/>
                  </a:lnTo>
                  <a:lnTo>
                    <a:pt x="124" y="38"/>
                  </a:lnTo>
                  <a:lnTo>
                    <a:pt x="129" y="38"/>
                  </a:lnTo>
                  <a:lnTo>
                    <a:pt x="129" y="38"/>
                  </a:lnTo>
                  <a:close/>
                  <a:moveTo>
                    <a:pt x="82" y="87"/>
                  </a:moveTo>
                  <a:lnTo>
                    <a:pt x="82" y="87"/>
                  </a:lnTo>
                  <a:lnTo>
                    <a:pt x="83" y="87"/>
                  </a:lnTo>
                  <a:lnTo>
                    <a:pt x="83" y="87"/>
                  </a:lnTo>
                  <a:lnTo>
                    <a:pt x="82" y="84"/>
                  </a:lnTo>
                  <a:lnTo>
                    <a:pt x="82" y="84"/>
                  </a:lnTo>
                  <a:lnTo>
                    <a:pt x="80" y="86"/>
                  </a:lnTo>
                  <a:lnTo>
                    <a:pt x="82" y="87"/>
                  </a:lnTo>
                  <a:lnTo>
                    <a:pt x="82" y="87"/>
                  </a:lnTo>
                  <a:close/>
                  <a:moveTo>
                    <a:pt x="135" y="87"/>
                  </a:moveTo>
                  <a:lnTo>
                    <a:pt x="135" y="87"/>
                  </a:lnTo>
                  <a:lnTo>
                    <a:pt x="137" y="86"/>
                  </a:lnTo>
                  <a:lnTo>
                    <a:pt x="137" y="86"/>
                  </a:lnTo>
                  <a:lnTo>
                    <a:pt x="139" y="84"/>
                  </a:lnTo>
                  <a:lnTo>
                    <a:pt x="139" y="84"/>
                  </a:lnTo>
                  <a:lnTo>
                    <a:pt x="135" y="84"/>
                  </a:lnTo>
                  <a:lnTo>
                    <a:pt x="135" y="87"/>
                  </a:lnTo>
                  <a:lnTo>
                    <a:pt x="135" y="87"/>
                  </a:lnTo>
                  <a:close/>
                  <a:moveTo>
                    <a:pt x="317" y="35"/>
                  </a:moveTo>
                  <a:lnTo>
                    <a:pt x="317" y="35"/>
                  </a:lnTo>
                  <a:lnTo>
                    <a:pt x="314" y="34"/>
                  </a:lnTo>
                  <a:lnTo>
                    <a:pt x="314" y="35"/>
                  </a:lnTo>
                  <a:lnTo>
                    <a:pt x="314" y="35"/>
                  </a:lnTo>
                  <a:lnTo>
                    <a:pt x="309" y="37"/>
                  </a:lnTo>
                  <a:lnTo>
                    <a:pt x="309" y="37"/>
                  </a:lnTo>
                  <a:lnTo>
                    <a:pt x="309" y="37"/>
                  </a:lnTo>
                  <a:lnTo>
                    <a:pt x="309" y="37"/>
                  </a:lnTo>
                  <a:lnTo>
                    <a:pt x="317" y="35"/>
                  </a:lnTo>
                  <a:lnTo>
                    <a:pt x="317" y="35"/>
                  </a:lnTo>
                  <a:close/>
                  <a:moveTo>
                    <a:pt x="115" y="104"/>
                  </a:moveTo>
                  <a:lnTo>
                    <a:pt x="115" y="104"/>
                  </a:lnTo>
                  <a:lnTo>
                    <a:pt x="116" y="104"/>
                  </a:lnTo>
                  <a:lnTo>
                    <a:pt x="116" y="104"/>
                  </a:lnTo>
                  <a:lnTo>
                    <a:pt x="118" y="101"/>
                  </a:lnTo>
                  <a:lnTo>
                    <a:pt x="118" y="101"/>
                  </a:lnTo>
                  <a:lnTo>
                    <a:pt x="116" y="98"/>
                  </a:lnTo>
                  <a:lnTo>
                    <a:pt x="116" y="98"/>
                  </a:lnTo>
                  <a:lnTo>
                    <a:pt x="115" y="104"/>
                  </a:lnTo>
                  <a:lnTo>
                    <a:pt x="115" y="104"/>
                  </a:lnTo>
                  <a:close/>
                  <a:moveTo>
                    <a:pt x="221" y="142"/>
                  </a:moveTo>
                  <a:lnTo>
                    <a:pt x="221" y="142"/>
                  </a:lnTo>
                  <a:lnTo>
                    <a:pt x="219" y="144"/>
                  </a:lnTo>
                  <a:lnTo>
                    <a:pt x="219" y="144"/>
                  </a:lnTo>
                  <a:lnTo>
                    <a:pt x="219" y="145"/>
                  </a:lnTo>
                  <a:lnTo>
                    <a:pt x="219" y="145"/>
                  </a:lnTo>
                  <a:lnTo>
                    <a:pt x="221" y="144"/>
                  </a:lnTo>
                  <a:lnTo>
                    <a:pt x="221" y="142"/>
                  </a:lnTo>
                  <a:lnTo>
                    <a:pt x="221" y="142"/>
                  </a:lnTo>
                  <a:close/>
                  <a:moveTo>
                    <a:pt x="158" y="120"/>
                  </a:moveTo>
                  <a:lnTo>
                    <a:pt x="158" y="120"/>
                  </a:lnTo>
                  <a:lnTo>
                    <a:pt x="158" y="120"/>
                  </a:lnTo>
                  <a:lnTo>
                    <a:pt x="158" y="120"/>
                  </a:lnTo>
                  <a:lnTo>
                    <a:pt x="161" y="120"/>
                  </a:lnTo>
                  <a:lnTo>
                    <a:pt x="161" y="120"/>
                  </a:lnTo>
                  <a:lnTo>
                    <a:pt x="159" y="117"/>
                  </a:lnTo>
                  <a:lnTo>
                    <a:pt x="159" y="117"/>
                  </a:lnTo>
                  <a:lnTo>
                    <a:pt x="158" y="120"/>
                  </a:lnTo>
                  <a:lnTo>
                    <a:pt x="158" y="120"/>
                  </a:lnTo>
                  <a:close/>
                  <a:moveTo>
                    <a:pt x="367" y="87"/>
                  </a:moveTo>
                  <a:lnTo>
                    <a:pt x="367" y="87"/>
                  </a:lnTo>
                  <a:lnTo>
                    <a:pt x="367" y="86"/>
                  </a:lnTo>
                  <a:lnTo>
                    <a:pt x="367" y="86"/>
                  </a:lnTo>
                  <a:lnTo>
                    <a:pt x="367" y="86"/>
                  </a:lnTo>
                  <a:lnTo>
                    <a:pt x="367" y="86"/>
                  </a:lnTo>
                  <a:lnTo>
                    <a:pt x="366" y="86"/>
                  </a:lnTo>
                  <a:lnTo>
                    <a:pt x="366" y="86"/>
                  </a:lnTo>
                  <a:lnTo>
                    <a:pt x="364" y="86"/>
                  </a:lnTo>
                  <a:lnTo>
                    <a:pt x="364" y="87"/>
                  </a:lnTo>
                  <a:lnTo>
                    <a:pt x="364" y="87"/>
                  </a:lnTo>
                  <a:lnTo>
                    <a:pt x="367" y="87"/>
                  </a:lnTo>
                  <a:lnTo>
                    <a:pt x="367" y="87"/>
                  </a:lnTo>
                  <a:close/>
                  <a:moveTo>
                    <a:pt x="247" y="141"/>
                  </a:moveTo>
                  <a:lnTo>
                    <a:pt x="247" y="141"/>
                  </a:lnTo>
                  <a:lnTo>
                    <a:pt x="251" y="144"/>
                  </a:lnTo>
                  <a:lnTo>
                    <a:pt x="251" y="144"/>
                  </a:lnTo>
                  <a:lnTo>
                    <a:pt x="251" y="144"/>
                  </a:lnTo>
                  <a:lnTo>
                    <a:pt x="251" y="144"/>
                  </a:lnTo>
                  <a:lnTo>
                    <a:pt x="249" y="139"/>
                  </a:lnTo>
                  <a:lnTo>
                    <a:pt x="249" y="139"/>
                  </a:lnTo>
                  <a:lnTo>
                    <a:pt x="247" y="141"/>
                  </a:lnTo>
                  <a:lnTo>
                    <a:pt x="247" y="141"/>
                  </a:lnTo>
                  <a:close/>
                  <a:moveTo>
                    <a:pt x="189" y="60"/>
                  </a:moveTo>
                  <a:lnTo>
                    <a:pt x="189" y="60"/>
                  </a:lnTo>
                  <a:lnTo>
                    <a:pt x="189" y="60"/>
                  </a:lnTo>
                  <a:lnTo>
                    <a:pt x="189" y="60"/>
                  </a:lnTo>
                  <a:lnTo>
                    <a:pt x="189" y="57"/>
                  </a:lnTo>
                  <a:lnTo>
                    <a:pt x="189" y="57"/>
                  </a:lnTo>
                  <a:lnTo>
                    <a:pt x="186" y="57"/>
                  </a:lnTo>
                  <a:lnTo>
                    <a:pt x="186" y="57"/>
                  </a:lnTo>
                  <a:lnTo>
                    <a:pt x="189" y="60"/>
                  </a:lnTo>
                  <a:lnTo>
                    <a:pt x="189" y="60"/>
                  </a:lnTo>
                  <a:close/>
                  <a:moveTo>
                    <a:pt x="165" y="119"/>
                  </a:moveTo>
                  <a:lnTo>
                    <a:pt x="165" y="119"/>
                  </a:lnTo>
                  <a:lnTo>
                    <a:pt x="164" y="116"/>
                  </a:lnTo>
                  <a:lnTo>
                    <a:pt x="164" y="116"/>
                  </a:lnTo>
                  <a:lnTo>
                    <a:pt x="162" y="116"/>
                  </a:lnTo>
                  <a:lnTo>
                    <a:pt x="162" y="116"/>
                  </a:lnTo>
                  <a:lnTo>
                    <a:pt x="164" y="120"/>
                  </a:lnTo>
                  <a:lnTo>
                    <a:pt x="164" y="120"/>
                  </a:lnTo>
                  <a:lnTo>
                    <a:pt x="165" y="120"/>
                  </a:lnTo>
                  <a:lnTo>
                    <a:pt x="165" y="120"/>
                  </a:lnTo>
                  <a:lnTo>
                    <a:pt x="165" y="119"/>
                  </a:lnTo>
                  <a:lnTo>
                    <a:pt x="165" y="119"/>
                  </a:lnTo>
                  <a:close/>
                  <a:moveTo>
                    <a:pt x="254" y="112"/>
                  </a:moveTo>
                  <a:lnTo>
                    <a:pt x="254" y="112"/>
                  </a:lnTo>
                  <a:lnTo>
                    <a:pt x="255" y="109"/>
                  </a:lnTo>
                  <a:lnTo>
                    <a:pt x="255" y="108"/>
                  </a:lnTo>
                  <a:lnTo>
                    <a:pt x="255" y="108"/>
                  </a:lnTo>
                  <a:lnTo>
                    <a:pt x="254" y="109"/>
                  </a:lnTo>
                  <a:lnTo>
                    <a:pt x="254" y="109"/>
                  </a:lnTo>
                  <a:lnTo>
                    <a:pt x="255" y="109"/>
                  </a:lnTo>
                  <a:lnTo>
                    <a:pt x="254" y="111"/>
                  </a:lnTo>
                  <a:lnTo>
                    <a:pt x="254" y="111"/>
                  </a:lnTo>
                  <a:lnTo>
                    <a:pt x="254" y="112"/>
                  </a:lnTo>
                  <a:lnTo>
                    <a:pt x="254" y="112"/>
                  </a:lnTo>
                  <a:close/>
                  <a:moveTo>
                    <a:pt x="375" y="70"/>
                  </a:moveTo>
                  <a:lnTo>
                    <a:pt x="375" y="70"/>
                  </a:lnTo>
                  <a:lnTo>
                    <a:pt x="374" y="67"/>
                  </a:lnTo>
                  <a:lnTo>
                    <a:pt x="370" y="62"/>
                  </a:lnTo>
                  <a:lnTo>
                    <a:pt x="370" y="62"/>
                  </a:lnTo>
                  <a:lnTo>
                    <a:pt x="370" y="62"/>
                  </a:lnTo>
                  <a:lnTo>
                    <a:pt x="370" y="62"/>
                  </a:lnTo>
                  <a:lnTo>
                    <a:pt x="375" y="70"/>
                  </a:lnTo>
                  <a:lnTo>
                    <a:pt x="375" y="70"/>
                  </a:lnTo>
                  <a:close/>
                  <a:moveTo>
                    <a:pt x="176" y="89"/>
                  </a:moveTo>
                  <a:lnTo>
                    <a:pt x="176" y="89"/>
                  </a:lnTo>
                  <a:lnTo>
                    <a:pt x="178" y="86"/>
                  </a:lnTo>
                  <a:lnTo>
                    <a:pt x="178" y="86"/>
                  </a:lnTo>
                  <a:lnTo>
                    <a:pt x="175" y="86"/>
                  </a:lnTo>
                  <a:lnTo>
                    <a:pt x="175" y="86"/>
                  </a:lnTo>
                  <a:lnTo>
                    <a:pt x="175" y="87"/>
                  </a:lnTo>
                  <a:lnTo>
                    <a:pt x="176" y="89"/>
                  </a:lnTo>
                  <a:lnTo>
                    <a:pt x="176" y="89"/>
                  </a:lnTo>
                  <a:close/>
                  <a:moveTo>
                    <a:pt x="112" y="76"/>
                  </a:moveTo>
                  <a:lnTo>
                    <a:pt x="112" y="76"/>
                  </a:lnTo>
                  <a:lnTo>
                    <a:pt x="113" y="76"/>
                  </a:lnTo>
                  <a:lnTo>
                    <a:pt x="115" y="75"/>
                  </a:lnTo>
                  <a:lnTo>
                    <a:pt x="115" y="75"/>
                  </a:lnTo>
                  <a:lnTo>
                    <a:pt x="112" y="73"/>
                  </a:lnTo>
                  <a:lnTo>
                    <a:pt x="112" y="73"/>
                  </a:lnTo>
                  <a:lnTo>
                    <a:pt x="112" y="76"/>
                  </a:lnTo>
                  <a:lnTo>
                    <a:pt x="112" y="76"/>
                  </a:lnTo>
                  <a:close/>
                  <a:moveTo>
                    <a:pt x="262" y="26"/>
                  </a:moveTo>
                  <a:lnTo>
                    <a:pt x="262" y="26"/>
                  </a:lnTo>
                  <a:lnTo>
                    <a:pt x="260" y="26"/>
                  </a:lnTo>
                  <a:lnTo>
                    <a:pt x="260" y="26"/>
                  </a:lnTo>
                  <a:lnTo>
                    <a:pt x="255" y="27"/>
                  </a:lnTo>
                  <a:lnTo>
                    <a:pt x="255" y="27"/>
                  </a:lnTo>
                  <a:lnTo>
                    <a:pt x="255" y="27"/>
                  </a:lnTo>
                  <a:lnTo>
                    <a:pt x="255" y="27"/>
                  </a:lnTo>
                  <a:lnTo>
                    <a:pt x="258" y="27"/>
                  </a:lnTo>
                  <a:lnTo>
                    <a:pt x="262" y="26"/>
                  </a:lnTo>
                  <a:lnTo>
                    <a:pt x="262" y="26"/>
                  </a:lnTo>
                  <a:close/>
                  <a:moveTo>
                    <a:pt x="124" y="93"/>
                  </a:moveTo>
                  <a:lnTo>
                    <a:pt x="124" y="93"/>
                  </a:lnTo>
                  <a:lnTo>
                    <a:pt x="124" y="97"/>
                  </a:lnTo>
                  <a:lnTo>
                    <a:pt x="124" y="97"/>
                  </a:lnTo>
                  <a:lnTo>
                    <a:pt x="126" y="97"/>
                  </a:lnTo>
                  <a:lnTo>
                    <a:pt x="126" y="97"/>
                  </a:lnTo>
                  <a:lnTo>
                    <a:pt x="124" y="93"/>
                  </a:lnTo>
                  <a:lnTo>
                    <a:pt x="124" y="93"/>
                  </a:lnTo>
                  <a:close/>
                  <a:moveTo>
                    <a:pt x="246" y="68"/>
                  </a:moveTo>
                  <a:lnTo>
                    <a:pt x="246" y="68"/>
                  </a:lnTo>
                  <a:lnTo>
                    <a:pt x="246" y="68"/>
                  </a:lnTo>
                  <a:lnTo>
                    <a:pt x="246" y="68"/>
                  </a:lnTo>
                  <a:lnTo>
                    <a:pt x="247" y="68"/>
                  </a:lnTo>
                  <a:lnTo>
                    <a:pt x="247" y="68"/>
                  </a:lnTo>
                  <a:lnTo>
                    <a:pt x="247" y="67"/>
                  </a:lnTo>
                  <a:lnTo>
                    <a:pt x="247" y="65"/>
                  </a:lnTo>
                  <a:lnTo>
                    <a:pt x="247" y="65"/>
                  </a:lnTo>
                  <a:lnTo>
                    <a:pt x="246" y="68"/>
                  </a:lnTo>
                  <a:lnTo>
                    <a:pt x="246" y="68"/>
                  </a:lnTo>
                  <a:close/>
                  <a:moveTo>
                    <a:pt x="228" y="109"/>
                  </a:moveTo>
                  <a:lnTo>
                    <a:pt x="228" y="109"/>
                  </a:lnTo>
                  <a:lnTo>
                    <a:pt x="232" y="112"/>
                  </a:lnTo>
                  <a:lnTo>
                    <a:pt x="232" y="112"/>
                  </a:lnTo>
                  <a:lnTo>
                    <a:pt x="232" y="108"/>
                  </a:lnTo>
                  <a:lnTo>
                    <a:pt x="232" y="108"/>
                  </a:lnTo>
                  <a:lnTo>
                    <a:pt x="228" y="109"/>
                  </a:lnTo>
                  <a:lnTo>
                    <a:pt x="228" y="109"/>
                  </a:lnTo>
                  <a:close/>
                  <a:moveTo>
                    <a:pt x="79" y="76"/>
                  </a:moveTo>
                  <a:lnTo>
                    <a:pt x="79" y="76"/>
                  </a:lnTo>
                  <a:lnTo>
                    <a:pt x="79" y="78"/>
                  </a:lnTo>
                  <a:lnTo>
                    <a:pt x="79" y="78"/>
                  </a:lnTo>
                  <a:lnTo>
                    <a:pt x="80" y="81"/>
                  </a:lnTo>
                  <a:lnTo>
                    <a:pt x="80" y="81"/>
                  </a:lnTo>
                  <a:lnTo>
                    <a:pt x="80" y="79"/>
                  </a:lnTo>
                  <a:lnTo>
                    <a:pt x="79" y="76"/>
                  </a:lnTo>
                  <a:lnTo>
                    <a:pt x="79" y="76"/>
                  </a:lnTo>
                  <a:close/>
                  <a:moveTo>
                    <a:pt x="137" y="122"/>
                  </a:moveTo>
                  <a:lnTo>
                    <a:pt x="137" y="122"/>
                  </a:lnTo>
                  <a:lnTo>
                    <a:pt x="137" y="123"/>
                  </a:lnTo>
                  <a:lnTo>
                    <a:pt x="137" y="123"/>
                  </a:lnTo>
                  <a:lnTo>
                    <a:pt x="139" y="123"/>
                  </a:lnTo>
                  <a:lnTo>
                    <a:pt x="139" y="123"/>
                  </a:lnTo>
                  <a:lnTo>
                    <a:pt x="139" y="123"/>
                  </a:lnTo>
                  <a:lnTo>
                    <a:pt x="139" y="123"/>
                  </a:lnTo>
                  <a:lnTo>
                    <a:pt x="139" y="120"/>
                  </a:lnTo>
                  <a:lnTo>
                    <a:pt x="139" y="120"/>
                  </a:lnTo>
                  <a:lnTo>
                    <a:pt x="137" y="122"/>
                  </a:lnTo>
                  <a:lnTo>
                    <a:pt x="137" y="122"/>
                  </a:lnTo>
                  <a:close/>
                  <a:moveTo>
                    <a:pt x="270" y="101"/>
                  </a:moveTo>
                  <a:lnTo>
                    <a:pt x="270" y="101"/>
                  </a:lnTo>
                  <a:lnTo>
                    <a:pt x="271" y="100"/>
                  </a:lnTo>
                  <a:lnTo>
                    <a:pt x="270" y="98"/>
                  </a:lnTo>
                  <a:lnTo>
                    <a:pt x="270" y="98"/>
                  </a:lnTo>
                  <a:lnTo>
                    <a:pt x="268" y="100"/>
                  </a:lnTo>
                  <a:lnTo>
                    <a:pt x="270" y="101"/>
                  </a:lnTo>
                  <a:lnTo>
                    <a:pt x="270" y="101"/>
                  </a:lnTo>
                  <a:close/>
                  <a:moveTo>
                    <a:pt x="66" y="95"/>
                  </a:moveTo>
                  <a:lnTo>
                    <a:pt x="66" y="95"/>
                  </a:lnTo>
                  <a:lnTo>
                    <a:pt x="66" y="93"/>
                  </a:lnTo>
                  <a:lnTo>
                    <a:pt x="66" y="93"/>
                  </a:lnTo>
                  <a:lnTo>
                    <a:pt x="64" y="90"/>
                  </a:lnTo>
                  <a:lnTo>
                    <a:pt x="64" y="90"/>
                  </a:lnTo>
                  <a:lnTo>
                    <a:pt x="64" y="90"/>
                  </a:lnTo>
                  <a:lnTo>
                    <a:pt x="64" y="90"/>
                  </a:lnTo>
                  <a:lnTo>
                    <a:pt x="66" y="95"/>
                  </a:lnTo>
                  <a:lnTo>
                    <a:pt x="66" y="95"/>
                  </a:lnTo>
                  <a:close/>
                  <a:moveTo>
                    <a:pt x="341" y="90"/>
                  </a:moveTo>
                  <a:lnTo>
                    <a:pt x="341" y="90"/>
                  </a:lnTo>
                  <a:lnTo>
                    <a:pt x="339" y="90"/>
                  </a:lnTo>
                  <a:lnTo>
                    <a:pt x="339" y="90"/>
                  </a:lnTo>
                  <a:lnTo>
                    <a:pt x="341" y="93"/>
                  </a:lnTo>
                  <a:lnTo>
                    <a:pt x="341" y="93"/>
                  </a:lnTo>
                  <a:lnTo>
                    <a:pt x="341" y="90"/>
                  </a:lnTo>
                  <a:lnTo>
                    <a:pt x="341" y="90"/>
                  </a:lnTo>
                  <a:close/>
                  <a:moveTo>
                    <a:pt x="225" y="75"/>
                  </a:moveTo>
                  <a:lnTo>
                    <a:pt x="225" y="75"/>
                  </a:lnTo>
                  <a:lnTo>
                    <a:pt x="228" y="76"/>
                  </a:lnTo>
                  <a:lnTo>
                    <a:pt x="228" y="76"/>
                  </a:lnTo>
                  <a:lnTo>
                    <a:pt x="230" y="75"/>
                  </a:lnTo>
                  <a:lnTo>
                    <a:pt x="230" y="75"/>
                  </a:lnTo>
                  <a:lnTo>
                    <a:pt x="227" y="73"/>
                  </a:lnTo>
                  <a:lnTo>
                    <a:pt x="227" y="73"/>
                  </a:lnTo>
                  <a:lnTo>
                    <a:pt x="225" y="75"/>
                  </a:lnTo>
                  <a:lnTo>
                    <a:pt x="225" y="75"/>
                  </a:lnTo>
                  <a:close/>
                  <a:moveTo>
                    <a:pt x="293" y="70"/>
                  </a:moveTo>
                  <a:lnTo>
                    <a:pt x="293" y="70"/>
                  </a:lnTo>
                  <a:lnTo>
                    <a:pt x="296" y="75"/>
                  </a:lnTo>
                  <a:lnTo>
                    <a:pt x="296" y="75"/>
                  </a:lnTo>
                  <a:lnTo>
                    <a:pt x="296" y="73"/>
                  </a:lnTo>
                  <a:lnTo>
                    <a:pt x="296" y="73"/>
                  </a:lnTo>
                  <a:lnTo>
                    <a:pt x="293" y="70"/>
                  </a:lnTo>
                  <a:lnTo>
                    <a:pt x="293" y="70"/>
                  </a:lnTo>
                  <a:close/>
                  <a:moveTo>
                    <a:pt x="353" y="98"/>
                  </a:moveTo>
                  <a:lnTo>
                    <a:pt x="353" y="98"/>
                  </a:lnTo>
                  <a:lnTo>
                    <a:pt x="353" y="95"/>
                  </a:lnTo>
                  <a:lnTo>
                    <a:pt x="353" y="95"/>
                  </a:lnTo>
                  <a:lnTo>
                    <a:pt x="353" y="95"/>
                  </a:lnTo>
                  <a:lnTo>
                    <a:pt x="353" y="95"/>
                  </a:lnTo>
                  <a:lnTo>
                    <a:pt x="352" y="95"/>
                  </a:lnTo>
                  <a:lnTo>
                    <a:pt x="352" y="95"/>
                  </a:lnTo>
                  <a:lnTo>
                    <a:pt x="353" y="98"/>
                  </a:lnTo>
                  <a:lnTo>
                    <a:pt x="353" y="98"/>
                  </a:lnTo>
                  <a:close/>
                  <a:moveTo>
                    <a:pt x="247" y="51"/>
                  </a:moveTo>
                  <a:lnTo>
                    <a:pt x="247" y="51"/>
                  </a:lnTo>
                  <a:lnTo>
                    <a:pt x="251" y="48"/>
                  </a:lnTo>
                  <a:lnTo>
                    <a:pt x="251" y="48"/>
                  </a:lnTo>
                  <a:lnTo>
                    <a:pt x="247" y="51"/>
                  </a:lnTo>
                  <a:lnTo>
                    <a:pt x="247" y="51"/>
                  </a:lnTo>
                  <a:lnTo>
                    <a:pt x="247" y="51"/>
                  </a:lnTo>
                  <a:lnTo>
                    <a:pt x="247" y="51"/>
                  </a:lnTo>
                  <a:close/>
                  <a:moveTo>
                    <a:pt x="162" y="52"/>
                  </a:moveTo>
                  <a:lnTo>
                    <a:pt x="162" y="52"/>
                  </a:lnTo>
                  <a:lnTo>
                    <a:pt x="162" y="49"/>
                  </a:lnTo>
                  <a:lnTo>
                    <a:pt x="162" y="49"/>
                  </a:lnTo>
                  <a:lnTo>
                    <a:pt x="162" y="49"/>
                  </a:lnTo>
                  <a:lnTo>
                    <a:pt x="162" y="49"/>
                  </a:lnTo>
                  <a:lnTo>
                    <a:pt x="161" y="52"/>
                  </a:lnTo>
                  <a:lnTo>
                    <a:pt x="161" y="52"/>
                  </a:lnTo>
                  <a:lnTo>
                    <a:pt x="162" y="52"/>
                  </a:lnTo>
                  <a:lnTo>
                    <a:pt x="162" y="52"/>
                  </a:lnTo>
                  <a:close/>
                  <a:moveTo>
                    <a:pt x="222" y="133"/>
                  </a:moveTo>
                  <a:lnTo>
                    <a:pt x="222" y="133"/>
                  </a:lnTo>
                  <a:lnTo>
                    <a:pt x="222" y="134"/>
                  </a:lnTo>
                  <a:lnTo>
                    <a:pt x="222" y="134"/>
                  </a:lnTo>
                  <a:lnTo>
                    <a:pt x="222" y="138"/>
                  </a:lnTo>
                  <a:lnTo>
                    <a:pt x="222" y="138"/>
                  </a:lnTo>
                  <a:lnTo>
                    <a:pt x="224" y="136"/>
                  </a:lnTo>
                  <a:lnTo>
                    <a:pt x="224" y="136"/>
                  </a:lnTo>
                  <a:lnTo>
                    <a:pt x="222" y="133"/>
                  </a:lnTo>
                  <a:lnTo>
                    <a:pt x="222" y="133"/>
                  </a:lnTo>
                  <a:close/>
                  <a:moveTo>
                    <a:pt x="71" y="123"/>
                  </a:moveTo>
                  <a:lnTo>
                    <a:pt x="71" y="123"/>
                  </a:lnTo>
                  <a:lnTo>
                    <a:pt x="71" y="123"/>
                  </a:lnTo>
                  <a:lnTo>
                    <a:pt x="71" y="123"/>
                  </a:lnTo>
                  <a:lnTo>
                    <a:pt x="74" y="120"/>
                  </a:lnTo>
                  <a:lnTo>
                    <a:pt x="74" y="120"/>
                  </a:lnTo>
                  <a:lnTo>
                    <a:pt x="72" y="120"/>
                  </a:lnTo>
                  <a:lnTo>
                    <a:pt x="72" y="120"/>
                  </a:lnTo>
                  <a:lnTo>
                    <a:pt x="71" y="123"/>
                  </a:lnTo>
                  <a:lnTo>
                    <a:pt x="71" y="123"/>
                  </a:lnTo>
                  <a:close/>
                  <a:moveTo>
                    <a:pt x="345" y="89"/>
                  </a:moveTo>
                  <a:lnTo>
                    <a:pt x="345" y="89"/>
                  </a:lnTo>
                  <a:lnTo>
                    <a:pt x="345" y="90"/>
                  </a:lnTo>
                  <a:lnTo>
                    <a:pt x="344" y="92"/>
                  </a:lnTo>
                  <a:lnTo>
                    <a:pt x="344" y="92"/>
                  </a:lnTo>
                  <a:lnTo>
                    <a:pt x="347" y="92"/>
                  </a:lnTo>
                  <a:lnTo>
                    <a:pt x="347" y="92"/>
                  </a:lnTo>
                  <a:lnTo>
                    <a:pt x="347" y="90"/>
                  </a:lnTo>
                  <a:lnTo>
                    <a:pt x="347" y="90"/>
                  </a:lnTo>
                  <a:lnTo>
                    <a:pt x="345" y="89"/>
                  </a:lnTo>
                  <a:lnTo>
                    <a:pt x="345" y="89"/>
                  </a:lnTo>
                  <a:close/>
                  <a:moveTo>
                    <a:pt x="217" y="62"/>
                  </a:moveTo>
                  <a:lnTo>
                    <a:pt x="217" y="62"/>
                  </a:lnTo>
                  <a:lnTo>
                    <a:pt x="219" y="62"/>
                  </a:lnTo>
                  <a:lnTo>
                    <a:pt x="221" y="60"/>
                  </a:lnTo>
                  <a:lnTo>
                    <a:pt x="221" y="60"/>
                  </a:lnTo>
                  <a:lnTo>
                    <a:pt x="219" y="60"/>
                  </a:lnTo>
                  <a:lnTo>
                    <a:pt x="217" y="62"/>
                  </a:lnTo>
                  <a:lnTo>
                    <a:pt x="217" y="62"/>
                  </a:lnTo>
                  <a:close/>
                  <a:moveTo>
                    <a:pt x="47" y="138"/>
                  </a:moveTo>
                  <a:lnTo>
                    <a:pt x="47" y="138"/>
                  </a:lnTo>
                  <a:lnTo>
                    <a:pt x="49" y="141"/>
                  </a:lnTo>
                  <a:lnTo>
                    <a:pt x="50" y="142"/>
                  </a:lnTo>
                  <a:lnTo>
                    <a:pt x="50" y="142"/>
                  </a:lnTo>
                  <a:lnTo>
                    <a:pt x="47" y="138"/>
                  </a:lnTo>
                  <a:lnTo>
                    <a:pt x="47" y="138"/>
                  </a:lnTo>
                  <a:close/>
                  <a:moveTo>
                    <a:pt x="296" y="122"/>
                  </a:moveTo>
                  <a:lnTo>
                    <a:pt x="296" y="122"/>
                  </a:lnTo>
                  <a:lnTo>
                    <a:pt x="298" y="120"/>
                  </a:lnTo>
                  <a:lnTo>
                    <a:pt x="298" y="120"/>
                  </a:lnTo>
                  <a:lnTo>
                    <a:pt x="296" y="120"/>
                  </a:lnTo>
                  <a:lnTo>
                    <a:pt x="295" y="120"/>
                  </a:lnTo>
                  <a:lnTo>
                    <a:pt x="295" y="120"/>
                  </a:lnTo>
                  <a:lnTo>
                    <a:pt x="296" y="122"/>
                  </a:lnTo>
                  <a:lnTo>
                    <a:pt x="296" y="122"/>
                  </a:lnTo>
                  <a:close/>
                  <a:moveTo>
                    <a:pt x="266" y="119"/>
                  </a:moveTo>
                  <a:lnTo>
                    <a:pt x="266" y="119"/>
                  </a:lnTo>
                  <a:lnTo>
                    <a:pt x="265" y="120"/>
                  </a:lnTo>
                  <a:lnTo>
                    <a:pt x="265" y="123"/>
                  </a:lnTo>
                  <a:lnTo>
                    <a:pt x="265" y="123"/>
                  </a:lnTo>
                  <a:lnTo>
                    <a:pt x="266" y="119"/>
                  </a:lnTo>
                  <a:lnTo>
                    <a:pt x="266" y="119"/>
                  </a:lnTo>
                  <a:close/>
                  <a:moveTo>
                    <a:pt x="370" y="70"/>
                  </a:moveTo>
                  <a:lnTo>
                    <a:pt x="370" y="70"/>
                  </a:lnTo>
                  <a:lnTo>
                    <a:pt x="369" y="73"/>
                  </a:lnTo>
                  <a:lnTo>
                    <a:pt x="369" y="73"/>
                  </a:lnTo>
                  <a:lnTo>
                    <a:pt x="370" y="71"/>
                  </a:lnTo>
                  <a:lnTo>
                    <a:pt x="370" y="71"/>
                  </a:lnTo>
                  <a:lnTo>
                    <a:pt x="370" y="70"/>
                  </a:lnTo>
                  <a:lnTo>
                    <a:pt x="370" y="70"/>
                  </a:lnTo>
                  <a:close/>
                  <a:moveTo>
                    <a:pt x="348" y="56"/>
                  </a:moveTo>
                  <a:lnTo>
                    <a:pt x="348" y="56"/>
                  </a:lnTo>
                  <a:lnTo>
                    <a:pt x="348" y="56"/>
                  </a:lnTo>
                  <a:lnTo>
                    <a:pt x="348" y="56"/>
                  </a:lnTo>
                  <a:lnTo>
                    <a:pt x="347" y="56"/>
                  </a:lnTo>
                  <a:lnTo>
                    <a:pt x="347" y="56"/>
                  </a:lnTo>
                  <a:lnTo>
                    <a:pt x="348" y="59"/>
                  </a:lnTo>
                  <a:lnTo>
                    <a:pt x="348" y="59"/>
                  </a:lnTo>
                  <a:lnTo>
                    <a:pt x="348" y="56"/>
                  </a:lnTo>
                  <a:lnTo>
                    <a:pt x="348" y="56"/>
                  </a:lnTo>
                  <a:close/>
                  <a:moveTo>
                    <a:pt x="236" y="128"/>
                  </a:moveTo>
                  <a:lnTo>
                    <a:pt x="236" y="128"/>
                  </a:lnTo>
                  <a:lnTo>
                    <a:pt x="235" y="133"/>
                  </a:lnTo>
                  <a:lnTo>
                    <a:pt x="235" y="133"/>
                  </a:lnTo>
                  <a:lnTo>
                    <a:pt x="236" y="128"/>
                  </a:lnTo>
                  <a:lnTo>
                    <a:pt x="236" y="128"/>
                  </a:lnTo>
                  <a:lnTo>
                    <a:pt x="236" y="128"/>
                  </a:lnTo>
                  <a:lnTo>
                    <a:pt x="236" y="128"/>
                  </a:lnTo>
                  <a:close/>
                  <a:moveTo>
                    <a:pt x="121" y="56"/>
                  </a:moveTo>
                  <a:lnTo>
                    <a:pt x="121" y="56"/>
                  </a:lnTo>
                  <a:lnTo>
                    <a:pt x="123" y="57"/>
                  </a:lnTo>
                  <a:lnTo>
                    <a:pt x="123" y="57"/>
                  </a:lnTo>
                  <a:lnTo>
                    <a:pt x="123" y="56"/>
                  </a:lnTo>
                  <a:lnTo>
                    <a:pt x="123" y="56"/>
                  </a:lnTo>
                  <a:lnTo>
                    <a:pt x="121" y="56"/>
                  </a:lnTo>
                  <a:lnTo>
                    <a:pt x="121" y="56"/>
                  </a:lnTo>
                  <a:close/>
                  <a:moveTo>
                    <a:pt x="304" y="27"/>
                  </a:moveTo>
                  <a:lnTo>
                    <a:pt x="304" y="27"/>
                  </a:lnTo>
                  <a:lnTo>
                    <a:pt x="303" y="26"/>
                  </a:lnTo>
                  <a:lnTo>
                    <a:pt x="301" y="27"/>
                  </a:lnTo>
                  <a:lnTo>
                    <a:pt x="301" y="27"/>
                  </a:lnTo>
                  <a:lnTo>
                    <a:pt x="301" y="29"/>
                  </a:lnTo>
                  <a:lnTo>
                    <a:pt x="301" y="29"/>
                  </a:lnTo>
                  <a:lnTo>
                    <a:pt x="304" y="27"/>
                  </a:lnTo>
                  <a:lnTo>
                    <a:pt x="304" y="27"/>
                  </a:lnTo>
                  <a:close/>
                  <a:moveTo>
                    <a:pt x="238" y="123"/>
                  </a:moveTo>
                  <a:lnTo>
                    <a:pt x="238" y="123"/>
                  </a:lnTo>
                  <a:lnTo>
                    <a:pt x="240" y="122"/>
                  </a:lnTo>
                  <a:lnTo>
                    <a:pt x="238" y="122"/>
                  </a:lnTo>
                  <a:lnTo>
                    <a:pt x="238" y="122"/>
                  </a:lnTo>
                  <a:lnTo>
                    <a:pt x="238" y="123"/>
                  </a:lnTo>
                  <a:lnTo>
                    <a:pt x="238" y="123"/>
                  </a:lnTo>
                  <a:lnTo>
                    <a:pt x="238" y="123"/>
                  </a:lnTo>
                  <a:close/>
                  <a:moveTo>
                    <a:pt x="64" y="111"/>
                  </a:moveTo>
                  <a:lnTo>
                    <a:pt x="64" y="111"/>
                  </a:lnTo>
                  <a:lnTo>
                    <a:pt x="63" y="114"/>
                  </a:lnTo>
                  <a:lnTo>
                    <a:pt x="63" y="114"/>
                  </a:lnTo>
                  <a:lnTo>
                    <a:pt x="64" y="116"/>
                  </a:lnTo>
                  <a:lnTo>
                    <a:pt x="64" y="116"/>
                  </a:lnTo>
                  <a:lnTo>
                    <a:pt x="64" y="112"/>
                  </a:lnTo>
                  <a:lnTo>
                    <a:pt x="64" y="112"/>
                  </a:lnTo>
                  <a:lnTo>
                    <a:pt x="64" y="111"/>
                  </a:lnTo>
                  <a:lnTo>
                    <a:pt x="64" y="111"/>
                  </a:lnTo>
                  <a:close/>
                  <a:moveTo>
                    <a:pt x="273" y="48"/>
                  </a:moveTo>
                  <a:lnTo>
                    <a:pt x="273" y="48"/>
                  </a:lnTo>
                  <a:lnTo>
                    <a:pt x="273" y="49"/>
                  </a:lnTo>
                  <a:lnTo>
                    <a:pt x="271" y="51"/>
                  </a:lnTo>
                  <a:lnTo>
                    <a:pt x="271" y="51"/>
                  </a:lnTo>
                  <a:lnTo>
                    <a:pt x="273" y="49"/>
                  </a:lnTo>
                  <a:lnTo>
                    <a:pt x="273" y="48"/>
                  </a:lnTo>
                  <a:lnTo>
                    <a:pt x="273" y="48"/>
                  </a:lnTo>
                  <a:close/>
                  <a:moveTo>
                    <a:pt x="352" y="111"/>
                  </a:moveTo>
                  <a:lnTo>
                    <a:pt x="352" y="111"/>
                  </a:lnTo>
                  <a:lnTo>
                    <a:pt x="353" y="108"/>
                  </a:lnTo>
                  <a:lnTo>
                    <a:pt x="353" y="108"/>
                  </a:lnTo>
                  <a:lnTo>
                    <a:pt x="352" y="108"/>
                  </a:lnTo>
                  <a:lnTo>
                    <a:pt x="352" y="108"/>
                  </a:lnTo>
                  <a:lnTo>
                    <a:pt x="350" y="108"/>
                  </a:lnTo>
                  <a:lnTo>
                    <a:pt x="350" y="108"/>
                  </a:lnTo>
                  <a:lnTo>
                    <a:pt x="352" y="111"/>
                  </a:lnTo>
                  <a:lnTo>
                    <a:pt x="352" y="111"/>
                  </a:lnTo>
                  <a:close/>
                  <a:moveTo>
                    <a:pt x="285" y="51"/>
                  </a:moveTo>
                  <a:lnTo>
                    <a:pt x="285" y="51"/>
                  </a:lnTo>
                  <a:lnTo>
                    <a:pt x="285" y="51"/>
                  </a:lnTo>
                  <a:lnTo>
                    <a:pt x="285" y="51"/>
                  </a:lnTo>
                  <a:lnTo>
                    <a:pt x="284" y="54"/>
                  </a:lnTo>
                  <a:lnTo>
                    <a:pt x="284" y="54"/>
                  </a:lnTo>
                  <a:lnTo>
                    <a:pt x="285" y="52"/>
                  </a:lnTo>
                  <a:lnTo>
                    <a:pt x="285" y="52"/>
                  </a:lnTo>
                  <a:lnTo>
                    <a:pt x="285" y="52"/>
                  </a:lnTo>
                  <a:lnTo>
                    <a:pt x="285" y="52"/>
                  </a:lnTo>
                  <a:lnTo>
                    <a:pt x="285" y="51"/>
                  </a:lnTo>
                  <a:lnTo>
                    <a:pt x="285" y="51"/>
                  </a:lnTo>
                  <a:close/>
                  <a:moveTo>
                    <a:pt x="236" y="75"/>
                  </a:moveTo>
                  <a:lnTo>
                    <a:pt x="236" y="75"/>
                  </a:lnTo>
                  <a:lnTo>
                    <a:pt x="236" y="73"/>
                  </a:lnTo>
                  <a:lnTo>
                    <a:pt x="236" y="71"/>
                  </a:lnTo>
                  <a:lnTo>
                    <a:pt x="236" y="71"/>
                  </a:lnTo>
                  <a:lnTo>
                    <a:pt x="236" y="75"/>
                  </a:lnTo>
                  <a:lnTo>
                    <a:pt x="236" y="75"/>
                  </a:lnTo>
                  <a:close/>
                  <a:moveTo>
                    <a:pt x="173" y="81"/>
                  </a:moveTo>
                  <a:lnTo>
                    <a:pt x="173" y="81"/>
                  </a:lnTo>
                  <a:lnTo>
                    <a:pt x="173" y="79"/>
                  </a:lnTo>
                  <a:lnTo>
                    <a:pt x="173" y="79"/>
                  </a:lnTo>
                  <a:lnTo>
                    <a:pt x="172" y="79"/>
                  </a:lnTo>
                  <a:lnTo>
                    <a:pt x="172" y="79"/>
                  </a:lnTo>
                  <a:lnTo>
                    <a:pt x="172" y="79"/>
                  </a:lnTo>
                  <a:lnTo>
                    <a:pt x="172" y="79"/>
                  </a:lnTo>
                  <a:lnTo>
                    <a:pt x="173" y="81"/>
                  </a:lnTo>
                  <a:lnTo>
                    <a:pt x="173" y="81"/>
                  </a:lnTo>
                  <a:close/>
                  <a:moveTo>
                    <a:pt x="221" y="122"/>
                  </a:moveTo>
                  <a:lnTo>
                    <a:pt x="221" y="122"/>
                  </a:lnTo>
                  <a:lnTo>
                    <a:pt x="221" y="125"/>
                  </a:lnTo>
                  <a:lnTo>
                    <a:pt x="222" y="127"/>
                  </a:lnTo>
                  <a:lnTo>
                    <a:pt x="222" y="127"/>
                  </a:lnTo>
                  <a:lnTo>
                    <a:pt x="221" y="122"/>
                  </a:lnTo>
                  <a:lnTo>
                    <a:pt x="221" y="122"/>
                  </a:lnTo>
                  <a:close/>
                  <a:moveTo>
                    <a:pt x="143" y="37"/>
                  </a:moveTo>
                  <a:lnTo>
                    <a:pt x="143" y="37"/>
                  </a:lnTo>
                  <a:lnTo>
                    <a:pt x="142" y="35"/>
                  </a:lnTo>
                  <a:lnTo>
                    <a:pt x="140" y="35"/>
                  </a:lnTo>
                  <a:lnTo>
                    <a:pt x="140" y="35"/>
                  </a:lnTo>
                  <a:lnTo>
                    <a:pt x="143" y="37"/>
                  </a:lnTo>
                  <a:lnTo>
                    <a:pt x="143" y="37"/>
                  </a:lnTo>
                  <a:close/>
                  <a:moveTo>
                    <a:pt x="240" y="101"/>
                  </a:moveTo>
                  <a:lnTo>
                    <a:pt x="240" y="101"/>
                  </a:lnTo>
                  <a:lnTo>
                    <a:pt x="240" y="104"/>
                  </a:lnTo>
                  <a:lnTo>
                    <a:pt x="240" y="104"/>
                  </a:lnTo>
                  <a:lnTo>
                    <a:pt x="241" y="101"/>
                  </a:lnTo>
                  <a:lnTo>
                    <a:pt x="241" y="101"/>
                  </a:lnTo>
                  <a:lnTo>
                    <a:pt x="240" y="101"/>
                  </a:lnTo>
                  <a:lnTo>
                    <a:pt x="240" y="101"/>
                  </a:lnTo>
                  <a:close/>
                  <a:moveTo>
                    <a:pt x="30" y="138"/>
                  </a:moveTo>
                  <a:lnTo>
                    <a:pt x="30" y="138"/>
                  </a:lnTo>
                  <a:lnTo>
                    <a:pt x="31" y="138"/>
                  </a:lnTo>
                  <a:lnTo>
                    <a:pt x="31" y="138"/>
                  </a:lnTo>
                  <a:lnTo>
                    <a:pt x="30" y="136"/>
                  </a:lnTo>
                  <a:lnTo>
                    <a:pt x="30" y="136"/>
                  </a:lnTo>
                  <a:lnTo>
                    <a:pt x="30" y="138"/>
                  </a:lnTo>
                  <a:lnTo>
                    <a:pt x="30" y="138"/>
                  </a:lnTo>
                  <a:close/>
                  <a:moveTo>
                    <a:pt x="112" y="134"/>
                  </a:moveTo>
                  <a:lnTo>
                    <a:pt x="112" y="134"/>
                  </a:lnTo>
                  <a:lnTo>
                    <a:pt x="113" y="133"/>
                  </a:lnTo>
                  <a:lnTo>
                    <a:pt x="112" y="131"/>
                  </a:lnTo>
                  <a:lnTo>
                    <a:pt x="112" y="131"/>
                  </a:lnTo>
                  <a:lnTo>
                    <a:pt x="112" y="133"/>
                  </a:lnTo>
                  <a:lnTo>
                    <a:pt x="112" y="134"/>
                  </a:lnTo>
                  <a:lnTo>
                    <a:pt x="112" y="134"/>
                  </a:lnTo>
                  <a:close/>
                  <a:moveTo>
                    <a:pt x="64" y="54"/>
                  </a:moveTo>
                  <a:lnTo>
                    <a:pt x="64" y="54"/>
                  </a:lnTo>
                  <a:lnTo>
                    <a:pt x="66" y="52"/>
                  </a:lnTo>
                  <a:lnTo>
                    <a:pt x="66" y="52"/>
                  </a:lnTo>
                  <a:lnTo>
                    <a:pt x="64" y="52"/>
                  </a:lnTo>
                  <a:lnTo>
                    <a:pt x="64" y="52"/>
                  </a:lnTo>
                  <a:lnTo>
                    <a:pt x="63" y="54"/>
                  </a:lnTo>
                  <a:lnTo>
                    <a:pt x="63" y="54"/>
                  </a:lnTo>
                  <a:lnTo>
                    <a:pt x="63" y="54"/>
                  </a:lnTo>
                  <a:lnTo>
                    <a:pt x="63" y="54"/>
                  </a:lnTo>
                  <a:lnTo>
                    <a:pt x="64" y="54"/>
                  </a:lnTo>
                  <a:lnTo>
                    <a:pt x="64" y="54"/>
                  </a:lnTo>
                  <a:close/>
                  <a:moveTo>
                    <a:pt x="128" y="100"/>
                  </a:moveTo>
                  <a:lnTo>
                    <a:pt x="128" y="100"/>
                  </a:lnTo>
                  <a:lnTo>
                    <a:pt x="124" y="100"/>
                  </a:lnTo>
                  <a:lnTo>
                    <a:pt x="124" y="100"/>
                  </a:lnTo>
                  <a:lnTo>
                    <a:pt x="126" y="103"/>
                  </a:lnTo>
                  <a:lnTo>
                    <a:pt x="126" y="103"/>
                  </a:lnTo>
                  <a:lnTo>
                    <a:pt x="128" y="100"/>
                  </a:lnTo>
                  <a:lnTo>
                    <a:pt x="128" y="100"/>
                  </a:lnTo>
                  <a:close/>
                  <a:moveTo>
                    <a:pt x="281" y="103"/>
                  </a:moveTo>
                  <a:lnTo>
                    <a:pt x="281" y="103"/>
                  </a:lnTo>
                  <a:lnTo>
                    <a:pt x="281" y="103"/>
                  </a:lnTo>
                  <a:lnTo>
                    <a:pt x="281" y="103"/>
                  </a:lnTo>
                  <a:lnTo>
                    <a:pt x="282" y="103"/>
                  </a:lnTo>
                  <a:lnTo>
                    <a:pt x="282" y="103"/>
                  </a:lnTo>
                  <a:lnTo>
                    <a:pt x="284" y="101"/>
                  </a:lnTo>
                  <a:lnTo>
                    <a:pt x="284" y="100"/>
                  </a:lnTo>
                  <a:lnTo>
                    <a:pt x="284" y="100"/>
                  </a:lnTo>
                  <a:lnTo>
                    <a:pt x="281" y="103"/>
                  </a:lnTo>
                  <a:lnTo>
                    <a:pt x="281" y="103"/>
                  </a:lnTo>
                  <a:close/>
                  <a:moveTo>
                    <a:pt x="19" y="116"/>
                  </a:moveTo>
                  <a:lnTo>
                    <a:pt x="19" y="116"/>
                  </a:lnTo>
                  <a:lnTo>
                    <a:pt x="19" y="116"/>
                  </a:lnTo>
                  <a:lnTo>
                    <a:pt x="19" y="114"/>
                  </a:lnTo>
                  <a:lnTo>
                    <a:pt x="19" y="114"/>
                  </a:lnTo>
                  <a:lnTo>
                    <a:pt x="19" y="116"/>
                  </a:lnTo>
                  <a:lnTo>
                    <a:pt x="19" y="116"/>
                  </a:lnTo>
                  <a:close/>
                  <a:moveTo>
                    <a:pt x="20" y="131"/>
                  </a:moveTo>
                  <a:lnTo>
                    <a:pt x="20" y="131"/>
                  </a:lnTo>
                  <a:lnTo>
                    <a:pt x="20" y="133"/>
                  </a:lnTo>
                  <a:lnTo>
                    <a:pt x="20" y="134"/>
                  </a:lnTo>
                  <a:lnTo>
                    <a:pt x="20" y="134"/>
                  </a:lnTo>
                  <a:lnTo>
                    <a:pt x="20" y="131"/>
                  </a:lnTo>
                  <a:lnTo>
                    <a:pt x="20" y="131"/>
                  </a:lnTo>
                  <a:close/>
                  <a:moveTo>
                    <a:pt x="181" y="48"/>
                  </a:moveTo>
                  <a:lnTo>
                    <a:pt x="181" y="48"/>
                  </a:lnTo>
                  <a:lnTo>
                    <a:pt x="183" y="49"/>
                  </a:lnTo>
                  <a:lnTo>
                    <a:pt x="183" y="49"/>
                  </a:lnTo>
                  <a:lnTo>
                    <a:pt x="183" y="48"/>
                  </a:lnTo>
                  <a:lnTo>
                    <a:pt x="183" y="48"/>
                  </a:lnTo>
                  <a:lnTo>
                    <a:pt x="183" y="48"/>
                  </a:lnTo>
                  <a:lnTo>
                    <a:pt x="181" y="48"/>
                  </a:lnTo>
                  <a:lnTo>
                    <a:pt x="181" y="48"/>
                  </a:lnTo>
                  <a:lnTo>
                    <a:pt x="181" y="48"/>
                  </a:lnTo>
                  <a:close/>
                  <a:moveTo>
                    <a:pt x="181" y="86"/>
                  </a:moveTo>
                  <a:lnTo>
                    <a:pt x="181" y="86"/>
                  </a:lnTo>
                  <a:lnTo>
                    <a:pt x="183" y="86"/>
                  </a:lnTo>
                  <a:lnTo>
                    <a:pt x="184" y="84"/>
                  </a:lnTo>
                  <a:lnTo>
                    <a:pt x="184" y="84"/>
                  </a:lnTo>
                  <a:lnTo>
                    <a:pt x="183" y="84"/>
                  </a:lnTo>
                  <a:lnTo>
                    <a:pt x="181" y="86"/>
                  </a:lnTo>
                  <a:lnTo>
                    <a:pt x="181" y="86"/>
                  </a:lnTo>
                  <a:close/>
                  <a:moveTo>
                    <a:pt x="68" y="89"/>
                  </a:moveTo>
                  <a:lnTo>
                    <a:pt x="68" y="89"/>
                  </a:lnTo>
                  <a:lnTo>
                    <a:pt x="68" y="87"/>
                  </a:lnTo>
                  <a:lnTo>
                    <a:pt x="68" y="87"/>
                  </a:lnTo>
                  <a:lnTo>
                    <a:pt x="66" y="87"/>
                  </a:lnTo>
                  <a:lnTo>
                    <a:pt x="66" y="87"/>
                  </a:lnTo>
                  <a:lnTo>
                    <a:pt x="68" y="87"/>
                  </a:lnTo>
                  <a:lnTo>
                    <a:pt x="68" y="87"/>
                  </a:lnTo>
                  <a:lnTo>
                    <a:pt x="68" y="89"/>
                  </a:lnTo>
                  <a:lnTo>
                    <a:pt x="68" y="89"/>
                  </a:lnTo>
                  <a:close/>
                  <a:moveTo>
                    <a:pt x="216" y="116"/>
                  </a:moveTo>
                  <a:lnTo>
                    <a:pt x="216" y="116"/>
                  </a:lnTo>
                  <a:lnTo>
                    <a:pt x="216" y="117"/>
                  </a:lnTo>
                  <a:lnTo>
                    <a:pt x="217" y="116"/>
                  </a:lnTo>
                  <a:lnTo>
                    <a:pt x="217" y="116"/>
                  </a:lnTo>
                  <a:lnTo>
                    <a:pt x="216" y="116"/>
                  </a:lnTo>
                  <a:lnTo>
                    <a:pt x="216" y="116"/>
                  </a:lnTo>
                  <a:close/>
                  <a:moveTo>
                    <a:pt x="180" y="81"/>
                  </a:moveTo>
                  <a:lnTo>
                    <a:pt x="180" y="81"/>
                  </a:lnTo>
                  <a:lnTo>
                    <a:pt x="180" y="79"/>
                  </a:lnTo>
                  <a:lnTo>
                    <a:pt x="178" y="78"/>
                  </a:lnTo>
                  <a:lnTo>
                    <a:pt x="178" y="78"/>
                  </a:lnTo>
                  <a:lnTo>
                    <a:pt x="180" y="81"/>
                  </a:lnTo>
                  <a:lnTo>
                    <a:pt x="180" y="81"/>
                  </a:lnTo>
                  <a:close/>
                  <a:moveTo>
                    <a:pt x="72" y="60"/>
                  </a:moveTo>
                  <a:lnTo>
                    <a:pt x="72" y="60"/>
                  </a:lnTo>
                  <a:lnTo>
                    <a:pt x="72" y="63"/>
                  </a:lnTo>
                  <a:lnTo>
                    <a:pt x="72" y="63"/>
                  </a:lnTo>
                  <a:lnTo>
                    <a:pt x="74" y="62"/>
                  </a:lnTo>
                  <a:lnTo>
                    <a:pt x="74" y="62"/>
                  </a:lnTo>
                  <a:lnTo>
                    <a:pt x="72" y="60"/>
                  </a:lnTo>
                  <a:lnTo>
                    <a:pt x="72" y="60"/>
                  </a:lnTo>
                  <a:close/>
                  <a:moveTo>
                    <a:pt x="176" y="114"/>
                  </a:moveTo>
                  <a:lnTo>
                    <a:pt x="176" y="114"/>
                  </a:lnTo>
                  <a:lnTo>
                    <a:pt x="178" y="114"/>
                  </a:lnTo>
                  <a:lnTo>
                    <a:pt x="178" y="114"/>
                  </a:lnTo>
                  <a:lnTo>
                    <a:pt x="176" y="112"/>
                  </a:lnTo>
                  <a:lnTo>
                    <a:pt x="176" y="112"/>
                  </a:lnTo>
                  <a:lnTo>
                    <a:pt x="176" y="114"/>
                  </a:lnTo>
                  <a:lnTo>
                    <a:pt x="176" y="114"/>
                  </a:lnTo>
                  <a:lnTo>
                    <a:pt x="176" y="114"/>
                  </a:lnTo>
                  <a:lnTo>
                    <a:pt x="176" y="114"/>
                  </a:lnTo>
                  <a:close/>
                  <a:moveTo>
                    <a:pt x="131" y="120"/>
                  </a:moveTo>
                  <a:lnTo>
                    <a:pt x="131" y="120"/>
                  </a:lnTo>
                  <a:lnTo>
                    <a:pt x="131" y="120"/>
                  </a:lnTo>
                  <a:lnTo>
                    <a:pt x="131" y="120"/>
                  </a:lnTo>
                  <a:lnTo>
                    <a:pt x="129" y="122"/>
                  </a:lnTo>
                  <a:lnTo>
                    <a:pt x="129" y="122"/>
                  </a:lnTo>
                  <a:lnTo>
                    <a:pt x="131" y="123"/>
                  </a:lnTo>
                  <a:lnTo>
                    <a:pt x="131" y="123"/>
                  </a:lnTo>
                  <a:lnTo>
                    <a:pt x="131" y="120"/>
                  </a:lnTo>
                  <a:lnTo>
                    <a:pt x="131" y="120"/>
                  </a:lnTo>
                  <a:close/>
                  <a:moveTo>
                    <a:pt x="288" y="128"/>
                  </a:moveTo>
                  <a:lnTo>
                    <a:pt x="288" y="128"/>
                  </a:lnTo>
                  <a:lnTo>
                    <a:pt x="287" y="130"/>
                  </a:lnTo>
                  <a:lnTo>
                    <a:pt x="288" y="130"/>
                  </a:lnTo>
                  <a:lnTo>
                    <a:pt x="288" y="130"/>
                  </a:lnTo>
                  <a:lnTo>
                    <a:pt x="288" y="128"/>
                  </a:lnTo>
                  <a:lnTo>
                    <a:pt x="288" y="128"/>
                  </a:lnTo>
                  <a:close/>
                  <a:moveTo>
                    <a:pt x="255" y="75"/>
                  </a:moveTo>
                  <a:lnTo>
                    <a:pt x="255" y="75"/>
                  </a:lnTo>
                  <a:lnTo>
                    <a:pt x="255" y="78"/>
                  </a:lnTo>
                  <a:lnTo>
                    <a:pt x="255" y="78"/>
                  </a:lnTo>
                  <a:lnTo>
                    <a:pt x="255" y="76"/>
                  </a:lnTo>
                  <a:lnTo>
                    <a:pt x="255" y="75"/>
                  </a:lnTo>
                  <a:lnTo>
                    <a:pt x="255" y="75"/>
                  </a:lnTo>
                  <a:close/>
                  <a:moveTo>
                    <a:pt x="213" y="60"/>
                  </a:moveTo>
                  <a:lnTo>
                    <a:pt x="213" y="60"/>
                  </a:lnTo>
                  <a:lnTo>
                    <a:pt x="213" y="59"/>
                  </a:lnTo>
                  <a:lnTo>
                    <a:pt x="211" y="59"/>
                  </a:lnTo>
                  <a:lnTo>
                    <a:pt x="211" y="59"/>
                  </a:lnTo>
                  <a:lnTo>
                    <a:pt x="213" y="60"/>
                  </a:lnTo>
                  <a:lnTo>
                    <a:pt x="213" y="60"/>
                  </a:lnTo>
                  <a:close/>
                  <a:moveTo>
                    <a:pt x="235" y="60"/>
                  </a:moveTo>
                  <a:lnTo>
                    <a:pt x="235" y="60"/>
                  </a:lnTo>
                  <a:lnTo>
                    <a:pt x="235" y="60"/>
                  </a:lnTo>
                  <a:lnTo>
                    <a:pt x="235" y="60"/>
                  </a:lnTo>
                  <a:lnTo>
                    <a:pt x="236" y="60"/>
                  </a:lnTo>
                  <a:lnTo>
                    <a:pt x="236" y="60"/>
                  </a:lnTo>
                  <a:lnTo>
                    <a:pt x="236" y="59"/>
                  </a:lnTo>
                  <a:lnTo>
                    <a:pt x="236" y="59"/>
                  </a:lnTo>
                  <a:lnTo>
                    <a:pt x="235" y="60"/>
                  </a:lnTo>
                  <a:lnTo>
                    <a:pt x="235" y="60"/>
                  </a:lnTo>
                  <a:close/>
                  <a:moveTo>
                    <a:pt x="295" y="116"/>
                  </a:moveTo>
                  <a:lnTo>
                    <a:pt x="295" y="116"/>
                  </a:lnTo>
                  <a:lnTo>
                    <a:pt x="292" y="117"/>
                  </a:lnTo>
                  <a:lnTo>
                    <a:pt x="292" y="117"/>
                  </a:lnTo>
                  <a:lnTo>
                    <a:pt x="293" y="117"/>
                  </a:lnTo>
                  <a:lnTo>
                    <a:pt x="295" y="116"/>
                  </a:lnTo>
                  <a:lnTo>
                    <a:pt x="295" y="116"/>
                  </a:lnTo>
                  <a:close/>
                  <a:moveTo>
                    <a:pt x="150" y="84"/>
                  </a:moveTo>
                  <a:lnTo>
                    <a:pt x="150" y="84"/>
                  </a:lnTo>
                  <a:lnTo>
                    <a:pt x="150" y="86"/>
                  </a:lnTo>
                  <a:lnTo>
                    <a:pt x="150" y="86"/>
                  </a:lnTo>
                  <a:lnTo>
                    <a:pt x="151" y="86"/>
                  </a:lnTo>
                  <a:lnTo>
                    <a:pt x="151" y="86"/>
                  </a:lnTo>
                  <a:lnTo>
                    <a:pt x="150" y="84"/>
                  </a:lnTo>
                  <a:lnTo>
                    <a:pt x="150" y="84"/>
                  </a:lnTo>
                  <a:close/>
                  <a:moveTo>
                    <a:pt x="216" y="123"/>
                  </a:moveTo>
                  <a:lnTo>
                    <a:pt x="216" y="123"/>
                  </a:lnTo>
                  <a:lnTo>
                    <a:pt x="216" y="123"/>
                  </a:lnTo>
                  <a:lnTo>
                    <a:pt x="216" y="123"/>
                  </a:lnTo>
                  <a:lnTo>
                    <a:pt x="214" y="125"/>
                  </a:lnTo>
                  <a:lnTo>
                    <a:pt x="214" y="127"/>
                  </a:lnTo>
                  <a:lnTo>
                    <a:pt x="214" y="127"/>
                  </a:lnTo>
                  <a:lnTo>
                    <a:pt x="216" y="123"/>
                  </a:lnTo>
                  <a:lnTo>
                    <a:pt x="216" y="123"/>
                  </a:lnTo>
                  <a:close/>
                  <a:moveTo>
                    <a:pt x="397" y="111"/>
                  </a:moveTo>
                  <a:lnTo>
                    <a:pt x="397" y="111"/>
                  </a:lnTo>
                  <a:lnTo>
                    <a:pt x="397" y="111"/>
                  </a:lnTo>
                  <a:lnTo>
                    <a:pt x="397" y="111"/>
                  </a:lnTo>
                  <a:lnTo>
                    <a:pt x="397" y="116"/>
                  </a:lnTo>
                  <a:lnTo>
                    <a:pt x="397" y="116"/>
                  </a:lnTo>
                  <a:lnTo>
                    <a:pt x="397" y="116"/>
                  </a:lnTo>
                  <a:lnTo>
                    <a:pt x="397" y="116"/>
                  </a:lnTo>
                  <a:lnTo>
                    <a:pt x="397" y="111"/>
                  </a:lnTo>
                  <a:lnTo>
                    <a:pt x="397" y="111"/>
                  </a:lnTo>
                  <a:close/>
                  <a:moveTo>
                    <a:pt x="241" y="87"/>
                  </a:moveTo>
                  <a:lnTo>
                    <a:pt x="241" y="87"/>
                  </a:lnTo>
                  <a:lnTo>
                    <a:pt x="241" y="89"/>
                  </a:lnTo>
                  <a:lnTo>
                    <a:pt x="241" y="90"/>
                  </a:lnTo>
                  <a:lnTo>
                    <a:pt x="241" y="90"/>
                  </a:lnTo>
                  <a:lnTo>
                    <a:pt x="241" y="87"/>
                  </a:lnTo>
                  <a:lnTo>
                    <a:pt x="241" y="87"/>
                  </a:lnTo>
                  <a:close/>
                  <a:moveTo>
                    <a:pt x="85" y="43"/>
                  </a:moveTo>
                  <a:lnTo>
                    <a:pt x="85" y="43"/>
                  </a:lnTo>
                  <a:lnTo>
                    <a:pt x="87" y="41"/>
                  </a:lnTo>
                  <a:lnTo>
                    <a:pt x="85" y="40"/>
                  </a:lnTo>
                  <a:lnTo>
                    <a:pt x="85" y="40"/>
                  </a:lnTo>
                  <a:lnTo>
                    <a:pt x="85" y="43"/>
                  </a:lnTo>
                  <a:lnTo>
                    <a:pt x="85" y="43"/>
                  </a:lnTo>
                  <a:close/>
                  <a:moveTo>
                    <a:pt x="277" y="73"/>
                  </a:moveTo>
                  <a:lnTo>
                    <a:pt x="277" y="73"/>
                  </a:lnTo>
                  <a:lnTo>
                    <a:pt x="279" y="71"/>
                  </a:lnTo>
                  <a:lnTo>
                    <a:pt x="277" y="70"/>
                  </a:lnTo>
                  <a:lnTo>
                    <a:pt x="277" y="70"/>
                  </a:lnTo>
                  <a:lnTo>
                    <a:pt x="277" y="73"/>
                  </a:lnTo>
                  <a:lnTo>
                    <a:pt x="277" y="73"/>
                  </a:lnTo>
                  <a:close/>
                  <a:moveTo>
                    <a:pt x="361" y="62"/>
                  </a:moveTo>
                  <a:lnTo>
                    <a:pt x="361" y="62"/>
                  </a:lnTo>
                  <a:lnTo>
                    <a:pt x="363" y="62"/>
                  </a:lnTo>
                  <a:lnTo>
                    <a:pt x="363" y="62"/>
                  </a:lnTo>
                  <a:lnTo>
                    <a:pt x="361" y="59"/>
                  </a:lnTo>
                  <a:lnTo>
                    <a:pt x="361" y="59"/>
                  </a:lnTo>
                  <a:lnTo>
                    <a:pt x="361" y="59"/>
                  </a:lnTo>
                  <a:lnTo>
                    <a:pt x="361" y="59"/>
                  </a:lnTo>
                  <a:lnTo>
                    <a:pt x="361" y="62"/>
                  </a:lnTo>
                  <a:lnTo>
                    <a:pt x="361" y="62"/>
                  </a:lnTo>
                  <a:close/>
                  <a:moveTo>
                    <a:pt x="134" y="27"/>
                  </a:moveTo>
                  <a:lnTo>
                    <a:pt x="134" y="27"/>
                  </a:lnTo>
                  <a:lnTo>
                    <a:pt x="134" y="27"/>
                  </a:lnTo>
                  <a:lnTo>
                    <a:pt x="134" y="27"/>
                  </a:lnTo>
                  <a:lnTo>
                    <a:pt x="129" y="27"/>
                  </a:lnTo>
                  <a:lnTo>
                    <a:pt x="129" y="27"/>
                  </a:lnTo>
                  <a:lnTo>
                    <a:pt x="129" y="27"/>
                  </a:lnTo>
                  <a:lnTo>
                    <a:pt x="129" y="27"/>
                  </a:lnTo>
                  <a:lnTo>
                    <a:pt x="134" y="27"/>
                  </a:lnTo>
                  <a:lnTo>
                    <a:pt x="134" y="27"/>
                  </a:lnTo>
                  <a:close/>
                  <a:moveTo>
                    <a:pt x="123" y="87"/>
                  </a:moveTo>
                  <a:lnTo>
                    <a:pt x="123" y="87"/>
                  </a:lnTo>
                  <a:lnTo>
                    <a:pt x="121" y="86"/>
                  </a:lnTo>
                  <a:lnTo>
                    <a:pt x="121" y="87"/>
                  </a:lnTo>
                  <a:lnTo>
                    <a:pt x="121" y="87"/>
                  </a:lnTo>
                  <a:lnTo>
                    <a:pt x="123" y="87"/>
                  </a:lnTo>
                  <a:lnTo>
                    <a:pt x="123" y="87"/>
                  </a:lnTo>
                  <a:close/>
                  <a:moveTo>
                    <a:pt x="246" y="89"/>
                  </a:moveTo>
                  <a:lnTo>
                    <a:pt x="246" y="89"/>
                  </a:lnTo>
                  <a:lnTo>
                    <a:pt x="244" y="90"/>
                  </a:lnTo>
                  <a:lnTo>
                    <a:pt x="244" y="90"/>
                  </a:lnTo>
                  <a:lnTo>
                    <a:pt x="246" y="90"/>
                  </a:lnTo>
                  <a:lnTo>
                    <a:pt x="246" y="89"/>
                  </a:lnTo>
                  <a:lnTo>
                    <a:pt x="246" y="89"/>
                  </a:lnTo>
                  <a:close/>
                  <a:moveTo>
                    <a:pt x="216" y="139"/>
                  </a:moveTo>
                  <a:lnTo>
                    <a:pt x="216" y="139"/>
                  </a:lnTo>
                  <a:lnTo>
                    <a:pt x="216" y="141"/>
                  </a:lnTo>
                  <a:lnTo>
                    <a:pt x="217" y="141"/>
                  </a:lnTo>
                  <a:lnTo>
                    <a:pt x="217" y="141"/>
                  </a:lnTo>
                  <a:lnTo>
                    <a:pt x="216" y="139"/>
                  </a:lnTo>
                  <a:lnTo>
                    <a:pt x="216" y="139"/>
                  </a:lnTo>
                  <a:close/>
                  <a:moveTo>
                    <a:pt x="63" y="125"/>
                  </a:moveTo>
                  <a:lnTo>
                    <a:pt x="63" y="125"/>
                  </a:lnTo>
                  <a:lnTo>
                    <a:pt x="63" y="123"/>
                  </a:lnTo>
                  <a:lnTo>
                    <a:pt x="63" y="122"/>
                  </a:lnTo>
                  <a:lnTo>
                    <a:pt x="63" y="122"/>
                  </a:lnTo>
                  <a:lnTo>
                    <a:pt x="63" y="125"/>
                  </a:lnTo>
                  <a:lnTo>
                    <a:pt x="63" y="125"/>
                  </a:lnTo>
                  <a:close/>
                  <a:moveTo>
                    <a:pt x="53" y="82"/>
                  </a:moveTo>
                  <a:lnTo>
                    <a:pt x="53" y="82"/>
                  </a:lnTo>
                  <a:lnTo>
                    <a:pt x="53" y="84"/>
                  </a:lnTo>
                  <a:lnTo>
                    <a:pt x="55" y="84"/>
                  </a:lnTo>
                  <a:lnTo>
                    <a:pt x="55" y="84"/>
                  </a:lnTo>
                  <a:lnTo>
                    <a:pt x="53" y="82"/>
                  </a:lnTo>
                  <a:lnTo>
                    <a:pt x="53" y="82"/>
                  </a:lnTo>
                  <a:close/>
                  <a:moveTo>
                    <a:pt x="367" y="93"/>
                  </a:moveTo>
                  <a:lnTo>
                    <a:pt x="367" y="93"/>
                  </a:lnTo>
                  <a:lnTo>
                    <a:pt x="367" y="92"/>
                  </a:lnTo>
                  <a:lnTo>
                    <a:pt x="367" y="90"/>
                  </a:lnTo>
                  <a:lnTo>
                    <a:pt x="367" y="90"/>
                  </a:lnTo>
                  <a:lnTo>
                    <a:pt x="367" y="93"/>
                  </a:lnTo>
                  <a:lnTo>
                    <a:pt x="367" y="93"/>
                  </a:lnTo>
                  <a:close/>
                  <a:moveTo>
                    <a:pt x="170" y="142"/>
                  </a:moveTo>
                  <a:lnTo>
                    <a:pt x="170" y="142"/>
                  </a:lnTo>
                  <a:lnTo>
                    <a:pt x="170" y="141"/>
                  </a:lnTo>
                  <a:lnTo>
                    <a:pt x="170" y="141"/>
                  </a:lnTo>
                  <a:lnTo>
                    <a:pt x="170" y="142"/>
                  </a:lnTo>
                  <a:lnTo>
                    <a:pt x="170" y="142"/>
                  </a:lnTo>
                  <a:lnTo>
                    <a:pt x="170" y="142"/>
                  </a:lnTo>
                  <a:close/>
                  <a:moveTo>
                    <a:pt x="285" y="93"/>
                  </a:moveTo>
                  <a:lnTo>
                    <a:pt x="285" y="93"/>
                  </a:lnTo>
                  <a:lnTo>
                    <a:pt x="287" y="93"/>
                  </a:lnTo>
                  <a:lnTo>
                    <a:pt x="287" y="93"/>
                  </a:lnTo>
                  <a:lnTo>
                    <a:pt x="287" y="93"/>
                  </a:lnTo>
                  <a:lnTo>
                    <a:pt x="285" y="93"/>
                  </a:lnTo>
                  <a:lnTo>
                    <a:pt x="285" y="93"/>
                  </a:lnTo>
                  <a:close/>
                  <a:moveTo>
                    <a:pt x="336" y="75"/>
                  </a:moveTo>
                  <a:lnTo>
                    <a:pt x="336" y="75"/>
                  </a:lnTo>
                  <a:lnTo>
                    <a:pt x="336" y="75"/>
                  </a:lnTo>
                  <a:lnTo>
                    <a:pt x="336" y="75"/>
                  </a:lnTo>
                  <a:lnTo>
                    <a:pt x="336" y="76"/>
                  </a:lnTo>
                  <a:lnTo>
                    <a:pt x="336" y="76"/>
                  </a:lnTo>
                  <a:lnTo>
                    <a:pt x="337" y="75"/>
                  </a:lnTo>
                  <a:lnTo>
                    <a:pt x="337" y="75"/>
                  </a:lnTo>
                  <a:lnTo>
                    <a:pt x="336" y="75"/>
                  </a:lnTo>
                  <a:lnTo>
                    <a:pt x="336" y="75"/>
                  </a:lnTo>
                  <a:close/>
                  <a:moveTo>
                    <a:pt x="285" y="78"/>
                  </a:moveTo>
                  <a:lnTo>
                    <a:pt x="285" y="78"/>
                  </a:lnTo>
                  <a:lnTo>
                    <a:pt x="287" y="78"/>
                  </a:lnTo>
                  <a:lnTo>
                    <a:pt x="287" y="78"/>
                  </a:lnTo>
                  <a:lnTo>
                    <a:pt x="285" y="78"/>
                  </a:lnTo>
                  <a:lnTo>
                    <a:pt x="285" y="78"/>
                  </a:lnTo>
                  <a:close/>
                  <a:moveTo>
                    <a:pt x="255" y="138"/>
                  </a:moveTo>
                  <a:lnTo>
                    <a:pt x="255" y="138"/>
                  </a:lnTo>
                  <a:lnTo>
                    <a:pt x="255" y="138"/>
                  </a:lnTo>
                  <a:lnTo>
                    <a:pt x="255" y="136"/>
                  </a:lnTo>
                  <a:lnTo>
                    <a:pt x="255" y="136"/>
                  </a:lnTo>
                  <a:lnTo>
                    <a:pt x="255" y="138"/>
                  </a:lnTo>
                  <a:lnTo>
                    <a:pt x="255" y="138"/>
                  </a:lnTo>
                  <a:close/>
                  <a:moveTo>
                    <a:pt x="153" y="93"/>
                  </a:moveTo>
                  <a:lnTo>
                    <a:pt x="153" y="93"/>
                  </a:lnTo>
                  <a:lnTo>
                    <a:pt x="153" y="93"/>
                  </a:lnTo>
                  <a:lnTo>
                    <a:pt x="153" y="93"/>
                  </a:lnTo>
                  <a:lnTo>
                    <a:pt x="153" y="92"/>
                  </a:lnTo>
                  <a:lnTo>
                    <a:pt x="153" y="92"/>
                  </a:lnTo>
                  <a:lnTo>
                    <a:pt x="153" y="92"/>
                  </a:lnTo>
                  <a:lnTo>
                    <a:pt x="153" y="93"/>
                  </a:lnTo>
                  <a:lnTo>
                    <a:pt x="153" y="93"/>
                  </a:lnTo>
                  <a:close/>
                  <a:moveTo>
                    <a:pt x="219" y="138"/>
                  </a:moveTo>
                  <a:lnTo>
                    <a:pt x="219" y="138"/>
                  </a:lnTo>
                  <a:lnTo>
                    <a:pt x="219" y="136"/>
                  </a:lnTo>
                  <a:lnTo>
                    <a:pt x="219" y="136"/>
                  </a:lnTo>
                  <a:lnTo>
                    <a:pt x="219" y="136"/>
                  </a:lnTo>
                  <a:lnTo>
                    <a:pt x="219" y="138"/>
                  </a:lnTo>
                  <a:lnTo>
                    <a:pt x="219" y="138"/>
                  </a:lnTo>
                  <a:close/>
                  <a:moveTo>
                    <a:pt x="221" y="73"/>
                  </a:moveTo>
                  <a:lnTo>
                    <a:pt x="221" y="73"/>
                  </a:lnTo>
                  <a:lnTo>
                    <a:pt x="219" y="73"/>
                  </a:lnTo>
                  <a:lnTo>
                    <a:pt x="219" y="73"/>
                  </a:lnTo>
                  <a:lnTo>
                    <a:pt x="221" y="75"/>
                  </a:lnTo>
                  <a:lnTo>
                    <a:pt x="221" y="75"/>
                  </a:lnTo>
                  <a:lnTo>
                    <a:pt x="221" y="73"/>
                  </a:lnTo>
                  <a:lnTo>
                    <a:pt x="221" y="73"/>
                  </a:lnTo>
                  <a:close/>
                  <a:moveTo>
                    <a:pt x="337" y="108"/>
                  </a:moveTo>
                  <a:lnTo>
                    <a:pt x="337" y="108"/>
                  </a:lnTo>
                  <a:lnTo>
                    <a:pt x="337" y="106"/>
                  </a:lnTo>
                  <a:lnTo>
                    <a:pt x="337" y="106"/>
                  </a:lnTo>
                  <a:lnTo>
                    <a:pt x="337" y="106"/>
                  </a:lnTo>
                  <a:lnTo>
                    <a:pt x="337" y="108"/>
                  </a:lnTo>
                  <a:lnTo>
                    <a:pt x="337" y="108"/>
                  </a:lnTo>
                  <a:close/>
                  <a:moveTo>
                    <a:pt x="123" y="104"/>
                  </a:moveTo>
                  <a:lnTo>
                    <a:pt x="123" y="104"/>
                  </a:lnTo>
                  <a:lnTo>
                    <a:pt x="123" y="104"/>
                  </a:lnTo>
                  <a:lnTo>
                    <a:pt x="123" y="104"/>
                  </a:lnTo>
                  <a:lnTo>
                    <a:pt x="123" y="106"/>
                  </a:lnTo>
                  <a:lnTo>
                    <a:pt x="123" y="106"/>
                  </a:lnTo>
                  <a:lnTo>
                    <a:pt x="123" y="104"/>
                  </a:lnTo>
                  <a:lnTo>
                    <a:pt x="123" y="104"/>
                  </a:lnTo>
                  <a:lnTo>
                    <a:pt x="123" y="104"/>
                  </a:lnTo>
                  <a:close/>
                  <a:moveTo>
                    <a:pt x="241" y="127"/>
                  </a:moveTo>
                  <a:lnTo>
                    <a:pt x="241" y="127"/>
                  </a:lnTo>
                  <a:lnTo>
                    <a:pt x="243" y="127"/>
                  </a:lnTo>
                  <a:lnTo>
                    <a:pt x="243" y="127"/>
                  </a:lnTo>
                  <a:lnTo>
                    <a:pt x="243" y="127"/>
                  </a:lnTo>
                  <a:lnTo>
                    <a:pt x="241" y="127"/>
                  </a:lnTo>
                  <a:lnTo>
                    <a:pt x="241" y="127"/>
                  </a:lnTo>
                  <a:close/>
                  <a:moveTo>
                    <a:pt x="145" y="62"/>
                  </a:moveTo>
                  <a:lnTo>
                    <a:pt x="145" y="62"/>
                  </a:lnTo>
                  <a:lnTo>
                    <a:pt x="146" y="60"/>
                  </a:lnTo>
                  <a:lnTo>
                    <a:pt x="146" y="60"/>
                  </a:lnTo>
                  <a:lnTo>
                    <a:pt x="145" y="60"/>
                  </a:lnTo>
                  <a:lnTo>
                    <a:pt x="145" y="60"/>
                  </a:lnTo>
                  <a:lnTo>
                    <a:pt x="145" y="62"/>
                  </a:lnTo>
                  <a:lnTo>
                    <a:pt x="145" y="62"/>
                  </a:lnTo>
                  <a:close/>
                  <a:moveTo>
                    <a:pt x="285" y="104"/>
                  </a:moveTo>
                  <a:lnTo>
                    <a:pt x="285" y="104"/>
                  </a:lnTo>
                  <a:lnTo>
                    <a:pt x="284" y="106"/>
                  </a:lnTo>
                  <a:lnTo>
                    <a:pt x="285" y="106"/>
                  </a:lnTo>
                  <a:lnTo>
                    <a:pt x="285" y="106"/>
                  </a:lnTo>
                  <a:lnTo>
                    <a:pt x="285" y="104"/>
                  </a:lnTo>
                  <a:lnTo>
                    <a:pt x="285" y="104"/>
                  </a:lnTo>
                  <a:close/>
                  <a:moveTo>
                    <a:pt x="128" y="114"/>
                  </a:moveTo>
                  <a:lnTo>
                    <a:pt x="128" y="114"/>
                  </a:lnTo>
                  <a:lnTo>
                    <a:pt x="128" y="116"/>
                  </a:lnTo>
                  <a:lnTo>
                    <a:pt x="128" y="116"/>
                  </a:lnTo>
                  <a:lnTo>
                    <a:pt x="128" y="114"/>
                  </a:lnTo>
                  <a:lnTo>
                    <a:pt x="128" y="112"/>
                  </a:lnTo>
                  <a:lnTo>
                    <a:pt x="128" y="112"/>
                  </a:lnTo>
                  <a:lnTo>
                    <a:pt x="128" y="114"/>
                  </a:lnTo>
                  <a:lnTo>
                    <a:pt x="128" y="114"/>
                  </a:lnTo>
                  <a:close/>
                  <a:moveTo>
                    <a:pt x="64" y="136"/>
                  </a:moveTo>
                  <a:lnTo>
                    <a:pt x="64" y="136"/>
                  </a:lnTo>
                  <a:lnTo>
                    <a:pt x="64" y="136"/>
                  </a:lnTo>
                  <a:lnTo>
                    <a:pt x="64" y="136"/>
                  </a:lnTo>
                  <a:lnTo>
                    <a:pt x="64" y="139"/>
                  </a:lnTo>
                  <a:lnTo>
                    <a:pt x="64" y="139"/>
                  </a:lnTo>
                  <a:lnTo>
                    <a:pt x="64" y="139"/>
                  </a:lnTo>
                  <a:lnTo>
                    <a:pt x="64" y="139"/>
                  </a:lnTo>
                  <a:lnTo>
                    <a:pt x="64" y="136"/>
                  </a:lnTo>
                  <a:lnTo>
                    <a:pt x="64" y="136"/>
                  </a:lnTo>
                  <a:close/>
                  <a:moveTo>
                    <a:pt x="225" y="141"/>
                  </a:moveTo>
                  <a:lnTo>
                    <a:pt x="225" y="141"/>
                  </a:lnTo>
                  <a:lnTo>
                    <a:pt x="225" y="141"/>
                  </a:lnTo>
                  <a:lnTo>
                    <a:pt x="225" y="141"/>
                  </a:lnTo>
                  <a:lnTo>
                    <a:pt x="225" y="141"/>
                  </a:lnTo>
                  <a:lnTo>
                    <a:pt x="225" y="141"/>
                  </a:lnTo>
                  <a:lnTo>
                    <a:pt x="225" y="141"/>
                  </a:lnTo>
                  <a:close/>
                  <a:moveTo>
                    <a:pt x="369" y="104"/>
                  </a:moveTo>
                  <a:lnTo>
                    <a:pt x="369" y="104"/>
                  </a:lnTo>
                  <a:lnTo>
                    <a:pt x="369" y="104"/>
                  </a:lnTo>
                  <a:lnTo>
                    <a:pt x="369" y="104"/>
                  </a:lnTo>
                  <a:lnTo>
                    <a:pt x="369" y="101"/>
                  </a:lnTo>
                  <a:lnTo>
                    <a:pt x="369" y="101"/>
                  </a:lnTo>
                  <a:lnTo>
                    <a:pt x="367" y="101"/>
                  </a:lnTo>
                  <a:lnTo>
                    <a:pt x="367" y="101"/>
                  </a:lnTo>
                  <a:lnTo>
                    <a:pt x="369" y="104"/>
                  </a:lnTo>
                  <a:lnTo>
                    <a:pt x="369" y="104"/>
                  </a:lnTo>
                  <a:close/>
                  <a:moveTo>
                    <a:pt x="363" y="51"/>
                  </a:moveTo>
                  <a:lnTo>
                    <a:pt x="363" y="51"/>
                  </a:lnTo>
                  <a:lnTo>
                    <a:pt x="363" y="51"/>
                  </a:lnTo>
                  <a:lnTo>
                    <a:pt x="363" y="51"/>
                  </a:lnTo>
                  <a:lnTo>
                    <a:pt x="364" y="52"/>
                  </a:lnTo>
                  <a:lnTo>
                    <a:pt x="364" y="52"/>
                  </a:lnTo>
                  <a:lnTo>
                    <a:pt x="364" y="52"/>
                  </a:lnTo>
                  <a:lnTo>
                    <a:pt x="364" y="52"/>
                  </a:lnTo>
                  <a:lnTo>
                    <a:pt x="363" y="51"/>
                  </a:lnTo>
                  <a:lnTo>
                    <a:pt x="363" y="51"/>
                  </a:lnTo>
                  <a:close/>
                  <a:moveTo>
                    <a:pt x="288" y="60"/>
                  </a:moveTo>
                  <a:lnTo>
                    <a:pt x="288" y="60"/>
                  </a:lnTo>
                  <a:lnTo>
                    <a:pt x="288" y="59"/>
                  </a:lnTo>
                  <a:lnTo>
                    <a:pt x="288" y="59"/>
                  </a:lnTo>
                  <a:lnTo>
                    <a:pt x="288" y="59"/>
                  </a:lnTo>
                  <a:lnTo>
                    <a:pt x="288" y="60"/>
                  </a:lnTo>
                  <a:lnTo>
                    <a:pt x="288" y="60"/>
                  </a:lnTo>
                  <a:close/>
                  <a:moveTo>
                    <a:pt x="219" y="48"/>
                  </a:moveTo>
                  <a:lnTo>
                    <a:pt x="219" y="48"/>
                  </a:lnTo>
                  <a:lnTo>
                    <a:pt x="219" y="49"/>
                  </a:lnTo>
                  <a:lnTo>
                    <a:pt x="219" y="49"/>
                  </a:lnTo>
                  <a:lnTo>
                    <a:pt x="219" y="49"/>
                  </a:lnTo>
                  <a:lnTo>
                    <a:pt x="221" y="49"/>
                  </a:lnTo>
                  <a:lnTo>
                    <a:pt x="221" y="49"/>
                  </a:lnTo>
                  <a:lnTo>
                    <a:pt x="219" y="48"/>
                  </a:lnTo>
                  <a:lnTo>
                    <a:pt x="219" y="48"/>
                  </a:lnTo>
                  <a:close/>
                  <a:moveTo>
                    <a:pt x="153" y="82"/>
                  </a:moveTo>
                  <a:lnTo>
                    <a:pt x="153" y="82"/>
                  </a:lnTo>
                  <a:lnTo>
                    <a:pt x="154" y="82"/>
                  </a:lnTo>
                  <a:lnTo>
                    <a:pt x="154" y="82"/>
                  </a:lnTo>
                  <a:lnTo>
                    <a:pt x="154" y="81"/>
                  </a:lnTo>
                  <a:lnTo>
                    <a:pt x="154" y="81"/>
                  </a:lnTo>
                  <a:lnTo>
                    <a:pt x="153" y="81"/>
                  </a:lnTo>
                  <a:lnTo>
                    <a:pt x="153" y="81"/>
                  </a:lnTo>
                  <a:lnTo>
                    <a:pt x="153" y="82"/>
                  </a:lnTo>
                  <a:lnTo>
                    <a:pt x="153" y="82"/>
                  </a:lnTo>
                  <a:close/>
                  <a:moveTo>
                    <a:pt x="375" y="48"/>
                  </a:moveTo>
                  <a:lnTo>
                    <a:pt x="375" y="48"/>
                  </a:lnTo>
                  <a:lnTo>
                    <a:pt x="375" y="48"/>
                  </a:lnTo>
                  <a:lnTo>
                    <a:pt x="375" y="48"/>
                  </a:lnTo>
                  <a:lnTo>
                    <a:pt x="374" y="46"/>
                  </a:lnTo>
                  <a:lnTo>
                    <a:pt x="374" y="46"/>
                  </a:lnTo>
                  <a:lnTo>
                    <a:pt x="374" y="46"/>
                  </a:lnTo>
                  <a:lnTo>
                    <a:pt x="374" y="46"/>
                  </a:lnTo>
                  <a:lnTo>
                    <a:pt x="375" y="48"/>
                  </a:lnTo>
                  <a:lnTo>
                    <a:pt x="375" y="48"/>
                  </a:lnTo>
                  <a:close/>
                  <a:moveTo>
                    <a:pt x="235" y="109"/>
                  </a:moveTo>
                  <a:lnTo>
                    <a:pt x="235" y="109"/>
                  </a:lnTo>
                  <a:lnTo>
                    <a:pt x="235" y="109"/>
                  </a:lnTo>
                  <a:lnTo>
                    <a:pt x="235" y="109"/>
                  </a:lnTo>
                  <a:lnTo>
                    <a:pt x="235" y="108"/>
                  </a:lnTo>
                  <a:lnTo>
                    <a:pt x="235" y="108"/>
                  </a:lnTo>
                  <a:lnTo>
                    <a:pt x="235" y="108"/>
                  </a:lnTo>
                  <a:lnTo>
                    <a:pt x="235" y="108"/>
                  </a:lnTo>
                  <a:lnTo>
                    <a:pt x="235" y="109"/>
                  </a:lnTo>
                  <a:lnTo>
                    <a:pt x="235" y="109"/>
                  </a:lnTo>
                  <a:close/>
                  <a:moveTo>
                    <a:pt x="240" y="38"/>
                  </a:moveTo>
                  <a:lnTo>
                    <a:pt x="240" y="38"/>
                  </a:lnTo>
                  <a:lnTo>
                    <a:pt x="238" y="38"/>
                  </a:lnTo>
                  <a:lnTo>
                    <a:pt x="238" y="38"/>
                  </a:lnTo>
                  <a:lnTo>
                    <a:pt x="238" y="38"/>
                  </a:lnTo>
                  <a:lnTo>
                    <a:pt x="238" y="38"/>
                  </a:lnTo>
                  <a:lnTo>
                    <a:pt x="238" y="38"/>
                  </a:lnTo>
                  <a:lnTo>
                    <a:pt x="238" y="38"/>
                  </a:lnTo>
                  <a:lnTo>
                    <a:pt x="240" y="38"/>
                  </a:lnTo>
                  <a:lnTo>
                    <a:pt x="240" y="38"/>
                  </a:lnTo>
                  <a:close/>
                  <a:moveTo>
                    <a:pt x="260" y="98"/>
                  </a:moveTo>
                  <a:lnTo>
                    <a:pt x="260" y="98"/>
                  </a:lnTo>
                  <a:lnTo>
                    <a:pt x="260" y="98"/>
                  </a:lnTo>
                  <a:lnTo>
                    <a:pt x="260" y="100"/>
                  </a:lnTo>
                  <a:lnTo>
                    <a:pt x="260" y="100"/>
                  </a:lnTo>
                  <a:lnTo>
                    <a:pt x="260" y="100"/>
                  </a:lnTo>
                  <a:lnTo>
                    <a:pt x="260" y="100"/>
                  </a:lnTo>
                  <a:lnTo>
                    <a:pt x="260" y="98"/>
                  </a:lnTo>
                  <a:lnTo>
                    <a:pt x="260" y="98"/>
                  </a:lnTo>
                  <a:close/>
                  <a:moveTo>
                    <a:pt x="293" y="19"/>
                  </a:moveTo>
                  <a:lnTo>
                    <a:pt x="293" y="19"/>
                  </a:lnTo>
                  <a:lnTo>
                    <a:pt x="292" y="19"/>
                  </a:lnTo>
                  <a:lnTo>
                    <a:pt x="292" y="19"/>
                  </a:lnTo>
                  <a:lnTo>
                    <a:pt x="293" y="19"/>
                  </a:lnTo>
                  <a:lnTo>
                    <a:pt x="293" y="19"/>
                  </a:lnTo>
                  <a:lnTo>
                    <a:pt x="293" y="19"/>
                  </a:lnTo>
                  <a:close/>
                  <a:moveTo>
                    <a:pt x="282" y="51"/>
                  </a:moveTo>
                  <a:lnTo>
                    <a:pt x="282" y="51"/>
                  </a:lnTo>
                  <a:lnTo>
                    <a:pt x="281" y="49"/>
                  </a:lnTo>
                  <a:lnTo>
                    <a:pt x="281" y="49"/>
                  </a:lnTo>
                  <a:lnTo>
                    <a:pt x="281" y="51"/>
                  </a:lnTo>
                  <a:lnTo>
                    <a:pt x="281" y="51"/>
                  </a:lnTo>
                  <a:lnTo>
                    <a:pt x="281" y="51"/>
                  </a:lnTo>
                  <a:lnTo>
                    <a:pt x="281" y="51"/>
                  </a:lnTo>
                  <a:lnTo>
                    <a:pt x="282" y="51"/>
                  </a:lnTo>
                  <a:lnTo>
                    <a:pt x="282" y="51"/>
                  </a:lnTo>
                  <a:close/>
                  <a:moveTo>
                    <a:pt x="385" y="37"/>
                  </a:moveTo>
                  <a:lnTo>
                    <a:pt x="385" y="37"/>
                  </a:lnTo>
                  <a:lnTo>
                    <a:pt x="385" y="37"/>
                  </a:lnTo>
                  <a:lnTo>
                    <a:pt x="385" y="37"/>
                  </a:lnTo>
                  <a:lnTo>
                    <a:pt x="386" y="38"/>
                  </a:lnTo>
                  <a:lnTo>
                    <a:pt x="386" y="38"/>
                  </a:lnTo>
                  <a:lnTo>
                    <a:pt x="386" y="38"/>
                  </a:lnTo>
                  <a:lnTo>
                    <a:pt x="386" y="38"/>
                  </a:lnTo>
                  <a:lnTo>
                    <a:pt x="385" y="37"/>
                  </a:lnTo>
                  <a:lnTo>
                    <a:pt x="385" y="37"/>
                  </a:lnTo>
                  <a:close/>
                  <a:moveTo>
                    <a:pt x="334" y="117"/>
                  </a:moveTo>
                  <a:lnTo>
                    <a:pt x="334" y="117"/>
                  </a:lnTo>
                  <a:lnTo>
                    <a:pt x="336" y="116"/>
                  </a:lnTo>
                  <a:lnTo>
                    <a:pt x="336" y="116"/>
                  </a:lnTo>
                  <a:lnTo>
                    <a:pt x="334" y="116"/>
                  </a:lnTo>
                  <a:lnTo>
                    <a:pt x="334" y="117"/>
                  </a:lnTo>
                  <a:lnTo>
                    <a:pt x="334" y="117"/>
                  </a:lnTo>
                  <a:close/>
                  <a:moveTo>
                    <a:pt x="192" y="52"/>
                  </a:moveTo>
                  <a:lnTo>
                    <a:pt x="192" y="52"/>
                  </a:lnTo>
                  <a:lnTo>
                    <a:pt x="192" y="54"/>
                  </a:lnTo>
                  <a:lnTo>
                    <a:pt x="192" y="54"/>
                  </a:lnTo>
                  <a:lnTo>
                    <a:pt x="192" y="54"/>
                  </a:lnTo>
                  <a:lnTo>
                    <a:pt x="192" y="54"/>
                  </a:lnTo>
                  <a:lnTo>
                    <a:pt x="192" y="52"/>
                  </a:lnTo>
                  <a:lnTo>
                    <a:pt x="192" y="52"/>
                  </a:lnTo>
                  <a:close/>
                  <a:moveTo>
                    <a:pt x="257" y="114"/>
                  </a:moveTo>
                  <a:lnTo>
                    <a:pt x="257" y="114"/>
                  </a:lnTo>
                  <a:lnTo>
                    <a:pt x="257" y="114"/>
                  </a:lnTo>
                  <a:lnTo>
                    <a:pt x="257" y="114"/>
                  </a:lnTo>
                  <a:lnTo>
                    <a:pt x="258" y="114"/>
                  </a:lnTo>
                  <a:lnTo>
                    <a:pt x="258" y="114"/>
                  </a:lnTo>
                  <a:lnTo>
                    <a:pt x="258" y="112"/>
                  </a:lnTo>
                  <a:lnTo>
                    <a:pt x="258" y="112"/>
                  </a:lnTo>
                  <a:lnTo>
                    <a:pt x="257" y="114"/>
                  </a:lnTo>
                  <a:lnTo>
                    <a:pt x="257" y="114"/>
                  </a:lnTo>
                  <a:close/>
                  <a:moveTo>
                    <a:pt x="197" y="56"/>
                  </a:moveTo>
                  <a:lnTo>
                    <a:pt x="197" y="56"/>
                  </a:lnTo>
                  <a:lnTo>
                    <a:pt x="197" y="56"/>
                  </a:lnTo>
                  <a:lnTo>
                    <a:pt x="197" y="56"/>
                  </a:lnTo>
                  <a:lnTo>
                    <a:pt x="197" y="56"/>
                  </a:lnTo>
                  <a:lnTo>
                    <a:pt x="197" y="56"/>
                  </a:lnTo>
                  <a:lnTo>
                    <a:pt x="197" y="56"/>
                  </a:lnTo>
                  <a:lnTo>
                    <a:pt x="197" y="56"/>
                  </a:lnTo>
                  <a:close/>
                  <a:moveTo>
                    <a:pt x="303" y="43"/>
                  </a:moveTo>
                  <a:lnTo>
                    <a:pt x="303" y="43"/>
                  </a:lnTo>
                  <a:lnTo>
                    <a:pt x="303" y="45"/>
                  </a:lnTo>
                  <a:lnTo>
                    <a:pt x="303" y="45"/>
                  </a:lnTo>
                  <a:lnTo>
                    <a:pt x="303" y="43"/>
                  </a:lnTo>
                  <a:lnTo>
                    <a:pt x="303" y="43"/>
                  </a:lnTo>
                  <a:lnTo>
                    <a:pt x="303" y="43"/>
                  </a:lnTo>
                  <a:lnTo>
                    <a:pt x="303" y="43"/>
                  </a:lnTo>
                  <a:close/>
                  <a:moveTo>
                    <a:pt x="164" y="141"/>
                  </a:moveTo>
                  <a:lnTo>
                    <a:pt x="164" y="141"/>
                  </a:lnTo>
                  <a:lnTo>
                    <a:pt x="162" y="141"/>
                  </a:lnTo>
                  <a:lnTo>
                    <a:pt x="162" y="142"/>
                  </a:lnTo>
                  <a:lnTo>
                    <a:pt x="162" y="142"/>
                  </a:lnTo>
                  <a:lnTo>
                    <a:pt x="164" y="141"/>
                  </a:lnTo>
                  <a:lnTo>
                    <a:pt x="164" y="141"/>
                  </a:lnTo>
                  <a:close/>
                  <a:moveTo>
                    <a:pt x="391" y="45"/>
                  </a:moveTo>
                  <a:lnTo>
                    <a:pt x="391" y="45"/>
                  </a:lnTo>
                  <a:lnTo>
                    <a:pt x="391" y="46"/>
                  </a:lnTo>
                  <a:lnTo>
                    <a:pt x="391" y="46"/>
                  </a:lnTo>
                  <a:lnTo>
                    <a:pt x="393" y="46"/>
                  </a:lnTo>
                  <a:lnTo>
                    <a:pt x="393" y="46"/>
                  </a:lnTo>
                  <a:lnTo>
                    <a:pt x="393" y="46"/>
                  </a:lnTo>
                  <a:lnTo>
                    <a:pt x="393" y="46"/>
                  </a:lnTo>
                  <a:lnTo>
                    <a:pt x="391" y="45"/>
                  </a:lnTo>
                  <a:lnTo>
                    <a:pt x="391" y="45"/>
                  </a:lnTo>
                  <a:close/>
                  <a:moveTo>
                    <a:pt x="139" y="27"/>
                  </a:moveTo>
                  <a:lnTo>
                    <a:pt x="139" y="27"/>
                  </a:lnTo>
                  <a:lnTo>
                    <a:pt x="139" y="27"/>
                  </a:lnTo>
                  <a:lnTo>
                    <a:pt x="139" y="27"/>
                  </a:lnTo>
                  <a:lnTo>
                    <a:pt x="137" y="27"/>
                  </a:lnTo>
                  <a:lnTo>
                    <a:pt x="137" y="27"/>
                  </a:lnTo>
                  <a:lnTo>
                    <a:pt x="137" y="27"/>
                  </a:lnTo>
                  <a:lnTo>
                    <a:pt x="137" y="27"/>
                  </a:lnTo>
                  <a:lnTo>
                    <a:pt x="139" y="27"/>
                  </a:lnTo>
                  <a:lnTo>
                    <a:pt x="139" y="27"/>
                  </a:lnTo>
                  <a:close/>
                  <a:moveTo>
                    <a:pt x="49" y="82"/>
                  </a:moveTo>
                  <a:lnTo>
                    <a:pt x="49" y="82"/>
                  </a:lnTo>
                  <a:lnTo>
                    <a:pt x="50" y="82"/>
                  </a:lnTo>
                  <a:lnTo>
                    <a:pt x="50" y="82"/>
                  </a:lnTo>
                  <a:lnTo>
                    <a:pt x="50" y="82"/>
                  </a:lnTo>
                  <a:lnTo>
                    <a:pt x="49" y="82"/>
                  </a:lnTo>
                  <a:lnTo>
                    <a:pt x="49" y="82"/>
                  </a:lnTo>
                  <a:close/>
                  <a:moveTo>
                    <a:pt x="213" y="112"/>
                  </a:moveTo>
                  <a:lnTo>
                    <a:pt x="213" y="112"/>
                  </a:lnTo>
                  <a:lnTo>
                    <a:pt x="213" y="112"/>
                  </a:lnTo>
                  <a:lnTo>
                    <a:pt x="213" y="111"/>
                  </a:lnTo>
                  <a:lnTo>
                    <a:pt x="213" y="111"/>
                  </a:lnTo>
                  <a:lnTo>
                    <a:pt x="213" y="111"/>
                  </a:lnTo>
                  <a:lnTo>
                    <a:pt x="213" y="111"/>
                  </a:lnTo>
                  <a:lnTo>
                    <a:pt x="213" y="112"/>
                  </a:lnTo>
                  <a:lnTo>
                    <a:pt x="213" y="112"/>
                  </a:lnTo>
                  <a:close/>
                  <a:moveTo>
                    <a:pt x="352" y="89"/>
                  </a:moveTo>
                  <a:lnTo>
                    <a:pt x="352" y="89"/>
                  </a:lnTo>
                  <a:lnTo>
                    <a:pt x="352" y="89"/>
                  </a:lnTo>
                  <a:lnTo>
                    <a:pt x="352" y="89"/>
                  </a:lnTo>
                  <a:lnTo>
                    <a:pt x="352" y="90"/>
                  </a:lnTo>
                  <a:lnTo>
                    <a:pt x="352" y="90"/>
                  </a:lnTo>
                  <a:lnTo>
                    <a:pt x="352" y="90"/>
                  </a:lnTo>
                  <a:lnTo>
                    <a:pt x="352" y="90"/>
                  </a:lnTo>
                  <a:lnTo>
                    <a:pt x="352" y="89"/>
                  </a:lnTo>
                  <a:lnTo>
                    <a:pt x="352" y="89"/>
                  </a:lnTo>
                  <a:close/>
                  <a:moveTo>
                    <a:pt x="307" y="62"/>
                  </a:moveTo>
                  <a:lnTo>
                    <a:pt x="307" y="62"/>
                  </a:lnTo>
                  <a:lnTo>
                    <a:pt x="307" y="62"/>
                  </a:lnTo>
                  <a:lnTo>
                    <a:pt x="307" y="62"/>
                  </a:lnTo>
                  <a:lnTo>
                    <a:pt x="307" y="63"/>
                  </a:lnTo>
                  <a:lnTo>
                    <a:pt x="307" y="63"/>
                  </a:lnTo>
                  <a:lnTo>
                    <a:pt x="307" y="63"/>
                  </a:lnTo>
                  <a:lnTo>
                    <a:pt x="307" y="63"/>
                  </a:lnTo>
                  <a:lnTo>
                    <a:pt x="307" y="62"/>
                  </a:lnTo>
                  <a:lnTo>
                    <a:pt x="307" y="62"/>
                  </a:lnTo>
                  <a:close/>
                  <a:moveTo>
                    <a:pt x="279" y="35"/>
                  </a:moveTo>
                  <a:lnTo>
                    <a:pt x="279" y="35"/>
                  </a:lnTo>
                  <a:lnTo>
                    <a:pt x="277" y="34"/>
                  </a:lnTo>
                  <a:lnTo>
                    <a:pt x="277" y="34"/>
                  </a:lnTo>
                  <a:lnTo>
                    <a:pt x="277" y="35"/>
                  </a:lnTo>
                  <a:lnTo>
                    <a:pt x="277" y="35"/>
                  </a:lnTo>
                  <a:lnTo>
                    <a:pt x="279" y="35"/>
                  </a:lnTo>
                  <a:lnTo>
                    <a:pt x="279" y="35"/>
                  </a:lnTo>
                  <a:lnTo>
                    <a:pt x="279" y="35"/>
                  </a:lnTo>
                  <a:lnTo>
                    <a:pt x="279" y="35"/>
                  </a:lnTo>
                  <a:close/>
                  <a:moveTo>
                    <a:pt x="180" y="100"/>
                  </a:moveTo>
                  <a:lnTo>
                    <a:pt x="180" y="100"/>
                  </a:lnTo>
                  <a:lnTo>
                    <a:pt x="180" y="100"/>
                  </a:lnTo>
                  <a:lnTo>
                    <a:pt x="180" y="100"/>
                  </a:lnTo>
                  <a:lnTo>
                    <a:pt x="180" y="100"/>
                  </a:lnTo>
                  <a:lnTo>
                    <a:pt x="180" y="100"/>
                  </a:lnTo>
                  <a:lnTo>
                    <a:pt x="180" y="100"/>
                  </a:lnTo>
                  <a:lnTo>
                    <a:pt x="180" y="100"/>
                  </a:lnTo>
                  <a:lnTo>
                    <a:pt x="180" y="100"/>
                  </a:lnTo>
                  <a:lnTo>
                    <a:pt x="180"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77"/>
            <p:cNvSpPr/>
            <p:nvPr/>
          </p:nvSpPr>
          <p:spPr bwMode="auto">
            <a:xfrm>
              <a:off x="6258023" y="2184748"/>
              <a:ext cx="14288" cy="60325"/>
            </a:xfrm>
            <a:custGeom>
              <a:avLst/>
              <a:gdLst>
                <a:gd name="T0" fmla="*/ 9 w 9"/>
                <a:gd name="T1" fmla="*/ 0 h 38"/>
                <a:gd name="T2" fmla="*/ 9 w 9"/>
                <a:gd name="T3" fmla="*/ 0 h 38"/>
                <a:gd name="T4" fmla="*/ 8 w 9"/>
                <a:gd name="T5" fmla="*/ 8 h 38"/>
                <a:gd name="T6" fmla="*/ 8 w 9"/>
                <a:gd name="T7" fmla="*/ 8 h 38"/>
                <a:gd name="T8" fmla="*/ 8 w 9"/>
                <a:gd name="T9" fmla="*/ 9 h 38"/>
                <a:gd name="T10" fmla="*/ 6 w 9"/>
                <a:gd name="T11" fmla="*/ 12 h 38"/>
                <a:gd name="T12" fmla="*/ 6 w 9"/>
                <a:gd name="T13" fmla="*/ 12 h 38"/>
                <a:gd name="T14" fmla="*/ 6 w 9"/>
                <a:gd name="T15" fmla="*/ 12 h 38"/>
                <a:gd name="T16" fmla="*/ 6 w 9"/>
                <a:gd name="T17" fmla="*/ 12 h 38"/>
                <a:gd name="T18" fmla="*/ 6 w 9"/>
                <a:gd name="T19" fmla="*/ 17 h 38"/>
                <a:gd name="T20" fmla="*/ 6 w 9"/>
                <a:gd name="T21" fmla="*/ 22 h 38"/>
                <a:gd name="T22" fmla="*/ 6 w 9"/>
                <a:gd name="T23" fmla="*/ 22 h 38"/>
                <a:gd name="T24" fmla="*/ 3 w 9"/>
                <a:gd name="T25" fmla="*/ 36 h 38"/>
                <a:gd name="T26" fmla="*/ 3 w 9"/>
                <a:gd name="T27" fmla="*/ 36 h 38"/>
                <a:gd name="T28" fmla="*/ 1 w 9"/>
                <a:gd name="T29" fmla="*/ 38 h 38"/>
                <a:gd name="T30" fmla="*/ 1 w 9"/>
                <a:gd name="T31" fmla="*/ 38 h 38"/>
                <a:gd name="T32" fmla="*/ 0 w 9"/>
                <a:gd name="T33" fmla="*/ 36 h 38"/>
                <a:gd name="T34" fmla="*/ 0 w 9"/>
                <a:gd name="T35" fmla="*/ 36 h 38"/>
                <a:gd name="T36" fmla="*/ 3 w 9"/>
                <a:gd name="T37" fmla="*/ 19 h 38"/>
                <a:gd name="T38" fmla="*/ 8 w 9"/>
                <a:gd name="T39" fmla="*/ 0 h 38"/>
                <a:gd name="T40" fmla="*/ 8 w 9"/>
                <a:gd name="T41" fmla="*/ 0 h 38"/>
                <a:gd name="T42" fmla="*/ 9 w 9"/>
                <a:gd name="T43" fmla="*/ 0 h 38"/>
                <a:gd name="T44" fmla="*/ 9 w 9"/>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8">
                  <a:moveTo>
                    <a:pt x="9" y="0"/>
                  </a:moveTo>
                  <a:lnTo>
                    <a:pt x="9" y="0"/>
                  </a:lnTo>
                  <a:lnTo>
                    <a:pt x="8" y="8"/>
                  </a:lnTo>
                  <a:lnTo>
                    <a:pt x="8" y="8"/>
                  </a:lnTo>
                  <a:lnTo>
                    <a:pt x="8" y="9"/>
                  </a:lnTo>
                  <a:lnTo>
                    <a:pt x="6" y="12"/>
                  </a:lnTo>
                  <a:lnTo>
                    <a:pt x="6" y="12"/>
                  </a:lnTo>
                  <a:lnTo>
                    <a:pt x="6" y="12"/>
                  </a:lnTo>
                  <a:lnTo>
                    <a:pt x="6" y="12"/>
                  </a:lnTo>
                  <a:lnTo>
                    <a:pt x="6" y="17"/>
                  </a:lnTo>
                  <a:lnTo>
                    <a:pt x="6" y="22"/>
                  </a:lnTo>
                  <a:lnTo>
                    <a:pt x="6" y="22"/>
                  </a:lnTo>
                  <a:lnTo>
                    <a:pt x="3" y="36"/>
                  </a:lnTo>
                  <a:lnTo>
                    <a:pt x="3" y="36"/>
                  </a:lnTo>
                  <a:lnTo>
                    <a:pt x="1" y="38"/>
                  </a:lnTo>
                  <a:lnTo>
                    <a:pt x="1" y="38"/>
                  </a:lnTo>
                  <a:lnTo>
                    <a:pt x="0" y="36"/>
                  </a:lnTo>
                  <a:lnTo>
                    <a:pt x="0" y="36"/>
                  </a:lnTo>
                  <a:lnTo>
                    <a:pt x="3" y="19"/>
                  </a:lnTo>
                  <a:lnTo>
                    <a:pt x="8" y="0"/>
                  </a:lnTo>
                  <a:lnTo>
                    <a:pt x="8" y="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78"/>
            <p:cNvSpPr/>
            <p:nvPr/>
          </p:nvSpPr>
          <p:spPr bwMode="auto">
            <a:xfrm>
              <a:off x="6288186" y="2186336"/>
              <a:ext cx="9525" cy="38100"/>
            </a:xfrm>
            <a:custGeom>
              <a:avLst/>
              <a:gdLst>
                <a:gd name="T0" fmla="*/ 4 w 6"/>
                <a:gd name="T1" fmla="*/ 16 h 24"/>
                <a:gd name="T2" fmla="*/ 4 w 6"/>
                <a:gd name="T3" fmla="*/ 16 h 24"/>
                <a:gd name="T4" fmla="*/ 4 w 6"/>
                <a:gd name="T5" fmla="*/ 16 h 24"/>
                <a:gd name="T6" fmla="*/ 4 w 6"/>
                <a:gd name="T7" fmla="*/ 16 h 24"/>
                <a:gd name="T8" fmla="*/ 6 w 6"/>
                <a:gd name="T9" fmla="*/ 19 h 24"/>
                <a:gd name="T10" fmla="*/ 4 w 6"/>
                <a:gd name="T11" fmla="*/ 24 h 24"/>
                <a:gd name="T12" fmla="*/ 4 w 6"/>
                <a:gd name="T13" fmla="*/ 24 h 24"/>
                <a:gd name="T14" fmla="*/ 3 w 6"/>
                <a:gd name="T15" fmla="*/ 21 h 24"/>
                <a:gd name="T16" fmla="*/ 3 w 6"/>
                <a:gd name="T17" fmla="*/ 21 h 24"/>
                <a:gd name="T18" fmla="*/ 0 w 6"/>
                <a:gd name="T19" fmla="*/ 2 h 24"/>
                <a:gd name="T20" fmla="*/ 0 w 6"/>
                <a:gd name="T21" fmla="*/ 2 h 24"/>
                <a:gd name="T22" fmla="*/ 0 w 6"/>
                <a:gd name="T23" fmla="*/ 0 h 24"/>
                <a:gd name="T24" fmla="*/ 0 w 6"/>
                <a:gd name="T25" fmla="*/ 0 h 24"/>
                <a:gd name="T26" fmla="*/ 1 w 6"/>
                <a:gd name="T27" fmla="*/ 2 h 24"/>
                <a:gd name="T28" fmla="*/ 1 w 6"/>
                <a:gd name="T29" fmla="*/ 2 h 24"/>
                <a:gd name="T30" fmla="*/ 4 w 6"/>
                <a:gd name="T31" fmla="*/ 15 h 24"/>
                <a:gd name="T32" fmla="*/ 4 w 6"/>
                <a:gd name="T33" fmla="*/ 15 h 24"/>
                <a:gd name="T34" fmla="*/ 4 w 6"/>
                <a:gd name="T35" fmla="*/ 16 h 24"/>
                <a:gd name="T36" fmla="*/ 4 w 6"/>
                <a:gd name="T3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4">
                  <a:moveTo>
                    <a:pt x="4" y="16"/>
                  </a:moveTo>
                  <a:lnTo>
                    <a:pt x="4" y="16"/>
                  </a:lnTo>
                  <a:lnTo>
                    <a:pt x="4" y="16"/>
                  </a:lnTo>
                  <a:lnTo>
                    <a:pt x="4" y="16"/>
                  </a:lnTo>
                  <a:lnTo>
                    <a:pt x="6" y="19"/>
                  </a:lnTo>
                  <a:lnTo>
                    <a:pt x="4" y="24"/>
                  </a:lnTo>
                  <a:lnTo>
                    <a:pt x="4" y="24"/>
                  </a:lnTo>
                  <a:lnTo>
                    <a:pt x="3" y="21"/>
                  </a:lnTo>
                  <a:lnTo>
                    <a:pt x="3" y="21"/>
                  </a:lnTo>
                  <a:lnTo>
                    <a:pt x="0" y="2"/>
                  </a:lnTo>
                  <a:lnTo>
                    <a:pt x="0" y="2"/>
                  </a:lnTo>
                  <a:lnTo>
                    <a:pt x="0" y="0"/>
                  </a:lnTo>
                  <a:lnTo>
                    <a:pt x="0" y="0"/>
                  </a:lnTo>
                  <a:lnTo>
                    <a:pt x="1" y="2"/>
                  </a:lnTo>
                  <a:lnTo>
                    <a:pt x="1" y="2"/>
                  </a:lnTo>
                  <a:lnTo>
                    <a:pt x="4" y="15"/>
                  </a:lnTo>
                  <a:lnTo>
                    <a:pt x="4" y="15"/>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79"/>
            <p:cNvSpPr/>
            <p:nvPr/>
          </p:nvSpPr>
          <p:spPr bwMode="auto">
            <a:xfrm>
              <a:off x="6254848" y="2251423"/>
              <a:ext cx="4763" cy="25400"/>
            </a:xfrm>
            <a:custGeom>
              <a:avLst/>
              <a:gdLst>
                <a:gd name="T0" fmla="*/ 3 w 3"/>
                <a:gd name="T1" fmla="*/ 0 h 16"/>
                <a:gd name="T2" fmla="*/ 3 w 3"/>
                <a:gd name="T3" fmla="*/ 0 h 16"/>
                <a:gd name="T4" fmla="*/ 0 w 3"/>
                <a:gd name="T5" fmla="*/ 16 h 16"/>
                <a:gd name="T6" fmla="*/ 0 w 3"/>
                <a:gd name="T7" fmla="*/ 16 h 16"/>
                <a:gd name="T8" fmla="*/ 0 w 3"/>
                <a:gd name="T9" fmla="*/ 16 h 16"/>
                <a:gd name="T10" fmla="*/ 0 w 3"/>
                <a:gd name="T11" fmla="*/ 16 h 16"/>
                <a:gd name="T12" fmla="*/ 0 w 3"/>
                <a:gd name="T13" fmla="*/ 13 h 16"/>
                <a:gd name="T14" fmla="*/ 0 w 3"/>
                <a:gd name="T15" fmla="*/ 13 h 16"/>
                <a:gd name="T16" fmla="*/ 0 w 3"/>
                <a:gd name="T17" fmla="*/ 2 h 16"/>
                <a:gd name="T18" fmla="*/ 0 w 3"/>
                <a:gd name="T19" fmla="*/ 2 h 16"/>
                <a:gd name="T20" fmla="*/ 0 w 3"/>
                <a:gd name="T21" fmla="*/ 0 h 16"/>
                <a:gd name="T22" fmla="*/ 3 w 3"/>
                <a:gd name="T23" fmla="*/ 0 h 16"/>
                <a:gd name="T24" fmla="*/ 3 w 3"/>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6">
                  <a:moveTo>
                    <a:pt x="3" y="0"/>
                  </a:moveTo>
                  <a:lnTo>
                    <a:pt x="3" y="0"/>
                  </a:lnTo>
                  <a:lnTo>
                    <a:pt x="0" y="16"/>
                  </a:lnTo>
                  <a:lnTo>
                    <a:pt x="0" y="16"/>
                  </a:lnTo>
                  <a:lnTo>
                    <a:pt x="0" y="16"/>
                  </a:lnTo>
                  <a:lnTo>
                    <a:pt x="0" y="16"/>
                  </a:lnTo>
                  <a:lnTo>
                    <a:pt x="0" y="13"/>
                  </a:lnTo>
                  <a:lnTo>
                    <a:pt x="0" y="13"/>
                  </a:lnTo>
                  <a:lnTo>
                    <a:pt x="0" y="2"/>
                  </a:lnTo>
                  <a:lnTo>
                    <a:pt x="0" y="2"/>
                  </a:lnTo>
                  <a:lnTo>
                    <a:pt x="0"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81"/>
            <p:cNvSpPr/>
            <p:nvPr/>
          </p:nvSpPr>
          <p:spPr bwMode="auto">
            <a:xfrm>
              <a:off x="6077048" y="2203798"/>
              <a:ext cx="3175" cy="15875"/>
            </a:xfrm>
            <a:custGeom>
              <a:avLst/>
              <a:gdLst>
                <a:gd name="T0" fmla="*/ 0 w 2"/>
                <a:gd name="T1" fmla="*/ 10 h 10"/>
                <a:gd name="T2" fmla="*/ 0 w 2"/>
                <a:gd name="T3" fmla="*/ 10 h 10"/>
                <a:gd name="T4" fmla="*/ 0 w 2"/>
                <a:gd name="T5" fmla="*/ 0 h 10"/>
                <a:gd name="T6" fmla="*/ 0 w 2"/>
                <a:gd name="T7" fmla="*/ 0 h 10"/>
                <a:gd name="T8" fmla="*/ 0 w 2"/>
                <a:gd name="T9" fmla="*/ 0 h 10"/>
                <a:gd name="T10" fmla="*/ 0 w 2"/>
                <a:gd name="T11" fmla="*/ 0 h 10"/>
                <a:gd name="T12" fmla="*/ 0 w 2"/>
                <a:gd name="T13" fmla="*/ 2 h 10"/>
                <a:gd name="T14" fmla="*/ 0 w 2"/>
                <a:gd name="T15" fmla="*/ 2 h 10"/>
                <a:gd name="T16" fmla="*/ 2 w 2"/>
                <a:gd name="T17" fmla="*/ 2 h 10"/>
                <a:gd name="T18" fmla="*/ 2 w 2"/>
                <a:gd name="T19" fmla="*/ 2 h 10"/>
                <a:gd name="T20" fmla="*/ 0 w 2"/>
                <a:gd name="T21" fmla="*/ 10 h 10"/>
                <a:gd name="T22" fmla="*/ 0 w 2"/>
                <a:gd name="T23" fmla="*/ 10 h 10"/>
                <a:gd name="T24" fmla="*/ 0 w 2"/>
                <a:gd name="T25" fmla="*/ 10 h 10"/>
                <a:gd name="T26" fmla="*/ 0 w 2"/>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0">
                  <a:moveTo>
                    <a:pt x="0" y="10"/>
                  </a:moveTo>
                  <a:lnTo>
                    <a:pt x="0" y="10"/>
                  </a:lnTo>
                  <a:lnTo>
                    <a:pt x="0" y="0"/>
                  </a:lnTo>
                  <a:lnTo>
                    <a:pt x="0" y="0"/>
                  </a:lnTo>
                  <a:lnTo>
                    <a:pt x="0" y="0"/>
                  </a:lnTo>
                  <a:lnTo>
                    <a:pt x="0" y="0"/>
                  </a:lnTo>
                  <a:lnTo>
                    <a:pt x="0" y="2"/>
                  </a:lnTo>
                  <a:lnTo>
                    <a:pt x="0" y="2"/>
                  </a:lnTo>
                  <a:lnTo>
                    <a:pt x="2" y="2"/>
                  </a:lnTo>
                  <a:lnTo>
                    <a:pt x="2" y="2"/>
                  </a:lnTo>
                  <a:lnTo>
                    <a:pt x="0" y="10"/>
                  </a:lnTo>
                  <a:lnTo>
                    <a:pt x="0"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82"/>
            <p:cNvSpPr/>
            <p:nvPr/>
          </p:nvSpPr>
          <p:spPr bwMode="auto">
            <a:xfrm>
              <a:off x="6240561" y="2272061"/>
              <a:ext cx="1588" cy="17463"/>
            </a:xfrm>
            <a:custGeom>
              <a:avLst/>
              <a:gdLst>
                <a:gd name="T0" fmla="*/ 0 w 1"/>
                <a:gd name="T1" fmla="*/ 11 h 11"/>
                <a:gd name="T2" fmla="*/ 0 w 1"/>
                <a:gd name="T3" fmla="*/ 11 h 11"/>
                <a:gd name="T4" fmla="*/ 0 w 1"/>
                <a:gd name="T5" fmla="*/ 0 h 11"/>
                <a:gd name="T6" fmla="*/ 0 w 1"/>
                <a:gd name="T7" fmla="*/ 0 h 11"/>
                <a:gd name="T8" fmla="*/ 1 w 1"/>
                <a:gd name="T9" fmla="*/ 2 h 11"/>
                <a:gd name="T10" fmla="*/ 1 w 1"/>
                <a:gd name="T11" fmla="*/ 2 h 11"/>
                <a:gd name="T12" fmla="*/ 1 w 1"/>
                <a:gd name="T13" fmla="*/ 11 h 11"/>
                <a:gd name="T14" fmla="*/ 1 w 1"/>
                <a:gd name="T15" fmla="*/ 11 h 11"/>
                <a:gd name="T16" fmla="*/ 0 w 1"/>
                <a:gd name="T17" fmla="*/ 11 h 11"/>
                <a:gd name="T18" fmla="*/ 0 w 1"/>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1">
                  <a:moveTo>
                    <a:pt x="0" y="11"/>
                  </a:moveTo>
                  <a:lnTo>
                    <a:pt x="0" y="11"/>
                  </a:lnTo>
                  <a:lnTo>
                    <a:pt x="0" y="0"/>
                  </a:lnTo>
                  <a:lnTo>
                    <a:pt x="0" y="0"/>
                  </a:lnTo>
                  <a:lnTo>
                    <a:pt x="1" y="2"/>
                  </a:lnTo>
                  <a:lnTo>
                    <a:pt x="1" y="2"/>
                  </a:lnTo>
                  <a:lnTo>
                    <a:pt x="1" y="11"/>
                  </a:lnTo>
                  <a:lnTo>
                    <a:pt x="1" y="11"/>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83"/>
            <p:cNvSpPr/>
            <p:nvPr/>
          </p:nvSpPr>
          <p:spPr bwMode="auto">
            <a:xfrm>
              <a:off x="6016723" y="2197448"/>
              <a:ext cx="3175" cy="6350"/>
            </a:xfrm>
            <a:custGeom>
              <a:avLst/>
              <a:gdLst>
                <a:gd name="T0" fmla="*/ 2 w 2"/>
                <a:gd name="T1" fmla="*/ 4 h 4"/>
                <a:gd name="T2" fmla="*/ 2 w 2"/>
                <a:gd name="T3" fmla="*/ 4 h 4"/>
                <a:gd name="T4" fmla="*/ 0 w 2"/>
                <a:gd name="T5" fmla="*/ 1 h 4"/>
                <a:gd name="T6" fmla="*/ 0 w 2"/>
                <a:gd name="T7" fmla="*/ 1 h 4"/>
                <a:gd name="T8" fmla="*/ 2 w 2"/>
                <a:gd name="T9" fmla="*/ 0 h 4"/>
                <a:gd name="T10" fmla="*/ 2 w 2"/>
                <a:gd name="T11" fmla="*/ 0 h 4"/>
                <a:gd name="T12" fmla="*/ 2 w 2"/>
                <a:gd name="T13" fmla="*/ 4 h 4"/>
                <a:gd name="T14" fmla="*/ 2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2" y="4"/>
                  </a:lnTo>
                  <a:lnTo>
                    <a:pt x="0" y="1"/>
                  </a:lnTo>
                  <a:lnTo>
                    <a:pt x="0" y="1"/>
                  </a:lnTo>
                  <a:lnTo>
                    <a:pt x="2" y="0"/>
                  </a:lnTo>
                  <a:lnTo>
                    <a:pt x="2"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84"/>
            <p:cNvSpPr/>
            <p:nvPr/>
          </p:nvSpPr>
          <p:spPr bwMode="auto">
            <a:xfrm>
              <a:off x="6054823" y="2327623"/>
              <a:ext cx="0" cy="6350"/>
            </a:xfrm>
            <a:custGeom>
              <a:avLst/>
              <a:gdLst>
                <a:gd name="T0" fmla="*/ 4 h 4"/>
                <a:gd name="T1" fmla="*/ 4 h 4"/>
                <a:gd name="T2" fmla="*/ 3 h 4"/>
                <a:gd name="T3" fmla="*/ 0 h 4"/>
                <a:gd name="T4" fmla="*/ 0 h 4"/>
                <a:gd name="T5" fmla="*/ 4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3"/>
                  </a:lnTo>
                  <a:lnTo>
                    <a:pt x="0" y="0"/>
                  </a:ln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86"/>
            <p:cNvSpPr/>
            <p:nvPr/>
          </p:nvSpPr>
          <p:spPr bwMode="auto">
            <a:xfrm>
              <a:off x="5981798" y="2240311"/>
              <a:ext cx="3175" cy="1588"/>
            </a:xfrm>
            <a:custGeom>
              <a:avLst/>
              <a:gdLst>
                <a:gd name="T0" fmla="*/ 0 w 2"/>
                <a:gd name="T1" fmla="*/ 1 h 1"/>
                <a:gd name="T2" fmla="*/ 0 w 2"/>
                <a:gd name="T3" fmla="*/ 1 h 1"/>
                <a:gd name="T4" fmla="*/ 0 w 2"/>
                <a:gd name="T5" fmla="*/ 0 h 1"/>
                <a:gd name="T6" fmla="*/ 0 w 2"/>
                <a:gd name="T7" fmla="*/ 0 h 1"/>
                <a:gd name="T8" fmla="*/ 2 w 2"/>
                <a:gd name="T9" fmla="*/ 1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0" y="1"/>
                  </a:lnTo>
                  <a:lnTo>
                    <a:pt x="0" y="0"/>
                  </a:lnTo>
                  <a:lnTo>
                    <a:pt x="0" y="0"/>
                  </a:lnTo>
                  <a:lnTo>
                    <a:pt x="2"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87"/>
            <p:cNvSpPr/>
            <p:nvPr/>
          </p:nvSpPr>
          <p:spPr bwMode="auto">
            <a:xfrm>
              <a:off x="6107211" y="2172048"/>
              <a:ext cx="3175" cy="1588"/>
            </a:xfrm>
            <a:custGeom>
              <a:avLst/>
              <a:gdLst>
                <a:gd name="T0" fmla="*/ 2 w 2"/>
                <a:gd name="T1" fmla="*/ 0 h 1"/>
                <a:gd name="T2" fmla="*/ 2 w 2"/>
                <a:gd name="T3" fmla="*/ 0 h 1"/>
                <a:gd name="T4" fmla="*/ 2 w 2"/>
                <a:gd name="T5" fmla="*/ 1 h 1"/>
                <a:gd name="T6" fmla="*/ 2 w 2"/>
                <a:gd name="T7" fmla="*/ 1 h 1"/>
                <a:gd name="T8" fmla="*/ 0 w 2"/>
                <a:gd name="T9" fmla="*/ 1 h 1"/>
                <a:gd name="T10" fmla="*/ 0 w 2"/>
                <a:gd name="T11" fmla="*/ 1 h 1"/>
                <a:gd name="T12" fmla="*/ 0 w 2"/>
                <a:gd name="T13" fmla="*/ 0 h 1"/>
                <a:gd name="T14" fmla="*/ 0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lnTo>
                    <a:pt x="2" y="0"/>
                  </a:lnTo>
                  <a:lnTo>
                    <a:pt x="2" y="1"/>
                  </a:lnTo>
                  <a:lnTo>
                    <a:pt x="2" y="1"/>
                  </a:lnTo>
                  <a:lnTo>
                    <a:pt x="0" y="1"/>
                  </a:lnTo>
                  <a:lnTo>
                    <a:pt x="0" y="1"/>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88"/>
            <p:cNvSpPr/>
            <p:nvPr/>
          </p:nvSpPr>
          <p:spPr bwMode="auto">
            <a:xfrm>
              <a:off x="6110386" y="2179986"/>
              <a:ext cx="0" cy="1588"/>
            </a:xfrm>
            <a:custGeom>
              <a:avLst/>
              <a:gdLst>
                <a:gd name="T0" fmla="*/ 0 h 1"/>
                <a:gd name="T1" fmla="*/ 0 h 1"/>
                <a:gd name="T2" fmla="*/ 1 h 1"/>
                <a:gd name="T3" fmla="*/ 1 h 1"/>
                <a:gd name="T4" fmla="*/ 1 h 1"/>
                <a:gd name="T5" fmla="*/ 1 h 1"/>
                <a:gd name="T6" fmla="*/ 1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1"/>
                  </a:lnTo>
                  <a:lnTo>
                    <a:pt x="0" y="1"/>
                  </a:lnTo>
                  <a:lnTo>
                    <a:pt x="0" y="1"/>
                  </a:lnTo>
                  <a:lnTo>
                    <a:pt x="0" y="1"/>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89"/>
            <p:cNvSpPr/>
            <p:nvPr/>
          </p:nvSpPr>
          <p:spPr bwMode="auto">
            <a:xfrm>
              <a:off x="6110386" y="2181573"/>
              <a:ext cx="0" cy="3175"/>
            </a:xfrm>
            <a:custGeom>
              <a:avLst/>
              <a:gdLst>
                <a:gd name="T0" fmla="*/ 0 h 2"/>
                <a:gd name="T1" fmla="*/ 0 h 2"/>
                <a:gd name="T2" fmla="*/ 2 h 2"/>
                <a:gd name="T3" fmla="*/ 2 h 2"/>
                <a:gd name="T4" fmla="*/ 2 h 2"/>
                <a:gd name="T5" fmla="*/ 2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2"/>
                  </a:lnTo>
                  <a:lnTo>
                    <a:pt x="0" y="2"/>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90"/>
            <p:cNvSpPr/>
            <p:nvPr/>
          </p:nvSpPr>
          <p:spPr bwMode="auto">
            <a:xfrm>
              <a:off x="6110386" y="2176811"/>
              <a:ext cx="0" cy="3175"/>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2" name="组合 101"/>
          <p:cNvGrpSpPr/>
          <p:nvPr userDrawn="1"/>
        </p:nvGrpSpPr>
        <p:grpSpPr>
          <a:xfrm>
            <a:off x="2672284" y="3096368"/>
            <a:ext cx="1552057" cy="2017373"/>
            <a:chOff x="4404571" y="942213"/>
            <a:chExt cx="1169455" cy="1433156"/>
          </a:xfrm>
          <a:solidFill>
            <a:schemeClr val="accent1"/>
          </a:solidFill>
        </p:grpSpPr>
        <p:sp>
          <p:nvSpPr>
            <p:cNvPr id="103" name="Freeform 203"/>
            <p:cNvSpPr/>
            <p:nvPr/>
          </p:nvSpPr>
          <p:spPr bwMode="auto">
            <a:xfrm>
              <a:off x="4404571" y="1085529"/>
              <a:ext cx="775815" cy="659252"/>
            </a:xfrm>
            <a:custGeom>
              <a:avLst/>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04"/>
            <p:cNvSpPr/>
            <p:nvPr/>
          </p:nvSpPr>
          <p:spPr bwMode="auto">
            <a:xfrm>
              <a:off x="4404571" y="1085529"/>
              <a:ext cx="775815" cy="659252"/>
            </a:xfrm>
            <a:custGeom>
              <a:avLst/>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05" name="组合 104"/>
            <p:cNvGrpSpPr/>
            <p:nvPr/>
          </p:nvGrpSpPr>
          <p:grpSpPr>
            <a:xfrm>
              <a:off x="4423680" y="942213"/>
              <a:ext cx="1150346" cy="1433156"/>
              <a:chOff x="4423680" y="942213"/>
              <a:chExt cx="1150346" cy="1433156"/>
            </a:xfrm>
            <a:grpFill/>
          </p:grpSpPr>
          <p:sp>
            <p:nvSpPr>
              <p:cNvPr id="106" name="Freeform 206"/>
              <p:cNvSpPr/>
              <p:nvPr/>
            </p:nvSpPr>
            <p:spPr bwMode="auto">
              <a:xfrm>
                <a:off x="4545976" y="1465793"/>
                <a:ext cx="1028050" cy="909576"/>
              </a:xfrm>
              <a:custGeom>
                <a:avLst/>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07"/>
              <p:cNvSpPr/>
              <p:nvPr/>
            </p:nvSpPr>
            <p:spPr bwMode="auto">
              <a:xfrm>
                <a:off x="4545976" y="1465793"/>
                <a:ext cx="1028050" cy="909576"/>
              </a:xfrm>
              <a:custGeom>
                <a:avLst/>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08"/>
              <p:cNvSpPr/>
              <p:nvPr/>
            </p:nvSpPr>
            <p:spPr bwMode="auto">
              <a:xfrm>
                <a:off x="5050446" y="1114192"/>
                <a:ext cx="523580" cy="888557"/>
              </a:xfrm>
              <a:custGeom>
                <a:avLst/>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09"/>
              <p:cNvSpPr/>
              <p:nvPr/>
            </p:nvSpPr>
            <p:spPr bwMode="auto">
              <a:xfrm>
                <a:off x="5050446" y="1114192"/>
                <a:ext cx="523580" cy="888557"/>
              </a:xfrm>
              <a:custGeom>
                <a:avLst/>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10"/>
              <p:cNvSpPr/>
              <p:nvPr/>
            </p:nvSpPr>
            <p:spPr bwMode="auto">
              <a:xfrm>
                <a:off x="4465719" y="1620574"/>
                <a:ext cx="185355" cy="701291"/>
              </a:xfrm>
              <a:custGeom>
                <a:avLst/>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11"/>
              <p:cNvSpPr/>
              <p:nvPr/>
            </p:nvSpPr>
            <p:spPr bwMode="auto">
              <a:xfrm>
                <a:off x="4465719" y="1620574"/>
                <a:ext cx="185355" cy="701291"/>
              </a:xfrm>
              <a:custGeom>
                <a:avLst/>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12"/>
              <p:cNvSpPr/>
              <p:nvPr/>
            </p:nvSpPr>
            <p:spPr bwMode="auto">
              <a:xfrm>
                <a:off x="4821142" y="1601465"/>
                <a:ext cx="219751" cy="315294"/>
              </a:xfrm>
              <a:custGeom>
                <a:avLst/>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13"/>
              <p:cNvSpPr/>
              <p:nvPr/>
            </p:nvSpPr>
            <p:spPr bwMode="auto">
              <a:xfrm>
                <a:off x="4821142" y="1601465"/>
                <a:ext cx="219751" cy="315294"/>
              </a:xfrm>
              <a:custGeom>
                <a:avLst/>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14"/>
              <p:cNvSpPr/>
              <p:nvPr/>
            </p:nvSpPr>
            <p:spPr bwMode="auto">
              <a:xfrm>
                <a:off x="4937705" y="1792552"/>
                <a:ext cx="53504" cy="47772"/>
              </a:xfrm>
              <a:custGeom>
                <a:avLst/>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15"/>
              <p:cNvSpPr/>
              <p:nvPr/>
            </p:nvSpPr>
            <p:spPr bwMode="auto">
              <a:xfrm>
                <a:off x="4937705" y="1792552"/>
                <a:ext cx="53504" cy="47772"/>
              </a:xfrm>
              <a:custGeom>
                <a:avLst/>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16"/>
              <p:cNvSpPr/>
              <p:nvPr/>
            </p:nvSpPr>
            <p:spPr bwMode="auto">
              <a:xfrm>
                <a:off x="4773370" y="1855611"/>
                <a:ext cx="636321" cy="378353"/>
              </a:xfrm>
              <a:custGeom>
                <a:avLst/>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17"/>
              <p:cNvSpPr/>
              <p:nvPr/>
            </p:nvSpPr>
            <p:spPr bwMode="auto">
              <a:xfrm>
                <a:off x="4773370" y="1855611"/>
                <a:ext cx="636321" cy="378353"/>
              </a:xfrm>
              <a:custGeom>
                <a:avLst/>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18"/>
              <p:cNvSpPr/>
              <p:nvPr/>
            </p:nvSpPr>
            <p:spPr bwMode="auto">
              <a:xfrm>
                <a:off x="4809676" y="2098292"/>
                <a:ext cx="17198" cy="26752"/>
              </a:xfrm>
              <a:custGeom>
                <a:avLst/>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19"/>
              <p:cNvSpPr/>
              <p:nvPr/>
            </p:nvSpPr>
            <p:spPr bwMode="auto">
              <a:xfrm>
                <a:off x="4809676" y="2098292"/>
                <a:ext cx="17198" cy="26752"/>
              </a:xfrm>
              <a:custGeom>
                <a:avLst/>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20"/>
              <p:cNvSpPr/>
              <p:nvPr/>
            </p:nvSpPr>
            <p:spPr bwMode="auto">
              <a:xfrm>
                <a:off x="4826874" y="2132688"/>
                <a:ext cx="17198" cy="26752"/>
              </a:xfrm>
              <a:custGeom>
                <a:avLst/>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21"/>
              <p:cNvSpPr/>
              <p:nvPr/>
            </p:nvSpPr>
            <p:spPr bwMode="auto">
              <a:xfrm>
                <a:off x="4826874" y="2132688"/>
                <a:ext cx="17198" cy="26752"/>
              </a:xfrm>
              <a:custGeom>
                <a:avLst/>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22"/>
              <p:cNvSpPr/>
              <p:nvPr/>
            </p:nvSpPr>
            <p:spPr bwMode="auto">
              <a:xfrm>
                <a:off x="4844072" y="2168995"/>
                <a:ext cx="24841" cy="24841"/>
              </a:xfrm>
              <a:custGeom>
                <a:avLst/>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23"/>
              <p:cNvSpPr/>
              <p:nvPr/>
            </p:nvSpPr>
            <p:spPr bwMode="auto">
              <a:xfrm>
                <a:off x="4844072" y="2168995"/>
                <a:ext cx="24841" cy="24841"/>
              </a:xfrm>
              <a:custGeom>
                <a:avLst/>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24"/>
              <p:cNvSpPr/>
              <p:nvPr/>
            </p:nvSpPr>
            <p:spPr bwMode="auto">
              <a:xfrm>
                <a:off x="4880379" y="2172816"/>
                <a:ext cx="40128" cy="21020"/>
              </a:xfrm>
              <a:custGeom>
                <a:avLst/>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25"/>
              <p:cNvSpPr/>
              <p:nvPr/>
            </p:nvSpPr>
            <p:spPr bwMode="auto">
              <a:xfrm>
                <a:off x="4880379" y="2172816"/>
                <a:ext cx="40128" cy="21020"/>
              </a:xfrm>
              <a:custGeom>
                <a:avLst/>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26"/>
              <p:cNvSpPr/>
              <p:nvPr/>
            </p:nvSpPr>
            <p:spPr bwMode="auto">
              <a:xfrm>
                <a:off x="4958724" y="2144153"/>
                <a:ext cx="40128" cy="24841"/>
              </a:xfrm>
              <a:custGeom>
                <a:avLst/>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227"/>
              <p:cNvSpPr/>
              <p:nvPr/>
            </p:nvSpPr>
            <p:spPr bwMode="auto">
              <a:xfrm>
                <a:off x="4958724" y="2144153"/>
                <a:ext cx="40128" cy="24841"/>
              </a:xfrm>
              <a:custGeom>
                <a:avLst/>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28"/>
              <p:cNvSpPr/>
              <p:nvPr/>
            </p:nvSpPr>
            <p:spPr bwMode="auto">
              <a:xfrm>
                <a:off x="5027516" y="2117401"/>
                <a:ext cx="36307" cy="24841"/>
              </a:xfrm>
              <a:custGeom>
                <a:avLst/>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29"/>
              <p:cNvSpPr/>
              <p:nvPr/>
            </p:nvSpPr>
            <p:spPr bwMode="auto">
              <a:xfrm>
                <a:off x="5027516" y="2117401"/>
                <a:ext cx="36307" cy="24841"/>
              </a:xfrm>
              <a:custGeom>
                <a:avLst/>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230"/>
              <p:cNvSpPr/>
              <p:nvPr/>
            </p:nvSpPr>
            <p:spPr bwMode="auto">
              <a:xfrm>
                <a:off x="5098218" y="2094471"/>
                <a:ext cx="28663" cy="21020"/>
              </a:xfrm>
              <a:custGeom>
                <a:avLst/>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231"/>
              <p:cNvSpPr/>
              <p:nvPr/>
            </p:nvSpPr>
            <p:spPr bwMode="auto">
              <a:xfrm>
                <a:off x="5098218" y="2094471"/>
                <a:ext cx="28663" cy="21020"/>
              </a:xfrm>
              <a:custGeom>
                <a:avLst/>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232"/>
              <p:cNvSpPr/>
              <p:nvPr/>
            </p:nvSpPr>
            <p:spPr bwMode="auto">
              <a:xfrm>
                <a:off x="5172742" y="2058164"/>
                <a:ext cx="40128" cy="26752"/>
              </a:xfrm>
              <a:custGeom>
                <a:avLst/>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233"/>
              <p:cNvSpPr/>
              <p:nvPr/>
            </p:nvSpPr>
            <p:spPr bwMode="auto">
              <a:xfrm>
                <a:off x="5172742" y="2058164"/>
                <a:ext cx="40128" cy="26752"/>
              </a:xfrm>
              <a:custGeom>
                <a:avLst/>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234"/>
              <p:cNvSpPr/>
              <p:nvPr/>
            </p:nvSpPr>
            <p:spPr bwMode="auto">
              <a:xfrm>
                <a:off x="5256821" y="2021857"/>
                <a:ext cx="36307" cy="21020"/>
              </a:xfrm>
              <a:custGeom>
                <a:avLst/>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235"/>
              <p:cNvSpPr/>
              <p:nvPr/>
            </p:nvSpPr>
            <p:spPr bwMode="auto">
              <a:xfrm>
                <a:off x="5256821" y="2021857"/>
                <a:ext cx="36307" cy="21020"/>
              </a:xfrm>
              <a:custGeom>
                <a:avLst/>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236"/>
              <p:cNvSpPr/>
              <p:nvPr/>
            </p:nvSpPr>
            <p:spPr bwMode="auto">
              <a:xfrm>
                <a:off x="5340899" y="1975996"/>
                <a:ext cx="30574" cy="26752"/>
              </a:xfrm>
              <a:custGeom>
                <a:avLst/>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237"/>
              <p:cNvSpPr/>
              <p:nvPr/>
            </p:nvSpPr>
            <p:spPr bwMode="auto">
              <a:xfrm>
                <a:off x="5340899" y="1975996"/>
                <a:ext cx="30574" cy="26752"/>
              </a:xfrm>
              <a:custGeom>
                <a:avLst/>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238"/>
              <p:cNvSpPr/>
              <p:nvPr/>
            </p:nvSpPr>
            <p:spPr bwMode="auto">
              <a:xfrm>
                <a:off x="5329434" y="1939690"/>
                <a:ext cx="22930" cy="19109"/>
              </a:xfrm>
              <a:custGeom>
                <a:avLst/>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239"/>
              <p:cNvSpPr/>
              <p:nvPr/>
            </p:nvSpPr>
            <p:spPr bwMode="auto">
              <a:xfrm>
                <a:off x="5329434" y="1939690"/>
                <a:ext cx="22930" cy="19109"/>
              </a:xfrm>
              <a:custGeom>
                <a:avLst/>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240"/>
              <p:cNvSpPr/>
              <p:nvPr/>
            </p:nvSpPr>
            <p:spPr bwMode="auto">
              <a:xfrm>
                <a:off x="5298860" y="1895740"/>
                <a:ext cx="22930" cy="26752"/>
              </a:xfrm>
              <a:custGeom>
                <a:avLst/>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41"/>
              <p:cNvSpPr/>
              <p:nvPr/>
            </p:nvSpPr>
            <p:spPr bwMode="auto">
              <a:xfrm>
                <a:off x="5298860" y="1895740"/>
                <a:ext cx="22930" cy="26752"/>
              </a:xfrm>
              <a:custGeom>
                <a:avLst/>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42"/>
              <p:cNvSpPr/>
              <p:nvPr/>
            </p:nvSpPr>
            <p:spPr bwMode="auto">
              <a:xfrm>
                <a:off x="4614767" y="1037757"/>
                <a:ext cx="212107" cy="223572"/>
              </a:xfrm>
              <a:custGeom>
                <a:avLst/>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43"/>
              <p:cNvSpPr/>
              <p:nvPr/>
            </p:nvSpPr>
            <p:spPr bwMode="auto">
              <a:xfrm>
                <a:off x="4614767" y="1037757"/>
                <a:ext cx="212107" cy="223572"/>
              </a:xfrm>
              <a:custGeom>
                <a:avLst/>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44"/>
              <p:cNvSpPr/>
              <p:nvPr/>
            </p:nvSpPr>
            <p:spPr bwMode="auto">
              <a:xfrm>
                <a:off x="4605213" y="1289992"/>
                <a:ext cx="378353" cy="185355"/>
              </a:xfrm>
              <a:custGeom>
                <a:avLst/>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45"/>
              <p:cNvSpPr/>
              <p:nvPr/>
            </p:nvSpPr>
            <p:spPr bwMode="auto">
              <a:xfrm>
                <a:off x="4605213" y="1289992"/>
                <a:ext cx="378353" cy="185355"/>
              </a:xfrm>
              <a:custGeom>
                <a:avLst/>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46"/>
              <p:cNvSpPr/>
              <p:nvPr/>
            </p:nvSpPr>
            <p:spPr bwMode="auto">
              <a:xfrm>
                <a:off x="4633876" y="1431397"/>
                <a:ext cx="24841" cy="49683"/>
              </a:xfrm>
              <a:custGeom>
                <a:avLst/>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47"/>
              <p:cNvSpPr/>
              <p:nvPr/>
            </p:nvSpPr>
            <p:spPr bwMode="auto">
              <a:xfrm>
                <a:off x="4633876" y="1431397"/>
                <a:ext cx="24841" cy="49683"/>
              </a:xfrm>
              <a:custGeom>
                <a:avLst/>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48"/>
              <p:cNvSpPr/>
              <p:nvPr/>
            </p:nvSpPr>
            <p:spPr bwMode="auto">
              <a:xfrm>
                <a:off x="4672093" y="1419932"/>
                <a:ext cx="22930" cy="55415"/>
              </a:xfrm>
              <a:custGeom>
                <a:avLst/>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9">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49"/>
              <p:cNvSpPr/>
              <p:nvPr/>
            </p:nvSpPr>
            <p:spPr bwMode="auto">
              <a:xfrm>
                <a:off x="4672093" y="1419932"/>
                <a:ext cx="22930" cy="55415"/>
              </a:xfrm>
              <a:custGeom>
                <a:avLst/>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9">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50"/>
              <p:cNvSpPr/>
              <p:nvPr/>
            </p:nvSpPr>
            <p:spPr bwMode="auto">
              <a:xfrm>
                <a:off x="4700756" y="1414199"/>
                <a:ext cx="28663" cy="53504"/>
              </a:xfrm>
              <a:custGeom>
                <a:avLst/>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51"/>
              <p:cNvSpPr/>
              <p:nvPr/>
            </p:nvSpPr>
            <p:spPr bwMode="auto">
              <a:xfrm>
                <a:off x="4700756" y="1414199"/>
                <a:ext cx="28663" cy="53504"/>
              </a:xfrm>
              <a:custGeom>
                <a:avLst/>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52"/>
              <p:cNvSpPr/>
              <p:nvPr/>
            </p:nvSpPr>
            <p:spPr bwMode="auto">
              <a:xfrm>
                <a:off x="4744707" y="1391269"/>
                <a:ext cx="28663" cy="51594"/>
              </a:xfrm>
              <a:custGeom>
                <a:avLst/>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53"/>
              <p:cNvSpPr/>
              <p:nvPr/>
            </p:nvSpPr>
            <p:spPr bwMode="auto">
              <a:xfrm>
                <a:off x="4744707" y="1391269"/>
                <a:ext cx="28663" cy="51594"/>
              </a:xfrm>
              <a:custGeom>
                <a:avLst/>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54"/>
              <p:cNvSpPr/>
              <p:nvPr/>
            </p:nvSpPr>
            <p:spPr bwMode="auto">
              <a:xfrm>
                <a:off x="4781013" y="1375982"/>
                <a:ext cx="24841" cy="47772"/>
              </a:xfrm>
              <a:custGeom>
                <a:avLst/>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55"/>
              <p:cNvSpPr/>
              <p:nvPr/>
            </p:nvSpPr>
            <p:spPr bwMode="auto">
              <a:xfrm>
                <a:off x="4781013" y="1375982"/>
                <a:ext cx="24841" cy="47772"/>
              </a:xfrm>
              <a:custGeom>
                <a:avLst/>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56"/>
              <p:cNvSpPr/>
              <p:nvPr/>
            </p:nvSpPr>
            <p:spPr bwMode="auto">
              <a:xfrm>
                <a:off x="4824963" y="1349229"/>
                <a:ext cx="26752" cy="57326"/>
              </a:xfrm>
              <a:custGeom>
                <a:avLst/>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57"/>
              <p:cNvSpPr/>
              <p:nvPr/>
            </p:nvSpPr>
            <p:spPr bwMode="auto">
              <a:xfrm>
                <a:off x="4824963" y="1349229"/>
                <a:ext cx="26752" cy="57326"/>
              </a:xfrm>
              <a:custGeom>
                <a:avLst/>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58"/>
              <p:cNvSpPr/>
              <p:nvPr/>
            </p:nvSpPr>
            <p:spPr bwMode="auto">
              <a:xfrm>
                <a:off x="4863181" y="1326299"/>
                <a:ext cx="30574" cy="57326"/>
              </a:xfrm>
              <a:custGeom>
                <a:avLst/>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59"/>
              <p:cNvSpPr/>
              <p:nvPr/>
            </p:nvSpPr>
            <p:spPr bwMode="auto">
              <a:xfrm>
                <a:off x="4863181" y="1326299"/>
                <a:ext cx="30574" cy="57326"/>
              </a:xfrm>
              <a:custGeom>
                <a:avLst/>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60"/>
              <p:cNvSpPr/>
              <p:nvPr/>
            </p:nvSpPr>
            <p:spPr bwMode="auto">
              <a:xfrm>
                <a:off x="4907131" y="1299547"/>
                <a:ext cx="28663" cy="57326"/>
              </a:xfrm>
              <a:custGeom>
                <a:avLst/>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61"/>
              <p:cNvSpPr/>
              <p:nvPr/>
            </p:nvSpPr>
            <p:spPr bwMode="auto">
              <a:xfrm>
                <a:off x="4907131" y="1299547"/>
                <a:ext cx="28663" cy="57326"/>
              </a:xfrm>
              <a:custGeom>
                <a:avLst/>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62"/>
              <p:cNvSpPr/>
              <p:nvPr/>
            </p:nvSpPr>
            <p:spPr bwMode="auto">
              <a:xfrm>
                <a:off x="4945348" y="1295725"/>
                <a:ext cx="66881" cy="87900"/>
              </a:xfrm>
              <a:custGeom>
                <a:avLst/>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63"/>
              <p:cNvSpPr/>
              <p:nvPr/>
            </p:nvSpPr>
            <p:spPr bwMode="auto">
              <a:xfrm>
                <a:off x="4945348" y="1295725"/>
                <a:ext cx="66881" cy="87900"/>
              </a:xfrm>
              <a:custGeom>
                <a:avLst/>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64"/>
              <p:cNvSpPr/>
              <p:nvPr/>
            </p:nvSpPr>
            <p:spPr bwMode="auto">
              <a:xfrm>
                <a:off x="5342810" y="1555604"/>
                <a:ext cx="141405" cy="175800"/>
              </a:xfrm>
              <a:custGeom>
                <a:avLst/>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65"/>
              <p:cNvSpPr/>
              <p:nvPr/>
            </p:nvSpPr>
            <p:spPr bwMode="auto">
              <a:xfrm>
                <a:off x="5342810" y="1555604"/>
                <a:ext cx="141405" cy="175800"/>
              </a:xfrm>
              <a:custGeom>
                <a:avLst/>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66"/>
              <p:cNvSpPr/>
              <p:nvPr/>
            </p:nvSpPr>
            <p:spPr bwMode="auto">
              <a:xfrm>
                <a:off x="4916685" y="942213"/>
                <a:ext cx="353512" cy="391729"/>
              </a:xfrm>
              <a:custGeom>
                <a:avLst/>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67"/>
              <p:cNvSpPr/>
              <p:nvPr/>
            </p:nvSpPr>
            <p:spPr bwMode="auto">
              <a:xfrm>
                <a:off x="4916685" y="942213"/>
                <a:ext cx="353512" cy="391729"/>
              </a:xfrm>
              <a:custGeom>
                <a:avLst/>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268"/>
              <p:cNvSpPr/>
              <p:nvPr/>
            </p:nvSpPr>
            <p:spPr bwMode="auto">
              <a:xfrm>
                <a:off x="4423680" y="1230755"/>
                <a:ext cx="198731" cy="139494"/>
              </a:xfrm>
              <a:custGeom>
                <a:avLst/>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69"/>
              <p:cNvSpPr/>
              <p:nvPr/>
            </p:nvSpPr>
            <p:spPr bwMode="auto">
              <a:xfrm>
                <a:off x="4423680" y="1230755"/>
                <a:ext cx="198731" cy="139494"/>
              </a:xfrm>
              <a:custGeom>
                <a:avLst/>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70" name="组合 169"/>
          <p:cNvGrpSpPr/>
          <p:nvPr userDrawn="1"/>
        </p:nvGrpSpPr>
        <p:grpSpPr>
          <a:xfrm rot="1986150">
            <a:off x="3903666" y="4730785"/>
            <a:ext cx="805640" cy="1006958"/>
            <a:chOff x="2688606" y="2919969"/>
            <a:chExt cx="401284" cy="615301"/>
          </a:xfrm>
          <a:solidFill>
            <a:schemeClr val="accent1"/>
          </a:solidFill>
        </p:grpSpPr>
        <p:sp>
          <p:nvSpPr>
            <p:cNvPr id="171" name="Freeform 553"/>
            <p:cNvSpPr/>
            <p:nvPr/>
          </p:nvSpPr>
          <p:spPr bwMode="auto">
            <a:xfrm>
              <a:off x="2728734" y="3370935"/>
              <a:ext cx="59237" cy="164335"/>
            </a:xfrm>
            <a:custGeom>
              <a:avLst/>
              <a:gdLst>
                <a:gd name="T0" fmla="*/ 4 w 31"/>
                <a:gd name="T1" fmla="*/ 11 h 86"/>
                <a:gd name="T2" fmla="*/ 4 w 31"/>
                <a:gd name="T3" fmla="*/ 11 h 86"/>
                <a:gd name="T4" fmla="*/ 2 w 31"/>
                <a:gd name="T5" fmla="*/ 10 h 86"/>
                <a:gd name="T6" fmla="*/ 3 w 31"/>
                <a:gd name="T7" fmla="*/ 13 h 86"/>
                <a:gd name="T8" fmla="*/ 3 w 31"/>
                <a:gd name="T9" fmla="*/ 13 h 86"/>
                <a:gd name="T10" fmla="*/ 7 w 31"/>
                <a:gd name="T11" fmla="*/ 22 h 86"/>
                <a:gd name="T12" fmla="*/ 7 w 31"/>
                <a:gd name="T13" fmla="*/ 22 h 86"/>
                <a:gd name="T14" fmla="*/ 13 w 31"/>
                <a:gd name="T15" fmla="*/ 45 h 86"/>
                <a:gd name="T16" fmla="*/ 13 w 31"/>
                <a:gd name="T17" fmla="*/ 45 h 86"/>
                <a:gd name="T18" fmla="*/ 18 w 31"/>
                <a:gd name="T19" fmla="*/ 63 h 86"/>
                <a:gd name="T20" fmla="*/ 21 w 31"/>
                <a:gd name="T21" fmla="*/ 72 h 86"/>
                <a:gd name="T22" fmla="*/ 21 w 31"/>
                <a:gd name="T23" fmla="*/ 80 h 86"/>
                <a:gd name="T24" fmla="*/ 21 w 31"/>
                <a:gd name="T25" fmla="*/ 80 h 86"/>
                <a:gd name="T26" fmla="*/ 22 w 31"/>
                <a:gd name="T27" fmla="*/ 83 h 86"/>
                <a:gd name="T28" fmla="*/ 23 w 31"/>
                <a:gd name="T29" fmla="*/ 84 h 86"/>
                <a:gd name="T30" fmla="*/ 26 w 31"/>
                <a:gd name="T31" fmla="*/ 86 h 86"/>
                <a:gd name="T32" fmla="*/ 30 w 31"/>
                <a:gd name="T33" fmla="*/ 84 h 86"/>
                <a:gd name="T34" fmla="*/ 31 w 31"/>
                <a:gd name="T35" fmla="*/ 83 h 86"/>
                <a:gd name="T36" fmla="*/ 31 w 31"/>
                <a:gd name="T37" fmla="*/ 80 h 86"/>
                <a:gd name="T38" fmla="*/ 31 w 31"/>
                <a:gd name="T39" fmla="*/ 80 h 86"/>
                <a:gd name="T40" fmla="*/ 30 w 31"/>
                <a:gd name="T41" fmla="*/ 68 h 86"/>
                <a:gd name="T42" fmla="*/ 27 w 31"/>
                <a:gd name="T43" fmla="*/ 57 h 86"/>
                <a:gd name="T44" fmla="*/ 22 w 31"/>
                <a:gd name="T45" fmla="*/ 34 h 86"/>
                <a:gd name="T46" fmla="*/ 22 w 31"/>
                <a:gd name="T47" fmla="*/ 34 h 86"/>
                <a:gd name="T48" fmla="*/ 19 w 31"/>
                <a:gd name="T49" fmla="*/ 26 h 86"/>
                <a:gd name="T50" fmla="*/ 17 w 31"/>
                <a:gd name="T51" fmla="*/ 14 h 86"/>
                <a:gd name="T52" fmla="*/ 14 w 31"/>
                <a:gd name="T53" fmla="*/ 9 h 86"/>
                <a:gd name="T54" fmla="*/ 11 w 31"/>
                <a:gd name="T55" fmla="*/ 5 h 86"/>
                <a:gd name="T56" fmla="*/ 9 w 31"/>
                <a:gd name="T57" fmla="*/ 2 h 86"/>
                <a:gd name="T58" fmla="*/ 4 w 31"/>
                <a:gd name="T59" fmla="*/ 0 h 86"/>
                <a:gd name="T60" fmla="*/ 4 w 31"/>
                <a:gd name="T61" fmla="*/ 0 h 86"/>
                <a:gd name="T62" fmla="*/ 3 w 31"/>
                <a:gd name="T63" fmla="*/ 0 h 86"/>
                <a:gd name="T64" fmla="*/ 2 w 31"/>
                <a:gd name="T65" fmla="*/ 2 h 86"/>
                <a:gd name="T66" fmla="*/ 0 w 31"/>
                <a:gd name="T67" fmla="*/ 6 h 86"/>
                <a:gd name="T68" fmla="*/ 0 w 31"/>
                <a:gd name="T69" fmla="*/ 10 h 86"/>
                <a:gd name="T70" fmla="*/ 3 w 31"/>
                <a:gd name="T71" fmla="*/ 10 h 86"/>
                <a:gd name="T72" fmla="*/ 4 w 31"/>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86">
                  <a:moveTo>
                    <a:pt x="4" y="11"/>
                  </a:moveTo>
                  <a:lnTo>
                    <a:pt x="4" y="11"/>
                  </a:lnTo>
                  <a:lnTo>
                    <a:pt x="2" y="10"/>
                  </a:lnTo>
                  <a:lnTo>
                    <a:pt x="3" y="13"/>
                  </a:lnTo>
                  <a:lnTo>
                    <a:pt x="3" y="13"/>
                  </a:lnTo>
                  <a:lnTo>
                    <a:pt x="7" y="22"/>
                  </a:lnTo>
                  <a:lnTo>
                    <a:pt x="7" y="22"/>
                  </a:lnTo>
                  <a:lnTo>
                    <a:pt x="13" y="45"/>
                  </a:lnTo>
                  <a:lnTo>
                    <a:pt x="13" y="45"/>
                  </a:lnTo>
                  <a:lnTo>
                    <a:pt x="18" y="63"/>
                  </a:lnTo>
                  <a:lnTo>
                    <a:pt x="21" y="72"/>
                  </a:lnTo>
                  <a:lnTo>
                    <a:pt x="21" y="80"/>
                  </a:lnTo>
                  <a:lnTo>
                    <a:pt x="21" y="80"/>
                  </a:lnTo>
                  <a:lnTo>
                    <a:pt x="22" y="83"/>
                  </a:lnTo>
                  <a:lnTo>
                    <a:pt x="23" y="84"/>
                  </a:lnTo>
                  <a:lnTo>
                    <a:pt x="26" y="86"/>
                  </a:lnTo>
                  <a:lnTo>
                    <a:pt x="30" y="84"/>
                  </a:lnTo>
                  <a:lnTo>
                    <a:pt x="31" y="83"/>
                  </a:lnTo>
                  <a:lnTo>
                    <a:pt x="31" y="80"/>
                  </a:lnTo>
                  <a:lnTo>
                    <a:pt x="31" y="80"/>
                  </a:lnTo>
                  <a:lnTo>
                    <a:pt x="30" y="68"/>
                  </a:lnTo>
                  <a:lnTo>
                    <a:pt x="27" y="57"/>
                  </a:lnTo>
                  <a:lnTo>
                    <a:pt x="22" y="34"/>
                  </a:lnTo>
                  <a:lnTo>
                    <a:pt x="22" y="34"/>
                  </a:lnTo>
                  <a:lnTo>
                    <a:pt x="19" y="26"/>
                  </a:lnTo>
                  <a:lnTo>
                    <a:pt x="17" y="14"/>
                  </a:lnTo>
                  <a:lnTo>
                    <a:pt x="14" y="9"/>
                  </a:lnTo>
                  <a:lnTo>
                    <a:pt x="11" y="5"/>
                  </a:lnTo>
                  <a:lnTo>
                    <a:pt x="9" y="2"/>
                  </a:lnTo>
                  <a:lnTo>
                    <a:pt x="4" y="0"/>
                  </a:lnTo>
                  <a:lnTo>
                    <a:pt x="4" y="0"/>
                  </a:lnTo>
                  <a:lnTo>
                    <a:pt x="3" y="0"/>
                  </a:lnTo>
                  <a:lnTo>
                    <a:pt x="2" y="2"/>
                  </a:lnTo>
                  <a:lnTo>
                    <a:pt x="0" y="6"/>
                  </a:lnTo>
                  <a:lnTo>
                    <a:pt x="0" y="10"/>
                  </a:lnTo>
                  <a:lnTo>
                    <a:pt x="3"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554"/>
            <p:cNvSpPr/>
            <p:nvPr/>
          </p:nvSpPr>
          <p:spPr bwMode="auto">
            <a:xfrm>
              <a:off x="2728734" y="3370935"/>
              <a:ext cx="59237" cy="164335"/>
            </a:xfrm>
            <a:custGeom>
              <a:avLst/>
              <a:gdLst>
                <a:gd name="T0" fmla="*/ 4 w 31"/>
                <a:gd name="T1" fmla="*/ 11 h 86"/>
                <a:gd name="T2" fmla="*/ 4 w 31"/>
                <a:gd name="T3" fmla="*/ 11 h 86"/>
                <a:gd name="T4" fmla="*/ 2 w 31"/>
                <a:gd name="T5" fmla="*/ 10 h 86"/>
                <a:gd name="T6" fmla="*/ 3 w 31"/>
                <a:gd name="T7" fmla="*/ 13 h 86"/>
                <a:gd name="T8" fmla="*/ 3 w 31"/>
                <a:gd name="T9" fmla="*/ 13 h 86"/>
                <a:gd name="T10" fmla="*/ 7 w 31"/>
                <a:gd name="T11" fmla="*/ 22 h 86"/>
                <a:gd name="T12" fmla="*/ 7 w 31"/>
                <a:gd name="T13" fmla="*/ 22 h 86"/>
                <a:gd name="T14" fmla="*/ 13 w 31"/>
                <a:gd name="T15" fmla="*/ 45 h 86"/>
                <a:gd name="T16" fmla="*/ 13 w 31"/>
                <a:gd name="T17" fmla="*/ 45 h 86"/>
                <a:gd name="T18" fmla="*/ 18 w 31"/>
                <a:gd name="T19" fmla="*/ 63 h 86"/>
                <a:gd name="T20" fmla="*/ 21 w 31"/>
                <a:gd name="T21" fmla="*/ 72 h 86"/>
                <a:gd name="T22" fmla="*/ 21 w 31"/>
                <a:gd name="T23" fmla="*/ 80 h 86"/>
                <a:gd name="T24" fmla="*/ 21 w 31"/>
                <a:gd name="T25" fmla="*/ 80 h 86"/>
                <a:gd name="T26" fmla="*/ 22 w 31"/>
                <a:gd name="T27" fmla="*/ 83 h 86"/>
                <a:gd name="T28" fmla="*/ 23 w 31"/>
                <a:gd name="T29" fmla="*/ 84 h 86"/>
                <a:gd name="T30" fmla="*/ 26 w 31"/>
                <a:gd name="T31" fmla="*/ 86 h 86"/>
                <a:gd name="T32" fmla="*/ 30 w 31"/>
                <a:gd name="T33" fmla="*/ 84 h 86"/>
                <a:gd name="T34" fmla="*/ 31 w 31"/>
                <a:gd name="T35" fmla="*/ 83 h 86"/>
                <a:gd name="T36" fmla="*/ 31 w 31"/>
                <a:gd name="T37" fmla="*/ 80 h 86"/>
                <a:gd name="T38" fmla="*/ 31 w 31"/>
                <a:gd name="T39" fmla="*/ 80 h 86"/>
                <a:gd name="T40" fmla="*/ 30 w 31"/>
                <a:gd name="T41" fmla="*/ 68 h 86"/>
                <a:gd name="T42" fmla="*/ 27 w 31"/>
                <a:gd name="T43" fmla="*/ 57 h 86"/>
                <a:gd name="T44" fmla="*/ 22 w 31"/>
                <a:gd name="T45" fmla="*/ 34 h 86"/>
                <a:gd name="T46" fmla="*/ 22 w 31"/>
                <a:gd name="T47" fmla="*/ 34 h 86"/>
                <a:gd name="T48" fmla="*/ 19 w 31"/>
                <a:gd name="T49" fmla="*/ 26 h 86"/>
                <a:gd name="T50" fmla="*/ 17 w 31"/>
                <a:gd name="T51" fmla="*/ 14 h 86"/>
                <a:gd name="T52" fmla="*/ 14 w 31"/>
                <a:gd name="T53" fmla="*/ 9 h 86"/>
                <a:gd name="T54" fmla="*/ 11 w 31"/>
                <a:gd name="T55" fmla="*/ 5 h 86"/>
                <a:gd name="T56" fmla="*/ 9 w 31"/>
                <a:gd name="T57" fmla="*/ 2 h 86"/>
                <a:gd name="T58" fmla="*/ 4 w 31"/>
                <a:gd name="T59" fmla="*/ 0 h 86"/>
                <a:gd name="T60" fmla="*/ 4 w 31"/>
                <a:gd name="T61" fmla="*/ 0 h 86"/>
                <a:gd name="T62" fmla="*/ 3 w 31"/>
                <a:gd name="T63" fmla="*/ 0 h 86"/>
                <a:gd name="T64" fmla="*/ 2 w 31"/>
                <a:gd name="T65" fmla="*/ 2 h 86"/>
                <a:gd name="T66" fmla="*/ 0 w 31"/>
                <a:gd name="T67" fmla="*/ 6 h 86"/>
                <a:gd name="T68" fmla="*/ 0 w 31"/>
                <a:gd name="T69" fmla="*/ 10 h 86"/>
                <a:gd name="T70" fmla="*/ 3 w 31"/>
                <a:gd name="T71" fmla="*/ 10 h 86"/>
                <a:gd name="T72" fmla="*/ 4 w 31"/>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86">
                  <a:moveTo>
                    <a:pt x="4" y="11"/>
                  </a:moveTo>
                  <a:lnTo>
                    <a:pt x="4" y="11"/>
                  </a:lnTo>
                  <a:lnTo>
                    <a:pt x="2" y="10"/>
                  </a:lnTo>
                  <a:lnTo>
                    <a:pt x="3" y="13"/>
                  </a:lnTo>
                  <a:lnTo>
                    <a:pt x="3" y="13"/>
                  </a:lnTo>
                  <a:lnTo>
                    <a:pt x="7" y="22"/>
                  </a:lnTo>
                  <a:lnTo>
                    <a:pt x="7" y="22"/>
                  </a:lnTo>
                  <a:lnTo>
                    <a:pt x="13" y="45"/>
                  </a:lnTo>
                  <a:lnTo>
                    <a:pt x="13" y="45"/>
                  </a:lnTo>
                  <a:lnTo>
                    <a:pt x="18" y="63"/>
                  </a:lnTo>
                  <a:lnTo>
                    <a:pt x="21" y="72"/>
                  </a:lnTo>
                  <a:lnTo>
                    <a:pt x="21" y="80"/>
                  </a:lnTo>
                  <a:lnTo>
                    <a:pt x="21" y="80"/>
                  </a:lnTo>
                  <a:lnTo>
                    <a:pt x="22" y="83"/>
                  </a:lnTo>
                  <a:lnTo>
                    <a:pt x="23" y="84"/>
                  </a:lnTo>
                  <a:lnTo>
                    <a:pt x="26" y="86"/>
                  </a:lnTo>
                  <a:lnTo>
                    <a:pt x="30" y="84"/>
                  </a:lnTo>
                  <a:lnTo>
                    <a:pt x="31" y="83"/>
                  </a:lnTo>
                  <a:lnTo>
                    <a:pt x="31" y="80"/>
                  </a:lnTo>
                  <a:lnTo>
                    <a:pt x="31" y="80"/>
                  </a:lnTo>
                  <a:lnTo>
                    <a:pt x="30" y="68"/>
                  </a:lnTo>
                  <a:lnTo>
                    <a:pt x="27" y="57"/>
                  </a:lnTo>
                  <a:lnTo>
                    <a:pt x="22" y="34"/>
                  </a:lnTo>
                  <a:lnTo>
                    <a:pt x="22" y="34"/>
                  </a:lnTo>
                  <a:lnTo>
                    <a:pt x="19" y="26"/>
                  </a:lnTo>
                  <a:lnTo>
                    <a:pt x="17" y="14"/>
                  </a:lnTo>
                  <a:lnTo>
                    <a:pt x="14" y="9"/>
                  </a:lnTo>
                  <a:lnTo>
                    <a:pt x="11" y="5"/>
                  </a:lnTo>
                  <a:lnTo>
                    <a:pt x="9" y="2"/>
                  </a:lnTo>
                  <a:lnTo>
                    <a:pt x="4" y="0"/>
                  </a:lnTo>
                  <a:lnTo>
                    <a:pt x="4" y="0"/>
                  </a:lnTo>
                  <a:lnTo>
                    <a:pt x="3" y="0"/>
                  </a:lnTo>
                  <a:lnTo>
                    <a:pt x="2" y="2"/>
                  </a:lnTo>
                  <a:lnTo>
                    <a:pt x="0" y="6"/>
                  </a:lnTo>
                  <a:lnTo>
                    <a:pt x="0" y="10"/>
                  </a:lnTo>
                  <a:lnTo>
                    <a:pt x="3"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555"/>
            <p:cNvSpPr/>
            <p:nvPr/>
          </p:nvSpPr>
          <p:spPr bwMode="auto">
            <a:xfrm>
              <a:off x="2688606" y="3428262"/>
              <a:ext cx="160513" cy="28663"/>
            </a:xfrm>
            <a:custGeom>
              <a:avLst/>
              <a:gdLst>
                <a:gd name="T0" fmla="*/ 5 w 84"/>
                <a:gd name="T1" fmla="*/ 15 h 15"/>
                <a:gd name="T2" fmla="*/ 5 w 84"/>
                <a:gd name="T3" fmla="*/ 15 h 15"/>
                <a:gd name="T4" fmla="*/ 16 w 84"/>
                <a:gd name="T5" fmla="*/ 14 h 15"/>
                <a:gd name="T6" fmla="*/ 25 w 84"/>
                <a:gd name="T7" fmla="*/ 12 h 15"/>
                <a:gd name="T8" fmla="*/ 46 w 84"/>
                <a:gd name="T9" fmla="*/ 11 h 15"/>
                <a:gd name="T10" fmla="*/ 46 w 84"/>
                <a:gd name="T11" fmla="*/ 11 h 15"/>
                <a:gd name="T12" fmla="*/ 63 w 84"/>
                <a:gd name="T13" fmla="*/ 11 h 15"/>
                <a:gd name="T14" fmla="*/ 71 w 84"/>
                <a:gd name="T15" fmla="*/ 11 h 15"/>
                <a:gd name="T16" fmla="*/ 77 w 84"/>
                <a:gd name="T17" fmla="*/ 11 h 15"/>
                <a:gd name="T18" fmla="*/ 77 w 84"/>
                <a:gd name="T19" fmla="*/ 11 h 15"/>
                <a:gd name="T20" fmla="*/ 79 w 84"/>
                <a:gd name="T21" fmla="*/ 11 h 15"/>
                <a:gd name="T22" fmla="*/ 82 w 84"/>
                <a:gd name="T23" fmla="*/ 11 h 15"/>
                <a:gd name="T24" fmla="*/ 84 w 84"/>
                <a:gd name="T25" fmla="*/ 7 h 15"/>
                <a:gd name="T26" fmla="*/ 84 w 84"/>
                <a:gd name="T27" fmla="*/ 3 h 15"/>
                <a:gd name="T28" fmla="*/ 82 w 84"/>
                <a:gd name="T29" fmla="*/ 2 h 15"/>
                <a:gd name="T30" fmla="*/ 81 w 84"/>
                <a:gd name="T31" fmla="*/ 0 h 15"/>
                <a:gd name="T32" fmla="*/ 81 w 84"/>
                <a:gd name="T33" fmla="*/ 0 h 15"/>
                <a:gd name="T34" fmla="*/ 71 w 84"/>
                <a:gd name="T35" fmla="*/ 0 h 15"/>
                <a:gd name="T36" fmla="*/ 63 w 84"/>
                <a:gd name="T37" fmla="*/ 0 h 15"/>
                <a:gd name="T38" fmla="*/ 46 w 84"/>
                <a:gd name="T39" fmla="*/ 0 h 15"/>
                <a:gd name="T40" fmla="*/ 46 w 84"/>
                <a:gd name="T41" fmla="*/ 0 h 15"/>
                <a:gd name="T42" fmla="*/ 24 w 84"/>
                <a:gd name="T43" fmla="*/ 2 h 15"/>
                <a:gd name="T44" fmla="*/ 13 w 84"/>
                <a:gd name="T45" fmla="*/ 3 h 15"/>
                <a:gd name="T46" fmla="*/ 3 w 84"/>
                <a:gd name="T47" fmla="*/ 4 h 15"/>
                <a:gd name="T48" fmla="*/ 3 w 84"/>
                <a:gd name="T49" fmla="*/ 4 h 15"/>
                <a:gd name="T50" fmla="*/ 1 w 84"/>
                <a:gd name="T51" fmla="*/ 6 h 15"/>
                <a:gd name="T52" fmla="*/ 0 w 84"/>
                <a:gd name="T53" fmla="*/ 7 h 15"/>
                <a:gd name="T54" fmla="*/ 0 w 84"/>
                <a:gd name="T55" fmla="*/ 11 h 15"/>
                <a:gd name="T56" fmla="*/ 1 w 84"/>
                <a:gd name="T57" fmla="*/ 14 h 15"/>
                <a:gd name="T58" fmla="*/ 4 w 84"/>
                <a:gd name="T59" fmla="*/ 15 h 15"/>
                <a:gd name="T60" fmla="*/ 5 w 84"/>
                <a:gd name="T6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5">
                  <a:moveTo>
                    <a:pt x="5" y="15"/>
                  </a:moveTo>
                  <a:lnTo>
                    <a:pt x="5" y="15"/>
                  </a:lnTo>
                  <a:lnTo>
                    <a:pt x="16" y="14"/>
                  </a:lnTo>
                  <a:lnTo>
                    <a:pt x="25" y="12"/>
                  </a:lnTo>
                  <a:lnTo>
                    <a:pt x="46" y="11"/>
                  </a:lnTo>
                  <a:lnTo>
                    <a:pt x="46" y="11"/>
                  </a:lnTo>
                  <a:lnTo>
                    <a:pt x="63" y="11"/>
                  </a:lnTo>
                  <a:lnTo>
                    <a:pt x="71" y="11"/>
                  </a:lnTo>
                  <a:lnTo>
                    <a:pt x="77" y="11"/>
                  </a:lnTo>
                  <a:lnTo>
                    <a:pt x="77" y="11"/>
                  </a:lnTo>
                  <a:lnTo>
                    <a:pt x="79" y="11"/>
                  </a:lnTo>
                  <a:lnTo>
                    <a:pt x="82" y="11"/>
                  </a:lnTo>
                  <a:lnTo>
                    <a:pt x="84" y="7"/>
                  </a:lnTo>
                  <a:lnTo>
                    <a:pt x="84" y="3"/>
                  </a:lnTo>
                  <a:lnTo>
                    <a:pt x="82" y="2"/>
                  </a:lnTo>
                  <a:lnTo>
                    <a:pt x="81" y="0"/>
                  </a:lnTo>
                  <a:lnTo>
                    <a:pt x="81" y="0"/>
                  </a:lnTo>
                  <a:lnTo>
                    <a:pt x="71" y="0"/>
                  </a:lnTo>
                  <a:lnTo>
                    <a:pt x="63" y="0"/>
                  </a:lnTo>
                  <a:lnTo>
                    <a:pt x="46" y="0"/>
                  </a:lnTo>
                  <a:lnTo>
                    <a:pt x="46" y="0"/>
                  </a:lnTo>
                  <a:lnTo>
                    <a:pt x="24" y="2"/>
                  </a:lnTo>
                  <a:lnTo>
                    <a:pt x="13" y="3"/>
                  </a:lnTo>
                  <a:lnTo>
                    <a:pt x="3" y="4"/>
                  </a:lnTo>
                  <a:lnTo>
                    <a:pt x="3" y="4"/>
                  </a:lnTo>
                  <a:lnTo>
                    <a:pt x="1" y="6"/>
                  </a:lnTo>
                  <a:lnTo>
                    <a:pt x="0" y="7"/>
                  </a:lnTo>
                  <a:lnTo>
                    <a:pt x="0" y="11"/>
                  </a:lnTo>
                  <a:lnTo>
                    <a:pt x="1" y="14"/>
                  </a:lnTo>
                  <a:lnTo>
                    <a:pt x="4" y="15"/>
                  </a:lnTo>
                  <a:lnTo>
                    <a:pt x="5"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556"/>
            <p:cNvSpPr/>
            <p:nvPr/>
          </p:nvSpPr>
          <p:spPr bwMode="auto">
            <a:xfrm>
              <a:off x="2688606" y="3428262"/>
              <a:ext cx="160513" cy="28663"/>
            </a:xfrm>
            <a:custGeom>
              <a:avLst/>
              <a:gdLst>
                <a:gd name="T0" fmla="*/ 5 w 84"/>
                <a:gd name="T1" fmla="*/ 15 h 15"/>
                <a:gd name="T2" fmla="*/ 5 w 84"/>
                <a:gd name="T3" fmla="*/ 15 h 15"/>
                <a:gd name="T4" fmla="*/ 16 w 84"/>
                <a:gd name="T5" fmla="*/ 14 h 15"/>
                <a:gd name="T6" fmla="*/ 25 w 84"/>
                <a:gd name="T7" fmla="*/ 12 h 15"/>
                <a:gd name="T8" fmla="*/ 46 w 84"/>
                <a:gd name="T9" fmla="*/ 11 h 15"/>
                <a:gd name="T10" fmla="*/ 46 w 84"/>
                <a:gd name="T11" fmla="*/ 11 h 15"/>
                <a:gd name="T12" fmla="*/ 63 w 84"/>
                <a:gd name="T13" fmla="*/ 11 h 15"/>
                <a:gd name="T14" fmla="*/ 71 w 84"/>
                <a:gd name="T15" fmla="*/ 11 h 15"/>
                <a:gd name="T16" fmla="*/ 77 w 84"/>
                <a:gd name="T17" fmla="*/ 11 h 15"/>
                <a:gd name="T18" fmla="*/ 77 w 84"/>
                <a:gd name="T19" fmla="*/ 11 h 15"/>
                <a:gd name="T20" fmla="*/ 79 w 84"/>
                <a:gd name="T21" fmla="*/ 11 h 15"/>
                <a:gd name="T22" fmla="*/ 82 w 84"/>
                <a:gd name="T23" fmla="*/ 11 h 15"/>
                <a:gd name="T24" fmla="*/ 84 w 84"/>
                <a:gd name="T25" fmla="*/ 7 h 15"/>
                <a:gd name="T26" fmla="*/ 84 w 84"/>
                <a:gd name="T27" fmla="*/ 3 h 15"/>
                <a:gd name="T28" fmla="*/ 82 w 84"/>
                <a:gd name="T29" fmla="*/ 2 h 15"/>
                <a:gd name="T30" fmla="*/ 81 w 84"/>
                <a:gd name="T31" fmla="*/ 0 h 15"/>
                <a:gd name="T32" fmla="*/ 81 w 84"/>
                <a:gd name="T33" fmla="*/ 0 h 15"/>
                <a:gd name="T34" fmla="*/ 71 w 84"/>
                <a:gd name="T35" fmla="*/ 0 h 15"/>
                <a:gd name="T36" fmla="*/ 63 w 84"/>
                <a:gd name="T37" fmla="*/ 0 h 15"/>
                <a:gd name="T38" fmla="*/ 46 w 84"/>
                <a:gd name="T39" fmla="*/ 0 h 15"/>
                <a:gd name="T40" fmla="*/ 46 w 84"/>
                <a:gd name="T41" fmla="*/ 0 h 15"/>
                <a:gd name="T42" fmla="*/ 24 w 84"/>
                <a:gd name="T43" fmla="*/ 2 h 15"/>
                <a:gd name="T44" fmla="*/ 13 w 84"/>
                <a:gd name="T45" fmla="*/ 3 h 15"/>
                <a:gd name="T46" fmla="*/ 3 w 84"/>
                <a:gd name="T47" fmla="*/ 4 h 15"/>
                <a:gd name="T48" fmla="*/ 3 w 84"/>
                <a:gd name="T49" fmla="*/ 4 h 15"/>
                <a:gd name="T50" fmla="*/ 1 w 84"/>
                <a:gd name="T51" fmla="*/ 6 h 15"/>
                <a:gd name="T52" fmla="*/ 0 w 84"/>
                <a:gd name="T53" fmla="*/ 7 h 15"/>
                <a:gd name="T54" fmla="*/ 0 w 84"/>
                <a:gd name="T55" fmla="*/ 11 h 15"/>
                <a:gd name="T56" fmla="*/ 1 w 84"/>
                <a:gd name="T57" fmla="*/ 14 h 15"/>
                <a:gd name="T58" fmla="*/ 4 w 84"/>
                <a:gd name="T59" fmla="*/ 15 h 15"/>
                <a:gd name="T60" fmla="*/ 5 w 84"/>
                <a:gd name="T6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5">
                  <a:moveTo>
                    <a:pt x="5" y="15"/>
                  </a:moveTo>
                  <a:lnTo>
                    <a:pt x="5" y="15"/>
                  </a:lnTo>
                  <a:lnTo>
                    <a:pt x="16" y="14"/>
                  </a:lnTo>
                  <a:lnTo>
                    <a:pt x="25" y="12"/>
                  </a:lnTo>
                  <a:lnTo>
                    <a:pt x="46" y="11"/>
                  </a:lnTo>
                  <a:lnTo>
                    <a:pt x="46" y="11"/>
                  </a:lnTo>
                  <a:lnTo>
                    <a:pt x="63" y="11"/>
                  </a:lnTo>
                  <a:lnTo>
                    <a:pt x="71" y="11"/>
                  </a:lnTo>
                  <a:lnTo>
                    <a:pt x="77" y="11"/>
                  </a:lnTo>
                  <a:lnTo>
                    <a:pt x="77" y="11"/>
                  </a:lnTo>
                  <a:lnTo>
                    <a:pt x="79" y="11"/>
                  </a:lnTo>
                  <a:lnTo>
                    <a:pt x="82" y="11"/>
                  </a:lnTo>
                  <a:lnTo>
                    <a:pt x="84" y="7"/>
                  </a:lnTo>
                  <a:lnTo>
                    <a:pt x="84" y="3"/>
                  </a:lnTo>
                  <a:lnTo>
                    <a:pt x="82" y="2"/>
                  </a:lnTo>
                  <a:lnTo>
                    <a:pt x="81" y="0"/>
                  </a:lnTo>
                  <a:lnTo>
                    <a:pt x="81" y="0"/>
                  </a:lnTo>
                  <a:lnTo>
                    <a:pt x="71" y="0"/>
                  </a:lnTo>
                  <a:lnTo>
                    <a:pt x="63" y="0"/>
                  </a:lnTo>
                  <a:lnTo>
                    <a:pt x="46" y="0"/>
                  </a:lnTo>
                  <a:lnTo>
                    <a:pt x="46" y="0"/>
                  </a:lnTo>
                  <a:lnTo>
                    <a:pt x="24" y="2"/>
                  </a:lnTo>
                  <a:lnTo>
                    <a:pt x="13" y="3"/>
                  </a:lnTo>
                  <a:lnTo>
                    <a:pt x="3" y="4"/>
                  </a:lnTo>
                  <a:lnTo>
                    <a:pt x="3" y="4"/>
                  </a:lnTo>
                  <a:lnTo>
                    <a:pt x="1" y="6"/>
                  </a:lnTo>
                  <a:lnTo>
                    <a:pt x="0" y="7"/>
                  </a:lnTo>
                  <a:lnTo>
                    <a:pt x="0" y="11"/>
                  </a:lnTo>
                  <a:lnTo>
                    <a:pt x="1" y="14"/>
                  </a:lnTo>
                  <a:lnTo>
                    <a:pt x="4" y="15"/>
                  </a:lnTo>
                  <a:lnTo>
                    <a:pt x="5" y="1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557"/>
            <p:cNvSpPr/>
            <p:nvPr/>
          </p:nvSpPr>
          <p:spPr bwMode="auto">
            <a:xfrm>
              <a:off x="2780328" y="3319342"/>
              <a:ext cx="64970" cy="76435"/>
            </a:xfrm>
            <a:custGeom>
              <a:avLst/>
              <a:gdLst>
                <a:gd name="T0" fmla="*/ 10 w 34"/>
                <a:gd name="T1" fmla="*/ 37 h 40"/>
                <a:gd name="T2" fmla="*/ 10 w 34"/>
                <a:gd name="T3" fmla="*/ 37 h 40"/>
                <a:gd name="T4" fmla="*/ 21 w 34"/>
                <a:gd name="T5" fmla="*/ 22 h 40"/>
                <a:gd name="T6" fmla="*/ 33 w 34"/>
                <a:gd name="T7" fmla="*/ 10 h 40"/>
                <a:gd name="T8" fmla="*/ 33 w 34"/>
                <a:gd name="T9" fmla="*/ 10 h 40"/>
                <a:gd name="T10" fmla="*/ 34 w 34"/>
                <a:gd name="T11" fmla="*/ 7 h 40"/>
                <a:gd name="T12" fmla="*/ 34 w 34"/>
                <a:gd name="T13" fmla="*/ 6 h 40"/>
                <a:gd name="T14" fmla="*/ 33 w 34"/>
                <a:gd name="T15" fmla="*/ 2 h 40"/>
                <a:gd name="T16" fmla="*/ 29 w 34"/>
                <a:gd name="T17" fmla="*/ 0 h 40"/>
                <a:gd name="T18" fmla="*/ 27 w 34"/>
                <a:gd name="T19" fmla="*/ 0 h 40"/>
                <a:gd name="T20" fmla="*/ 25 w 34"/>
                <a:gd name="T21" fmla="*/ 2 h 40"/>
                <a:gd name="T22" fmla="*/ 25 w 34"/>
                <a:gd name="T23" fmla="*/ 2 h 40"/>
                <a:gd name="T24" fmla="*/ 13 w 34"/>
                <a:gd name="T25" fmla="*/ 15 h 40"/>
                <a:gd name="T26" fmla="*/ 2 w 34"/>
                <a:gd name="T27" fmla="*/ 32 h 40"/>
                <a:gd name="T28" fmla="*/ 2 w 34"/>
                <a:gd name="T29" fmla="*/ 32 h 40"/>
                <a:gd name="T30" fmla="*/ 0 w 34"/>
                <a:gd name="T31" fmla="*/ 34 h 40"/>
                <a:gd name="T32" fmla="*/ 0 w 34"/>
                <a:gd name="T33" fmla="*/ 36 h 40"/>
                <a:gd name="T34" fmla="*/ 3 w 34"/>
                <a:gd name="T35" fmla="*/ 38 h 40"/>
                <a:gd name="T36" fmla="*/ 7 w 34"/>
                <a:gd name="T37" fmla="*/ 40 h 40"/>
                <a:gd name="T38" fmla="*/ 9 w 34"/>
                <a:gd name="T39" fmla="*/ 38 h 40"/>
                <a:gd name="T40" fmla="*/ 10 w 34"/>
                <a:gd name="T4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0">
                  <a:moveTo>
                    <a:pt x="10" y="37"/>
                  </a:moveTo>
                  <a:lnTo>
                    <a:pt x="10" y="37"/>
                  </a:lnTo>
                  <a:lnTo>
                    <a:pt x="21" y="22"/>
                  </a:lnTo>
                  <a:lnTo>
                    <a:pt x="33" y="10"/>
                  </a:lnTo>
                  <a:lnTo>
                    <a:pt x="33" y="10"/>
                  </a:lnTo>
                  <a:lnTo>
                    <a:pt x="34" y="7"/>
                  </a:lnTo>
                  <a:lnTo>
                    <a:pt x="34" y="6"/>
                  </a:lnTo>
                  <a:lnTo>
                    <a:pt x="33" y="2"/>
                  </a:lnTo>
                  <a:lnTo>
                    <a:pt x="29" y="0"/>
                  </a:lnTo>
                  <a:lnTo>
                    <a:pt x="27" y="0"/>
                  </a:lnTo>
                  <a:lnTo>
                    <a:pt x="25" y="2"/>
                  </a:lnTo>
                  <a:lnTo>
                    <a:pt x="25" y="2"/>
                  </a:lnTo>
                  <a:lnTo>
                    <a:pt x="13" y="15"/>
                  </a:lnTo>
                  <a:lnTo>
                    <a:pt x="2" y="32"/>
                  </a:lnTo>
                  <a:lnTo>
                    <a:pt x="2" y="32"/>
                  </a:lnTo>
                  <a:lnTo>
                    <a:pt x="0" y="34"/>
                  </a:lnTo>
                  <a:lnTo>
                    <a:pt x="0" y="36"/>
                  </a:lnTo>
                  <a:lnTo>
                    <a:pt x="3" y="38"/>
                  </a:lnTo>
                  <a:lnTo>
                    <a:pt x="7" y="40"/>
                  </a:lnTo>
                  <a:lnTo>
                    <a:pt x="9" y="38"/>
                  </a:lnTo>
                  <a:lnTo>
                    <a:pt x="10"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558"/>
            <p:cNvSpPr/>
            <p:nvPr/>
          </p:nvSpPr>
          <p:spPr bwMode="auto">
            <a:xfrm>
              <a:off x="2780328" y="3319342"/>
              <a:ext cx="64970" cy="76435"/>
            </a:xfrm>
            <a:custGeom>
              <a:avLst/>
              <a:gdLst>
                <a:gd name="T0" fmla="*/ 10 w 34"/>
                <a:gd name="T1" fmla="*/ 37 h 40"/>
                <a:gd name="T2" fmla="*/ 10 w 34"/>
                <a:gd name="T3" fmla="*/ 37 h 40"/>
                <a:gd name="T4" fmla="*/ 21 w 34"/>
                <a:gd name="T5" fmla="*/ 22 h 40"/>
                <a:gd name="T6" fmla="*/ 33 w 34"/>
                <a:gd name="T7" fmla="*/ 10 h 40"/>
                <a:gd name="T8" fmla="*/ 33 w 34"/>
                <a:gd name="T9" fmla="*/ 10 h 40"/>
                <a:gd name="T10" fmla="*/ 34 w 34"/>
                <a:gd name="T11" fmla="*/ 7 h 40"/>
                <a:gd name="T12" fmla="*/ 34 w 34"/>
                <a:gd name="T13" fmla="*/ 6 h 40"/>
                <a:gd name="T14" fmla="*/ 33 w 34"/>
                <a:gd name="T15" fmla="*/ 2 h 40"/>
                <a:gd name="T16" fmla="*/ 29 w 34"/>
                <a:gd name="T17" fmla="*/ 0 h 40"/>
                <a:gd name="T18" fmla="*/ 27 w 34"/>
                <a:gd name="T19" fmla="*/ 0 h 40"/>
                <a:gd name="T20" fmla="*/ 25 w 34"/>
                <a:gd name="T21" fmla="*/ 2 h 40"/>
                <a:gd name="T22" fmla="*/ 25 w 34"/>
                <a:gd name="T23" fmla="*/ 2 h 40"/>
                <a:gd name="T24" fmla="*/ 13 w 34"/>
                <a:gd name="T25" fmla="*/ 15 h 40"/>
                <a:gd name="T26" fmla="*/ 2 w 34"/>
                <a:gd name="T27" fmla="*/ 32 h 40"/>
                <a:gd name="T28" fmla="*/ 2 w 34"/>
                <a:gd name="T29" fmla="*/ 32 h 40"/>
                <a:gd name="T30" fmla="*/ 0 w 34"/>
                <a:gd name="T31" fmla="*/ 34 h 40"/>
                <a:gd name="T32" fmla="*/ 0 w 34"/>
                <a:gd name="T33" fmla="*/ 36 h 40"/>
                <a:gd name="T34" fmla="*/ 3 w 34"/>
                <a:gd name="T35" fmla="*/ 38 h 40"/>
                <a:gd name="T36" fmla="*/ 7 w 34"/>
                <a:gd name="T37" fmla="*/ 40 h 40"/>
                <a:gd name="T38" fmla="*/ 9 w 34"/>
                <a:gd name="T39" fmla="*/ 38 h 40"/>
                <a:gd name="T40" fmla="*/ 10 w 34"/>
                <a:gd name="T4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0">
                  <a:moveTo>
                    <a:pt x="10" y="37"/>
                  </a:moveTo>
                  <a:lnTo>
                    <a:pt x="10" y="37"/>
                  </a:lnTo>
                  <a:lnTo>
                    <a:pt x="21" y="22"/>
                  </a:lnTo>
                  <a:lnTo>
                    <a:pt x="33" y="10"/>
                  </a:lnTo>
                  <a:lnTo>
                    <a:pt x="33" y="10"/>
                  </a:lnTo>
                  <a:lnTo>
                    <a:pt x="34" y="7"/>
                  </a:lnTo>
                  <a:lnTo>
                    <a:pt x="34" y="6"/>
                  </a:lnTo>
                  <a:lnTo>
                    <a:pt x="33" y="2"/>
                  </a:lnTo>
                  <a:lnTo>
                    <a:pt x="29" y="0"/>
                  </a:lnTo>
                  <a:lnTo>
                    <a:pt x="27" y="0"/>
                  </a:lnTo>
                  <a:lnTo>
                    <a:pt x="25" y="2"/>
                  </a:lnTo>
                  <a:lnTo>
                    <a:pt x="25" y="2"/>
                  </a:lnTo>
                  <a:lnTo>
                    <a:pt x="13" y="15"/>
                  </a:lnTo>
                  <a:lnTo>
                    <a:pt x="2" y="32"/>
                  </a:lnTo>
                  <a:lnTo>
                    <a:pt x="2" y="32"/>
                  </a:lnTo>
                  <a:lnTo>
                    <a:pt x="0" y="34"/>
                  </a:lnTo>
                  <a:lnTo>
                    <a:pt x="0" y="36"/>
                  </a:lnTo>
                  <a:lnTo>
                    <a:pt x="3" y="38"/>
                  </a:lnTo>
                  <a:lnTo>
                    <a:pt x="7" y="40"/>
                  </a:lnTo>
                  <a:lnTo>
                    <a:pt x="9" y="38"/>
                  </a:lnTo>
                  <a:lnTo>
                    <a:pt x="10" y="3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559"/>
            <p:cNvSpPr/>
            <p:nvPr/>
          </p:nvSpPr>
          <p:spPr bwMode="auto">
            <a:xfrm>
              <a:off x="2797526" y="3225709"/>
              <a:ext cx="93633" cy="47772"/>
            </a:xfrm>
            <a:custGeom>
              <a:avLst/>
              <a:gdLst>
                <a:gd name="T0" fmla="*/ 8 w 49"/>
                <a:gd name="T1" fmla="*/ 24 h 25"/>
                <a:gd name="T2" fmla="*/ 8 w 49"/>
                <a:gd name="T3" fmla="*/ 24 h 25"/>
                <a:gd name="T4" fmla="*/ 27 w 49"/>
                <a:gd name="T5" fmla="*/ 16 h 25"/>
                <a:gd name="T6" fmla="*/ 36 w 49"/>
                <a:gd name="T7" fmla="*/ 13 h 25"/>
                <a:gd name="T8" fmla="*/ 47 w 49"/>
                <a:gd name="T9" fmla="*/ 10 h 25"/>
                <a:gd name="T10" fmla="*/ 47 w 49"/>
                <a:gd name="T11" fmla="*/ 10 h 25"/>
                <a:gd name="T12" fmla="*/ 48 w 49"/>
                <a:gd name="T13" fmla="*/ 9 h 25"/>
                <a:gd name="T14" fmla="*/ 49 w 49"/>
                <a:gd name="T15" fmla="*/ 8 h 25"/>
                <a:gd name="T16" fmla="*/ 49 w 49"/>
                <a:gd name="T17" fmla="*/ 4 h 25"/>
                <a:gd name="T18" fmla="*/ 48 w 49"/>
                <a:gd name="T19" fmla="*/ 1 h 25"/>
                <a:gd name="T20" fmla="*/ 45 w 49"/>
                <a:gd name="T21" fmla="*/ 0 h 25"/>
                <a:gd name="T22" fmla="*/ 44 w 49"/>
                <a:gd name="T23" fmla="*/ 0 h 25"/>
                <a:gd name="T24" fmla="*/ 44 w 49"/>
                <a:gd name="T25" fmla="*/ 0 h 25"/>
                <a:gd name="T26" fmla="*/ 33 w 49"/>
                <a:gd name="T27" fmla="*/ 2 h 25"/>
                <a:gd name="T28" fmla="*/ 22 w 49"/>
                <a:gd name="T29" fmla="*/ 6 h 25"/>
                <a:gd name="T30" fmla="*/ 2 w 49"/>
                <a:gd name="T31" fmla="*/ 14 h 25"/>
                <a:gd name="T32" fmla="*/ 2 w 49"/>
                <a:gd name="T33" fmla="*/ 14 h 25"/>
                <a:gd name="T34" fmla="*/ 1 w 49"/>
                <a:gd name="T35" fmla="*/ 17 h 25"/>
                <a:gd name="T36" fmla="*/ 0 w 49"/>
                <a:gd name="T37" fmla="*/ 18 h 25"/>
                <a:gd name="T38" fmla="*/ 1 w 49"/>
                <a:gd name="T39" fmla="*/ 22 h 25"/>
                <a:gd name="T40" fmla="*/ 4 w 49"/>
                <a:gd name="T41" fmla="*/ 25 h 25"/>
                <a:gd name="T42" fmla="*/ 5 w 49"/>
                <a:gd name="T43" fmla="*/ 25 h 25"/>
                <a:gd name="T44" fmla="*/ 8 w 49"/>
                <a:gd name="T45"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5">
                  <a:moveTo>
                    <a:pt x="8" y="24"/>
                  </a:moveTo>
                  <a:lnTo>
                    <a:pt x="8" y="24"/>
                  </a:lnTo>
                  <a:lnTo>
                    <a:pt x="27" y="16"/>
                  </a:lnTo>
                  <a:lnTo>
                    <a:pt x="36" y="13"/>
                  </a:lnTo>
                  <a:lnTo>
                    <a:pt x="47" y="10"/>
                  </a:lnTo>
                  <a:lnTo>
                    <a:pt x="47" y="10"/>
                  </a:lnTo>
                  <a:lnTo>
                    <a:pt x="48" y="9"/>
                  </a:lnTo>
                  <a:lnTo>
                    <a:pt x="49" y="8"/>
                  </a:lnTo>
                  <a:lnTo>
                    <a:pt x="49" y="4"/>
                  </a:lnTo>
                  <a:lnTo>
                    <a:pt x="48" y="1"/>
                  </a:lnTo>
                  <a:lnTo>
                    <a:pt x="45" y="0"/>
                  </a:lnTo>
                  <a:lnTo>
                    <a:pt x="44" y="0"/>
                  </a:lnTo>
                  <a:lnTo>
                    <a:pt x="44" y="0"/>
                  </a:lnTo>
                  <a:lnTo>
                    <a:pt x="33" y="2"/>
                  </a:lnTo>
                  <a:lnTo>
                    <a:pt x="22" y="6"/>
                  </a:lnTo>
                  <a:lnTo>
                    <a:pt x="2" y="14"/>
                  </a:lnTo>
                  <a:lnTo>
                    <a:pt x="2" y="14"/>
                  </a:lnTo>
                  <a:lnTo>
                    <a:pt x="1" y="17"/>
                  </a:lnTo>
                  <a:lnTo>
                    <a:pt x="0" y="18"/>
                  </a:lnTo>
                  <a:lnTo>
                    <a:pt x="1" y="22"/>
                  </a:lnTo>
                  <a:lnTo>
                    <a:pt x="4" y="25"/>
                  </a:lnTo>
                  <a:lnTo>
                    <a:pt x="5" y="25"/>
                  </a:lnTo>
                  <a:lnTo>
                    <a:pt x="8"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560"/>
            <p:cNvSpPr/>
            <p:nvPr/>
          </p:nvSpPr>
          <p:spPr bwMode="auto">
            <a:xfrm>
              <a:off x="2797526" y="3225709"/>
              <a:ext cx="93633" cy="47772"/>
            </a:xfrm>
            <a:custGeom>
              <a:avLst/>
              <a:gdLst>
                <a:gd name="T0" fmla="*/ 8 w 49"/>
                <a:gd name="T1" fmla="*/ 24 h 25"/>
                <a:gd name="T2" fmla="*/ 8 w 49"/>
                <a:gd name="T3" fmla="*/ 24 h 25"/>
                <a:gd name="T4" fmla="*/ 27 w 49"/>
                <a:gd name="T5" fmla="*/ 16 h 25"/>
                <a:gd name="T6" fmla="*/ 36 w 49"/>
                <a:gd name="T7" fmla="*/ 13 h 25"/>
                <a:gd name="T8" fmla="*/ 47 w 49"/>
                <a:gd name="T9" fmla="*/ 10 h 25"/>
                <a:gd name="T10" fmla="*/ 47 w 49"/>
                <a:gd name="T11" fmla="*/ 10 h 25"/>
                <a:gd name="T12" fmla="*/ 48 w 49"/>
                <a:gd name="T13" fmla="*/ 9 h 25"/>
                <a:gd name="T14" fmla="*/ 49 w 49"/>
                <a:gd name="T15" fmla="*/ 8 h 25"/>
                <a:gd name="T16" fmla="*/ 49 w 49"/>
                <a:gd name="T17" fmla="*/ 4 h 25"/>
                <a:gd name="T18" fmla="*/ 48 w 49"/>
                <a:gd name="T19" fmla="*/ 1 h 25"/>
                <a:gd name="T20" fmla="*/ 45 w 49"/>
                <a:gd name="T21" fmla="*/ 0 h 25"/>
                <a:gd name="T22" fmla="*/ 44 w 49"/>
                <a:gd name="T23" fmla="*/ 0 h 25"/>
                <a:gd name="T24" fmla="*/ 44 w 49"/>
                <a:gd name="T25" fmla="*/ 0 h 25"/>
                <a:gd name="T26" fmla="*/ 33 w 49"/>
                <a:gd name="T27" fmla="*/ 2 h 25"/>
                <a:gd name="T28" fmla="*/ 22 w 49"/>
                <a:gd name="T29" fmla="*/ 6 h 25"/>
                <a:gd name="T30" fmla="*/ 2 w 49"/>
                <a:gd name="T31" fmla="*/ 14 h 25"/>
                <a:gd name="T32" fmla="*/ 2 w 49"/>
                <a:gd name="T33" fmla="*/ 14 h 25"/>
                <a:gd name="T34" fmla="*/ 1 w 49"/>
                <a:gd name="T35" fmla="*/ 17 h 25"/>
                <a:gd name="T36" fmla="*/ 0 w 49"/>
                <a:gd name="T37" fmla="*/ 18 h 25"/>
                <a:gd name="T38" fmla="*/ 1 w 49"/>
                <a:gd name="T39" fmla="*/ 22 h 25"/>
                <a:gd name="T40" fmla="*/ 4 w 49"/>
                <a:gd name="T41" fmla="*/ 25 h 25"/>
                <a:gd name="T42" fmla="*/ 5 w 49"/>
                <a:gd name="T43" fmla="*/ 25 h 25"/>
                <a:gd name="T44" fmla="*/ 8 w 49"/>
                <a:gd name="T45"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5">
                  <a:moveTo>
                    <a:pt x="8" y="24"/>
                  </a:moveTo>
                  <a:lnTo>
                    <a:pt x="8" y="24"/>
                  </a:lnTo>
                  <a:lnTo>
                    <a:pt x="27" y="16"/>
                  </a:lnTo>
                  <a:lnTo>
                    <a:pt x="36" y="13"/>
                  </a:lnTo>
                  <a:lnTo>
                    <a:pt x="47" y="10"/>
                  </a:lnTo>
                  <a:lnTo>
                    <a:pt x="47" y="10"/>
                  </a:lnTo>
                  <a:lnTo>
                    <a:pt x="48" y="9"/>
                  </a:lnTo>
                  <a:lnTo>
                    <a:pt x="49" y="8"/>
                  </a:lnTo>
                  <a:lnTo>
                    <a:pt x="49" y="4"/>
                  </a:lnTo>
                  <a:lnTo>
                    <a:pt x="48" y="1"/>
                  </a:lnTo>
                  <a:lnTo>
                    <a:pt x="45" y="0"/>
                  </a:lnTo>
                  <a:lnTo>
                    <a:pt x="44" y="0"/>
                  </a:lnTo>
                  <a:lnTo>
                    <a:pt x="44" y="0"/>
                  </a:lnTo>
                  <a:lnTo>
                    <a:pt x="33" y="2"/>
                  </a:lnTo>
                  <a:lnTo>
                    <a:pt x="22" y="6"/>
                  </a:lnTo>
                  <a:lnTo>
                    <a:pt x="2" y="14"/>
                  </a:lnTo>
                  <a:lnTo>
                    <a:pt x="2" y="14"/>
                  </a:lnTo>
                  <a:lnTo>
                    <a:pt x="1" y="17"/>
                  </a:lnTo>
                  <a:lnTo>
                    <a:pt x="0" y="18"/>
                  </a:lnTo>
                  <a:lnTo>
                    <a:pt x="1" y="22"/>
                  </a:lnTo>
                  <a:lnTo>
                    <a:pt x="4" y="25"/>
                  </a:lnTo>
                  <a:lnTo>
                    <a:pt x="5" y="25"/>
                  </a:lnTo>
                  <a:lnTo>
                    <a:pt x="8" y="2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561"/>
            <p:cNvSpPr/>
            <p:nvPr/>
          </p:nvSpPr>
          <p:spPr bwMode="auto">
            <a:xfrm>
              <a:off x="2843387" y="3177937"/>
              <a:ext cx="118474" cy="168157"/>
            </a:xfrm>
            <a:custGeom>
              <a:avLst/>
              <a:gdLst>
                <a:gd name="T0" fmla="*/ 0 w 62"/>
                <a:gd name="T1" fmla="*/ 8 h 88"/>
                <a:gd name="T2" fmla="*/ 0 w 62"/>
                <a:gd name="T3" fmla="*/ 8 h 88"/>
                <a:gd name="T4" fmla="*/ 5 w 62"/>
                <a:gd name="T5" fmla="*/ 19 h 88"/>
                <a:gd name="T6" fmla="*/ 13 w 62"/>
                <a:gd name="T7" fmla="*/ 30 h 88"/>
                <a:gd name="T8" fmla="*/ 27 w 62"/>
                <a:gd name="T9" fmla="*/ 50 h 88"/>
                <a:gd name="T10" fmla="*/ 27 w 62"/>
                <a:gd name="T11" fmla="*/ 50 h 88"/>
                <a:gd name="T12" fmla="*/ 43 w 62"/>
                <a:gd name="T13" fmla="*/ 72 h 88"/>
                <a:gd name="T14" fmla="*/ 43 w 62"/>
                <a:gd name="T15" fmla="*/ 72 h 88"/>
                <a:gd name="T16" fmla="*/ 51 w 62"/>
                <a:gd name="T17" fmla="*/ 84 h 88"/>
                <a:gd name="T18" fmla="*/ 51 w 62"/>
                <a:gd name="T19" fmla="*/ 84 h 88"/>
                <a:gd name="T20" fmla="*/ 51 w 62"/>
                <a:gd name="T21" fmla="*/ 87 h 88"/>
                <a:gd name="T22" fmla="*/ 52 w 62"/>
                <a:gd name="T23" fmla="*/ 88 h 88"/>
                <a:gd name="T24" fmla="*/ 57 w 62"/>
                <a:gd name="T25" fmla="*/ 88 h 88"/>
                <a:gd name="T26" fmla="*/ 61 w 62"/>
                <a:gd name="T27" fmla="*/ 85 h 88"/>
                <a:gd name="T28" fmla="*/ 61 w 62"/>
                <a:gd name="T29" fmla="*/ 84 h 88"/>
                <a:gd name="T30" fmla="*/ 62 w 62"/>
                <a:gd name="T31" fmla="*/ 81 h 88"/>
                <a:gd name="T32" fmla="*/ 62 w 62"/>
                <a:gd name="T33" fmla="*/ 81 h 88"/>
                <a:gd name="T34" fmla="*/ 59 w 62"/>
                <a:gd name="T35" fmla="*/ 76 h 88"/>
                <a:gd name="T36" fmla="*/ 55 w 62"/>
                <a:gd name="T37" fmla="*/ 72 h 88"/>
                <a:gd name="T38" fmla="*/ 55 w 62"/>
                <a:gd name="T39" fmla="*/ 72 h 88"/>
                <a:gd name="T40" fmla="*/ 40 w 62"/>
                <a:gd name="T41" fmla="*/ 49 h 88"/>
                <a:gd name="T42" fmla="*/ 40 w 62"/>
                <a:gd name="T43" fmla="*/ 49 h 88"/>
                <a:gd name="T44" fmla="*/ 24 w 62"/>
                <a:gd name="T45" fmla="*/ 26 h 88"/>
                <a:gd name="T46" fmla="*/ 16 w 62"/>
                <a:gd name="T47" fmla="*/ 15 h 88"/>
                <a:gd name="T48" fmla="*/ 9 w 62"/>
                <a:gd name="T49" fmla="*/ 3 h 88"/>
                <a:gd name="T50" fmla="*/ 9 w 62"/>
                <a:gd name="T51" fmla="*/ 3 h 88"/>
                <a:gd name="T52" fmla="*/ 8 w 62"/>
                <a:gd name="T53" fmla="*/ 0 h 88"/>
                <a:gd name="T54" fmla="*/ 7 w 62"/>
                <a:gd name="T55" fmla="*/ 0 h 88"/>
                <a:gd name="T56" fmla="*/ 3 w 62"/>
                <a:gd name="T57" fmla="*/ 0 h 88"/>
                <a:gd name="T58" fmla="*/ 0 w 62"/>
                <a:gd name="T59" fmla="*/ 3 h 88"/>
                <a:gd name="T60" fmla="*/ 0 w 62"/>
                <a:gd name="T61" fmla="*/ 6 h 88"/>
                <a:gd name="T62" fmla="*/ 0 w 62"/>
                <a:gd name="T63"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88">
                  <a:moveTo>
                    <a:pt x="0" y="8"/>
                  </a:moveTo>
                  <a:lnTo>
                    <a:pt x="0" y="8"/>
                  </a:lnTo>
                  <a:lnTo>
                    <a:pt x="5" y="19"/>
                  </a:lnTo>
                  <a:lnTo>
                    <a:pt x="13" y="30"/>
                  </a:lnTo>
                  <a:lnTo>
                    <a:pt x="27" y="50"/>
                  </a:lnTo>
                  <a:lnTo>
                    <a:pt x="27" y="50"/>
                  </a:lnTo>
                  <a:lnTo>
                    <a:pt x="43" y="72"/>
                  </a:lnTo>
                  <a:lnTo>
                    <a:pt x="43" y="72"/>
                  </a:lnTo>
                  <a:lnTo>
                    <a:pt x="51" y="84"/>
                  </a:lnTo>
                  <a:lnTo>
                    <a:pt x="51" y="84"/>
                  </a:lnTo>
                  <a:lnTo>
                    <a:pt x="51" y="87"/>
                  </a:lnTo>
                  <a:lnTo>
                    <a:pt x="52" y="88"/>
                  </a:lnTo>
                  <a:lnTo>
                    <a:pt x="57" y="88"/>
                  </a:lnTo>
                  <a:lnTo>
                    <a:pt x="61" y="85"/>
                  </a:lnTo>
                  <a:lnTo>
                    <a:pt x="61" y="84"/>
                  </a:lnTo>
                  <a:lnTo>
                    <a:pt x="62" y="81"/>
                  </a:lnTo>
                  <a:lnTo>
                    <a:pt x="62" y="81"/>
                  </a:lnTo>
                  <a:lnTo>
                    <a:pt x="59" y="76"/>
                  </a:lnTo>
                  <a:lnTo>
                    <a:pt x="55" y="72"/>
                  </a:lnTo>
                  <a:lnTo>
                    <a:pt x="55" y="72"/>
                  </a:lnTo>
                  <a:lnTo>
                    <a:pt x="40" y="49"/>
                  </a:lnTo>
                  <a:lnTo>
                    <a:pt x="40" y="49"/>
                  </a:lnTo>
                  <a:lnTo>
                    <a:pt x="24" y="26"/>
                  </a:lnTo>
                  <a:lnTo>
                    <a:pt x="16" y="15"/>
                  </a:lnTo>
                  <a:lnTo>
                    <a:pt x="9" y="3"/>
                  </a:lnTo>
                  <a:lnTo>
                    <a:pt x="9" y="3"/>
                  </a:lnTo>
                  <a:lnTo>
                    <a:pt x="8" y="0"/>
                  </a:lnTo>
                  <a:lnTo>
                    <a:pt x="7" y="0"/>
                  </a:lnTo>
                  <a:lnTo>
                    <a:pt x="3" y="0"/>
                  </a:lnTo>
                  <a:lnTo>
                    <a:pt x="0" y="3"/>
                  </a:lnTo>
                  <a:lnTo>
                    <a:pt x="0" y="6"/>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562"/>
            <p:cNvSpPr/>
            <p:nvPr/>
          </p:nvSpPr>
          <p:spPr bwMode="auto">
            <a:xfrm>
              <a:off x="2843387" y="3177937"/>
              <a:ext cx="118474" cy="168157"/>
            </a:xfrm>
            <a:custGeom>
              <a:avLst/>
              <a:gdLst>
                <a:gd name="T0" fmla="*/ 0 w 62"/>
                <a:gd name="T1" fmla="*/ 8 h 88"/>
                <a:gd name="T2" fmla="*/ 0 w 62"/>
                <a:gd name="T3" fmla="*/ 8 h 88"/>
                <a:gd name="T4" fmla="*/ 5 w 62"/>
                <a:gd name="T5" fmla="*/ 19 h 88"/>
                <a:gd name="T6" fmla="*/ 13 w 62"/>
                <a:gd name="T7" fmla="*/ 30 h 88"/>
                <a:gd name="T8" fmla="*/ 27 w 62"/>
                <a:gd name="T9" fmla="*/ 50 h 88"/>
                <a:gd name="T10" fmla="*/ 27 w 62"/>
                <a:gd name="T11" fmla="*/ 50 h 88"/>
                <a:gd name="T12" fmla="*/ 43 w 62"/>
                <a:gd name="T13" fmla="*/ 72 h 88"/>
                <a:gd name="T14" fmla="*/ 43 w 62"/>
                <a:gd name="T15" fmla="*/ 72 h 88"/>
                <a:gd name="T16" fmla="*/ 51 w 62"/>
                <a:gd name="T17" fmla="*/ 84 h 88"/>
                <a:gd name="T18" fmla="*/ 51 w 62"/>
                <a:gd name="T19" fmla="*/ 84 h 88"/>
                <a:gd name="T20" fmla="*/ 51 w 62"/>
                <a:gd name="T21" fmla="*/ 87 h 88"/>
                <a:gd name="T22" fmla="*/ 52 w 62"/>
                <a:gd name="T23" fmla="*/ 88 h 88"/>
                <a:gd name="T24" fmla="*/ 57 w 62"/>
                <a:gd name="T25" fmla="*/ 88 h 88"/>
                <a:gd name="T26" fmla="*/ 61 w 62"/>
                <a:gd name="T27" fmla="*/ 85 h 88"/>
                <a:gd name="T28" fmla="*/ 61 w 62"/>
                <a:gd name="T29" fmla="*/ 84 h 88"/>
                <a:gd name="T30" fmla="*/ 62 w 62"/>
                <a:gd name="T31" fmla="*/ 81 h 88"/>
                <a:gd name="T32" fmla="*/ 62 w 62"/>
                <a:gd name="T33" fmla="*/ 81 h 88"/>
                <a:gd name="T34" fmla="*/ 59 w 62"/>
                <a:gd name="T35" fmla="*/ 76 h 88"/>
                <a:gd name="T36" fmla="*/ 55 w 62"/>
                <a:gd name="T37" fmla="*/ 72 h 88"/>
                <a:gd name="T38" fmla="*/ 55 w 62"/>
                <a:gd name="T39" fmla="*/ 72 h 88"/>
                <a:gd name="T40" fmla="*/ 40 w 62"/>
                <a:gd name="T41" fmla="*/ 49 h 88"/>
                <a:gd name="T42" fmla="*/ 40 w 62"/>
                <a:gd name="T43" fmla="*/ 49 h 88"/>
                <a:gd name="T44" fmla="*/ 24 w 62"/>
                <a:gd name="T45" fmla="*/ 26 h 88"/>
                <a:gd name="T46" fmla="*/ 16 w 62"/>
                <a:gd name="T47" fmla="*/ 15 h 88"/>
                <a:gd name="T48" fmla="*/ 9 w 62"/>
                <a:gd name="T49" fmla="*/ 3 h 88"/>
                <a:gd name="T50" fmla="*/ 9 w 62"/>
                <a:gd name="T51" fmla="*/ 3 h 88"/>
                <a:gd name="T52" fmla="*/ 8 w 62"/>
                <a:gd name="T53" fmla="*/ 0 h 88"/>
                <a:gd name="T54" fmla="*/ 7 w 62"/>
                <a:gd name="T55" fmla="*/ 0 h 88"/>
                <a:gd name="T56" fmla="*/ 3 w 62"/>
                <a:gd name="T57" fmla="*/ 0 h 88"/>
                <a:gd name="T58" fmla="*/ 0 w 62"/>
                <a:gd name="T59" fmla="*/ 3 h 88"/>
                <a:gd name="T60" fmla="*/ 0 w 62"/>
                <a:gd name="T61" fmla="*/ 6 h 88"/>
                <a:gd name="T62" fmla="*/ 0 w 62"/>
                <a:gd name="T63"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88">
                  <a:moveTo>
                    <a:pt x="0" y="8"/>
                  </a:moveTo>
                  <a:lnTo>
                    <a:pt x="0" y="8"/>
                  </a:lnTo>
                  <a:lnTo>
                    <a:pt x="5" y="19"/>
                  </a:lnTo>
                  <a:lnTo>
                    <a:pt x="13" y="30"/>
                  </a:lnTo>
                  <a:lnTo>
                    <a:pt x="27" y="50"/>
                  </a:lnTo>
                  <a:lnTo>
                    <a:pt x="27" y="50"/>
                  </a:lnTo>
                  <a:lnTo>
                    <a:pt x="43" y="72"/>
                  </a:lnTo>
                  <a:lnTo>
                    <a:pt x="43" y="72"/>
                  </a:lnTo>
                  <a:lnTo>
                    <a:pt x="51" y="84"/>
                  </a:lnTo>
                  <a:lnTo>
                    <a:pt x="51" y="84"/>
                  </a:lnTo>
                  <a:lnTo>
                    <a:pt x="51" y="87"/>
                  </a:lnTo>
                  <a:lnTo>
                    <a:pt x="52" y="88"/>
                  </a:lnTo>
                  <a:lnTo>
                    <a:pt x="57" y="88"/>
                  </a:lnTo>
                  <a:lnTo>
                    <a:pt x="61" y="85"/>
                  </a:lnTo>
                  <a:lnTo>
                    <a:pt x="61" y="84"/>
                  </a:lnTo>
                  <a:lnTo>
                    <a:pt x="62" y="81"/>
                  </a:lnTo>
                  <a:lnTo>
                    <a:pt x="62" y="81"/>
                  </a:lnTo>
                  <a:lnTo>
                    <a:pt x="59" y="76"/>
                  </a:lnTo>
                  <a:lnTo>
                    <a:pt x="55" y="72"/>
                  </a:lnTo>
                  <a:lnTo>
                    <a:pt x="55" y="72"/>
                  </a:lnTo>
                  <a:lnTo>
                    <a:pt x="40" y="49"/>
                  </a:lnTo>
                  <a:lnTo>
                    <a:pt x="40" y="49"/>
                  </a:lnTo>
                  <a:lnTo>
                    <a:pt x="24" y="26"/>
                  </a:lnTo>
                  <a:lnTo>
                    <a:pt x="16" y="15"/>
                  </a:lnTo>
                  <a:lnTo>
                    <a:pt x="9" y="3"/>
                  </a:lnTo>
                  <a:lnTo>
                    <a:pt x="9" y="3"/>
                  </a:lnTo>
                  <a:lnTo>
                    <a:pt x="8" y="0"/>
                  </a:lnTo>
                  <a:lnTo>
                    <a:pt x="7" y="0"/>
                  </a:lnTo>
                  <a:lnTo>
                    <a:pt x="3" y="0"/>
                  </a:lnTo>
                  <a:lnTo>
                    <a:pt x="0" y="3"/>
                  </a:lnTo>
                  <a:lnTo>
                    <a:pt x="0" y="6"/>
                  </a:lnTo>
                  <a:lnTo>
                    <a:pt x="0" y="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563"/>
            <p:cNvSpPr/>
            <p:nvPr/>
          </p:nvSpPr>
          <p:spPr bwMode="auto">
            <a:xfrm>
              <a:off x="2889248" y="3090037"/>
              <a:ext cx="49683" cy="59237"/>
            </a:xfrm>
            <a:custGeom>
              <a:avLst/>
              <a:gdLst>
                <a:gd name="T0" fmla="*/ 8 w 26"/>
                <a:gd name="T1" fmla="*/ 29 h 31"/>
                <a:gd name="T2" fmla="*/ 8 w 26"/>
                <a:gd name="T3" fmla="*/ 29 h 31"/>
                <a:gd name="T4" fmla="*/ 18 w 26"/>
                <a:gd name="T5" fmla="*/ 19 h 31"/>
                <a:gd name="T6" fmla="*/ 24 w 26"/>
                <a:gd name="T7" fmla="*/ 8 h 31"/>
                <a:gd name="T8" fmla="*/ 24 w 26"/>
                <a:gd name="T9" fmla="*/ 8 h 31"/>
                <a:gd name="T10" fmla="*/ 26 w 26"/>
                <a:gd name="T11" fmla="*/ 7 h 31"/>
                <a:gd name="T12" fmla="*/ 26 w 26"/>
                <a:gd name="T13" fmla="*/ 4 h 31"/>
                <a:gd name="T14" fmla="*/ 23 w 26"/>
                <a:gd name="T15" fmla="*/ 2 h 31"/>
                <a:gd name="T16" fmla="*/ 19 w 26"/>
                <a:gd name="T17" fmla="*/ 0 h 31"/>
                <a:gd name="T18" fmla="*/ 18 w 26"/>
                <a:gd name="T19" fmla="*/ 2 h 31"/>
                <a:gd name="T20" fmla="*/ 16 w 26"/>
                <a:gd name="T21" fmla="*/ 3 h 31"/>
                <a:gd name="T22" fmla="*/ 16 w 26"/>
                <a:gd name="T23" fmla="*/ 3 h 31"/>
                <a:gd name="T24" fmla="*/ 8 w 26"/>
                <a:gd name="T25" fmla="*/ 12 h 31"/>
                <a:gd name="T26" fmla="*/ 1 w 26"/>
                <a:gd name="T27" fmla="*/ 22 h 31"/>
                <a:gd name="T28" fmla="*/ 1 w 26"/>
                <a:gd name="T29" fmla="*/ 22 h 31"/>
                <a:gd name="T30" fmla="*/ 0 w 26"/>
                <a:gd name="T31" fmla="*/ 23 h 31"/>
                <a:gd name="T32" fmla="*/ 0 w 26"/>
                <a:gd name="T33" fmla="*/ 26 h 31"/>
                <a:gd name="T34" fmla="*/ 1 w 26"/>
                <a:gd name="T35" fmla="*/ 29 h 31"/>
                <a:gd name="T36" fmla="*/ 6 w 26"/>
                <a:gd name="T37" fmla="*/ 31 h 31"/>
                <a:gd name="T38" fmla="*/ 7 w 26"/>
                <a:gd name="T39" fmla="*/ 30 h 31"/>
                <a:gd name="T40" fmla="*/ 8 w 26"/>
                <a:gd name="T4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1">
                  <a:moveTo>
                    <a:pt x="8" y="29"/>
                  </a:moveTo>
                  <a:lnTo>
                    <a:pt x="8" y="29"/>
                  </a:lnTo>
                  <a:lnTo>
                    <a:pt x="18" y="19"/>
                  </a:lnTo>
                  <a:lnTo>
                    <a:pt x="24" y="8"/>
                  </a:lnTo>
                  <a:lnTo>
                    <a:pt x="24" y="8"/>
                  </a:lnTo>
                  <a:lnTo>
                    <a:pt x="26" y="7"/>
                  </a:lnTo>
                  <a:lnTo>
                    <a:pt x="26" y="4"/>
                  </a:lnTo>
                  <a:lnTo>
                    <a:pt x="23" y="2"/>
                  </a:lnTo>
                  <a:lnTo>
                    <a:pt x="19" y="0"/>
                  </a:lnTo>
                  <a:lnTo>
                    <a:pt x="18" y="2"/>
                  </a:lnTo>
                  <a:lnTo>
                    <a:pt x="16" y="3"/>
                  </a:lnTo>
                  <a:lnTo>
                    <a:pt x="16" y="3"/>
                  </a:lnTo>
                  <a:lnTo>
                    <a:pt x="8" y="12"/>
                  </a:lnTo>
                  <a:lnTo>
                    <a:pt x="1" y="22"/>
                  </a:lnTo>
                  <a:lnTo>
                    <a:pt x="1" y="22"/>
                  </a:lnTo>
                  <a:lnTo>
                    <a:pt x="0" y="23"/>
                  </a:lnTo>
                  <a:lnTo>
                    <a:pt x="0" y="26"/>
                  </a:lnTo>
                  <a:lnTo>
                    <a:pt x="1" y="29"/>
                  </a:lnTo>
                  <a:lnTo>
                    <a:pt x="6" y="31"/>
                  </a:lnTo>
                  <a:lnTo>
                    <a:pt x="7" y="30"/>
                  </a:lnTo>
                  <a:lnTo>
                    <a:pt x="8"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564"/>
            <p:cNvSpPr/>
            <p:nvPr/>
          </p:nvSpPr>
          <p:spPr bwMode="auto">
            <a:xfrm>
              <a:off x="2889248" y="3090037"/>
              <a:ext cx="49683" cy="59237"/>
            </a:xfrm>
            <a:custGeom>
              <a:avLst/>
              <a:gdLst>
                <a:gd name="T0" fmla="*/ 8 w 26"/>
                <a:gd name="T1" fmla="*/ 29 h 31"/>
                <a:gd name="T2" fmla="*/ 8 w 26"/>
                <a:gd name="T3" fmla="*/ 29 h 31"/>
                <a:gd name="T4" fmla="*/ 18 w 26"/>
                <a:gd name="T5" fmla="*/ 19 h 31"/>
                <a:gd name="T6" fmla="*/ 24 w 26"/>
                <a:gd name="T7" fmla="*/ 8 h 31"/>
                <a:gd name="T8" fmla="*/ 24 w 26"/>
                <a:gd name="T9" fmla="*/ 8 h 31"/>
                <a:gd name="T10" fmla="*/ 26 w 26"/>
                <a:gd name="T11" fmla="*/ 7 h 31"/>
                <a:gd name="T12" fmla="*/ 26 w 26"/>
                <a:gd name="T13" fmla="*/ 4 h 31"/>
                <a:gd name="T14" fmla="*/ 23 w 26"/>
                <a:gd name="T15" fmla="*/ 2 h 31"/>
                <a:gd name="T16" fmla="*/ 19 w 26"/>
                <a:gd name="T17" fmla="*/ 0 h 31"/>
                <a:gd name="T18" fmla="*/ 18 w 26"/>
                <a:gd name="T19" fmla="*/ 2 h 31"/>
                <a:gd name="T20" fmla="*/ 16 w 26"/>
                <a:gd name="T21" fmla="*/ 3 h 31"/>
                <a:gd name="T22" fmla="*/ 16 w 26"/>
                <a:gd name="T23" fmla="*/ 3 h 31"/>
                <a:gd name="T24" fmla="*/ 8 w 26"/>
                <a:gd name="T25" fmla="*/ 12 h 31"/>
                <a:gd name="T26" fmla="*/ 1 w 26"/>
                <a:gd name="T27" fmla="*/ 22 h 31"/>
                <a:gd name="T28" fmla="*/ 1 w 26"/>
                <a:gd name="T29" fmla="*/ 22 h 31"/>
                <a:gd name="T30" fmla="*/ 0 w 26"/>
                <a:gd name="T31" fmla="*/ 23 h 31"/>
                <a:gd name="T32" fmla="*/ 0 w 26"/>
                <a:gd name="T33" fmla="*/ 26 h 31"/>
                <a:gd name="T34" fmla="*/ 1 w 26"/>
                <a:gd name="T35" fmla="*/ 29 h 31"/>
                <a:gd name="T36" fmla="*/ 6 w 26"/>
                <a:gd name="T37" fmla="*/ 31 h 31"/>
                <a:gd name="T38" fmla="*/ 7 w 26"/>
                <a:gd name="T39" fmla="*/ 30 h 31"/>
                <a:gd name="T40" fmla="*/ 8 w 26"/>
                <a:gd name="T4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1">
                  <a:moveTo>
                    <a:pt x="8" y="29"/>
                  </a:moveTo>
                  <a:lnTo>
                    <a:pt x="8" y="29"/>
                  </a:lnTo>
                  <a:lnTo>
                    <a:pt x="18" y="19"/>
                  </a:lnTo>
                  <a:lnTo>
                    <a:pt x="24" y="8"/>
                  </a:lnTo>
                  <a:lnTo>
                    <a:pt x="24" y="8"/>
                  </a:lnTo>
                  <a:lnTo>
                    <a:pt x="26" y="7"/>
                  </a:lnTo>
                  <a:lnTo>
                    <a:pt x="26" y="4"/>
                  </a:lnTo>
                  <a:lnTo>
                    <a:pt x="23" y="2"/>
                  </a:lnTo>
                  <a:lnTo>
                    <a:pt x="19" y="0"/>
                  </a:lnTo>
                  <a:lnTo>
                    <a:pt x="18" y="2"/>
                  </a:lnTo>
                  <a:lnTo>
                    <a:pt x="16" y="3"/>
                  </a:lnTo>
                  <a:lnTo>
                    <a:pt x="16" y="3"/>
                  </a:lnTo>
                  <a:lnTo>
                    <a:pt x="8" y="12"/>
                  </a:lnTo>
                  <a:lnTo>
                    <a:pt x="1" y="22"/>
                  </a:lnTo>
                  <a:lnTo>
                    <a:pt x="1" y="22"/>
                  </a:lnTo>
                  <a:lnTo>
                    <a:pt x="0" y="23"/>
                  </a:lnTo>
                  <a:lnTo>
                    <a:pt x="0" y="26"/>
                  </a:lnTo>
                  <a:lnTo>
                    <a:pt x="1" y="29"/>
                  </a:lnTo>
                  <a:lnTo>
                    <a:pt x="6" y="31"/>
                  </a:lnTo>
                  <a:lnTo>
                    <a:pt x="7" y="30"/>
                  </a:lnTo>
                  <a:lnTo>
                    <a:pt x="8" y="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565"/>
            <p:cNvSpPr/>
            <p:nvPr/>
          </p:nvSpPr>
          <p:spPr bwMode="auto">
            <a:xfrm>
              <a:off x="2923644" y="3112967"/>
              <a:ext cx="43950" cy="61148"/>
            </a:xfrm>
            <a:custGeom>
              <a:avLst/>
              <a:gdLst>
                <a:gd name="T0" fmla="*/ 9 w 23"/>
                <a:gd name="T1" fmla="*/ 29 h 32"/>
                <a:gd name="T2" fmla="*/ 9 w 23"/>
                <a:gd name="T3" fmla="*/ 29 h 32"/>
                <a:gd name="T4" fmla="*/ 23 w 23"/>
                <a:gd name="T5" fmla="*/ 9 h 32"/>
                <a:gd name="T6" fmla="*/ 23 w 23"/>
                <a:gd name="T7" fmla="*/ 9 h 32"/>
                <a:gd name="T8" fmla="*/ 23 w 23"/>
                <a:gd name="T9" fmla="*/ 6 h 32"/>
                <a:gd name="T10" fmla="*/ 23 w 23"/>
                <a:gd name="T11" fmla="*/ 5 h 32"/>
                <a:gd name="T12" fmla="*/ 20 w 23"/>
                <a:gd name="T13" fmla="*/ 0 h 32"/>
                <a:gd name="T14" fmla="*/ 16 w 23"/>
                <a:gd name="T15" fmla="*/ 0 h 32"/>
                <a:gd name="T16" fmla="*/ 15 w 23"/>
                <a:gd name="T17" fmla="*/ 0 h 32"/>
                <a:gd name="T18" fmla="*/ 13 w 23"/>
                <a:gd name="T19" fmla="*/ 3 h 32"/>
                <a:gd name="T20" fmla="*/ 13 w 23"/>
                <a:gd name="T21" fmla="*/ 3 h 32"/>
                <a:gd name="T22" fmla="*/ 0 w 23"/>
                <a:gd name="T23" fmla="*/ 23 h 32"/>
                <a:gd name="T24" fmla="*/ 0 w 23"/>
                <a:gd name="T25" fmla="*/ 23 h 32"/>
                <a:gd name="T26" fmla="*/ 0 w 23"/>
                <a:gd name="T27" fmla="*/ 25 h 32"/>
                <a:gd name="T28" fmla="*/ 0 w 23"/>
                <a:gd name="T29" fmla="*/ 27 h 32"/>
                <a:gd name="T30" fmla="*/ 2 w 23"/>
                <a:gd name="T31" fmla="*/ 30 h 32"/>
                <a:gd name="T32" fmla="*/ 5 w 23"/>
                <a:gd name="T33" fmla="*/ 32 h 32"/>
                <a:gd name="T34" fmla="*/ 8 w 23"/>
                <a:gd name="T35" fmla="*/ 30 h 32"/>
                <a:gd name="T36" fmla="*/ 9 w 23"/>
                <a:gd name="T37"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2">
                  <a:moveTo>
                    <a:pt x="9" y="29"/>
                  </a:moveTo>
                  <a:lnTo>
                    <a:pt x="9" y="29"/>
                  </a:lnTo>
                  <a:lnTo>
                    <a:pt x="23" y="9"/>
                  </a:lnTo>
                  <a:lnTo>
                    <a:pt x="23" y="9"/>
                  </a:lnTo>
                  <a:lnTo>
                    <a:pt x="23" y="6"/>
                  </a:lnTo>
                  <a:lnTo>
                    <a:pt x="23" y="5"/>
                  </a:lnTo>
                  <a:lnTo>
                    <a:pt x="20" y="0"/>
                  </a:lnTo>
                  <a:lnTo>
                    <a:pt x="16" y="0"/>
                  </a:lnTo>
                  <a:lnTo>
                    <a:pt x="15" y="0"/>
                  </a:lnTo>
                  <a:lnTo>
                    <a:pt x="13" y="3"/>
                  </a:lnTo>
                  <a:lnTo>
                    <a:pt x="13" y="3"/>
                  </a:lnTo>
                  <a:lnTo>
                    <a:pt x="0" y="23"/>
                  </a:lnTo>
                  <a:lnTo>
                    <a:pt x="0" y="23"/>
                  </a:lnTo>
                  <a:lnTo>
                    <a:pt x="0" y="25"/>
                  </a:lnTo>
                  <a:lnTo>
                    <a:pt x="0" y="27"/>
                  </a:lnTo>
                  <a:lnTo>
                    <a:pt x="2" y="30"/>
                  </a:lnTo>
                  <a:lnTo>
                    <a:pt x="5" y="32"/>
                  </a:lnTo>
                  <a:lnTo>
                    <a:pt x="8" y="30"/>
                  </a:lnTo>
                  <a:lnTo>
                    <a:pt x="9"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566"/>
            <p:cNvSpPr/>
            <p:nvPr/>
          </p:nvSpPr>
          <p:spPr bwMode="auto">
            <a:xfrm>
              <a:off x="2923644" y="3112967"/>
              <a:ext cx="43950" cy="61148"/>
            </a:xfrm>
            <a:custGeom>
              <a:avLst/>
              <a:gdLst>
                <a:gd name="T0" fmla="*/ 9 w 23"/>
                <a:gd name="T1" fmla="*/ 29 h 32"/>
                <a:gd name="T2" fmla="*/ 9 w 23"/>
                <a:gd name="T3" fmla="*/ 29 h 32"/>
                <a:gd name="T4" fmla="*/ 23 w 23"/>
                <a:gd name="T5" fmla="*/ 9 h 32"/>
                <a:gd name="T6" fmla="*/ 23 w 23"/>
                <a:gd name="T7" fmla="*/ 9 h 32"/>
                <a:gd name="T8" fmla="*/ 23 w 23"/>
                <a:gd name="T9" fmla="*/ 6 h 32"/>
                <a:gd name="T10" fmla="*/ 23 w 23"/>
                <a:gd name="T11" fmla="*/ 5 h 32"/>
                <a:gd name="T12" fmla="*/ 20 w 23"/>
                <a:gd name="T13" fmla="*/ 0 h 32"/>
                <a:gd name="T14" fmla="*/ 16 w 23"/>
                <a:gd name="T15" fmla="*/ 0 h 32"/>
                <a:gd name="T16" fmla="*/ 15 w 23"/>
                <a:gd name="T17" fmla="*/ 0 h 32"/>
                <a:gd name="T18" fmla="*/ 13 w 23"/>
                <a:gd name="T19" fmla="*/ 3 h 32"/>
                <a:gd name="T20" fmla="*/ 13 w 23"/>
                <a:gd name="T21" fmla="*/ 3 h 32"/>
                <a:gd name="T22" fmla="*/ 0 w 23"/>
                <a:gd name="T23" fmla="*/ 23 h 32"/>
                <a:gd name="T24" fmla="*/ 0 w 23"/>
                <a:gd name="T25" fmla="*/ 23 h 32"/>
                <a:gd name="T26" fmla="*/ 0 w 23"/>
                <a:gd name="T27" fmla="*/ 25 h 32"/>
                <a:gd name="T28" fmla="*/ 0 w 23"/>
                <a:gd name="T29" fmla="*/ 27 h 32"/>
                <a:gd name="T30" fmla="*/ 2 w 23"/>
                <a:gd name="T31" fmla="*/ 30 h 32"/>
                <a:gd name="T32" fmla="*/ 5 w 23"/>
                <a:gd name="T33" fmla="*/ 32 h 32"/>
                <a:gd name="T34" fmla="*/ 8 w 23"/>
                <a:gd name="T35" fmla="*/ 30 h 32"/>
                <a:gd name="T36" fmla="*/ 9 w 23"/>
                <a:gd name="T37"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2">
                  <a:moveTo>
                    <a:pt x="9" y="29"/>
                  </a:moveTo>
                  <a:lnTo>
                    <a:pt x="9" y="29"/>
                  </a:lnTo>
                  <a:lnTo>
                    <a:pt x="23" y="9"/>
                  </a:lnTo>
                  <a:lnTo>
                    <a:pt x="23" y="9"/>
                  </a:lnTo>
                  <a:lnTo>
                    <a:pt x="23" y="6"/>
                  </a:lnTo>
                  <a:lnTo>
                    <a:pt x="23" y="5"/>
                  </a:lnTo>
                  <a:lnTo>
                    <a:pt x="20" y="0"/>
                  </a:lnTo>
                  <a:lnTo>
                    <a:pt x="16" y="0"/>
                  </a:lnTo>
                  <a:lnTo>
                    <a:pt x="15" y="0"/>
                  </a:lnTo>
                  <a:lnTo>
                    <a:pt x="13" y="3"/>
                  </a:lnTo>
                  <a:lnTo>
                    <a:pt x="13" y="3"/>
                  </a:lnTo>
                  <a:lnTo>
                    <a:pt x="0" y="23"/>
                  </a:lnTo>
                  <a:lnTo>
                    <a:pt x="0" y="23"/>
                  </a:lnTo>
                  <a:lnTo>
                    <a:pt x="0" y="25"/>
                  </a:lnTo>
                  <a:lnTo>
                    <a:pt x="0" y="27"/>
                  </a:lnTo>
                  <a:lnTo>
                    <a:pt x="2" y="30"/>
                  </a:lnTo>
                  <a:lnTo>
                    <a:pt x="5" y="32"/>
                  </a:lnTo>
                  <a:lnTo>
                    <a:pt x="8" y="30"/>
                  </a:lnTo>
                  <a:lnTo>
                    <a:pt x="9" y="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567"/>
            <p:cNvSpPr/>
            <p:nvPr/>
          </p:nvSpPr>
          <p:spPr bwMode="auto">
            <a:xfrm>
              <a:off x="2904535" y="2919969"/>
              <a:ext cx="129939" cy="114652"/>
            </a:xfrm>
            <a:custGeom>
              <a:avLst/>
              <a:gdLst>
                <a:gd name="T0" fmla="*/ 12 w 68"/>
                <a:gd name="T1" fmla="*/ 30 h 60"/>
                <a:gd name="T2" fmla="*/ 12 w 68"/>
                <a:gd name="T3" fmla="*/ 30 h 60"/>
                <a:gd name="T4" fmla="*/ 11 w 68"/>
                <a:gd name="T5" fmla="*/ 27 h 60"/>
                <a:gd name="T6" fmla="*/ 11 w 68"/>
                <a:gd name="T7" fmla="*/ 25 h 60"/>
                <a:gd name="T8" fmla="*/ 15 w 68"/>
                <a:gd name="T9" fmla="*/ 19 h 60"/>
                <a:gd name="T10" fmla="*/ 19 w 68"/>
                <a:gd name="T11" fmla="*/ 14 h 60"/>
                <a:gd name="T12" fmla="*/ 25 w 68"/>
                <a:gd name="T13" fmla="*/ 11 h 60"/>
                <a:gd name="T14" fmla="*/ 25 w 68"/>
                <a:gd name="T15" fmla="*/ 11 h 60"/>
                <a:gd name="T16" fmla="*/ 29 w 68"/>
                <a:gd name="T17" fmla="*/ 11 h 60"/>
                <a:gd name="T18" fmla="*/ 31 w 68"/>
                <a:gd name="T19" fmla="*/ 12 h 60"/>
                <a:gd name="T20" fmla="*/ 34 w 68"/>
                <a:gd name="T21" fmla="*/ 15 h 60"/>
                <a:gd name="T22" fmla="*/ 35 w 68"/>
                <a:gd name="T23" fmla="*/ 18 h 60"/>
                <a:gd name="T24" fmla="*/ 38 w 68"/>
                <a:gd name="T25" fmla="*/ 26 h 60"/>
                <a:gd name="T26" fmla="*/ 39 w 68"/>
                <a:gd name="T27" fmla="*/ 31 h 60"/>
                <a:gd name="T28" fmla="*/ 39 w 68"/>
                <a:gd name="T29" fmla="*/ 31 h 60"/>
                <a:gd name="T30" fmla="*/ 42 w 68"/>
                <a:gd name="T31" fmla="*/ 42 h 60"/>
                <a:gd name="T32" fmla="*/ 45 w 68"/>
                <a:gd name="T33" fmla="*/ 47 h 60"/>
                <a:gd name="T34" fmla="*/ 47 w 68"/>
                <a:gd name="T35" fmla="*/ 53 h 60"/>
                <a:gd name="T36" fmla="*/ 50 w 68"/>
                <a:gd name="T37" fmla="*/ 57 h 60"/>
                <a:gd name="T38" fmla="*/ 54 w 68"/>
                <a:gd name="T39" fmla="*/ 60 h 60"/>
                <a:gd name="T40" fmla="*/ 60 w 68"/>
                <a:gd name="T41" fmla="*/ 60 h 60"/>
                <a:gd name="T42" fmla="*/ 65 w 68"/>
                <a:gd name="T43" fmla="*/ 57 h 60"/>
                <a:gd name="T44" fmla="*/ 65 w 68"/>
                <a:gd name="T45" fmla="*/ 57 h 60"/>
                <a:gd name="T46" fmla="*/ 66 w 68"/>
                <a:gd name="T47" fmla="*/ 54 h 60"/>
                <a:gd name="T48" fmla="*/ 68 w 68"/>
                <a:gd name="T49" fmla="*/ 53 h 60"/>
                <a:gd name="T50" fmla="*/ 66 w 68"/>
                <a:gd name="T51" fmla="*/ 49 h 60"/>
                <a:gd name="T52" fmla="*/ 64 w 68"/>
                <a:gd name="T53" fmla="*/ 46 h 60"/>
                <a:gd name="T54" fmla="*/ 62 w 68"/>
                <a:gd name="T55" fmla="*/ 46 h 60"/>
                <a:gd name="T56" fmla="*/ 60 w 68"/>
                <a:gd name="T57" fmla="*/ 47 h 60"/>
                <a:gd name="T58" fmla="*/ 60 w 68"/>
                <a:gd name="T59" fmla="*/ 47 h 60"/>
                <a:gd name="T60" fmla="*/ 58 w 68"/>
                <a:gd name="T61" fmla="*/ 47 h 60"/>
                <a:gd name="T62" fmla="*/ 57 w 68"/>
                <a:gd name="T63" fmla="*/ 47 h 60"/>
                <a:gd name="T64" fmla="*/ 56 w 68"/>
                <a:gd name="T65" fmla="*/ 46 h 60"/>
                <a:gd name="T66" fmla="*/ 53 w 68"/>
                <a:gd name="T67" fmla="*/ 39 h 60"/>
                <a:gd name="T68" fmla="*/ 53 w 68"/>
                <a:gd name="T69" fmla="*/ 39 h 60"/>
                <a:gd name="T70" fmla="*/ 49 w 68"/>
                <a:gd name="T71" fmla="*/ 23 h 60"/>
                <a:gd name="T72" fmla="*/ 49 w 68"/>
                <a:gd name="T73" fmla="*/ 23 h 60"/>
                <a:gd name="T74" fmla="*/ 47 w 68"/>
                <a:gd name="T75" fmla="*/ 16 h 60"/>
                <a:gd name="T76" fmla="*/ 43 w 68"/>
                <a:gd name="T77" fmla="*/ 10 h 60"/>
                <a:gd name="T78" fmla="*/ 38 w 68"/>
                <a:gd name="T79" fmla="*/ 6 h 60"/>
                <a:gd name="T80" fmla="*/ 33 w 68"/>
                <a:gd name="T81" fmla="*/ 2 h 60"/>
                <a:gd name="T82" fmla="*/ 33 w 68"/>
                <a:gd name="T83" fmla="*/ 2 h 60"/>
                <a:gd name="T84" fmla="*/ 26 w 68"/>
                <a:gd name="T85" fmla="*/ 0 h 60"/>
                <a:gd name="T86" fmla="*/ 19 w 68"/>
                <a:gd name="T87" fmla="*/ 2 h 60"/>
                <a:gd name="T88" fmla="*/ 12 w 68"/>
                <a:gd name="T89" fmla="*/ 6 h 60"/>
                <a:gd name="T90" fmla="*/ 7 w 68"/>
                <a:gd name="T91" fmla="*/ 11 h 60"/>
                <a:gd name="T92" fmla="*/ 3 w 68"/>
                <a:gd name="T93" fmla="*/ 16 h 60"/>
                <a:gd name="T94" fmla="*/ 0 w 68"/>
                <a:gd name="T95" fmla="*/ 23 h 60"/>
                <a:gd name="T96" fmla="*/ 0 w 68"/>
                <a:gd name="T97" fmla="*/ 30 h 60"/>
                <a:gd name="T98" fmla="*/ 3 w 68"/>
                <a:gd name="T99" fmla="*/ 35 h 60"/>
                <a:gd name="T100" fmla="*/ 3 w 68"/>
                <a:gd name="T101" fmla="*/ 35 h 60"/>
                <a:gd name="T102" fmla="*/ 4 w 68"/>
                <a:gd name="T103" fmla="*/ 37 h 60"/>
                <a:gd name="T104" fmla="*/ 6 w 68"/>
                <a:gd name="T105" fmla="*/ 38 h 60"/>
                <a:gd name="T106" fmla="*/ 10 w 68"/>
                <a:gd name="T107" fmla="*/ 37 h 60"/>
                <a:gd name="T108" fmla="*/ 12 w 68"/>
                <a:gd name="T109" fmla="*/ 34 h 60"/>
                <a:gd name="T110" fmla="*/ 12 w 68"/>
                <a:gd name="T111" fmla="*/ 33 h 60"/>
                <a:gd name="T112" fmla="*/ 12 w 68"/>
                <a:gd name="T113"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 h="60">
                  <a:moveTo>
                    <a:pt x="12" y="30"/>
                  </a:moveTo>
                  <a:lnTo>
                    <a:pt x="12" y="30"/>
                  </a:lnTo>
                  <a:lnTo>
                    <a:pt x="11" y="27"/>
                  </a:lnTo>
                  <a:lnTo>
                    <a:pt x="11" y="25"/>
                  </a:lnTo>
                  <a:lnTo>
                    <a:pt x="15" y="19"/>
                  </a:lnTo>
                  <a:lnTo>
                    <a:pt x="19" y="14"/>
                  </a:lnTo>
                  <a:lnTo>
                    <a:pt x="25" y="11"/>
                  </a:lnTo>
                  <a:lnTo>
                    <a:pt x="25" y="11"/>
                  </a:lnTo>
                  <a:lnTo>
                    <a:pt x="29" y="11"/>
                  </a:lnTo>
                  <a:lnTo>
                    <a:pt x="31" y="12"/>
                  </a:lnTo>
                  <a:lnTo>
                    <a:pt x="34" y="15"/>
                  </a:lnTo>
                  <a:lnTo>
                    <a:pt x="35" y="18"/>
                  </a:lnTo>
                  <a:lnTo>
                    <a:pt x="38" y="26"/>
                  </a:lnTo>
                  <a:lnTo>
                    <a:pt x="39" y="31"/>
                  </a:lnTo>
                  <a:lnTo>
                    <a:pt x="39" y="31"/>
                  </a:lnTo>
                  <a:lnTo>
                    <a:pt x="42" y="42"/>
                  </a:lnTo>
                  <a:lnTo>
                    <a:pt x="45" y="47"/>
                  </a:lnTo>
                  <a:lnTo>
                    <a:pt x="47" y="53"/>
                  </a:lnTo>
                  <a:lnTo>
                    <a:pt x="50" y="57"/>
                  </a:lnTo>
                  <a:lnTo>
                    <a:pt x="54" y="60"/>
                  </a:lnTo>
                  <a:lnTo>
                    <a:pt x="60" y="60"/>
                  </a:lnTo>
                  <a:lnTo>
                    <a:pt x="65" y="57"/>
                  </a:lnTo>
                  <a:lnTo>
                    <a:pt x="65" y="57"/>
                  </a:lnTo>
                  <a:lnTo>
                    <a:pt x="66" y="54"/>
                  </a:lnTo>
                  <a:lnTo>
                    <a:pt x="68" y="53"/>
                  </a:lnTo>
                  <a:lnTo>
                    <a:pt x="66" y="49"/>
                  </a:lnTo>
                  <a:lnTo>
                    <a:pt x="64" y="46"/>
                  </a:lnTo>
                  <a:lnTo>
                    <a:pt x="62" y="46"/>
                  </a:lnTo>
                  <a:lnTo>
                    <a:pt x="60" y="47"/>
                  </a:lnTo>
                  <a:lnTo>
                    <a:pt x="60" y="47"/>
                  </a:lnTo>
                  <a:lnTo>
                    <a:pt x="58" y="47"/>
                  </a:lnTo>
                  <a:lnTo>
                    <a:pt x="57" y="47"/>
                  </a:lnTo>
                  <a:lnTo>
                    <a:pt x="56" y="46"/>
                  </a:lnTo>
                  <a:lnTo>
                    <a:pt x="53" y="39"/>
                  </a:lnTo>
                  <a:lnTo>
                    <a:pt x="53" y="39"/>
                  </a:lnTo>
                  <a:lnTo>
                    <a:pt x="49" y="23"/>
                  </a:lnTo>
                  <a:lnTo>
                    <a:pt x="49" y="23"/>
                  </a:lnTo>
                  <a:lnTo>
                    <a:pt x="47" y="16"/>
                  </a:lnTo>
                  <a:lnTo>
                    <a:pt x="43" y="10"/>
                  </a:lnTo>
                  <a:lnTo>
                    <a:pt x="38" y="6"/>
                  </a:lnTo>
                  <a:lnTo>
                    <a:pt x="33" y="2"/>
                  </a:lnTo>
                  <a:lnTo>
                    <a:pt x="33" y="2"/>
                  </a:lnTo>
                  <a:lnTo>
                    <a:pt x="26" y="0"/>
                  </a:lnTo>
                  <a:lnTo>
                    <a:pt x="19" y="2"/>
                  </a:lnTo>
                  <a:lnTo>
                    <a:pt x="12" y="6"/>
                  </a:lnTo>
                  <a:lnTo>
                    <a:pt x="7" y="11"/>
                  </a:lnTo>
                  <a:lnTo>
                    <a:pt x="3" y="16"/>
                  </a:lnTo>
                  <a:lnTo>
                    <a:pt x="0" y="23"/>
                  </a:lnTo>
                  <a:lnTo>
                    <a:pt x="0" y="30"/>
                  </a:lnTo>
                  <a:lnTo>
                    <a:pt x="3" y="35"/>
                  </a:lnTo>
                  <a:lnTo>
                    <a:pt x="3" y="35"/>
                  </a:lnTo>
                  <a:lnTo>
                    <a:pt x="4" y="37"/>
                  </a:lnTo>
                  <a:lnTo>
                    <a:pt x="6" y="38"/>
                  </a:lnTo>
                  <a:lnTo>
                    <a:pt x="10" y="37"/>
                  </a:lnTo>
                  <a:lnTo>
                    <a:pt x="12" y="34"/>
                  </a:lnTo>
                  <a:lnTo>
                    <a:pt x="12" y="33"/>
                  </a:lnTo>
                  <a:lnTo>
                    <a:pt x="12"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568"/>
            <p:cNvSpPr/>
            <p:nvPr/>
          </p:nvSpPr>
          <p:spPr bwMode="auto">
            <a:xfrm>
              <a:off x="2904535" y="2919969"/>
              <a:ext cx="129939" cy="114652"/>
            </a:xfrm>
            <a:custGeom>
              <a:avLst/>
              <a:gdLst>
                <a:gd name="T0" fmla="*/ 12 w 68"/>
                <a:gd name="T1" fmla="*/ 30 h 60"/>
                <a:gd name="T2" fmla="*/ 12 w 68"/>
                <a:gd name="T3" fmla="*/ 30 h 60"/>
                <a:gd name="T4" fmla="*/ 11 w 68"/>
                <a:gd name="T5" fmla="*/ 27 h 60"/>
                <a:gd name="T6" fmla="*/ 11 w 68"/>
                <a:gd name="T7" fmla="*/ 25 h 60"/>
                <a:gd name="T8" fmla="*/ 15 w 68"/>
                <a:gd name="T9" fmla="*/ 19 h 60"/>
                <a:gd name="T10" fmla="*/ 19 w 68"/>
                <a:gd name="T11" fmla="*/ 14 h 60"/>
                <a:gd name="T12" fmla="*/ 25 w 68"/>
                <a:gd name="T13" fmla="*/ 11 h 60"/>
                <a:gd name="T14" fmla="*/ 25 w 68"/>
                <a:gd name="T15" fmla="*/ 11 h 60"/>
                <a:gd name="T16" fmla="*/ 29 w 68"/>
                <a:gd name="T17" fmla="*/ 11 h 60"/>
                <a:gd name="T18" fmla="*/ 31 w 68"/>
                <a:gd name="T19" fmla="*/ 12 h 60"/>
                <a:gd name="T20" fmla="*/ 34 w 68"/>
                <a:gd name="T21" fmla="*/ 15 h 60"/>
                <a:gd name="T22" fmla="*/ 35 w 68"/>
                <a:gd name="T23" fmla="*/ 18 h 60"/>
                <a:gd name="T24" fmla="*/ 38 w 68"/>
                <a:gd name="T25" fmla="*/ 26 h 60"/>
                <a:gd name="T26" fmla="*/ 39 w 68"/>
                <a:gd name="T27" fmla="*/ 31 h 60"/>
                <a:gd name="T28" fmla="*/ 39 w 68"/>
                <a:gd name="T29" fmla="*/ 31 h 60"/>
                <a:gd name="T30" fmla="*/ 42 w 68"/>
                <a:gd name="T31" fmla="*/ 42 h 60"/>
                <a:gd name="T32" fmla="*/ 45 w 68"/>
                <a:gd name="T33" fmla="*/ 47 h 60"/>
                <a:gd name="T34" fmla="*/ 47 w 68"/>
                <a:gd name="T35" fmla="*/ 53 h 60"/>
                <a:gd name="T36" fmla="*/ 50 w 68"/>
                <a:gd name="T37" fmla="*/ 57 h 60"/>
                <a:gd name="T38" fmla="*/ 54 w 68"/>
                <a:gd name="T39" fmla="*/ 60 h 60"/>
                <a:gd name="T40" fmla="*/ 60 w 68"/>
                <a:gd name="T41" fmla="*/ 60 h 60"/>
                <a:gd name="T42" fmla="*/ 65 w 68"/>
                <a:gd name="T43" fmla="*/ 57 h 60"/>
                <a:gd name="T44" fmla="*/ 65 w 68"/>
                <a:gd name="T45" fmla="*/ 57 h 60"/>
                <a:gd name="T46" fmla="*/ 66 w 68"/>
                <a:gd name="T47" fmla="*/ 54 h 60"/>
                <a:gd name="T48" fmla="*/ 68 w 68"/>
                <a:gd name="T49" fmla="*/ 53 h 60"/>
                <a:gd name="T50" fmla="*/ 66 w 68"/>
                <a:gd name="T51" fmla="*/ 49 h 60"/>
                <a:gd name="T52" fmla="*/ 64 w 68"/>
                <a:gd name="T53" fmla="*/ 46 h 60"/>
                <a:gd name="T54" fmla="*/ 62 w 68"/>
                <a:gd name="T55" fmla="*/ 46 h 60"/>
                <a:gd name="T56" fmla="*/ 60 w 68"/>
                <a:gd name="T57" fmla="*/ 47 h 60"/>
                <a:gd name="T58" fmla="*/ 60 w 68"/>
                <a:gd name="T59" fmla="*/ 47 h 60"/>
                <a:gd name="T60" fmla="*/ 58 w 68"/>
                <a:gd name="T61" fmla="*/ 47 h 60"/>
                <a:gd name="T62" fmla="*/ 57 w 68"/>
                <a:gd name="T63" fmla="*/ 47 h 60"/>
                <a:gd name="T64" fmla="*/ 56 w 68"/>
                <a:gd name="T65" fmla="*/ 46 h 60"/>
                <a:gd name="T66" fmla="*/ 53 w 68"/>
                <a:gd name="T67" fmla="*/ 39 h 60"/>
                <a:gd name="T68" fmla="*/ 53 w 68"/>
                <a:gd name="T69" fmla="*/ 39 h 60"/>
                <a:gd name="T70" fmla="*/ 49 w 68"/>
                <a:gd name="T71" fmla="*/ 23 h 60"/>
                <a:gd name="T72" fmla="*/ 49 w 68"/>
                <a:gd name="T73" fmla="*/ 23 h 60"/>
                <a:gd name="T74" fmla="*/ 47 w 68"/>
                <a:gd name="T75" fmla="*/ 16 h 60"/>
                <a:gd name="T76" fmla="*/ 43 w 68"/>
                <a:gd name="T77" fmla="*/ 10 h 60"/>
                <a:gd name="T78" fmla="*/ 38 w 68"/>
                <a:gd name="T79" fmla="*/ 6 h 60"/>
                <a:gd name="T80" fmla="*/ 33 w 68"/>
                <a:gd name="T81" fmla="*/ 2 h 60"/>
                <a:gd name="T82" fmla="*/ 33 w 68"/>
                <a:gd name="T83" fmla="*/ 2 h 60"/>
                <a:gd name="T84" fmla="*/ 26 w 68"/>
                <a:gd name="T85" fmla="*/ 0 h 60"/>
                <a:gd name="T86" fmla="*/ 19 w 68"/>
                <a:gd name="T87" fmla="*/ 2 h 60"/>
                <a:gd name="T88" fmla="*/ 12 w 68"/>
                <a:gd name="T89" fmla="*/ 6 h 60"/>
                <a:gd name="T90" fmla="*/ 7 w 68"/>
                <a:gd name="T91" fmla="*/ 11 h 60"/>
                <a:gd name="T92" fmla="*/ 3 w 68"/>
                <a:gd name="T93" fmla="*/ 16 h 60"/>
                <a:gd name="T94" fmla="*/ 0 w 68"/>
                <a:gd name="T95" fmla="*/ 23 h 60"/>
                <a:gd name="T96" fmla="*/ 0 w 68"/>
                <a:gd name="T97" fmla="*/ 30 h 60"/>
                <a:gd name="T98" fmla="*/ 3 w 68"/>
                <a:gd name="T99" fmla="*/ 35 h 60"/>
                <a:gd name="T100" fmla="*/ 3 w 68"/>
                <a:gd name="T101" fmla="*/ 35 h 60"/>
                <a:gd name="T102" fmla="*/ 4 w 68"/>
                <a:gd name="T103" fmla="*/ 37 h 60"/>
                <a:gd name="T104" fmla="*/ 6 w 68"/>
                <a:gd name="T105" fmla="*/ 38 h 60"/>
                <a:gd name="T106" fmla="*/ 10 w 68"/>
                <a:gd name="T107" fmla="*/ 37 h 60"/>
                <a:gd name="T108" fmla="*/ 12 w 68"/>
                <a:gd name="T109" fmla="*/ 34 h 60"/>
                <a:gd name="T110" fmla="*/ 12 w 68"/>
                <a:gd name="T111" fmla="*/ 33 h 60"/>
                <a:gd name="T112" fmla="*/ 12 w 68"/>
                <a:gd name="T113"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 h="60">
                  <a:moveTo>
                    <a:pt x="12" y="30"/>
                  </a:moveTo>
                  <a:lnTo>
                    <a:pt x="12" y="30"/>
                  </a:lnTo>
                  <a:lnTo>
                    <a:pt x="11" y="27"/>
                  </a:lnTo>
                  <a:lnTo>
                    <a:pt x="11" y="25"/>
                  </a:lnTo>
                  <a:lnTo>
                    <a:pt x="15" y="19"/>
                  </a:lnTo>
                  <a:lnTo>
                    <a:pt x="19" y="14"/>
                  </a:lnTo>
                  <a:lnTo>
                    <a:pt x="25" y="11"/>
                  </a:lnTo>
                  <a:lnTo>
                    <a:pt x="25" y="11"/>
                  </a:lnTo>
                  <a:lnTo>
                    <a:pt x="29" y="11"/>
                  </a:lnTo>
                  <a:lnTo>
                    <a:pt x="31" y="12"/>
                  </a:lnTo>
                  <a:lnTo>
                    <a:pt x="34" y="15"/>
                  </a:lnTo>
                  <a:lnTo>
                    <a:pt x="35" y="18"/>
                  </a:lnTo>
                  <a:lnTo>
                    <a:pt x="38" y="26"/>
                  </a:lnTo>
                  <a:lnTo>
                    <a:pt x="39" y="31"/>
                  </a:lnTo>
                  <a:lnTo>
                    <a:pt x="39" y="31"/>
                  </a:lnTo>
                  <a:lnTo>
                    <a:pt x="42" y="42"/>
                  </a:lnTo>
                  <a:lnTo>
                    <a:pt x="45" y="47"/>
                  </a:lnTo>
                  <a:lnTo>
                    <a:pt x="47" y="53"/>
                  </a:lnTo>
                  <a:lnTo>
                    <a:pt x="50" y="57"/>
                  </a:lnTo>
                  <a:lnTo>
                    <a:pt x="54" y="60"/>
                  </a:lnTo>
                  <a:lnTo>
                    <a:pt x="60" y="60"/>
                  </a:lnTo>
                  <a:lnTo>
                    <a:pt x="65" y="57"/>
                  </a:lnTo>
                  <a:lnTo>
                    <a:pt x="65" y="57"/>
                  </a:lnTo>
                  <a:lnTo>
                    <a:pt x="66" y="54"/>
                  </a:lnTo>
                  <a:lnTo>
                    <a:pt x="68" y="53"/>
                  </a:lnTo>
                  <a:lnTo>
                    <a:pt x="66" y="49"/>
                  </a:lnTo>
                  <a:lnTo>
                    <a:pt x="64" y="46"/>
                  </a:lnTo>
                  <a:lnTo>
                    <a:pt x="62" y="46"/>
                  </a:lnTo>
                  <a:lnTo>
                    <a:pt x="60" y="47"/>
                  </a:lnTo>
                  <a:lnTo>
                    <a:pt x="60" y="47"/>
                  </a:lnTo>
                  <a:lnTo>
                    <a:pt x="58" y="47"/>
                  </a:lnTo>
                  <a:lnTo>
                    <a:pt x="57" y="47"/>
                  </a:lnTo>
                  <a:lnTo>
                    <a:pt x="56" y="46"/>
                  </a:lnTo>
                  <a:lnTo>
                    <a:pt x="53" y="39"/>
                  </a:lnTo>
                  <a:lnTo>
                    <a:pt x="53" y="39"/>
                  </a:lnTo>
                  <a:lnTo>
                    <a:pt x="49" y="23"/>
                  </a:lnTo>
                  <a:lnTo>
                    <a:pt x="49" y="23"/>
                  </a:lnTo>
                  <a:lnTo>
                    <a:pt x="47" y="16"/>
                  </a:lnTo>
                  <a:lnTo>
                    <a:pt x="43" y="10"/>
                  </a:lnTo>
                  <a:lnTo>
                    <a:pt x="38" y="6"/>
                  </a:lnTo>
                  <a:lnTo>
                    <a:pt x="33" y="2"/>
                  </a:lnTo>
                  <a:lnTo>
                    <a:pt x="33" y="2"/>
                  </a:lnTo>
                  <a:lnTo>
                    <a:pt x="26" y="0"/>
                  </a:lnTo>
                  <a:lnTo>
                    <a:pt x="19" y="2"/>
                  </a:lnTo>
                  <a:lnTo>
                    <a:pt x="12" y="6"/>
                  </a:lnTo>
                  <a:lnTo>
                    <a:pt x="7" y="11"/>
                  </a:lnTo>
                  <a:lnTo>
                    <a:pt x="3" y="16"/>
                  </a:lnTo>
                  <a:lnTo>
                    <a:pt x="0" y="23"/>
                  </a:lnTo>
                  <a:lnTo>
                    <a:pt x="0" y="30"/>
                  </a:lnTo>
                  <a:lnTo>
                    <a:pt x="3" y="35"/>
                  </a:lnTo>
                  <a:lnTo>
                    <a:pt x="3" y="35"/>
                  </a:lnTo>
                  <a:lnTo>
                    <a:pt x="4" y="37"/>
                  </a:lnTo>
                  <a:lnTo>
                    <a:pt x="6" y="38"/>
                  </a:lnTo>
                  <a:lnTo>
                    <a:pt x="10" y="37"/>
                  </a:lnTo>
                  <a:lnTo>
                    <a:pt x="12" y="34"/>
                  </a:lnTo>
                  <a:lnTo>
                    <a:pt x="12" y="33"/>
                  </a:lnTo>
                  <a:lnTo>
                    <a:pt x="12" y="3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569"/>
            <p:cNvSpPr/>
            <p:nvPr/>
          </p:nvSpPr>
          <p:spPr bwMode="auto">
            <a:xfrm>
              <a:off x="3059316" y="3028889"/>
              <a:ext cx="30574" cy="38217"/>
            </a:xfrm>
            <a:custGeom>
              <a:avLst/>
              <a:gdLst>
                <a:gd name="T0" fmla="*/ 0 w 16"/>
                <a:gd name="T1" fmla="*/ 9 h 20"/>
                <a:gd name="T2" fmla="*/ 0 w 16"/>
                <a:gd name="T3" fmla="*/ 8 h 20"/>
                <a:gd name="T4" fmla="*/ 0 w 16"/>
                <a:gd name="T5" fmla="*/ 9 h 20"/>
                <a:gd name="T6" fmla="*/ 0 w 16"/>
                <a:gd name="T7" fmla="*/ 13 h 20"/>
                <a:gd name="T8" fmla="*/ 3 w 16"/>
                <a:gd name="T9" fmla="*/ 17 h 20"/>
                <a:gd name="T10" fmla="*/ 7 w 16"/>
                <a:gd name="T11" fmla="*/ 20 h 20"/>
                <a:gd name="T12" fmla="*/ 14 w 16"/>
                <a:gd name="T13" fmla="*/ 17 h 20"/>
                <a:gd name="T14" fmla="*/ 15 w 16"/>
                <a:gd name="T15" fmla="*/ 15 h 20"/>
                <a:gd name="T16" fmla="*/ 16 w 16"/>
                <a:gd name="T17" fmla="*/ 12 h 20"/>
                <a:gd name="T18" fmla="*/ 16 w 16"/>
                <a:gd name="T19" fmla="*/ 5 h 20"/>
                <a:gd name="T20" fmla="*/ 14 w 16"/>
                <a:gd name="T21" fmla="*/ 1 h 20"/>
                <a:gd name="T22" fmla="*/ 8 w 16"/>
                <a:gd name="T23" fmla="*/ 1 h 20"/>
                <a:gd name="T24" fmla="*/ 3 w 16"/>
                <a:gd name="T25" fmla="*/ 4 h 20"/>
                <a:gd name="T26" fmla="*/ 0 w 16"/>
                <a:gd name="T27" fmla="*/ 9 h 20"/>
                <a:gd name="T28" fmla="*/ 2 w 16"/>
                <a:gd name="T29" fmla="*/ 15 h 20"/>
                <a:gd name="T30" fmla="*/ 3 w 16"/>
                <a:gd name="T31" fmla="*/ 16 h 20"/>
                <a:gd name="T32" fmla="*/ 3 w 16"/>
                <a:gd name="T33" fmla="*/ 16 h 20"/>
                <a:gd name="T34" fmla="*/ 3 w 16"/>
                <a:gd name="T35" fmla="*/ 16 h 20"/>
                <a:gd name="T36" fmla="*/ 4 w 16"/>
                <a:gd name="T37" fmla="*/ 19 h 20"/>
                <a:gd name="T38" fmla="*/ 10 w 16"/>
                <a:gd name="T39" fmla="*/ 20 h 20"/>
                <a:gd name="T40" fmla="*/ 14 w 16"/>
                <a:gd name="T41" fmla="*/ 16 h 20"/>
                <a:gd name="T42" fmla="*/ 14 w 16"/>
                <a:gd name="T43" fmla="*/ 13 h 20"/>
                <a:gd name="T44" fmla="*/ 11 w 16"/>
                <a:gd name="T45" fmla="*/ 9 h 20"/>
                <a:gd name="T46" fmla="*/ 11 w 16"/>
                <a:gd name="T47" fmla="*/ 9 h 20"/>
                <a:gd name="T48" fmla="*/ 11 w 16"/>
                <a:gd name="T49" fmla="*/ 12 h 20"/>
                <a:gd name="T50" fmla="*/ 14 w 16"/>
                <a:gd name="T51" fmla="*/ 11 h 20"/>
                <a:gd name="T52" fmla="*/ 6 w 16"/>
                <a:gd name="T53" fmla="*/ 5 h 20"/>
                <a:gd name="T54" fmla="*/ 6 w 16"/>
                <a:gd name="T55" fmla="*/ 9 h 20"/>
                <a:gd name="T56" fmla="*/ 6 w 16"/>
                <a:gd name="T57" fmla="*/ 9 h 20"/>
                <a:gd name="T58" fmla="*/ 4 w 16"/>
                <a:gd name="T59" fmla="*/ 12 h 20"/>
                <a:gd name="T60" fmla="*/ 10 w 16"/>
                <a:gd name="T61" fmla="*/ 9 h 20"/>
                <a:gd name="T62" fmla="*/ 10 w 16"/>
                <a:gd name="T63" fmla="*/ 9 h 20"/>
                <a:gd name="T64" fmla="*/ 11 w 16"/>
                <a:gd name="T65" fmla="*/ 12 h 20"/>
                <a:gd name="T66" fmla="*/ 11 w 16"/>
                <a:gd name="T67" fmla="*/ 12 h 20"/>
                <a:gd name="T68" fmla="*/ 11 w 16"/>
                <a:gd name="T69" fmla="*/ 9 h 20"/>
                <a:gd name="T70" fmla="*/ 10 w 16"/>
                <a:gd name="T71" fmla="*/ 5 h 20"/>
                <a:gd name="T72" fmla="*/ 6 w 16"/>
                <a:gd name="T73" fmla="*/ 4 h 20"/>
                <a:gd name="T74" fmla="*/ 2 w 16"/>
                <a:gd name="T75" fmla="*/ 5 h 20"/>
                <a:gd name="T76" fmla="*/ 0 w 16"/>
                <a:gd name="T7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20">
                  <a:moveTo>
                    <a:pt x="0" y="9"/>
                  </a:moveTo>
                  <a:lnTo>
                    <a:pt x="0" y="9"/>
                  </a:lnTo>
                  <a:lnTo>
                    <a:pt x="0" y="8"/>
                  </a:lnTo>
                  <a:lnTo>
                    <a:pt x="0" y="8"/>
                  </a:lnTo>
                  <a:lnTo>
                    <a:pt x="0" y="9"/>
                  </a:lnTo>
                  <a:lnTo>
                    <a:pt x="0" y="9"/>
                  </a:lnTo>
                  <a:lnTo>
                    <a:pt x="0" y="13"/>
                  </a:lnTo>
                  <a:lnTo>
                    <a:pt x="0" y="13"/>
                  </a:lnTo>
                  <a:lnTo>
                    <a:pt x="2" y="16"/>
                  </a:lnTo>
                  <a:lnTo>
                    <a:pt x="3" y="17"/>
                  </a:lnTo>
                  <a:lnTo>
                    <a:pt x="7" y="20"/>
                  </a:lnTo>
                  <a:lnTo>
                    <a:pt x="7" y="20"/>
                  </a:lnTo>
                  <a:lnTo>
                    <a:pt x="11" y="20"/>
                  </a:lnTo>
                  <a:lnTo>
                    <a:pt x="14" y="17"/>
                  </a:lnTo>
                  <a:lnTo>
                    <a:pt x="14" y="17"/>
                  </a:lnTo>
                  <a:lnTo>
                    <a:pt x="15" y="15"/>
                  </a:lnTo>
                  <a:lnTo>
                    <a:pt x="16" y="12"/>
                  </a:lnTo>
                  <a:lnTo>
                    <a:pt x="16" y="12"/>
                  </a:lnTo>
                  <a:lnTo>
                    <a:pt x="16" y="5"/>
                  </a:lnTo>
                  <a:lnTo>
                    <a:pt x="16" y="5"/>
                  </a:lnTo>
                  <a:lnTo>
                    <a:pt x="16" y="3"/>
                  </a:lnTo>
                  <a:lnTo>
                    <a:pt x="14" y="1"/>
                  </a:lnTo>
                  <a:lnTo>
                    <a:pt x="11" y="0"/>
                  </a:lnTo>
                  <a:lnTo>
                    <a:pt x="8" y="1"/>
                  </a:lnTo>
                  <a:lnTo>
                    <a:pt x="8" y="1"/>
                  </a:lnTo>
                  <a:lnTo>
                    <a:pt x="3" y="4"/>
                  </a:lnTo>
                  <a:lnTo>
                    <a:pt x="2" y="7"/>
                  </a:lnTo>
                  <a:lnTo>
                    <a:pt x="0" y="9"/>
                  </a:lnTo>
                  <a:lnTo>
                    <a:pt x="0" y="9"/>
                  </a:lnTo>
                  <a:lnTo>
                    <a:pt x="2" y="15"/>
                  </a:lnTo>
                  <a:lnTo>
                    <a:pt x="2" y="15"/>
                  </a:lnTo>
                  <a:lnTo>
                    <a:pt x="3" y="16"/>
                  </a:lnTo>
                  <a:lnTo>
                    <a:pt x="3" y="16"/>
                  </a:lnTo>
                  <a:lnTo>
                    <a:pt x="3" y="16"/>
                  </a:lnTo>
                  <a:lnTo>
                    <a:pt x="3" y="16"/>
                  </a:lnTo>
                  <a:lnTo>
                    <a:pt x="3" y="16"/>
                  </a:lnTo>
                  <a:lnTo>
                    <a:pt x="3" y="16"/>
                  </a:lnTo>
                  <a:lnTo>
                    <a:pt x="4" y="19"/>
                  </a:lnTo>
                  <a:lnTo>
                    <a:pt x="6" y="20"/>
                  </a:lnTo>
                  <a:lnTo>
                    <a:pt x="10" y="20"/>
                  </a:lnTo>
                  <a:lnTo>
                    <a:pt x="12" y="17"/>
                  </a:lnTo>
                  <a:lnTo>
                    <a:pt x="14" y="16"/>
                  </a:lnTo>
                  <a:lnTo>
                    <a:pt x="14" y="13"/>
                  </a:lnTo>
                  <a:lnTo>
                    <a:pt x="14" y="13"/>
                  </a:lnTo>
                  <a:lnTo>
                    <a:pt x="11" y="9"/>
                  </a:lnTo>
                  <a:lnTo>
                    <a:pt x="11" y="9"/>
                  </a:lnTo>
                  <a:lnTo>
                    <a:pt x="11" y="9"/>
                  </a:lnTo>
                  <a:lnTo>
                    <a:pt x="11" y="9"/>
                  </a:lnTo>
                  <a:lnTo>
                    <a:pt x="11" y="11"/>
                  </a:lnTo>
                  <a:lnTo>
                    <a:pt x="11" y="12"/>
                  </a:lnTo>
                  <a:lnTo>
                    <a:pt x="11" y="12"/>
                  </a:lnTo>
                  <a:lnTo>
                    <a:pt x="14" y="11"/>
                  </a:lnTo>
                  <a:lnTo>
                    <a:pt x="14" y="11"/>
                  </a:lnTo>
                  <a:lnTo>
                    <a:pt x="6" y="5"/>
                  </a:lnTo>
                  <a:lnTo>
                    <a:pt x="6" y="5"/>
                  </a:lnTo>
                  <a:lnTo>
                    <a:pt x="6" y="9"/>
                  </a:lnTo>
                  <a:lnTo>
                    <a:pt x="6" y="9"/>
                  </a:lnTo>
                  <a:lnTo>
                    <a:pt x="6" y="9"/>
                  </a:lnTo>
                  <a:lnTo>
                    <a:pt x="6" y="9"/>
                  </a:lnTo>
                  <a:lnTo>
                    <a:pt x="4" y="12"/>
                  </a:lnTo>
                  <a:lnTo>
                    <a:pt x="4" y="12"/>
                  </a:lnTo>
                  <a:lnTo>
                    <a:pt x="10" y="9"/>
                  </a:lnTo>
                  <a:lnTo>
                    <a:pt x="10" y="9"/>
                  </a:lnTo>
                  <a:lnTo>
                    <a:pt x="10" y="9"/>
                  </a:lnTo>
                  <a:lnTo>
                    <a:pt x="11" y="12"/>
                  </a:lnTo>
                  <a:lnTo>
                    <a:pt x="11" y="12"/>
                  </a:lnTo>
                  <a:lnTo>
                    <a:pt x="11" y="12"/>
                  </a:lnTo>
                  <a:lnTo>
                    <a:pt x="11" y="12"/>
                  </a:lnTo>
                  <a:lnTo>
                    <a:pt x="11" y="12"/>
                  </a:lnTo>
                  <a:lnTo>
                    <a:pt x="11" y="9"/>
                  </a:lnTo>
                  <a:lnTo>
                    <a:pt x="11" y="9"/>
                  </a:lnTo>
                  <a:lnTo>
                    <a:pt x="10" y="5"/>
                  </a:lnTo>
                  <a:lnTo>
                    <a:pt x="8" y="4"/>
                  </a:lnTo>
                  <a:lnTo>
                    <a:pt x="6" y="4"/>
                  </a:lnTo>
                  <a:lnTo>
                    <a:pt x="6" y="4"/>
                  </a:lnTo>
                  <a:lnTo>
                    <a:pt x="2" y="5"/>
                  </a:lnTo>
                  <a:lnTo>
                    <a:pt x="2" y="7"/>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570"/>
            <p:cNvSpPr/>
            <p:nvPr/>
          </p:nvSpPr>
          <p:spPr bwMode="auto">
            <a:xfrm>
              <a:off x="3059316" y="3028889"/>
              <a:ext cx="30574" cy="38217"/>
            </a:xfrm>
            <a:custGeom>
              <a:avLst/>
              <a:gdLst>
                <a:gd name="T0" fmla="*/ 0 w 16"/>
                <a:gd name="T1" fmla="*/ 9 h 20"/>
                <a:gd name="T2" fmla="*/ 0 w 16"/>
                <a:gd name="T3" fmla="*/ 8 h 20"/>
                <a:gd name="T4" fmla="*/ 0 w 16"/>
                <a:gd name="T5" fmla="*/ 9 h 20"/>
                <a:gd name="T6" fmla="*/ 0 w 16"/>
                <a:gd name="T7" fmla="*/ 13 h 20"/>
                <a:gd name="T8" fmla="*/ 3 w 16"/>
                <a:gd name="T9" fmla="*/ 17 h 20"/>
                <a:gd name="T10" fmla="*/ 7 w 16"/>
                <a:gd name="T11" fmla="*/ 20 h 20"/>
                <a:gd name="T12" fmla="*/ 14 w 16"/>
                <a:gd name="T13" fmla="*/ 17 h 20"/>
                <a:gd name="T14" fmla="*/ 15 w 16"/>
                <a:gd name="T15" fmla="*/ 15 h 20"/>
                <a:gd name="T16" fmla="*/ 16 w 16"/>
                <a:gd name="T17" fmla="*/ 12 h 20"/>
                <a:gd name="T18" fmla="*/ 16 w 16"/>
                <a:gd name="T19" fmla="*/ 5 h 20"/>
                <a:gd name="T20" fmla="*/ 14 w 16"/>
                <a:gd name="T21" fmla="*/ 1 h 20"/>
                <a:gd name="T22" fmla="*/ 8 w 16"/>
                <a:gd name="T23" fmla="*/ 1 h 20"/>
                <a:gd name="T24" fmla="*/ 3 w 16"/>
                <a:gd name="T25" fmla="*/ 4 h 20"/>
                <a:gd name="T26" fmla="*/ 0 w 16"/>
                <a:gd name="T27" fmla="*/ 9 h 20"/>
                <a:gd name="T28" fmla="*/ 2 w 16"/>
                <a:gd name="T29" fmla="*/ 15 h 20"/>
                <a:gd name="T30" fmla="*/ 3 w 16"/>
                <a:gd name="T31" fmla="*/ 16 h 20"/>
                <a:gd name="T32" fmla="*/ 3 w 16"/>
                <a:gd name="T33" fmla="*/ 16 h 20"/>
                <a:gd name="T34" fmla="*/ 3 w 16"/>
                <a:gd name="T35" fmla="*/ 16 h 20"/>
                <a:gd name="T36" fmla="*/ 4 w 16"/>
                <a:gd name="T37" fmla="*/ 19 h 20"/>
                <a:gd name="T38" fmla="*/ 10 w 16"/>
                <a:gd name="T39" fmla="*/ 20 h 20"/>
                <a:gd name="T40" fmla="*/ 14 w 16"/>
                <a:gd name="T41" fmla="*/ 16 h 20"/>
                <a:gd name="T42" fmla="*/ 14 w 16"/>
                <a:gd name="T43" fmla="*/ 13 h 20"/>
                <a:gd name="T44" fmla="*/ 11 w 16"/>
                <a:gd name="T45" fmla="*/ 9 h 20"/>
                <a:gd name="T46" fmla="*/ 11 w 16"/>
                <a:gd name="T47" fmla="*/ 9 h 20"/>
                <a:gd name="T48" fmla="*/ 11 w 16"/>
                <a:gd name="T49" fmla="*/ 12 h 20"/>
                <a:gd name="T50" fmla="*/ 14 w 16"/>
                <a:gd name="T51" fmla="*/ 11 h 20"/>
                <a:gd name="T52" fmla="*/ 6 w 16"/>
                <a:gd name="T53" fmla="*/ 5 h 20"/>
                <a:gd name="T54" fmla="*/ 6 w 16"/>
                <a:gd name="T55" fmla="*/ 9 h 20"/>
                <a:gd name="T56" fmla="*/ 6 w 16"/>
                <a:gd name="T57" fmla="*/ 9 h 20"/>
                <a:gd name="T58" fmla="*/ 4 w 16"/>
                <a:gd name="T59" fmla="*/ 12 h 20"/>
                <a:gd name="T60" fmla="*/ 10 w 16"/>
                <a:gd name="T61" fmla="*/ 9 h 20"/>
                <a:gd name="T62" fmla="*/ 10 w 16"/>
                <a:gd name="T63" fmla="*/ 9 h 20"/>
                <a:gd name="T64" fmla="*/ 11 w 16"/>
                <a:gd name="T65" fmla="*/ 12 h 20"/>
                <a:gd name="T66" fmla="*/ 11 w 16"/>
                <a:gd name="T67" fmla="*/ 12 h 20"/>
                <a:gd name="T68" fmla="*/ 11 w 16"/>
                <a:gd name="T69" fmla="*/ 9 h 20"/>
                <a:gd name="T70" fmla="*/ 10 w 16"/>
                <a:gd name="T71" fmla="*/ 5 h 20"/>
                <a:gd name="T72" fmla="*/ 6 w 16"/>
                <a:gd name="T73" fmla="*/ 4 h 20"/>
                <a:gd name="T74" fmla="*/ 2 w 16"/>
                <a:gd name="T75" fmla="*/ 5 h 20"/>
                <a:gd name="T76" fmla="*/ 0 w 16"/>
                <a:gd name="T7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20">
                  <a:moveTo>
                    <a:pt x="0" y="9"/>
                  </a:moveTo>
                  <a:lnTo>
                    <a:pt x="0" y="9"/>
                  </a:lnTo>
                  <a:lnTo>
                    <a:pt x="0" y="8"/>
                  </a:lnTo>
                  <a:lnTo>
                    <a:pt x="0" y="8"/>
                  </a:lnTo>
                  <a:lnTo>
                    <a:pt x="0" y="9"/>
                  </a:lnTo>
                  <a:lnTo>
                    <a:pt x="0" y="9"/>
                  </a:lnTo>
                  <a:lnTo>
                    <a:pt x="0" y="13"/>
                  </a:lnTo>
                  <a:lnTo>
                    <a:pt x="0" y="13"/>
                  </a:lnTo>
                  <a:lnTo>
                    <a:pt x="2" y="16"/>
                  </a:lnTo>
                  <a:lnTo>
                    <a:pt x="3" y="17"/>
                  </a:lnTo>
                  <a:lnTo>
                    <a:pt x="7" y="20"/>
                  </a:lnTo>
                  <a:lnTo>
                    <a:pt x="7" y="20"/>
                  </a:lnTo>
                  <a:lnTo>
                    <a:pt x="11" y="20"/>
                  </a:lnTo>
                  <a:lnTo>
                    <a:pt x="14" y="17"/>
                  </a:lnTo>
                  <a:lnTo>
                    <a:pt x="14" y="17"/>
                  </a:lnTo>
                  <a:lnTo>
                    <a:pt x="15" y="15"/>
                  </a:lnTo>
                  <a:lnTo>
                    <a:pt x="16" y="12"/>
                  </a:lnTo>
                  <a:lnTo>
                    <a:pt x="16" y="12"/>
                  </a:lnTo>
                  <a:lnTo>
                    <a:pt x="16" y="5"/>
                  </a:lnTo>
                  <a:lnTo>
                    <a:pt x="16" y="5"/>
                  </a:lnTo>
                  <a:lnTo>
                    <a:pt x="16" y="3"/>
                  </a:lnTo>
                  <a:lnTo>
                    <a:pt x="14" y="1"/>
                  </a:lnTo>
                  <a:lnTo>
                    <a:pt x="11" y="0"/>
                  </a:lnTo>
                  <a:lnTo>
                    <a:pt x="8" y="1"/>
                  </a:lnTo>
                  <a:lnTo>
                    <a:pt x="8" y="1"/>
                  </a:lnTo>
                  <a:lnTo>
                    <a:pt x="3" y="4"/>
                  </a:lnTo>
                  <a:lnTo>
                    <a:pt x="2" y="7"/>
                  </a:lnTo>
                  <a:lnTo>
                    <a:pt x="0" y="9"/>
                  </a:lnTo>
                  <a:lnTo>
                    <a:pt x="0" y="9"/>
                  </a:lnTo>
                  <a:lnTo>
                    <a:pt x="2" y="15"/>
                  </a:lnTo>
                  <a:lnTo>
                    <a:pt x="2" y="15"/>
                  </a:lnTo>
                  <a:lnTo>
                    <a:pt x="3" y="16"/>
                  </a:lnTo>
                  <a:lnTo>
                    <a:pt x="3" y="16"/>
                  </a:lnTo>
                  <a:lnTo>
                    <a:pt x="3" y="16"/>
                  </a:lnTo>
                  <a:lnTo>
                    <a:pt x="3" y="16"/>
                  </a:lnTo>
                  <a:lnTo>
                    <a:pt x="3" y="16"/>
                  </a:lnTo>
                  <a:lnTo>
                    <a:pt x="3" y="16"/>
                  </a:lnTo>
                  <a:lnTo>
                    <a:pt x="4" y="19"/>
                  </a:lnTo>
                  <a:lnTo>
                    <a:pt x="6" y="20"/>
                  </a:lnTo>
                  <a:lnTo>
                    <a:pt x="10" y="20"/>
                  </a:lnTo>
                  <a:lnTo>
                    <a:pt x="12" y="17"/>
                  </a:lnTo>
                  <a:lnTo>
                    <a:pt x="14" y="16"/>
                  </a:lnTo>
                  <a:lnTo>
                    <a:pt x="14" y="13"/>
                  </a:lnTo>
                  <a:lnTo>
                    <a:pt x="14" y="13"/>
                  </a:lnTo>
                  <a:lnTo>
                    <a:pt x="11" y="9"/>
                  </a:lnTo>
                  <a:lnTo>
                    <a:pt x="11" y="9"/>
                  </a:lnTo>
                  <a:lnTo>
                    <a:pt x="11" y="9"/>
                  </a:lnTo>
                  <a:lnTo>
                    <a:pt x="11" y="9"/>
                  </a:lnTo>
                  <a:lnTo>
                    <a:pt x="11" y="11"/>
                  </a:lnTo>
                  <a:lnTo>
                    <a:pt x="11" y="12"/>
                  </a:lnTo>
                  <a:lnTo>
                    <a:pt x="11" y="12"/>
                  </a:lnTo>
                  <a:lnTo>
                    <a:pt x="14" y="11"/>
                  </a:lnTo>
                  <a:lnTo>
                    <a:pt x="14" y="11"/>
                  </a:lnTo>
                  <a:lnTo>
                    <a:pt x="6" y="5"/>
                  </a:lnTo>
                  <a:lnTo>
                    <a:pt x="6" y="5"/>
                  </a:lnTo>
                  <a:lnTo>
                    <a:pt x="6" y="9"/>
                  </a:lnTo>
                  <a:lnTo>
                    <a:pt x="6" y="9"/>
                  </a:lnTo>
                  <a:lnTo>
                    <a:pt x="6" y="9"/>
                  </a:lnTo>
                  <a:lnTo>
                    <a:pt x="6" y="9"/>
                  </a:lnTo>
                  <a:lnTo>
                    <a:pt x="4" y="12"/>
                  </a:lnTo>
                  <a:lnTo>
                    <a:pt x="4" y="12"/>
                  </a:lnTo>
                  <a:lnTo>
                    <a:pt x="10" y="9"/>
                  </a:lnTo>
                  <a:lnTo>
                    <a:pt x="10" y="9"/>
                  </a:lnTo>
                  <a:lnTo>
                    <a:pt x="10" y="9"/>
                  </a:lnTo>
                  <a:lnTo>
                    <a:pt x="11" y="12"/>
                  </a:lnTo>
                  <a:lnTo>
                    <a:pt x="11" y="12"/>
                  </a:lnTo>
                  <a:lnTo>
                    <a:pt x="11" y="12"/>
                  </a:lnTo>
                  <a:lnTo>
                    <a:pt x="11" y="12"/>
                  </a:lnTo>
                  <a:lnTo>
                    <a:pt x="11" y="12"/>
                  </a:lnTo>
                  <a:lnTo>
                    <a:pt x="11" y="9"/>
                  </a:lnTo>
                  <a:lnTo>
                    <a:pt x="11" y="9"/>
                  </a:lnTo>
                  <a:lnTo>
                    <a:pt x="10" y="5"/>
                  </a:lnTo>
                  <a:lnTo>
                    <a:pt x="8" y="4"/>
                  </a:lnTo>
                  <a:lnTo>
                    <a:pt x="6" y="4"/>
                  </a:lnTo>
                  <a:lnTo>
                    <a:pt x="6" y="4"/>
                  </a:lnTo>
                  <a:lnTo>
                    <a:pt x="2" y="5"/>
                  </a:lnTo>
                  <a:lnTo>
                    <a:pt x="2" y="7"/>
                  </a:lnTo>
                  <a:lnTo>
                    <a:pt x="0" y="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9" name="Group 4"/>
          <p:cNvGrpSpPr>
            <a:grpSpLocks noChangeAspect="1"/>
          </p:cNvGrpSpPr>
          <p:nvPr userDrawn="1"/>
        </p:nvGrpSpPr>
        <p:grpSpPr bwMode="auto">
          <a:xfrm rot="394682">
            <a:off x="5241528" y="1212692"/>
            <a:ext cx="289391" cy="332128"/>
            <a:chOff x="2313" y="1295"/>
            <a:chExt cx="237" cy="272"/>
          </a:xfrm>
          <a:solidFill>
            <a:schemeClr val="accent1"/>
          </a:solidFill>
        </p:grpSpPr>
        <p:sp>
          <p:nvSpPr>
            <p:cNvPr id="190" name="Freeform 5"/>
            <p:cNvSpPr/>
            <p:nvPr/>
          </p:nvSpPr>
          <p:spPr bwMode="auto">
            <a:xfrm>
              <a:off x="2313" y="1539"/>
              <a:ext cx="114" cy="28"/>
            </a:xfrm>
            <a:custGeom>
              <a:avLst/>
              <a:gdLst>
                <a:gd name="T0" fmla="*/ 0 w 12"/>
                <a:gd name="T1" fmla="*/ 0 h 3"/>
                <a:gd name="T2" fmla="*/ 12 w 12"/>
                <a:gd name="T3" fmla="*/ 3 h 3"/>
              </a:gdLst>
              <a:ahLst/>
              <a:cxnLst>
                <a:cxn ang="0">
                  <a:pos x="T0" y="T1"/>
                </a:cxn>
                <a:cxn ang="0">
                  <a:pos x="T2" y="T3"/>
                </a:cxn>
              </a:cxnLst>
              <a:rect l="0" t="0" r="r" b="b"/>
              <a:pathLst>
                <a:path w="12" h="3">
                  <a:moveTo>
                    <a:pt x="0" y="0"/>
                  </a:moveTo>
                  <a:cubicBezTo>
                    <a:pt x="2" y="1"/>
                    <a:pt x="9" y="3"/>
                    <a:pt x="12" y="3"/>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sp>
          <p:nvSpPr>
            <p:cNvPr id="191" name="Freeform 6"/>
            <p:cNvSpPr/>
            <p:nvPr/>
          </p:nvSpPr>
          <p:spPr bwMode="auto">
            <a:xfrm>
              <a:off x="2379" y="1427"/>
              <a:ext cx="86" cy="56"/>
            </a:xfrm>
            <a:custGeom>
              <a:avLst/>
              <a:gdLst>
                <a:gd name="T0" fmla="*/ 0 w 9"/>
                <a:gd name="T1" fmla="*/ 0 h 6"/>
                <a:gd name="T2" fmla="*/ 9 w 9"/>
                <a:gd name="T3" fmla="*/ 6 h 6"/>
              </a:gdLst>
              <a:ahLst/>
              <a:cxnLst>
                <a:cxn ang="0">
                  <a:pos x="T0" y="T1"/>
                </a:cxn>
                <a:cxn ang="0">
                  <a:pos x="T2" y="T3"/>
                </a:cxn>
              </a:cxnLst>
              <a:rect l="0" t="0" r="r" b="b"/>
              <a:pathLst>
                <a:path w="9" h="6">
                  <a:moveTo>
                    <a:pt x="0" y="0"/>
                  </a:moveTo>
                  <a:cubicBezTo>
                    <a:pt x="2" y="2"/>
                    <a:pt x="5" y="5"/>
                    <a:pt x="9" y="6"/>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sp>
          <p:nvSpPr>
            <p:cNvPr id="192" name="Freeform 7"/>
            <p:cNvSpPr/>
            <p:nvPr/>
          </p:nvSpPr>
          <p:spPr bwMode="auto">
            <a:xfrm>
              <a:off x="2484" y="1295"/>
              <a:ext cx="66" cy="85"/>
            </a:xfrm>
            <a:custGeom>
              <a:avLst/>
              <a:gdLst>
                <a:gd name="T0" fmla="*/ 0 w 7"/>
                <a:gd name="T1" fmla="*/ 0 h 9"/>
                <a:gd name="T2" fmla="*/ 7 w 7"/>
                <a:gd name="T3" fmla="*/ 9 h 9"/>
              </a:gdLst>
              <a:ahLst/>
              <a:cxnLst>
                <a:cxn ang="0">
                  <a:pos x="T0" y="T1"/>
                </a:cxn>
                <a:cxn ang="0">
                  <a:pos x="T2" y="T3"/>
                </a:cxn>
              </a:cxnLst>
              <a:rect l="0" t="0" r="r" b="b"/>
              <a:pathLst>
                <a:path w="7" h="9">
                  <a:moveTo>
                    <a:pt x="0" y="0"/>
                  </a:moveTo>
                  <a:cubicBezTo>
                    <a:pt x="1" y="2"/>
                    <a:pt x="5" y="7"/>
                    <a:pt x="7" y="9"/>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grpSp>
      <p:sp>
        <p:nvSpPr>
          <p:cNvPr id="193" name="Freeform 15"/>
          <p:cNvSpPr/>
          <p:nvPr userDrawn="1"/>
        </p:nvSpPr>
        <p:spPr bwMode="auto">
          <a:xfrm rot="221178">
            <a:off x="4776263" y="3832113"/>
            <a:ext cx="659266" cy="582903"/>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dirty="0"/>
          </a:p>
        </p:txBody>
      </p:sp>
      <p:sp>
        <p:nvSpPr>
          <p:cNvPr id="194" name="Freeform 46"/>
          <p:cNvSpPr>
            <a:spLocks noEditPoints="1"/>
          </p:cNvSpPr>
          <p:nvPr userDrawn="1"/>
        </p:nvSpPr>
        <p:spPr bwMode="auto">
          <a:xfrm rot="1291719">
            <a:off x="1521720" y="5849331"/>
            <a:ext cx="735493" cy="1304433"/>
          </a:xfrm>
          <a:custGeom>
            <a:avLst/>
            <a:gdLst>
              <a:gd name="T0" fmla="*/ 332 w 337"/>
              <a:gd name="T1" fmla="*/ 82 h 372"/>
              <a:gd name="T2" fmla="*/ 165 w 337"/>
              <a:gd name="T3" fmla="*/ 275 h 372"/>
              <a:gd name="T4" fmla="*/ 3 w 337"/>
              <a:gd name="T5" fmla="*/ 356 h 372"/>
              <a:gd name="T6" fmla="*/ 150 w 337"/>
              <a:gd name="T7" fmla="*/ 202 h 372"/>
              <a:gd name="T8" fmla="*/ 54 w 337"/>
              <a:gd name="T9" fmla="*/ 366 h 372"/>
              <a:gd name="T10" fmla="*/ 95 w 337"/>
              <a:gd name="T11" fmla="*/ 211 h 372"/>
              <a:gd name="T12" fmla="*/ 5 w 337"/>
              <a:gd name="T13" fmla="*/ 346 h 372"/>
              <a:gd name="T14" fmla="*/ 261 w 337"/>
              <a:gd name="T15" fmla="*/ 94 h 372"/>
              <a:gd name="T16" fmla="*/ 8 w 337"/>
              <a:gd name="T17" fmla="*/ 352 h 372"/>
              <a:gd name="T18" fmla="*/ 214 w 337"/>
              <a:gd name="T19" fmla="*/ 72 h 372"/>
              <a:gd name="T20" fmla="*/ 140 w 337"/>
              <a:gd name="T21" fmla="*/ 257 h 372"/>
              <a:gd name="T22" fmla="*/ 229 w 337"/>
              <a:gd name="T23" fmla="*/ 72 h 372"/>
              <a:gd name="T24" fmla="*/ 82 w 337"/>
              <a:gd name="T25" fmla="*/ 328 h 372"/>
              <a:gd name="T26" fmla="*/ 49 w 337"/>
              <a:gd name="T27" fmla="*/ 322 h 372"/>
              <a:gd name="T28" fmla="*/ 273 w 337"/>
              <a:gd name="T29" fmla="*/ 109 h 372"/>
              <a:gd name="T30" fmla="*/ 31 w 337"/>
              <a:gd name="T31" fmla="*/ 327 h 372"/>
              <a:gd name="T32" fmla="*/ 115 w 337"/>
              <a:gd name="T33" fmla="*/ 241 h 372"/>
              <a:gd name="T34" fmla="*/ 123 w 337"/>
              <a:gd name="T35" fmla="*/ 254 h 372"/>
              <a:gd name="T36" fmla="*/ 246 w 337"/>
              <a:gd name="T37" fmla="*/ 190 h 372"/>
              <a:gd name="T38" fmla="*/ 85 w 337"/>
              <a:gd name="T39" fmla="*/ 278 h 372"/>
              <a:gd name="T40" fmla="*/ 108 w 337"/>
              <a:gd name="T41" fmla="*/ 224 h 372"/>
              <a:gd name="T42" fmla="*/ 270 w 337"/>
              <a:gd name="T43" fmla="*/ 89 h 372"/>
              <a:gd name="T44" fmla="*/ 148 w 337"/>
              <a:gd name="T45" fmla="*/ 233 h 372"/>
              <a:gd name="T46" fmla="*/ 91 w 337"/>
              <a:gd name="T47" fmla="*/ 290 h 372"/>
              <a:gd name="T48" fmla="*/ 329 w 337"/>
              <a:gd name="T49" fmla="*/ 82 h 372"/>
              <a:gd name="T50" fmla="*/ 317 w 337"/>
              <a:gd name="T51" fmla="*/ 52 h 372"/>
              <a:gd name="T52" fmla="*/ 302 w 337"/>
              <a:gd name="T53" fmla="*/ 18 h 372"/>
              <a:gd name="T54" fmla="*/ 109 w 337"/>
              <a:gd name="T55" fmla="*/ 268 h 372"/>
              <a:gd name="T56" fmla="*/ 48 w 337"/>
              <a:gd name="T57" fmla="*/ 311 h 372"/>
              <a:gd name="T58" fmla="*/ 59 w 337"/>
              <a:gd name="T59" fmla="*/ 253 h 372"/>
              <a:gd name="T60" fmla="*/ 76 w 337"/>
              <a:gd name="T61" fmla="*/ 260 h 372"/>
              <a:gd name="T62" fmla="*/ 55 w 337"/>
              <a:gd name="T63" fmla="*/ 280 h 372"/>
              <a:gd name="T64" fmla="*/ 292 w 337"/>
              <a:gd name="T65" fmla="*/ 49 h 372"/>
              <a:gd name="T66" fmla="*/ 319 w 337"/>
              <a:gd name="T67" fmla="*/ 84 h 372"/>
              <a:gd name="T68" fmla="*/ 260 w 337"/>
              <a:gd name="T69" fmla="*/ 122 h 372"/>
              <a:gd name="T70" fmla="*/ 257 w 337"/>
              <a:gd name="T71" fmla="*/ 129 h 372"/>
              <a:gd name="T72" fmla="*/ 214 w 337"/>
              <a:gd name="T73" fmla="*/ 219 h 372"/>
              <a:gd name="T74" fmla="*/ 180 w 337"/>
              <a:gd name="T75" fmla="*/ 251 h 372"/>
              <a:gd name="T76" fmla="*/ 128 w 337"/>
              <a:gd name="T77" fmla="*/ 210 h 372"/>
              <a:gd name="T78" fmla="*/ 102 w 337"/>
              <a:gd name="T79" fmla="*/ 230 h 372"/>
              <a:gd name="T80" fmla="*/ 76 w 337"/>
              <a:gd name="T81" fmla="*/ 334 h 372"/>
              <a:gd name="T82" fmla="*/ 285 w 337"/>
              <a:gd name="T83" fmla="*/ 31 h 372"/>
              <a:gd name="T84" fmla="*/ 132 w 337"/>
              <a:gd name="T85" fmla="*/ 177 h 372"/>
              <a:gd name="T86" fmla="*/ 34 w 337"/>
              <a:gd name="T87" fmla="*/ 318 h 372"/>
              <a:gd name="T88" fmla="*/ 68 w 337"/>
              <a:gd name="T89" fmla="*/ 265 h 372"/>
              <a:gd name="T90" fmla="*/ 57 w 337"/>
              <a:gd name="T91" fmla="*/ 292 h 372"/>
              <a:gd name="T92" fmla="*/ 88 w 337"/>
              <a:gd name="T93" fmla="*/ 295 h 372"/>
              <a:gd name="T94" fmla="*/ 267 w 337"/>
              <a:gd name="T95" fmla="*/ 67 h 372"/>
              <a:gd name="T96" fmla="*/ 84 w 337"/>
              <a:gd name="T97" fmla="*/ 337 h 372"/>
              <a:gd name="T98" fmla="*/ 209 w 337"/>
              <a:gd name="T99" fmla="*/ 236 h 372"/>
              <a:gd name="T100" fmla="*/ 133 w 337"/>
              <a:gd name="T101" fmla="*/ 257 h 372"/>
              <a:gd name="T102" fmla="*/ 261 w 337"/>
              <a:gd name="T103" fmla="*/ 116 h 372"/>
              <a:gd name="T104" fmla="*/ 214 w 337"/>
              <a:gd name="T105" fmla="*/ 234 h 372"/>
              <a:gd name="T106" fmla="*/ 247 w 337"/>
              <a:gd name="T107" fmla="*/ 149 h 372"/>
              <a:gd name="T108" fmla="*/ 48 w 337"/>
              <a:gd name="T109" fmla="*/ 281 h 372"/>
              <a:gd name="T110" fmla="*/ 71 w 337"/>
              <a:gd name="T111" fmla="*/ 295 h 372"/>
              <a:gd name="T112" fmla="*/ 268 w 337"/>
              <a:gd name="T113" fmla="*/ 132 h 372"/>
              <a:gd name="T114" fmla="*/ 261 w 337"/>
              <a:gd name="T115" fmla="*/ 143 h 372"/>
              <a:gd name="T116" fmla="*/ 274 w 337"/>
              <a:gd name="T117" fmla="*/ 146 h 372"/>
              <a:gd name="T118" fmla="*/ 260 w 337"/>
              <a:gd name="T119" fmla="*/ 58 h 372"/>
              <a:gd name="T120" fmla="*/ 285 w 337"/>
              <a:gd name="T121" fmla="*/ 82 h 372"/>
              <a:gd name="T122" fmla="*/ 256 w 337"/>
              <a:gd name="T123" fmla="*/ 173 h 372"/>
              <a:gd name="T124" fmla="*/ 230 w 337"/>
              <a:gd name="T125" fmla="*/ 17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372">
                <a:moveTo>
                  <a:pt x="246" y="92"/>
                </a:moveTo>
                <a:lnTo>
                  <a:pt x="246" y="92"/>
                </a:lnTo>
                <a:lnTo>
                  <a:pt x="244" y="92"/>
                </a:lnTo>
                <a:lnTo>
                  <a:pt x="244" y="92"/>
                </a:lnTo>
                <a:lnTo>
                  <a:pt x="234" y="88"/>
                </a:lnTo>
                <a:lnTo>
                  <a:pt x="234" y="88"/>
                </a:lnTo>
                <a:lnTo>
                  <a:pt x="220" y="82"/>
                </a:lnTo>
                <a:lnTo>
                  <a:pt x="220" y="82"/>
                </a:lnTo>
                <a:lnTo>
                  <a:pt x="210" y="79"/>
                </a:lnTo>
                <a:lnTo>
                  <a:pt x="210" y="79"/>
                </a:lnTo>
                <a:lnTo>
                  <a:pt x="209" y="78"/>
                </a:lnTo>
                <a:lnTo>
                  <a:pt x="207" y="76"/>
                </a:lnTo>
                <a:lnTo>
                  <a:pt x="207" y="76"/>
                </a:lnTo>
                <a:lnTo>
                  <a:pt x="206" y="76"/>
                </a:lnTo>
                <a:lnTo>
                  <a:pt x="206" y="76"/>
                </a:lnTo>
                <a:lnTo>
                  <a:pt x="204" y="75"/>
                </a:lnTo>
                <a:lnTo>
                  <a:pt x="204" y="74"/>
                </a:lnTo>
                <a:lnTo>
                  <a:pt x="204" y="74"/>
                </a:lnTo>
                <a:lnTo>
                  <a:pt x="206" y="72"/>
                </a:lnTo>
                <a:lnTo>
                  <a:pt x="206" y="72"/>
                </a:lnTo>
                <a:lnTo>
                  <a:pt x="207" y="69"/>
                </a:lnTo>
                <a:lnTo>
                  <a:pt x="207" y="69"/>
                </a:lnTo>
                <a:lnTo>
                  <a:pt x="210" y="67"/>
                </a:lnTo>
                <a:lnTo>
                  <a:pt x="210" y="67"/>
                </a:lnTo>
                <a:lnTo>
                  <a:pt x="217" y="59"/>
                </a:lnTo>
                <a:lnTo>
                  <a:pt x="217" y="59"/>
                </a:lnTo>
                <a:lnTo>
                  <a:pt x="233" y="45"/>
                </a:lnTo>
                <a:lnTo>
                  <a:pt x="233" y="45"/>
                </a:lnTo>
                <a:lnTo>
                  <a:pt x="248" y="30"/>
                </a:lnTo>
                <a:lnTo>
                  <a:pt x="248" y="30"/>
                </a:lnTo>
                <a:lnTo>
                  <a:pt x="257" y="22"/>
                </a:lnTo>
                <a:lnTo>
                  <a:pt x="257" y="22"/>
                </a:lnTo>
                <a:lnTo>
                  <a:pt x="265" y="14"/>
                </a:lnTo>
                <a:lnTo>
                  <a:pt x="265" y="14"/>
                </a:lnTo>
                <a:lnTo>
                  <a:pt x="274" y="7"/>
                </a:lnTo>
                <a:lnTo>
                  <a:pt x="274" y="7"/>
                </a:lnTo>
                <a:lnTo>
                  <a:pt x="278" y="5"/>
                </a:lnTo>
                <a:lnTo>
                  <a:pt x="278" y="5"/>
                </a:lnTo>
                <a:lnTo>
                  <a:pt x="285" y="4"/>
                </a:lnTo>
                <a:lnTo>
                  <a:pt x="285" y="4"/>
                </a:lnTo>
                <a:lnTo>
                  <a:pt x="301" y="0"/>
                </a:lnTo>
                <a:lnTo>
                  <a:pt x="301" y="0"/>
                </a:lnTo>
                <a:lnTo>
                  <a:pt x="305" y="0"/>
                </a:lnTo>
                <a:lnTo>
                  <a:pt x="305" y="0"/>
                </a:lnTo>
                <a:lnTo>
                  <a:pt x="307" y="0"/>
                </a:lnTo>
                <a:lnTo>
                  <a:pt x="308" y="3"/>
                </a:lnTo>
                <a:lnTo>
                  <a:pt x="308" y="3"/>
                </a:lnTo>
                <a:lnTo>
                  <a:pt x="311" y="10"/>
                </a:lnTo>
                <a:lnTo>
                  <a:pt x="311" y="10"/>
                </a:lnTo>
                <a:lnTo>
                  <a:pt x="315" y="24"/>
                </a:lnTo>
                <a:lnTo>
                  <a:pt x="315" y="24"/>
                </a:lnTo>
                <a:lnTo>
                  <a:pt x="321" y="45"/>
                </a:lnTo>
                <a:lnTo>
                  <a:pt x="321" y="45"/>
                </a:lnTo>
                <a:lnTo>
                  <a:pt x="324" y="54"/>
                </a:lnTo>
                <a:lnTo>
                  <a:pt x="324" y="54"/>
                </a:lnTo>
                <a:lnTo>
                  <a:pt x="328" y="67"/>
                </a:lnTo>
                <a:lnTo>
                  <a:pt x="328" y="67"/>
                </a:lnTo>
                <a:lnTo>
                  <a:pt x="332" y="82"/>
                </a:lnTo>
                <a:lnTo>
                  <a:pt x="332" y="82"/>
                </a:lnTo>
                <a:lnTo>
                  <a:pt x="337" y="96"/>
                </a:lnTo>
                <a:lnTo>
                  <a:pt x="337" y="96"/>
                </a:lnTo>
                <a:lnTo>
                  <a:pt x="337" y="102"/>
                </a:lnTo>
                <a:lnTo>
                  <a:pt x="337" y="102"/>
                </a:lnTo>
                <a:lnTo>
                  <a:pt x="335" y="103"/>
                </a:lnTo>
                <a:lnTo>
                  <a:pt x="334" y="103"/>
                </a:lnTo>
                <a:lnTo>
                  <a:pt x="334" y="103"/>
                </a:lnTo>
                <a:lnTo>
                  <a:pt x="331" y="105"/>
                </a:lnTo>
                <a:lnTo>
                  <a:pt x="331" y="105"/>
                </a:lnTo>
                <a:lnTo>
                  <a:pt x="321" y="112"/>
                </a:lnTo>
                <a:lnTo>
                  <a:pt x="321" y="112"/>
                </a:lnTo>
                <a:lnTo>
                  <a:pt x="319" y="113"/>
                </a:lnTo>
                <a:lnTo>
                  <a:pt x="318" y="113"/>
                </a:lnTo>
                <a:lnTo>
                  <a:pt x="318" y="113"/>
                </a:lnTo>
                <a:lnTo>
                  <a:pt x="317" y="113"/>
                </a:lnTo>
                <a:lnTo>
                  <a:pt x="317" y="113"/>
                </a:lnTo>
                <a:lnTo>
                  <a:pt x="312" y="116"/>
                </a:lnTo>
                <a:lnTo>
                  <a:pt x="312" y="116"/>
                </a:lnTo>
                <a:lnTo>
                  <a:pt x="311" y="116"/>
                </a:lnTo>
                <a:lnTo>
                  <a:pt x="310" y="116"/>
                </a:lnTo>
                <a:lnTo>
                  <a:pt x="310" y="116"/>
                </a:lnTo>
                <a:lnTo>
                  <a:pt x="308" y="115"/>
                </a:lnTo>
                <a:lnTo>
                  <a:pt x="308" y="115"/>
                </a:lnTo>
                <a:lnTo>
                  <a:pt x="307" y="115"/>
                </a:lnTo>
                <a:lnTo>
                  <a:pt x="307" y="115"/>
                </a:lnTo>
                <a:lnTo>
                  <a:pt x="300" y="113"/>
                </a:lnTo>
                <a:lnTo>
                  <a:pt x="300" y="113"/>
                </a:lnTo>
                <a:lnTo>
                  <a:pt x="292" y="113"/>
                </a:lnTo>
                <a:lnTo>
                  <a:pt x="292" y="113"/>
                </a:lnTo>
                <a:lnTo>
                  <a:pt x="292" y="115"/>
                </a:lnTo>
                <a:lnTo>
                  <a:pt x="292" y="115"/>
                </a:lnTo>
                <a:lnTo>
                  <a:pt x="291" y="119"/>
                </a:lnTo>
                <a:lnTo>
                  <a:pt x="291" y="119"/>
                </a:lnTo>
                <a:lnTo>
                  <a:pt x="287" y="128"/>
                </a:lnTo>
                <a:lnTo>
                  <a:pt x="283" y="138"/>
                </a:lnTo>
                <a:lnTo>
                  <a:pt x="283" y="138"/>
                </a:lnTo>
                <a:lnTo>
                  <a:pt x="275" y="152"/>
                </a:lnTo>
                <a:lnTo>
                  <a:pt x="275" y="152"/>
                </a:lnTo>
                <a:lnTo>
                  <a:pt x="265" y="170"/>
                </a:lnTo>
                <a:lnTo>
                  <a:pt x="265" y="170"/>
                </a:lnTo>
                <a:lnTo>
                  <a:pt x="248" y="199"/>
                </a:lnTo>
                <a:lnTo>
                  <a:pt x="248" y="199"/>
                </a:lnTo>
                <a:lnTo>
                  <a:pt x="237" y="217"/>
                </a:lnTo>
                <a:lnTo>
                  <a:pt x="237" y="217"/>
                </a:lnTo>
                <a:lnTo>
                  <a:pt x="227" y="233"/>
                </a:lnTo>
                <a:lnTo>
                  <a:pt x="227" y="233"/>
                </a:lnTo>
                <a:lnTo>
                  <a:pt x="221" y="238"/>
                </a:lnTo>
                <a:lnTo>
                  <a:pt x="221" y="238"/>
                </a:lnTo>
                <a:lnTo>
                  <a:pt x="213" y="247"/>
                </a:lnTo>
                <a:lnTo>
                  <a:pt x="213" y="247"/>
                </a:lnTo>
                <a:lnTo>
                  <a:pt x="203" y="254"/>
                </a:lnTo>
                <a:lnTo>
                  <a:pt x="203" y="254"/>
                </a:lnTo>
                <a:lnTo>
                  <a:pt x="194" y="261"/>
                </a:lnTo>
                <a:lnTo>
                  <a:pt x="194" y="261"/>
                </a:lnTo>
                <a:lnTo>
                  <a:pt x="184" y="268"/>
                </a:lnTo>
                <a:lnTo>
                  <a:pt x="184" y="268"/>
                </a:lnTo>
                <a:lnTo>
                  <a:pt x="175" y="273"/>
                </a:lnTo>
                <a:lnTo>
                  <a:pt x="165" y="275"/>
                </a:lnTo>
                <a:lnTo>
                  <a:pt x="165" y="275"/>
                </a:lnTo>
                <a:lnTo>
                  <a:pt x="156" y="275"/>
                </a:lnTo>
                <a:lnTo>
                  <a:pt x="148" y="274"/>
                </a:lnTo>
                <a:lnTo>
                  <a:pt x="148" y="274"/>
                </a:lnTo>
                <a:lnTo>
                  <a:pt x="140" y="270"/>
                </a:lnTo>
                <a:lnTo>
                  <a:pt x="140" y="270"/>
                </a:lnTo>
                <a:lnTo>
                  <a:pt x="139" y="267"/>
                </a:lnTo>
                <a:lnTo>
                  <a:pt x="136" y="264"/>
                </a:lnTo>
                <a:lnTo>
                  <a:pt x="136" y="264"/>
                </a:lnTo>
                <a:lnTo>
                  <a:pt x="133" y="261"/>
                </a:lnTo>
                <a:lnTo>
                  <a:pt x="133" y="261"/>
                </a:lnTo>
                <a:lnTo>
                  <a:pt x="132" y="260"/>
                </a:lnTo>
                <a:lnTo>
                  <a:pt x="132" y="260"/>
                </a:lnTo>
                <a:lnTo>
                  <a:pt x="128" y="261"/>
                </a:lnTo>
                <a:lnTo>
                  <a:pt x="128" y="261"/>
                </a:lnTo>
                <a:lnTo>
                  <a:pt x="126" y="261"/>
                </a:lnTo>
                <a:lnTo>
                  <a:pt x="126" y="261"/>
                </a:lnTo>
                <a:lnTo>
                  <a:pt x="121" y="273"/>
                </a:lnTo>
                <a:lnTo>
                  <a:pt x="121" y="273"/>
                </a:lnTo>
                <a:lnTo>
                  <a:pt x="112" y="292"/>
                </a:lnTo>
                <a:lnTo>
                  <a:pt x="112" y="292"/>
                </a:lnTo>
                <a:lnTo>
                  <a:pt x="111" y="302"/>
                </a:lnTo>
                <a:lnTo>
                  <a:pt x="111" y="302"/>
                </a:lnTo>
                <a:lnTo>
                  <a:pt x="103" y="328"/>
                </a:lnTo>
                <a:lnTo>
                  <a:pt x="103" y="328"/>
                </a:lnTo>
                <a:lnTo>
                  <a:pt x="101" y="338"/>
                </a:lnTo>
                <a:lnTo>
                  <a:pt x="101" y="338"/>
                </a:lnTo>
                <a:lnTo>
                  <a:pt x="95" y="348"/>
                </a:lnTo>
                <a:lnTo>
                  <a:pt x="95" y="348"/>
                </a:lnTo>
                <a:lnTo>
                  <a:pt x="95" y="348"/>
                </a:lnTo>
                <a:lnTo>
                  <a:pt x="95" y="348"/>
                </a:lnTo>
                <a:lnTo>
                  <a:pt x="94" y="349"/>
                </a:lnTo>
                <a:lnTo>
                  <a:pt x="92" y="351"/>
                </a:lnTo>
                <a:lnTo>
                  <a:pt x="92" y="351"/>
                </a:lnTo>
                <a:lnTo>
                  <a:pt x="91" y="355"/>
                </a:lnTo>
                <a:lnTo>
                  <a:pt x="91" y="355"/>
                </a:lnTo>
                <a:lnTo>
                  <a:pt x="85" y="361"/>
                </a:lnTo>
                <a:lnTo>
                  <a:pt x="79" y="366"/>
                </a:lnTo>
                <a:lnTo>
                  <a:pt x="79" y="366"/>
                </a:lnTo>
                <a:lnTo>
                  <a:pt x="74" y="371"/>
                </a:lnTo>
                <a:lnTo>
                  <a:pt x="74" y="371"/>
                </a:lnTo>
                <a:lnTo>
                  <a:pt x="71" y="372"/>
                </a:lnTo>
                <a:lnTo>
                  <a:pt x="68" y="372"/>
                </a:lnTo>
                <a:lnTo>
                  <a:pt x="68" y="372"/>
                </a:lnTo>
                <a:lnTo>
                  <a:pt x="55" y="369"/>
                </a:lnTo>
                <a:lnTo>
                  <a:pt x="55" y="369"/>
                </a:lnTo>
                <a:lnTo>
                  <a:pt x="40" y="365"/>
                </a:lnTo>
                <a:lnTo>
                  <a:pt x="40" y="365"/>
                </a:lnTo>
                <a:lnTo>
                  <a:pt x="27" y="362"/>
                </a:lnTo>
                <a:lnTo>
                  <a:pt x="27" y="362"/>
                </a:lnTo>
                <a:lnTo>
                  <a:pt x="17" y="361"/>
                </a:lnTo>
                <a:lnTo>
                  <a:pt x="17" y="361"/>
                </a:lnTo>
                <a:lnTo>
                  <a:pt x="8" y="359"/>
                </a:lnTo>
                <a:lnTo>
                  <a:pt x="8" y="359"/>
                </a:lnTo>
                <a:lnTo>
                  <a:pt x="5" y="359"/>
                </a:lnTo>
                <a:lnTo>
                  <a:pt x="5" y="359"/>
                </a:lnTo>
                <a:lnTo>
                  <a:pt x="4" y="358"/>
                </a:lnTo>
                <a:lnTo>
                  <a:pt x="4" y="358"/>
                </a:lnTo>
                <a:lnTo>
                  <a:pt x="3" y="356"/>
                </a:lnTo>
                <a:lnTo>
                  <a:pt x="3" y="356"/>
                </a:lnTo>
                <a:lnTo>
                  <a:pt x="1" y="354"/>
                </a:lnTo>
                <a:lnTo>
                  <a:pt x="1" y="354"/>
                </a:lnTo>
                <a:lnTo>
                  <a:pt x="1" y="352"/>
                </a:lnTo>
                <a:lnTo>
                  <a:pt x="1" y="352"/>
                </a:lnTo>
                <a:lnTo>
                  <a:pt x="0" y="349"/>
                </a:lnTo>
                <a:lnTo>
                  <a:pt x="0" y="349"/>
                </a:lnTo>
                <a:lnTo>
                  <a:pt x="1" y="341"/>
                </a:lnTo>
                <a:lnTo>
                  <a:pt x="1" y="341"/>
                </a:lnTo>
                <a:lnTo>
                  <a:pt x="4" y="328"/>
                </a:lnTo>
                <a:lnTo>
                  <a:pt x="4" y="328"/>
                </a:lnTo>
                <a:lnTo>
                  <a:pt x="7" y="311"/>
                </a:lnTo>
                <a:lnTo>
                  <a:pt x="7" y="311"/>
                </a:lnTo>
                <a:lnTo>
                  <a:pt x="8" y="307"/>
                </a:lnTo>
                <a:lnTo>
                  <a:pt x="8" y="307"/>
                </a:lnTo>
                <a:lnTo>
                  <a:pt x="11" y="295"/>
                </a:lnTo>
                <a:lnTo>
                  <a:pt x="11" y="295"/>
                </a:lnTo>
                <a:lnTo>
                  <a:pt x="20" y="267"/>
                </a:lnTo>
                <a:lnTo>
                  <a:pt x="20" y="267"/>
                </a:lnTo>
                <a:lnTo>
                  <a:pt x="27" y="251"/>
                </a:lnTo>
                <a:lnTo>
                  <a:pt x="34" y="236"/>
                </a:lnTo>
                <a:lnTo>
                  <a:pt x="34" y="236"/>
                </a:lnTo>
                <a:lnTo>
                  <a:pt x="38" y="230"/>
                </a:lnTo>
                <a:lnTo>
                  <a:pt x="38" y="230"/>
                </a:lnTo>
                <a:lnTo>
                  <a:pt x="47" y="214"/>
                </a:lnTo>
                <a:lnTo>
                  <a:pt x="47" y="214"/>
                </a:lnTo>
                <a:lnTo>
                  <a:pt x="49" y="209"/>
                </a:lnTo>
                <a:lnTo>
                  <a:pt x="49" y="209"/>
                </a:lnTo>
                <a:lnTo>
                  <a:pt x="54" y="202"/>
                </a:lnTo>
                <a:lnTo>
                  <a:pt x="59" y="194"/>
                </a:lnTo>
                <a:lnTo>
                  <a:pt x="59" y="194"/>
                </a:lnTo>
                <a:lnTo>
                  <a:pt x="71" y="183"/>
                </a:lnTo>
                <a:lnTo>
                  <a:pt x="71" y="183"/>
                </a:lnTo>
                <a:lnTo>
                  <a:pt x="76" y="179"/>
                </a:lnTo>
                <a:lnTo>
                  <a:pt x="82" y="175"/>
                </a:lnTo>
                <a:lnTo>
                  <a:pt x="82" y="175"/>
                </a:lnTo>
                <a:lnTo>
                  <a:pt x="92" y="170"/>
                </a:lnTo>
                <a:lnTo>
                  <a:pt x="92" y="170"/>
                </a:lnTo>
                <a:lnTo>
                  <a:pt x="101" y="167"/>
                </a:lnTo>
                <a:lnTo>
                  <a:pt x="101" y="167"/>
                </a:lnTo>
                <a:lnTo>
                  <a:pt x="105" y="166"/>
                </a:lnTo>
                <a:lnTo>
                  <a:pt x="105" y="166"/>
                </a:lnTo>
                <a:lnTo>
                  <a:pt x="116" y="165"/>
                </a:lnTo>
                <a:lnTo>
                  <a:pt x="116" y="165"/>
                </a:lnTo>
                <a:lnTo>
                  <a:pt x="121" y="165"/>
                </a:lnTo>
                <a:lnTo>
                  <a:pt x="121" y="165"/>
                </a:lnTo>
                <a:lnTo>
                  <a:pt x="125" y="165"/>
                </a:lnTo>
                <a:lnTo>
                  <a:pt x="125" y="165"/>
                </a:lnTo>
                <a:lnTo>
                  <a:pt x="130" y="166"/>
                </a:lnTo>
                <a:lnTo>
                  <a:pt x="130" y="166"/>
                </a:lnTo>
                <a:lnTo>
                  <a:pt x="136" y="166"/>
                </a:lnTo>
                <a:lnTo>
                  <a:pt x="136" y="166"/>
                </a:lnTo>
                <a:lnTo>
                  <a:pt x="140" y="167"/>
                </a:lnTo>
                <a:lnTo>
                  <a:pt x="143" y="170"/>
                </a:lnTo>
                <a:lnTo>
                  <a:pt x="143" y="170"/>
                </a:lnTo>
                <a:lnTo>
                  <a:pt x="146" y="177"/>
                </a:lnTo>
                <a:lnTo>
                  <a:pt x="149" y="184"/>
                </a:lnTo>
                <a:lnTo>
                  <a:pt x="149" y="184"/>
                </a:lnTo>
                <a:lnTo>
                  <a:pt x="150" y="202"/>
                </a:lnTo>
                <a:lnTo>
                  <a:pt x="150" y="202"/>
                </a:lnTo>
                <a:lnTo>
                  <a:pt x="152" y="207"/>
                </a:lnTo>
                <a:lnTo>
                  <a:pt x="152" y="207"/>
                </a:lnTo>
                <a:lnTo>
                  <a:pt x="152" y="211"/>
                </a:lnTo>
                <a:lnTo>
                  <a:pt x="152" y="211"/>
                </a:lnTo>
                <a:lnTo>
                  <a:pt x="153" y="217"/>
                </a:lnTo>
                <a:lnTo>
                  <a:pt x="153" y="217"/>
                </a:lnTo>
                <a:lnTo>
                  <a:pt x="155" y="219"/>
                </a:lnTo>
                <a:lnTo>
                  <a:pt x="155" y="219"/>
                </a:lnTo>
                <a:lnTo>
                  <a:pt x="157" y="221"/>
                </a:lnTo>
                <a:lnTo>
                  <a:pt x="162" y="224"/>
                </a:lnTo>
                <a:lnTo>
                  <a:pt x="162" y="224"/>
                </a:lnTo>
                <a:lnTo>
                  <a:pt x="166" y="227"/>
                </a:lnTo>
                <a:lnTo>
                  <a:pt x="166" y="227"/>
                </a:lnTo>
                <a:lnTo>
                  <a:pt x="167" y="226"/>
                </a:lnTo>
                <a:lnTo>
                  <a:pt x="167" y="226"/>
                </a:lnTo>
                <a:lnTo>
                  <a:pt x="175" y="221"/>
                </a:lnTo>
                <a:lnTo>
                  <a:pt x="180" y="214"/>
                </a:lnTo>
                <a:lnTo>
                  <a:pt x="180" y="214"/>
                </a:lnTo>
                <a:lnTo>
                  <a:pt x="190" y="199"/>
                </a:lnTo>
                <a:lnTo>
                  <a:pt x="190" y="199"/>
                </a:lnTo>
                <a:lnTo>
                  <a:pt x="199" y="184"/>
                </a:lnTo>
                <a:lnTo>
                  <a:pt x="199" y="184"/>
                </a:lnTo>
                <a:lnTo>
                  <a:pt x="207" y="173"/>
                </a:lnTo>
                <a:lnTo>
                  <a:pt x="207" y="173"/>
                </a:lnTo>
                <a:lnTo>
                  <a:pt x="213" y="160"/>
                </a:lnTo>
                <a:lnTo>
                  <a:pt x="213" y="160"/>
                </a:lnTo>
                <a:lnTo>
                  <a:pt x="226" y="133"/>
                </a:lnTo>
                <a:lnTo>
                  <a:pt x="226" y="133"/>
                </a:lnTo>
                <a:lnTo>
                  <a:pt x="237" y="113"/>
                </a:lnTo>
                <a:lnTo>
                  <a:pt x="237" y="113"/>
                </a:lnTo>
                <a:lnTo>
                  <a:pt x="243" y="101"/>
                </a:lnTo>
                <a:lnTo>
                  <a:pt x="243" y="101"/>
                </a:lnTo>
                <a:lnTo>
                  <a:pt x="244" y="98"/>
                </a:lnTo>
                <a:lnTo>
                  <a:pt x="246" y="95"/>
                </a:lnTo>
                <a:lnTo>
                  <a:pt x="246" y="95"/>
                </a:lnTo>
                <a:lnTo>
                  <a:pt x="246" y="92"/>
                </a:lnTo>
                <a:lnTo>
                  <a:pt x="246" y="92"/>
                </a:lnTo>
                <a:close/>
                <a:moveTo>
                  <a:pt x="54" y="254"/>
                </a:moveTo>
                <a:lnTo>
                  <a:pt x="54" y="254"/>
                </a:lnTo>
                <a:lnTo>
                  <a:pt x="55" y="251"/>
                </a:lnTo>
                <a:lnTo>
                  <a:pt x="55" y="251"/>
                </a:lnTo>
                <a:lnTo>
                  <a:pt x="54" y="254"/>
                </a:lnTo>
                <a:lnTo>
                  <a:pt x="54" y="254"/>
                </a:lnTo>
                <a:lnTo>
                  <a:pt x="54" y="256"/>
                </a:lnTo>
                <a:lnTo>
                  <a:pt x="54" y="256"/>
                </a:lnTo>
                <a:lnTo>
                  <a:pt x="54" y="256"/>
                </a:lnTo>
                <a:lnTo>
                  <a:pt x="54" y="256"/>
                </a:lnTo>
                <a:lnTo>
                  <a:pt x="54" y="254"/>
                </a:lnTo>
                <a:lnTo>
                  <a:pt x="54" y="254"/>
                </a:lnTo>
                <a:close/>
                <a:moveTo>
                  <a:pt x="67" y="369"/>
                </a:moveTo>
                <a:lnTo>
                  <a:pt x="67" y="369"/>
                </a:lnTo>
                <a:lnTo>
                  <a:pt x="65" y="369"/>
                </a:lnTo>
                <a:lnTo>
                  <a:pt x="65" y="369"/>
                </a:lnTo>
                <a:lnTo>
                  <a:pt x="55" y="366"/>
                </a:lnTo>
                <a:lnTo>
                  <a:pt x="55" y="366"/>
                </a:lnTo>
                <a:lnTo>
                  <a:pt x="52" y="366"/>
                </a:lnTo>
                <a:lnTo>
                  <a:pt x="52" y="366"/>
                </a:lnTo>
                <a:lnTo>
                  <a:pt x="54" y="366"/>
                </a:lnTo>
                <a:lnTo>
                  <a:pt x="54" y="366"/>
                </a:lnTo>
                <a:lnTo>
                  <a:pt x="65" y="369"/>
                </a:lnTo>
                <a:lnTo>
                  <a:pt x="65" y="369"/>
                </a:lnTo>
                <a:lnTo>
                  <a:pt x="67" y="369"/>
                </a:lnTo>
                <a:lnTo>
                  <a:pt x="67" y="369"/>
                </a:lnTo>
                <a:lnTo>
                  <a:pt x="67" y="369"/>
                </a:lnTo>
                <a:lnTo>
                  <a:pt x="67" y="369"/>
                </a:lnTo>
                <a:lnTo>
                  <a:pt x="68" y="371"/>
                </a:lnTo>
                <a:lnTo>
                  <a:pt x="68" y="371"/>
                </a:lnTo>
                <a:lnTo>
                  <a:pt x="71" y="371"/>
                </a:lnTo>
                <a:lnTo>
                  <a:pt x="72" y="369"/>
                </a:lnTo>
                <a:lnTo>
                  <a:pt x="72" y="369"/>
                </a:lnTo>
                <a:lnTo>
                  <a:pt x="78" y="364"/>
                </a:lnTo>
                <a:lnTo>
                  <a:pt x="78" y="364"/>
                </a:lnTo>
                <a:lnTo>
                  <a:pt x="86" y="356"/>
                </a:lnTo>
                <a:lnTo>
                  <a:pt x="86" y="356"/>
                </a:lnTo>
                <a:lnTo>
                  <a:pt x="86" y="355"/>
                </a:lnTo>
                <a:lnTo>
                  <a:pt x="86" y="355"/>
                </a:lnTo>
                <a:lnTo>
                  <a:pt x="85" y="356"/>
                </a:lnTo>
                <a:lnTo>
                  <a:pt x="85" y="356"/>
                </a:lnTo>
                <a:lnTo>
                  <a:pt x="82" y="358"/>
                </a:lnTo>
                <a:lnTo>
                  <a:pt x="82" y="358"/>
                </a:lnTo>
                <a:lnTo>
                  <a:pt x="72" y="368"/>
                </a:lnTo>
                <a:lnTo>
                  <a:pt x="72" y="368"/>
                </a:lnTo>
                <a:lnTo>
                  <a:pt x="69" y="369"/>
                </a:lnTo>
                <a:lnTo>
                  <a:pt x="67" y="369"/>
                </a:lnTo>
                <a:lnTo>
                  <a:pt x="67" y="369"/>
                </a:lnTo>
                <a:close/>
                <a:moveTo>
                  <a:pt x="94" y="211"/>
                </a:moveTo>
                <a:lnTo>
                  <a:pt x="94" y="211"/>
                </a:lnTo>
                <a:lnTo>
                  <a:pt x="91" y="209"/>
                </a:lnTo>
                <a:lnTo>
                  <a:pt x="91" y="209"/>
                </a:lnTo>
                <a:lnTo>
                  <a:pt x="89" y="210"/>
                </a:lnTo>
                <a:lnTo>
                  <a:pt x="89" y="210"/>
                </a:lnTo>
                <a:lnTo>
                  <a:pt x="91" y="211"/>
                </a:lnTo>
                <a:lnTo>
                  <a:pt x="91" y="211"/>
                </a:lnTo>
                <a:lnTo>
                  <a:pt x="91" y="213"/>
                </a:lnTo>
                <a:lnTo>
                  <a:pt x="91" y="213"/>
                </a:lnTo>
                <a:lnTo>
                  <a:pt x="92" y="211"/>
                </a:lnTo>
                <a:lnTo>
                  <a:pt x="94" y="211"/>
                </a:lnTo>
                <a:lnTo>
                  <a:pt x="94" y="211"/>
                </a:lnTo>
                <a:lnTo>
                  <a:pt x="94" y="213"/>
                </a:lnTo>
                <a:lnTo>
                  <a:pt x="94" y="214"/>
                </a:lnTo>
                <a:lnTo>
                  <a:pt x="94" y="214"/>
                </a:lnTo>
                <a:lnTo>
                  <a:pt x="94" y="216"/>
                </a:lnTo>
                <a:lnTo>
                  <a:pt x="94" y="216"/>
                </a:lnTo>
                <a:lnTo>
                  <a:pt x="94" y="217"/>
                </a:lnTo>
                <a:lnTo>
                  <a:pt x="94" y="217"/>
                </a:lnTo>
                <a:lnTo>
                  <a:pt x="95" y="220"/>
                </a:lnTo>
                <a:lnTo>
                  <a:pt x="95" y="220"/>
                </a:lnTo>
                <a:lnTo>
                  <a:pt x="96" y="219"/>
                </a:lnTo>
                <a:lnTo>
                  <a:pt x="96" y="219"/>
                </a:lnTo>
                <a:lnTo>
                  <a:pt x="95" y="217"/>
                </a:lnTo>
                <a:lnTo>
                  <a:pt x="96" y="216"/>
                </a:lnTo>
                <a:lnTo>
                  <a:pt x="96" y="216"/>
                </a:lnTo>
                <a:lnTo>
                  <a:pt x="98" y="214"/>
                </a:lnTo>
                <a:lnTo>
                  <a:pt x="98" y="214"/>
                </a:lnTo>
                <a:lnTo>
                  <a:pt x="98" y="213"/>
                </a:lnTo>
                <a:lnTo>
                  <a:pt x="98" y="210"/>
                </a:lnTo>
                <a:lnTo>
                  <a:pt x="98" y="210"/>
                </a:lnTo>
                <a:lnTo>
                  <a:pt x="95" y="211"/>
                </a:lnTo>
                <a:lnTo>
                  <a:pt x="94" y="211"/>
                </a:lnTo>
                <a:lnTo>
                  <a:pt x="94" y="211"/>
                </a:lnTo>
                <a:close/>
                <a:moveTo>
                  <a:pt x="27" y="317"/>
                </a:moveTo>
                <a:lnTo>
                  <a:pt x="27" y="317"/>
                </a:lnTo>
                <a:lnTo>
                  <a:pt x="25" y="315"/>
                </a:lnTo>
                <a:lnTo>
                  <a:pt x="27" y="314"/>
                </a:lnTo>
                <a:lnTo>
                  <a:pt x="27" y="314"/>
                </a:lnTo>
                <a:lnTo>
                  <a:pt x="28" y="311"/>
                </a:lnTo>
                <a:lnTo>
                  <a:pt x="28" y="311"/>
                </a:lnTo>
                <a:lnTo>
                  <a:pt x="31" y="302"/>
                </a:lnTo>
                <a:lnTo>
                  <a:pt x="31" y="302"/>
                </a:lnTo>
                <a:lnTo>
                  <a:pt x="32" y="291"/>
                </a:lnTo>
                <a:lnTo>
                  <a:pt x="32" y="291"/>
                </a:lnTo>
                <a:lnTo>
                  <a:pt x="38" y="273"/>
                </a:lnTo>
                <a:lnTo>
                  <a:pt x="47" y="254"/>
                </a:lnTo>
                <a:lnTo>
                  <a:pt x="47" y="254"/>
                </a:lnTo>
                <a:lnTo>
                  <a:pt x="59" y="230"/>
                </a:lnTo>
                <a:lnTo>
                  <a:pt x="59" y="230"/>
                </a:lnTo>
                <a:lnTo>
                  <a:pt x="75" y="204"/>
                </a:lnTo>
                <a:lnTo>
                  <a:pt x="75" y="204"/>
                </a:lnTo>
                <a:lnTo>
                  <a:pt x="81" y="196"/>
                </a:lnTo>
                <a:lnTo>
                  <a:pt x="81" y="196"/>
                </a:lnTo>
                <a:lnTo>
                  <a:pt x="89" y="186"/>
                </a:lnTo>
                <a:lnTo>
                  <a:pt x="89" y="186"/>
                </a:lnTo>
                <a:lnTo>
                  <a:pt x="95" y="180"/>
                </a:lnTo>
                <a:lnTo>
                  <a:pt x="102" y="175"/>
                </a:lnTo>
                <a:lnTo>
                  <a:pt x="102" y="175"/>
                </a:lnTo>
                <a:lnTo>
                  <a:pt x="102" y="173"/>
                </a:lnTo>
                <a:lnTo>
                  <a:pt x="102" y="173"/>
                </a:lnTo>
                <a:lnTo>
                  <a:pt x="102" y="173"/>
                </a:lnTo>
                <a:lnTo>
                  <a:pt x="102" y="173"/>
                </a:lnTo>
                <a:lnTo>
                  <a:pt x="101" y="175"/>
                </a:lnTo>
                <a:lnTo>
                  <a:pt x="101" y="175"/>
                </a:lnTo>
                <a:lnTo>
                  <a:pt x="92" y="177"/>
                </a:lnTo>
                <a:lnTo>
                  <a:pt x="85" y="182"/>
                </a:lnTo>
                <a:lnTo>
                  <a:pt x="85" y="182"/>
                </a:lnTo>
                <a:lnTo>
                  <a:pt x="71" y="193"/>
                </a:lnTo>
                <a:lnTo>
                  <a:pt x="71" y="193"/>
                </a:lnTo>
                <a:lnTo>
                  <a:pt x="67" y="196"/>
                </a:lnTo>
                <a:lnTo>
                  <a:pt x="62" y="200"/>
                </a:lnTo>
                <a:lnTo>
                  <a:pt x="62" y="200"/>
                </a:lnTo>
                <a:lnTo>
                  <a:pt x="49" y="217"/>
                </a:lnTo>
                <a:lnTo>
                  <a:pt x="49" y="217"/>
                </a:lnTo>
                <a:lnTo>
                  <a:pt x="44" y="229"/>
                </a:lnTo>
                <a:lnTo>
                  <a:pt x="44" y="229"/>
                </a:lnTo>
                <a:lnTo>
                  <a:pt x="38" y="241"/>
                </a:lnTo>
                <a:lnTo>
                  <a:pt x="38" y="241"/>
                </a:lnTo>
                <a:lnTo>
                  <a:pt x="31" y="260"/>
                </a:lnTo>
                <a:lnTo>
                  <a:pt x="31" y="260"/>
                </a:lnTo>
                <a:lnTo>
                  <a:pt x="22" y="280"/>
                </a:lnTo>
                <a:lnTo>
                  <a:pt x="15" y="301"/>
                </a:lnTo>
                <a:lnTo>
                  <a:pt x="15" y="301"/>
                </a:lnTo>
                <a:lnTo>
                  <a:pt x="8" y="327"/>
                </a:lnTo>
                <a:lnTo>
                  <a:pt x="8" y="327"/>
                </a:lnTo>
                <a:lnTo>
                  <a:pt x="5" y="341"/>
                </a:lnTo>
                <a:lnTo>
                  <a:pt x="5" y="341"/>
                </a:lnTo>
                <a:lnTo>
                  <a:pt x="5" y="346"/>
                </a:lnTo>
                <a:lnTo>
                  <a:pt x="5" y="346"/>
                </a:lnTo>
                <a:lnTo>
                  <a:pt x="5" y="346"/>
                </a:lnTo>
                <a:lnTo>
                  <a:pt x="5" y="346"/>
                </a:lnTo>
                <a:lnTo>
                  <a:pt x="5" y="345"/>
                </a:lnTo>
                <a:lnTo>
                  <a:pt x="5" y="345"/>
                </a:lnTo>
                <a:lnTo>
                  <a:pt x="8" y="341"/>
                </a:lnTo>
                <a:lnTo>
                  <a:pt x="13" y="338"/>
                </a:lnTo>
                <a:lnTo>
                  <a:pt x="13" y="338"/>
                </a:lnTo>
                <a:lnTo>
                  <a:pt x="21" y="334"/>
                </a:lnTo>
                <a:lnTo>
                  <a:pt x="21" y="334"/>
                </a:lnTo>
                <a:lnTo>
                  <a:pt x="22" y="332"/>
                </a:lnTo>
                <a:lnTo>
                  <a:pt x="24" y="331"/>
                </a:lnTo>
                <a:lnTo>
                  <a:pt x="24" y="331"/>
                </a:lnTo>
                <a:lnTo>
                  <a:pt x="27" y="317"/>
                </a:lnTo>
                <a:lnTo>
                  <a:pt x="27" y="317"/>
                </a:lnTo>
                <a:close/>
                <a:moveTo>
                  <a:pt x="219" y="180"/>
                </a:moveTo>
                <a:lnTo>
                  <a:pt x="219" y="180"/>
                </a:lnTo>
                <a:lnTo>
                  <a:pt x="217" y="179"/>
                </a:lnTo>
                <a:lnTo>
                  <a:pt x="219" y="177"/>
                </a:lnTo>
                <a:lnTo>
                  <a:pt x="219" y="177"/>
                </a:lnTo>
                <a:lnTo>
                  <a:pt x="220" y="176"/>
                </a:lnTo>
                <a:lnTo>
                  <a:pt x="220" y="176"/>
                </a:lnTo>
                <a:lnTo>
                  <a:pt x="221" y="175"/>
                </a:lnTo>
                <a:lnTo>
                  <a:pt x="221" y="175"/>
                </a:lnTo>
                <a:lnTo>
                  <a:pt x="223" y="173"/>
                </a:lnTo>
                <a:lnTo>
                  <a:pt x="223" y="173"/>
                </a:lnTo>
                <a:lnTo>
                  <a:pt x="226" y="165"/>
                </a:lnTo>
                <a:lnTo>
                  <a:pt x="226" y="165"/>
                </a:lnTo>
                <a:lnTo>
                  <a:pt x="233" y="148"/>
                </a:lnTo>
                <a:lnTo>
                  <a:pt x="233" y="148"/>
                </a:lnTo>
                <a:lnTo>
                  <a:pt x="238" y="135"/>
                </a:lnTo>
                <a:lnTo>
                  <a:pt x="238" y="135"/>
                </a:lnTo>
                <a:lnTo>
                  <a:pt x="247" y="116"/>
                </a:lnTo>
                <a:lnTo>
                  <a:pt x="247" y="116"/>
                </a:lnTo>
                <a:lnTo>
                  <a:pt x="251" y="106"/>
                </a:lnTo>
                <a:lnTo>
                  <a:pt x="251" y="106"/>
                </a:lnTo>
                <a:lnTo>
                  <a:pt x="254" y="101"/>
                </a:lnTo>
                <a:lnTo>
                  <a:pt x="254" y="101"/>
                </a:lnTo>
                <a:lnTo>
                  <a:pt x="256" y="98"/>
                </a:lnTo>
                <a:lnTo>
                  <a:pt x="257" y="98"/>
                </a:lnTo>
                <a:lnTo>
                  <a:pt x="257" y="98"/>
                </a:lnTo>
                <a:lnTo>
                  <a:pt x="258" y="98"/>
                </a:lnTo>
                <a:lnTo>
                  <a:pt x="258" y="98"/>
                </a:lnTo>
                <a:lnTo>
                  <a:pt x="254" y="106"/>
                </a:lnTo>
                <a:lnTo>
                  <a:pt x="250" y="115"/>
                </a:lnTo>
                <a:lnTo>
                  <a:pt x="250" y="115"/>
                </a:lnTo>
                <a:lnTo>
                  <a:pt x="254" y="112"/>
                </a:lnTo>
                <a:lnTo>
                  <a:pt x="254" y="112"/>
                </a:lnTo>
                <a:lnTo>
                  <a:pt x="254" y="112"/>
                </a:lnTo>
                <a:lnTo>
                  <a:pt x="254" y="112"/>
                </a:lnTo>
                <a:lnTo>
                  <a:pt x="257" y="106"/>
                </a:lnTo>
                <a:lnTo>
                  <a:pt x="257" y="106"/>
                </a:lnTo>
                <a:lnTo>
                  <a:pt x="257" y="105"/>
                </a:lnTo>
                <a:lnTo>
                  <a:pt x="257" y="105"/>
                </a:lnTo>
                <a:lnTo>
                  <a:pt x="258" y="102"/>
                </a:lnTo>
                <a:lnTo>
                  <a:pt x="258" y="102"/>
                </a:lnTo>
                <a:lnTo>
                  <a:pt x="260" y="99"/>
                </a:lnTo>
                <a:lnTo>
                  <a:pt x="260" y="99"/>
                </a:lnTo>
                <a:lnTo>
                  <a:pt x="261" y="95"/>
                </a:lnTo>
                <a:lnTo>
                  <a:pt x="261" y="95"/>
                </a:lnTo>
                <a:lnTo>
                  <a:pt x="261" y="94"/>
                </a:lnTo>
                <a:lnTo>
                  <a:pt x="261" y="94"/>
                </a:lnTo>
                <a:lnTo>
                  <a:pt x="261" y="92"/>
                </a:lnTo>
                <a:lnTo>
                  <a:pt x="258" y="92"/>
                </a:lnTo>
                <a:lnTo>
                  <a:pt x="258" y="92"/>
                </a:lnTo>
                <a:lnTo>
                  <a:pt x="250" y="95"/>
                </a:lnTo>
                <a:lnTo>
                  <a:pt x="250" y="95"/>
                </a:lnTo>
                <a:lnTo>
                  <a:pt x="250" y="96"/>
                </a:lnTo>
                <a:lnTo>
                  <a:pt x="250" y="96"/>
                </a:lnTo>
                <a:lnTo>
                  <a:pt x="246" y="106"/>
                </a:lnTo>
                <a:lnTo>
                  <a:pt x="246" y="106"/>
                </a:lnTo>
                <a:lnTo>
                  <a:pt x="238" y="121"/>
                </a:lnTo>
                <a:lnTo>
                  <a:pt x="238" y="121"/>
                </a:lnTo>
                <a:lnTo>
                  <a:pt x="233" y="132"/>
                </a:lnTo>
                <a:lnTo>
                  <a:pt x="233" y="132"/>
                </a:lnTo>
                <a:lnTo>
                  <a:pt x="226" y="145"/>
                </a:lnTo>
                <a:lnTo>
                  <a:pt x="226" y="145"/>
                </a:lnTo>
                <a:lnTo>
                  <a:pt x="223" y="150"/>
                </a:lnTo>
                <a:lnTo>
                  <a:pt x="223" y="150"/>
                </a:lnTo>
                <a:lnTo>
                  <a:pt x="214" y="165"/>
                </a:lnTo>
                <a:lnTo>
                  <a:pt x="214" y="165"/>
                </a:lnTo>
                <a:lnTo>
                  <a:pt x="202" y="187"/>
                </a:lnTo>
                <a:lnTo>
                  <a:pt x="202" y="187"/>
                </a:lnTo>
                <a:lnTo>
                  <a:pt x="192" y="203"/>
                </a:lnTo>
                <a:lnTo>
                  <a:pt x="182" y="217"/>
                </a:lnTo>
                <a:lnTo>
                  <a:pt x="182" y="217"/>
                </a:lnTo>
                <a:lnTo>
                  <a:pt x="177" y="223"/>
                </a:lnTo>
                <a:lnTo>
                  <a:pt x="172" y="227"/>
                </a:lnTo>
                <a:lnTo>
                  <a:pt x="172" y="227"/>
                </a:lnTo>
                <a:lnTo>
                  <a:pt x="170" y="227"/>
                </a:lnTo>
                <a:lnTo>
                  <a:pt x="170" y="227"/>
                </a:lnTo>
                <a:lnTo>
                  <a:pt x="175" y="229"/>
                </a:lnTo>
                <a:lnTo>
                  <a:pt x="177" y="227"/>
                </a:lnTo>
                <a:lnTo>
                  <a:pt x="177" y="227"/>
                </a:lnTo>
                <a:lnTo>
                  <a:pt x="180" y="226"/>
                </a:lnTo>
                <a:lnTo>
                  <a:pt x="180" y="226"/>
                </a:lnTo>
                <a:lnTo>
                  <a:pt x="192" y="217"/>
                </a:lnTo>
                <a:lnTo>
                  <a:pt x="192" y="217"/>
                </a:lnTo>
                <a:lnTo>
                  <a:pt x="193" y="214"/>
                </a:lnTo>
                <a:lnTo>
                  <a:pt x="193" y="214"/>
                </a:lnTo>
                <a:lnTo>
                  <a:pt x="202" y="206"/>
                </a:lnTo>
                <a:lnTo>
                  <a:pt x="202" y="206"/>
                </a:lnTo>
                <a:lnTo>
                  <a:pt x="207" y="199"/>
                </a:lnTo>
                <a:lnTo>
                  <a:pt x="207" y="199"/>
                </a:lnTo>
                <a:lnTo>
                  <a:pt x="211" y="193"/>
                </a:lnTo>
                <a:lnTo>
                  <a:pt x="211" y="193"/>
                </a:lnTo>
                <a:lnTo>
                  <a:pt x="211" y="192"/>
                </a:lnTo>
                <a:lnTo>
                  <a:pt x="211" y="192"/>
                </a:lnTo>
                <a:lnTo>
                  <a:pt x="210" y="190"/>
                </a:lnTo>
                <a:lnTo>
                  <a:pt x="211" y="189"/>
                </a:lnTo>
                <a:lnTo>
                  <a:pt x="211" y="189"/>
                </a:lnTo>
                <a:lnTo>
                  <a:pt x="211" y="187"/>
                </a:lnTo>
                <a:lnTo>
                  <a:pt x="211" y="187"/>
                </a:lnTo>
                <a:lnTo>
                  <a:pt x="214" y="186"/>
                </a:lnTo>
                <a:lnTo>
                  <a:pt x="214" y="186"/>
                </a:lnTo>
                <a:lnTo>
                  <a:pt x="216" y="184"/>
                </a:lnTo>
                <a:lnTo>
                  <a:pt x="216" y="184"/>
                </a:lnTo>
                <a:lnTo>
                  <a:pt x="219" y="180"/>
                </a:lnTo>
                <a:lnTo>
                  <a:pt x="219" y="180"/>
                </a:lnTo>
                <a:close/>
                <a:moveTo>
                  <a:pt x="8" y="352"/>
                </a:moveTo>
                <a:lnTo>
                  <a:pt x="8" y="352"/>
                </a:lnTo>
                <a:lnTo>
                  <a:pt x="8" y="352"/>
                </a:lnTo>
                <a:lnTo>
                  <a:pt x="8" y="352"/>
                </a:lnTo>
                <a:lnTo>
                  <a:pt x="22" y="355"/>
                </a:lnTo>
                <a:lnTo>
                  <a:pt x="22" y="355"/>
                </a:lnTo>
                <a:lnTo>
                  <a:pt x="34" y="358"/>
                </a:lnTo>
                <a:lnTo>
                  <a:pt x="34" y="358"/>
                </a:lnTo>
                <a:lnTo>
                  <a:pt x="45" y="359"/>
                </a:lnTo>
                <a:lnTo>
                  <a:pt x="45" y="359"/>
                </a:lnTo>
                <a:lnTo>
                  <a:pt x="64" y="364"/>
                </a:lnTo>
                <a:lnTo>
                  <a:pt x="64" y="364"/>
                </a:lnTo>
                <a:lnTo>
                  <a:pt x="71" y="365"/>
                </a:lnTo>
                <a:lnTo>
                  <a:pt x="71" y="365"/>
                </a:lnTo>
                <a:lnTo>
                  <a:pt x="72" y="365"/>
                </a:lnTo>
                <a:lnTo>
                  <a:pt x="72" y="365"/>
                </a:lnTo>
                <a:lnTo>
                  <a:pt x="79" y="356"/>
                </a:lnTo>
                <a:lnTo>
                  <a:pt x="79" y="356"/>
                </a:lnTo>
                <a:lnTo>
                  <a:pt x="85" y="351"/>
                </a:lnTo>
                <a:lnTo>
                  <a:pt x="85" y="351"/>
                </a:lnTo>
                <a:lnTo>
                  <a:pt x="86" y="351"/>
                </a:lnTo>
                <a:lnTo>
                  <a:pt x="86" y="351"/>
                </a:lnTo>
                <a:lnTo>
                  <a:pt x="82" y="351"/>
                </a:lnTo>
                <a:lnTo>
                  <a:pt x="82" y="351"/>
                </a:lnTo>
                <a:lnTo>
                  <a:pt x="75" y="351"/>
                </a:lnTo>
                <a:lnTo>
                  <a:pt x="68" y="351"/>
                </a:lnTo>
                <a:lnTo>
                  <a:pt x="68" y="351"/>
                </a:lnTo>
                <a:lnTo>
                  <a:pt x="67" y="349"/>
                </a:lnTo>
                <a:lnTo>
                  <a:pt x="67" y="348"/>
                </a:lnTo>
                <a:lnTo>
                  <a:pt x="67" y="348"/>
                </a:lnTo>
                <a:lnTo>
                  <a:pt x="67" y="348"/>
                </a:lnTo>
                <a:lnTo>
                  <a:pt x="67" y="348"/>
                </a:lnTo>
                <a:lnTo>
                  <a:pt x="62" y="346"/>
                </a:lnTo>
                <a:lnTo>
                  <a:pt x="62" y="346"/>
                </a:lnTo>
                <a:lnTo>
                  <a:pt x="42" y="341"/>
                </a:lnTo>
                <a:lnTo>
                  <a:pt x="42" y="341"/>
                </a:lnTo>
                <a:lnTo>
                  <a:pt x="38" y="341"/>
                </a:lnTo>
                <a:lnTo>
                  <a:pt x="32" y="339"/>
                </a:lnTo>
                <a:lnTo>
                  <a:pt x="32" y="339"/>
                </a:lnTo>
                <a:lnTo>
                  <a:pt x="30" y="339"/>
                </a:lnTo>
                <a:lnTo>
                  <a:pt x="30" y="339"/>
                </a:lnTo>
                <a:lnTo>
                  <a:pt x="28" y="339"/>
                </a:lnTo>
                <a:lnTo>
                  <a:pt x="28" y="339"/>
                </a:lnTo>
                <a:lnTo>
                  <a:pt x="24" y="341"/>
                </a:lnTo>
                <a:lnTo>
                  <a:pt x="24" y="341"/>
                </a:lnTo>
                <a:lnTo>
                  <a:pt x="21" y="342"/>
                </a:lnTo>
                <a:lnTo>
                  <a:pt x="21" y="342"/>
                </a:lnTo>
                <a:lnTo>
                  <a:pt x="17" y="345"/>
                </a:lnTo>
                <a:lnTo>
                  <a:pt x="17" y="345"/>
                </a:lnTo>
                <a:lnTo>
                  <a:pt x="10" y="351"/>
                </a:lnTo>
                <a:lnTo>
                  <a:pt x="10" y="351"/>
                </a:lnTo>
                <a:lnTo>
                  <a:pt x="8" y="352"/>
                </a:lnTo>
                <a:lnTo>
                  <a:pt x="8" y="352"/>
                </a:lnTo>
                <a:close/>
                <a:moveTo>
                  <a:pt x="210" y="71"/>
                </a:moveTo>
                <a:lnTo>
                  <a:pt x="210" y="71"/>
                </a:lnTo>
                <a:lnTo>
                  <a:pt x="211" y="72"/>
                </a:lnTo>
                <a:lnTo>
                  <a:pt x="211" y="72"/>
                </a:lnTo>
                <a:lnTo>
                  <a:pt x="213" y="72"/>
                </a:lnTo>
                <a:lnTo>
                  <a:pt x="214" y="72"/>
                </a:lnTo>
                <a:lnTo>
                  <a:pt x="214" y="72"/>
                </a:lnTo>
                <a:lnTo>
                  <a:pt x="221" y="69"/>
                </a:lnTo>
                <a:lnTo>
                  <a:pt x="221" y="69"/>
                </a:lnTo>
                <a:lnTo>
                  <a:pt x="223" y="69"/>
                </a:lnTo>
                <a:lnTo>
                  <a:pt x="223" y="69"/>
                </a:lnTo>
                <a:lnTo>
                  <a:pt x="226" y="68"/>
                </a:lnTo>
                <a:lnTo>
                  <a:pt x="226" y="68"/>
                </a:lnTo>
                <a:lnTo>
                  <a:pt x="227" y="67"/>
                </a:lnTo>
                <a:lnTo>
                  <a:pt x="227" y="67"/>
                </a:lnTo>
                <a:lnTo>
                  <a:pt x="230" y="67"/>
                </a:lnTo>
                <a:lnTo>
                  <a:pt x="230" y="65"/>
                </a:lnTo>
                <a:lnTo>
                  <a:pt x="230" y="65"/>
                </a:lnTo>
                <a:lnTo>
                  <a:pt x="231" y="64"/>
                </a:lnTo>
                <a:lnTo>
                  <a:pt x="231" y="64"/>
                </a:lnTo>
                <a:lnTo>
                  <a:pt x="236" y="61"/>
                </a:lnTo>
                <a:lnTo>
                  <a:pt x="236" y="61"/>
                </a:lnTo>
                <a:lnTo>
                  <a:pt x="244" y="55"/>
                </a:lnTo>
                <a:lnTo>
                  <a:pt x="244" y="55"/>
                </a:lnTo>
                <a:lnTo>
                  <a:pt x="257" y="44"/>
                </a:lnTo>
                <a:lnTo>
                  <a:pt x="257" y="44"/>
                </a:lnTo>
                <a:lnTo>
                  <a:pt x="263" y="37"/>
                </a:lnTo>
                <a:lnTo>
                  <a:pt x="263" y="37"/>
                </a:lnTo>
                <a:lnTo>
                  <a:pt x="278" y="24"/>
                </a:lnTo>
                <a:lnTo>
                  <a:pt x="278" y="24"/>
                </a:lnTo>
                <a:lnTo>
                  <a:pt x="287" y="15"/>
                </a:lnTo>
                <a:lnTo>
                  <a:pt x="287" y="15"/>
                </a:lnTo>
                <a:lnTo>
                  <a:pt x="294" y="8"/>
                </a:lnTo>
                <a:lnTo>
                  <a:pt x="294" y="8"/>
                </a:lnTo>
                <a:lnTo>
                  <a:pt x="294" y="8"/>
                </a:lnTo>
                <a:lnTo>
                  <a:pt x="294" y="8"/>
                </a:lnTo>
                <a:lnTo>
                  <a:pt x="288" y="8"/>
                </a:lnTo>
                <a:lnTo>
                  <a:pt x="288" y="8"/>
                </a:lnTo>
                <a:lnTo>
                  <a:pt x="278" y="10"/>
                </a:lnTo>
                <a:lnTo>
                  <a:pt x="278" y="10"/>
                </a:lnTo>
                <a:lnTo>
                  <a:pt x="275" y="13"/>
                </a:lnTo>
                <a:lnTo>
                  <a:pt x="275" y="13"/>
                </a:lnTo>
                <a:lnTo>
                  <a:pt x="271" y="15"/>
                </a:lnTo>
                <a:lnTo>
                  <a:pt x="271" y="15"/>
                </a:lnTo>
                <a:lnTo>
                  <a:pt x="263" y="22"/>
                </a:lnTo>
                <a:lnTo>
                  <a:pt x="263" y="22"/>
                </a:lnTo>
                <a:lnTo>
                  <a:pt x="257" y="28"/>
                </a:lnTo>
                <a:lnTo>
                  <a:pt x="257" y="28"/>
                </a:lnTo>
                <a:lnTo>
                  <a:pt x="251" y="32"/>
                </a:lnTo>
                <a:lnTo>
                  <a:pt x="251" y="32"/>
                </a:lnTo>
                <a:lnTo>
                  <a:pt x="246" y="40"/>
                </a:lnTo>
                <a:lnTo>
                  <a:pt x="246" y="40"/>
                </a:lnTo>
                <a:lnTo>
                  <a:pt x="230" y="52"/>
                </a:lnTo>
                <a:lnTo>
                  <a:pt x="230" y="52"/>
                </a:lnTo>
                <a:lnTo>
                  <a:pt x="211" y="69"/>
                </a:lnTo>
                <a:lnTo>
                  <a:pt x="211" y="69"/>
                </a:lnTo>
                <a:lnTo>
                  <a:pt x="210" y="71"/>
                </a:lnTo>
                <a:lnTo>
                  <a:pt x="210" y="71"/>
                </a:lnTo>
                <a:close/>
                <a:moveTo>
                  <a:pt x="132" y="254"/>
                </a:moveTo>
                <a:lnTo>
                  <a:pt x="132" y="254"/>
                </a:lnTo>
                <a:lnTo>
                  <a:pt x="135" y="254"/>
                </a:lnTo>
                <a:lnTo>
                  <a:pt x="135" y="254"/>
                </a:lnTo>
                <a:lnTo>
                  <a:pt x="136" y="254"/>
                </a:lnTo>
                <a:lnTo>
                  <a:pt x="139" y="256"/>
                </a:lnTo>
                <a:lnTo>
                  <a:pt x="139" y="256"/>
                </a:lnTo>
                <a:lnTo>
                  <a:pt x="140" y="257"/>
                </a:lnTo>
                <a:lnTo>
                  <a:pt x="140" y="257"/>
                </a:lnTo>
                <a:lnTo>
                  <a:pt x="142" y="258"/>
                </a:lnTo>
                <a:lnTo>
                  <a:pt x="142" y="258"/>
                </a:lnTo>
                <a:lnTo>
                  <a:pt x="146" y="263"/>
                </a:lnTo>
                <a:lnTo>
                  <a:pt x="146" y="263"/>
                </a:lnTo>
                <a:lnTo>
                  <a:pt x="149" y="267"/>
                </a:lnTo>
                <a:lnTo>
                  <a:pt x="149" y="267"/>
                </a:lnTo>
                <a:lnTo>
                  <a:pt x="152" y="268"/>
                </a:lnTo>
                <a:lnTo>
                  <a:pt x="152" y="268"/>
                </a:lnTo>
                <a:lnTo>
                  <a:pt x="157" y="270"/>
                </a:lnTo>
                <a:lnTo>
                  <a:pt x="165" y="270"/>
                </a:lnTo>
                <a:lnTo>
                  <a:pt x="165" y="270"/>
                </a:lnTo>
                <a:lnTo>
                  <a:pt x="170" y="268"/>
                </a:lnTo>
                <a:lnTo>
                  <a:pt x="176" y="267"/>
                </a:lnTo>
                <a:lnTo>
                  <a:pt x="176" y="267"/>
                </a:lnTo>
                <a:lnTo>
                  <a:pt x="184" y="261"/>
                </a:lnTo>
                <a:lnTo>
                  <a:pt x="184" y="261"/>
                </a:lnTo>
                <a:lnTo>
                  <a:pt x="186" y="260"/>
                </a:lnTo>
                <a:lnTo>
                  <a:pt x="186" y="260"/>
                </a:lnTo>
                <a:lnTo>
                  <a:pt x="175" y="261"/>
                </a:lnTo>
                <a:lnTo>
                  <a:pt x="175" y="261"/>
                </a:lnTo>
                <a:lnTo>
                  <a:pt x="169" y="261"/>
                </a:lnTo>
                <a:lnTo>
                  <a:pt x="163" y="261"/>
                </a:lnTo>
                <a:lnTo>
                  <a:pt x="163" y="261"/>
                </a:lnTo>
                <a:lnTo>
                  <a:pt x="159" y="260"/>
                </a:lnTo>
                <a:lnTo>
                  <a:pt x="156" y="257"/>
                </a:lnTo>
                <a:lnTo>
                  <a:pt x="156" y="257"/>
                </a:lnTo>
                <a:lnTo>
                  <a:pt x="152" y="253"/>
                </a:lnTo>
                <a:lnTo>
                  <a:pt x="152" y="253"/>
                </a:lnTo>
                <a:lnTo>
                  <a:pt x="146" y="250"/>
                </a:lnTo>
                <a:lnTo>
                  <a:pt x="140" y="248"/>
                </a:lnTo>
                <a:lnTo>
                  <a:pt x="140" y="248"/>
                </a:lnTo>
                <a:lnTo>
                  <a:pt x="138" y="250"/>
                </a:lnTo>
                <a:lnTo>
                  <a:pt x="138" y="250"/>
                </a:lnTo>
                <a:lnTo>
                  <a:pt x="132" y="254"/>
                </a:lnTo>
                <a:lnTo>
                  <a:pt x="132" y="254"/>
                </a:lnTo>
                <a:lnTo>
                  <a:pt x="132" y="254"/>
                </a:lnTo>
                <a:lnTo>
                  <a:pt x="132" y="254"/>
                </a:lnTo>
                <a:close/>
                <a:moveTo>
                  <a:pt x="254" y="89"/>
                </a:moveTo>
                <a:lnTo>
                  <a:pt x="254" y="89"/>
                </a:lnTo>
                <a:lnTo>
                  <a:pt x="257" y="88"/>
                </a:lnTo>
                <a:lnTo>
                  <a:pt x="257" y="88"/>
                </a:lnTo>
                <a:lnTo>
                  <a:pt x="258" y="86"/>
                </a:lnTo>
                <a:lnTo>
                  <a:pt x="258" y="86"/>
                </a:lnTo>
                <a:lnTo>
                  <a:pt x="260" y="86"/>
                </a:lnTo>
                <a:lnTo>
                  <a:pt x="260" y="86"/>
                </a:lnTo>
                <a:lnTo>
                  <a:pt x="260" y="86"/>
                </a:lnTo>
                <a:lnTo>
                  <a:pt x="260" y="85"/>
                </a:lnTo>
                <a:lnTo>
                  <a:pt x="258" y="85"/>
                </a:lnTo>
                <a:lnTo>
                  <a:pt x="258" y="85"/>
                </a:lnTo>
                <a:lnTo>
                  <a:pt x="250" y="81"/>
                </a:lnTo>
                <a:lnTo>
                  <a:pt x="250" y="81"/>
                </a:lnTo>
                <a:lnTo>
                  <a:pt x="241" y="76"/>
                </a:lnTo>
                <a:lnTo>
                  <a:pt x="241" y="76"/>
                </a:lnTo>
                <a:lnTo>
                  <a:pt x="236" y="74"/>
                </a:lnTo>
                <a:lnTo>
                  <a:pt x="236" y="74"/>
                </a:lnTo>
                <a:lnTo>
                  <a:pt x="230" y="72"/>
                </a:lnTo>
                <a:lnTo>
                  <a:pt x="230" y="72"/>
                </a:lnTo>
                <a:lnTo>
                  <a:pt x="229" y="72"/>
                </a:lnTo>
                <a:lnTo>
                  <a:pt x="229" y="72"/>
                </a:lnTo>
                <a:lnTo>
                  <a:pt x="220" y="75"/>
                </a:lnTo>
                <a:lnTo>
                  <a:pt x="220" y="75"/>
                </a:lnTo>
                <a:lnTo>
                  <a:pt x="219" y="75"/>
                </a:lnTo>
                <a:lnTo>
                  <a:pt x="219" y="75"/>
                </a:lnTo>
                <a:lnTo>
                  <a:pt x="219" y="75"/>
                </a:lnTo>
                <a:lnTo>
                  <a:pt x="219" y="75"/>
                </a:lnTo>
                <a:lnTo>
                  <a:pt x="224" y="78"/>
                </a:lnTo>
                <a:lnTo>
                  <a:pt x="224" y="78"/>
                </a:lnTo>
                <a:lnTo>
                  <a:pt x="231" y="81"/>
                </a:lnTo>
                <a:lnTo>
                  <a:pt x="231" y="81"/>
                </a:lnTo>
                <a:lnTo>
                  <a:pt x="244" y="85"/>
                </a:lnTo>
                <a:lnTo>
                  <a:pt x="244" y="85"/>
                </a:lnTo>
                <a:lnTo>
                  <a:pt x="250" y="88"/>
                </a:lnTo>
                <a:lnTo>
                  <a:pt x="250" y="88"/>
                </a:lnTo>
                <a:lnTo>
                  <a:pt x="253" y="89"/>
                </a:lnTo>
                <a:lnTo>
                  <a:pt x="253" y="89"/>
                </a:lnTo>
                <a:lnTo>
                  <a:pt x="254" y="89"/>
                </a:lnTo>
                <a:lnTo>
                  <a:pt x="254" y="89"/>
                </a:lnTo>
                <a:lnTo>
                  <a:pt x="254" y="89"/>
                </a:lnTo>
                <a:lnTo>
                  <a:pt x="254" y="89"/>
                </a:lnTo>
                <a:close/>
                <a:moveTo>
                  <a:pt x="294" y="106"/>
                </a:moveTo>
                <a:lnTo>
                  <a:pt x="294" y="106"/>
                </a:lnTo>
                <a:lnTo>
                  <a:pt x="297" y="108"/>
                </a:lnTo>
                <a:lnTo>
                  <a:pt x="297" y="108"/>
                </a:lnTo>
                <a:lnTo>
                  <a:pt x="301" y="108"/>
                </a:lnTo>
                <a:lnTo>
                  <a:pt x="301" y="108"/>
                </a:lnTo>
                <a:lnTo>
                  <a:pt x="310" y="111"/>
                </a:lnTo>
                <a:lnTo>
                  <a:pt x="310" y="111"/>
                </a:lnTo>
                <a:lnTo>
                  <a:pt x="312" y="111"/>
                </a:lnTo>
                <a:lnTo>
                  <a:pt x="314" y="109"/>
                </a:lnTo>
                <a:lnTo>
                  <a:pt x="314" y="109"/>
                </a:lnTo>
                <a:lnTo>
                  <a:pt x="322" y="103"/>
                </a:lnTo>
                <a:lnTo>
                  <a:pt x="322" y="103"/>
                </a:lnTo>
                <a:lnTo>
                  <a:pt x="324" y="103"/>
                </a:lnTo>
                <a:lnTo>
                  <a:pt x="324" y="103"/>
                </a:lnTo>
                <a:lnTo>
                  <a:pt x="324" y="103"/>
                </a:lnTo>
                <a:lnTo>
                  <a:pt x="324" y="103"/>
                </a:lnTo>
                <a:lnTo>
                  <a:pt x="315" y="101"/>
                </a:lnTo>
                <a:lnTo>
                  <a:pt x="315" y="101"/>
                </a:lnTo>
                <a:lnTo>
                  <a:pt x="307" y="99"/>
                </a:lnTo>
                <a:lnTo>
                  <a:pt x="298" y="96"/>
                </a:lnTo>
                <a:lnTo>
                  <a:pt x="298" y="96"/>
                </a:lnTo>
                <a:lnTo>
                  <a:pt x="298" y="96"/>
                </a:lnTo>
                <a:lnTo>
                  <a:pt x="298" y="96"/>
                </a:lnTo>
                <a:lnTo>
                  <a:pt x="294" y="106"/>
                </a:lnTo>
                <a:lnTo>
                  <a:pt x="294" y="106"/>
                </a:lnTo>
                <a:close/>
                <a:moveTo>
                  <a:pt x="84" y="314"/>
                </a:moveTo>
                <a:lnTo>
                  <a:pt x="84" y="314"/>
                </a:lnTo>
                <a:lnTo>
                  <a:pt x="82" y="314"/>
                </a:lnTo>
                <a:lnTo>
                  <a:pt x="82" y="314"/>
                </a:lnTo>
                <a:lnTo>
                  <a:pt x="81" y="325"/>
                </a:lnTo>
                <a:lnTo>
                  <a:pt x="81" y="325"/>
                </a:lnTo>
                <a:lnTo>
                  <a:pt x="81" y="325"/>
                </a:lnTo>
                <a:lnTo>
                  <a:pt x="81" y="325"/>
                </a:lnTo>
                <a:lnTo>
                  <a:pt x="82" y="329"/>
                </a:lnTo>
                <a:lnTo>
                  <a:pt x="82" y="329"/>
                </a:lnTo>
                <a:lnTo>
                  <a:pt x="82" y="328"/>
                </a:lnTo>
                <a:lnTo>
                  <a:pt x="82" y="328"/>
                </a:lnTo>
                <a:lnTo>
                  <a:pt x="85" y="318"/>
                </a:lnTo>
                <a:lnTo>
                  <a:pt x="85" y="318"/>
                </a:lnTo>
                <a:lnTo>
                  <a:pt x="85" y="317"/>
                </a:lnTo>
                <a:lnTo>
                  <a:pt x="85" y="317"/>
                </a:lnTo>
                <a:lnTo>
                  <a:pt x="84" y="314"/>
                </a:lnTo>
                <a:lnTo>
                  <a:pt x="84" y="314"/>
                </a:lnTo>
                <a:close/>
                <a:moveTo>
                  <a:pt x="250" y="116"/>
                </a:moveTo>
                <a:lnTo>
                  <a:pt x="250" y="116"/>
                </a:lnTo>
                <a:lnTo>
                  <a:pt x="248" y="118"/>
                </a:lnTo>
                <a:lnTo>
                  <a:pt x="248" y="118"/>
                </a:lnTo>
                <a:lnTo>
                  <a:pt x="244" y="129"/>
                </a:lnTo>
                <a:lnTo>
                  <a:pt x="244" y="129"/>
                </a:lnTo>
                <a:lnTo>
                  <a:pt x="237" y="143"/>
                </a:lnTo>
                <a:lnTo>
                  <a:pt x="237" y="143"/>
                </a:lnTo>
                <a:lnTo>
                  <a:pt x="237" y="145"/>
                </a:lnTo>
                <a:lnTo>
                  <a:pt x="237" y="145"/>
                </a:lnTo>
                <a:lnTo>
                  <a:pt x="237" y="145"/>
                </a:lnTo>
                <a:lnTo>
                  <a:pt x="237" y="145"/>
                </a:lnTo>
                <a:lnTo>
                  <a:pt x="251" y="118"/>
                </a:lnTo>
                <a:lnTo>
                  <a:pt x="251" y="118"/>
                </a:lnTo>
                <a:lnTo>
                  <a:pt x="250" y="116"/>
                </a:lnTo>
                <a:lnTo>
                  <a:pt x="250" y="116"/>
                </a:lnTo>
                <a:close/>
                <a:moveTo>
                  <a:pt x="136" y="260"/>
                </a:moveTo>
                <a:lnTo>
                  <a:pt x="136" y="260"/>
                </a:lnTo>
                <a:lnTo>
                  <a:pt x="138" y="263"/>
                </a:lnTo>
                <a:lnTo>
                  <a:pt x="138" y="263"/>
                </a:lnTo>
                <a:lnTo>
                  <a:pt x="140" y="267"/>
                </a:lnTo>
                <a:lnTo>
                  <a:pt x="140" y="267"/>
                </a:lnTo>
                <a:lnTo>
                  <a:pt x="145" y="270"/>
                </a:lnTo>
                <a:lnTo>
                  <a:pt x="150" y="273"/>
                </a:lnTo>
                <a:lnTo>
                  <a:pt x="150" y="273"/>
                </a:lnTo>
                <a:lnTo>
                  <a:pt x="150" y="273"/>
                </a:lnTo>
                <a:lnTo>
                  <a:pt x="150" y="273"/>
                </a:lnTo>
                <a:lnTo>
                  <a:pt x="149" y="270"/>
                </a:lnTo>
                <a:lnTo>
                  <a:pt x="149" y="270"/>
                </a:lnTo>
                <a:lnTo>
                  <a:pt x="145" y="268"/>
                </a:lnTo>
                <a:lnTo>
                  <a:pt x="142" y="265"/>
                </a:lnTo>
                <a:lnTo>
                  <a:pt x="142" y="265"/>
                </a:lnTo>
                <a:lnTo>
                  <a:pt x="140" y="261"/>
                </a:lnTo>
                <a:lnTo>
                  <a:pt x="140" y="261"/>
                </a:lnTo>
                <a:lnTo>
                  <a:pt x="139" y="260"/>
                </a:lnTo>
                <a:lnTo>
                  <a:pt x="139" y="260"/>
                </a:lnTo>
                <a:lnTo>
                  <a:pt x="136" y="260"/>
                </a:lnTo>
                <a:lnTo>
                  <a:pt x="136" y="260"/>
                </a:lnTo>
                <a:close/>
                <a:moveTo>
                  <a:pt x="51" y="324"/>
                </a:moveTo>
                <a:lnTo>
                  <a:pt x="51" y="324"/>
                </a:lnTo>
                <a:lnTo>
                  <a:pt x="51" y="321"/>
                </a:lnTo>
                <a:lnTo>
                  <a:pt x="51" y="321"/>
                </a:lnTo>
                <a:lnTo>
                  <a:pt x="51" y="319"/>
                </a:lnTo>
                <a:lnTo>
                  <a:pt x="51" y="319"/>
                </a:lnTo>
                <a:lnTo>
                  <a:pt x="48" y="315"/>
                </a:lnTo>
                <a:lnTo>
                  <a:pt x="48" y="315"/>
                </a:lnTo>
                <a:lnTo>
                  <a:pt x="48" y="314"/>
                </a:lnTo>
                <a:lnTo>
                  <a:pt x="48" y="314"/>
                </a:lnTo>
                <a:lnTo>
                  <a:pt x="47" y="315"/>
                </a:lnTo>
                <a:lnTo>
                  <a:pt x="47" y="315"/>
                </a:lnTo>
                <a:lnTo>
                  <a:pt x="47" y="318"/>
                </a:lnTo>
                <a:lnTo>
                  <a:pt x="47" y="318"/>
                </a:lnTo>
                <a:lnTo>
                  <a:pt x="49" y="322"/>
                </a:lnTo>
                <a:lnTo>
                  <a:pt x="49" y="322"/>
                </a:lnTo>
                <a:lnTo>
                  <a:pt x="51" y="324"/>
                </a:lnTo>
                <a:lnTo>
                  <a:pt x="51" y="324"/>
                </a:lnTo>
                <a:close/>
                <a:moveTo>
                  <a:pt x="74" y="271"/>
                </a:moveTo>
                <a:lnTo>
                  <a:pt x="74" y="271"/>
                </a:lnTo>
                <a:lnTo>
                  <a:pt x="76" y="268"/>
                </a:lnTo>
                <a:lnTo>
                  <a:pt x="76" y="268"/>
                </a:lnTo>
                <a:lnTo>
                  <a:pt x="78" y="267"/>
                </a:lnTo>
                <a:lnTo>
                  <a:pt x="78" y="267"/>
                </a:lnTo>
                <a:lnTo>
                  <a:pt x="78" y="265"/>
                </a:lnTo>
                <a:lnTo>
                  <a:pt x="78" y="265"/>
                </a:lnTo>
                <a:lnTo>
                  <a:pt x="75" y="263"/>
                </a:lnTo>
                <a:lnTo>
                  <a:pt x="75" y="263"/>
                </a:lnTo>
                <a:lnTo>
                  <a:pt x="74" y="267"/>
                </a:lnTo>
                <a:lnTo>
                  <a:pt x="74" y="267"/>
                </a:lnTo>
                <a:lnTo>
                  <a:pt x="74" y="271"/>
                </a:lnTo>
                <a:lnTo>
                  <a:pt x="74" y="271"/>
                </a:lnTo>
                <a:close/>
                <a:moveTo>
                  <a:pt x="271" y="123"/>
                </a:moveTo>
                <a:lnTo>
                  <a:pt x="271" y="123"/>
                </a:lnTo>
                <a:lnTo>
                  <a:pt x="265" y="125"/>
                </a:lnTo>
                <a:lnTo>
                  <a:pt x="265" y="125"/>
                </a:lnTo>
                <a:lnTo>
                  <a:pt x="265" y="126"/>
                </a:lnTo>
                <a:lnTo>
                  <a:pt x="265" y="126"/>
                </a:lnTo>
                <a:lnTo>
                  <a:pt x="267" y="129"/>
                </a:lnTo>
                <a:lnTo>
                  <a:pt x="267" y="129"/>
                </a:lnTo>
                <a:lnTo>
                  <a:pt x="270" y="128"/>
                </a:lnTo>
                <a:lnTo>
                  <a:pt x="270" y="128"/>
                </a:lnTo>
                <a:lnTo>
                  <a:pt x="271" y="128"/>
                </a:lnTo>
                <a:lnTo>
                  <a:pt x="271" y="128"/>
                </a:lnTo>
                <a:lnTo>
                  <a:pt x="271" y="123"/>
                </a:lnTo>
                <a:lnTo>
                  <a:pt x="271" y="123"/>
                </a:lnTo>
                <a:close/>
                <a:moveTo>
                  <a:pt x="292" y="35"/>
                </a:moveTo>
                <a:lnTo>
                  <a:pt x="292" y="35"/>
                </a:lnTo>
                <a:lnTo>
                  <a:pt x="294" y="35"/>
                </a:lnTo>
                <a:lnTo>
                  <a:pt x="294" y="35"/>
                </a:lnTo>
                <a:lnTo>
                  <a:pt x="298" y="30"/>
                </a:lnTo>
                <a:lnTo>
                  <a:pt x="298" y="30"/>
                </a:lnTo>
                <a:lnTo>
                  <a:pt x="300" y="28"/>
                </a:lnTo>
                <a:lnTo>
                  <a:pt x="300" y="28"/>
                </a:lnTo>
                <a:lnTo>
                  <a:pt x="294" y="31"/>
                </a:lnTo>
                <a:lnTo>
                  <a:pt x="294" y="31"/>
                </a:lnTo>
                <a:lnTo>
                  <a:pt x="294" y="31"/>
                </a:lnTo>
                <a:lnTo>
                  <a:pt x="294" y="31"/>
                </a:lnTo>
                <a:lnTo>
                  <a:pt x="291" y="34"/>
                </a:lnTo>
                <a:lnTo>
                  <a:pt x="291" y="34"/>
                </a:lnTo>
                <a:lnTo>
                  <a:pt x="292" y="35"/>
                </a:lnTo>
                <a:lnTo>
                  <a:pt x="292" y="35"/>
                </a:lnTo>
                <a:close/>
                <a:moveTo>
                  <a:pt x="281" y="103"/>
                </a:moveTo>
                <a:lnTo>
                  <a:pt x="281" y="103"/>
                </a:lnTo>
                <a:lnTo>
                  <a:pt x="281" y="103"/>
                </a:lnTo>
                <a:lnTo>
                  <a:pt x="281" y="103"/>
                </a:lnTo>
                <a:lnTo>
                  <a:pt x="277" y="105"/>
                </a:lnTo>
                <a:lnTo>
                  <a:pt x="277" y="105"/>
                </a:lnTo>
                <a:lnTo>
                  <a:pt x="275" y="106"/>
                </a:lnTo>
                <a:lnTo>
                  <a:pt x="275" y="106"/>
                </a:lnTo>
                <a:lnTo>
                  <a:pt x="273" y="109"/>
                </a:lnTo>
                <a:lnTo>
                  <a:pt x="273" y="109"/>
                </a:lnTo>
                <a:lnTo>
                  <a:pt x="273" y="109"/>
                </a:lnTo>
                <a:lnTo>
                  <a:pt x="273" y="109"/>
                </a:lnTo>
                <a:lnTo>
                  <a:pt x="278" y="108"/>
                </a:lnTo>
                <a:lnTo>
                  <a:pt x="278" y="108"/>
                </a:lnTo>
                <a:lnTo>
                  <a:pt x="278" y="108"/>
                </a:lnTo>
                <a:lnTo>
                  <a:pt x="278" y="108"/>
                </a:lnTo>
                <a:lnTo>
                  <a:pt x="281" y="103"/>
                </a:lnTo>
                <a:lnTo>
                  <a:pt x="281" y="103"/>
                </a:lnTo>
                <a:close/>
                <a:moveTo>
                  <a:pt x="96" y="322"/>
                </a:moveTo>
                <a:lnTo>
                  <a:pt x="96" y="322"/>
                </a:lnTo>
                <a:lnTo>
                  <a:pt x="94" y="329"/>
                </a:lnTo>
                <a:lnTo>
                  <a:pt x="94" y="329"/>
                </a:lnTo>
                <a:lnTo>
                  <a:pt x="91" y="338"/>
                </a:lnTo>
                <a:lnTo>
                  <a:pt x="91" y="338"/>
                </a:lnTo>
                <a:lnTo>
                  <a:pt x="89" y="341"/>
                </a:lnTo>
                <a:lnTo>
                  <a:pt x="89" y="341"/>
                </a:lnTo>
                <a:lnTo>
                  <a:pt x="92" y="337"/>
                </a:lnTo>
                <a:lnTo>
                  <a:pt x="92" y="337"/>
                </a:lnTo>
                <a:lnTo>
                  <a:pt x="94" y="332"/>
                </a:lnTo>
                <a:lnTo>
                  <a:pt x="94" y="332"/>
                </a:lnTo>
                <a:lnTo>
                  <a:pt x="98" y="324"/>
                </a:lnTo>
                <a:lnTo>
                  <a:pt x="98" y="324"/>
                </a:lnTo>
                <a:lnTo>
                  <a:pt x="96" y="322"/>
                </a:lnTo>
                <a:lnTo>
                  <a:pt x="96" y="322"/>
                </a:lnTo>
                <a:close/>
                <a:moveTo>
                  <a:pt x="74" y="254"/>
                </a:moveTo>
                <a:lnTo>
                  <a:pt x="74" y="254"/>
                </a:lnTo>
                <a:lnTo>
                  <a:pt x="75" y="250"/>
                </a:lnTo>
                <a:lnTo>
                  <a:pt x="75" y="250"/>
                </a:lnTo>
                <a:lnTo>
                  <a:pt x="75" y="250"/>
                </a:lnTo>
                <a:lnTo>
                  <a:pt x="75" y="250"/>
                </a:lnTo>
                <a:lnTo>
                  <a:pt x="74" y="246"/>
                </a:lnTo>
                <a:lnTo>
                  <a:pt x="74" y="246"/>
                </a:lnTo>
                <a:lnTo>
                  <a:pt x="72" y="246"/>
                </a:lnTo>
                <a:lnTo>
                  <a:pt x="72" y="246"/>
                </a:lnTo>
                <a:lnTo>
                  <a:pt x="71" y="250"/>
                </a:lnTo>
                <a:lnTo>
                  <a:pt x="71" y="250"/>
                </a:lnTo>
                <a:lnTo>
                  <a:pt x="71" y="251"/>
                </a:lnTo>
                <a:lnTo>
                  <a:pt x="71" y="251"/>
                </a:lnTo>
                <a:lnTo>
                  <a:pt x="74" y="254"/>
                </a:lnTo>
                <a:lnTo>
                  <a:pt x="74" y="254"/>
                </a:lnTo>
                <a:close/>
                <a:moveTo>
                  <a:pt x="81" y="206"/>
                </a:moveTo>
                <a:lnTo>
                  <a:pt x="81" y="206"/>
                </a:lnTo>
                <a:lnTo>
                  <a:pt x="81" y="206"/>
                </a:lnTo>
                <a:lnTo>
                  <a:pt x="81" y="206"/>
                </a:lnTo>
                <a:lnTo>
                  <a:pt x="76" y="211"/>
                </a:lnTo>
                <a:lnTo>
                  <a:pt x="76" y="211"/>
                </a:lnTo>
                <a:lnTo>
                  <a:pt x="75" y="213"/>
                </a:lnTo>
                <a:lnTo>
                  <a:pt x="76" y="216"/>
                </a:lnTo>
                <a:lnTo>
                  <a:pt x="76" y="216"/>
                </a:lnTo>
                <a:lnTo>
                  <a:pt x="76" y="216"/>
                </a:lnTo>
                <a:lnTo>
                  <a:pt x="76" y="216"/>
                </a:lnTo>
                <a:lnTo>
                  <a:pt x="81" y="210"/>
                </a:lnTo>
                <a:lnTo>
                  <a:pt x="81" y="210"/>
                </a:lnTo>
                <a:lnTo>
                  <a:pt x="81" y="209"/>
                </a:lnTo>
                <a:lnTo>
                  <a:pt x="81" y="209"/>
                </a:lnTo>
                <a:lnTo>
                  <a:pt x="81" y="206"/>
                </a:lnTo>
                <a:lnTo>
                  <a:pt x="81" y="206"/>
                </a:lnTo>
                <a:close/>
                <a:moveTo>
                  <a:pt x="31" y="327"/>
                </a:moveTo>
                <a:lnTo>
                  <a:pt x="31" y="327"/>
                </a:lnTo>
                <a:lnTo>
                  <a:pt x="31" y="327"/>
                </a:lnTo>
                <a:lnTo>
                  <a:pt x="31" y="327"/>
                </a:lnTo>
                <a:lnTo>
                  <a:pt x="30" y="332"/>
                </a:lnTo>
                <a:lnTo>
                  <a:pt x="30" y="332"/>
                </a:lnTo>
                <a:lnTo>
                  <a:pt x="30" y="332"/>
                </a:lnTo>
                <a:lnTo>
                  <a:pt x="30" y="332"/>
                </a:lnTo>
                <a:lnTo>
                  <a:pt x="34" y="335"/>
                </a:lnTo>
                <a:lnTo>
                  <a:pt x="34" y="335"/>
                </a:lnTo>
                <a:lnTo>
                  <a:pt x="34" y="331"/>
                </a:lnTo>
                <a:lnTo>
                  <a:pt x="34" y="331"/>
                </a:lnTo>
                <a:lnTo>
                  <a:pt x="34" y="331"/>
                </a:lnTo>
                <a:lnTo>
                  <a:pt x="34" y="331"/>
                </a:lnTo>
                <a:lnTo>
                  <a:pt x="31" y="327"/>
                </a:lnTo>
                <a:lnTo>
                  <a:pt x="31" y="327"/>
                </a:lnTo>
                <a:close/>
                <a:moveTo>
                  <a:pt x="307" y="10"/>
                </a:moveTo>
                <a:lnTo>
                  <a:pt x="307" y="10"/>
                </a:lnTo>
                <a:lnTo>
                  <a:pt x="307" y="10"/>
                </a:lnTo>
                <a:lnTo>
                  <a:pt x="308" y="11"/>
                </a:lnTo>
                <a:lnTo>
                  <a:pt x="308" y="11"/>
                </a:lnTo>
                <a:lnTo>
                  <a:pt x="311" y="20"/>
                </a:lnTo>
                <a:lnTo>
                  <a:pt x="311" y="20"/>
                </a:lnTo>
                <a:lnTo>
                  <a:pt x="311" y="22"/>
                </a:lnTo>
                <a:lnTo>
                  <a:pt x="311" y="22"/>
                </a:lnTo>
                <a:lnTo>
                  <a:pt x="310" y="13"/>
                </a:lnTo>
                <a:lnTo>
                  <a:pt x="307" y="5"/>
                </a:lnTo>
                <a:lnTo>
                  <a:pt x="307" y="5"/>
                </a:lnTo>
                <a:lnTo>
                  <a:pt x="305" y="7"/>
                </a:lnTo>
                <a:lnTo>
                  <a:pt x="304" y="7"/>
                </a:lnTo>
                <a:lnTo>
                  <a:pt x="304" y="7"/>
                </a:lnTo>
                <a:lnTo>
                  <a:pt x="307" y="10"/>
                </a:lnTo>
                <a:lnTo>
                  <a:pt x="307" y="10"/>
                </a:lnTo>
                <a:close/>
                <a:moveTo>
                  <a:pt x="106" y="250"/>
                </a:moveTo>
                <a:lnTo>
                  <a:pt x="106" y="250"/>
                </a:lnTo>
                <a:lnTo>
                  <a:pt x="105" y="251"/>
                </a:lnTo>
                <a:lnTo>
                  <a:pt x="105" y="251"/>
                </a:lnTo>
                <a:lnTo>
                  <a:pt x="103" y="258"/>
                </a:lnTo>
                <a:lnTo>
                  <a:pt x="103" y="258"/>
                </a:lnTo>
                <a:lnTo>
                  <a:pt x="103" y="260"/>
                </a:lnTo>
                <a:lnTo>
                  <a:pt x="103" y="260"/>
                </a:lnTo>
                <a:lnTo>
                  <a:pt x="106" y="257"/>
                </a:lnTo>
                <a:lnTo>
                  <a:pt x="106" y="257"/>
                </a:lnTo>
                <a:lnTo>
                  <a:pt x="108" y="254"/>
                </a:lnTo>
                <a:lnTo>
                  <a:pt x="108" y="254"/>
                </a:lnTo>
                <a:lnTo>
                  <a:pt x="108" y="253"/>
                </a:lnTo>
                <a:lnTo>
                  <a:pt x="108" y="253"/>
                </a:lnTo>
                <a:lnTo>
                  <a:pt x="106" y="250"/>
                </a:lnTo>
                <a:lnTo>
                  <a:pt x="106" y="250"/>
                </a:lnTo>
                <a:close/>
                <a:moveTo>
                  <a:pt x="112" y="251"/>
                </a:moveTo>
                <a:lnTo>
                  <a:pt x="112" y="251"/>
                </a:lnTo>
                <a:lnTo>
                  <a:pt x="112" y="251"/>
                </a:lnTo>
                <a:lnTo>
                  <a:pt x="112" y="251"/>
                </a:lnTo>
                <a:lnTo>
                  <a:pt x="115" y="248"/>
                </a:lnTo>
                <a:lnTo>
                  <a:pt x="115" y="248"/>
                </a:lnTo>
                <a:lnTo>
                  <a:pt x="116" y="247"/>
                </a:lnTo>
                <a:lnTo>
                  <a:pt x="116" y="246"/>
                </a:lnTo>
                <a:lnTo>
                  <a:pt x="116" y="246"/>
                </a:lnTo>
                <a:lnTo>
                  <a:pt x="116" y="246"/>
                </a:lnTo>
                <a:lnTo>
                  <a:pt x="116" y="246"/>
                </a:lnTo>
                <a:lnTo>
                  <a:pt x="116" y="243"/>
                </a:lnTo>
                <a:lnTo>
                  <a:pt x="115" y="241"/>
                </a:lnTo>
                <a:lnTo>
                  <a:pt x="115" y="241"/>
                </a:lnTo>
                <a:lnTo>
                  <a:pt x="112" y="251"/>
                </a:lnTo>
                <a:lnTo>
                  <a:pt x="112" y="251"/>
                </a:lnTo>
                <a:close/>
                <a:moveTo>
                  <a:pt x="300" y="3"/>
                </a:moveTo>
                <a:lnTo>
                  <a:pt x="300" y="3"/>
                </a:lnTo>
                <a:lnTo>
                  <a:pt x="281" y="7"/>
                </a:lnTo>
                <a:lnTo>
                  <a:pt x="281" y="7"/>
                </a:lnTo>
                <a:lnTo>
                  <a:pt x="283" y="7"/>
                </a:lnTo>
                <a:lnTo>
                  <a:pt x="283" y="7"/>
                </a:lnTo>
                <a:lnTo>
                  <a:pt x="295" y="5"/>
                </a:lnTo>
                <a:lnTo>
                  <a:pt x="295" y="5"/>
                </a:lnTo>
                <a:lnTo>
                  <a:pt x="297" y="4"/>
                </a:lnTo>
                <a:lnTo>
                  <a:pt x="300" y="3"/>
                </a:lnTo>
                <a:lnTo>
                  <a:pt x="300" y="3"/>
                </a:lnTo>
                <a:close/>
                <a:moveTo>
                  <a:pt x="122" y="248"/>
                </a:moveTo>
                <a:lnTo>
                  <a:pt x="122" y="248"/>
                </a:lnTo>
                <a:lnTo>
                  <a:pt x="128" y="246"/>
                </a:lnTo>
                <a:lnTo>
                  <a:pt x="128" y="246"/>
                </a:lnTo>
                <a:lnTo>
                  <a:pt x="126" y="243"/>
                </a:lnTo>
                <a:lnTo>
                  <a:pt x="126" y="243"/>
                </a:lnTo>
                <a:lnTo>
                  <a:pt x="122" y="246"/>
                </a:lnTo>
                <a:lnTo>
                  <a:pt x="122" y="246"/>
                </a:lnTo>
                <a:lnTo>
                  <a:pt x="122" y="248"/>
                </a:lnTo>
                <a:lnTo>
                  <a:pt x="122" y="248"/>
                </a:lnTo>
                <a:close/>
                <a:moveTo>
                  <a:pt x="274" y="113"/>
                </a:moveTo>
                <a:lnTo>
                  <a:pt x="274" y="113"/>
                </a:lnTo>
                <a:lnTo>
                  <a:pt x="271" y="115"/>
                </a:lnTo>
                <a:lnTo>
                  <a:pt x="271" y="115"/>
                </a:lnTo>
                <a:lnTo>
                  <a:pt x="270" y="116"/>
                </a:lnTo>
                <a:lnTo>
                  <a:pt x="270" y="116"/>
                </a:lnTo>
                <a:lnTo>
                  <a:pt x="268" y="119"/>
                </a:lnTo>
                <a:lnTo>
                  <a:pt x="268" y="119"/>
                </a:lnTo>
                <a:lnTo>
                  <a:pt x="268" y="121"/>
                </a:lnTo>
                <a:lnTo>
                  <a:pt x="268" y="121"/>
                </a:lnTo>
                <a:lnTo>
                  <a:pt x="271" y="119"/>
                </a:lnTo>
                <a:lnTo>
                  <a:pt x="271" y="119"/>
                </a:lnTo>
                <a:lnTo>
                  <a:pt x="271" y="118"/>
                </a:lnTo>
                <a:lnTo>
                  <a:pt x="271" y="118"/>
                </a:lnTo>
                <a:lnTo>
                  <a:pt x="271" y="116"/>
                </a:lnTo>
                <a:lnTo>
                  <a:pt x="271" y="116"/>
                </a:lnTo>
                <a:lnTo>
                  <a:pt x="273" y="116"/>
                </a:lnTo>
                <a:lnTo>
                  <a:pt x="274" y="116"/>
                </a:lnTo>
                <a:lnTo>
                  <a:pt x="274" y="116"/>
                </a:lnTo>
                <a:lnTo>
                  <a:pt x="274" y="116"/>
                </a:lnTo>
                <a:lnTo>
                  <a:pt x="274" y="116"/>
                </a:lnTo>
                <a:lnTo>
                  <a:pt x="274" y="113"/>
                </a:lnTo>
                <a:lnTo>
                  <a:pt x="274" y="113"/>
                </a:lnTo>
                <a:close/>
                <a:moveTo>
                  <a:pt x="129" y="248"/>
                </a:moveTo>
                <a:lnTo>
                  <a:pt x="129" y="248"/>
                </a:lnTo>
                <a:lnTo>
                  <a:pt x="128" y="250"/>
                </a:lnTo>
                <a:lnTo>
                  <a:pt x="128" y="250"/>
                </a:lnTo>
                <a:lnTo>
                  <a:pt x="123" y="253"/>
                </a:lnTo>
                <a:lnTo>
                  <a:pt x="123" y="253"/>
                </a:lnTo>
                <a:lnTo>
                  <a:pt x="121" y="256"/>
                </a:lnTo>
                <a:lnTo>
                  <a:pt x="121" y="257"/>
                </a:lnTo>
                <a:lnTo>
                  <a:pt x="121" y="257"/>
                </a:lnTo>
                <a:lnTo>
                  <a:pt x="119" y="260"/>
                </a:lnTo>
                <a:lnTo>
                  <a:pt x="119" y="260"/>
                </a:lnTo>
                <a:lnTo>
                  <a:pt x="123" y="254"/>
                </a:lnTo>
                <a:lnTo>
                  <a:pt x="123" y="254"/>
                </a:lnTo>
                <a:lnTo>
                  <a:pt x="123" y="254"/>
                </a:lnTo>
                <a:lnTo>
                  <a:pt x="123" y="254"/>
                </a:lnTo>
                <a:lnTo>
                  <a:pt x="125" y="253"/>
                </a:lnTo>
                <a:lnTo>
                  <a:pt x="125" y="253"/>
                </a:lnTo>
                <a:lnTo>
                  <a:pt x="128" y="251"/>
                </a:lnTo>
                <a:lnTo>
                  <a:pt x="129" y="248"/>
                </a:lnTo>
                <a:lnTo>
                  <a:pt x="129" y="248"/>
                </a:lnTo>
                <a:close/>
                <a:moveTo>
                  <a:pt x="59" y="291"/>
                </a:moveTo>
                <a:lnTo>
                  <a:pt x="59" y="291"/>
                </a:lnTo>
                <a:lnTo>
                  <a:pt x="59" y="291"/>
                </a:lnTo>
                <a:lnTo>
                  <a:pt x="59" y="291"/>
                </a:lnTo>
                <a:lnTo>
                  <a:pt x="59" y="297"/>
                </a:lnTo>
                <a:lnTo>
                  <a:pt x="59" y="297"/>
                </a:lnTo>
                <a:lnTo>
                  <a:pt x="59" y="297"/>
                </a:lnTo>
                <a:lnTo>
                  <a:pt x="59" y="297"/>
                </a:lnTo>
                <a:lnTo>
                  <a:pt x="61" y="300"/>
                </a:lnTo>
                <a:lnTo>
                  <a:pt x="61" y="300"/>
                </a:lnTo>
                <a:lnTo>
                  <a:pt x="62" y="295"/>
                </a:lnTo>
                <a:lnTo>
                  <a:pt x="62" y="295"/>
                </a:lnTo>
                <a:lnTo>
                  <a:pt x="62" y="295"/>
                </a:lnTo>
                <a:lnTo>
                  <a:pt x="62" y="295"/>
                </a:lnTo>
                <a:lnTo>
                  <a:pt x="59" y="291"/>
                </a:lnTo>
                <a:lnTo>
                  <a:pt x="59" y="291"/>
                </a:lnTo>
                <a:close/>
                <a:moveTo>
                  <a:pt x="88" y="261"/>
                </a:moveTo>
                <a:lnTo>
                  <a:pt x="88" y="261"/>
                </a:lnTo>
                <a:lnTo>
                  <a:pt x="85" y="265"/>
                </a:lnTo>
                <a:lnTo>
                  <a:pt x="85" y="265"/>
                </a:lnTo>
                <a:lnTo>
                  <a:pt x="88" y="271"/>
                </a:lnTo>
                <a:lnTo>
                  <a:pt x="88" y="271"/>
                </a:lnTo>
                <a:lnTo>
                  <a:pt x="88" y="270"/>
                </a:lnTo>
                <a:lnTo>
                  <a:pt x="88" y="270"/>
                </a:lnTo>
                <a:lnTo>
                  <a:pt x="88" y="264"/>
                </a:lnTo>
                <a:lnTo>
                  <a:pt x="88" y="264"/>
                </a:lnTo>
                <a:lnTo>
                  <a:pt x="88" y="261"/>
                </a:lnTo>
                <a:lnTo>
                  <a:pt x="88" y="261"/>
                </a:lnTo>
                <a:close/>
                <a:moveTo>
                  <a:pt x="92" y="175"/>
                </a:moveTo>
                <a:lnTo>
                  <a:pt x="92" y="175"/>
                </a:lnTo>
                <a:lnTo>
                  <a:pt x="92" y="175"/>
                </a:lnTo>
                <a:lnTo>
                  <a:pt x="92" y="175"/>
                </a:lnTo>
                <a:lnTo>
                  <a:pt x="108" y="169"/>
                </a:lnTo>
                <a:lnTo>
                  <a:pt x="108" y="169"/>
                </a:lnTo>
                <a:lnTo>
                  <a:pt x="103" y="169"/>
                </a:lnTo>
                <a:lnTo>
                  <a:pt x="99" y="170"/>
                </a:lnTo>
                <a:lnTo>
                  <a:pt x="92" y="175"/>
                </a:lnTo>
                <a:lnTo>
                  <a:pt x="92" y="175"/>
                </a:lnTo>
                <a:close/>
                <a:moveTo>
                  <a:pt x="92" y="220"/>
                </a:moveTo>
                <a:lnTo>
                  <a:pt x="92" y="220"/>
                </a:lnTo>
                <a:lnTo>
                  <a:pt x="89" y="226"/>
                </a:lnTo>
                <a:lnTo>
                  <a:pt x="89" y="226"/>
                </a:lnTo>
                <a:lnTo>
                  <a:pt x="89" y="227"/>
                </a:lnTo>
                <a:lnTo>
                  <a:pt x="89" y="229"/>
                </a:lnTo>
                <a:lnTo>
                  <a:pt x="89" y="229"/>
                </a:lnTo>
                <a:lnTo>
                  <a:pt x="94" y="223"/>
                </a:lnTo>
                <a:lnTo>
                  <a:pt x="94" y="223"/>
                </a:lnTo>
                <a:lnTo>
                  <a:pt x="92" y="220"/>
                </a:lnTo>
                <a:lnTo>
                  <a:pt x="92" y="220"/>
                </a:lnTo>
                <a:close/>
                <a:moveTo>
                  <a:pt x="247" y="187"/>
                </a:moveTo>
                <a:lnTo>
                  <a:pt x="247" y="187"/>
                </a:lnTo>
                <a:lnTo>
                  <a:pt x="246" y="190"/>
                </a:lnTo>
                <a:lnTo>
                  <a:pt x="246" y="190"/>
                </a:lnTo>
                <a:lnTo>
                  <a:pt x="244" y="194"/>
                </a:lnTo>
                <a:lnTo>
                  <a:pt x="244" y="194"/>
                </a:lnTo>
                <a:lnTo>
                  <a:pt x="243" y="196"/>
                </a:lnTo>
                <a:lnTo>
                  <a:pt x="244" y="197"/>
                </a:lnTo>
                <a:lnTo>
                  <a:pt x="244" y="197"/>
                </a:lnTo>
                <a:lnTo>
                  <a:pt x="248" y="189"/>
                </a:lnTo>
                <a:lnTo>
                  <a:pt x="248" y="189"/>
                </a:lnTo>
                <a:lnTo>
                  <a:pt x="247" y="187"/>
                </a:lnTo>
                <a:lnTo>
                  <a:pt x="247" y="187"/>
                </a:lnTo>
                <a:close/>
                <a:moveTo>
                  <a:pt x="115" y="209"/>
                </a:moveTo>
                <a:lnTo>
                  <a:pt x="115" y="209"/>
                </a:lnTo>
                <a:lnTo>
                  <a:pt x="119" y="204"/>
                </a:lnTo>
                <a:lnTo>
                  <a:pt x="119" y="204"/>
                </a:lnTo>
                <a:lnTo>
                  <a:pt x="119" y="204"/>
                </a:lnTo>
                <a:lnTo>
                  <a:pt x="119" y="204"/>
                </a:lnTo>
                <a:lnTo>
                  <a:pt x="119" y="202"/>
                </a:lnTo>
                <a:lnTo>
                  <a:pt x="119" y="202"/>
                </a:lnTo>
                <a:lnTo>
                  <a:pt x="115" y="206"/>
                </a:lnTo>
                <a:lnTo>
                  <a:pt x="115" y="206"/>
                </a:lnTo>
                <a:lnTo>
                  <a:pt x="115" y="209"/>
                </a:lnTo>
                <a:lnTo>
                  <a:pt x="115" y="209"/>
                </a:lnTo>
                <a:close/>
                <a:moveTo>
                  <a:pt x="103" y="187"/>
                </a:moveTo>
                <a:lnTo>
                  <a:pt x="103" y="187"/>
                </a:lnTo>
                <a:lnTo>
                  <a:pt x="103" y="187"/>
                </a:lnTo>
                <a:lnTo>
                  <a:pt x="103" y="187"/>
                </a:lnTo>
                <a:lnTo>
                  <a:pt x="102" y="187"/>
                </a:lnTo>
                <a:lnTo>
                  <a:pt x="102" y="187"/>
                </a:lnTo>
                <a:lnTo>
                  <a:pt x="99" y="192"/>
                </a:lnTo>
                <a:lnTo>
                  <a:pt x="99" y="192"/>
                </a:lnTo>
                <a:lnTo>
                  <a:pt x="92" y="199"/>
                </a:lnTo>
                <a:lnTo>
                  <a:pt x="92" y="199"/>
                </a:lnTo>
                <a:lnTo>
                  <a:pt x="92" y="200"/>
                </a:lnTo>
                <a:lnTo>
                  <a:pt x="92" y="200"/>
                </a:lnTo>
                <a:lnTo>
                  <a:pt x="92" y="200"/>
                </a:lnTo>
                <a:lnTo>
                  <a:pt x="92" y="200"/>
                </a:lnTo>
                <a:lnTo>
                  <a:pt x="103" y="187"/>
                </a:lnTo>
                <a:lnTo>
                  <a:pt x="103" y="187"/>
                </a:lnTo>
                <a:close/>
                <a:moveTo>
                  <a:pt x="271" y="143"/>
                </a:moveTo>
                <a:lnTo>
                  <a:pt x="271" y="143"/>
                </a:lnTo>
                <a:lnTo>
                  <a:pt x="270" y="143"/>
                </a:lnTo>
                <a:lnTo>
                  <a:pt x="270" y="143"/>
                </a:lnTo>
                <a:lnTo>
                  <a:pt x="268" y="145"/>
                </a:lnTo>
                <a:lnTo>
                  <a:pt x="268" y="145"/>
                </a:lnTo>
                <a:lnTo>
                  <a:pt x="268" y="146"/>
                </a:lnTo>
                <a:lnTo>
                  <a:pt x="268" y="146"/>
                </a:lnTo>
                <a:lnTo>
                  <a:pt x="265" y="150"/>
                </a:lnTo>
                <a:lnTo>
                  <a:pt x="265" y="150"/>
                </a:lnTo>
                <a:lnTo>
                  <a:pt x="265" y="152"/>
                </a:lnTo>
                <a:lnTo>
                  <a:pt x="265" y="152"/>
                </a:lnTo>
                <a:lnTo>
                  <a:pt x="271" y="145"/>
                </a:lnTo>
                <a:lnTo>
                  <a:pt x="271" y="145"/>
                </a:lnTo>
                <a:lnTo>
                  <a:pt x="271" y="143"/>
                </a:lnTo>
                <a:lnTo>
                  <a:pt x="271" y="143"/>
                </a:lnTo>
                <a:close/>
                <a:moveTo>
                  <a:pt x="85" y="281"/>
                </a:moveTo>
                <a:lnTo>
                  <a:pt x="85" y="281"/>
                </a:lnTo>
                <a:lnTo>
                  <a:pt x="85" y="280"/>
                </a:lnTo>
                <a:lnTo>
                  <a:pt x="85" y="278"/>
                </a:lnTo>
                <a:lnTo>
                  <a:pt x="85" y="278"/>
                </a:lnTo>
                <a:lnTo>
                  <a:pt x="85" y="275"/>
                </a:lnTo>
                <a:lnTo>
                  <a:pt x="85" y="275"/>
                </a:lnTo>
                <a:lnTo>
                  <a:pt x="82" y="273"/>
                </a:lnTo>
                <a:lnTo>
                  <a:pt x="82" y="273"/>
                </a:lnTo>
                <a:lnTo>
                  <a:pt x="82" y="277"/>
                </a:lnTo>
                <a:lnTo>
                  <a:pt x="82" y="277"/>
                </a:lnTo>
                <a:lnTo>
                  <a:pt x="82" y="278"/>
                </a:lnTo>
                <a:lnTo>
                  <a:pt x="82" y="278"/>
                </a:lnTo>
                <a:lnTo>
                  <a:pt x="85" y="281"/>
                </a:lnTo>
                <a:lnTo>
                  <a:pt x="85" y="281"/>
                </a:lnTo>
                <a:close/>
                <a:moveTo>
                  <a:pt x="85" y="204"/>
                </a:moveTo>
                <a:lnTo>
                  <a:pt x="85" y="204"/>
                </a:lnTo>
                <a:lnTo>
                  <a:pt x="86" y="202"/>
                </a:lnTo>
                <a:lnTo>
                  <a:pt x="86" y="202"/>
                </a:lnTo>
                <a:lnTo>
                  <a:pt x="88" y="199"/>
                </a:lnTo>
                <a:lnTo>
                  <a:pt x="88" y="199"/>
                </a:lnTo>
                <a:lnTo>
                  <a:pt x="89" y="196"/>
                </a:lnTo>
                <a:lnTo>
                  <a:pt x="89" y="196"/>
                </a:lnTo>
                <a:lnTo>
                  <a:pt x="89" y="196"/>
                </a:lnTo>
                <a:lnTo>
                  <a:pt x="89" y="196"/>
                </a:lnTo>
                <a:lnTo>
                  <a:pt x="84" y="203"/>
                </a:lnTo>
                <a:lnTo>
                  <a:pt x="84" y="203"/>
                </a:lnTo>
                <a:lnTo>
                  <a:pt x="85" y="204"/>
                </a:lnTo>
                <a:lnTo>
                  <a:pt x="85" y="204"/>
                </a:lnTo>
                <a:close/>
                <a:moveTo>
                  <a:pt x="170" y="256"/>
                </a:moveTo>
                <a:lnTo>
                  <a:pt x="170" y="256"/>
                </a:lnTo>
                <a:lnTo>
                  <a:pt x="165" y="254"/>
                </a:lnTo>
                <a:lnTo>
                  <a:pt x="165" y="254"/>
                </a:lnTo>
                <a:lnTo>
                  <a:pt x="157" y="251"/>
                </a:lnTo>
                <a:lnTo>
                  <a:pt x="157" y="251"/>
                </a:lnTo>
                <a:lnTo>
                  <a:pt x="157" y="253"/>
                </a:lnTo>
                <a:lnTo>
                  <a:pt x="157" y="253"/>
                </a:lnTo>
                <a:lnTo>
                  <a:pt x="163" y="256"/>
                </a:lnTo>
                <a:lnTo>
                  <a:pt x="163" y="256"/>
                </a:lnTo>
                <a:lnTo>
                  <a:pt x="167" y="256"/>
                </a:lnTo>
                <a:lnTo>
                  <a:pt x="170" y="256"/>
                </a:lnTo>
                <a:lnTo>
                  <a:pt x="170" y="256"/>
                </a:lnTo>
                <a:close/>
                <a:moveTo>
                  <a:pt x="89" y="216"/>
                </a:moveTo>
                <a:lnTo>
                  <a:pt x="89" y="216"/>
                </a:lnTo>
                <a:lnTo>
                  <a:pt x="88" y="213"/>
                </a:lnTo>
                <a:lnTo>
                  <a:pt x="88" y="213"/>
                </a:lnTo>
                <a:lnTo>
                  <a:pt x="86" y="214"/>
                </a:lnTo>
                <a:lnTo>
                  <a:pt x="86" y="214"/>
                </a:lnTo>
                <a:lnTo>
                  <a:pt x="85" y="216"/>
                </a:lnTo>
                <a:lnTo>
                  <a:pt x="85" y="216"/>
                </a:lnTo>
                <a:lnTo>
                  <a:pt x="86" y="219"/>
                </a:lnTo>
                <a:lnTo>
                  <a:pt x="86" y="219"/>
                </a:lnTo>
                <a:lnTo>
                  <a:pt x="86" y="219"/>
                </a:lnTo>
                <a:lnTo>
                  <a:pt x="86" y="219"/>
                </a:lnTo>
                <a:lnTo>
                  <a:pt x="89" y="216"/>
                </a:lnTo>
                <a:lnTo>
                  <a:pt x="89" y="216"/>
                </a:lnTo>
                <a:close/>
                <a:moveTo>
                  <a:pt x="108" y="224"/>
                </a:moveTo>
                <a:lnTo>
                  <a:pt x="108" y="224"/>
                </a:lnTo>
                <a:lnTo>
                  <a:pt x="106" y="221"/>
                </a:lnTo>
                <a:lnTo>
                  <a:pt x="106" y="221"/>
                </a:lnTo>
                <a:lnTo>
                  <a:pt x="103" y="224"/>
                </a:lnTo>
                <a:lnTo>
                  <a:pt x="103" y="229"/>
                </a:lnTo>
                <a:lnTo>
                  <a:pt x="103" y="229"/>
                </a:lnTo>
                <a:lnTo>
                  <a:pt x="108" y="224"/>
                </a:lnTo>
                <a:lnTo>
                  <a:pt x="108" y="224"/>
                </a:lnTo>
                <a:close/>
                <a:moveTo>
                  <a:pt x="265" y="157"/>
                </a:moveTo>
                <a:lnTo>
                  <a:pt x="265" y="157"/>
                </a:lnTo>
                <a:lnTo>
                  <a:pt x="264" y="157"/>
                </a:lnTo>
                <a:lnTo>
                  <a:pt x="263" y="159"/>
                </a:lnTo>
                <a:lnTo>
                  <a:pt x="263" y="159"/>
                </a:lnTo>
                <a:lnTo>
                  <a:pt x="263" y="159"/>
                </a:lnTo>
                <a:lnTo>
                  <a:pt x="261" y="160"/>
                </a:lnTo>
                <a:lnTo>
                  <a:pt x="261" y="160"/>
                </a:lnTo>
                <a:lnTo>
                  <a:pt x="261" y="160"/>
                </a:lnTo>
                <a:lnTo>
                  <a:pt x="261" y="160"/>
                </a:lnTo>
                <a:lnTo>
                  <a:pt x="260" y="163"/>
                </a:lnTo>
                <a:lnTo>
                  <a:pt x="260" y="166"/>
                </a:lnTo>
                <a:lnTo>
                  <a:pt x="260" y="166"/>
                </a:lnTo>
                <a:lnTo>
                  <a:pt x="265" y="157"/>
                </a:lnTo>
                <a:lnTo>
                  <a:pt x="265" y="157"/>
                </a:lnTo>
                <a:close/>
                <a:moveTo>
                  <a:pt x="86" y="298"/>
                </a:moveTo>
                <a:lnTo>
                  <a:pt x="86" y="298"/>
                </a:lnTo>
                <a:lnTo>
                  <a:pt x="85" y="305"/>
                </a:lnTo>
                <a:lnTo>
                  <a:pt x="85" y="305"/>
                </a:lnTo>
                <a:lnTo>
                  <a:pt x="85" y="305"/>
                </a:lnTo>
                <a:lnTo>
                  <a:pt x="85" y="305"/>
                </a:lnTo>
                <a:lnTo>
                  <a:pt x="86" y="307"/>
                </a:lnTo>
                <a:lnTo>
                  <a:pt x="86" y="307"/>
                </a:lnTo>
                <a:lnTo>
                  <a:pt x="88" y="301"/>
                </a:lnTo>
                <a:lnTo>
                  <a:pt x="88" y="301"/>
                </a:lnTo>
                <a:lnTo>
                  <a:pt x="86" y="300"/>
                </a:lnTo>
                <a:lnTo>
                  <a:pt x="86" y="298"/>
                </a:lnTo>
                <a:lnTo>
                  <a:pt x="86" y="298"/>
                </a:lnTo>
                <a:close/>
                <a:moveTo>
                  <a:pt x="109" y="231"/>
                </a:moveTo>
                <a:lnTo>
                  <a:pt x="109" y="231"/>
                </a:lnTo>
                <a:lnTo>
                  <a:pt x="109" y="231"/>
                </a:lnTo>
                <a:lnTo>
                  <a:pt x="109" y="231"/>
                </a:lnTo>
                <a:lnTo>
                  <a:pt x="106" y="236"/>
                </a:lnTo>
                <a:lnTo>
                  <a:pt x="106" y="236"/>
                </a:lnTo>
                <a:lnTo>
                  <a:pt x="106" y="237"/>
                </a:lnTo>
                <a:lnTo>
                  <a:pt x="108" y="240"/>
                </a:lnTo>
                <a:lnTo>
                  <a:pt x="108" y="240"/>
                </a:lnTo>
                <a:lnTo>
                  <a:pt x="109" y="237"/>
                </a:lnTo>
                <a:lnTo>
                  <a:pt x="109" y="237"/>
                </a:lnTo>
                <a:lnTo>
                  <a:pt x="109" y="236"/>
                </a:lnTo>
                <a:lnTo>
                  <a:pt x="109" y="236"/>
                </a:lnTo>
                <a:lnTo>
                  <a:pt x="109" y="231"/>
                </a:lnTo>
                <a:lnTo>
                  <a:pt x="109" y="231"/>
                </a:lnTo>
                <a:close/>
                <a:moveTo>
                  <a:pt x="268" y="91"/>
                </a:moveTo>
                <a:lnTo>
                  <a:pt x="268" y="91"/>
                </a:lnTo>
                <a:lnTo>
                  <a:pt x="270" y="91"/>
                </a:lnTo>
                <a:lnTo>
                  <a:pt x="270" y="91"/>
                </a:lnTo>
                <a:lnTo>
                  <a:pt x="277" y="86"/>
                </a:lnTo>
                <a:lnTo>
                  <a:pt x="277" y="86"/>
                </a:lnTo>
                <a:lnTo>
                  <a:pt x="277" y="86"/>
                </a:lnTo>
                <a:lnTo>
                  <a:pt x="277" y="86"/>
                </a:lnTo>
                <a:lnTo>
                  <a:pt x="275" y="86"/>
                </a:lnTo>
                <a:lnTo>
                  <a:pt x="275" y="86"/>
                </a:lnTo>
                <a:lnTo>
                  <a:pt x="271" y="88"/>
                </a:lnTo>
                <a:lnTo>
                  <a:pt x="271" y="88"/>
                </a:lnTo>
                <a:lnTo>
                  <a:pt x="271" y="88"/>
                </a:lnTo>
                <a:lnTo>
                  <a:pt x="271" y="88"/>
                </a:lnTo>
                <a:lnTo>
                  <a:pt x="270" y="89"/>
                </a:lnTo>
                <a:lnTo>
                  <a:pt x="268" y="89"/>
                </a:lnTo>
                <a:lnTo>
                  <a:pt x="268" y="89"/>
                </a:lnTo>
                <a:lnTo>
                  <a:pt x="268" y="91"/>
                </a:lnTo>
                <a:lnTo>
                  <a:pt x="268" y="91"/>
                </a:lnTo>
                <a:close/>
                <a:moveTo>
                  <a:pt x="71" y="261"/>
                </a:moveTo>
                <a:lnTo>
                  <a:pt x="71" y="261"/>
                </a:lnTo>
                <a:lnTo>
                  <a:pt x="72" y="257"/>
                </a:lnTo>
                <a:lnTo>
                  <a:pt x="72" y="257"/>
                </a:lnTo>
                <a:lnTo>
                  <a:pt x="72" y="257"/>
                </a:lnTo>
                <a:lnTo>
                  <a:pt x="72" y="257"/>
                </a:lnTo>
                <a:lnTo>
                  <a:pt x="71" y="254"/>
                </a:lnTo>
                <a:lnTo>
                  <a:pt x="71" y="254"/>
                </a:lnTo>
                <a:lnTo>
                  <a:pt x="69" y="257"/>
                </a:lnTo>
                <a:lnTo>
                  <a:pt x="69" y="260"/>
                </a:lnTo>
                <a:lnTo>
                  <a:pt x="71" y="261"/>
                </a:lnTo>
                <a:lnTo>
                  <a:pt x="71" y="261"/>
                </a:lnTo>
                <a:close/>
                <a:moveTo>
                  <a:pt x="176" y="258"/>
                </a:moveTo>
                <a:lnTo>
                  <a:pt x="176" y="258"/>
                </a:lnTo>
                <a:lnTo>
                  <a:pt x="184" y="257"/>
                </a:lnTo>
                <a:lnTo>
                  <a:pt x="190" y="256"/>
                </a:lnTo>
                <a:lnTo>
                  <a:pt x="193" y="254"/>
                </a:lnTo>
                <a:lnTo>
                  <a:pt x="193" y="254"/>
                </a:lnTo>
                <a:lnTo>
                  <a:pt x="176" y="258"/>
                </a:lnTo>
                <a:lnTo>
                  <a:pt x="176" y="258"/>
                </a:lnTo>
                <a:close/>
                <a:moveTo>
                  <a:pt x="116" y="211"/>
                </a:moveTo>
                <a:lnTo>
                  <a:pt x="116" y="211"/>
                </a:lnTo>
                <a:lnTo>
                  <a:pt x="118" y="214"/>
                </a:lnTo>
                <a:lnTo>
                  <a:pt x="118" y="214"/>
                </a:lnTo>
                <a:lnTo>
                  <a:pt x="119" y="211"/>
                </a:lnTo>
                <a:lnTo>
                  <a:pt x="121" y="207"/>
                </a:lnTo>
                <a:lnTo>
                  <a:pt x="121" y="207"/>
                </a:lnTo>
                <a:lnTo>
                  <a:pt x="121" y="207"/>
                </a:lnTo>
                <a:lnTo>
                  <a:pt x="121" y="207"/>
                </a:lnTo>
                <a:lnTo>
                  <a:pt x="116" y="211"/>
                </a:lnTo>
                <a:lnTo>
                  <a:pt x="116" y="211"/>
                </a:lnTo>
                <a:close/>
                <a:moveTo>
                  <a:pt x="125" y="194"/>
                </a:moveTo>
                <a:lnTo>
                  <a:pt x="125" y="194"/>
                </a:lnTo>
                <a:lnTo>
                  <a:pt x="123" y="196"/>
                </a:lnTo>
                <a:lnTo>
                  <a:pt x="123" y="196"/>
                </a:lnTo>
                <a:lnTo>
                  <a:pt x="123" y="197"/>
                </a:lnTo>
                <a:lnTo>
                  <a:pt x="123" y="197"/>
                </a:lnTo>
                <a:lnTo>
                  <a:pt x="125" y="202"/>
                </a:lnTo>
                <a:lnTo>
                  <a:pt x="125" y="202"/>
                </a:lnTo>
                <a:lnTo>
                  <a:pt x="126" y="199"/>
                </a:lnTo>
                <a:lnTo>
                  <a:pt x="125" y="194"/>
                </a:lnTo>
                <a:lnTo>
                  <a:pt x="125" y="194"/>
                </a:lnTo>
                <a:close/>
                <a:moveTo>
                  <a:pt x="148" y="233"/>
                </a:moveTo>
                <a:lnTo>
                  <a:pt x="148" y="233"/>
                </a:lnTo>
                <a:lnTo>
                  <a:pt x="146" y="229"/>
                </a:lnTo>
                <a:lnTo>
                  <a:pt x="146" y="229"/>
                </a:lnTo>
                <a:lnTo>
                  <a:pt x="143" y="224"/>
                </a:lnTo>
                <a:lnTo>
                  <a:pt x="143" y="224"/>
                </a:lnTo>
                <a:lnTo>
                  <a:pt x="145" y="230"/>
                </a:lnTo>
                <a:lnTo>
                  <a:pt x="145" y="230"/>
                </a:lnTo>
                <a:lnTo>
                  <a:pt x="145" y="230"/>
                </a:lnTo>
                <a:lnTo>
                  <a:pt x="145" y="230"/>
                </a:lnTo>
                <a:lnTo>
                  <a:pt x="146" y="233"/>
                </a:lnTo>
                <a:lnTo>
                  <a:pt x="146" y="233"/>
                </a:lnTo>
                <a:lnTo>
                  <a:pt x="148" y="233"/>
                </a:lnTo>
                <a:lnTo>
                  <a:pt x="148" y="233"/>
                </a:lnTo>
                <a:close/>
                <a:moveTo>
                  <a:pt x="101" y="202"/>
                </a:moveTo>
                <a:lnTo>
                  <a:pt x="101" y="202"/>
                </a:lnTo>
                <a:lnTo>
                  <a:pt x="102" y="203"/>
                </a:lnTo>
                <a:lnTo>
                  <a:pt x="102" y="203"/>
                </a:lnTo>
                <a:lnTo>
                  <a:pt x="106" y="199"/>
                </a:lnTo>
                <a:lnTo>
                  <a:pt x="106" y="199"/>
                </a:lnTo>
                <a:lnTo>
                  <a:pt x="106" y="197"/>
                </a:lnTo>
                <a:lnTo>
                  <a:pt x="106" y="197"/>
                </a:lnTo>
                <a:lnTo>
                  <a:pt x="101" y="202"/>
                </a:lnTo>
                <a:lnTo>
                  <a:pt x="101" y="202"/>
                </a:lnTo>
                <a:close/>
                <a:moveTo>
                  <a:pt x="49" y="297"/>
                </a:moveTo>
                <a:lnTo>
                  <a:pt x="49" y="297"/>
                </a:lnTo>
                <a:lnTo>
                  <a:pt x="49" y="297"/>
                </a:lnTo>
                <a:lnTo>
                  <a:pt x="49" y="297"/>
                </a:lnTo>
                <a:lnTo>
                  <a:pt x="51" y="295"/>
                </a:lnTo>
                <a:lnTo>
                  <a:pt x="51" y="295"/>
                </a:lnTo>
                <a:lnTo>
                  <a:pt x="51" y="292"/>
                </a:lnTo>
                <a:lnTo>
                  <a:pt x="51" y="292"/>
                </a:lnTo>
                <a:lnTo>
                  <a:pt x="51" y="291"/>
                </a:lnTo>
                <a:lnTo>
                  <a:pt x="51" y="291"/>
                </a:lnTo>
                <a:lnTo>
                  <a:pt x="48" y="292"/>
                </a:lnTo>
                <a:lnTo>
                  <a:pt x="48" y="292"/>
                </a:lnTo>
                <a:lnTo>
                  <a:pt x="48" y="295"/>
                </a:lnTo>
                <a:lnTo>
                  <a:pt x="48" y="295"/>
                </a:lnTo>
                <a:lnTo>
                  <a:pt x="49" y="297"/>
                </a:lnTo>
                <a:lnTo>
                  <a:pt x="49" y="297"/>
                </a:lnTo>
                <a:close/>
                <a:moveTo>
                  <a:pt x="136" y="238"/>
                </a:moveTo>
                <a:lnTo>
                  <a:pt x="136" y="238"/>
                </a:lnTo>
                <a:lnTo>
                  <a:pt x="136" y="238"/>
                </a:lnTo>
                <a:lnTo>
                  <a:pt x="136" y="238"/>
                </a:lnTo>
                <a:lnTo>
                  <a:pt x="139" y="238"/>
                </a:lnTo>
                <a:lnTo>
                  <a:pt x="139" y="238"/>
                </a:lnTo>
                <a:lnTo>
                  <a:pt x="142" y="237"/>
                </a:lnTo>
                <a:lnTo>
                  <a:pt x="142" y="237"/>
                </a:lnTo>
                <a:lnTo>
                  <a:pt x="142" y="236"/>
                </a:lnTo>
                <a:lnTo>
                  <a:pt x="142" y="236"/>
                </a:lnTo>
                <a:lnTo>
                  <a:pt x="140" y="234"/>
                </a:lnTo>
                <a:lnTo>
                  <a:pt x="139" y="234"/>
                </a:lnTo>
                <a:lnTo>
                  <a:pt x="139" y="234"/>
                </a:lnTo>
                <a:lnTo>
                  <a:pt x="139" y="236"/>
                </a:lnTo>
                <a:lnTo>
                  <a:pt x="139" y="236"/>
                </a:lnTo>
                <a:lnTo>
                  <a:pt x="138" y="238"/>
                </a:lnTo>
                <a:lnTo>
                  <a:pt x="138" y="238"/>
                </a:lnTo>
                <a:lnTo>
                  <a:pt x="136" y="238"/>
                </a:lnTo>
                <a:lnTo>
                  <a:pt x="136" y="238"/>
                </a:lnTo>
                <a:close/>
                <a:moveTo>
                  <a:pt x="44" y="291"/>
                </a:moveTo>
                <a:lnTo>
                  <a:pt x="44" y="291"/>
                </a:lnTo>
                <a:lnTo>
                  <a:pt x="47" y="291"/>
                </a:lnTo>
                <a:lnTo>
                  <a:pt x="47" y="290"/>
                </a:lnTo>
                <a:lnTo>
                  <a:pt x="47" y="290"/>
                </a:lnTo>
                <a:lnTo>
                  <a:pt x="48" y="284"/>
                </a:lnTo>
                <a:lnTo>
                  <a:pt x="48" y="284"/>
                </a:lnTo>
                <a:lnTo>
                  <a:pt x="47" y="283"/>
                </a:lnTo>
                <a:lnTo>
                  <a:pt x="47" y="283"/>
                </a:lnTo>
                <a:lnTo>
                  <a:pt x="44" y="291"/>
                </a:lnTo>
                <a:lnTo>
                  <a:pt x="44" y="291"/>
                </a:lnTo>
                <a:close/>
                <a:moveTo>
                  <a:pt x="91" y="290"/>
                </a:moveTo>
                <a:lnTo>
                  <a:pt x="91" y="290"/>
                </a:lnTo>
                <a:lnTo>
                  <a:pt x="91" y="290"/>
                </a:lnTo>
                <a:lnTo>
                  <a:pt x="91" y="290"/>
                </a:lnTo>
                <a:lnTo>
                  <a:pt x="91" y="297"/>
                </a:lnTo>
                <a:lnTo>
                  <a:pt x="91" y="297"/>
                </a:lnTo>
                <a:lnTo>
                  <a:pt x="92" y="297"/>
                </a:lnTo>
                <a:lnTo>
                  <a:pt x="92" y="297"/>
                </a:lnTo>
                <a:lnTo>
                  <a:pt x="92" y="292"/>
                </a:lnTo>
                <a:lnTo>
                  <a:pt x="92" y="292"/>
                </a:lnTo>
                <a:lnTo>
                  <a:pt x="92" y="292"/>
                </a:lnTo>
                <a:lnTo>
                  <a:pt x="92" y="292"/>
                </a:lnTo>
                <a:lnTo>
                  <a:pt x="91" y="290"/>
                </a:lnTo>
                <a:lnTo>
                  <a:pt x="91" y="290"/>
                </a:lnTo>
                <a:close/>
                <a:moveTo>
                  <a:pt x="64" y="292"/>
                </a:moveTo>
                <a:lnTo>
                  <a:pt x="64" y="292"/>
                </a:lnTo>
                <a:lnTo>
                  <a:pt x="64" y="292"/>
                </a:lnTo>
                <a:lnTo>
                  <a:pt x="64" y="292"/>
                </a:lnTo>
                <a:lnTo>
                  <a:pt x="64" y="290"/>
                </a:lnTo>
                <a:lnTo>
                  <a:pt x="64" y="290"/>
                </a:lnTo>
                <a:lnTo>
                  <a:pt x="64" y="290"/>
                </a:lnTo>
                <a:lnTo>
                  <a:pt x="64" y="290"/>
                </a:lnTo>
                <a:lnTo>
                  <a:pt x="64" y="288"/>
                </a:lnTo>
                <a:lnTo>
                  <a:pt x="64" y="287"/>
                </a:lnTo>
                <a:lnTo>
                  <a:pt x="64" y="287"/>
                </a:lnTo>
                <a:lnTo>
                  <a:pt x="62" y="285"/>
                </a:lnTo>
                <a:lnTo>
                  <a:pt x="62" y="285"/>
                </a:lnTo>
                <a:lnTo>
                  <a:pt x="62" y="287"/>
                </a:lnTo>
                <a:lnTo>
                  <a:pt x="62" y="287"/>
                </a:lnTo>
                <a:lnTo>
                  <a:pt x="62" y="288"/>
                </a:lnTo>
                <a:lnTo>
                  <a:pt x="62" y="288"/>
                </a:lnTo>
                <a:lnTo>
                  <a:pt x="64" y="292"/>
                </a:lnTo>
                <a:lnTo>
                  <a:pt x="64" y="292"/>
                </a:lnTo>
                <a:close/>
                <a:moveTo>
                  <a:pt x="280" y="40"/>
                </a:moveTo>
                <a:lnTo>
                  <a:pt x="280" y="40"/>
                </a:lnTo>
                <a:lnTo>
                  <a:pt x="283" y="38"/>
                </a:lnTo>
                <a:lnTo>
                  <a:pt x="283" y="38"/>
                </a:lnTo>
                <a:lnTo>
                  <a:pt x="285" y="34"/>
                </a:lnTo>
                <a:lnTo>
                  <a:pt x="285" y="34"/>
                </a:lnTo>
                <a:lnTo>
                  <a:pt x="287" y="34"/>
                </a:lnTo>
                <a:lnTo>
                  <a:pt x="287" y="34"/>
                </a:lnTo>
                <a:lnTo>
                  <a:pt x="283" y="35"/>
                </a:lnTo>
                <a:lnTo>
                  <a:pt x="280" y="40"/>
                </a:lnTo>
                <a:lnTo>
                  <a:pt x="280" y="40"/>
                </a:lnTo>
                <a:close/>
                <a:moveTo>
                  <a:pt x="82" y="258"/>
                </a:moveTo>
                <a:lnTo>
                  <a:pt x="82" y="258"/>
                </a:lnTo>
                <a:lnTo>
                  <a:pt x="82" y="258"/>
                </a:lnTo>
                <a:lnTo>
                  <a:pt x="82" y="258"/>
                </a:lnTo>
                <a:lnTo>
                  <a:pt x="84" y="256"/>
                </a:lnTo>
                <a:lnTo>
                  <a:pt x="84" y="256"/>
                </a:lnTo>
                <a:lnTo>
                  <a:pt x="84" y="254"/>
                </a:lnTo>
                <a:lnTo>
                  <a:pt x="84" y="254"/>
                </a:lnTo>
                <a:lnTo>
                  <a:pt x="82" y="253"/>
                </a:lnTo>
                <a:lnTo>
                  <a:pt x="82" y="253"/>
                </a:lnTo>
                <a:lnTo>
                  <a:pt x="81" y="256"/>
                </a:lnTo>
                <a:lnTo>
                  <a:pt x="81" y="256"/>
                </a:lnTo>
                <a:lnTo>
                  <a:pt x="81" y="256"/>
                </a:lnTo>
                <a:lnTo>
                  <a:pt x="81" y="256"/>
                </a:lnTo>
                <a:lnTo>
                  <a:pt x="82" y="258"/>
                </a:lnTo>
                <a:lnTo>
                  <a:pt x="82" y="258"/>
                </a:lnTo>
                <a:close/>
                <a:moveTo>
                  <a:pt x="329" y="82"/>
                </a:moveTo>
                <a:lnTo>
                  <a:pt x="329" y="82"/>
                </a:lnTo>
                <a:lnTo>
                  <a:pt x="329" y="84"/>
                </a:lnTo>
                <a:lnTo>
                  <a:pt x="329" y="84"/>
                </a:lnTo>
                <a:lnTo>
                  <a:pt x="332" y="96"/>
                </a:lnTo>
                <a:lnTo>
                  <a:pt x="332" y="96"/>
                </a:lnTo>
                <a:lnTo>
                  <a:pt x="334" y="96"/>
                </a:lnTo>
                <a:lnTo>
                  <a:pt x="334" y="96"/>
                </a:lnTo>
                <a:lnTo>
                  <a:pt x="332" y="89"/>
                </a:lnTo>
                <a:lnTo>
                  <a:pt x="329" y="82"/>
                </a:lnTo>
                <a:lnTo>
                  <a:pt x="329" y="82"/>
                </a:lnTo>
                <a:close/>
                <a:moveTo>
                  <a:pt x="95" y="210"/>
                </a:moveTo>
                <a:lnTo>
                  <a:pt x="95" y="210"/>
                </a:lnTo>
                <a:lnTo>
                  <a:pt x="96" y="207"/>
                </a:lnTo>
                <a:lnTo>
                  <a:pt x="96" y="204"/>
                </a:lnTo>
                <a:lnTo>
                  <a:pt x="96" y="204"/>
                </a:lnTo>
                <a:lnTo>
                  <a:pt x="94" y="207"/>
                </a:lnTo>
                <a:lnTo>
                  <a:pt x="94" y="209"/>
                </a:lnTo>
                <a:lnTo>
                  <a:pt x="94" y="209"/>
                </a:lnTo>
                <a:lnTo>
                  <a:pt x="95" y="210"/>
                </a:lnTo>
                <a:lnTo>
                  <a:pt x="95" y="210"/>
                </a:lnTo>
                <a:close/>
                <a:moveTo>
                  <a:pt x="41" y="308"/>
                </a:moveTo>
                <a:lnTo>
                  <a:pt x="41" y="308"/>
                </a:lnTo>
                <a:lnTo>
                  <a:pt x="40" y="314"/>
                </a:lnTo>
                <a:lnTo>
                  <a:pt x="40" y="314"/>
                </a:lnTo>
                <a:lnTo>
                  <a:pt x="40" y="315"/>
                </a:lnTo>
                <a:lnTo>
                  <a:pt x="40" y="317"/>
                </a:lnTo>
                <a:lnTo>
                  <a:pt x="40" y="317"/>
                </a:lnTo>
                <a:lnTo>
                  <a:pt x="41" y="312"/>
                </a:lnTo>
                <a:lnTo>
                  <a:pt x="41" y="312"/>
                </a:lnTo>
                <a:lnTo>
                  <a:pt x="41" y="311"/>
                </a:lnTo>
                <a:lnTo>
                  <a:pt x="41" y="308"/>
                </a:lnTo>
                <a:lnTo>
                  <a:pt x="41" y="308"/>
                </a:lnTo>
                <a:close/>
                <a:moveTo>
                  <a:pt x="79" y="241"/>
                </a:moveTo>
                <a:lnTo>
                  <a:pt x="79" y="241"/>
                </a:lnTo>
                <a:lnTo>
                  <a:pt x="79" y="240"/>
                </a:lnTo>
                <a:lnTo>
                  <a:pt x="79" y="240"/>
                </a:lnTo>
                <a:lnTo>
                  <a:pt x="79" y="238"/>
                </a:lnTo>
                <a:lnTo>
                  <a:pt x="79" y="238"/>
                </a:lnTo>
                <a:lnTo>
                  <a:pt x="78" y="236"/>
                </a:lnTo>
                <a:lnTo>
                  <a:pt x="78" y="236"/>
                </a:lnTo>
                <a:lnTo>
                  <a:pt x="76" y="237"/>
                </a:lnTo>
                <a:lnTo>
                  <a:pt x="76" y="237"/>
                </a:lnTo>
                <a:lnTo>
                  <a:pt x="76" y="238"/>
                </a:lnTo>
                <a:lnTo>
                  <a:pt x="76" y="238"/>
                </a:lnTo>
                <a:lnTo>
                  <a:pt x="79" y="241"/>
                </a:lnTo>
                <a:lnTo>
                  <a:pt x="79" y="241"/>
                </a:lnTo>
                <a:close/>
                <a:moveTo>
                  <a:pt x="101" y="275"/>
                </a:moveTo>
                <a:lnTo>
                  <a:pt x="101" y="275"/>
                </a:lnTo>
                <a:lnTo>
                  <a:pt x="103" y="270"/>
                </a:lnTo>
                <a:lnTo>
                  <a:pt x="103" y="270"/>
                </a:lnTo>
                <a:lnTo>
                  <a:pt x="102" y="270"/>
                </a:lnTo>
                <a:lnTo>
                  <a:pt x="102" y="270"/>
                </a:lnTo>
                <a:lnTo>
                  <a:pt x="99" y="273"/>
                </a:lnTo>
                <a:lnTo>
                  <a:pt x="99" y="273"/>
                </a:lnTo>
                <a:lnTo>
                  <a:pt x="101" y="275"/>
                </a:lnTo>
                <a:lnTo>
                  <a:pt x="101" y="275"/>
                </a:lnTo>
                <a:close/>
                <a:moveTo>
                  <a:pt x="319" y="59"/>
                </a:moveTo>
                <a:lnTo>
                  <a:pt x="319" y="59"/>
                </a:lnTo>
                <a:lnTo>
                  <a:pt x="317" y="52"/>
                </a:lnTo>
                <a:lnTo>
                  <a:pt x="317" y="52"/>
                </a:lnTo>
                <a:lnTo>
                  <a:pt x="317" y="52"/>
                </a:lnTo>
                <a:lnTo>
                  <a:pt x="317" y="52"/>
                </a:lnTo>
                <a:lnTo>
                  <a:pt x="318" y="61"/>
                </a:lnTo>
                <a:lnTo>
                  <a:pt x="318" y="61"/>
                </a:lnTo>
                <a:lnTo>
                  <a:pt x="319" y="59"/>
                </a:lnTo>
                <a:lnTo>
                  <a:pt x="319" y="59"/>
                </a:lnTo>
                <a:close/>
                <a:moveTo>
                  <a:pt x="297" y="22"/>
                </a:moveTo>
                <a:lnTo>
                  <a:pt x="297" y="22"/>
                </a:lnTo>
                <a:lnTo>
                  <a:pt x="295" y="22"/>
                </a:lnTo>
                <a:lnTo>
                  <a:pt x="295" y="22"/>
                </a:lnTo>
                <a:lnTo>
                  <a:pt x="292" y="24"/>
                </a:lnTo>
                <a:lnTo>
                  <a:pt x="292" y="24"/>
                </a:lnTo>
                <a:lnTo>
                  <a:pt x="290" y="27"/>
                </a:lnTo>
                <a:lnTo>
                  <a:pt x="290" y="27"/>
                </a:lnTo>
                <a:lnTo>
                  <a:pt x="294" y="25"/>
                </a:lnTo>
                <a:lnTo>
                  <a:pt x="294" y="25"/>
                </a:lnTo>
                <a:lnTo>
                  <a:pt x="294" y="25"/>
                </a:lnTo>
                <a:lnTo>
                  <a:pt x="294" y="25"/>
                </a:lnTo>
                <a:lnTo>
                  <a:pt x="297" y="22"/>
                </a:lnTo>
                <a:lnTo>
                  <a:pt x="297" y="22"/>
                </a:lnTo>
                <a:close/>
                <a:moveTo>
                  <a:pt x="69" y="226"/>
                </a:moveTo>
                <a:lnTo>
                  <a:pt x="69" y="226"/>
                </a:lnTo>
                <a:lnTo>
                  <a:pt x="72" y="221"/>
                </a:lnTo>
                <a:lnTo>
                  <a:pt x="72" y="221"/>
                </a:lnTo>
                <a:lnTo>
                  <a:pt x="74" y="220"/>
                </a:lnTo>
                <a:lnTo>
                  <a:pt x="72" y="219"/>
                </a:lnTo>
                <a:lnTo>
                  <a:pt x="72" y="219"/>
                </a:lnTo>
                <a:lnTo>
                  <a:pt x="71" y="221"/>
                </a:lnTo>
                <a:lnTo>
                  <a:pt x="69" y="226"/>
                </a:lnTo>
                <a:lnTo>
                  <a:pt x="69" y="226"/>
                </a:lnTo>
                <a:close/>
                <a:moveTo>
                  <a:pt x="297" y="47"/>
                </a:moveTo>
                <a:lnTo>
                  <a:pt x="297" y="47"/>
                </a:lnTo>
                <a:lnTo>
                  <a:pt x="298" y="48"/>
                </a:lnTo>
                <a:lnTo>
                  <a:pt x="298" y="48"/>
                </a:lnTo>
                <a:lnTo>
                  <a:pt x="300" y="47"/>
                </a:lnTo>
                <a:lnTo>
                  <a:pt x="300" y="47"/>
                </a:lnTo>
                <a:lnTo>
                  <a:pt x="301" y="45"/>
                </a:lnTo>
                <a:lnTo>
                  <a:pt x="300" y="44"/>
                </a:lnTo>
                <a:lnTo>
                  <a:pt x="300" y="44"/>
                </a:lnTo>
                <a:lnTo>
                  <a:pt x="298" y="45"/>
                </a:lnTo>
                <a:lnTo>
                  <a:pt x="297" y="47"/>
                </a:lnTo>
                <a:lnTo>
                  <a:pt x="297" y="47"/>
                </a:lnTo>
                <a:close/>
                <a:moveTo>
                  <a:pt x="76" y="247"/>
                </a:moveTo>
                <a:lnTo>
                  <a:pt x="76" y="247"/>
                </a:lnTo>
                <a:lnTo>
                  <a:pt x="78" y="246"/>
                </a:lnTo>
                <a:lnTo>
                  <a:pt x="78" y="246"/>
                </a:lnTo>
                <a:lnTo>
                  <a:pt x="78" y="244"/>
                </a:lnTo>
                <a:lnTo>
                  <a:pt x="78" y="244"/>
                </a:lnTo>
                <a:lnTo>
                  <a:pt x="75" y="240"/>
                </a:lnTo>
                <a:lnTo>
                  <a:pt x="75" y="240"/>
                </a:lnTo>
                <a:lnTo>
                  <a:pt x="75" y="240"/>
                </a:lnTo>
                <a:lnTo>
                  <a:pt x="75" y="240"/>
                </a:lnTo>
                <a:lnTo>
                  <a:pt x="75" y="241"/>
                </a:lnTo>
                <a:lnTo>
                  <a:pt x="75" y="241"/>
                </a:lnTo>
                <a:lnTo>
                  <a:pt x="76" y="247"/>
                </a:lnTo>
                <a:lnTo>
                  <a:pt x="76" y="247"/>
                </a:lnTo>
                <a:close/>
                <a:moveTo>
                  <a:pt x="302" y="18"/>
                </a:moveTo>
                <a:lnTo>
                  <a:pt x="302" y="18"/>
                </a:lnTo>
                <a:lnTo>
                  <a:pt x="301" y="20"/>
                </a:lnTo>
                <a:lnTo>
                  <a:pt x="301" y="21"/>
                </a:lnTo>
                <a:lnTo>
                  <a:pt x="301" y="21"/>
                </a:lnTo>
                <a:lnTo>
                  <a:pt x="301" y="24"/>
                </a:lnTo>
                <a:lnTo>
                  <a:pt x="301" y="24"/>
                </a:lnTo>
                <a:lnTo>
                  <a:pt x="302" y="22"/>
                </a:lnTo>
                <a:lnTo>
                  <a:pt x="302" y="22"/>
                </a:lnTo>
                <a:lnTo>
                  <a:pt x="302" y="18"/>
                </a:lnTo>
                <a:lnTo>
                  <a:pt x="302" y="18"/>
                </a:lnTo>
                <a:close/>
                <a:moveTo>
                  <a:pt x="277" y="84"/>
                </a:moveTo>
                <a:lnTo>
                  <a:pt x="277" y="84"/>
                </a:lnTo>
                <a:lnTo>
                  <a:pt x="274" y="79"/>
                </a:lnTo>
                <a:lnTo>
                  <a:pt x="274" y="79"/>
                </a:lnTo>
                <a:lnTo>
                  <a:pt x="273" y="82"/>
                </a:lnTo>
                <a:lnTo>
                  <a:pt x="273" y="82"/>
                </a:lnTo>
                <a:lnTo>
                  <a:pt x="274" y="84"/>
                </a:lnTo>
                <a:lnTo>
                  <a:pt x="274" y="84"/>
                </a:lnTo>
                <a:lnTo>
                  <a:pt x="277" y="84"/>
                </a:lnTo>
                <a:lnTo>
                  <a:pt x="277" y="84"/>
                </a:lnTo>
                <a:close/>
                <a:moveTo>
                  <a:pt x="278" y="139"/>
                </a:moveTo>
                <a:lnTo>
                  <a:pt x="278" y="139"/>
                </a:lnTo>
                <a:lnTo>
                  <a:pt x="283" y="130"/>
                </a:lnTo>
                <a:lnTo>
                  <a:pt x="287" y="122"/>
                </a:lnTo>
                <a:lnTo>
                  <a:pt x="287" y="122"/>
                </a:lnTo>
                <a:lnTo>
                  <a:pt x="278" y="139"/>
                </a:lnTo>
                <a:lnTo>
                  <a:pt x="278" y="139"/>
                </a:lnTo>
                <a:close/>
                <a:moveTo>
                  <a:pt x="280" y="31"/>
                </a:moveTo>
                <a:lnTo>
                  <a:pt x="280" y="31"/>
                </a:lnTo>
                <a:lnTo>
                  <a:pt x="277" y="32"/>
                </a:lnTo>
                <a:lnTo>
                  <a:pt x="275" y="32"/>
                </a:lnTo>
                <a:lnTo>
                  <a:pt x="275" y="32"/>
                </a:lnTo>
                <a:lnTo>
                  <a:pt x="273" y="35"/>
                </a:lnTo>
                <a:lnTo>
                  <a:pt x="273" y="35"/>
                </a:lnTo>
                <a:lnTo>
                  <a:pt x="273" y="37"/>
                </a:lnTo>
                <a:lnTo>
                  <a:pt x="273" y="37"/>
                </a:lnTo>
                <a:lnTo>
                  <a:pt x="275" y="34"/>
                </a:lnTo>
                <a:lnTo>
                  <a:pt x="280" y="31"/>
                </a:lnTo>
                <a:lnTo>
                  <a:pt x="280" y="31"/>
                </a:lnTo>
                <a:close/>
                <a:moveTo>
                  <a:pt x="98" y="261"/>
                </a:moveTo>
                <a:lnTo>
                  <a:pt x="98" y="261"/>
                </a:lnTo>
                <a:lnTo>
                  <a:pt x="98" y="261"/>
                </a:lnTo>
                <a:lnTo>
                  <a:pt x="98" y="261"/>
                </a:lnTo>
                <a:lnTo>
                  <a:pt x="98" y="264"/>
                </a:lnTo>
                <a:lnTo>
                  <a:pt x="98" y="267"/>
                </a:lnTo>
                <a:lnTo>
                  <a:pt x="98" y="267"/>
                </a:lnTo>
                <a:lnTo>
                  <a:pt x="99" y="265"/>
                </a:lnTo>
                <a:lnTo>
                  <a:pt x="99" y="265"/>
                </a:lnTo>
                <a:lnTo>
                  <a:pt x="99" y="264"/>
                </a:lnTo>
                <a:lnTo>
                  <a:pt x="99" y="264"/>
                </a:lnTo>
                <a:lnTo>
                  <a:pt x="98" y="261"/>
                </a:lnTo>
                <a:lnTo>
                  <a:pt x="98" y="261"/>
                </a:lnTo>
                <a:close/>
                <a:moveTo>
                  <a:pt x="108" y="275"/>
                </a:moveTo>
                <a:lnTo>
                  <a:pt x="108" y="275"/>
                </a:lnTo>
                <a:lnTo>
                  <a:pt x="109" y="275"/>
                </a:lnTo>
                <a:lnTo>
                  <a:pt x="109" y="275"/>
                </a:lnTo>
                <a:lnTo>
                  <a:pt x="112" y="268"/>
                </a:lnTo>
                <a:lnTo>
                  <a:pt x="112" y="268"/>
                </a:lnTo>
                <a:lnTo>
                  <a:pt x="109" y="268"/>
                </a:lnTo>
                <a:lnTo>
                  <a:pt x="109" y="268"/>
                </a:lnTo>
                <a:lnTo>
                  <a:pt x="109" y="270"/>
                </a:lnTo>
                <a:lnTo>
                  <a:pt x="109" y="271"/>
                </a:lnTo>
                <a:lnTo>
                  <a:pt x="109" y="271"/>
                </a:lnTo>
                <a:lnTo>
                  <a:pt x="108" y="274"/>
                </a:lnTo>
                <a:lnTo>
                  <a:pt x="108" y="274"/>
                </a:lnTo>
                <a:lnTo>
                  <a:pt x="108" y="275"/>
                </a:lnTo>
                <a:lnTo>
                  <a:pt x="108" y="275"/>
                </a:lnTo>
                <a:close/>
                <a:moveTo>
                  <a:pt x="135" y="169"/>
                </a:moveTo>
                <a:lnTo>
                  <a:pt x="135" y="169"/>
                </a:lnTo>
                <a:lnTo>
                  <a:pt x="138" y="170"/>
                </a:lnTo>
                <a:lnTo>
                  <a:pt x="138" y="170"/>
                </a:lnTo>
                <a:lnTo>
                  <a:pt x="139" y="172"/>
                </a:lnTo>
                <a:lnTo>
                  <a:pt x="139" y="172"/>
                </a:lnTo>
                <a:lnTo>
                  <a:pt x="140" y="173"/>
                </a:lnTo>
                <a:lnTo>
                  <a:pt x="140" y="173"/>
                </a:lnTo>
                <a:lnTo>
                  <a:pt x="142" y="176"/>
                </a:lnTo>
                <a:lnTo>
                  <a:pt x="142" y="176"/>
                </a:lnTo>
                <a:lnTo>
                  <a:pt x="140" y="173"/>
                </a:lnTo>
                <a:lnTo>
                  <a:pt x="139" y="170"/>
                </a:lnTo>
                <a:lnTo>
                  <a:pt x="138" y="169"/>
                </a:lnTo>
                <a:lnTo>
                  <a:pt x="135" y="169"/>
                </a:lnTo>
                <a:lnTo>
                  <a:pt x="135" y="169"/>
                </a:lnTo>
                <a:close/>
                <a:moveTo>
                  <a:pt x="52" y="300"/>
                </a:moveTo>
                <a:lnTo>
                  <a:pt x="52" y="300"/>
                </a:lnTo>
                <a:lnTo>
                  <a:pt x="52" y="300"/>
                </a:lnTo>
                <a:lnTo>
                  <a:pt x="52" y="300"/>
                </a:lnTo>
                <a:lnTo>
                  <a:pt x="52" y="301"/>
                </a:lnTo>
                <a:lnTo>
                  <a:pt x="52" y="301"/>
                </a:lnTo>
                <a:lnTo>
                  <a:pt x="54" y="305"/>
                </a:lnTo>
                <a:lnTo>
                  <a:pt x="54" y="305"/>
                </a:lnTo>
                <a:lnTo>
                  <a:pt x="55" y="302"/>
                </a:lnTo>
                <a:lnTo>
                  <a:pt x="55" y="302"/>
                </a:lnTo>
                <a:lnTo>
                  <a:pt x="54" y="301"/>
                </a:lnTo>
                <a:lnTo>
                  <a:pt x="54" y="301"/>
                </a:lnTo>
                <a:lnTo>
                  <a:pt x="52" y="300"/>
                </a:lnTo>
                <a:lnTo>
                  <a:pt x="52" y="300"/>
                </a:lnTo>
                <a:close/>
                <a:moveTo>
                  <a:pt x="138" y="224"/>
                </a:moveTo>
                <a:lnTo>
                  <a:pt x="138" y="224"/>
                </a:lnTo>
                <a:lnTo>
                  <a:pt x="135" y="227"/>
                </a:lnTo>
                <a:lnTo>
                  <a:pt x="136" y="231"/>
                </a:lnTo>
                <a:lnTo>
                  <a:pt x="136" y="231"/>
                </a:lnTo>
                <a:lnTo>
                  <a:pt x="136" y="230"/>
                </a:lnTo>
                <a:lnTo>
                  <a:pt x="136" y="230"/>
                </a:lnTo>
                <a:lnTo>
                  <a:pt x="138" y="224"/>
                </a:lnTo>
                <a:lnTo>
                  <a:pt x="138" y="224"/>
                </a:lnTo>
                <a:close/>
                <a:moveTo>
                  <a:pt x="52" y="317"/>
                </a:moveTo>
                <a:lnTo>
                  <a:pt x="52" y="317"/>
                </a:lnTo>
                <a:lnTo>
                  <a:pt x="52" y="315"/>
                </a:lnTo>
                <a:lnTo>
                  <a:pt x="52" y="315"/>
                </a:lnTo>
                <a:lnTo>
                  <a:pt x="51" y="314"/>
                </a:lnTo>
                <a:lnTo>
                  <a:pt x="51" y="314"/>
                </a:lnTo>
                <a:lnTo>
                  <a:pt x="51" y="312"/>
                </a:lnTo>
                <a:lnTo>
                  <a:pt x="51" y="312"/>
                </a:lnTo>
                <a:lnTo>
                  <a:pt x="51" y="311"/>
                </a:lnTo>
                <a:lnTo>
                  <a:pt x="49" y="308"/>
                </a:lnTo>
                <a:lnTo>
                  <a:pt x="49" y="308"/>
                </a:lnTo>
                <a:lnTo>
                  <a:pt x="48" y="310"/>
                </a:lnTo>
                <a:lnTo>
                  <a:pt x="48" y="311"/>
                </a:lnTo>
                <a:lnTo>
                  <a:pt x="48" y="311"/>
                </a:lnTo>
                <a:lnTo>
                  <a:pt x="52" y="317"/>
                </a:lnTo>
                <a:lnTo>
                  <a:pt x="52" y="317"/>
                </a:lnTo>
                <a:close/>
                <a:moveTo>
                  <a:pt x="52" y="332"/>
                </a:moveTo>
                <a:lnTo>
                  <a:pt x="52" y="332"/>
                </a:lnTo>
                <a:lnTo>
                  <a:pt x="55" y="334"/>
                </a:lnTo>
                <a:lnTo>
                  <a:pt x="55" y="334"/>
                </a:lnTo>
                <a:lnTo>
                  <a:pt x="55" y="331"/>
                </a:lnTo>
                <a:lnTo>
                  <a:pt x="55" y="331"/>
                </a:lnTo>
                <a:lnTo>
                  <a:pt x="54" y="331"/>
                </a:lnTo>
                <a:lnTo>
                  <a:pt x="54" y="331"/>
                </a:lnTo>
                <a:lnTo>
                  <a:pt x="51" y="329"/>
                </a:lnTo>
                <a:lnTo>
                  <a:pt x="51" y="329"/>
                </a:lnTo>
                <a:lnTo>
                  <a:pt x="52" y="332"/>
                </a:lnTo>
                <a:lnTo>
                  <a:pt x="52" y="332"/>
                </a:lnTo>
                <a:close/>
                <a:moveTo>
                  <a:pt x="58" y="322"/>
                </a:moveTo>
                <a:lnTo>
                  <a:pt x="58" y="322"/>
                </a:lnTo>
                <a:lnTo>
                  <a:pt x="59" y="322"/>
                </a:lnTo>
                <a:lnTo>
                  <a:pt x="61" y="322"/>
                </a:lnTo>
                <a:lnTo>
                  <a:pt x="61" y="322"/>
                </a:lnTo>
                <a:lnTo>
                  <a:pt x="62" y="324"/>
                </a:lnTo>
                <a:lnTo>
                  <a:pt x="62" y="324"/>
                </a:lnTo>
                <a:lnTo>
                  <a:pt x="64" y="325"/>
                </a:lnTo>
                <a:lnTo>
                  <a:pt x="64" y="325"/>
                </a:lnTo>
                <a:lnTo>
                  <a:pt x="61" y="321"/>
                </a:lnTo>
                <a:lnTo>
                  <a:pt x="57" y="319"/>
                </a:lnTo>
                <a:lnTo>
                  <a:pt x="57" y="319"/>
                </a:lnTo>
                <a:lnTo>
                  <a:pt x="58" y="322"/>
                </a:lnTo>
                <a:lnTo>
                  <a:pt x="58" y="322"/>
                </a:lnTo>
                <a:close/>
                <a:moveTo>
                  <a:pt x="69" y="318"/>
                </a:moveTo>
                <a:lnTo>
                  <a:pt x="69" y="318"/>
                </a:lnTo>
                <a:lnTo>
                  <a:pt x="68" y="321"/>
                </a:lnTo>
                <a:lnTo>
                  <a:pt x="68" y="321"/>
                </a:lnTo>
                <a:lnTo>
                  <a:pt x="71" y="322"/>
                </a:lnTo>
                <a:lnTo>
                  <a:pt x="71" y="322"/>
                </a:lnTo>
                <a:lnTo>
                  <a:pt x="71" y="319"/>
                </a:lnTo>
                <a:lnTo>
                  <a:pt x="69" y="318"/>
                </a:lnTo>
                <a:lnTo>
                  <a:pt x="69" y="318"/>
                </a:lnTo>
                <a:close/>
                <a:moveTo>
                  <a:pt x="307" y="52"/>
                </a:moveTo>
                <a:lnTo>
                  <a:pt x="307" y="52"/>
                </a:lnTo>
                <a:lnTo>
                  <a:pt x="305" y="54"/>
                </a:lnTo>
                <a:lnTo>
                  <a:pt x="305" y="54"/>
                </a:lnTo>
                <a:lnTo>
                  <a:pt x="307" y="57"/>
                </a:lnTo>
                <a:lnTo>
                  <a:pt x="307" y="57"/>
                </a:lnTo>
                <a:lnTo>
                  <a:pt x="308" y="55"/>
                </a:lnTo>
                <a:lnTo>
                  <a:pt x="308" y="55"/>
                </a:lnTo>
                <a:lnTo>
                  <a:pt x="307" y="52"/>
                </a:lnTo>
                <a:lnTo>
                  <a:pt x="307" y="52"/>
                </a:lnTo>
                <a:close/>
                <a:moveTo>
                  <a:pt x="59" y="253"/>
                </a:moveTo>
                <a:lnTo>
                  <a:pt x="59" y="253"/>
                </a:lnTo>
                <a:lnTo>
                  <a:pt x="59" y="254"/>
                </a:lnTo>
                <a:lnTo>
                  <a:pt x="59" y="254"/>
                </a:lnTo>
                <a:lnTo>
                  <a:pt x="59" y="253"/>
                </a:lnTo>
                <a:lnTo>
                  <a:pt x="59" y="253"/>
                </a:lnTo>
                <a:lnTo>
                  <a:pt x="62" y="248"/>
                </a:lnTo>
                <a:lnTo>
                  <a:pt x="62" y="248"/>
                </a:lnTo>
                <a:lnTo>
                  <a:pt x="62" y="247"/>
                </a:lnTo>
                <a:lnTo>
                  <a:pt x="61" y="246"/>
                </a:lnTo>
                <a:lnTo>
                  <a:pt x="61" y="246"/>
                </a:lnTo>
                <a:lnTo>
                  <a:pt x="59" y="253"/>
                </a:lnTo>
                <a:lnTo>
                  <a:pt x="59" y="253"/>
                </a:lnTo>
                <a:close/>
                <a:moveTo>
                  <a:pt x="81" y="236"/>
                </a:moveTo>
                <a:lnTo>
                  <a:pt x="81" y="236"/>
                </a:lnTo>
                <a:lnTo>
                  <a:pt x="82" y="233"/>
                </a:lnTo>
                <a:lnTo>
                  <a:pt x="82" y="231"/>
                </a:lnTo>
                <a:lnTo>
                  <a:pt x="82" y="231"/>
                </a:lnTo>
                <a:lnTo>
                  <a:pt x="81" y="233"/>
                </a:lnTo>
                <a:lnTo>
                  <a:pt x="81" y="233"/>
                </a:lnTo>
                <a:lnTo>
                  <a:pt x="81" y="233"/>
                </a:lnTo>
                <a:lnTo>
                  <a:pt x="81" y="233"/>
                </a:lnTo>
                <a:lnTo>
                  <a:pt x="81" y="236"/>
                </a:lnTo>
                <a:lnTo>
                  <a:pt x="81" y="236"/>
                </a:lnTo>
                <a:close/>
                <a:moveTo>
                  <a:pt x="121" y="183"/>
                </a:moveTo>
                <a:lnTo>
                  <a:pt x="121" y="183"/>
                </a:lnTo>
                <a:lnTo>
                  <a:pt x="122" y="183"/>
                </a:lnTo>
                <a:lnTo>
                  <a:pt x="123" y="182"/>
                </a:lnTo>
                <a:lnTo>
                  <a:pt x="123" y="182"/>
                </a:lnTo>
                <a:lnTo>
                  <a:pt x="123" y="180"/>
                </a:lnTo>
                <a:lnTo>
                  <a:pt x="123" y="180"/>
                </a:lnTo>
                <a:lnTo>
                  <a:pt x="121" y="180"/>
                </a:lnTo>
                <a:lnTo>
                  <a:pt x="121" y="180"/>
                </a:lnTo>
                <a:lnTo>
                  <a:pt x="119" y="180"/>
                </a:lnTo>
                <a:lnTo>
                  <a:pt x="119" y="180"/>
                </a:lnTo>
                <a:lnTo>
                  <a:pt x="121" y="182"/>
                </a:lnTo>
                <a:lnTo>
                  <a:pt x="121" y="183"/>
                </a:lnTo>
                <a:lnTo>
                  <a:pt x="121" y="183"/>
                </a:lnTo>
                <a:close/>
                <a:moveTo>
                  <a:pt x="291" y="21"/>
                </a:moveTo>
                <a:lnTo>
                  <a:pt x="291" y="21"/>
                </a:lnTo>
                <a:lnTo>
                  <a:pt x="287" y="22"/>
                </a:lnTo>
                <a:lnTo>
                  <a:pt x="284" y="24"/>
                </a:lnTo>
                <a:lnTo>
                  <a:pt x="284" y="24"/>
                </a:lnTo>
                <a:lnTo>
                  <a:pt x="288" y="22"/>
                </a:lnTo>
                <a:lnTo>
                  <a:pt x="291" y="21"/>
                </a:lnTo>
                <a:lnTo>
                  <a:pt x="291" y="21"/>
                </a:lnTo>
                <a:close/>
                <a:moveTo>
                  <a:pt x="135" y="179"/>
                </a:moveTo>
                <a:lnTo>
                  <a:pt x="135" y="179"/>
                </a:lnTo>
                <a:lnTo>
                  <a:pt x="133" y="180"/>
                </a:lnTo>
                <a:lnTo>
                  <a:pt x="133" y="180"/>
                </a:lnTo>
                <a:lnTo>
                  <a:pt x="136" y="184"/>
                </a:lnTo>
                <a:lnTo>
                  <a:pt x="136" y="184"/>
                </a:lnTo>
                <a:lnTo>
                  <a:pt x="136" y="182"/>
                </a:lnTo>
                <a:lnTo>
                  <a:pt x="135" y="179"/>
                </a:lnTo>
                <a:lnTo>
                  <a:pt x="135" y="179"/>
                </a:lnTo>
                <a:close/>
                <a:moveTo>
                  <a:pt x="79" y="230"/>
                </a:moveTo>
                <a:lnTo>
                  <a:pt x="79" y="230"/>
                </a:lnTo>
                <a:lnTo>
                  <a:pt x="81" y="229"/>
                </a:lnTo>
                <a:lnTo>
                  <a:pt x="79" y="227"/>
                </a:lnTo>
                <a:lnTo>
                  <a:pt x="79" y="227"/>
                </a:lnTo>
                <a:lnTo>
                  <a:pt x="79" y="224"/>
                </a:lnTo>
                <a:lnTo>
                  <a:pt x="79" y="224"/>
                </a:lnTo>
                <a:lnTo>
                  <a:pt x="78" y="224"/>
                </a:lnTo>
                <a:lnTo>
                  <a:pt x="78" y="224"/>
                </a:lnTo>
                <a:lnTo>
                  <a:pt x="78" y="224"/>
                </a:lnTo>
                <a:lnTo>
                  <a:pt x="78" y="224"/>
                </a:lnTo>
                <a:lnTo>
                  <a:pt x="78" y="224"/>
                </a:lnTo>
                <a:lnTo>
                  <a:pt x="78" y="224"/>
                </a:lnTo>
                <a:lnTo>
                  <a:pt x="79" y="230"/>
                </a:lnTo>
                <a:lnTo>
                  <a:pt x="79" y="230"/>
                </a:lnTo>
                <a:close/>
                <a:moveTo>
                  <a:pt x="76" y="260"/>
                </a:moveTo>
                <a:lnTo>
                  <a:pt x="76" y="260"/>
                </a:lnTo>
                <a:lnTo>
                  <a:pt x="79" y="264"/>
                </a:lnTo>
                <a:lnTo>
                  <a:pt x="79" y="264"/>
                </a:lnTo>
                <a:lnTo>
                  <a:pt x="79" y="263"/>
                </a:lnTo>
                <a:lnTo>
                  <a:pt x="79" y="263"/>
                </a:lnTo>
                <a:lnTo>
                  <a:pt x="79" y="260"/>
                </a:lnTo>
                <a:lnTo>
                  <a:pt x="79" y="260"/>
                </a:lnTo>
                <a:lnTo>
                  <a:pt x="79" y="258"/>
                </a:lnTo>
                <a:lnTo>
                  <a:pt x="79" y="258"/>
                </a:lnTo>
                <a:lnTo>
                  <a:pt x="76" y="260"/>
                </a:lnTo>
                <a:lnTo>
                  <a:pt x="76" y="260"/>
                </a:lnTo>
                <a:close/>
                <a:moveTo>
                  <a:pt x="84" y="219"/>
                </a:moveTo>
                <a:lnTo>
                  <a:pt x="84" y="219"/>
                </a:lnTo>
                <a:lnTo>
                  <a:pt x="82" y="220"/>
                </a:lnTo>
                <a:lnTo>
                  <a:pt x="84" y="224"/>
                </a:lnTo>
                <a:lnTo>
                  <a:pt x="84" y="224"/>
                </a:lnTo>
                <a:lnTo>
                  <a:pt x="85" y="221"/>
                </a:lnTo>
                <a:lnTo>
                  <a:pt x="85" y="220"/>
                </a:lnTo>
                <a:lnTo>
                  <a:pt x="85" y="220"/>
                </a:lnTo>
                <a:lnTo>
                  <a:pt x="84" y="219"/>
                </a:lnTo>
                <a:lnTo>
                  <a:pt x="84" y="219"/>
                </a:lnTo>
                <a:close/>
                <a:moveTo>
                  <a:pt x="96" y="335"/>
                </a:moveTo>
                <a:lnTo>
                  <a:pt x="96" y="335"/>
                </a:lnTo>
                <a:lnTo>
                  <a:pt x="94" y="344"/>
                </a:lnTo>
                <a:lnTo>
                  <a:pt x="94" y="344"/>
                </a:lnTo>
                <a:lnTo>
                  <a:pt x="95" y="339"/>
                </a:lnTo>
                <a:lnTo>
                  <a:pt x="96" y="335"/>
                </a:lnTo>
                <a:lnTo>
                  <a:pt x="96" y="335"/>
                </a:lnTo>
                <a:close/>
                <a:moveTo>
                  <a:pt x="81" y="270"/>
                </a:moveTo>
                <a:lnTo>
                  <a:pt x="81" y="270"/>
                </a:lnTo>
                <a:lnTo>
                  <a:pt x="79" y="273"/>
                </a:lnTo>
                <a:lnTo>
                  <a:pt x="79" y="273"/>
                </a:lnTo>
                <a:lnTo>
                  <a:pt x="78" y="274"/>
                </a:lnTo>
                <a:lnTo>
                  <a:pt x="79" y="274"/>
                </a:lnTo>
                <a:lnTo>
                  <a:pt x="79" y="274"/>
                </a:lnTo>
                <a:lnTo>
                  <a:pt x="81" y="273"/>
                </a:lnTo>
                <a:lnTo>
                  <a:pt x="81" y="273"/>
                </a:lnTo>
                <a:lnTo>
                  <a:pt x="82" y="271"/>
                </a:lnTo>
                <a:lnTo>
                  <a:pt x="82" y="271"/>
                </a:lnTo>
                <a:lnTo>
                  <a:pt x="81" y="270"/>
                </a:lnTo>
                <a:lnTo>
                  <a:pt x="81" y="270"/>
                </a:lnTo>
                <a:close/>
                <a:moveTo>
                  <a:pt x="69" y="335"/>
                </a:moveTo>
                <a:lnTo>
                  <a:pt x="69" y="335"/>
                </a:lnTo>
                <a:lnTo>
                  <a:pt x="68" y="332"/>
                </a:lnTo>
                <a:lnTo>
                  <a:pt x="65" y="331"/>
                </a:lnTo>
                <a:lnTo>
                  <a:pt x="65" y="331"/>
                </a:lnTo>
                <a:lnTo>
                  <a:pt x="67" y="334"/>
                </a:lnTo>
                <a:lnTo>
                  <a:pt x="67" y="334"/>
                </a:lnTo>
                <a:lnTo>
                  <a:pt x="69" y="335"/>
                </a:lnTo>
                <a:lnTo>
                  <a:pt x="69" y="335"/>
                </a:lnTo>
                <a:close/>
                <a:moveTo>
                  <a:pt x="54" y="287"/>
                </a:moveTo>
                <a:lnTo>
                  <a:pt x="54" y="287"/>
                </a:lnTo>
                <a:lnTo>
                  <a:pt x="54" y="287"/>
                </a:lnTo>
                <a:lnTo>
                  <a:pt x="54" y="287"/>
                </a:lnTo>
                <a:lnTo>
                  <a:pt x="55" y="281"/>
                </a:lnTo>
                <a:lnTo>
                  <a:pt x="55" y="281"/>
                </a:lnTo>
                <a:lnTo>
                  <a:pt x="55" y="280"/>
                </a:lnTo>
                <a:lnTo>
                  <a:pt x="55" y="280"/>
                </a:lnTo>
                <a:lnTo>
                  <a:pt x="55" y="280"/>
                </a:lnTo>
                <a:lnTo>
                  <a:pt x="55" y="280"/>
                </a:lnTo>
                <a:lnTo>
                  <a:pt x="52" y="285"/>
                </a:lnTo>
                <a:lnTo>
                  <a:pt x="52" y="285"/>
                </a:lnTo>
                <a:lnTo>
                  <a:pt x="54" y="287"/>
                </a:lnTo>
                <a:lnTo>
                  <a:pt x="54" y="287"/>
                </a:lnTo>
                <a:close/>
                <a:moveTo>
                  <a:pt x="78" y="317"/>
                </a:moveTo>
                <a:lnTo>
                  <a:pt x="78" y="317"/>
                </a:lnTo>
                <a:lnTo>
                  <a:pt x="79" y="318"/>
                </a:lnTo>
                <a:lnTo>
                  <a:pt x="79" y="318"/>
                </a:lnTo>
                <a:lnTo>
                  <a:pt x="81" y="314"/>
                </a:lnTo>
                <a:lnTo>
                  <a:pt x="81" y="314"/>
                </a:lnTo>
                <a:lnTo>
                  <a:pt x="79" y="314"/>
                </a:lnTo>
                <a:lnTo>
                  <a:pt x="79" y="314"/>
                </a:lnTo>
                <a:lnTo>
                  <a:pt x="78" y="317"/>
                </a:lnTo>
                <a:lnTo>
                  <a:pt x="78" y="317"/>
                </a:lnTo>
                <a:close/>
                <a:moveTo>
                  <a:pt x="256" y="72"/>
                </a:moveTo>
                <a:lnTo>
                  <a:pt x="256" y="72"/>
                </a:lnTo>
                <a:lnTo>
                  <a:pt x="254" y="69"/>
                </a:lnTo>
                <a:lnTo>
                  <a:pt x="254" y="69"/>
                </a:lnTo>
                <a:lnTo>
                  <a:pt x="250" y="69"/>
                </a:lnTo>
                <a:lnTo>
                  <a:pt x="250" y="69"/>
                </a:lnTo>
                <a:lnTo>
                  <a:pt x="250" y="71"/>
                </a:lnTo>
                <a:lnTo>
                  <a:pt x="250" y="71"/>
                </a:lnTo>
                <a:lnTo>
                  <a:pt x="256" y="72"/>
                </a:lnTo>
                <a:lnTo>
                  <a:pt x="256" y="72"/>
                </a:lnTo>
                <a:close/>
                <a:moveTo>
                  <a:pt x="301" y="61"/>
                </a:moveTo>
                <a:lnTo>
                  <a:pt x="301" y="61"/>
                </a:lnTo>
                <a:lnTo>
                  <a:pt x="304" y="61"/>
                </a:lnTo>
                <a:lnTo>
                  <a:pt x="304" y="61"/>
                </a:lnTo>
                <a:lnTo>
                  <a:pt x="304" y="59"/>
                </a:lnTo>
                <a:lnTo>
                  <a:pt x="304" y="59"/>
                </a:lnTo>
                <a:lnTo>
                  <a:pt x="304" y="57"/>
                </a:lnTo>
                <a:lnTo>
                  <a:pt x="304" y="57"/>
                </a:lnTo>
                <a:lnTo>
                  <a:pt x="302" y="58"/>
                </a:lnTo>
                <a:lnTo>
                  <a:pt x="301" y="61"/>
                </a:lnTo>
                <a:lnTo>
                  <a:pt x="301" y="61"/>
                </a:lnTo>
                <a:close/>
                <a:moveTo>
                  <a:pt x="169" y="247"/>
                </a:moveTo>
                <a:lnTo>
                  <a:pt x="169" y="247"/>
                </a:lnTo>
                <a:lnTo>
                  <a:pt x="167" y="244"/>
                </a:lnTo>
                <a:lnTo>
                  <a:pt x="167" y="244"/>
                </a:lnTo>
                <a:lnTo>
                  <a:pt x="166" y="243"/>
                </a:lnTo>
                <a:lnTo>
                  <a:pt x="166" y="243"/>
                </a:lnTo>
                <a:lnTo>
                  <a:pt x="166" y="244"/>
                </a:lnTo>
                <a:lnTo>
                  <a:pt x="166" y="244"/>
                </a:lnTo>
                <a:lnTo>
                  <a:pt x="166" y="246"/>
                </a:lnTo>
                <a:lnTo>
                  <a:pt x="166" y="246"/>
                </a:lnTo>
                <a:lnTo>
                  <a:pt x="166" y="247"/>
                </a:lnTo>
                <a:lnTo>
                  <a:pt x="169" y="247"/>
                </a:lnTo>
                <a:lnTo>
                  <a:pt x="169" y="247"/>
                </a:lnTo>
                <a:close/>
                <a:moveTo>
                  <a:pt x="292" y="48"/>
                </a:moveTo>
                <a:lnTo>
                  <a:pt x="292" y="48"/>
                </a:lnTo>
                <a:lnTo>
                  <a:pt x="292" y="48"/>
                </a:lnTo>
                <a:lnTo>
                  <a:pt x="292" y="48"/>
                </a:lnTo>
                <a:lnTo>
                  <a:pt x="288" y="51"/>
                </a:lnTo>
                <a:lnTo>
                  <a:pt x="288" y="51"/>
                </a:lnTo>
                <a:lnTo>
                  <a:pt x="290" y="52"/>
                </a:lnTo>
                <a:lnTo>
                  <a:pt x="290" y="52"/>
                </a:lnTo>
                <a:lnTo>
                  <a:pt x="292" y="49"/>
                </a:lnTo>
                <a:lnTo>
                  <a:pt x="292" y="49"/>
                </a:lnTo>
                <a:lnTo>
                  <a:pt x="292" y="48"/>
                </a:lnTo>
                <a:lnTo>
                  <a:pt x="292" y="48"/>
                </a:lnTo>
                <a:close/>
                <a:moveTo>
                  <a:pt x="123" y="230"/>
                </a:moveTo>
                <a:lnTo>
                  <a:pt x="123" y="230"/>
                </a:lnTo>
                <a:lnTo>
                  <a:pt x="125" y="227"/>
                </a:lnTo>
                <a:lnTo>
                  <a:pt x="125" y="224"/>
                </a:lnTo>
                <a:lnTo>
                  <a:pt x="125" y="224"/>
                </a:lnTo>
                <a:lnTo>
                  <a:pt x="123" y="227"/>
                </a:lnTo>
                <a:lnTo>
                  <a:pt x="123" y="230"/>
                </a:lnTo>
                <a:lnTo>
                  <a:pt x="123" y="230"/>
                </a:lnTo>
                <a:close/>
                <a:moveTo>
                  <a:pt x="236" y="203"/>
                </a:moveTo>
                <a:lnTo>
                  <a:pt x="236" y="203"/>
                </a:lnTo>
                <a:lnTo>
                  <a:pt x="238" y="199"/>
                </a:lnTo>
                <a:lnTo>
                  <a:pt x="238" y="199"/>
                </a:lnTo>
                <a:lnTo>
                  <a:pt x="237" y="199"/>
                </a:lnTo>
                <a:lnTo>
                  <a:pt x="237" y="199"/>
                </a:lnTo>
                <a:lnTo>
                  <a:pt x="236" y="200"/>
                </a:lnTo>
                <a:lnTo>
                  <a:pt x="236" y="203"/>
                </a:lnTo>
                <a:lnTo>
                  <a:pt x="236" y="203"/>
                </a:lnTo>
                <a:close/>
                <a:moveTo>
                  <a:pt x="129" y="236"/>
                </a:moveTo>
                <a:lnTo>
                  <a:pt x="129" y="236"/>
                </a:lnTo>
                <a:lnTo>
                  <a:pt x="132" y="234"/>
                </a:lnTo>
                <a:lnTo>
                  <a:pt x="130" y="231"/>
                </a:lnTo>
                <a:lnTo>
                  <a:pt x="130" y="231"/>
                </a:lnTo>
                <a:lnTo>
                  <a:pt x="129" y="234"/>
                </a:lnTo>
                <a:lnTo>
                  <a:pt x="129" y="236"/>
                </a:lnTo>
                <a:lnTo>
                  <a:pt x="129" y="236"/>
                </a:lnTo>
                <a:close/>
                <a:moveTo>
                  <a:pt x="307" y="32"/>
                </a:moveTo>
                <a:lnTo>
                  <a:pt x="307" y="32"/>
                </a:lnTo>
                <a:lnTo>
                  <a:pt x="307" y="35"/>
                </a:lnTo>
                <a:lnTo>
                  <a:pt x="307" y="35"/>
                </a:lnTo>
                <a:lnTo>
                  <a:pt x="308" y="41"/>
                </a:lnTo>
                <a:lnTo>
                  <a:pt x="308" y="41"/>
                </a:lnTo>
                <a:lnTo>
                  <a:pt x="307" y="32"/>
                </a:lnTo>
                <a:lnTo>
                  <a:pt x="307" y="32"/>
                </a:lnTo>
                <a:close/>
                <a:moveTo>
                  <a:pt x="45" y="332"/>
                </a:moveTo>
                <a:lnTo>
                  <a:pt x="45" y="332"/>
                </a:lnTo>
                <a:lnTo>
                  <a:pt x="44" y="328"/>
                </a:lnTo>
                <a:lnTo>
                  <a:pt x="42" y="327"/>
                </a:lnTo>
                <a:lnTo>
                  <a:pt x="42" y="327"/>
                </a:lnTo>
                <a:lnTo>
                  <a:pt x="42" y="327"/>
                </a:lnTo>
                <a:lnTo>
                  <a:pt x="42" y="327"/>
                </a:lnTo>
                <a:lnTo>
                  <a:pt x="44" y="331"/>
                </a:lnTo>
                <a:lnTo>
                  <a:pt x="44" y="331"/>
                </a:lnTo>
                <a:lnTo>
                  <a:pt x="45" y="332"/>
                </a:lnTo>
                <a:lnTo>
                  <a:pt x="45" y="332"/>
                </a:lnTo>
                <a:close/>
                <a:moveTo>
                  <a:pt x="283" y="71"/>
                </a:moveTo>
                <a:lnTo>
                  <a:pt x="283" y="71"/>
                </a:lnTo>
                <a:lnTo>
                  <a:pt x="285" y="69"/>
                </a:lnTo>
                <a:lnTo>
                  <a:pt x="287" y="67"/>
                </a:lnTo>
                <a:lnTo>
                  <a:pt x="287" y="67"/>
                </a:lnTo>
                <a:lnTo>
                  <a:pt x="284" y="68"/>
                </a:lnTo>
                <a:lnTo>
                  <a:pt x="284" y="68"/>
                </a:lnTo>
                <a:lnTo>
                  <a:pt x="283" y="71"/>
                </a:lnTo>
                <a:lnTo>
                  <a:pt x="283" y="71"/>
                </a:lnTo>
                <a:close/>
                <a:moveTo>
                  <a:pt x="319" y="79"/>
                </a:moveTo>
                <a:lnTo>
                  <a:pt x="319" y="79"/>
                </a:lnTo>
                <a:lnTo>
                  <a:pt x="319" y="84"/>
                </a:lnTo>
                <a:lnTo>
                  <a:pt x="319" y="84"/>
                </a:lnTo>
                <a:lnTo>
                  <a:pt x="321" y="84"/>
                </a:lnTo>
                <a:lnTo>
                  <a:pt x="321" y="84"/>
                </a:lnTo>
                <a:lnTo>
                  <a:pt x="321" y="78"/>
                </a:lnTo>
                <a:lnTo>
                  <a:pt x="321" y="78"/>
                </a:lnTo>
                <a:lnTo>
                  <a:pt x="319" y="79"/>
                </a:lnTo>
                <a:lnTo>
                  <a:pt x="319" y="79"/>
                </a:lnTo>
                <a:close/>
                <a:moveTo>
                  <a:pt x="54" y="310"/>
                </a:moveTo>
                <a:lnTo>
                  <a:pt x="54" y="310"/>
                </a:lnTo>
                <a:lnTo>
                  <a:pt x="52" y="307"/>
                </a:lnTo>
                <a:lnTo>
                  <a:pt x="52" y="307"/>
                </a:lnTo>
                <a:lnTo>
                  <a:pt x="51" y="304"/>
                </a:lnTo>
                <a:lnTo>
                  <a:pt x="51" y="304"/>
                </a:lnTo>
                <a:lnTo>
                  <a:pt x="54" y="311"/>
                </a:lnTo>
                <a:lnTo>
                  <a:pt x="54" y="311"/>
                </a:lnTo>
                <a:lnTo>
                  <a:pt x="54" y="310"/>
                </a:lnTo>
                <a:lnTo>
                  <a:pt x="54" y="310"/>
                </a:lnTo>
                <a:close/>
                <a:moveTo>
                  <a:pt x="207" y="231"/>
                </a:moveTo>
                <a:lnTo>
                  <a:pt x="207" y="231"/>
                </a:lnTo>
                <a:lnTo>
                  <a:pt x="209" y="233"/>
                </a:lnTo>
                <a:lnTo>
                  <a:pt x="209" y="233"/>
                </a:lnTo>
                <a:lnTo>
                  <a:pt x="210" y="231"/>
                </a:lnTo>
                <a:lnTo>
                  <a:pt x="210" y="229"/>
                </a:lnTo>
                <a:lnTo>
                  <a:pt x="210" y="229"/>
                </a:lnTo>
                <a:lnTo>
                  <a:pt x="207" y="231"/>
                </a:lnTo>
                <a:lnTo>
                  <a:pt x="207" y="231"/>
                </a:lnTo>
                <a:close/>
                <a:moveTo>
                  <a:pt x="246" y="157"/>
                </a:moveTo>
                <a:lnTo>
                  <a:pt x="246" y="157"/>
                </a:lnTo>
                <a:lnTo>
                  <a:pt x="243" y="159"/>
                </a:lnTo>
                <a:lnTo>
                  <a:pt x="241" y="162"/>
                </a:lnTo>
                <a:lnTo>
                  <a:pt x="241" y="162"/>
                </a:lnTo>
                <a:lnTo>
                  <a:pt x="243" y="162"/>
                </a:lnTo>
                <a:lnTo>
                  <a:pt x="243" y="162"/>
                </a:lnTo>
                <a:lnTo>
                  <a:pt x="246" y="157"/>
                </a:lnTo>
                <a:lnTo>
                  <a:pt x="246" y="157"/>
                </a:lnTo>
                <a:close/>
                <a:moveTo>
                  <a:pt x="298" y="13"/>
                </a:moveTo>
                <a:lnTo>
                  <a:pt x="298" y="13"/>
                </a:lnTo>
                <a:lnTo>
                  <a:pt x="298" y="13"/>
                </a:lnTo>
                <a:lnTo>
                  <a:pt x="298" y="13"/>
                </a:lnTo>
                <a:lnTo>
                  <a:pt x="302" y="10"/>
                </a:lnTo>
                <a:lnTo>
                  <a:pt x="302" y="10"/>
                </a:lnTo>
                <a:lnTo>
                  <a:pt x="302" y="8"/>
                </a:lnTo>
                <a:lnTo>
                  <a:pt x="302" y="8"/>
                </a:lnTo>
                <a:lnTo>
                  <a:pt x="298" y="13"/>
                </a:lnTo>
                <a:lnTo>
                  <a:pt x="298" y="13"/>
                </a:lnTo>
                <a:close/>
                <a:moveTo>
                  <a:pt x="184" y="238"/>
                </a:moveTo>
                <a:lnTo>
                  <a:pt x="184" y="238"/>
                </a:lnTo>
                <a:lnTo>
                  <a:pt x="187" y="236"/>
                </a:lnTo>
                <a:lnTo>
                  <a:pt x="190" y="234"/>
                </a:lnTo>
                <a:lnTo>
                  <a:pt x="190" y="234"/>
                </a:lnTo>
                <a:lnTo>
                  <a:pt x="187" y="236"/>
                </a:lnTo>
                <a:lnTo>
                  <a:pt x="183" y="237"/>
                </a:lnTo>
                <a:lnTo>
                  <a:pt x="183" y="237"/>
                </a:lnTo>
                <a:lnTo>
                  <a:pt x="184" y="238"/>
                </a:lnTo>
                <a:lnTo>
                  <a:pt x="184" y="238"/>
                </a:lnTo>
                <a:close/>
                <a:moveTo>
                  <a:pt x="258" y="123"/>
                </a:moveTo>
                <a:lnTo>
                  <a:pt x="258" y="123"/>
                </a:lnTo>
                <a:lnTo>
                  <a:pt x="260" y="123"/>
                </a:lnTo>
                <a:lnTo>
                  <a:pt x="260" y="122"/>
                </a:lnTo>
                <a:lnTo>
                  <a:pt x="260" y="122"/>
                </a:lnTo>
                <a:lnTo>
                  <a:pt x="261" y="121"/>
                </a:lnTo>
                <a:lnTo>
                  <a:pt x="261" y="121"/>
                </a:lnTo>
                <a:lnTo>
                  <a:pt x="260" y="121"/>
                </a:lnTo>
                <a:lnTo>
                  <a:pt x="258" y="123"/>
                </a:lnTo>
                <a:lnTo>
                  <a:pt x="258" y="123"/>
                </a:lnTo>
                <a:close/>
                <a:moveTo>
                  <a:pt x="145" y="200"/>
                </a:moveTo>
                <a:lnTo>
                  <a:pt x="145" y="200"/>
                </a:lnTo>
                <a:lnTo>
                  <a:pt x="143" y="200"/>
                </a:lnTo>
                <a:lnTo>
                  <a:pt x="143" y="200"/>
                </a:lnTo>
                <a:lnTo>
                  <a:pt x="145" y="204"/>
                </a:lnTo>
                <a:lnTo>
                  <a:pt x="145" y="204"/>
                </a:lnTo>
                <a:lnTo>
                  <a:pt x="145" y="204"/>
                </a:lnTo>
                <a:lnTo>
                  <a:pt x="145" y="204"/>
                </a:lnTo>
                <a:lnTo>
                  <a:pt x="145" y="200"/>
                </a:lnTo>
                <a:lnTo>
                  <a:pt x="145" y="200"/>
                </a:lnTo>
                <a:close/>
                <a:moveTo>
                  <a:pt x="278" y="78"/>
                </a:moveTo>
                <a:lnTo>
                  <a:pt x="278" y="78"/>
                </a:lnTo>
                <a:lnTo>
                  <a:pt x="275" y="79"/>
                </a:lnTo>
                <a:lnTo>
                  <a:pt x="275" y="79"/>
                </a:lnTo>
                <a:lnTo>
                  <a:pt x="278" y="81"/>
                </a:lnTo>
                <a:lnTo>
                  <a:pt x="278" y="81"/>
                </a:lnTo>
                <a:lnTo>
                  <a:pt x="278" y="78"/>
                </a:lnTo>
                <a:lnTo>
                  <a:pt x="278" y="78"/>
                </a:lnTo>
                <a:close/>
                <a:moveTo>
                  <a:pt x="207" y="213"/>
                </a:moveTo>
                <a:lnTo>
                  <a:pt x="207" y="213"/>
                </a:lnTo>
                <a:lnTo>
                  <a:pt x="204" y="214"/>
                </a:lnTo>
                <a:lnTo>
                  <a:pt x="204" y="214"/>
                </a:lnTo>
                <a:lnTo>
                  <a:pt x="206" y="216"/>
                </a:lnTo>
                <a:lnTo>
                  <a:pt x="206" y="216"/>
                </a:lnTo>
                <a:lnTo>
                  <a:pt x="207" y="216"/>
                </a:lnTo>
                <a:lnTo>
                  <a:pt x="207" y="216"/>
                </a:lnTo>
                <a:lnTo>
                  <a:pt x="207" y="213"/>
                </a:lnTo>
                <a:lnTo>
                  <a:pt x="207" y="213"/>
                </a:lnTo>
                <a:close/>
                <a:moveTo>
                  <a:pt x="105" y="213"/>
                </a:moveTo>
                <a:lnTo>
                  <a:pt x="105" y="213"/>
                </a:lnTo>
                <a:lnTo>
                  <a:pt x="109" y="210"/>
                </a:lnTo>
                <a:lnTo>
                  <a:pt x="109" y="210"/>
                </a:lnTo>
                <a:lnTo>
                  <a:pt x="109" y="209"/>
                </a:lnTo>
                <a:lnTo>
                  <a:pt x="109" y="209"/>
                </a:lnTo>
                <a:lnTo>
                  <a:pt x="109" y="209"/>
                </a:lnTo>
                <a:lnTo>
                  <a:pt x="109" y="209"/>
                </a:lnTo>
                <a:lnTo>
                  <a:pt x="105" y="211"/>
                </a:lnTo>
                <a:lnTo>
                  <a:pt x="105" y="211"/>
                </a:lnTo>
                <a:lnTo>
                  <a:pt x="105" y="213"/>
                </a:lnTo>
                <a:lnTo>
                  <a:pt x="105" y="213"/>
                </a:lnTo>
                <a:lnTo>
                  <a:pt x="105" y="213"/>
                </a:lnTo>
                <a:close/>
                <a:moveTo>
                  <a:pt x="237" y="159"/>
                </a:moveTo>
                <a:lnTo>
                  <a:pt x="237" y="159"/>
                </a:lnTo>
                <a:lnTo>
                  <a:pt x="240" y="157"/>
                </a:lnTo>
                <a:lnTo>
                  <a:pt x="241" y="156"/>
                </a:lnTo>
                <a:lnTo>
                  <a:pt x="241" y="156"/>
                </a:lnTo>
                <a:lnTo>
                  <a:pt x="238" y="156"/>
                </a:lnTo>
                <a:lnTo>
                  <a:pt x="237" y="159"/>
                </a:lnTo>
                <a:lnTo>
                  <a:pt x="237" y="159"/>
                </a:lnTo>
                <a:close/>
                <a:moveTo>
                  <a:pt x="254" y="132"/>
                </a:moveTo>
                <a:lnTo>
                  <a:pt x="254" y="132"/>
                </a:lnTo>
                <a:lnTo>
                  <a:pt x="257" y="132"/>
                </a:lnTo>
                <a:lnTo>
                  <a:pt x="257" y="129"/>
                </a:lnTo>
                <a:lnTo>
                  <a:pt x="257" y="129"/>
                </a:lnTo>
                <a:lnTo>
                  <a:pt x="256" y="130"/>
                </a:lnTo>
                <a:lnTo>
                  <a:pt x="254" y="132"/>
                </a:lnTo>
                <a:lnTo>
                  <a:pt x="254" y="132"/>
                </a:lnTo>
                <a:close/>
                <a:moveTo>
                  <a:pt x="254" y="51"/>
                </a:moveTo>
                <a:lnTo>
                  <a:pt x="254" y="51"/>
                </a:lnTo>
                <a:lnTo>
                  <a:pt x="257" y="49"/>
                </a:lnTo>
                <a:lnTo>
                  <a:pt x="260" y="48"/>
                </a:lnTo>
                <a:lnTo>
                  <a:pt x="260" y="48"/>
                </a:lnTo>
                <a:lnTo>
                  <a:pt x="258" y="48"/>
                </a:lnTo>
                <a:lnTo>
                  <a:pt x="258" y="48"/>
                </a:lnTo>
                <a:lnTo>
                  <a:pt x="254" y="51"/>
                </a:lnTo>
                <a:lnTo>
                  <a:pt x="254" y="51"/>
                </a:lnTo>
                <a:close/>
                <a:moveTo>
                  <a:pt x="219" y="79"/>
                </a:moveTo>
                <a:lnTo>
                  <a:pt x="219" y="79"/>
                </a:lnTo>
                <a:lnTo>
                  <a:pt x="227" y="82"/>
                </a:lnTo>
                <a:lnTo>
                  <a:pt x="227" y="82"/>
                </a:lnTo>
                <a:lnTo>
                  <a:pt x="219" y="79"/>
                </a:lnTo>
                <a:lnTo>
                  <a:pt x="219" y="79"/>
                </a:lnTo>
                <a:close/>
                <a:moveTo>
                  <a:pt x="265" y="54"/>
                </a:moveTo>
                <a:lnTo>
                  <a:pt x="265" y="54"/>
                </a:lnTo>
                <a:lnTo>
                  <a:pt x="267" y="52"/>
                </a:lnTo>
                <a:lnTo>
                  <a:pt x="267" y="52"/>
                </a:lnTo>
                <a:lnTo>
                  <a:pt x="270" y="48"/>
                </a:lnTo>
                <a:lnTo>
                  <a:pt x="270" y="48"/>
                </a:lnTo>
                <a:lnTo>
                  <a:pt x="270" y="48"/>
                </a:lnTo>
                <a:lnTo>
                  <a:pt x="270" y="48"/>
                </a:lnTo>
                <a:lnTo>
                  <a:pt x="270" y="48"/>
                </a:lnTo>
                <a:lnTo>
                  <a:pt x="270" y="48"/>
                </a:lnTo>
                <a:lnTo>
                  <a:pt x="265" y="54"/>
                </a:lnTo>
                <a:lnTo>
                  <a:pt x="265" y="54"/>
                </a:lnTo>
                <a:close/>
                <a:moveTo>
                  <a:pt x="68" y="246"/>
                </a:moveTo>
                <a:lnTo>
                  <a:pt x="68" y="246"/>
                </a:lnTo>
                <a:lnTo>
                  <a:pt x="71" y="240"/>
                </a:lnTo>
                <a:lnTo>
                  <a:pt x="71" y="240"/>
                </a:lnTo>
                <a:lnTo>
                  <a:pt x="71" y="238"/>
                </a:lnTo>
                <a:lnTo>
                  <a:pt x="71" y="238"/>
                </a:lnTo>
                <a:lnTo>
                  <a:pt x="69" y="243"/>
                </a:lnTo>
                <a:lnTo>
                  <a:pt x="68" y="246"/>
                </a:lnTo>
                <a:lnTo>
                  <a:pt x="68" y="246"/>
                </a:lnTo>
                <a:close/>
                <a:moveTo>
                  <a:pt x="122" y="234"/>
                </a:moveTo>
                <a:lnTo>
                  <a:pt x="122" y="234"/>
                </a:lnTo>
                <a:lnTo>
                  <a:pt x="122" y="236"/>
                </a:lnTo>
                <a:lnTo>
                  <a:pt x="121" y="238"/>
                </a:lnTo>
                <a:lnTo>
                  <a:pt x="121" y="238"/>
                </a:lnTo>
                <a:lnTo>
                  <a:pt x="122" y="236"/>
                </a:lnTo>
                <a:lnTo>
                  <a:pt x="122" y="234"/>
                </a:lnTo>
                <a:lnTo>
                  <a:pt x="122" y="234"/>
                </a:lnTo>
                <a:close/>
                <a:moveTo>
                  <a:pt x="142" y="183"/>
                </a:moveTo>
                <a:lnTo>
                  <a:pt x="142" y="183"/>
                </a:lnTo>
                <a:lnTo>
                  <a:pt x="140" y="179"/>
                </a:lnTo>
                <a:lnTo>
                  <a:pt x="139" y="176"/>
                </a:lnTo>
                <a:lnTo>
                  <a:pt x="139" y="176"/>
                </a:lnTo>
                <a:lnTo>
                  <a:pt x="140" y="179"/>
                </a:lnTo>
                <a:lnTo>
                  <a:pt x="142" y="183"/>
                </a:lnTo>
                <a:lnTo>
                  <a:pt x="142" y="183"/>
                </a:lnTo>
                <a:close/>
                <a:moveTo>
                  <a:pt x="217" y="216"/>
                </a:moveTo>
                <a:lnTo>
                  <a:pt x="217" y="216"/>
                </a:lnTo>
                <a:lnTo>
                  <a:pt x="214" y="219"/>
                </a:lnTo>
                <a:lnTo>
                  <a:pt x="214" y="219"/>
                </a:lnTo>
                <a:lnTo>
                  <a:pt x="214" y="220"/>
                </a:lnTo>
                <a:lnTo>
                  <a:pt x="214" y="220"/>
                </a:lnTo>
                <a:lnTo>
                  <a:pt x="214" y="220"/>
                </a:lnTo>
                <a:lnTo>
                  <a:pt x="216" y="219"/>
                </a:lnTo>
                <a:lnTo>
                  <a:pt x="217" y="216"/>
                </a:lnTo>
                <a:lnTo>
                  <a:pt x="217" y="216"/>
                </a:lnTo>
                <a:close/>
                <a:moveTo>
                  <a:pt x="267" y="74"/>
                </a:moveTo>
                <a:lnTo>
                  <a:pt x="267" y="74"/>
                </a:lnTo>
                <a:lnTo>
                  <a:pt x="268" y="75"/>
                </a:lnTo>
                <a:lnTo>
                  <a:pt x="268" y="75"/>
                </a:lnTo>
                <a:lnTo>
                  <a:pt x="270" y="76"/>
                </a:lnTo>
                <a:lnTo>
                  <a:pt x="270" y="76"/>
                </a:lnTo>
                <a:lnTo>
                  <a:pt x="271" y="76"/>
                </a:lnTo>
                <a:lnTo>
                  <a:pt x="271" y="76"/>
                </a:lnTo>
                <a:lnTo>
                  <a:pt x="268" y="72"/>
                </a:lnTo>
                <a:lnTo>
                  <a:pt x="268" y="72"/>
                </a:lnTo>
                <a:lnTo>
                  <a:pt x="267" y="74"/>
                </a:lnTo>
                <a:lnTo>
                  <a:pt x="267" y="74"/>
                </a:lnTo>
                <a:close/>
                <a:moveTo>
                  <a:pt x="281" y="98"/>
                </a:moveTo>
                <a:lnTo>
                  <a:pt x="281" y="98"/>
                </a:lnTo>
                <a:lnTo>
                  <a:pt x="278" y="99"/>
                </a:lnTo>
                <a:lnTo>
                  <a:pt x="278" y="99"/>
                </a:lnTo>
                <a:lnTo>
                  <a:pt x="277" y="101"/>
                </a:lnTo>
                <a:lnTo>
                  <a:pt x="277" y="101"/>
                </a:lnTo>
                <a:lnTo>
                  <a:pt x="280" y="99"/>
                </a:lnTo>
                <a:lnTo>
                  <a:pt x="280" y="99"/>
                </a:lnTo>
                <a:lnTo>
                  <a:pt x="281" y="99"/>
                </a:lnTo>
                <a:lnTo>
                  <a:pt x="281" y="98"/>
                </a:lnTo>
                <a:lnTo>
                  <a:pt x="281" y="98"/>
                </a:lnTo>
                <a:close/>
                <a:moveTo>
                  <a:pt x="224" y="206"/>
                </a:moveTo>
                <a:lnTo>
                  <a:pt x="224" y="206"/>
                </a:lnTo>
                <a:lnTo>
                  <a:pt x="224" y="206"/>
                </a:lnTo>
                <a:lnTo>
                  <a:pt x="224" y="206"/>
                </a:lnTo>
                <a:lnTo>
                  <a:pt x="220" y="210"/>
                </a:lnTo>
                <a:lnTo>
                  <a:pt x="220" y="210"/>
                </a:lnTo>
                <a:lnTo>
                  <a:pt x="221" y="210"/>
                </a:lnTo>
                <a:lnTo>
                  <a:pt x="221" y="210"/>
                </a:lnTo>
                <a:lnTo>
                  <a:pt x="224" y="206"/>
                </a:lnTo>
                <a:lnTo>
                  <a:pt x="224" y="206"/>
                </a:lnTo>
                <a:close/>
                <a:moveTo>
                  <a:pt x="312" y="68"/>
                </a:moveTo>
                <a:lnTo>
                  <a:pt x="312" y="68"/>
                </a:lnTo>
                <a:lnTo>
                  <a:pt x="312" y="67"/>
                </a:lnTo>
                <a:lnTo>
                  <a:pt x="312" y="67"/>
                </a:lnTo>
                <a:lnTo>
                  <a:pt x="312" y="65"/>
                </a:lnTo>
                <a:lnTo>
                  <a:pt x="312" y="65"/>
                </a:lnTo>
                <a:lnTo>
                  <a:pt x="311" y="68"/>
                </a:lnTo>
                <a:lnTo>
                  <a:pt x="311" y="68"/>
                </a:lnTo>
                <a:lnTo>
                  <a:pt x="312" y="68"/>
                </a:lnTo>
                <a:lnTo>
                  <a:pt x="312" y="68"/>
                </a:lnTo>
                <a:close/>
                <a:moveTo>
                  <a:pt x="180" y="251"/>
                </a:moveTo>
                <a:lnTo>
                  <a:pt x="180" y="251"/>
                </a:lnTo>
                <a:lnTo>
                  <a:pt x="184" y="250"/>
                </a:lnTo>
                <a:lnTo>
                  <a:pt x="184" y="250"/>
                </a:lnTo>
                <a:lnTo>
                  <a:pt x="184" y="250"/>
                </a:lnTo>
                <a:lnTo>
                  <a:pt x="184" y="250"/>
                </a:lnTo>
                <a:lnTo>
                  <a:pt x="184" y="248"/>
                </a:lnTo>
                <a:lnTo>
                  <a:pt x="184" y="248"/>
                </a:lnTo>
                <a:lnTo>
                  <a:pt x="180" y="251"/>
                </a:lnTo>
                <a:lnTo>
                  <a:pt x="180" y="251"/>
                </a:lnTo>
                <a:close/>
                <a:moveTo>
                  <a:pt x="268" y="41"/>
                </a:moveTo>
                <a:lnTo>
                  <a:pt x="268" y="41"/>
                </a:lnTo>
                <a:lnTo>
                  <a:pt x="265" y="42"/>
                </a:lnTo>
                <a:lnTo>
                  <a:pt x="264" y="44"/>
                </a:lnTo>
                <a:lnTo>
                  <a:pt x="264" y="44"/>
                </a:lnTo>
                <a:lnTo>
                  <a:pt x="267" y="42"/>
                </a:lnTo>
                <a:lnTo>
                  <a:pt x="268" y="41"/>
                </a:lnTo>
                <a:lnTo>
                  <a:pt x="268" y="41"/>
                </a:lnTo>
                <a:close/>
                <a:moveTo>
                  <a:pt x="304" y="92"/>
                </a:moveTo>
                <a:lnTo>
                  <a:pt x="304" y="92"/>
                </a:lnTo>
                <a:lnTo>
                  <a:pt x="300" y="91"/>
                </a:lnTo>
                <a:lnTo>
                  <a:pt x="300" y="91"/>
                </a:lnTo>
                <a:lnTo>
                  <a:pt x="300" y="91"/>
                </a:lnTo>
                <a:lnTo>
                  <a:pt x="300" y="91"/>
                </a:lnTo>
                <a:lnTo>
                  <a:pt x="304" y="92"/>
                </a:lnTo>
                <a:lnTo>
                  <a:pt x="304" y="92"/>
                </a:lnTo>
                <a:lnTo>
                  <a:pt x="304" y="92"/>
                </a:lnTo>
                <a:lnTo>
                  <a:pt x="304" y="92"/>
                </a:lnTo>
                <a:close/>
                <a:moveTo>
                  <a:pt x="324" y="98"/>
                </a:moveTo>
                <a:lnTo>
                  <a:pt x="324" y="98"/>
                </a:lnTo>
                <a:lnTo>
                  <a:pt x="322" y="96"/>
                </a:lnTo>
                <a:lnTo>
                  <a:pt x="322" y="96"/>
                </a:lnTo>
                <a:lnTo>
                  <a:pt x="318" y="95"/>
                </a:lnTo>
                <a:lnTo>
                  <a:pt x="318" y="95"/>
                </a:lnTo>
                <a:lnTo>
                  <a:pt x="317" y="95"/>
                </a:lnTo>
                <a:lnTo>
                  <a:pt x="317" y="95"/>
                </a:lnTo>
                <a:lnTo>
                  <a:pt x="317" y="95"/>
                </a:lnTo>
                <a:lnTo>
                  <a:pt x="317" y="95"/>
                </a:lnTo>
                <a:lnTo>
                  <a:pt x="324" y="98"/>
                </a:lnTo>
                <a:lnTo>
                  <a:pt x="324" y="98"/>
                </a:lnTo>
                <a:close/>
                <a:moveTo>
                  <a:pt x="302" y="112"/>
                </a:moveTo>
                <a:lnTo>
                  <a:pt x="302" y="112"/>
                </a:lnTo>
                <a:lnTo>
                  <a:pt x="298" y="111"/>
                </a:lnTo>
                <a:lnTo>
                  <a:pt x="294" y="111"/>
                </a:lnTo>
                <a:lnTo>
                  <a:pt x="294" y="111"/>
                </a:lnTo>
                <a:lnTo>
                  <a:pt x="302" y="112"/>
                </a:lnTo>
                <a:lnTo>
                  <a:pt x="302" y="112"/>
                </a:lnTo>
                <a:close/>
                <a:moveTo>
                  <a:pt x="76" y="227"/>
                </a:moveTo>
                <a:lnTo>
                  <a:pt x="76" y="227"/>
                </a:lnTo>
                <a:lnTo>
                  <a:pt x="75" y="227"/>
                </a:lnTo>
                <a:lnTo>
                  <a:pt x="75" y="227"/>
                </a:lnTo>
                <a:lnTo>
                  <a:pt x="74" y="231"/>
                </a:lnTo>
                <a:lnTo>
                  <a:pt x="74" y="231"/>
                </a:lnTo>
                <a:lnTo>
                  <a:pt x="74" y="231"/>
                </a:lnTo>
                <a:lnTo>
                  <a:pt x="74" y="231"/>
                </a:lnTo>
                <a:lnTo>
                  <a:pt x="75" y="230"/>
                </a:lnTo>
                <a:lnTo>
                  <a:pt x="76" y="229"/>
                </a:lnTo>
                <a:lnTo>
                  <a:pt x="76" y="229"/>
                </a:lnTo>
                <a:lnTo>
                  <a:pt x="76" y="227"/>
                </a:lnTo>
                <a:lnTo>
                  <a:pt x="76" y="227"/>
                </a:lnTo>
                <a:close/>
                <a:moveTo>
                  <a:pt x="128" y="210"/>
                </a:moveTo>
                <a:lnTo>
                  <a:pt x="128" y="210"/>
                </a:lnTo>
                <a:lnTo>
                  <a:pt x="128" y="206"/>
                </a:lnTo>
                <a:lnTo>
                  <a:pt x="128" y="206"/>
                </a:lnTo>
                <a:lnTo>
                  <a:pt x="126" y="207"/>
                </a:lnTo>
                <a:lnTo>
                  <a:pt x="126" y="207"/>
                </a:lnTo>
                <a:lnTo>
                  <a:pt x="126" y="209"/>
                </a:lnTo>
                <a:lnTo>
                  <a:pt x="126" y="209"/>
                </a:lnTo>
                <a:lnTo>
                  <a:pt x="128" y="210"/>
                </a:lnTo>
                <a:lnTo>
                  <a:pt x="128" y="210"/>
                </a:lnTo>
                <a:close/>
                <a:moveTo>
                  <a:pt x="27" y="359"/>
                </a:moveTo>
                <a:lnTo>
                  <a:pt x="27" y="359"/>
                </a:lnTo>
                <a:lnTo>
                  <a:pt x="18" y="356"/>
                </a:lnTo>
                <a:lnTo>
                  <a:pt x="18" y="356"/>
                </a:lnTo>
                <a:lnTo>
                  <a:pt x="22" y="358"/>
                </a:lnTo>
                <a:lnTo>
                  <a:pt x="27" y="359"/>
                </a:lnTo>
                <a:lnTo>
                  <a:pt x="27" y="359"/>
                </a:lnTo>
                <a:close/>
                <a:moveTo>
                  <a:pt x="209" y="209"/>
                </a:moveTo>
                <a:lnTo>
                  <a:pt x="209" y="209"/>
                </a:lnTo>
                <a:lnTo>
                  <a:pt x="206" y="210"/>
                </a:lnTo>
                <a:lnTo>
                  <a:pt x="204" y="211"/>
                </a:lnTo>
                <a:lnTo>
                  <a:pt x="204" y="211"/>
                </a:lnTo>
                <a:lnTo>
                  <a:pt x="207" y="210"/>
                </a:lnTo>
                <a:lnTo>
                  <a:pt x="209" y="209"/>
                </a:lnTo>
                <a:lnTo>
                  <a:pt x="209" y="209"/>
                </a:lnTo>
                <a:close/>
                <a:moveTo>
                  <a:pt x="103" y="214"/>
                </a:moveTo>
                <a:lnTo>
                  <a:pt x="103" y="214"/>
                </a:lnTo>
                <a:lnTo>
                  <a:pt x="102" y="216"/>
                </a:lnTo>
                <a:lnTo>
                  <a:pt x="102" y="216"/>
                </a:lnTo>
                <a:lnTo>
                  <a:pt x="102" y="217"/>
                </a:lnTo>
                <a:lnTo>
                  <a:pt x="102" y="217"/>
                </a:lnTo>
                <a:lnTo>
                  <a:pt x="103" y="216"/>
                </a:lnTo>
                <a:lnTo>
                  <a:pt x="103" y="216"/>
                </a:lnTo>
                <a:lnTo>
                  <a:pt x="103" y="216"/>
                </a:lnTo>
                <a:lnTo>
                  <a:pt x="103" y="214"/>
                </a:lnTo>
                <a:lnTo>
                  <a:pt x="103" y="214"/>
                </a:lnTo>
                <a:close/>
                <a:moveTo>
                  <a:pt x="314" y="76"/>
                </a:moveTo>
                <a:lnTo>
                  <a:pt x="314" y="76"/>
                </a:lnTo>
                <a:lnTo>
                  <a:pt x="315" y="75"/>
                </a:lnTo>
                <a:lnTo>
                  <a:pt x="314" y="74"/>
                </a:lnTo>
                <a:lnTo>
                  <a:pt x="314" y="74"/>
                </a:lnTo>
                <a:lnTo>
                  <a:pt x="314" y="75"/>
                </a:lnTo>
                <a:lnTo>
                  <a:pt x="314" y="76"/>
                </a:lnTo>
                <a:lnTo>
                  <a:pt x="314" y="76"/>
                </a:lnTo>
                <a:close/>
                <a:moveTo>
                  <a:pt x="86" y="346"/>
                </a:moveTo>
                <a:lnTo>
                  <a:pt x="86" y="346"/>
                </a:lnTo>
                <a:lnTo>
                  <a:pt x="89" y="346"/>
                </a:lnTo>
                <a:lnTo>
                  <a:pt x="89" y="346"/>
                </a:lnTo>
                <a:lnTo>
                  <a:pt x="91" y="344"/>
                </a:lnTo>
                <a:lnTo>
                  <a:pt x="91" y="344"/>
                </a:lnTo>
                <a:lnTo>
                  <a:pt x="86" y="346"/>
                </a:lnTo>
                <a:lnTo>
                  <a:pt x="86" y="346"/>
                </a:lnTo>
                <a:close/>
                <a:moveTo>
                  <a:pt x="102" y="248"/>
                </a:moveTo>
                <a:lnTo>
                  <a:pt x="102" y="248"/>
                </a:lnTo>
                <a:lnTo>
                  <a:pt x="102" y="247"/>
                </a:lnTo>
                <a:lnTo>
                  <a:pt x="102" y="244"/>
                </a:lnTo>
                <a:lnTo>
                  <a:pt x="102" y="244"/>
                </a:lnTo>
                <a:lnTo>
                  <a:pt x="102" y="247"/>
                </a:lnTo>
                <a:lnTo>
                  <a:pt x="102" y="248"/>
                </a:lnTo>
                <a:lnTo>
                  <a:pt x="102" y="248"/>
                </a:lnTo>
                <a:close/>
                <a:moveTo>
                  <a:pt x="102" y="230"/>
                </a:moveTo>
                <a:lnTo>
                  <a:pt x="102" y="230"/>
                </a:lnTo>
                <a:lnTo>
                  <a:pt x="101" y="231"/>
                </a:lnTo>
                <a:lnTo>
                  <a:pt x="101" y="233"/>
                </a:lnTo>
                <a:lnTo>
                  <a:pt x="101" y="233"/>
                </a:lnTo>
                <a:lnTo>
                  <a:pt x="102" y="231"/>
                </a:lnTo>
                <a:lnTo>
                  <a:pt x="102" y="230"/>
                </a:lnTo>
                <a:lnTo>
                  <a:pt x="102" y="230"/>
                </a:lnTo>
                <a:close/>
                <a:moveTo>
                  <a:pt x="298" y="82"/>
                </a:moveTo>
                <a:lnTo>
                  <a:pt x="298" y="82"/>
                </a:lnTo>
                <a:lnTo>
                  <a:pt x="295" y="84"/>
                </a:lnTo>
                <a:lnTo>
                  <a:pt x="295" y="84"/>
                </a:lnTo>
                <a:lnTo>
                  <a:pt x="292" y="84"/>
                </a:lnTo>
                <a:lnTo>
                  <a:pt x="292" y="84"/>
                </a:lnTo>
                <a:lnTo>
                  <a:pt x="294" y="84"/>
                </a:lnTo>
                <a:lnTo>
                  <a:pt x="294" y="84"/>
                </a:lnTo>
                <a:lnTo>
                  <a:pt x="297" y="84"/>
                </a:lnTo>
                <a:lnTo>
                  <a:pt x="297" y="84"/>
                </a:lnTo>
                <a:lnTo>
                  <a:pt x="297" y="84"/>
                </a:lnTo>
                <a:lnTo>
                  <a:pt x="298" y="82"/>
                </a:lnTo>
                <a:lnTo>
                  <a:pt x="298" y="82"/>
                </a:lnTo>
                <a:close/>
                <a:moveTo>
                  <a:pt x="65" y="302"/>
                </a:moveTo>
                <a:lnTo>
                  <a:pt x="65" y="302"/>
                </a:lnTo>
                <a:lnTo>
                  <a:pt x="65" y="301"/>
                </a:lnTo>
                <a:lnTo>
                  <a:pt x="64" y="300"/>
                </a:lnTo>
                <a:lnTo>
                  <a:pt x="64" y="300"/>
                </a:lnTo>
                <a:lnTo>
                  <a:pt x="64" y="302"/>
                </a:lnTo>
                <a:lnTo>
                  <a:pt x="64" y="302"/>
                </a:lnTo>
                <a:lnTo>
                  <a:pt x="65" y="302"/>
                </a:lnTo>
                <a:lnTo>
                  <a:pt x="65" y="302"/>
                </a:lnTo>
                <a:close/>
                <a:moveTo>
                  <a:pt x="224" y="184"/>
                </a:moveTo>
                <a:lnTo>
                  <a:pt x="224" y="184"/>
                </a:lnTo>
                <a:lnTo>
                  <a:pt x="227" y="183"/>
                </a:lnTo>
                <a:lnTo>
                  <a:pt x="227" y="182"/>
                </a:lnTo>
                <a:lnTo>
                  <a:pt x="227" y="182"/>
                </a:lnTo>
                <a:lnTo>
                  <a:pt x="226" y="183"/>
                </a:lnTo>
                <a:lnTo>
                  <a:pt x="224" y="184"/>
                </a:lnTo>
                <a:lnTo>
                  <a:pt x="224" y="184"/>
                </a:lnTo>
                <a:close/>
                <a:moveTo>
                  <a:pt x="47" y="327"/>
                </a:moveTo>
                <a:lnTo>
                  <a:pt x="47" y="327"/>
                </a:lnTo>
                <a:lnTo>
                  <a:pt x="48" y="329"/>
                </a:lnTo>
                <a:lnTo>
                  <a:pt x="48" y="331"/>
                </a:lnTo>
                <a:lnTo>
                  <a:pt x="48" y="331"/>
                </a:lnTo>
                <a:lnTo>
                  <a:pt x="48" y="328"/>
                </a:lnTo>
                <a:lnTo>
                  <a:pt x="47" y="327"/>
                </a:lnTo>
                <a:lnTo>
                  <a:pt x="47" y="327"/>
                </a:lnTo>
                <a:close/>
                <a:moveTo>
                  <a:pt x="314" y="84"/>
                </a:moveTo>
                <a:lnTo>
                  <a:pt x="314" y="84"/>
                </a:lnTo>
                <a:lnTo>
                  <a:pt x="311" y="85"/>
                </a:lnTo>
                <a:lnTo>
                  <a:pt x="311" y="85"/>
                </a:lnTo>
                <a:lnTo>
                  <a:pt x="312" y="85"/>
                </a:lnTo>
                <a:lnTo>
                  <a:pt x="314" y="85"/>
                </a:lnTo>
                <a:lnTo>
                  <a:pt x="314" y="85"/>
                </a:lnTo>
                <a:lnTo>
                  <a:pt x="314" y="84"/>
                </a:lnTo>
                <a:lnTo>
                  <a:pt x="314" y="84"/>
                </a:lnTo>
                <a:close/>
                <a:moveTo>
                  <a:pt x="76" y="334"/>
                </a:moveTo>
                <a:lnTo>
                  <a:pt x="76" y="334"/>
                </a:lnTo>
                <a:lnTo>
                  <a:pt x="76" y="332"/>
                </a:lnTo>
                <a:lnTo>
                  <a:pt x="76" y="332"/>
                </a:lnTo>
                <a:lnTo>
                  <a:pt x="75" y="332"/>
                </a:lnTo>
                <a:lnTo>
                  <a:pt x="75" y="332"/>
                </a:lnTo>
                <a:lnTo>
                  <a:pt x="74" y="332"/>
                </a:lnTo>
                <a:lnTo>
                  <a:pt x="74" y="332"/>
                </a:lnTo>
                <a:lnTo>
                  <a:pt x="74" y="332"/>
                </a:lnTo>
                <a:lnTo>
                  <a:pt x="74" y="332"/>
                </a:lnTo>
                <a:lnTo>
                  <a:pt x="76" y="334"/>
                </a:lnTo>
                <a:lnTo>
                  <a:pt x="76" y="334"/>
                </a:lnTo>
                <a:close/>
                <a:moveTo>
                  <a:pt x="219" y="194"/>
                </a:moveTo>
                <a:lnTo>
                  <a:pt x="219" y="194"/>
                </a:lnTo>
                <a:lnTo>
                  <a:pt x="220" y="194"/>
                </a:lnTo>
                <a:lnTo>
                  <a:pt x="221" y="192"/>
                </a:lnTo>
                <a:lnTo>
                  <a:pt x="221" y="192"/>
                </a:lnTo>
                <a:lnTo>
                  <a:pt x="220" y="193"/>
                </a:lnTo>
                <a:lnTo>
                  <a:pt x="219" y="194"/>
                </a:lnTo>
                <a:lnTo>
                  <a:pt x="219" y="194"/>
                </a:lnTo>
                <a:close/>
                <a:moveTo>
                  <a:pt x="81" y="283"/>
                </a:moveTo>
                <a:lnTo>
                  <a:pt x="81" y="283"/>
                </a:lnTo>
                <a:lnTo>
                  <a:pt x="82" y="287"/>
                </a:lnTo>
                <a:lnTo>
                  <a:pt x="82" y="287"/>
                </a:lnTo>
                <a:lnTo>
                  <a:pt x="84" y="285"/>
                </a:lnTo>
                <a:lnTo>
                  <a:pt x="82" y="285"/>
                </a:lnTo>
                <a:lnTo>
                  <a:pt x="82" y="285"/>
                </a:lnTo>
                <a:lnTo>
                  <a:pt x="81" y="283"/>
                </a:lnTo>
                <a:lnTo>
                  <a:pt x="81" y="283"/>
                </a:lnTo>
                <a:close/>
                <a:moveTo>
                  <a:pt x="177" y="251"/>
                </a:moveTo>
                <a:lnTo>
                  <a:pt x="177" y="251"/>
                </a:lnTo>
                <a:lnTo>
                  <a:pt x="173" y="251"/>
                </a:lnTo>
                <a:lnTo>
                  <a:pt x="173" y="251"/>
                </a:lnTo>
                <a:lnTo>
                  <a:pt x="175" y="253"/>
                </a:lnTo>
                <a:lnTo>
                  <a:pt x="176" y="251"/>
                </a:lnTo>
                <a:lnTo>
                  <a:pt x="176" y="251"/>
                </a:lnTo>
                <a:lnTo>
                  <a:pt x="177" y="251"/>
                </a:lnTo>
                <a:lnTo>
                  <a:pt x="177" y="251"/>
                </a:lnTo>
                <a:close/>
                <a:moveTo>
                  <a:pt x="115" y="213"/>
                </a:moveTo>
                <a:lnTo>
                  <a:pt x="115" y="213"/>
                </a:lnTo>
                <a:lnTo>
                  <a:pt x="113" y="214"/>
                </a:lnTo>
                <a:lnTo>
                  <a:pt x="113" y="216"/>
                </a:lnTo>
                <a:lnTo>
                  <a:pt x="113" y="216"/>
                </a:lnTo>
                <a:lnTo>
                  <a:pt x="115" y="214"/>
                </a:lnTo>
                <a:lnTo>
                  <a:pt x="115" y="213"/>
                </a:lnTo>
                <a:lnTo>
                  <a:pt x="115" y="213"/>
                </a:lnTo>
                <a:close/>
                <a:moveTo>
                  <a:pt x="37" y="321"/>
                </a:moveTo>
                <a:lnTo>
                  <a:pt x="37" y="321"/>
                </a:lnTo>
                <a:lnTo>
                  <a:pt x="37" y="322"/>
                </a:lnTo>
                <a:lnTo>
                  <a:pt x="38" y="324"/>
                </a:lnTo>
                <a:lnTo>
                  <a:pt x="38" y="324"/>
                </a:lnTo>
                <a:lnTo>
                  <a:pt x="38" y="322"/>
                </a:lnTo>
                <a:lnTo>
                  <a:pt x="37" y="321"/>
                </a:lnTo>
                <a:lnTo>
                  <a:pt x="37" y="321"/>
                </a:lnTo>
                <a:close/>
                <a:moveTo>
                  <a:pt x="85" y="226"/>
                </a:moveTo>
                <a:lnTo>
                  <a:pt x="85" y="226"/>
                </a:lnTo>
                <a:lnTo>
                  <a:pt x="85" y="227"/>
                </a:lnTo>
                <a:lnTo>
                  <a:pt x="85" y="229"/>
                </a:lnTo>
                <a:lnTo>
                  <a:pt x="85" y="229"/>
                </a:lnTo>
                <a:lnTo>
                  <a:pt x="86" y="227"/>
                </a:lnTo>
                <a:lnTo>
                  <a:pt x="85" y="226"/>
                </a:lnTo>
                <a:lnTo>
                  <a:pt x="85" y="226"/>
                </a:lnTo>
                <a:close/>
                <a:moveTo>
                  <a:pt x="285" y="31"/>
                </a:moveTo>
                <a:lnTo>
                  <a:pt x="285" y="31"/>
                </a:lnTo>
                <a:lnTo>
                  <a:pt x="291" y="30"/>
                </a:lnTo>
                <a:lnTo>
                  <a:pt x="291" y="30"/>
                </a:lnTo>
                <a:lnTo>
                  <a:pt x="290" y="28"/>
                </a:lnTo>
                <a:lnTo>
                  <a:pt x="290" y="28"/>
                </a:lnTo>
                <a:lnTo>
                  <a:pt x="288" y="30"/>
                </a:lnTo>
                <a:lnTo>
                  <a:pt x="285" y="31"/>
                </a:lnTo>
                <a:lnTo>
                  <a:pt x="285" y="31"/>
                </a:lnTo>
                <a:close/>
                <a:moveTo>
                  <a:pt x="300" y="76"/>
                </a:moveTo>
                <a:lnTo>
                  <a:pt x="300" y="76"/>
                </a:lnTo>
                <a:lnTo>
                  <a:pt x="297" y="78"/>
                </a:lnTo>
                <a:lnTo>
                  <a:pt x="297" y="78"/>
                </a:lnTo>
                <a:lnTo>
                  <a:pt x="300" y="79"/>
                </a:lnTo>
                <a:lnTo>
                  <a:pt x="300" y="79"/>
                </a:lnTo>
                <a:lnTo>
                  <a:pt x="300" y="78"/>
                </a:lnTo>
                <a:lnTo>
                  <a:pt x="300" y="76"/>
                </a:lnTo>
                <a:lnTo>
                  <a:pt x="300" y="76"/>
                </a:lnTo>
                <a:close/>
                <a:moveTo>
                  <a:pt x="79" y="298"/>
                </a:moveTo>
                <a:lnTo>
                  <a:pt x="79" y="298"/>
                </a:lnTo>
                <a:lnTo>
                  <a:pt x="81" y="295"/>
                </a:lnTo>
                <a:lnTo>
                  <a:pt x="81" y="295"/>
                </a:lnTo>
                <a:lnTo>
                  <a:pt x="79" y="295"/>
                </a:lnTo>
                <a:lnTo>
                  <a:pt x="79" y="295"/>
                </a:lnTo>
                <a:lnTo>
                  <a:pt x="79" y="297"/>
                </a:lnTo>
                <a:lnTo>
                  <a:pt x="79" y="298"/>
                </a:lnTo>
                <a:lnTo>
                  <a:pt x="79" y="298"/>
                </a:lnTo>
                <a:close/>
                <a:moveTo>
                  <a:pt x="101" y="284"/>
                </a:moveTo>
                <a:lnTo>
                  <a:pt x="101" y="284"/>
                </a:lnTo>
                <a:lnTo>
                  <a:pt x="101" y="285"/>
                </a:lnTo>
                <a:lnTo>
                  <a:pt x="101" y="285"/>
                </a:lnTo>
                <a:lnTo>
                  <a:pt x="102" y="285"/>
                </a:lnTo>
                <a:lnTo>
                  <a:pt x="102" y="285"/>
                </a:lnTo>
                <a:lnTo>
                  <a:pt x="102" y="284"/>
                </a:lnTo>
                <a:lnTo>
                  <a:pt x="102" y="284"/>
                </a:lnTo>
                <a:lnTo>
                  <a:pt x="102" y="284"/>
                </a:lnTo>
                <a:lnTo>
                  <a:pt x="102" y="284"/>
                </a:lnTo>
                <a:lnTo>
                  <a:pt x="101" y="284"/>
                </a:lnTo>
                <a:lnTo>
                  <a:pt x="101" y="284"/>
                </a:lnTo>
                <a:close/>
                <a:moveTo>
                  <a:pt x="192" y="246"/>
                </a:moveTo>
                <a:lnTo>
                  <a:pt x="192" y="246"/>
                </a:lnTo>
                <a:lnTo>
                  <a:pt x="190" y="247"/>
                </a:lnTo>
                <a:lnTo>
                  <a:pt x="190" y="248"/>
                </a:lnTo>
                <a:lnTo>
                  <a:pt x="190" y="248"/>
                </a:lnTo>
                <a:lnTo>
                  <a:pt x="192" y="247"/>
                </a:lnTo>
                <a:lnTo>
                  <a:pt x="192" y="246"/>
                </a:lnTo>
                <a:lnTo>
                  <a:pt x="192" y="246"/>
                </a:lnTo>
                <a:close/>
                <a:moveTo>
                  <a:pt x="68" y="338"/>
                </a:moveTo>
                <a:lnTo>
                  <a:pt x="68" y="338"/>
                </a:lnTo>
                <a:lnTo>
                  <a:pt x="71" y="339"/>
                </a:lnTo>
                <a:lnTo>
                  <a:pt x="72" y="339"/>
                </a:lnTo>
                <a:lnTo>
                  <a:pt x="72" y="339"/>
                </a:lnTo>
                <a:lnTo>
                  <a:pt x="71" y="338"/>
                </a:lnTo>
                <a:lnTo>
                  <a:pt x="68" y="338"/>
                </a:lnTo>
                <a:lnTo>
                  <a:pt x="68" y="338"/>
                </a:lnTo>
                <a:close/>
                <a:moveTo>
                  <a:pt x="112" y="209"/>
                </a:moveTo>
                <a:lnTo>
                  <a:pt x="112" y="209"/>
                </a:lnTo>
                <a:lnTo>
                  <a:pt x="112" y="210"/>
                </a:lnTo>
                <a:lnTo>
                  <a:pt x="112" y="211"/>
                </a:lnTo>
                <a:lnTo>
                  <a:pt x="112" y="211"/>
                </a:lnTo>
                <a:lnTo>
                  <a:pt x="113" y="210"/>
                </a:lnTo>
                <a:lnTo>
                  <a:pt x="113" y="210"/>
                </a:lnTo>
                <a:lnTo>
                  <a:pt x="113" y="209"/>
                </a:lnTo>
                <a:lnTo>
                  <a:pt x="113" y="209"/>
                </a:lnTo>
                <a:lnTo>
                  <a:pt x="112" y="209"/>
                </a:lnTo>
                <a:lnTo>
                  <a:pt x="112" y="209"/>
                </a:lnTo>
                <a:close/>
                <a:moveTo>
                  <a:pt x="132" y="177"/>
                </a:moveTo>
                <a:lnTo>
                  <a:pt x="132" y="177"/>
                </a:lnTo>
                <a:lnTo>
                  <a:pt x="133" y="176"/>
                </a:lnTo>
                <a:lnTo>
                  <a:pt x="133" y="175"/>
                </a:lnTo>
                <a:lnTo>
                  <a:pt x="133" y="175"/>
                </a:lnTo>
                <a:lnTo>
                  <a:pt x="132" y="177"/>
                </a:lnTo>
                <a:lnTo>
                  <a:pt x="132" y="177"/>
                </a:lnTo>
                <a:close/>
                <a:moveTo>
                  <a:pt x="180" y="237"/>
                </a:moveTo>
                <a:lnTo>
                  <a:pt x="180" y="237"/>
                </a:lnTo>
                <a:lnTo>
                  <a:pt x="179" y="237"/>
                </a:lnTo>
                <a:lnTo>
                  <a:pt x="179" y="237"/>
                </a:lnTo>
                <a:lnTo>
                  <a:pt x="177" y="237"/>
                </a:lnTo>
                <a:lnTo>
                  <a:pt x="177" y="237"/>
                </a:lnTo>
                <a:lnTo>
                  <a:pt x="179" y="238"/>
                </a:lnTo>
                <a:lnTo>
                  <a:pt x="180" y="238"/>
                </a:lnTo>
                <a:lnTo>
                  <a:pt x="180" y="238"/>
                </a:lnTo>
                <a:lnTo>
                  <a:pt x="180" y="237"/>
                </a:lnTo>
                <a:lnTo>
                  <a:pt x="180" y="237"/>
                </a:lnTo>
                <a:close/>
                <a:moveTo>
                  <a:pt x="133" y="216"/>
                </a:moveTo>
                <a:lnTo>
                  <a:pt x="133" y="216"/>
                </a:lnTo>
                <a:lnTo>
                  <a:pt x="133" y="217"/>
                </a:lnTo>
                <a:lnTo>
                  <a:pt x="133" y="220"/>
                </a:lnTo>
                <a:lnTo>
                  <a:pt x="133" y="220"/>
                </a:lnTo>
                <a:lnTo>
                  <a:pt x="133" y="216"/>
                </a:lnTo>
                <a:lnTo>
                  <a:pt x="133" y="216"/>
                </a:lnTo>
                <a:close/>
                <a:moveTo>
                  <a:pt x="318" y="84"/>
                </a:moveTo>
                <a:lnTo>
                  <a:pt x="318" y="84"/>
                </a:lnTo>
                <a:lnTo>
                  <a:pt x="317" y="82"/>
                </a:lnTo>
                <a:lnTo>
                  <a:pt x="317" y="82"/>
                </a:lnTo>
                <a:lnTo>
                  <a:pt x="317" y="82"/>
                </a:lnTo>
                <a:lnTo>
                  <a:pt x="317" y="82"/>
                </a:lnTo>
                <a:lnTo>
                  <a:pt x="317" y="85"/>
                </a:lnTo>
                <a:lnTo>
                  <a:pt x="317" y="85"/>
                </a:lnTo>
                <a:lnTo>
                  <a:pt x="318" y="84"/>
                </a:lnTo>
                <a:lnTo>
                  <a:pt x="318" y="84"/>
                </a:lnTo>
                <a:close/>
                <a:moveTo>
                  <a:pt x="202" y="244"/>
                </a:moveTo>
                <a:lnTo>
                  <a:pt x="202" y="244"/>
                </a:lnTo>
                <a:lnTo>
                  <a:pt x="203" y="243"/>
                </a:lnTo>
                <a:lnTo>
                  <a:pt x="203" y="243"/>
                </a:lnTo>
                <a:lnTo>
                  <a:pt x="203" y="241"/>
                </a:lnTo>
                <a:lnTo>
                  <a:pt x="203" y="241"/>
                </a:lnTo>
                <a:lnTo>
                  <a:pt x="202" y="243"/>
                </a:lnTo>
                <a:lnTo>
                  <a:pt x="202" y="244"/>
                </a:lnTo>
                <a:lnTo>
                  <a:pt x="202" y="244"/>
                </a:lnTo>
                <a:close/>
                <a:moveTo>
                  <a:pt x="67" y="284"/>
                </a:moveTo>
                <a:lnTo>
                  <a:pt x="67" y="284"/>
                </a:lnTo>
                <a:lnTo>
                  <a:pt x="67" y="283"/>
                </a:lnTo>
                <a:lnTo>
                  <a:pt x="65" y="281"/>
                </a:lnTo>
                <a:lnTo>
                  <a:pt x="65" y="281"/>
                </a:lnTo>
                <a:lnTo>
                  <a:pt x="65" y="283"/>
                </a:lnTo>
                <a:lnTo>
                  <a:pt x="65" y="283"/>
                </a:lnTo>
                <a:lnTo>
                  <a:pt x="67" y="284"/>
                </a:lnTo>
                <a:lnTo>
                  <a:pt x="67" y="284"/>
                </a:lnTo>
                <a:close/>
                <a:moveTo>
                  <a:pt x="34" y="318"/>
                </a:moveTo>
                <a:lnTo>
                  <a:pt x="34" y="318"/>
                </a:lnTo>
                <a:lnTo>
                  <a:pt x="34" y="318"/>
                </a:lnTo>
                <a:lnTo>
                  <a:pt x="34" y="318"/>
                </a:lnTo>
                <a:lnTo>
                  <a:pt x="34" y="314"/>
                </a:lnTo>
                <a:lnTo>
                  <a:pt x="34" y="314"/>
                </a:lnTo>
                <a:lnTo>
                  <a:pt x="34" y="315"/>
                </a:lnTo>
                <a:lnTo>
                  <a:pt x="34" y="318"/>
                </a:lnTo>
                <a:lnTo>
                  <a:pt x="34" y="318"/>
                </a:lnTo>
                <a:close/>
                <a:moveTo>
                  <a:pt x="106" y="216"/>
                </a:moveTo>
                <a:lnTo>
                  <a:pt x="106" y="216"/>
                </a:lnTo>
                <a:lnTo>
                  <a:pt x="106" y="216"/>
                </a:lnTo>
                <a:lnTo>
                  <a:pt x="106" y="216"/>
                </a:lnTo>
                <a:lnTo>
                  <a:pt x="109" y="213"/>
                </a:lnTo>
                <a:lnTo>
                  <a:pt x="109" y="213"/>
                </a:lnTo>
                <a:lnTo>
                  <a:pt x="109" y="213"/>
                </a:lnTo>
                <a:lnTo>
                  <a:pt x="109" y="213"/>
                </a:lnTo>
                <a:lnTo>
                  <a:pt x="106" y="216"/>
                </a:lnTo>
                <a:lnTo>
                  <a:pt x="106" y="216"/>
                </a:lnTo>
                <a:close/>
                <a:moveTo>
                  <a:pt x="129" y="170"/>
                </a:moveTo>
                <a:lnTo>
                  <a:pt x="129" y="170"/>
                </a:lnTo>
                <a:lnTo>
                  <a:pt x="126" y="170"/>
                </a:lnTo>
                <a:lnTo>
                  <a:pt x="123" y="170"/>
                </a:lnTo>
                <a:lnTo>
                  <a:pt x="123" y="170"/>
                </a:lnTo>
                <a:lnTo>
                  <a:pt x="129" y="170"/>
                </a:lnTo>
                <a:lnTo>
                  <a:pt x="129" y="170"/>
                </a:lnTo>
                <a:close/>
                <a:moveTo>
                  <a:pt x="237" y="162"/>
                </a:moveTo>
                <a:lnTo>
                  <a:pt x="237" y="162"/>
                </a:lnTo>
                <a:lnTo>
                  <a:pt x="236" y="163"/>
                </a:lnTo>
                <a:lnTo>
                  <a:pt x="234" y="165"/>
                </a:lnTo>
                <a:lnTo>
                  <a:pt x="234" y="165"/>
                </a:lnTo>
                <a:lnTo>
                  <a:pt x="236" y="163"/>
                </a:lnTo>
                <a:lnTo>
                  <a:pt x="237" y="162"/>
                </a:lnTo>
                <a:lnTo>
                  <a:pt x="237" y="162"/>
                </a:lnTo>
                <a:close/>
                <a:moveTo>
                  <a:pt x="47" y="307"/>
                </a:moveTo>
                <a:lnTo>
                  <a:pt x="47" y="307"/>
                </a:lnTo>
                <a:lnTo>
                  <a:pt x="48" y="304"/>
                </a:lnTo>
                <a:lnTo>
                  <a:pt x="47" y="302"/>
                </a:lnTo>
                <a:lnTo>
                  <a:pt x="47" y="302"/>
                </a:lnTo>
                <a:lnTo>
                  <a:pt x="47" y="307"/>
                </a:lnTo>
                <a:lnTo>
                  <a:pt x="47" y="307"/>
                </a:lnTo>
                <a:close/>
                <a:moveTo>
                  <a:pt x="253" y="184"/>
                </a:moveTo>
                <a:lnTo>
                  <a:pt x="253" y="184"/>
                </a:lnTo>
                <a:lnTo>
                  <a:pt x="253" y="184"/>
                </a:lnTo>
                <a:lnTo>
                  <a:pt x="253" y="184"/>
                </a:lnTo>
                <a:lnTo>
                  <a:pt x="254" y="182"/>
                </a:lnTo>
                <a:lnTo>
                  <a:pt x="254" y="182"/>
                </a:lnTo>
                <a:lnTo>
                  <a:pt x="253" y="182"/>
                </a:lnTo>
                <a:lnTo>
                  <a:pt x="253" y="182"/>
                </a:lnTo>
                <a:lnTo>
                  <a:pt x="253" y="184"/>
                </a:lnTo>
                <a:lnTo>
                  <a:pt x="253" y="184"/>
                </a:lnTo>
                <a:close/>
                <a:moveTo>
                  <a:pt x="118" y="172"/>
                </a:moveTo>
                <a:lnTo>
                  <a:pt x="118" y="172"/>
                </a:lnTo>
                <a:lnTo>
                  <a:pt x="121" y="172"/>
                </a:lnTo>
                <a:lnTo>
                  <a:pt x="122" y="170"/>
                </a:lnTo>
                <a:lnTo>
                  <a:pt x="122" y="170"/>
                </a:lnTo>
                <a:lnTo>
                  <a:pt x="118" y="172"/>
                </a:lnTo>
                <a:lnTo>
                  <a:pt x="118" y="172"/>
                </a:lnTo>
                <a:close/>
                <a:moveTo>
                  <a:pt x="105" y="277"/>
                </a:moveTo>
                <a:lnTo>
                  <a:pt x="105" y="277"/>
                </a:lnTo>
                <a:lnTo>
                  <a:pt x="103" y="280"/>
                </a:lnTo>
                <a:lnTo>
                  <a:pt x="103" y="281"/>
                </a:lnTo>
                <a:lnTo>
                  <a:pt x="103" y="281"/>
                </a:lnTo>
                <a:lnTo>
                  <a:pt x="105" y="277"/>
                </a:lnTo>
                <a:lnTo>
                  <a:pt x="105" y="277"/>
                </a:lnTo>
                <a:close/>
                <a:moveTo>
                  <a:pt x="68" y="265"/>
                </a:moveTo>
                <a:lnTo>
                  <a:pt x="68" y="265"/>
                </a:lnTo>
                <a:lnTo>
                  <a:pt x="68" y="264"/>
                </a:lnTo>
                <a:lnTo>
                  <a:pt x="68" y="263"/>
                </a:lnTo>
                <a:lnTo>
                  <a:pt x="68" y="263"/>
                </a:lnTo>
                <a:lnTo>
                  <a:pt x="68" y="264"/>
                </a:lnTo>
                <a:lnTo>
                  <a:pt x="68" y="265"/>
                </a:lnTo>
                <a:lnTo>
                  <a:pt x="68" y="265"/>
                </a:lnTo>
                <a:close/>
                <a:moveTo>
                  <a:pt x="312" y="91"/>
                </a:moveTo>
                <a:lnTo>
                  <a:pt x="312" y="91"/>
                </a:lnTo>
                <a:lnTo>
                  <a:pt x="315" y="91"/>
                </a:lnTo>
                <a:lnTo>
                  <a:pt x="315" y="91"/>
                </a:lnTo>
                <a:lnTo>
                  <a:pt x="314" y="89"/>
                </a:lnTo>
                <a:lnTo>
                  <a:pt x="312" y="91"/>
                </a:lnTo>
                <a:lnTo>
                  <a:pt x="312" y="91"/>
                </a:lnTo>
                <a:close/>
                <a:moveTo>
                  <a:pt x="261" y="82"/>
                </a:moveTo>
                <a:lnTo>
                  <a:pt x="261" y="82"/>
                </a:lnTo>
                <a:lnTo>
                  <a:pt x="263" y="84"/>
                </a:lnTo>
                <a:lnTo>
                  <a:pt x="265" y="84"/>
                </a:lnTo>
                <a:lnTo>
                  <a:pt x="265" y="84"/>
                </a:lnTo>
                <a:lnTo>
                  <a:pt x="261" y="82"/>
                </a:lnTo>
                <a:lnTo>
                  <a:pt x="261" y="82"/>
                </a:lnTo>
                <a:close/>
                <a:moveTo>
                  <a:pt x="271" y="74"/>
                </a:moveTo>
                <a:lnTo>
                  <a:pt x="271" y="74"/>
                </a:lnTo>
                <a:lnTo>
                  <a:pt x="271" y="71"/>
                </a:lnTo>
                <a:lnTo>
                  <a:pt x="271" y="71"/>
                </a:lnTo>
                <a:lnTo>
                  <a:pt x="270" y="71"/>
                </a:lnTo>
                <a:lnTo>
                  <a:pt x="270" y="71"/>
                </a:lnTo>
                <a:lnTo>
                  <a:pt x="271" y="74"/>
                </a:lnTo>
                <a:lnTo>
                  <a:pt x="271" y="74"/>
                </a:lnTo>
                <a:close/>
                <a:moveTo>
                  <a:pt x="287" y="105"/>
                </a:moveTo>
                <a:lnTo>
                  <a:pt x="287" y="105"/>
                </a:lnTo>
                <a:lnTo>
                  <a:pt x="287" y="106"/>
                </a:lnTo>
                <a:lnTo>
                  <a:pt x="287" y="106"/>
                </a:lnTo>
                <a:lnTo>
                  <a:pt x="288" y="103"/>
                </a:lnTo>
                <a:lnTo>
                  <a:pt x="288" y="103"/>
                </a:lnTo>
                <a:lnTo>
                  <a:pt x="288" y="103"/>
                </a:lnTo>
                <a:lnTo>
                  <a:pt x="288" y="103"/>
                </a:lnTo>
                <a:lnTo>
                  <a:pt x="287" y="105"/>
                </a:lnTo>
                <a:lnTo>
                  <a:pt x="287" y="105"/>
                </a:lnTo>
                <a:close/>
                <a:moveTo>
                  <a:pt x="265" y="135"/>
                </a:moveTo>
                <a:lnTo>
                  <a:pt x="265" y="135"/>
                </a:lnTo>
                <a:lnTo>
                  <a:pt x="264" y="138"/>
                </a:lnTo>
                <a:lnTo>
                  <a:pt x="264" y="138"/>
                </a:lnTo>
                <a:lnTo>
                  <a:pt x="265" y="136"/>
                </a:lnTo>
                <a:lnTo>
                  <a:pt x="265" y="135"/>
                </a:lnTo>
                <a:lnTo>
                  <a:pt x="265" y="135"/>
                </a:lnTo>
                <a:close/>
                <a:moveTo>
                  <a:pt x="103" y="236"/>
                </a:moveTo>
                <a:lnTo>
                  <a:pt x="103" y="236"/>
                </a:lnTo>
                <a:lnTo>
                  <a:pt x="102" y="236"/>
                </a:lnTo>
                <a:lnTo>
                  <a:pt x="103" y="237"/>
                </a:lnTo>
                <a:lnTo>
                  <a:pt x="103" y="237"/>
                </a:lnTo>
                <a:lnTo>
                  <a:pt x="103" y="237"/>
                </a:lnTo>
                <a:lnTo>
                  <a:pt x="103" y="236"/>
                </a:lnTo>
                <a:lnTo>
                  <a:pt x="103" y="236"/>
                </a:lnTo>
                <a:close/>
                <a:moveTo>
                  <a:pt x="57" y="292"/>
                </a:moveTo>
                <a:lnTo>
                  <a:pt x="57" y="292"/>
                </a:lnTo>
                <a:lnTo>
                  <a:pt x="57" y="288"/>
                </a:lnTo>
                <a:lnTo>
                  <a:pt x="57" y="288"/>
                </a:lnTo>
                <a:lnTo>
                  <a:pt x="55" y="291"/>
                </a:lnTo>
                <a:lnTo>
                  <a:pt x="57" y="292"/>
                </a:lnTo>
                <a:lnTo>
                  <a:pt x="57" y="292"/>
                </a:lnTo>
                <a:close/>
                <a:moveTo>
                  <a:pt x="92" y="288"/>
                </a:moveTo>
                <a:lnTo>
                  <a:pt x="92" y="288"/>
                </a:lnTo>
                <a:lnTo>
                  <a:pt x="92" y="288"/>
                </a:lnTo>
                <a:lnTo>
                  <a:pt x="92" y="288"/>
                </a:lnTo>
                <a:lnTo>
                  <a:pt x="91" y="284"/>
                </a:lnTo>
                <a:lnTo>
                  <a:pt x="91" y="284"/>
                </a:lnTo>
                <a:lnTo>
                  <a:pt x="91" y="287"/>
                </a:lnTo>
                <a:lnTo>
                  <a:pt x="92" y="288"/>
                </a:lnTo>
                <a:lnTo>
                  <a:pt x="92" y="288"/>
                </a:lnTo>
                <a:close/>
                <a:moveTo>
                  <a:pt x="122" y="190"/>
                </a:moveTo>
                <a:lnTo>
                  <a:pt x="122" y="190"/>
                </a:lnTo>
                <a:lnTo>
                  <a:pt x="123" y="189"/>
                </a:lnTo>
                <a:lnTo>
                  <a:pt x="123" y="189"/>
                </a:lnTo>
                <a:lnTo>
                  <a:pt x="121" y="187"/>
                </a:lnTo>
                <a:lnTo>
                  <a:pt x="121" y="187"/>
                </a:lnTo>
                <a:lnTo>
                  <a:pt x="122" y="190"/>
                </a:lnTo>
                <a:lnTo>
                  <a:pt x="122" y="190"/>
                </a:lnTo>
                <a:close/>
                <a:moveTo>
                  <a:pt x="101" y="241"/>
                </a:moveTo>
                <a:lnTo>
                  <a:pt x="101" y="241"/>
                </a:lnTo>
                <a:lnTo>
                  <a:pt x="102" y="240"/>
                </a:lnTo>
                <a:lnTo>
                  <a:pt x="101" y="240"/>
                </a:lnTo>
                <a:lnTo>
                  <a:pt x="101" y="240"/>
                </a:lnTo>
                <a:lnTo>
                  <a:pt x="101" y="241"/>
                </a:lnTo>
                <a:lnTo>
                  <a:pt x="101" y="241"/>
                </a:lnTo>
                <a:close/>
                <a:moveTo>
                  <a:pt x="61" y="264"/>
                </a:moveTo>
                <a:lnTo>
                  <a:pt x="61" y="264"/>
                </a:lnTo>
                <a:lnTo>
                  <a:pt x="61" y="267"/>
                </a:lnTo>
                <a:lnTo>
                  <a:pt x="61" y="267"/>
                </a:lnTo>
                <a:lnTo>
                  <a:pt x="62" y="265"/>
                </a:lnTo>
                <a:lnTo>
                  <a:pt x="61" y="264"/>
                </a:lnTo>
                <a:lnTo>
                  <a:pt x="61" y="264"/>
                </a:lnTo>
                <a:close/>
                <a:moveTo>
                  <a:pt x="67" y="270"/>
                </a:moveTo>
                <a:lnTo>
                  <a:pt x="67" y="270"/>
                </a:lnTo>
                <a:lnTo>
                  <a:pt x="67" y="268"/>
                </a:lnTo>
                <a:lnTo>
                  <a:pt x="67" y="267"/>
                </a:lnTo>
                <a:lnTo>
                  <a:pt x="67" y="267"/>
                </a:lnTo>
                <a:lnTo>
                  <a:pt x="67" y="268"/>
                </a:lnTo>
                <a:lnTo>
                  <a:pt x="67" y="270"/>
                </a:lnTo>
                <a:lnTo>
                  <a:pt x="67" y="270"/>
                </a:lnTo>
                <a:close/>
                <a:moveTo>
                  <a:pt x="59" y="315"/>
                </a:moveTo>
                <a:lnTo>
                  <a:pt x="59" y="315"/>
                </a:lnTo>
                <a:lnTo>
                  <a:pt x="62" y="317"/>
                </a:lnTo>
                <a:lnTo>
                  <a:pt x="62" y="317"/>
                </a:lnTo>
                <a:lnTo>
                  <a:pt x="62" y="315"/>
                </a:lnTo>
                <a:lnTo>
                  <a:pt x="59" y="315"/>
                </a:lnTo>
                <a:lnTo>
                  <a:pt x="59" y="315"/>
                </a:lnTo>
                <a:close/>
                <a:moveTo>
                  <a:pt x="274" y="136"/>
                </a:moveTo>
                <a:lnTo>
                  <a:pt x="274" y="136"/>
                </a:lnTo>
                <a:lnTo>
                  <a:pt x="273" y="138"/>
                </a:lnTo>
                <a:lnTo>
                  <a:pt x="273" y="139"/>
                </a:lnTo>
                <a:lnTo>
                  <a:pt x="273" y="139"/>
                </a:lnTo>
                <a:lnTo>
                  <a:pt x="274" y="136"/>
                </a:lnTo>
                <a:lnTo>
                  <a:pt x="274" y="136"/>
                </a:lnTo>
                <a:close/>
                <a:moveTo>
                  <a:pt x="88" y="291"/>
                </a:moveTo>
                <a:lnTo>
                  <a:pt x="88" y="291"/>
                </a:lnTo>
                <a:lnTo>
                  <a:pt x="88" y="294"/>
                </a:lnTo>
                <a:lnTo>
                  <a:pt x="88" y="295"/>
                </a:lnTo>
                <a:lnTo>
                  <a:pt x="88" y="295"/>
                </a:lnTo>
                <a:lnTo>
                  <a:pt x="88" y="291"/>
                </a:lnTo>
                <a:lnTo>
                  <a:pt x="88" y="291"/>
                </a:lnTo>
                <a:close/>
                <a:moveTo>
                  <a:pt x="304" y="49"/>
                </a:moveTo>
                <a:lnTo>
                  <a:pt x="304" y="49"/>
                </a:lnTo>
                <a:lnTo>
                  <a:pt x="305" y="48"/>
                </a:lnTo>
                <a:lnTo>
                  <a:pt x="304" y="47"/>
                </a:lnTo>
                <a:lnTo>
                  <a:pt x="304" y="47"/>
                </a:lnTo>
                <a:lnTo>
                  <a:pt x="304" y="49"/>
                </a:lnTo>
                <a:lnTo>
                  <a:pt x="304" y="49"/>
                </a:lnTo>
                <a:close/>
                <a:moveTo>
                  <a:pt x="273" y="94"/>
                </a:moveTo>
                <a:lnTo>
                  <a:pt x="273" y="94"/>
                </a:lnTo>
                <a:lnTo>
                  <a:pt x="274" y="91"/>
                </a:lnTo>
                <a:lnTo>
                  <a:pt x="274" y="91"/>
                </a:lnTo>
                <a:lnTo>
                  <a:pt x="273" y="92"/>
                </a:lnTo>
                <a:lnTo>
                  <a:pt x="273" y="94"/>
                </a:lnTo>
                <a:lnTo>
                  <a:pt x="273" y="94"/>
                </a:lnTo>
                <a:close/>
                <a:moveTo>
                  <a:pt x="88" y="230"/>
                </a:moveTo>
                <a:lnTo>
                  <a:pt x="88" y="230"/>
                </a:lnTo>
                <a:lnTo>
                  <a:pt x="86" y="231"/>
                </a:lnTo>
                <a:lnTo>
                  <a:pt x="86" y="233"/>
                </a:lnTo>
                <a:lnTo>
                  <a:pt x="86" y="233"/>
                </a:lnTo>
                <a:lnTo>
                  <a:pt x="88" y="231"/>
                </a:lnTo>
                <a:lnTo>
                  <a:pt x="88" y="230"/>
                </a:lnTo>
                <a:lnTo>
                  <a:pt x="88" y="230"/>
                </a:lnTo>
                <a:close/>
                <a:moveTo>
                  <a:pt x="76" y="234"/>
                </a:moveTo>
                <a:lnTo>
                  <a:pt x="76" y="234"/>
                </a:lnTo>
                <a:lnTo>
                  <a:pt x="78" y="233"/>
                </a:lnTo>
                <a:lnTo>
                  <a:pt x="76" y="231"/>
                </a:lnTo>
                <a:lnTo>
                  <a:pt x="76" y="231"/>
                </a:lnTo>
                <a:lnTo>
                  <a:pt x="76" y="234"/>
                </a:lnTo>
                <a:lnTo>
                  <a:pt x="76" y="234"/>
                </a:lnTo>
                <a:close/>
                <a:moveTo>
                  <a:pt x="231" y="170"/>
                </a:moveTo>
                <a:lnTo>
                  <a:pt x="231" y="170"/>
                </a:lnTo>
                <a:lnTo>
                  <a:pt x="233" y="167"/>
                </a:lnTo>
                <a:lnTo>
                  <a:pt x="233" y="167"/>
                </a:lnTo>
                <a:lnTo>
                  <a:pt x="231" y="169"/>
                </a:lnTo>
                <a:lnTo>
                  <a:pt x="231" y="170"/>
                </a:lnTo>
                <a:lnTo>
                  <a:pt x="231" y="170"/>
                </a:lnTo>
                <a:close/>
                <a:moveTo>
                  <a:pt x="111" y="219"/>
                </a:moveTo>
                <a:lnTo>
                  <a:pt x="111" y="219"/>
                </a:lnTo>
                <a:lnTo>
                  <a:pt x="111" y="219"/>
                </a:lnTo>
                <a:lnTo>
                  <a:pt x="111" y="219"/>
                </a:lnTo>
                <a:lnTo>
                  <a:pt x="108" y="220"/>
                </a:lnTo>
                <a:lnTo>
                  <a:pt x="108" y="220"/>
                </a:lnTo>
                <a:lnTo>
                  <a:pt x="109" y="221"/>
                </a:lnTo>
                <a:lnTo>
                  <a:pt x="109" y="221"/>
                </a:lnTo>
                <a:lnTo>
                  <a:pt x="111" y="219"/>
                </a:lnTo>
                <a:lnTo>
                  <a:pt x="111" y="219"/>
                </a:lnTo>
                <a:close/>
                <a:moveTo>
                  <a:pt x="295" y="58"/>
                </a:moveTo>
                <a:lnTo>
                  <a:pt x="295" y="58"/>
                </a:lnTo>
                <a:lnTo>
                  <a:pt x="294" y="61"/>
                </a:lnTo>
                <a:lnTo>
                  <a:pt x="294" y="61"/>
                </a:lnTo>
                <a:lnTo>
                  <a:pt x="294" y="61"/>
                </a:lnTo>
                <a:lnTo>
                  <a:pt x="294" y="61"/>
                </a:lnTo>
                <a:lnTo>
                  <a:pt x="295" y="59"/>
                </a:lnTo>
                <a:lnTo>
                  <a:pt x="295" y="59"/>
                </a:lnTo>
                <a:lnTo>
                  <a:pt x="295" y="58"/>
                </a:lnTo>
                <a:lnTo>
                  <a:pt x="295" y="58"/>
                </a:lnTo>
                <a:close/>
                <a:moveTo>
                  <a:pt x="267" y="67"/>
                </a:moveTo>
                <a:lnTo>
                  <a:pt x="267" y="67"/>
                </a:lnTo>
                <a:lnTo>
                  <a:pt x="267" y="64"/>
                </a:lnTo>
                <a:lnTo>
                  <a:pt x="267" y="64"/>
                </a:lnTo>
                <a:lnTo>
                  <a:pt x="265" y="67"/>
                </a:lnTo>
                <a:lnTo>
                  <a:pt x="265" y="67"/>
                </a:lnTo>
                <a:lnTo>
                  <a:pt x="267" y="67"/>
                </a:lnTo>
                <a:lnTo>
                  <a:pt x="267" y="67"/>
                </a:lnTo>
                <a:close/>
                <a:moveTo>
                  <a:pt x="91" y="300"/>
                </a:moveTo>
                <a:lnTo>
                  <a:pt x="91" y="300"/>
                </a:lnTo>
                <a:lnTo>
                  <a:pt x="89" y="298"/>
                </a:lnTo>
                <a:lnTo>
                  <a:pt x="89" y="298"/>
                </a:lnTo>
                <a:lnTo>
                  <a:pt x="91" y="301"/>
                </a:lnTo>
                <a:lnTo>
                  <a:pt x="91" y="301"/>
                </a:lnTo>
                <a:lnTo>
                  <a:pt x="91" y="300"/>
                </a:lnTo>
                <a:lnTo>
                  <a:pt x="91" y="300"/>
                </a:lnTo>
                <a:close/>
                <a:moveTo>
                  <a:pt x="111" y="183"/>
                </a:moveTo>
                <a:lnTo>
                  <a:pt x="111" y="183"/>
                </a:lnTo>
                <a:lnTo>
                  <a:pt x="111" y="183"/>
                </a:lnTo>
                <a:lnTo>
                  <a:pt x="111" y="183"/>
                </a:lnTo>
                <a:lnTo>
                  <a:pt x="113" y="182"/>
                </a:lnTo>
                <a:lnTo>
                  <a:pt x="113" y="182"/>
                </a:lnTo>
                <a:lnTo>
                  <a:pt x="113" y="182"/>
                </a:lnTo>
                <a:lnTo>
                  <a:pt x="113" y="182"/>
                </a:lnTo>
                <a:lnTo>
                  <a:pt x="111" y="183"/>
                </a:lnTo>
                <a:lnTo>
                  <a:pt x="111" y="183"/>
                </a:lnTo>
                <a:close/>
                <a:moveTo>
                  <a:pt x="155" y="237"/>
                </a:moveTo>
                <a:lnTo>
                  <a:pt x="155" y="237"/>
                </a:lnTo>
                <a:lnTo>
                  <a:pt x="153" y="237"/>
                </a:lnTo>
                <a:lnTo>
                  <a:pt x="153" y="237"/>
                </a:lnTo>
                <a:lnTo>
                  <a:pt x="155" y="238"/>
                </a:lnTo>
                <a:lnTo>
                  <a:pt x="155" y="238"/>
                </a:lnTo>
                <a:lnTo>
                  <a:pt x="155" y="237"/>
                </a:lnTo>
                <a:lnTo>
                  <a:pt x="155" y="237"/>
                </a:lnTo>
                <a:close/>
                <a:moveTo>
                  <a:pt x="95" y="236"/>
                </a:moveTo>
                <a:lnTo>
                  <a:pt x="95" y="236"/>
                </a:lnTo>
                <a:lnTo>
                  <a:pt x="94" y="237"/>
                </a:lnTo>
                <a:lnTo>
                  <a:pt x="94" y="238"/>
                </a:lnTo>
                <a:lnTo>
                  <a:pt x="94" y="238"/>
                </a:lnTo>
                <a:lnTo>
                  <a:pt x="95" y="236"/>
                </a:lnTo>
                <a:lnTo>
                  <a:pt x="95" y="236"/>
                </a:lnTo>
                <a:close/>
                <a:moveTo>
                  <a:pt x="75" y="283"/>
                </a:moveTo>
                <a:lnTo>
                  <a:pt x="75" y="283"/>
                </a:lnTo>
                <a:lnTo>
                  <a:pt x="74" y="284"/>
                </a:lnTo>
                <a:lnTo>
                  <a:pt x="75" y="284"/>
                </a:lnTo>
                <a:lnTo>
                  <a:pt x="75" y="284"/>
                </a:lnTo>
                <a:lnTo>
                  <a:pt x="75" y="283"/>
                </a:lnTo>
                <a:lnTo>
                  <a:pt x="75" y="283"/>
                </a:lnTo>
                <a:lnTo>
                  <a:pt x="75" y="283"/>
                </a:lnTo>
                <a:close/>
                <a:moveTo>
                  <a:pt x="61" y="308"/>
                </a:moveTo>
                <a:lnTo>
                  <a:pt x="61" y="308"/>
                </a:lnTo>
                <a:lnTo>
                  <a:pt x="64" y="308"/>
                </a:lnTo>
                <a:lnTo>
                  <a:pt x="64" y="308"/>
                </a:lnTo>
                <a:lnTo>
                  <a:pt x="64" y="308"/>
                </a:lnTo>
                <a:lnTo>
                  <a:pt x="64" y="308"/>
                </a:lnTo>
                <a:lnTo>
                  <a:pt x="62" y="307"/>
                </a:lnTo>
                <a:lnTo>
                  <a:pt x="62" y="307"/>
                </a:lnTo>
                <a:lnTo>
                  <a:pt x="61" y="308"/>
                </a:lnTo>
                <a:lnTo>
                  <a:pt x="61" y="308"/>
                </a:lnTo>
                <a:close/>
                <a:moveTo>
                  <a:pt x="84" y="337"/>
                </a:moveTo>
                <a:lnTo>
                  <a:pt x="84" y="337"/>
                </a:lnTo>
                <a:lnTo>
                  <a:pt x="84" y="334"/>
                </a:lnTo>
                <a:lnTo>
                  <a:pt x="84" y="334"/>
                </a:lnTo>
                <a:lnTo>
                  <a:pt x="84" y="335"/>
                </a:lnTo>
                <a:lnTo>
                  <a:pt x="84" y="335"/>
                </a:lnTo>
                <a:lnTo>
                  <a:pt x="84" y="337"/>
                </a:lnTo>
                <a:lnTo>
                  <a:pt x="84" y="337"/>
                </a:lnTo>
                <a:close/>
                <a:moveTo>
                  <a:pt x="307" y="81"/>
                </a:moveTo>
                <a:lnTo>
                  <a:pt x="307" y="81"/>
                </a:lnTo>
                <a:lnTo>
                  <a:pt x="305" y="81"/>
                </a:lnTo>
                <a:lnTo>
                  <a:pt x="304" y="82"/>
                </a:lnTo>
                <a:lnTo>
                  <a:pt x="304" y="82"/>
                </a:lnTo>
                <a:lnTo>
                  <a:pt x="307" y="81"/>
                </a:lnTo>
                <a:lnTo>
                  <a:pt x="307" y="81"/>
                </a:lnTo>
                <a:close/>
                <a:moveTo>
                  <a:pt x="318" y="42"/>
                </a:moveTo>
                <a:lnTo>
                  <a:pt x="318" y="42"/>
                </a:lnTo>
                <a:lnTo>
                  <a:pt x="318" y="42"/>
                </a:lnTo>
                <a:lnTo>
                  <a:pt x="318" y="42"/>
                </a:lnTo>
                <a:lnTo>
                  <a:pt x="319" y="47"/>
                </a:lnTo>
                <a:lnTo>
                  <a:pt x="319" y="47"/>
                </a:lnTo>
                <a:lnTo>
                  <a:pt x="319" y="47"/>
                </a:lnTo>
                <a:lnTo>
                  <a:pt x="319" y="47"/>
                </a:lnTo>
                <a:lnTo>
                  <a:pt x="318" y="42"/>
                </a:lnTo>
                <a:lnTo>
                  <a:pt x="318" y="42"/>
                </a:lnTo>
                <a:close/>
                <a:moveTo>
                  <a:pt x="240" y="184"/>
                </a:moveTo>
                <a:lnTo>
                  <a:pt x="240" y="184"/>
                </a:lnTo>
                <a:lnTo>
                  <a:pt x="238" y="186"/>
                </a:lnTo>
                <a:lnTo>
                  <a:pt x="238" y="187"/>
                </a:lnTo>
                <a:lnTo>
                  <a:pt x="238" y="187"/>
                </a:lnTo>
                <a:lnTo>
                  <a:pt x="240" y="184"/>
                </a:lnTo>
                <a:lnTo>
                  <a:pt x="240" y="184"/>
                </a:lnTo>
                <a:close/>
                <a:moveTo>
                  <a:pt x="79" y="291"/>
                </a:moveTo>
                <a:lnTo>
                  <a:pt x="79" y="291"/>
                </a:lnTo>
                <a:lnTo>
                  <a:pt x="79" y="292"/>
                </a:lnTo>
                <a:lnTo>
                  <a:pt x="81" y="292"/>
                </a:lnTo>
                <a:lnTo>
                  <a:pt x="81" y="292"/>
                </a:lnTo>
                <a:lnTo>
                  <a:pt x="81" y="292"/>
                </a:lnTo>
                <a:lnTo>
                  <a:pt x="79" y="291"/>
                </a:lnTo>
                <a:lnTo>
                  <a:pt x="79" y="291"/>
                </a:lnTo>
                <a:close/>
                <a:moveTo>
                  <a:pt x="57" y="307"/>
                </a:moveTo>
                <a:lnTo>
                  <a:pt x="57" y="307"/>
                </a:lnTo>
                <a:lnTo>
                  <a:pt x="57" y="308"/>
                </a:lnTo>
                <a:lnTo>
                  <a:pt x="57" y="308"/>
                </a:lnTo>
                <a:lnTo>
                  <a:pt x="58" y="308"/>
                </a:lnTo>
                <a:lnTo>
                  <a:pt x="57" y="307"/>
                </a:lnTo>
                <a:lnTo>
                  <a:pt x="57" y="307"/>
                </a:lnTo>
                <a:close/>
                <a:moveTo>
                  <a:pt x="98" y="244"/>
                </a:moveTo>
                <a:lnTo>
                  <a:pt x="98" y="244"/>
                </a:lnTo>
                <a:lnTo>
                  <a:pt x="96" y="246"/>
                </a:lnTo>
                <a:lnTo>
                  <a:pt x="96" y="247"/>
                </a:lnTo>
                <a:lnTo>
                  <a:pt x="96" y="247"/>
                </a:lnTo>
                <a:lnTo>
                  <a:pt x="98" y="244"/>
                </a:lnTo>
                <a:lnTo>
                  <a:pt x="98" y="244"/>
                </a:lnTo>
                <a:close/>
                <a:moveTo>
                  <a:pt x="210" y="236"/>
                </a:moveTo>
                <a:lnTo>
                  <a:pt x="210" y="236"/>
                </a:lnTo>
                <a:lnTo>
                  <a:pt x="210" y="236"/>
                </a:lnTo>
                <a:lnTo>
                  <a:pt x="210" y="236"/>
                </a:lnTo>
                <a:lnTo>
                  <a:pt x="209" y="236"/>
                </a:lnTo>
                <a:lnTo>
                  <a:pt x="209" y="236"/>
                </a:lnTo>
                <a:lnTo>
                  <a:pt x="210" y="237"/>
                </a:lnTo>
                <a:lnTo>
                  <a:pt x="210" y="237"/>
                </a:lnTo>
                <a:lnTo>
                  <a:pt x="210" y="237"/>
                </a:lnTo>
                <a:lnTo>
                  <a:pt x="210" y="237"/>
                </a:lnTo>
                <a:lnTo>
                  <a:pt x="210" y="236"/>
                </a:lnTo>
                <a:lnTo>
                  <a:pt x="210" y="236"/>
                </a:lnTo>
                <a:close/>
                <a:moveTo>
                  <a:pt x="119" y="250"/>
                </a:moveTo>
                <a:lnTo>
                  <a:pt x="119" y="250"/>
                </a:lnTo>
                <a:lnTo>
                  <a:pt x="118" y="253"/>
                </a:lnTo>
                <a:lnTo>
                  <a:pt x="118" y="253"/>
                </a:lnTo>
                <a:lnTo>
                  <a:pt x="119" y="251"/>
                </a:lnTo>
                <a:lnTo>
                  <a:pt x="119" y="250"/>
                </a:lnTo>
                <a:lnTo>
                  <a:pt x="119" y="250"/>
                </a:lnTo>
                <a:close/>
                <a:moveTo>
                  <a:pt x="119" y="234"/>
                </a:moveTo>
                <a:lnTo>
                  <a:pt x="119" y="234"/>
                </a:lnTo>
                <a:lnTo>
                  <a:pt x="119" y="230"/>
                </a:lnTo>
                <a:lnTo>
                  <a:pt x="119" y="230"/>
                </a:lnTo>
                <a:lnTo>
                  <a:pt x="119" y="231"/>
                </a:lnTo>
                <a:lnTo>
                  <a:pt x="119" y="234"/>
                </a:lnTo>
                <a:lnTo>
                  <a:pt x="119" y="234"/>
                </a:lnTo>
                <a:close/>
                <a:moveTo>
                  <a:pt x="290" y="62"/>
                </a:moveTo>
                <a:lnTo>
                  <a:pt x="290" y="62"/>
                </a:lnTo>
                <a:lnTo>
                  <a:pt x="291" y="61"/>
                </a:lnTo>
                <a:lnTo>
                  <a:pt x="290" y="61"/>
                </a:lnTo>
                <a:lnTo>
                  <a:pt x="290" y="61"/>
                </a:lnTo>
                <a:lnTo>
                  <a:pt x="290" y="61"/>
                </a:lnTo>
                <a:lnTo>
                  <a:pt x="290" y="62"/>
                </a:lnTo>
                <a:lnTo>
                  <a:pt x="290" y="62"/>
                </a:lnTo>
                <a:close/>
                <a:moveTo>
                  <a:pt x="256" y="57"/>
                </a:moveTo>
                <a:lnTo>
                  <a:pt x="256" y="57"/>
                </a:lnTo>
                <a:lnTo>
                  <a:pt x="257" y="55"/>
                </a:lnTo>
                <a:lnTo>
                  <a:pt x="258" y="55"/>
                </a:lnTo>
                <a:lnTo>
                  <a:pt x="258" y="55"/>
                </a:lnTo>
                <a:lnTo>
                  <a:pt x="258" y="54"/>
                </a:lnTo>
                <a:lnTo>
                  <a:pt x="258" y="54"/>
                </a:lnTo>
                <a:lnTo>
                  <a:pt x="256" y="57"/>
                </a:lnTo>
                <a:lnTo>
                  <a:pt x="256" y="57"/>
                </a:lnTo>
                <a:close/>
                <a:moveTo>
                  <a:pt x="275" y="145"/>
                </a:moveTo>
                <a:lnTo>
                  <a:pt x="275" y="145"/>
                </a:lnTo>
                <a:lnTo>
                  <a:pt x="275" y="145"/>
                </a:lnTo>
                <a:lnTo>
                  <a:pt x="275" y="145"/>
                </a:lnTo>
                <a:lnTo>
                  <a:pt x="277" y="140"/>
                </a:lnTo>
                <a:lnTo>
                  <a:pt x="277" y="140"/>
                </a:lnTo>
                <a:lnTo>
                  <a:pt x="277" y="140"/>
                </a:lnTo>
                <a:lnTo>
                  <a:pt x="277" y="140"/>
                </a:lnTo>
                <a:lnTo>
                  <a:pt x="275" y="145"/>
                </a:lnTo>
                <a:lnTo>
                  <a:pt x="275" y="145"/>
                </a:lnTo>
                <a:close/>
                <a:moveTo>
                  <a:pt x="297" y="40"/>
                </a:moveTo>
                <a:lnTo>
                  <a:pt x="297" y="40"/>
                </a:lnTo>
                <a:lnTo>
                  <a:pt x="297" y="40"/>
                </a:lnTo>
                <a:lnTo>
                  <a:pt x="297" y="40"/>
                </a:lnTo>
                <a:lnTo>
                  <a:pt x="298" y="37"/>
                </a:lnTo>
                <a:lnTo>
                  <a:pt x="298" y="37"/>
                </a:lnTo>
                <a:lnTo>
                  <a:pt x="298" y="37"/>
                </a:lnTo>
                <a:lnTo>
                  <a:pt x="298" y="37"/>
                </a:lnTo>
                <a:lnTo>
                  <a:pt x="297" y="40"/>
                </a:lnTo>
                <a:lnTo>
                  <a:pt x="297" y="40"/>
                </a:lnTo>
                <a:close/>
                <a:moveTo>
                  <a:pt x="133" y="257"/>
                </a:moveTo>
                <a:lnTo>
                  <a:pt x="133" y="257"/>
                </a:lnTo>
                <a:lnTo>
                  <a:pt x="135" y="257"/>
                </a:lnTo>
                <a:lnTo>
                  <a:pt x="136" y="257"/>
                </a:lnTo>
                <a:lnTo>
                  <a:pt x="136" y="257"/>
                </a:lnTo>
                <a:lnTo>
                  <a:pt x="135" y="257"/>
                </a:lnTo>
                <a:lnTo>
                  <a:pt x="133" y="257"/>
                </a:lnTo>
                <a:lnTo>
                  <a:pt x="133" y="257"/>
                </a:lnTo>
                <a:close/>
                <a:moveTo>
                  <a:pt x="65" y="297"/>
                </a:moveTo>
                <a:lnTo>
                  <a:pt x="65" y="297"/>
                </a:lnTo>
                <a:lnTo>
                  <a:pt x="65" y="297"/>
                </a:lnTo>
                <a:lnTo>
                  <a:pt x="65" y="297"/>
                </a:lnTo>
                <a:lnTo>
                  <a:pt x="67" y="294"/>
                </a:lnTo>
                <a:lnTo>
                  <a:pt x="67" y="294"/>
                </a:lnTo>
                <a:lnTo>
                  <a:pt x="65" y="297"/>
                </a:lnTo>
                <a:lnTo>
                  <a:pt x="65" y="297"/>
                </a:lnTo>
                <a:close/>
                <a:moveTo>
                  <a:pt x="308" y="89"/>
                </a:moveTo>
                <a:lnTo>
                  <a:pt x="308" y="89"/>
                </a:lnTo>
                <a:lnTo>
                  <a:pt x="307" y="89"/>
                </a:lnTo>
                <a:lnTo>
                  <a:pt x="307" y="89"/>
                </a:lnTo>
                <a:lnTo>
                  <a:pt x="308" y="89"/>
                </a:lnTo>
                <a:lnTo>
                  <a:pt x="308" y="89"/>
                </a:lnTo>
                <a:lnTo>
                  <a:pt x="308" y="89"/>
                </a:lnTo>
                <a:close/>
                <a:moveTo>
                  <a:pt x="128" y="224"/>
                </a:moveTo>
                <a:lnTo>
                  <a:pt x="128" y="224"/>
                </a:lnTo>
                <a:lnTo>
                  <a:pt x="128" y="223"/>
                </a:lnTo>
                <a:lnTo>
                  <a:pt x="128" y="221"/>
                </a:lnTo>
                <a:lnTo>
                  <a:pt x="128" y="221"/>
                </a:lnTo>
                <a:lnTo>
                  <a:pt x="128" y="224"/>
                </a:lnTo>
                <a:lnTo>
                  <a:pt x="128" y="224"/>
                </a:lnTo>
                <a:close/>
                <a:moveTo>
                  <a:pt x="170" y="247"/>
                </a:moveTo>
                <a:lnTo>
                  <a:pt x="170" y="247"/>
                </a:lnTo>
                <a:lnTo>
                  <a:pt x="172" y="246"/>
                </a:lnTo>
                <a:lnTo>
                  <a:pt x="172" y="246"/>
                </a:lnTo>
                <a:lnTo>
                  <a:pt x="170" y="246"/>
                </a:lnTo>
                <a:lnTo>
                  <a:pt x="170" y="246"/>
                </a:lnTo>
                <a:lnTo>
                  <a:pt x="170" y="247"/>
                </a:lnTo>
                <a:lnTo>
                  <a:pt x="170" y="247"/>
                </a:lnTo>
                <a:close/>
                <a:moveTo>
                  <a:pt x="247" y="68"/>
                </a:moveTo>
                <a:lnTo>
                  <a:pt x="247" y="68"/>
                </a:lnTo>
                <a:lnTo>
                  <a:pt x="248" y="68"/>
                </a:lnTo>
                <a:lnTo>
                  <a:pt x="248" y="68"/>
                </a:lnTo>
                <a:lnTo>
                  <a:pt x="250" y="68"/>
                </a:lnTo>
                <a:lnTo>
                  <a:pt x="250" y="68"/>
                </a:lnTo>
                <a:lnTo>
                  <a:pt x="250" y="67"/>
                </a:lnTo>
                <a:lnTo>
                  <a:pt x="250" y="67"/>
                </a:lnTo>
                <a:lnTo>
                  <a:pt x="247" y="68"/>
                </a:lnTo>
                <a:lnTo>
                  <a:pt x="247" y="68"/>
                </a:lnTo>
                <a:close/>
                <a:moveTo>
                  <a:pt x="64" y="274"/>
                </a:moveTo>
                <a:lnTo>
                  <a:pt x="64" y="274"/>
                </a:lnTo>
                <a:lnTo>
                  <a:pt x="65" y="274"/>
                </a:lnTo>
                <a:lnTo>
                  <a:pt x="65" y="273"/>
                </a:lnTo>
                <a:lnTo>
                  <a:pt x="65" y="273"/>
                </a:lnTo>
                <a:lnTo>
                  <a:pt x="64" y="274"/>
                </a:lnTo>
                <a:lnTo>
                  <a:pt x="64" y="274"/>
                </a:lnTo>
                <a:close/>
                <a:moveTo>
                  <a:pt x="261" y="116"/>
                </a:moveTo>
                <a:lnTo>
                  <a:pt x="261" y="116"/>
                </a:lnTo>
                <a:lnTo>
                  <a:pt x="263" y="116"/>
                </a:lnTo>
                <a:lnTo>
                  <a:pt x="263" y="115"/>
                </a:lnTo>
                <a:lnTo>
                  <a:pt x="263" y="115"/>
                </a:lnTo>
                <a:lnTo>
                  <a:pt x="261" y="116"/>
                </a:lnTo>
                <a:lnTo>
                  <a:pt x="261" y="116"/>
                </a:lnTo>
                <a:lnTo>
                  <a:pt x="261" y="116"/>
                </a:lnTo>
                <a:close/>
                <a:moveTo>
                  <a:pt x="71" y="315"/>
                </a:moveTo>
                <a:lnTo>
                  <a:pt x="71" y="315"/>
                </a:lnTo>
                <a:lnTo>
                  <a:pt x="71" y="314"/>
                </a:lnTo>
                <a:lnTo>
                  <a:pt x="71" y="314"/>
                </a:lnTo>
                <a:lnTo>
                  <a:pt x="71" y="314"/>
                </a:lnTo>
                <a:lnTo>
                  <a:pt x="71" y="315"/>
                </a:lnTo>
                <a:lnTo>
                  <a:pt x="71" y="315"/>
                </a:lnTo>
                <a:close/>
                <a:moveTo>
                  <a:pt x="54" y="335"/>
                </a:moveTo>
                <a:lnTo>
                  <a:pt x="54" y="335"/>
                </a:lnTo>
                <a:lnTo>
                  <a:pt x="54" y="337"/>
                </a:lnTo>
                <a:lnTo>
                  <a:pt x="54" y="337"/>
                </a:lnTo>
                <a:lnTo>
                  <a:pt x="55" y="337"/>
                </a:lnTo>
                <a:lnTo>
                  <a:pt x="55" y="337"/>
                </a:lnTo>
                <a:lnTo>
                  <a:pt x="55" y="337"/>
                </a:lnTo>
                <a:lnTo>
                  <a:pt x="55" y="337"/>
                </a:lnTo>
                <a:lnTo>
                  <a:pt x="54" y="335"/>
                </a:lnTo>
                <a:lnTo>
                  <a:pt x="54" y="335"/>
                </a:lnTo>
                <a:close/>
                <a:moveTo>
                  <a:pt x="291" y="92"/>
                </a:moveTo>
                <a:lnTo>
                  <a:pt x="291" y="92"/>
                </a:lnTo>
                <a:lnTo>
                  <a:pt x="291" y="94"/>
                </a:lnTo>
                <a:lnTo>
                  <a:pt x="291" y="94"/>
                </a:lnTo>
                <a:lnTo>
                  <a:pt x="292" y="92"/>
                </a:lnTo>
                <a:lnTo>
                  <a:pt x="292" y="92"/>
                </a:lnTo>
                <a:lnTo>
                  <a:pt x="291" y="92"/>
                </a:lnTo>
                <a:lnTo>
                  <a:pt x="291" y="92"/>
                </a:lnTo>
                <a:close/>
                <a:moveTo>
                  <a:pt x="281" y="91"/>
                </a:moveTo>
                <a:lnTo>
                  <a:pt x="281" y="91"/>
                </a:lnTo>
                <a:lnTo>
                  <a:pt x="281" y="91"/>
                </a:lnTo>
                <a:lnTo>
                  <a:pt x="281" y="91"/>
                </a:lnTo>
                <a:lnTo>
                  <a:pt x="283" y="89"/>
                </a:lnTo>
                <a:lnTo>
                  <a:pt x="283" y="89"/>
                </a:lnTo>
                <a:lnTo>
                  <a:pt x="283" y="89"/>
                </a:lnTo>
                <a:lnTo>
                  <a:pt x="283" y="89"/>
                </a:lnTo>
                <a:lnTo>
                  <a:pt x="281" y="91"/>
                </a:lnTo>
                <a:lnTo>
                  <a:pt x="281" y="91"/>
                </a:lnTo>
                <a:close/>
                <a:moveTo>
                  <a:pt x="67" y="327"/>
                </a:moveTo>
                <a:lnTo>
                  <a:pt x="67" y="327"/>
                </a:lnTo>
                <a:lnTo>
                  <a:pt x="67" y="325"/>
                </a:lnTo>
                <a:lnTo>
                  <a:pt x="65" y="324"/>
                </a:lnTo>
                <a:lnTo>
                  <a:pt x="65" y="324"/>
                </a:lnTo>
                <a:lnTo>
                  <a:pt x="67" y="327"/>
                </a:lnTo>
                <a:lnTo>
                  <a:pt x="67" y="327"/>
                </a:lnTo>
                <a:close/>
                <a:moveTo>
                  <a:pt x="85" y="342"/>
                </a:moveTo>
                <a:lnTo>
                  <a:pt x="85" y="342"/>
                </a:lnTo>
                <a:lnTo>
                  <a:pt x="85" y="344"/>
                </a:lnTo>
                <a:lnTo>
                  <a:pt x="85" y="344"/>
                </a:lnTo>
                <a:lnTo>
                  <a:pt x="86" y="344"/>
                </a:lnTo>
                <a:lnTo>
                  <a:pt x="86" y="344"/>
                </a:lnTo>
                <a:lnTo>
                  <a:pt x="85" y="342"/>
                </a:lnTo>
                <a:lnTo>
                  <a:pt x="85" y="342"/>
                </a:lnTo>
                <a:close/>
                <a:moveTo>
                  <a:pt x="214" y="234"/>
                </a:moveTo>
                <a:lnTo>
                  <a:pt x="214" y="234"/>
                </a:lnTo>
                <a:lnTo>
                  <a:pt x="213" y="236"/>
                </a:lnTo>
                <a:lnTo>
                  <a:pt x="213" y="237"/>
                </a:lnTo>
                <a:lnTo>
                  <a:pt x="213" y="237"/>
                </a:lnTo>
                <a:lnTo>
                  <a:pt x="214" y="234"/>
                </a:lnTo>
                <a:lnTo>
                  <a:pt x="214" y="234"/>
                </a:lnTo>
                <a:close/>
                <a:moveTo>
                  <a:pt x="126" y="236"/>
                </a:moveTo>
                <a:lnTo>
                  <a:pt x="126" y="236"/>
                </a:lnTo>
                <a:lnTo>
                  <a:pt x="126" y="237"/>
                </a:lnTo>
                <a:lnTo>
                  <a:pt x="128" y="238"/>
                </a:lnTo>
                <a:lnTo>
                  <a:pt x="128" y="238"/>
                </a:lnTo>
                <a:lnTo>
                  <a:pt x="126" y="236"/>
                </a:lnTo>
                <a:lnTo>
                  <a:pt x="126" y="236"/>
                </a:lnTo>
                <a:close/>
                <a:moveTo>
                  <a:pt x="216" y="203"/>
                </a:moveTo>
                <a:lnTo>
                  <a:pt x="216" y="203"/>
                </a:lnTo>
                <a:lnTo>
                  <a:pt x="214" y="203"/>
                </a:lnTo>
                <a:lnTo>
                  <a:pt x="214" y="204"/>
                </a:lnTo>
                <a:lnTo>
                  <a:pt x="214" y="204"/>
                </a:lnTo>
                <a:lnTo>
                  <a:pt x="214" y="203"/>
                </a:lnTo>
                <a:lnTo>
                  <a:pt x="216" y="203"/>
                </a:lnTo>
                <a:lnTo>
                  <a:pt x="216" y="203"/>
                </a:lnTo>
                <a:close/>
                <a:moveTo>
                  <a:pt x="59" y="337"/>
                </a:moveTo>
                <a:lnTo>
                  <a:pt x="59" y="337"/>
                </a:lnTo>
                <a:lnTo>
                  <a:pt x="58" y="337"/>
                </a:lnTo>
                <a:lnTo>
                  <a:pt x="58" y="337"/>
                </a:lnTo>
                <a:lnTo>
                  <a:pt x="61" y="337"/>
                </a:lnTo>
                <a:lnTo>
                  <a:pt x="61" y="337"/>
                </a:lnTo>
                <a:lnTo>
                  <a:pt x="59" y="337"/>
                </a:lnTo>
                <a:lnTo>
                  <a:pt x="59" y="337"/>
                </a:lnTo>
                <a:close/>
                <a:moveTo>
                  <a:pt x="64" y="311"/>
                </a:moveTo>
                <a:lnTo>
                  <a:pt x="64" y="311"/>
                </a:lnTo>
                <a:lnTo>
                  <a:pt x="62" y="311"/>
                </a:lnTo>
                <a:lnTo>
                  <a:pt x="62" y="311"/>
                </a:lnTo>
                <a:lnTo>
                  <a:pt x="64" y="312"/>
                </a:lnTo>
                <a:lnTo>
                  <a:pt x="64" y="312"/>
                </a:lnTo>
                <a:lnTo>
                  <a:pt x="64" y="311"/>
                </a:lnTo>
                <a:lnTo>
                  <a:pt x="64" y="311"/>
                </a:lnTo>
                <a:close/>
                <a:moveTo>
                  <a:pt x="223" y="189"/>
                </a:moveTo>
                <a:lnTo>
                  <a:pt x="223" y="189"/>
                </a:lnTo>
                <a:lnTo>
                  <a:pt x="224" y="187"/>
                </a:lnTo>
                <a:lnTo>
                  <a:pt x="224" y="187"/>
                </a:lnTo>
                <a:lnTo>
                  <a:pt x="224" y="187"/>
                </a:lnTo>
                <a:lnTo>
                  <a:pt x="224" y="187"/>
                </a:lnTo>
                <a:lnTo>
                  <a:pt x="223" y="187"/>
                </a:lnTo>
                <a:lnTo>
                  <a:pt x="223" y="189"/>
                </a:lnTo>
                <a:lnTo>
                  <a:pt x="223" y="189"/>
                </a:lnTo>
                <a:close/>
                <a:moveTo>
                  <a:pt x="143" y="243"/>
                </a:moveTo>
                <a:lnTo>
                  <a:pt x="143" y="243"/>
                </a:lnTo>
                <a:lnTo>
                  <a:pt x="142" y="241"/>
                </a:lnTo>
                <a:lnTo>
                  <a:pt x="142" y="243"/>
                </a:lnTo>
                <a:lnTo>
                  <a:pt x="142" y="243"/>
                </a:lnTo>
                <a:lnTo>
                  <a:pt x="143" y="243"/>
                </a:lnTo>
                <a:lnTo>
                  <a:pt x="143" y="243"/>
                </a:lnTo>
                <a:close/>
                <a:moveTo>
                  <a:pt x="236" y="71"/>
                </a:moveTo>
                <a:lnTo>
                  <a:pt x="236" y="71"/>
                </a:lnTo>
                <a:lnTo>
                  <a:pt x="236" y="69"/>
                </a:lnTo>
                <a:lnTo>
                  <a:pt x="234" y="69"/>
                </a:lnTo>
                <a:lnTo>
                  <a:pt x="234" y="69"/>
                </a:lnTo>
                <a:lnTo>
                  <a:pt x="236" y="71"/>
                </a:lnTo>
                <a:lnTo>
                  <a:pt x="236" y="71"/>
                </a:lnTo>
                <a:close/>
                <a:moveTo>
                  <a:pt x="246" y="152"/>
                </a:moveTo>
                <a:lnTo>
                  <a:pt x="246" y="152"/>
                </a:lnTo>
                <a:lnTo>
                  <a:pt x="246" y="152"/>
                </a:lnTo>
                <a:lnTo>
                  <a:pt x="246" y="152"/>
                </a:lnTo>
                <a:lnTo>
                  <a:pt x="247" y="149"/>
                </a:lnTo>
                <a:lnTo>
                  <a:pt x="247" y="149"/>
                </a:lnTo>
                <a:lnTo>
                  <a:pt x="246" y="150"/>
                </a:lnTo>
                <a:lnTo>
                  <a:pt x="246" y="152"/>
                </a:lnTo>
                <a:lnTo>
                  <a:pt x="246" y="152"/>
                </a:lnTo>
                <a:close/>
                <a:moveTo>
                  <a:pt x="149" y="244"/>
                </a:moveTo>
                <a:lnTo>
                  <a:pt x="149" y="244"/>
                </a:lnTo>
                <a:lnTo>
                  <a:pt x="148" y="244"/>
                </a:lnTo>
                <a:lnTo>
                  <a:pt x="146" y="244"/>
                </a:lnTo>
                <a:lnTo>
                  <a:pt x="146" y="244"/>
                </a:lnTo>
                <a:lnTo>
                  <a:pt x="149" y="244"/>
                </a:lnTo>
                <a:lnTo>
                  <a:pt x="149" y="244"/>
                </a:lnTo>
                <a:close/>
                <a:moveTo>
                  <a:pt x="65" y="241"/>
                </a:moveTo>
                <a:lnTo>
                  <a:pt x="65" y="241"/>
                </a:lnTo>
                <a:lnTo>
                  <a:pt x="65" y="240"/>
                </a:lnTo>
                <a:lnTo>
                  <a:pt x="64" y="240"/>
                </a:lnTo>
                <a:lnTo>
                  <a:pt x="64" y="240"/>
                </a:lnTo>
                <a:lnTo>
                  <a:pt x="64" y="240"/>
                </a:lnTo>
                <a:lnTo>
                  <a:pt x="65" y="241"/>
                </a:lnTo>
                <a:lnTo>
                  <a:pt x="65" y="241"/>
                </a:lnTo>
                <a:close/>
                <a:moveTo>
                  <a:pt x="99" y="206"/>
                </a:moveTo>
                <a:lnTo>
                  <a:pt x="99" y="206"/>
                </a:lnTo>
                <a:lnTo>
                  <a:pt x="99" y="206"/>
                </a:lnTo>
                <a:lnTo>
                  <a:pt x="99" y="206"/>
                </a:lnTo>
                <a:lnTo>
                  <a:pt x="98" y="203"/>
                </a:lnTo>
                <a:lnTo>
                  <a:pt x="98" y="203"/>
                </a:lnTo>
                <a:lnTo>
                  <a:pt x="99" y="206"/>
                </a:lnTo>
                <a:lnTo>
                  <a:pt x="99" y="206"/>
                </a:lnTo>
                <a:close/>
                <a:moveTo>
                  <a:pt x="224" y="213"/>
                </a:moveTo>
                <a:lnTo>
                  <a:pt x="224" y="213"/>
                </a:lnTo>
                <a:lnTo>
                  <a:pt x="223" y="213"/>
                </a:lnTo>
                <a:lnTo>
                  <a:pt x="223" y="214"/>
                </a:lnTo>
                <a:lnTo>
                  <a:pt x="223" y="214"/>
                </a:lnTo>
                <a:lnTo>
                  <a:pt x="224" y="213"/>
                </a:lnTo>
                <a:lnTo>
                  <a:pt x="224" y="213"/>
                </a:lnTo>
                <a:close/>
                <a:moveTo>
                  <a:pt x="254" y="76"/>
                </a:moveTo>
                <a:lnTo>
                  <a:pt x="254" y="76"/>
                </a:lnTo>
                <a:lnTo>
                  <a:pt x="253" y="76"/>
                </a:lnTo>
                <a:lnTo>
                  <a:pt x="251" y="76"/>
                </a:lnTo>
                <a:lnTo>
                  <a:pt x="251" y="76"/>
                </a:lnTo>
                <a:lnTo>
                  <a:pt x="254" y="76"/>
                </a:lnTo>
                <a:lnTo>
                  <a:pt x="254" y="76"/>
                </a:lnTo>
                <a:close/>
                <a:moveTo>
                  <a:pt x="264" y="79"/>
                </a:moveTo>
                <a:lnTo>
                  <a:pt x="264" y="79"/>
                </a:lnTo>
                <a:lnTo>
                  <a:pt x="263" y="76"/>
                </a:lnTo>
                <a:lnTo>
                  <a:pt x="263" y="76"/>
                </a:lnTo>
                <a:lnTo>
                  <a:pt x="264" y="79"/>
                </a:lnTo>
                <a:lnTo>
                  <a:pt x="264" y="79"/>
                </a:lnTo>
                <a:close/>
                <a:moveTo>
                  <a:pt x="290" y="81"/>
                </a:moveTo>
                <a:lnTo>
                  <a:pt x="290" y="81"/>
                </a:lnTo>
                <a:lnTo>
                  <a:pt x="288" y="81"/>
                </a:lnTo>
                <a:lnTo>
                  <a:pt x="288" y="81"/>
                </a:lnTo>
                <a:lnTo>
                  <a:pt x="288" y="82"/>
                </a:lnTo>
                <a:lnTo>
                  <a:pt x="288" y="82"/>
                </a:lnTo>
                <a:lnTo>
                  <a:pt x="290" y="81"/>
                </a:lnTo>
                <a:lnTo>
                  <a:pt x="290" y="81"/>
                </a:lnTo>
                <a:close/>
                <a:moveTo>
                  <a:pt x="49" y="278"/>
                </a:moveTo>
                <a:lnTo>
                  <a:pt x="49" y="278"/>
                </a:lnTo>
                <a:lnTo>
                  <a:pt x="48" y="281"/>
                </a:lnTo>
                <a:lnTo>
                  <a:pt x="48" y="281"/>
                </a:lnTo>
                <a:lnTo>
                  <a:pt x="49" y="278"/>
                </a:lnTo>
                <a:lnTo>
                  <a:pt x="49" y="278"/>
                </a:lnTo>
                <a:close/>
                <a:moveTo>
                  <a:pt x="159" y="244"/>
                </a:moveTo>
                <a:lnTo>
                  <a:pt x="159" y="244"/>
                </a:lnTo>
                <a:lnTo>
                  <a:pt x="160" y="246"/>
                </a:lnTo>
                <a:lnTo>
                  <a:pt x="160" y="246"/>
                </a:lnTo>
                <a:lnTo>
                  <a:pt x="160" y="244"/>
                </a:lnTo>
                <a:lnTo>
                  <a:pt x="159" y="244"/>
                </a:lnTo>
                <a:lnTo>
                  <a:pt x="159" y="244"/>
                </a:lnTo>
                <a:close/>
                <a:moveTo>
                  <a:pt x="182" y="246"/>
                </a:moveTo>
                <a:lnTo>
                  <a:pt x="182" y="246"/>
                </a:lnTo>
                <a:lnTo>
                  <a:pt x="183" y="246"/>
                </a:lnTo>
                <a:lnTo>
                  <a:pt x="183" y="246"/>
                </a:lnTo>
                <a:lnTo>
                  <a:pt x="182" y="246"/>
                </a:lnTo>
                <a:lnTo>
                  <a:pt x="182" y="246"/>
                </a:lnTo>
                <a:close/>
                <a:moveTo>
                  <a:pt x="219" y="197"/>
                </a:moveTo>
                <a:lnTo>
                  <a:pt x="219" y="197"/>
                </a:lnTo>
                <a:lnTo>
                  <a:pt x="219" y="197"/>
                </a:lnTo>
                <a:lnTo>
                  <a:pt x="219" y="197"/>
                </a:lnTo>
                <a:lnTo>
                  <a:pt x="217" y="197"/>
                </a:lnTo>
                <a:lnTo>
                  <a:pt x="217" y="199"/>
                </a:lnTo>
                <a:lnTo>
                  <a:pt x="217" y="199"/>
                </a:lnTo>
                <a:lnTo>
                  <a:pt x="219" y="197"/>
                </a:lnTo>
                <a:lnTo>
                  <a:pt x="219" y="197"/>
                </a:lnTo>
                <a:close/>
                <a:moveTo>
                  <a:pt x="85" y="329"/>
                </a:moveTo>
                <a:lnTo>
                  <a:pt x="85" y="329"/>
                </a:lnTo>
                <a:lnTo>
                  <a:pt x="86" y="331"/>
                </a:lnTo>
                <a:lnTo>
                  <a:pt x="86" y="331"/>
                </a:lnTo>
                <a:lnTo>
                  <a:pt x="86" y="329"/>
                </a:lnTo>
                <a:lnTo>
                  <a:pt x="86" y="329"/>
                </a:lnTo>
                <a:lnTo>
                  <a:pt x="85" y="329"/>
                </a:lnTo>
                <a:lnTo>
                  <a:pt x="85" y="329"/>
                </a:lnTo>
                <a:close/>
                <a:moveTo>
                  <a:pt x="271" y="68"/>
                </a:moveTo>
                <a:lnTo>
                  <a:pt x="271" y="68"/>
                </a:lnTo>
                <a:lnTo>
                  <a:pt x="273" y="68"/>
                </a:lnTo>
                <a:lnTo>
                  <a:pt x="273" y="67"/>
                </a:lnTo>
                <a:lnTo>
                  <a:pt x="273" y="67"/>
                </a:lnTo>
                <a:lnTo>
                  <a:pt x="273" y="67"/>
                </a:lnTo>
                <a:lnTo>
                  <a:pt x="273" y="67"/>
                </a:lnTo>
                <a:lnTo>
                  <a:pt x="271" y="68"/>
                </a:lnTo>
                <a:lnTo>
                  <a:pt x="271" y="68"/>
                </a:lnTo>
                <a:close/>
                <a:moveTo>
                  <a:pt x="115" y="221"/>
                </a:moveTo>
                <a:lnTo>
                  <a:pt x="115" y="221"/>
                </a:lnTo>
                <a:lnTo>
                  <a:pt x="116" y="221"/>
                </a:lnTo>
                <a:lnTo>
                  <a:pt x="116" y="220"/>
                </a:lnTo>
                <a:lnTo>
                  <a:pt x="116" y="220"/>
                </a:lnTo>
                <a:lnTo>
                  <a:pt x="115" y="221"/>
                </a:lnTo>
                <a:lnTo>
                  <a:pt x="115" y="221"/>
                </a:lnTo>
                <a:close/>
                <a:moveTo>
                  <a:pt x="58" y="254"/>
                </a:moveTo>
                <a:lnTo>
                  <a:pt x="58" y="254"/>
                </a:lnTo>
                <a:lnTo>
                  <a:pt x="58" y="257"/>
                </a:lnTo>
                <a:lnTo>
                  <a:pt x="58" y="257"/>
                </a:lnTo>
                <a:lnTo>
                  <a:pt x="58" y="257"/>
                </a:lnTo>
                <a:lnTo>
                  <a:pt x="58" y="257"/>
                </a:lnTo>
                <a:lnTo>
                  <a:pt x="58" y="254"/>
                </a:lnTo>
                <a:lnTo>
                  <a:pt x="58" y="254"/>
                </a:lnTo>
                <a:close/>
                <a:moveTo>
                  <a:pt x="71" y="297"/>
                </a:moveTo>
                <a:lnTo>
                  <a:pt x="71" y="297"/>
                </a:lnTo>
                <a:lnTo>
                  <a:pt x="71" y="295"/>
                </a:lnTo>
                <a:lnTo>
                  <a:pt x="71" y="295"/>
                </a:lnTo>
                <a:lnTo>
                  <a:pt x="69" y="298"/>
                </a:lnTo>
                <a:lnTo>
                  <a:pt x="69" y="298"/>
                </a:lnTo>
                <a:lnTo>
                  <a:pt x="71" y="297"/>
                </a:lnTo>
                <a:lnTo>
                  <a:pt x="71" y="297"/>
                </a:lnTo>
                <a:close/>
                <a:moveTo>
                  <a:pt x="281" y="76"/>
                </a:moveTo>
                <a:lnTo>
                  <a:pt x="281" y="76"/>
                </a:lnTo>
                <a:lnTo>
                  <a:pt x="283" y="78"/>
                </a:lnTo>
                <a:lnTo>
                  <a:pt x="283" y="78"/>
                </a:lnTo>
                <a:lnTo>
                  <a:pt x="283" y="78"/>
                </a:lnTo>
                <a:lnTo>
                  <a:pt x="281" y="76"/>
                </a:lnTo>
                <a:lnTo>
                  <a:pt x="281" y="76"/>
                </a:lnTo>
                <a:close/>
                <a:moveTo>
                  <a:pt x="143" y="240"/>
                </a:moveTo>
                <a:lnTo>
                  <a:pt x="143" y="240"/>
                </a:lnTo>
                <a:lnTo>
                  <a:pt x="145" y="240"/>
                </a:lnTo>
                <a:lnTo>
                  <a:pt x="145" y="240"/>
                </a:lnTo>
                <a:lnTo>
                  <a:pt x="145" y="240"/>
                </a:lnTo>
                <a:lnTo>
                  <a:pt x="145" y="240"/>
                </a:lnTo>
                <a:lnTo>
                  <a:pt x="145" y="238"/>
                </a:lnTo>
                <a:lnTo>
                  <a:pt x="143" y="240"/>
                </a:lnTo>
                <a:lnTo>
                  <a:pt x="143" y="240"/>
                </a:lnTo>
                <a:close/>
                <a:moveTo>
                  <a:pt x="99" y="236"/>
                </a:moveTo>
                <a:lnTo>
                  <a:pt x="99" y="236"/>
                </a:lnTo>
                <a:lnTo>
                  <a:pt x="99" y="236"/>
                </a:lnTo>
                <a:lnTo>
                  <a:pt x="99" y="236"/>
                </a:lnTo>
                <a:lnTo>
                  <a:pt x="99" y="236"/>
                </a:lnTo>
                <a:lnTo>
                  <a:pt x="99" y="236"/>
                </a:lnTo>
                <a:lnTo>
                  <a:pt x="99" y="236"/>
                </a:lnTo>
                <a:lnTo>
                  <a:pt x="99" y="236"/>
                </a:lnTo>
                <a:close/>
                <a:moveTo>
                  <a:pt x="204" y="234"/>
                </a:moveTo>
                <a:lnTo>
                  <a:pt x="204" y="234"/>
                </a:lnTo>
                <a:lnTo>
                  <a:pt x="204" y="234"/>
                </a:lnTo>
                <a:lnTo>
                  <a:pt x="204" y="234"/>
                </a:lnTo>
                <a:lnTo>
                  <a:pt x="206" y="234"/>
                </a:lnTo>
                <a:lnTo>
                  <a:pt x="206" y="234"/>
                </a:lnTo>
                <a:lnTo>
                  <a:pt x="206" y="233"/>
                </a:lnTo>
                <a:lnTo>
                  <a:pt x="206" y="233"/>
                </a:lnTo>
                <a:lnTo>
                  <a:pt x="204" y="234"/>
                </a:lnTo>
                <a:lnTo>
                  <a:pt x="204" y="234"/>
                </a:lnTo>
                <a:close/>
                <a:moveTo>
                  <a:pt x="112" y="196"/>
                </a:moveTo>
                <a:lnTo>
                  <a:pt x="112" y="196"/>
                </a:lnTo>
                <a:lnTo>
                  <a:pt x="112" y="197"/>
                </a:lnTo>
                <a:lnTo>
                  <a:pt x="112" y="197"/>
                </a:lnTo>
                <a:lnTo>
                  <a:pt x="113" y="196"/>
                </a:lnTo>
                <a:lnTo>
                  <a:pt x="113" y="196"/>
                </a:lnTo>
                <a:lnTo>
                  <a:pt x="113" y="194"/>
                </a:lnTo>
                <a:lnTo>
                  <a:pt x="113" y="194"/>
                </a:lnTo>
                <a:lnTo>
                  <a:pt x="112" y="196"/>
                </a:lnTo>
                <a:lnTo>
                  <a:pt x="112" y="196"/>
                </a:lnTo>
                <a:close/>
                <a:moveTo>
                  <a:pt x="264" y="74"/>
                </a:moveTo>
                <a:lnTo>
                  <a:pt x="264" y="74"/>
                </a:lnTo>
                <a:lnTo>
                  <a:pt x="264" y="74"/>
                </a:lnTo>
                <a:lnTo>
                  <a:pt x="263" y="74"/>
                </a:lnTo>
                <a:lnTo>
                  <a:pt x="263" y="74"/>
                </a:lnTo>
                <a:lnTo>
                  <a:pt x="264" y="74"/>
                </a:lnTo>
                <a:lnTo>
                  <a:pt x="264" y="74"/>
                </a:lnTo>
                <a:close/>
                <a:moveTo>
                  <a:pt x="268" y="132"/>
                </a:moveTo>
                <a:lnTo>
                  <a:pt x="268" y="132"/>
                </a:lnTo>
                <a:lnTo>
                  <a:pt x="268" y="132"/>
                </a:lnTo>
                <a:lnTo>
                  <a:pt x="268" y="132"/>
                </a:lnTo>
                <a:lnTo>
                  <a:pt x="267" y="133"/>
                </a:lnTo>
                <a:lnTo>
                  <a:pt x="267" y="133"/>
                </a:lnTo>
                <a:lnTo>
                  <a:pt x="267" y="133"/>
                </a:lnTo>
                <a:lnTo>
                  <a:pt x="267" y="133"/>
                </a:lnTo>
                <a:lnTo>
                  <a:pt x="268" y="132"/>
                </a:lnTo>
                <a:lnTo>
                  <a:pt x="268" y="132"/>
                </a:lnTo>
                <a:close/>
                <a:moveTo>
                  <a:pt x="261" y="130"/>
                </a:moveTo>
                <a:lnTo>
                  <a:pt x="261" y="130"/>
                </a:lnTo>
                <a:lnTo>
                  <a:pt x="263" y="129"/>
                </a:lnTo>
                <a:lnTo>
                  <a:pt x="263" y="129"/>
                </a:lnTo>
                <a:lnTo>
                  <a:pt x="261" y="130"/>
                </a:lnTo>
                <a:lnTo>
                  <a:pt x="261" y="130"/>
                </a:lnTo>
                <a:close/>
                <a:moveTo>
                  <a:pt x="129" y="229"/>
                </a:moveTo>
                <a:lnTo>
                  <a:pt x="129" y="229"/>
                </a:lnTo>
                <a:lnTo>
                  <a:pt x="128" y="230"/>
                </a:lnTo>
                <a:lnTo>
                  <a:pt x="128" y="230"/>
                </a:lnTo>
                <a:lnTo>
                  <a:pt x="129" y="230"/>
                </a:lnTo>
                <a:lnTo>
                  <a:pt x="129" y="229"/>
                </a:lnTo>
                <a:lnTo>
                  <a:pt x="129" y="229"/>
                </a:lnTo>
                <a:close/>
                <a:moveTo>
                  <a:pt x="231" y="71"/>
                </a:moveTo>
                <a:lnTo>
                  <a:pt x="231" y="71"/>
                </a:lnTo>
                <a:lnTo>
                  <a:pt x="231" y="71"/>
                </a:lnTo>
                <a:lnTo>
                  <a:pt x="231" y="71"/>
                </a:lnTo>
                <a:lnTo>
                  <a:pt x="231" y="69"/>
                </a:lnTo>
                <a:lnTo>
                  <a:pt x="231" y="69"/>
                </a:lnTo>
                <a:lnTo>
                  <a:pt x="231" y="71"/>
                </a:lnTo>
                <a:lnTo>
                  <a:pt x="231" y="71"/>
                </a:lnTo>
                <a:lnTo>
                  <a:pt x="231" y="71"/>
                </a:lnTo>
                <a:close/>
                <a:moveTo>
                  <a:pt x="79" y="335"/>
                </a:moveTo>
                <a:lnTo>
                  <a:pt x="79" y="335"/>
                </a:lnTo>
                <a:lnTo>
                  <a:pt x="81" y="335"/>
                </a:lnTo>
                <a:lnTo>
                  <a:pt x="81" y="335"/>
                </a:lnTo>
                <a:lnTo>
                  <a:pt x="81" y="334"/>
                </a:lnTo>
                <a:lnTo>
                  <a:pt x="81" y="334"/>
                </a:lnTo>
                <a:lnTo>
                  <a:pt x="79" y="335"/>
                </a:lnTo>
                <a:lnTo>
                  <a:pt x="79" y="335"/>
                </a:lnTo>
                <a:close/>
                <a:moveTo>
                  <a:pt x="72" y="328"/>
                </a:moveTo>
                <a:lnTo>
                  <a:pt x="72" y="328"/>
                </a:lnTo>
                <a:lnTo>
                  <a:pt x="71" y="327"/>
                </a:lnTo>
                <a:lnTo>
                  <a:pt x="71" y="327"/>
                </a:lnTo>
                <a:lnTo>
                  <a:pt x="71" y="327"/>
                </a:lnTo>
                <a:lnTo>
                  <a:pt x="71" y="327"/>
                </a:lnTo>
                <a:lnTo>
                  <a:pt x="72" y="328"/>
                </a:lnTo>
                <a:lnTo>
                  <a:pt x="72" y="328"/>
                </a:lnTo>
                <a:close/>
                <a:moveTo>
                  <a:pt x="301" y="88"/>
                </a:moveTo>
                <a:lnTo>
                  <a:pt x="301" y="88"/>
                </a:lnTo>
                <a:lnTo>
                  <a:pt x="300" y="88"/>
                </a:lnTo>
                <a:lnTo>
                  <a:pt x="300" y="88"/>
                </a:lnTo>
                <a:lnTo>
                  <a:pt x="301" y="88"/>
                </a:lnTo>
                <a:lnTo>
                  <a:pt x="301" y="88"/>
                </a:lnTo>
                <a:close/>
                <a:moveTo>
                  <a:pt x="264" y="112"/>
                </a:moveTo>
                <a:lnTo>
                  <a:pt x="264" y="112"/>
                </a:lnTo>
                <a:lnTo>
                  <a:pt x="264" y="111"/>
                </a:lnTo>
                <a:lnTo>
                  <a:pt x="264" y="111"/>
                </a:lnTo>
                <a:lnTo>
                  <a:pt x="264" y="112"/>
                </a:lnTo>
                <a:lnTo>
                  <a:pt x="264" y="112"/>
                </a:lnTo>
                <a:close/>
                <a:moveTo>
                  <a:pt x="261" y="143"/>
                </a:moveTo>
                <a:lnTo>
                  <a:pt x="261" y="143"/>
                </a:lnTo>
                <a:lnTo>
                  <a:pt x="263" y="143"/>
                </a:lnTo>
                <a:lnTo>
                  <a:pt x="263" y="143"/>
                </a:lnTo>
                <a:lnTo>
                  <a:pt x="261" y="143"/>
                </a:lnTo>
                <a:lnTo>
                  <a:pt x="261" y="143"/>
                </a:lnTo>
                <a:lnTo>
                  <a:pt x="261" y="143"/>
                </a:lnTo>
                <a:close/>
                <a:moveTo>
                  <a:pt x="82" y="302"/>
                </a:moveTo>
                <a:lnTo>
                  <a:pt x="82" y="302"/>
                </a:lnTo>
                <a:lnTo>
                  <a:pt x="82" y="302"/>
                </a:lnTo>
                <a:lnTo>
                  <a:pt x="82" y="302"/>
                </a:lnTo>
                <a:lnTo>
                  <a:pt x="84" y="301"/>
                </a:lnTo>
                <a:lnTo>
                  <a:pt x="84" y="301"/>
                </a:lnTo>
                <a:lnTo>
                  <a:pt x="82" y="301"/>
                </a:lnTo>
                <a:lnTo>
                  <a:pt x="82" y="301"/>
                </a:lnTo>
                <a:lnTo>
                  <a:pt x="82" y="302"/>
                </a:lnTo>
                <a:lnTo>
                  <a:pt x="82" y="302"/>
                </a:lnTo>
                <a:close/>
                <a:moveTo>
                  <a:pt x="89" y="304"/>
                </a:moveTo>
                <a:lnTo>
                  <a:pt x="89" y="304"/>
                </a:lnTo>
                <a:lnTo>
                  <a:pt x="89" y="305"/>
                </a:lnTo>
                <a:lnTo>
                  <a:pt x="89" y="305"/>
                </a:lnTo>
                <a:lnTo>
                  <a:pt x="89" y="305"/>
                </a:lnTo>
                <a:lnTo>
                  <a:pt x="89" y="304"/>
                </a:lnTo>
                <a:lnTo>
                  <a:pt x="89" y="304"/>
                </a:lnTo>
                <a:close/>
                <a:moveTo>
                  <a:pt x="153" y="233"/>
                </a:moveTo>
                <a:lnTo>
                  <a:pt x="153" y="233"/>
                </a:lnTo>
                <a:lnTo>
                  <a:pt x="153" y="234"/>
                </a:lnTo>
                <a:lnTo>
                  <a:pt x="155" y="234"/>
                </a:lnTo>
                <a:lnTo>
                  <a:pt x="155" y="234"/>
                </a:lnTo>
                <a:lnTo>
                  <a:pt x="153" y="233"/>
                </a:lnTo>
                <a:lnTo>
                  <a:pt x="153" y="233"/>
                </a:lnTo>
                <a:close/>
                <a:moveTo>
                  <a:pt x="298" y="57"/>
                </a:moveTo>
                <a:lnTo>
                  <a:pt x="298" y="57"/>
                </a:lnTo>
                <a:lnTo>
                  <a:pt x="300" y="55"/>
                </a:lnTo>
                <a:lnTo>
                  <a:pt x="300" y="55"/>
                </a:lnTo>
                <a:lnTo>
                  <a:pt x="300" y="55"/>
                </a:lnTo>
                <a:lnTo>
                  <a:pt x="298" y="57"/>
                </a:lnTo>
                <a:lnTo>
                  <a:pt x="298" y="57"/>
                </a:lnTo>
                <a:close/>
                <a:moveTo>
                  <a:pt x="112" y="256"/>
                </a:moveTo>
                <a:lnTo>
                  <a:pt x="112" y="256"/>
                </a:lnTo>
                <a:lnTo>
                  <a:pt x="113" y="254"/>
                </a:lnTo>
                <a:lnTo>
                  <a:pt x="113" y="254"/>
                </a:lnTo>
                <a:lnTo>
                  <a:pt x="112" y="254"/>
                </a:lnTo>
                <a:lnTo>
                  <a:pt x="112" y="256"/>
                </a:lnTo>
                <a:lnTo>
                  <a:pt x="112" y="256"/>
                </a:lnTo>
                <a:close/>
                <a:moveTo>
                  <a:pt x="78" y="322"/>
                </a:moveTo>
                <a:lnTo>
                  <a:pt x="78" y="322"/>
                </a:lnTo>
                <a:lnTo>
                  <a:pt x="79" y="321"/>
                </a:lnTo>
                <a:lnTo>
                  <a:pt x="78" y="321"/>
                </a:lnTo>
                <a:lnTo>
                  <a:pt x="78" y="321"/>
                </a:lnTo>
                <a:lnTo>
                  <a:pt x="78" y="322"/>
                </a:lnTo>
                <a:lnTo>
                  <a:pt x="78" y="322"/>
                </a:lnTo>
                <a:close/>
                <a:moveTo>
                  <a:pt x="274" y="146"/>
                </a:moveTo>
                <a:lnTo>
                  <a:pt x="274" y="146"/>
                </a:lnTo>
                <a:lnTo>
                  <a:pt x="274" y="148"/>
                </a:lnTo>
                <a:lnTo>
                  <a:pt x="274" y="148"/>
                </a:lnTo>
                <a:lnTo>
                  <a:pt x="275" y="145"/>
                </a:lnTo>
                <a:lnTo>
                  <a:pt x="275" y="145"/>
                </a:lnTo>
                <a:lnTo>
                  <a:pt x="275" y="145"/>
                </a:lnTo>
                <a:lnTo>
                  <a:pt x="275" y="145"/>
                </a:lnTo>
                <a:lnTo>
                  <a:pt x="274" y="146"/>
                </a:lnTo>
                <a:lnTo>
                  <a:pt x="274" y="146"/>
                </a:lnTo>
                <a:close/>
                <a:moveTo>
                  <a:pt x="271" y="64"/>
                </a:moveTo>
                <a:lnTo>
                  <a:pt x="271" y="64"/>
                </a:lnTo>
                <a:lnTo>
                  <a:pt x="271" y="64"/>
                </a:lnTo>
                <a:lnTo>
                  <a:pt x="271" y="64"/>
                </a:lnTo>
                <a:lnTo>
                  <a:pt x="270" y="65"/>
                </a:lnTo>
                <a:lnTo>
                  <a:pt x="270" y="65"/>
                </a:lnTo>
                <a:lnTo>
                  <a:pt x="271" y="64"/>
                </a:lnTo>
                <a:lnTo>
                  <a:pt x="271" y="64"/>
                </a:lnTo>
                <a:close/>
                <a:moveTo>
                  <a:pt x="72" y="234"/>
                </a:moveTo>
                <a:lnTo>
                  <a:pt x="72" y="234"/>
                </a:lnTo>
                <a:lnTo>
                  <a:pt x="72" y="234"/>
                </a:lnTo>
                <a:lnTo>
                  <a:pt x="72" y="234"/>
                </a:lnTo>
                <a:lnTo>
                  <a:pt x="72" y="236"/>
                </a:lnTo>
                <a:lnTo>
                  <a:pt x="72" y="236"/>
                </a:lnTo>
                <a:lnTo>
                  <a:pt x="72" y="236"/>
                </a:lnTo>
                <a:lnTo>
                  <a:pt x="72" y="236"/>
                </a:lnTo>
                <a:lnTo>
                  <a:pt x="72" y="234"/>
                </a:lnTo>
                <a:lnTo>
                  <a:pt x="72" y="234"/>
                </a:lnTo>
                <a:close/>
                <a:moveTo>
                  <a:pt x="169" y="237"/>
                </a:moveTo>
                <a:lnTo>
                  <a:pt x="169" y="237"/>
                </a:lnTo>
                <a:lnTo>
                  <a:pt x="169" y="237"/>
                </a:lnTo>
                <a:lnTo>
                  <a:pt x="169" y="237"/>
                </a:lnTo>
                <a:lnTo>
                  <a:pt x="167" y="236"/>
                </a:lnTo>
                <a:lnTo>
                  <a:pt x="167" y="236"/>
                </a:lnTo>
                <a:lnTo>
                  <a:pt x="167" y="237"/>
                </a:lnTo>
                <a:lnTo>
                  <a:pt x="167" y="237"/>
                </a:lnTo>
                <a:lnTo>
                  <a:pt x="169" y="237"/>
                </a:lnTo>
                <a:lnTo>
                  <a:pt x="169" y="237"/>
                </a:lnTo>
                <a:close/>
                <a:moveTo>
                  <a:pt x="237" y="192"/>
                </a:moveTo>
                <a:lnTo>
                  <a:pt x="237" y="192"/>
                </a:lnTo>
                <a:lnTo>
                  <a:pt x="237" y="192"/>
                </a:lnTo>
                <a:lnTo>
                  <a:pt x="237" y="192"/>
                </a:lnTo>
                <a:lnTo>
                  <a:pt x="236" y="193"/>
                </a:lnTo>
                <a:lnTo>
                  <a:pt x="236" y="193"/>
                </a:lnTo>
                <a:lnTo>
                  <a:pt x="236" y="193"/>
                </a:lnTo>
                <a:lnTo>
                  <a:pt x="236" y="193"/>
                </a:lnTo>
                <a:lnTo>
                  <a:pt x="237" y="192"/>
                </a:lnTo>
                <a:lnTo>
                  <a:pt x="237" y="192"/>
                </a:lnTo>
                <a:close/>
                <a:moveTo>
                  <a:pt x="40" y="295"/>
                </a:moveTo>
                <a:lnTo>
                  <a:pt x="40" y="295"/>
                </a:lnTo>
                <a:lnTo>
                  <a:pt x="40" y="297"/>
                </a:lnTo>
                <a:lnTo>
                  <a:pt x="40" y="297"/>
                </a:lnTo>
                <a:lnTo>
                  <a:pt x="40" y="297"/>
                </a:lnTo>
                <a:lnTo>
                  <a:pt x="40" y="295"/>
                </a:lnTo>
                <a:lnTo>
                  <a:pt x="40" y="295"/>
                </a:lnTo>
                <a:lnTo>
                  <a:pt x="40" y="295"/>
                </a:lnTo>
                <a:lnTo>
                  <a:pt x="40" y="295"/>
                </a:lnTo>
                <a:close/>
                <a:moveTo>
                  <a:pt x="109" y="244"/>
                </a:moveTo>
                <a:lnTo>
                  <a:pt x="109" y="244"/>
                </a:lnTo>
                <a:lnTo>
                  <a:pt x="109" y="246"/>
                </a:lnTo>
                <a:lnTo>
                  <a:pt x="109" y="246"/>
                </a:lnTo>
                <a:lnTo>
                  <a:pt x="109" y="244"/>
                </a:lnTo>
                <a:lnTo>
                  <a:pt x="109" y="244"/>
                </a:lnTo>
                <a:close/>
                <a:moveTo>
                  <a:pt x="260" y="58"/>
                </a:moveTo>
                <a:lnTo>
                  <a:pt x="260" y="58"/>
                </a:lnTo>
                <a:lnTo>
                  <a:pt x="261" y="57"/>
                </a:lnTo>
                <a:lnTo>
                  <a:pt x="261" y="57"/>
                </a:lnTo>
                <a:lnTo>
                  <a:pt x="260" y="58"/>
                </a:lnTo>
                <a:lnTo>
                  <a:pt x="260" y="58"/>
                </a:lnTo>
                <a:close/>
                <a:moveTo>
                  <a:pt x="244" y="148"/>
                </a:moveTo>
                <a:lnTo>
                  <a:pt x="244" y="148"/>
                </a:lnTo>
                <a:lnTo>
                  <a:pt x="243" y="148"/>
                </a:lnTo>
                <a:lnTo>
                  <a:pt x="243" y="148"/>
                </a:lnTo>
                <a:lnTo>
                  <a:pt x="243" y="149"/>
                </a:lnTo>
                <a:lnTo>
                  <a:pt x="243" y="149"/>
                </a:lnTo>
                <a:lnTo>
                  <a:pt x="243" y="149"/>
                </a:lnTo>
                <a:lnTo>
                  <a:pt x="243" y="149"/>
                </a:lnTo>
                <a:lnTo>
                  <a:pt x="244" y="148"/>
                </a:lnTo>
                <a:lnTo>
                  <a:pt x="244" y="148"/>
                </a:lnTo>
                <a:close/>
                <a:moveTo>
                  <a:pt x="85" y="236"/>
                </a:moveTo>
                <a:lnTo>
                  <a:pt x="85" y="236"/>
                </a:lnTo>
                <a:lnTo>
                  <a:pt x="84" y="237"/>
                </a:lnTo>
                <a:lnTo>
                  <a:pt x="84" y="237"/>
                </a:lnTo>
                <a:lnTo>
                  <a:pt x="85" y="237"/>
                </a:lnTo>
                <a:lnTo>
                  <a:pt x="85" y="236"/>
                </a:lnTo>
                <a:lnTo>
                  <a:pt x="85" y="236"/>
                </a:lnTo>
                <a:close/>
                <a:moveTo>
                  <a:pt x="318" y="86"/>
                </a:moveTo>
                <a:lnTo>
                  <a:pt x="318" y="86"/>
                </a:lnTo>
                <a:lnTo>
                  <a:pt x="318" y="88"/>
                </a:lnTo>
                <a:lnTo>
                  <a:pt x="318" y="88"/>
                </a:lnTo>
                <a:lnTo>
                  <a:pt x="319" y="88"/>
                </a:lnTo>
                <a:lnTo>
                  <a:pt x="319" y="88"/>
                </a:lnTo>
                <a:lnTo>
                  <a:pt x="318" y="86"/>
                </a:lnTo>
                <a:lnTo>
                  <a:pt x="318" y="86"/>
                </a:lnTo>
                <a:close/>
                <a:moveTo>
                  <a:pt x="302" y="15"/>
                </a:moveTo>
                <a:lnTo>
                  <a:pt x="302" y="15"/>
                </a:lnTo>
                <a:lnTo>
                  <a:pt x="302" y="15"/>
                </a:lnTo>
                <a:lnTo>
                  <a:pt x="302" y="15"/>
                </a:lnTo>
                <a:lnTo>
                  <a:pt x="301" y="15"/>
                </a:lnTo>
                <a:lnTo>
                  <a:pt x="301" y="15"/>
                </a:lnTo>
                <a:lnTo>
                  <a:pt x="301" y="15"/>
                </a:lnTo>
                <a:lnTo>
                  <a:pt x="301" y="15"/>
                </a:lnTo>
                <a:lnTo>
                  <a:pt x="302" y="15"/>
                </a:lnTo>
                <a:lnTo>
                  <a:pt x="302" y="15"/>
                </a:lnTo>
                <a:close/>
                <a:moveTo>
                  <a:pt x="150" y="243"/>
                </a:moveTo>
                <a:lnTo>
                  <a:pt x="150" y="243"/>
                </a:lnTo>
                <a:lnTo>
                  <a:pt x="152" y="244"/>
                </a:lnTo>
                <a:lnTo>
                  <a:pt x="152" y="244"/>
                </a:lnTo>
                <a:lnTo>
                  <a:pt x="152" y="243"/>
                </a:lnTo>
                <a:lnTo>
                  <a:pt x="150" y="243"/>
                </a:lnTo>
                <a:lnTo>
                  <a:pt x="150" y="243"/>
                </a:lnTo>
                <a:close/>
                <a:moveTo>
                  <a:pt x="109" y="258"/>
                </a:moveTo>
                <a:lnTo>
                  <a:pt x="109" y="258"/>
                </a:lnTo>
                <a:lnTo>
                  <a:pt x="109" y="260"/>
                </a:lnTo>
                <a:lnTo>
                  <a:pt x="109" y="260"/>
                </a:lnTo>
                <a:lnTo>
                  <a:pt x="109" y="260"/>
                </a:lnTo>
                <a:lnTo>
                  <a:pt x="109" y="258"/>
                </a:lnTo>
                <a:lnTo>
                  <a:pt x="109" y="258"/>
                </a:lnTo>
                <a:close/>
                <a:moveTo>
                  <a:pt x="285" y="82"/>
                </a:moveTo>
                <a:lnTo>
                  <a:pt x="285" y="82"/>
                </a:lnTo>
                <a:lnTo>
                  <a:pt x="285" y="82"/>
                </a:lnTo>
                <a:lnTo>
                  <a:pt x="285" y="82"/>
                </a:lnTo>
                <a:lnTo>
                  <a:pt x="285" y="82"/>
                </a:lnTo>
                <a:lnTo>
                  <a:pt x="285" y="82"/>
                </a:lnTo>
                <a:lnTo>
                  <a:pt x="285" y="82"/>
                </a:lnTo>
                <a:lnTo>
                  <a:pt x="285" y="82"/>
                </a:lnTo>
                <a:lnTo>
                  <a:pt x="285" y="82"/>
                </a:lnTo>
                <a:close/>
                <a:moveTo>
                  <a:pt x="72" y="278"/>
                </a:moveTo>
                <a:lnTo>
                  <a:pt x="72" y="278"/>
                </a:lnTo>
                <a:lnTo>
                  <a:pt x="72" y="278"/>
                </a:lnTo>
                <a:lnTo>
                  <a:pt x="72" y="278"/>
                </a:lnTo>
                <a:lnTo>
                  <a:pt x="72" y="278"/>
                </a:lnTo>
                <a:lnTo>
                  <a:pt x="72" y="278"/>
                </a:lnTo>
                <a:close/>
                <a:moveTo>
                  <a:pt x="65" y="338"/>
                </a:moveTo>
                <a:lnTo>
                  <a:pt x="65" y="338"/>
                </a:lnTo>
                <a:lnTo>
                  <a:pt x="64" y="338"/>
                </a:lnTo>
                <a:lnTo>
                  <a:pt x="64" y="338"/>
                </a:lnTo>
                <a:lnTo>
                  <a:pt x="65" y="338"/>
                </a:lnTo>
                <a:lnTo>
                  <a:pt x="65" y="338"/>
                </a:lnTo>
                <a:close/>
                <a:moveTo>
                  <a:pt x="238" y="72"/>
                </a:moveTo>
                <a:lnTo>
                  <a:pt x="238" y="72"/>
                </a:lnTo>
                <a:lnTo>
                  <a:pt x="238" y="72"/>
                </a:lnTo>
                <a:lnTo>
                  <a:pt x="238" y="72"/>
                </a:lnTo>
                <a:lnTo>
                  <a:pt x="237" y="71"/>
                </a:lnTo>
                <a:lnTo>
                  <a:pt x="237" y="71"/>
                </a:lnTo>
                <a:lnTo>
                  <a:pt x="237" y="72"/>
                </a:lnTo>
                <a:lnTo>
                  <a:pt x="237" y="72"/>
                </a:lnTo>
                <a:lnTo>
                  <a:pt x="238" y="72"/>
                </a:lnTo>
                <a:lnTo>
                  <a:pt x="238" y="72"/>
                </a:lnTo>
                <a:close/>
                <a:moveTo>
                  <a:pt x="301" y="51"/>
                </a:moveTo>
                <a:lnTo>
                  <a:pt x="301" y="51"/>
                </a:lnTo>
                <a:lnTo>
                  <a:pt x="302" y="51"/>
                </a:lnTo>
                <a:lnTo>
                  <a:pt x="302" y="49"/>
                </a:lnTo>
                <a:lnTo>
                  <a:pt x="302" y="49"/>
                </a:lnTo>
                <a:lnTo>
                  <a:pt x="301" y="51"/>
                </a:lnTo>
                <a:lnTo>
                  <a:pt x="301" y="51"/>
                </a:lnTo>
                <a:close/>
                <a:moveTo>
                  <a:pt x="45" y="334"/>
                </a:moveTo>
                <a:lnTo>
                  <a:pt x="45" y="334"/>
                </a:lnTo>
                <a:lnTo>
                  <a:pt x="45" y="334"/>
                </a:lnTo>
                <a:lnTo>
                  <a:pt x="45" y="334"/>
                </a:lnTo>
                <a:lnTo>
                  <a:pt x="45" y="335"/>
                </a:lnTo>
                <a:lnTo>
                  <a:pt x="45" y="335"/>
                </a:lnTo>
                <a:lnTo>
                  <a:pt x="45" y="334"/>
                </a:lnTo>
                <a:lnTo>
                  <a:pt x="45" y="334"/>
                </a:lnTo>
                <a:close/>
                <a:moveTo>
                  <a:pt x="308" y="76"/>
                </a:moveTo>
                <a:lnTo>
                  <a:pt x="308" y="76"/>
                </a:lnTo>
                <a:lnTo>
                  <a:pt x="308" y="76"/>
                </a:lnTo>
                <a:lnTo>
                  <a:pt x="308" y="76"/>
                </a:lnTo>
                <a:lnTo>
                  <a:pt x="308" y="76"/>
                </a:lnTo>
                <a:lnTo>
                  <a:pt x="308" y="76"/>
                </a:lnTo>
                <a:lnTo>
                  <a:pt x="308" y="76"/>
                </a:lnTo>
                <a:lnTo>
                  <a:pt x="308" y="76"/>
                </a:lnTo>
                <a:lnTo>
                  <a:pt x="308" y="76"/>
                </a:lnTo>
                <a:lnTo>
                  <a:pt x="308" y="76"/>
                </a:lnTo>
                <a:lnTo>
                  <a:pt x="308" y="76"/>
                </a:lnTo>
                <a:lnTo>
                  <a:pt x="308" y="76"/>
                </a:lnTo>
                <a:close/>
                <a:moveTo>
                  <a:pt x="256" y="173"/>
                </a:moveTo>
                <a:lnTo>
                  <a:pt x="256" y="173"/>
                </a:lnTo>
                <a:lnTo>
                  <a:pt x="256" y="173"/>
                </a:lnTo>
                <a:lnTo>
                  <a:pt x="256" y="173"/>
                </a:lnTo>
                <a:lnTo>
                  <a:pt x="256" y="175"/>
                </a:lnTo>
                <a:lnTo>
                  <a:pt x="256" y="175"/>
                </a:lnTo>
                <a:lnTo>
                  <a:pt x="256" y="175"/>
                </a:lnTo>
                <a:lnTo>
                  <a:pt x="256" y="175"/>
                </a:lnTo>
                <a:lnTo>
                  <a:pt x="256" y="173"/>
                </a:lnTo>
                <a:lnTo>
                  <a:pt x="256" y="173"/>
                </a:lnTo>
                <a:close/>
                <a:moveTo>
                  <a:pt x="40" y="328"/>
                </a:moveTo>
                <a:lnTo>
                  <a:pt x="40" y="328"/>
                </a:lnTo>
                <a:lnTo>
                  <a:pt x="41" y="328"/>
                </a:lnTo>
                <a:lnTo>
                  <a:pt x="41" y="328"/>
                </a:lnTo>
                <a:lnTo>
                  <a:pt x="40" y="328"/>
                </a:lnTo>
                <a:lnTo>
                  <a:pt x="40" y="328"/>
                </a:lnTo>
                <a:lnTo>
                  <a:pt x="40" y="328"/>
                </a:lnTo>
                <a:lnTo>
                  <a:pt x="40" y="328"/>
                </a:lnTo>
                <a:lnTo>
                  <a:pt x="40" y="328"/>
                </a:lnTo>
                <a:lnTo>
                  <a:pt x="40" y="328"/>
                </a:lnTo>
                <a:close/>
                <a:moveTo>
                  <a:pt x="85" y="250"/>
                </a:moveTo>
                <a:lnTo>
                  <a:pt x="85" y="250"/>
                </a:lnTo>
                <a:lnTo>
                  <a:pt x="84" y="250"/>
                </a:lnTo>
                <a:lnTo>
                  <a:pt x="85" y="251"/>
                </a:lnTo>
                <a:lnTo>
                  <a:pt x="85" y="251"/>
                </a:lnTo>
                <a:lnTo>
                  <a:pt x="85" y="250"/>
                </a:lnTo>
                <a:lnTo>
                  <a:pt x="85" y="250"/>
                </a:lnTo>
                <a:close/>
                <a:moveTo>
                  <a:pt x="116" y="226"/>
                </a:moveTo>
                <a:lnTo>
                  <a:pt x="116" y="226"/>
                </a:lnTo>
                <a:lnTo>
                  <a:pt x="116" y="226"/>
                </a:lnTo>
                <a:lnTo>
                  <a:pt x="116" y="226"/>
                </a:lnTo>
                <a:lnTo>
                  <a:pt x="116" y="226"/>
                </a:lnTo>
                <a:lnTo>
                  <a:pt x="116" y="226"/>
                </a:lnTo>
                <a:lnTo>
                  <a:pt x="116" y="226"/>
                </a:lnTo>
                <a:close/>
                <a:moveTo>
                  <a:pt x="79" y="221"/>
                </a:moveTo>
                <a:lnTo>
                  <a:pt x="79" y="221"/>
                </a:lnTo>
                <a:lnTo>
                  <a:pt x="81" y="221"/>
                </a:lnTo>
                <a:lnTo>
                  <a:pt x="81" y="221"/>
                </a:lnTo>
                <a:lnTo>
                  <a:pt x="81" y="221"/>
                </a:lnTo>
                <a:lnTo>
                  <a:pt x="81" y="221"/>
                </a:lnTo>
                <a:lnTo>
                  <a:pt x="79" y="221"/>
                </a:lnTo>
                <a:lnTo>
                  <a:pt x="79" y="221"/>
                </a:lnTo>
                <a:lnTo>
                  <a:pt x="79" y="221"/>
                </a:lnTo>
                <a:lnTo>
                  <a:pt x="79" y="221"/>
                </a:lnTo>
                <a:close/>
                <a:moveTo>
                  <a:pt x="61" y="283"/>
                </a:moveTo>
                <a:lnTo>
                  <a:pt x="61" y="283"/>
                </a:lnTo>
                <a:lnTo>
                  <a:pt x="61" y="283"/>
                </a:lnTo>
                <a:lnTo>
                  <a:pt x="61" y="283"/>
                </a:lnTo>
                <a:lnTo>
                  <a:pt x="61" y="284"/>
                </a:lnTo>
                <a:lnTo>
                  <a:pt x="61" y="284"/>
                </a:lnTo>
                <a:lnTo>
                  <a:pt x="61" y="284"/>
                </a:lnTo>
                <a:lnTo>
                  <a:pt x="61" y="284"/>
                </a:lnTo>
                <a:lnTo>
                  <a:pt x="61" y="283"/>
                </a:lnTo>
                <a:lnTo>
                  <a:pt x="61" y="283"/>
                </a:lnTo>
                <a:close/>
                <a:moveTo>
                  <a:pt x="160" y="236"/>
                </a:moveTo>
                <a:lnTo>
                  <a:pt x="160" y="236"/>
                </a:lnTo>
                <a:lnTo>
                  <a:pt x="160" y="236"/>
                </a:lnTo>
                <a:lnTo>
                  <a:pt x="160" y="236"/>
                </a:lnTo>
                <a:lnTo>
                  <a:pt x="160" y="234"/>
                </a:lnTo>
                <a:lnTo>
                  <a:pt x="160" y="234"/>
                </a:lnTo>
                <a:lnTo>
                  <a:pt x="160" y="236"/>
                </a:lnTo>
                <a:lnTo>
                  <a:pt x="160" y="236"/>
                </a:lnTo>
                <a:lnTo>
                  <a:pt x="160" y="236"/>
                </a:lnTo>
                <a:lnTo>
                  <a:pt x="160" y="236"/>
                </a:lnTo>
                <a:close/>
                <a:moveTo>
                  <a:pt x="229" y="177"/>
                </a:moveTo>
                <a:lnTo>
                  <a:pt x="229" y="177"/>
                </a:lnTo>
                <a:lnTo>
                  <a:pt x="230" y="177"/>
                </a:lnTo>
                <a:lnTo>
                  <a:pt x="230" y="177"/>
                </a:lnTo>
                <a:lnTo>
                  <a:pt x="230" y="177"/>
                </a:lnTo>
                <a:lnTo>
                  <a:pt x="230" y="177"/>
                </a:lnTo>
                <a:lnTo>
                  <a:pt x="230" y="177"/>
                </a:lnTo>
                <a:lnTo>
                  <a:pt x="230" y="177"/>
                </a:lnTo>
                <a:lnTo>
                  <a:pt x="229" y="177"/>
                </a:lnTo>
                <a:lnTo>
                  <a:pt x="229" y="177"/>
                </a:lnTo>
                <a:close/>
                <a:moveTo>
                  <a:pt x="290" y="89"/>
                </a:moveTo>
                <a:lnTo>
                  <a:pt x="290" y="89"/>
                </a:lnTo>
                <a:lnTo>
                  <a:pt x="290" y="89"/>
                </a:lnTo>
                <a:lnTo>
                  <a:pt x="290" y="89"/>
                </a:lnTo>
                <a:lnTo>
                  <a:pt x="290" y="89"/>
                </a:lnTo>
                <a:lnTo>
                  <a:pt x="290" y="89"/>
                </a:lnTo>
                <a:lnTo>
                  <a:pt x="290" y="89"/>
                </a:lnTo>
                <a:lnTo>
                  <a:pt x="290" y="89"/>
                </a:lnTo>
                <a:lnTo>
                  <a:pt x="290" y="89"/>
                </a:lnTo>
                <a:lnTo>
                  <a:pt x="290" y="89"/>
                </a:lnTo>
                <a:close/>
                <a:moveTo>
                  <a:pt x="112" y="206"/>
                </a:moveTo>
                <a:lnTo>
                  <a:pt x="112" y="206"/>
                </a:lnTo>
                <a:lnTo>
                  <a:pt x="112" y="206"/>
                </a:lnTo>
                <a:lnTo>
                  <a:pt x="112" y="206"/>
                </a:lnTo>
                <a:lnTo>
                  <a:pt x="111" y="206"/>
                </a:lnTo>
                <a:lnTo>
                  <a:pt x="111" y="206"/>
                </a:lnTo>
                <a:lnTo>
                  <a:pt x="111" y="207"/>
                </a:lnTo>
                <a:lnTo>
                  <a:pt x="111" y="207"/>
                </a:lnTo>
                <a:lnTo>
                  <a:pt x="112" y="206"/>
                </a:lnTo>
                <a:lnTo>
                  <a:pt x="112" y="206"/>
                </a:lnTo>
                <a:close/>
                <a:moveTo>
                  <a:pt x="334" y="101"/>
                </a:moveTo>
                <a:lnTo>
                  <a:pt x="334" y="101"/>
                </a:lnTo>
                <a:lnTo>
                  <a:pt x="334" y="101"/>
                </a:lnTo>
                <a:lnTo>
                  <a:pt x="334" y="101"/>
                </a:lnTo>
                <a:lnTo>
                  <a:pt x="334" y="99"/>
                </a:lnTo>
                <a:lnTo>
                  <a:pt x="334" y="99"/>
                </a:lnTo>
                <a:lnTo>
                  <a:pt x="334" y="99"/>
                </a:lnTo>
                <a:lnTo>
                  <a:pt x="334" y="99"/>
                </a:lnTo>
                <a:lnTo>
                  <a:pt x="334" y="101"/>
                </a:lnTo>
                <a:lnTo>
                  <a:pt x="334" y="101"/>
                </a:lnTo>
                <a:close/>
                <a:moveTo>
                  <a:pt x="75" y="183"/>
                </a:moveTo>
                <a:lnTo>
                  <a:pt x="75" y="183"/>
                </a:lnTo>
                <a:lnTo>
                  <a:pt x="75" y="183"/>
                </a:lnTo>
                <a:lnTo>
                  <a:pt x="75" y="183"/>
                </a:lnTo>
                <a:lnTo>
                  <a:pt x="76" y="183"/>
                </a:lnTo>
                <a:lnTo>
                  <a:pt x="76" y="183"/>
                </a:lnTo>
                <a:lnTo>
                  <a:pt x="76" y="182"/>
                </a:lnTo>
                <a:lnTo>
                  <a:pt x="76" y="182"/>
                </a:lnTo>
                <a:lnTo>
                  <a:pt x="75" y="183"/>
                </a:lnTo>
                <a:lnTo>
                  <a:pt x="75" y="183"/>
                </a:lnTo>
                <a:close/>
                <a:moveTo>
                  <a:pt x="72" y="186"/>
                </a:moveTo>
                <a:lnTo>
                  <a:pt x="72" y="186"/>
                </a:lnTo>
                <a:lnTo>
                  <a:pt x="72" y="186"/>
                </a:lnTo>
                <a:lnTo>
                  <a:pt x="72" y="186"/>
                </a:lnTo>
                <a:lnTo>
                  <a:pt x="72" y="184"/>
                </a:lnTo>
                <a:lnTo>
                  <a:pt x="72" y="184"/>
                </a:lnTo>
                <a:lnTo>
                  <a:pt x="72" y="186"/>
                </a:lnTo>
                <a:lnTo>
                  <a:pt x="72" y="186"/>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195" name="Freeform 15"/>
          <p:cNvSpPr/>
          <p:nvPr userDrawn="1"/>
        </p:nvSpPr>
        <p:spPr bwMode="auto">
          <a:xfrm rot="17900277">
            <a:off x="4268718" y="1314751"/>
            <a:ext cx="565529" cy="500023"/>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dirty="0"/>
          </a:p>
        </p:txBody>
      </p:sp>
      <p:sp>
        <p:nvSpPr>
          <p:cNvPr id="196" name="Freeform 2518"/>
          <p:cNvSpPr/>
          <p:nvPr userDrawn="1"/>
        </p:nvSpPr>
        <p:spPr bwMode="auto">
          <a:xfrm rot="7533632">
            <a:off x="3489659" y="5654718"/>
            <a:ext cx="749760" cy="655639"/>
          </a:xfrm>
          <a:custGeom>
            <a:avLst/>
            <a:gdLst/>
            <a:ahLst/>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197" name="Freeform 2518"/>
          <p:cNvSpPr/>
          <p:nvPr userDrawn="1"/>
        </p:nvSpPr>
        <p:spPr bwMode="auto">
          <a:xfrm rot="1330682">
            <a:off x="437892" y="5541257"/>
            <a:ext cx="427761" cy="374062"/>
          </a:xfrm>
          <a:custGeom>
            <a:avLst/>
            <a:gdLst/>
            <a:ahLst/>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nvGrpSpPr>
          <p:cNvPr id="198" name="组合 197"/>
          <p:cNvGrpSpPr/>
          <p:nvPr userDrawn="1"/>
        </p:nvGrpSpPr>
        <p:grpSpPr>
          <a:xfrm>
            <a:off x="1580298" y="4988522"/>
            <a:ext cx="1104900" cy="588433"/>
            <a:chOff x="6148388" y="2366963"/>
            <a:chExt cx="828675" cy="441325"/>
          </a:xfrm>
          <a:solidFill>
            <a:schemeClr val="accent1"/>
          </a:solidFill>
        </p:grpSpPr>
        <p:sp>
          <p:nvSpPr>
            <p:cNvPr id="199"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8"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9"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0"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1"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2"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3"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294" name="Group 122"/>
          <p:cNvGrpSpPr>
            <a:grpSpLocks noChangeAspect="1"/>
          </p:cNvGrpSpPr>
          <p:nvPr userDrawn="1"/>
        </p:nvGrpSpPr>
        <p:grpSpPr bwMode="auto">
          <a:xfrm>
            <a:off x="4279160" y="73594"/>
            <a:ext cx="788938" cy="861144"/>
            <a:chOff x="2158" y="2734"/>
            <a:chExt cx="1333" cy="1455"/>
          </a:xfrm>
          <a:solidFill>
            <a:schemeClr val="accent1"/>
          </a:solidFill>
        </p:grpSpPr>
        <p:sp>
          <p:nvSpPr>
            <p:cNvPr id="295" name="Freeform 124"/>
            <p:cNvSpPr>
              <a:spLocks noEditPoints="1"/>
            </p:cNvSpPr>
            <p:nvPr/>
          </p:nvSpPr>
          <p:spPr bwMode="auto">
            <a:xfrm>
              <a:off x="2611" y="2914"/>
              <a:ext cx="618" cy="675"/>
            </a:xfrm>
            <a:custGeom>
              <a:avLst/>
              <a:gdLst>
                <a:gd name="T0" fmla="*/ 224 w 260"/>
                <a:gd name="T1" fmla="*/ 117 h 284"/>
                <a:gd name="T2" fmla="*/ 163 w 260"/>
                <a:gd name="T3" fmla="*/ 5 h 284"/>
                <a:gd name="T4" fmla="*/ 127 w 260"/>
                <a:gd name="T5" fmla="*/ 36 h 284"/>
                <a:gd name="T6" fmla="*/ 38 w 260"/>
                <a:gd name="T7" fmla="*/ 216 h 284"/>
                <a:gd name="T8" fmla="*/ 39 w 260"/>
                <a:gd name="T9" fmla="*/ 217 h 284"/>
                <a:gd name="T10" fmla="*/ 127 w 260"/>
                <a:gd name="T11" fmla="*/ 283 h 284"/>
                <a:gd name="T12" fmla="*/ 98 w 260"/>
                <a:gd name="T13" fmla="*/ 247 h 284"/>
                <a:gd name="T14" fmla="*/ 150 w 260"/>
                <a:gd name="T15" fmla="*/ 280 h 284"/>
                <a:gd name="T16" fmla="*/ 103 w 260"/>
                <a:gd name="T17" fmla="*/ 248 h 284"/>
                <a:gd name="T18" fmla="*/ 175 w 260"/>
                <a:gd name="T19" fmla="*/ 274 h 284"/>
                <a:gd name="T20" fmla="*/ 133 w 260"/>
                <a:gd name="T21" fmla="*/ 248 h 284"/>
                <a:gd name="T22" fmla="*/ 194 w 260"/>
                <a:gd name="T23" fmla="*/ 258 h 284"/>
                <a:gd name="T24" fmla="*/ 162 w 260"/>
                <a:gd name="T25" fmla="*/ 240 h 284"/>
                <a:gd name="T26" fmla="*/ 214 w 260"/>
                <a:gd name="T27" fmla="*/ 244 h 284"/>
                <a:gd name="T28" fmla="*/ 187 w 260"/>
                <a:gd name="T29" fmla="*/ 225 h 284"/>
                <a:gd name="T30" fmla="*/ 228 w 260"/>
                <a:gd name="T31" fmla="*/ 224 h 284"/>
                <a:gd name="T32" fmla="*/ 205 w 260"/>
                <a:gd name="T33" fmla="*/ 208 h 284"/>
                <a:gd name="T34" fmla="*/ 250 w 260"/>
                <a:gd name="T35" fmla="*/ 202 h 284"/>
                <a:gd name="T36" fmla="*/ 223 w 260"/>
                <a:gd name="T37" fmla="*/ 183 h 284"/>
                <a:gd name="T38" fmla="*/ 226 w 260"/>
                <a:gd name="T39" fmla="*/ 121 h 284"/>
                <a:gd name="T40" fmla="*/ 259 w 260"/>
                <a:gd name="T41" fmla="*/ 133 h 284"/>
                <a:gd name="T42" fmla="*/ 181 w 260"/>
                <a:gd name="T43" fmla="*/ 56 h 284"/>
                <a:gd name="T44" fmla="*/ 167 w 260"/>
                <a:gd name="T45" fmla="*/ 14 h 284"/>
                <a:gd name="T46" fmla="*/ 173 w 260"/>
                <a:gd name="T47" fmla="*/ 216 h 284"/>
                <a:gd name="T48" fmla="*/ 177 w 260"/>
                <a:gd name="T49" fmla="*/ 221 h 284"/>
                <a:gd name="T50" fmla="*/ 149 w 260"/>
                <a:gd name="T51" fmla="*/ 232 h 284"/>
                <a:gd name="T52" fmla="*/ 149 w 260"/>
                <a:gd name="T53" fmla="*/ 235 h 284"/>
                <a:gd name="T54" fmla="*/ 117 w 260"/>
                <a:gd name="T55" fmla="*/ 235 h 284"/>
                <a:gd name="T56" fmla="*/ 120 w 260"/>
                <a:gd name="T57" fmla="*/ 240 h 284"/>
                <a:gd name="T58" fmla="*/ 17 w 260"/>
                <a:gd name="T59" fmla="*/ 137 h 284"/>
                <a:gd name="T60" fmla="*/ 130 w 260"/>
                <a:gd name="T61" fmla="*/ 39 h 284"/>
                <a:gd name="T62" fmla="*/ 221 w 260"/>
                <a:gd name="T63" fmla="*/ 14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284">
                  <a:moveTo>
                    <a:pt x="259" y="133"/>
                  </a:moveTo>
                  <a:cubicBezTo>
                    <a:pt x="246" y="130"/>
                    <a:pt x="235" y="125"/>
                    <a:pt x="224" y="117"/>
                  </a:cubicBezTo>
                  <a:cubicBezTo>
                    <a:pt x="217" y="96"/>
                    <a:pt x="204" y="77"/>
                    <a:pt x="187" y="62"/>
                  </a:cubicBezTo>
                  <a:cubicBezTo>
                    <a:pt x="196" y="40"/>
                    <a:pt x="188" y="11"/>
                    <a:pt x="163" y="5"/>
                  </a:cubicBezTo>
                  <a:cubicBezTo>
                    <a:pt x="145" y="0"/>
                    <a:pt x="126" y="14"/>
                    <a:pt x="128" y="33"/>
                  </a:cubicBezTo>
                  <a:cubicBezTo>
                    <a:pt x="127" y="34"/>
                    <a:pt x="127" y="35"/>
                    <a:pt x="127" y="36"/>
                  </a:cubicBezTo>
                  <a:cubicBezTo>
                    <a:pt x="84" y="19"/>
                    <a:pt x="40" y="47"/>
                    <a:pt x="21" y="86"/>
                  </a:cubicBezTo>
                  <a:cubicBezTo>
                    <a:pt x="0" y="128"/>
                    <a:pt x="4" y="182"/>
                    <a:pt x="38" y="216"/>
                  </a:cubicBezTo>
                  <a:cubicBezTo>
                    <a:pt x="38" y="216"/>
                    <a:pt x="38" y="216"/>
                    <a:pt x="38" y="217"/>
                  </a:cubicBezTo>
                  <a:cubicBezTo>
                    <a:pt x="38" y="217"/>
                    <a:pt x="38" y="217"/>
                    <a:pt x="39" y="217"/>
                  </a:cubicBezTo>
                  <a:cubicBezTo>
                    <a:pt x="65" y="242"/>
                    <a:pt x="95" y="265"/>
                    <a:pt x="126" y="284"/>
                  </a:cubicBezTo>
                  <a:cubicBezTo>
                    <a:pt x="127" y="284"/>
                    <a:pt x="128" y="283"/>
                    <a:pt x="127" y="283"/>
                  </a:cubicBezTo>
                  <a:cubicBezTo>
                    <a:pt x="105" y="267"/>
                    <a:pt x="83" y="251"/>
                    <a:pt x="62" y="235"/>
                  </a:cubicBezTo>
                  <a:cubicBezTo>
                    <a:pt x="73" y="241"/>
                    <a:pt x="85" y="245"/>
                    <a:pt x="98" y="247"/>
                  </a:cubicBezTo>
                  <a:cubicBezTo>
                    <a:pt x="104" y="251"/>
                    <a:pt x="110" y="255"/>
                    <a:pt x="115" y="258"/>
                  </a:cubicBezTo>
                  <a:cubicBezTo>
                    <a:pt x="127" y="265"/>
                    <a:pt x="139" y="273"/>
                    <a:pt x="150" y="280"/>
                  </a:cubicBezTo>
                  <a:cubicBezTo>
                    <a:pt x="151" y="280"/>
                    <a:pt x="152" y="279"/>
                    <a:pt x="151" y="278"/>
                  </a:cubicBezTo>
                  <a:cubicBezTo>
                    <a:pt x="135" y="268"/>
                    <a:pt x="119" y="258"/>
                    <a:pt x="103" y="248"/>
                  </a:cubicBezTo>
                  <a:cubicBezTo>
                    <a:pt x="112" y="249"/>
                    <a:pt x="121" y="249"/>
                    <a:pt x="130" y="248"/>
                  </a:cubicBezTo>
                  <a:cubicBezTo>
                    <a:pt x="144" y="259"/>
                    <a:pt x="158" y="267"/>
                    <a:pt x="175" y="274"/>
                  </a:cubicBezTo>
                  <a:cubicBezTo>
                    <a:pt x="176" y="274"/>
                    <a:pt x="176" y="272"/>
                    <a:pt x="175" y="272"/>
                  </a:cubicBezTo>
                  <a:cubicBezTo>
                    <a:pt x="160" y="265"/>
                    <a:pt x="146" y="257"/>
                    <a:pt x="133" y="248"/>
                  </a:cubicBezTo>
                  <a:cubicBezTo>
                    <a:pt x="142" y="247"/>
                    <a:pt x="151" y="244"/>
                    <a:pt x="159" y="241"/>
                  </a:cubicBezTo>
                  <a:cubicBezTo>
                    <a:pt x="171" y="248"/>
                    <a:pt x="182" y="253"/>
                    <a:pt x="194" y="258"/>
                  </a:cubicBezTo>
                  <a:cubicBezTo>
                    <a:pt x="196" y="258"/>
                    <a:pt x="197" y="256"/>
                    <a:pt x="195" y="256"/>
                  </a:cubicBezTo>
                  <a:cubicBezTo>
                    <a:pt x="184" y="251"/>
                    <a:pt x="173" y="246"/>
                    <a:pt x="162" y="240"/>
                  </a:cubicBezTo>
                  <a:cubicBezTo>
                    <a:pt x="170" y="236"/>
                    <a:pt x="178" y="232"/>
                    <a:pt x="185" y="226"/>
                  </a:cubicBezTo>
                  <a:cubicBezTo>
                    <a:pt x="195" y="232"/>
                    <a:pt x="204" y="239"/>
                    <a:pt x="214" y="244"/>
                  </a:cubicBezTo>
                  <a:cubicBezTo>
                    <a:pt x="215" y="245"/>
                    <a:pt x="216" y="243"/>
                    <a:pt x="215" y="243"/>
                  </a:cubicBezTo>
                  <a:cubicBezTo>
                    <a:pt x="206" y="237"/>
                    <a:pt x="197" y="231"/>
                    <a:pt x="187" y="225"/>
                  </a:cubicBezTo>
                  <a:cubicBezTo>
                    <a:pt x="193" y="221"/>
                    <a:pt x="199" y="216"/>
                    <a:pt x="204" y="210"/>
                  </a:cubicBezTo>
                  <a:cubicBezTo>
                    <a:pt x="212" y="215"/>
                    <a:pt x="220" y="219"/>
                    <a:pt x="228" y="224"/>
                  </a:cubicBezTo>
                  <a:cubicBezTo>
                    <a:pt x="229" y="224"/>
                    <a:pt x="231" y="223"/>
                    <a:pt x="229" y="222"/>
                  </a:cubicBezTo>
                  <a:cubicBezTo>
                    <a:pt x="221" y="217"/>
                    <a:pt x="213" y="213"/>
                    <a:pt x="205" y="208"/>
                  </a:cubicBezTo>
                  <a:cubicBezTo>
                    <a:pt x="212" y="201"/>
                    <a:pt x="218" y="193"/>
                    <a:pt x="222" y="184"/>
                  </a:cubicBezTo>
                  <a:cubicBezTo>
                    <a:pt x="231" y="190"/>
                    <a:pt x="241" y="196"/>
                    <a:pt x="250" y="202"/>
                  </a:cubicBezTo>
                  <a:cubicBezTo>
                    <a:pt x="251" y="202"/>
                    <a:pt x="252" y="201"/>
                    <a:pt x="251" y="200"/>
                  </a:cubicBezTo>
                  <a:cubicBezTo>
                    <a:pt x="242" y="194"/>
                    <a:pt x="232" y="188"/>
                    <a:pt x="223" y="183"/>
                  </a:cubicBezTo>
                  <a:cubicBezTo>
                    <a:pt x="228" y="170"/>
                    <a:pt x="231" y="156"/>
                    <a:pt x="230" y="142"/>
                  </a:cubicBezTo>
                  <a:cubicBezTo>
                    <a:pt x="229" y="135"/>
                    <a:pt x="228" y="128"/>
                    <a:pt x="226" y="121"/>
                  </a:cubicBezTo>
                  <a:cubicBezTo>
                    <a:pt x="235" y="128"/>
                    <a:pt x="247" y="133"/>
                    <a:pt x="258" y="135"/>
                  </a:cubicBezTo>
                  <a:cubicBezTo>
                    <a:pt x="260" y="135"/>
                    <a:pt x="260" y="134"/>
                    <a:pt x="259" y="133"/>
                  </a:cubicBezTo>
                  <a:close/>
                  <a:moveTo>
                    <a:pt x="167" y="14"/>
                  </a:moveTo>
                  <a:cubicBezTo>
                    <a:pt x="183" y="23"/>
                    <a:pt x="184" y="40"/>
                    <a:pt x="181" y="56"/>
                  </a:cubicBezTo>
                  <a:cubicBezTo>
                    <a:pt x="166" y="45"/>
                    <a:pt x="150" y="36"/>
                    <a:pt x="133" y="32"/>
                  </a:cubicBezTo>
                  <a:cubicBezTo>
                    <a:pt x="132" y="15"/>
                    <a:pt x="152" y="6"/>
                    <a:pt x="167" y="14"/>
                  </a:cubicBezTo>
                  <a:close/>
                  <a:moveTo>
                    <a:pt x="179" y="220"/>
                  </a:moveTo>
                  <a:cubicBezTo>
                    <a:pt x="177" y="219"/>
                    <a:pt x="175" y="217"/>
                    <a:pt x="173" y="216"/>
                  </a:cubicBezTo>
                  <a:cubicBezTo>
                    <a:pt x="172" y="215"/>
                    <a:pt x="171" y="217"/>
                    <a:pt x="172" y="218"/>
                  </a:cubicBezTo>
                  <a:cubicBezTo>
                    <a:pt x="174" y="219"/>
                    <a:pt x="176" y="220"/>
                    <a:pt x="177" y="221"/>
                  </a:cubicBezTo>
                  <a:cubicBezTo>
                    <a:pt x="169" y="226"/>
                    <a:pt x="161" y="231"/>
                    <a:pt x="152" y="234"/>
                  </a:cubicBezTo>
                  <a:cubicBezTo>
                    <a:pt x="151" y="233"/>
                    <a:pt x="150" y="233"/>
                    <a:pt x="149" y="232"/>
                  </a:cubicBezTo>
                  <a:cubicBezTo>
                    <a:pt x="148" y="231"/>
                    <a:pt x="147" y="233"/>
                    <a:pt x="148" y="234"/>
                  </a:cubicBezTo>
                  <a:cubicBezTo>
                    <a:pt x="148" y="234"/>
                    <a:pt x="149" y="235"/>
                    <a:pt x="149" y="235"/>
                  </a:cubicBezTo>
                  <a:cubicBezTo>
                    <a:pt x="140" y="238"/>
                    <a:pt x="132" y="239"/>
                    <a:pt x="123" y="240"/>
                  </a:cubicBezTo>
                  <a:cubicBezTo>
                    <a:pt x="121" y="238"/>
                    <a:pt x="119" y="237"/>
                    <a:pt x="117" y="235"/>
                  </a:cubicBezTo>
                  <a:cubicBezTo>
                    <a:pt x="116" y="234"/>
                    <a:pt x="114" y="236"/>
                    <a:pt x="115" y="236"/>
                  </a:cubicBezTo>
                  <a:cubicBezTo>
                    <a:pt x="117" y="238"/>
                    <a:pt x="118" y="239"/>
                    <a:pt x="120" y="240"/>
                  </a:cubicBezTo>
                  <a:cubicBezTo>
                    <a:pt x="117" y="240"/>
                    <a:pt x="115" y="240"/>
                    <a:pt x="112" y="240"/>
                  </a:cubicBezTo>
                  <a:cubicBezTo>
                    <a:pt x="58" y="238"/>
                    <a:pt x="16" y="192"/>
                    <a:pt x="17" y="137"/>
                  </a:cubicBezTo>
                  <a:cubicBezTo>
                    <a:pt x="19" y="79"/>
                    <a:pt x="66" y="27"/>
                    <a:pt x="127" y="42"/>
                  </a:cubicBezTo>
                  <a:cubicBezTo>
                    <a:pt x="129" y="42"/>
                    <a:pt x="130" y="41"/>
                    <a:pt x="130" y="39"/>
                  </a:cubicBezTo>
                  <a:cubicBezTo>
                    <a:pt x="130" y="40"/>
                    <a:pt x="132" y="40"/>
                    <a:pt x="133" y="40"/>
                  </a:cubicBezTo>
                  <a:cubicBezTo>
                    <a:pt x="177" y="55"/>
                    <a:pt x="221" y="99"/>
                    <a:pt x="221" y="149"/>
                  </a:cubicBezTo>
                  <a:cubicBezTo>
                    <a:pt x="222" y="178"/>
                    <a:pt x="204" y="203"/>
                    <a:pt x="179"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25"/>
            <p:cNvSpPr>
              <a:spLocks noEditPoints="1"/>
            </p:cNvSpPr>
            <p:nvPr/>
          </p:nvSpPr>
          <p:spPr bwMode="auto">
            <a:xfrm>
              <a:off x="2690" y="3012"/>
              <a:ext cx="409" cy="465"/>
            </a:xfrm>
            <a:custGeom>
              <a:avLst/>
              <a:gdLst>
                <a:gd name="T0" fmla="*/ 171 w 172"/>
                <a:gd name="T1" fmla="*/ 95 h 196"/>
                <a:gd name="T2" fmla="*/ 168 w 172"/>
                <a:gd name="T3" fmla="*/ 83 h 196"/>
                <a:gd name="T4" fmla="*/ 159 w 172"/>
                <a:gd name="T5" fmla="*/ 58 h 196"/>
                <a:gd name="T6" fmla="*/ 4 w 172"/>
                <a:gd name="T7" fmla="*/ 87 h 196"/>
                <a:gd name="T8" fmla="*/ 5 w 172"/>
                <a:gd name="T9" fmla="*/ 100 h 196"/>
                <a:gd name="T10" fmla="*/ 6 w 172"/>
                <a:gd name="T11" fmla="*/ 105 h 196"/>
                <a:gd name="T12" fmla="*/ 132 w 172"/>
                <a:gd name="T13" fmla="*/ 174 h 196"/>
                <a:gd name="T14" fmla="*/ 140 w 172"/>
                <a:gd name="T15" fmla="*/ 166 h 196"/>
                <a:gd name="T16" fmla="*/ 170 w 172"/>
                <a:gd name="T17" fmla="*/ 98 h 196"/>
                <a:gd name="T18" fmla="*/ 99 w 172"/>
                <a:gd name="T19" fmla="*/ 43 h 196"/>
                <a:gd name="T20" fmla="*/ 158 w 172"/>
                <a:gd name="T21" fmla="*/ 80 h 196"/>
                <a:gd name="T22" fmla="*/ 158 w 172"/>
                <a:gd name="T23" fmla="*/ 80 h 196"/>
                <a:gd name="T24" fmla="*/ 108 w 172"/>
                <a:gd name="T25" fmla="*/ 18 h 196"/>
                <a:gd name="T26" fmla="*/ 91 w 172"/>
                <a:gd name="T27" fmla="*/ 15 h 196"/>
                <a:gd name="T28" fmla="*/ 73 w 172"/>
                <a:gd name="T29" fmla="*/ 15 h 196"/>
                <a:gd name="T30" fmla="*/ 69 w 172"/>
                <a:gd name="T31" fmla="*/ 18 h 196"/>
                <a:gd name="T32" fmla="*/ 56 w 172"/>
                <a:gd name="T33" fmla="*/ 29 h 196"/>
                <a:gd name="T34" fmla="*/ 39 w 172"/>
                <a:gd name="T35" fmla="*/ 32 h 196"/>
                <a:gd name="T36" fmla="*/ 42 w 172"/>
                <a:gd name="T37" fmla="*/ 45 h 196"/>
                <a:gd name="T38" fmla="*/ 27 w 172"/>
                <a:gd name="T39" fmla="*/ 49 h 196"/>
                <a:gd name="T40" fmla="*/ 21 w 172"/>
                <a:gd name="T41" fmla="*/ 64 h 196"/>
                <a:gd name="T42" fmla="*/ 105 w 172"/>
                <a:gd name="T43" fmla="*/ 149 h 196"/>
                <a:gd name="T44" fmla="*/ 24 w 172"/>
                <a:gd name="T45" fmla="*/ 80 h 196"/>
                <a:gd name="T46" fmla="*/ 21 w 172"/>
                <a:gd name="T47" fmla="*/ 83 h 196"/>
                <a:gd name="T48" fmla="*/ 100 w 172"/>
                <a:gd name="T49" fmla="*/ 158 h 196"/>
                <a:gd name="T50" fmla="*/ 13 w 172"/>
                <a:gd name="T51" fmla="*/ 92 h 196"/>
                <a:gd name="T52" fmla="*/ 55 w 172"/>
                <a:gd name="T53" fmla="*/ 75 h 196"/>
                <a:gd name="T54" fmla="*/ 13 w 172"/>
                <a:gd name="T55" fmla="*/ 99 h 196"/>
                <a:gd name="T56" fmla="*/ 14 w 172"/>
                <a:gd name="T57" fmla="*/ 105 h 196"/>
                <a:gd name="T58" fmla="*/ 46 w 172"/>
                <a:gd name="T59" fmla="*/ 153 h 196"/>
                <a:gd name="T60" fmla="*/ 76 w 172"/>
                <a:gd name="T61" fmla="*/ 179 h 196"/>
                <a:gd name="T62" fmla="*/ 33 w 172"/>
                <a:gd name="T63" fmla="*/ 152 h 196"/>
                <a:gd name="T64" fmla="*/ 22 w 172"/>
                <a:gd name="T65" fmla="*/ 136 h 196"/>
                <a:gd name="T66" fmla="*/ 25 w 172"/>
                <a:gd name="T67" fmla="*/ 143 h 196"/>
                <a:gd name="T68" fmla="*/ 19 w 172"/>
                <a:gd name="T69" fmla="*/ 127 h 196"/>
                <a:gd name="T70" fmla="*/ 55 w 172"/>
                <a:gd name="T71" fmla="*/ 154 h 196"/>
                <a:gd name="T72" fmla="*/ 15 w 172"/>
                <a:gd name="T73" fmla="*/ 109 h 196"/>
                <a:gd name="T74" fmla="*/ 88 w 172"/>
                <a:gd name="T75" fmla="*/ 161 h 196"/>
                <a:gd name="T76" fmla="*/ 30 w 172"/>
                <a:gd name="T77" fmla="*/ 108 h 196"/>
                <a:gd name="T78" fmla="*/ 89 w 172"/>
                <a:gd name="T79" fmla="*/ 178 h 196"/>
                <a:gd name="T80" fmla="*/ 122 w 172"/>
                <a:gd name="T81" fmla="*/ 166 h 196"/>
                <a:gd name="T82" fmla="*/ 132 w 172"/>
                <a:gd name="T83" fmla="*/ 160 h 196"/>
                <a:gd name="T84" fmla="*/ 144 w 172"/>
                <a:gd name="T85" fmla="*/ 151 h 196"/>
                <a:gd name="T86" fmla="*/ 153 w 172"/>
                <a:gd name="T87" fmla="*/ 140 h 196"/>
                <a:gd name="T88" fmla="*/ 155 w 172"/>
                <a:gd name="T89" fmla="*/ 136 h 196"/>
                <a:gd name="T90" fmla="*/ 154 w 172"/>
                <a:gd name="T91" fmla="*/ 121 h 196"/>
                <a:gd name="T92" fmla="*/ 162 w 172"/>
                <a:gd name="T93" fmla="*/ 11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196">
                  <a:moveTo>
                    <a:pt x="171" y="95"/>
                  </a:moveTo>
                  <a:cubicBezTo>
                    <a:pt x="171" y="95"/>
                    <a:pt x="171" y="95"/>
                    <a:pt x="171" y="95"/>
                  </a:cubicBezTo>
                  <a:cubicBezTo>
                    <a:pt x="171" y="95"/>
                    <a:pt x="171" y="95"/>
                    <a:pt x="171" y="95"/>
                  </a:cubicBezTo>
                  <a:cubicBezTo>
                    <a:pt x="171" y="95"/>
                    <a:pt x="171" y="95"/>
                    <a:pt x="171" y="95"/>
                  </a:cubicBezTo>
                  <a:cubicBezTo>
                    <a:pt x="170" y="95"/>
                    <a:pt x="170" y="94"/>
                    <a:pt x="170" y="94"/>
                  </a:cubicBezTo>
                  <a:cubicBezTo>
                    <a:pt x="169" y="90"/>
                    <a:pt x="169" y="87"/>
                    <a:pt x="168" y="83"/>
                  </a:cubicBezTo>
                  <a:cubicBezTo>
                    <a:pt x="166" y="76"/>
                    <a:pt x="164" y="70"/>
                    <a:pt x="161" y="63"/>
                  </a:cubicBezTo>
                  <a:cubicBezTo>
                    <a:pt x="162" y="62"/>
                    <a:pt x="162" y="61"/>
                    <a:pt x="161" y="60"/>
                  </a:cubicBezTo>
                  <a:cubicBezTo>
                    <a:pt x="160" y="59"/>
                    <a:pt x="159" y="58"/>
                    <a:pt x="159" y="58"/>
                  </a:cubicBezTo>
                  <a:cubicBezTo>
                    <a:pt x="142" y="25"/>
                    <a:pt x="109" y="0"/>
                    <a:pt x="71" y="8"/>
                  </a:cubicBezTo>
                  <a:cubicBezTo>
                    <a:pt x="28" y="7"/>
                    <a:pt x="6" y="46"/>
                    <a:pt x="5" y="87"/>
                  </a:cubicBezTo>
                  <a:cubicBezTo>
                    <a:pt x="5" y="87"/>
                    <a:pt x="4" y="87"/>
                    <a:pt x="4" y="87"/>
                  </a:cubicBezTo>
                  <a:cubicBezTo>
                    <a:pt x="2" y="86"/>
                    <a:pt x="0" y="89"/>
                    <a:pt x="2" y="90"/>
                  </a:cubicBezTo>
                  <a:cubicBezTo>
                    <a:pt x="3" y="91"/>
                    <a:pt x="4" y="92"/>
                    <a:pt x="5" y="92"/>
                  </a:cubicBezTo>
                  <a:cubicBezTo>
                    <a:pt x="5" y="95"/>
                    <a:pt x="5" y="97"/>
                    <a:pt x="5" y="100"/>
                  </a:cubicBezTo>
                  <a:cubicBezTo>
                    <a:pt x="5" y="100"/>
                    <a:pt x="5" y="100"/>
                    <a:pt x="4" y="99"/>
                  </a:cubicBezTo>
                  <a:cubicBezTo>
                    <a:pt x="3" y="99"/>
                    <a:pt x="1" y="101"/>
                    <a:pt x="2" y="102"/>
                  </a:cubicBezTo>
                  <a:cubicBezTo>
                    <a:pt x="3" y="103"/>
                    <a:pt x="4" y="104"/>
                    <a:pt x="6" y="105"/>
                  </a:cubicBezTo>
                  <a:cubicBezTo>
                    <a:pt x="11" y="152"/>
                    <a:pt x="41" y="196"/>
                    <a:pt x="93" y="186"/>
                  </a:cubicBezTo>
                  <a:cubicBezTo>
                    <a:pt x="105" y="184"/>
                    <a:pt x="118" y="179"/>
                    <a:pt x="130" y="172"/>
                  </a:cubicBezTo>
                  <a:cubicBezTo>
                    <a:pt x="131" y="173"/>
                    <a:pt x="132" y="173"/>
                    <a:pt x="132" y="174"/>
                  </a:cubicBezTo>
                  <a:cubicBezTo>
                    <a:pt x="134" y="175"/>
                    <a:pt x="136" y="172"/>
                    <a:pt x="135" y="171"/>
                  </a:cubicBezTo>
                  <a:cubicBezTo>
                    <a:pt x="134" y="170"/>
                    <a:pt x="134" y="170"/>
                    <a:pt x="134" y="170"/>
                  </a:cubicBezTo>
                  <a:cubicBezTo>
                    <a:pt x="136" y="168"/>
                    <a:pt x="138" y="167"/>
                    <a:pt x="140" y="166"/>
                  </a:cubicBezTo>
                  <a:cubicBezTo>
                    <a:pt x="141" y="167"/>
                    <a:pt x="144" y="165"/>
                    <a:pt x="143" y="163"/>
                  </a:cubicBezTo>
                  <a:cubicBezTo>
                    <a:pt x="149" y="159"/>
                    <a:pt x="154" y="154"/>
                    <a:pt x="158" y="148"/>
                  </a:cubicBezTo>
                  <a:cubicBezTo>
                    <a:pt x="169" y="133"/>
                    <a:pt x="172" y="116"/>
                    <a:pt x="170" y="98"/>
                  </a:cubicBezTo>
                  <a:cubicBezTo>
                    <a:pt x="171" y="98"/>
                    <a:pt x="172" y="97"/>
                    <a:pt x="171" y="95"/>
                  </a:cubicBezTo>
                  <a:close/>
                  <a:moveTo>
                    <a:pt x="162" y="108"/>
                  </a:moveTo>
                  <a:cubicBezTo>
                    <a:pt x="141" y="86"/>
                    <a:pt x="120" y="65"/>
                    <a:pt x="99" y="43"/>
                  </a:cubicBezTo>
                  <a:cubicBezTo>
                    <a:pt x="120" y="60"/>
                    <a:pt x="141" y="76"/>
                    <a:pt x="161" y="93"/>
                  </a:cubicBezTo>
                  <a:cubicBezTo>
                    <a:pt x="162" y="98"/>
                    <a:pt x="162" y="103"/>
                    <a:pt x="162" y="108"/>
                  </a:cubicBezTo>
                  <a:close/>
                  <a:moveTo>
                    <a:pt x="158" y="80"/>
                  </a:moveTo>
                  <a:cubicBezTo>
                    <a:pt x="145" y="64"/>
                    <a:pt x="130" y="50"/>
                    <a:pt x="115" y="36"/>
                  </a:cubicBezTo>
                  <a:cubicBezTo>
                    <a:pt x="127" y="44"/>
                    <a:pt x="138" y="51"/>
                    <a:pt x="150" y="58"/>
                  </a:cubicBezTo>
                  <a:cubicBezTo>
                    <a:pt x="153" y="65"/>
                    <a:pt x="156" y="72"/>
                    <a:pt x="158" y="80"/>
                  </a:cubicBezTo>
                  <a:close/>
                  <a:moveTo>
                    <a:pt x="79" y="15"/>
                  </a:moveTo>
                  <a:cubicBezTo>
                    <a:pt x="81" y="15"/>
                    <a:pt x="82" y="14"/>
                    <a:pt x="82" y="13"/>
                  </a:cubicBezTo>
                  <a:cubicBezTo>
                    <a:pt x="91" y="13"/>
                    <a:pt x="100" y="15"/>
                    <a:pt x="108" y="18"/>
                  </a:cubicBezTo>
                  <a:cubicBezTo>
                    <a:pt x="108" y="19"/>
                    <a:pt x="108" y="20"/>
                    <a:pt x="108" y="20"/>
                  </a:cubicBezTo>
                  <a:cubicBezTo>
                    <a:pt x="116" y="27"/>
                    <a:pt x="124" y="34"/>
                    <a:pt x="132" y="41"/>
                  </a:cubicBezTo>
                  <a:cubicBezTo>
                    <a:pt x="118" y="32"/>
                    <a:pt x="105" y="23"/>
                    <a:pt x="91" y="15"/>
                  </a:cubicBezTo>
                  <a:cubicBezTo>
                    <a:pt x="89" y="13"/>
                    <a:pt x="86" y="17"/>
                    <a:pt x="88" y="19"/>
                  </a:cubicBezTo>
                  <a:cubicBezTo>
                    <a:pt x="110" y="38"/>
                    <a:pt x="132" y="57"/>
                    <a:pt x="151" y="79"/>
                  </a:cubicBezTo>
                  <a:cubicBezTo>
                    <a:pt x="125" y="58"/>
                    <a:pt x="99" y="36"/>
                    <a:pt x="73" y="15"/>
                  </a:cubicBezTo>
                  <a:cubicBezTo>
                    <a:pt x="75" y="15"/>
                    <a:pt x="77" y="15"/>
                    <a:pt x="79" y="15"/>
                  </a:cubicBezTo>
                  <a:close/>
                  <a:moveTo>
                    <a:pt x="68" y="15"/>
                  </a:moveTo>
                  <a:cubicBezTo>
                    <a:pt x="68" y="16"/>
                    <a:pt x="68" y="17"/>
                    <a:pt x="69" y="18"/>
                  </a:cubicBezTo>
                  <a:cubicBezTo>
                    <a:pt x="89" y="38"/>
                    <a:pt x="109" y="59"/>
                    <a:pt x="129" y="80"/>
                  </a:cubicBezTo>
                  <a:cubicBezTo>
                    <a:pt x="106" y="61"/>
                    <a:pt x="83" y="43"/>
                    <a:pt x="58" y="25"/>
                  </a:cubicBezTo>
                  <a:cubicBezTo>
                    <a:pt x="56" y="24"/>
                    <a:pt x="54" y="27"/>
                    <a:pt x="56" y="29"/>
                  </a:cubicBezTo>
                  <a:cubicBezTo>
                    <a:pt x="68" y="43"/>
                    <a:pt x="81" y="56"/>
                    <a:pt x="95" y="70"/>
                  </a:cubicBezTo>
                  <a:cubicBezTo>
                    <a:pt x="77" y="56"/>
                    <a:pt x="60" y="42"/>
                    <a:pt x="42" y="29"/>
                  </a:cubicBezTo>
                  <a:cubicBezTo>
                    <a:pt x="40" y="27"/>
                    <a:pt x="37" y="30"/>
                    <a:pt x="39" y="32"/>
                  </a:cubicBezTo>
                  <a:cubicBezTo>
                    <a:pt x="54" y="47"/>
                    <a:pt x="70" y="61"/>
                    <a:pt x="85" y="76"/>
                  </a:cubicBezTo>
                  <a:cubicBezTo>
                    <a:pt x="72" y="65"/>
                    <a:pt x="59" y="53"/>
                    <a:pt x="45" y="42"/>
                  </a:cubicBezTo>
                  <a:cubicBezTo>
                    <a:pt x="43" y="40"/>
                    <a:pt x="40" y="43"/>
                    <a:pt x="42" y="45"/>
                  </a:cubicBezTo>
                  <a:cubicBezTo>
                    <a:pt x="72" y="74"/>
                    <a:pt x="101" y="104"/>
                    <a:pt x="127" y="136"/>
                  </a:cubicBezTo>
                  <a:cubicBezTo>
                    <a:pt x="95" y="106"/>
                    <a:pt x="62" y="76"/>
                    <a:pt x="30" y="46"/>
                  </a:cubicBezTo>
                  <a:cubicBezTo>
                    <a:pt x="28" y="44"/>
                    <a:pt x="25" y="47"/>
                    <a:pt x="27" y="49"/>
                  </a:cubicBezTo>
                  <a:cubicBezTo>
                    <a:pt x="51" y="79"/>
                    <a:pt x="78" y="106"/>
                    <a:pt x="106" y="133"/>
                  </a:cubicBezTo>
                  <a:cubicBezTo>
                    <a:pt x="77" y="110"/>
                    <a:pt x="50" y="86"/>
                    <a:pt x="23" y="61"/>
                  </a:cubicBezTo>
                  <a:cubicBezTo>
                    <a:pt x="22" y="59"/>
                    <a:pt x="19" y="62"/>
                    <a:pt x="21" y="64"/>
                  </a:cubicBezTo>
                  <a:cubicBezTo>
                    <a:pt x="38" y="82"/>
                    <a:pt x="55" y="100"/>
                    <a:pt x="72" y="117"/>
                  </a:cubicBezTo>
                  <a:cubicBezTo>
                    <a:pt x="81" y="126"/>
                    <a:pt x="90" y="135"/>
                    <a:pt x="99" y="143"/>
                  </a:cubicBezTo>
                  <a:cubicBezTo>
                    <a:pt x="100" y="144"/>
                    <a:pt x="102" y="147"/>
                    <a:pt x="105" y="149"/>
                  </a:cubicBezTo>
                  <a:cubicBezTo>
                    <a:pt x="95" y="141"/>
                    <a:pt x="84" y="133"/>
                    <a:pt x="75" y="125"/>
                  </a:cubicBezTo>
                  <a:cubicBezTo>
                    <a:pt x="60" y="113"/>
                    <a:pt x="46" y="100"/>
                    <a:pt x="32" y="87"/>
                  </a:cubicBezTo>
                  <a:cubicBezTo>
                    <a:pt x="29" y="84"/>
                    <a:pt x="25" y="80"/>
                    <a:pt x="24" y="80"/>
                  </a:cubicBezTo>
                  <a:cubicBezTo>
                    <a:pt x="22" y="78"/>
                    <a:pt x="20" y="76"/>
                    <a:pt x="18" y="75"/>
                  </a:cubicBezTo>
                  <a:cubicBezTo>
                    <a:pt x="16" y="73"/>
                    <a:pt x="13" y="76"/>
                    <a:pt x="15" y="77"/>
                  </a:cubicBezTo>
                  <a:cubicBezTo>
                    <a:pt x="17" y="79"/>
                    <a:pt x="19" y="81"/>
                    <a:pt x="21" y="83"/>
                  </a:cubicBezTo>
                  <a:cubicBezTo>
                    <a:pt x="22" y="84"/>
                    <a:pt x="23" y="86"/>
                    <a:pt x="25" y="87"/>
                  </a:cubicBezTo>
                  <a:cubicBezTo>
                    <a:pt x="41" y="102"/>
                    <a:pt x="56" y="117"/>
                    <a:pt x="71" y="131"/>
                  </a:cubicBezTo>
                  <a:cubicBezTo>
                    <a:pt x="81" y="140"/>
                    <a:pt x="90" y="149"/>
                    <a:pt x="100" y="158"/>
                  </a:cubicBezTo>
                  <a:cubicBezTo>
                    <a:pt x="102" y="161"/>
                    <a:pt x="104" y="163"/>
                    <a:pt x="107" y="165"/>
                  </a:cubicBezTo>
                  <a:cubicBezTo>
                    <a:pt x="105" y="164"/>
                    <a:pt x="103" y="162"/>
                    <a:pt x="103" y="162"/>
                  </a:cubicBezTo>
                  <a:cubicBezTo>
                    <a:pt x="71" y="141"/>
                    <a:pt x="46" y="112"/>
                    <a:pt x="13" y="92"/>
                  </a:cubicBezTo>
                  <a:cubicBezTo>
                    <a:pt x="13" y="55"/>
                    <a:pt x="30" y="19"/>
                    <a:pt x="68" y="15"/>
                  </a:cubicBezTo>
                  <a:close/>
                  <a:moveTo>
                    <a:pt x="136" y="157"/>
                  </a:moveTo>
                  <a:cubicBezTo>
                    <a:pt x="108" y="130"/>
                    <a:pt x="80" y="103"/>
                    <a:pt x="55" y="75"/>
                  </a:cubicBezTo>
                  <a:cubicBezTo>
                    <a:pt x="83" y="101"/>
                    <a:pt x="111" y="128"/>
                    <a:pt x="140" y="154"/>
                  </a:cubicBezTo>
                  <a:cubicBezTo>
                    <a:pt x="139" y="155"/>
                    <a:pt x="138" y="156"/>
                    <a:pt x="136" y="157"/>
                  </a:cubicBezTo>
                  <a:close/>
                  <a:moveTo>
                    <a:pt x="13" y="99"/>
                  </a:moveTo>
                  <a:cubicBezTo>
                    <a:pt x="25" y="109"/>
                    <a:pt x="36" y="118"/>
                    <a:pt x="47" y="128"/>
                  </a:cubicBezTo>
                  <a:cubicBezTo>
                    <a:pt x="47" y="128"/>
                    <a:pt x="47" y="128"/>
                    <a:pt x="47" y="128"/>
                  </a:cubicBezTo>
                  <a:cubicBezTo>
                    <a:pt x="37" y="120"/>
                    <a:pt x="25" y="113"/>
                    <a:pt x="14" y="105"/>
                  </a:cubicBezTo>
                  <a:cubicBezTo>
                    <a:pt x="14" y="103"/>
                    <a:pt x="14" y="101"/>
                    <a:pt x="13" y="99"/>
                  </a:cubicBezTo>
                  <a:close/>
                  <a:moveTo>
                    <a:pt x="76" y="179"/>
                  </a:moveTo>
                  <a:cubicBezTo>
                    <a:pt x="66" y="170"/>
                    <a:pt x="56" y="161"/>
                    <a:pt x="46" y="153"/>
                  </a:cubicBezTo>
                  <a:cubicBezTo>
                    <a:pt x="45" y="151"/>
                    <a:pt x="42" y="149"/>
                    <a:pt x="39" y="146"/>
                  </a:cubicBezTo>
                  <a:cubicBezTo>
                    <a:pt x="54" y="157"/>
                    <a:pt x="74" y="171"/>
                    <a:pt x="84" y="179"/>
                  </a:cubicBezTo>
                  <a:cubicBezTo>
                    <a:pt x="81" y="179"/>
                    <a:pt x="78" y="179"/>
                    <a:pt x="76" y="179"/>
                  </a:cubicBezTo>
                  <a:close/>
                  <a:moveTo>
                    <a:pt x="52" y="171"/>
                  </a:moveTo>
                  <a:cubicBezTo>
                    <a:pt x="48" y="169"/>
                    <a:pt x="45" y="166"/>
                    <a:pt x="42" y="163"/>
                  </a:cubicBezTo>
                  <a:cubicBezTo>
                    <a:pt x="40" y="160"/>
                    <a:pt x="25" y="148"/>
                    <a:pt x="33" y="152"/>
                  </a:cubicBezTo>
                  <a:cubicBezTo>
                    <a:pt x="46" y="158"/>
                    <a:pt x="58" y="168"/>
                    <a:pt x="69" y="178"/>
                  </a:cubicBezTo>
                  <a:cubicBezTo>
                    <a:pt x="63" y="177"/>
                    <a:pt x="57" y="174"/>
                    <a:pt x="52" y="171"/>
                  </a:cubicBezTo>
                  <a:close/>
                  <a:moveTo>
                    <a:pt x="22" y="136"/>
                  </a:moveTo>
                  <a:cubicBezTo>
                    <a:pt x="29" y="143"/>
                    <a:pt x="37" y="150"/>
                    <a:pt x="44" y="156"/>
                  </a:cubicBezTo>
                  <a:cubicBezTo>
                    <a:pt x="38" y="152"/>
                    <a:pt x="32" y="147"/>
                    <a:pt x="26" y="143"/>
                  </a:cubicBezTo>
                  <a:cubicBezTo>
                    <a:pt x="26" y="143"/>
                    <a:pt x="25" y="143"/>
                    <a:pt x="25" y="143"/>
                  </a:cubicBezTo>
                  <a:cubicBezTo>
                    <a:pt x="24" y="140"/>
                    <a:pt x="23" y="138"/>
                    <a:pt x="22" y="136"/>
                  </a:cubicBezTo>
                  <a:close/>
                  <a:moveTo>
                    <a:pt x="55" y="154"/>
                  </a:moveTo>
                  <a:cubicBezTo>
                    <a:pt x="43" y="145"/>
                    <a:pt x="31" y="136"/>
                    <a:pt x="19" y="127"/>
                  </a:cubicBezTo>
                  <a:cubicBezTo>
                    <a:pt x="18" y="123"/>
                    <a:pt x="16" y="119"/>
                    <a:pt x="16" y="115"/>
                  </a:cubicBezTo>
                  <a:cubicBezTo>
                    <a:pt x="30" y="129"/>
                    <a:pt x="44" y="143"/>
                    <a:pt x="59" y="157"/>
                  </a:cubicBezTo>
                  <a:lnTo>
                    <a:pt x="55" y="154"/>
                  </a:lnTo>
                  <a:close/>
                  <a:moveTo>
                    <a:pt x="89" y="178"/>
                  </a:moveTo>
                  <a:cubicBezTo>
                    <a:pt x="65" y="155"/>
                    <a:pt x="40" y="129"/>
                    <a:pt x="15" y="109"/>
                  </a:cubicBezTo>
                  <a:cubicBezTo>
                    <a:pt x="15" y="109"/>
                    <a:pt x="15" y="109"/>
                    <a:pt x="15" y="109"/>
                  </a:cubicBezTo>
                  <a:cubicBezTo>
                    <a:pt x="39" y="127"/>
                    <a:pt x="67" y="147"/>
                    <a:pt x="91" y="168"/>
                  </a:cubicBezTo>
                  <a:cubicBezTo>
                    <a:pt x="93" y="170"/>
                    <a:pt x="95" y="167"/>
                    <a:pt x="93" y="166"/>
                  </a:cubicBezTo>
                  <a:cubicBezTo>
                    <a:pt x="92" y="164"/>
                    <a:pt x="90" y="162"/>
                    <a:pt x="88" y="161"/>
                  </a:cubicBezTo>
                  <a:cubicBezTo>
                    <a:pt x="88" y="159"/>
                    <a:pt x="83" y="155"/>
                    <a:pt x="77" y="150"/>
                  </a:cubicBezTo>
                  <a:cubicBezTo>
                    <a:pt x="65" y="139"/>
                    <a:pt x="54" y="128"/>
                    <a:pt x="42" y="118"/>
                  </a:cubicBezTo>
                  <a:cubicBezTo>
                    <a:pt x="38" y="115"/>
                    <a:pt x="34" y="111"/>
                    <a:pt x="30" y="108"/>
                  </a:cubicBezTo>
                  <a:cubicBezTo>
                    <a:pt x="58" y="128"/>
                    <a:pt x="82" y="153"/>
                    <a:pt x="111" y="172"/>
                  </a:cubicBezTo>
                  <a:cubicBezTo>
                    <a:pt x="107" y="173"/>
                    <a:pt x="104" y="174"/>
                    <a:pt x="101" y="175"/>
                  </a:cubicBezTo>
                  <a:cubicBezTo>
                    <a:pt x="97" y="176"/>
                    <a:pt x="93" y="177"/>
                    <a:pt x="89" y="178"/>
                  </a:cubicBezTo>
                  <a:close/>
                  <a:moveTo>
                    <a:pt x="116" y="169"/>
                  </a:moveTo>
                  <a:cubicBezTo>
                    <a:pt x="104" y="157"/>
                    <a:pt x="91" y="145"/>
                    <a:pt x="79" y="133"/>
                  </a:cubicBezTo>
                  <a:cubicBezTo>
                    <a:pt x="93" y="145"/>
                    <a:pt x="107" y="156"/>
                    <a:pt x="122" y="166"/>
                  </a:cubicBezTo>
                  <a:cubicBezTo>
                    <a:pt x="120" y="167"/>
                    <a:pt x="118" y="168"/>
                    <a:pt x="116" y="169"/>
                  </a:cubicBezTo>
                  <a:close/>
                  <a:moveTo>
                    <a:pt x="65" y="104"/>
                  </a:moveTo>
                  <a:cubicBezTo>
                    <a:pt x="87" y="123"/>
                    <a:pt x="109" y="142"/>
                    <a:pt x="132" y="160"/>
                  </a:cubicBezTo>
                  <a:cubicBezTo>
                    <a:pt x="131" y="161"/>
                    <a:pt x="129" y="162"/>
                    <a:pt x="127" y="163"/>
                  </a:cubicBezTo>
                  <a:cubicBezTo>
                    <a:pt x="106" y="144"/>
                    <a:pt x="85" y="124"/>
                    <a:pt x="65" y="104"/>
                  </a:cubicBezTo>
                  <a:close/>
                  <a:moveTo>
                    <a:pt x="144" y="151"/>
                  </a:moveTo>
                  <a:cubicBezTo>
                    <a:pt x="126" y="126"/>
                    <a:pt x="105" y="103"/>
                    <a:pt x="84" y="81"/>
                  </a:cubicBezTo>
                  <a:cubicBezTo>
                    <a:pt x="107" y="101"/>
                    <a:pt x="129" y="120"/>
                    <a:pt x="151" y="139"/>
                  </a:cubicBezTo>
                  <a:cubicBezTo>
                    <a:pt x="152" y="140"/>
                    <a:pt x="153" y="140"/>
                    <a:pt x="153" y="140"/>
                  </a:cubicBezTo>
                  <a:cubicBezTo>
                    <a:pt x="150" y="144"/>
                    <a:pt x="147" y="148"/>
                    <a:pt x="144" y="151"/>
                  </a:cubicBezTo>
                  <a:close/>
                  <a:moveTo>
                    <a:pt x="155" y="137"/>
                  </a:moveTo>
                  <a:cubicBezTo>
                    <a:pt x="155" y="137"/>
                    <a:pt x="155" y="136"/>
                    <a:pt x="155" y="136"/>
                  </a:cubicBezTo>
                  <a:cubicBezTo>
                    <a:pt x="127" y="110"/>
                    <a:pt x="100" y="84"/>
                    <a:pt x="73" y="58"/>
                  </a:cubicBezTo>
                  <a:cubicBezTo>
                    <a:pt x="100" y="79"/>
                    <a:pt x="126" y="101"/>
                    <a:pt x="151" y="124"/>
                  </a:cubicBezTo>
                  <a:cubicBezTo>
                    <a:pt x="153" y="126"/>
                    <a:pt x="156" y="123"/>
                    <a:pt x="154" y="121"/>
                  </a:cubicBezTo>
                  <a:cubicBezTo>
                    <a:pt x="127" y="96"/>
                    <a:pt x="101" y="71"/>
                    <a:pt x="76" y="45"/>
                  </a:cubicBezTo>
                  <a:cubicBezTo>
                    <a:pt x="106" y="67"/>
                    <a:pt x="134" y="90"/>
                    <a:pt x="161" y="114"/>
                  </a:cubicBezTo>
                  <a:cubicBezTo>
                    <a:pt x="162" y="114"/>
                    <a:pt x="162" y="114"/>
                    <a:pt x="162" y="114"/>
                  </a:cubicBezTo>
                  <a:cubicBezTo>
                    <a:pt x="161" y="122"/>
                    <a:pt x="159" y="130"/>
                    <a:pt x="155"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26"/>
            <p:cNvSpPr>
              <a:spLocks noEditPoints="1"/>
            </p:cNvSpPr>
            <p:nvPr/>
          </p:nvSpPr>
          <p:spPr bwMode="auto">
            <a:xfrm>
              <a:off x="2436" y="2734"/>
              <a:ext cx="1055" cy="1071"/>
            </a:xfrm>
            <a:custGeom>
              <a:avLst/>
              <a:gdLst>
                <a:gd name="T0" fmla="*/ 402 w 444"/>
                <a:gd name="T1" fmla="*/ 162 h 451"/>
                <a:gd name="T2" fmla="*/ 386 w 444"/>
                <a:gd name="T3" fmla="*/ 122 h 451"/>
                <a:gd name="T4" fmla="*/ 437 w 444"/>
                <a:gd name="T5" fmla="*/ 149 h 451"/>
                <a:gd name="T6" fmla="*/ 386 w 444"/>
                <a:gd name="T7" fmla="*/ 121 h 451"/>
                <a:gd name="T8" fmla="*/ 80 w 444"/>
                <a:gd name="T9" fmla="*/ 73 h 451"/>
                <a:gd name="T10" fmla="*/ 6 w 444"/>
                <a:gd name="T11" fmla="*/ 209 h 451"/>
                <a:gd name="T12" fmla="*/ 186 w 444"/>
                <a:gd name="T13" fmla="*/ 432 h 451"/>
                <a:gd name="T14" fmla="*/ 239 w 444"/>
                <a:gd name="T15" fmla="*/ 449 h 451"/>
                <a:gd name="T16" fmla="*/ 225 w 444"/>
                <a:gd name="T17" fmla="*/ 432 h 451"/>
                <a:gd name="T18" fmla="*/ 263 w 444"/>
                <a:gd name="T19" fmla="*/ 442 h 451"/>
                <a:gd name="T20" fmla="*/ 247 w 444"/>
                <a:gd name="T21" fmla="*/ 428 h 451"/>
                <a:gd name="T22" fmla="*/ 291 w 444"/>
                <a:gd name="T23" fmla="*/ 436 h 451"/>
                <a:gd name="T24" fmla="*/ 260 w 444"/>
                <a:gd name="T25" fmla="*/ 425 h 451"/>
                <a:gd name="T26" fmla="*/ 318 w 444"/>
                <a:gd name="T27" fmla="*/ 429 h 451"/>
                <a:gd name="T28" fmla="*/ 289 w 444"/>
                <a:gd name="T29" fmla="*/ 414 h 451"/>
                <a:gd name="T30" fmla="*/ 311 w 444"/>
                <a:gd name="T31" fmla="*/ 403 h 451"/>
                <a:gd name="T32" fmla="*/ 321 w 444"/>
                <a:gd name="T33" fmla="*/ 404 h 451"/>
                <a:gd name="T34" fmla="*/ 340 w 444"/>
                <a:gd name="T35" fmla="*/ 414 h 451"/>
                <a:gd name="T36" fmla="*/ 326 w 444"/>
                <a:gd name="T37" fmla="*/ 405 h 451"/>
                <a:gd name="T38" fmla="*/ 314 w 444"/>
                <a:gd name="T39" fmla="*/ 400 h 451"/>
                <a:gd name="T40" fmla="*/ 364 w 444"/>
                <a:gd name="T41" fmla="*/ 394 h 451"/>
                <a:gd name="T42" fmla="*/ 342 w 444"/>
                <a:gd name="T43" fmla="*/ 378 h 451"/>
                <a:gd name="T44" fmla="*/ 390 w 444"/>
                <a:gd name="T45" fmla="*/ 359 h 451"/>
                <a:gd name="T46" fmla="*/ 370 w 444"/>
                <a:gd name="T47" fmla="*/ 347 h 451"/>
                <a:gd name="T48" fmla="*/ 412 w 444"/>
                <a:gd name="T49" fmla="*/ 338 h 451"/>
                <a:gd name="T50" fmla="*/ 386 w 444"/>
                <a:gd name="T51" fmla="*/ 321 h 451"/>
                <a:gd name="T52" fmla="*/ 432 w 444"/>
                <a:gd name="T53" fmla="*/ 296 h 451"/>
                <a:gd name="T54" fmla="*/ 404 w 444"/>
                <a:gd name="T55" fmla="*/ 279 h 451"/>
                <a:gd name="T56" fmla="*/ 410 w 444"/>
                <a:gd name="T57" fmla="*/ 208 h 451"/>
                <a:gd name="T58" fmla="*/ 439 w 444"/>
                <a:gd name="T59" fmla="*/ 220 h 451"/>
                <a:gd name="T60" fmla="*/ 403 w 444"/>
                <a:gd name="T61" fmla="*/ 164 h 451"/>
                <a:gd name="T62" fmla="*/ 443 w 444"/>
                <a:gd name="T63" fmla="*/ 192 h 451"/>
                <a:gd name="T64" fmla="*/ 358 w 444"/>
                <a:gd name="T65" fmla="*/ 338 h 451"/>
                <a:gd name="T66" fmla="*/ 361 w 444"/>
                <a:gd name="T67" fmla="*/ 344 h 451"/>
                <a:gd name="T68" fmla="*/ 331 w 444"/>
                <a:gd name="T69" fmla="*/ 376 h 451"/>
                <a:gd name="T70" fmla="*/ 48 w 444"/>
                <a:gd name="T71" fmla="*/ 345 h 451"/>
                <a:gd name="T72" fmla="*/ 76 w 444"/>
                <a:gd name="T73" fmla="*/ 84 h 451"/>
                <a:gd name="T74" fmla="*/ 292 w 444"/>
                <a:gd name="T75" fmla="*/ 43 h 451"/>
                <a:gd name="T76" fmla="*/ 396 w 444"/>
                <a:gd name="T77" fmla="*/ 197 h 451"/>
                <a:gd name="T78" fmla="*/ 402 w 444"/>
                <a:gd name="T79" fmla="*/ 203 h 451"/>
                <a:gd name="T80" fmla="*/ 363 w 444"/>
                <a:gd name="T81" fmla="*/ 34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4" h="451">
                  <a:moveTo>
                    <a:pt x="443" y="192"/>
                  </a:moveTo>
                  <a:cubicBezTo>
                    <a:pt x="432" y="179"/>
                    <a:pt x="418" y="169"/>
                    <a:pt x="402" y="162"/>
                  </a:cubicBezTo>
                  <a:cubicBezTo>
                    <a:pt x="398" y="148"/>
                    <a:pt x="393" y="135"/>
                    <a:pt x="386" y="122"/>
                  </a:cubicBezTo>
                  <a:cubicBezTo>
                    <a:pt x="386" y="122"/>
                    <a:pt x="386" y="122"/>
                    <a:pt x="386" y="122"/>
                  </a:cubicBezTo>
                  <a:cubicBezTo>
                    <a:pt x="403" y="132"/>
                    <a:pt x="419" y="142"/>
                    <a:pt x="436" y="150"/>
                  </a:cubicBezTo>
                  <a:cubicBezTo>
                    <a:pt x="437" y="151"/>
                    <a:pt x="438" y="149"/>
                    <a:pt x="437" y="149"/>
                  </a:cubicBezTo>
                  <a:cubicBezTo>
                    <a:pt x="421" y="138"/>
                    <a:pt x="404" y="129"/>
                    <a:pt x="387" y="120"/>
                  </a:cubicBezTo>
                  <a:cubicBezTo>
                    <a:pt x="386" y="119"/>
                    <a:pt x="386" y="120"/>
                    <a:pt x="386" y="121"/>
                  </a:cubicBezTo>
                  <a:cubicBezTo>
                    <a:pt x="370" y="92"/>
                    <a:pt x="348" y="66"/>
                    <a:pt x="320" y="48"/>
                  </a:cubicBezTo>
                  <a:cubicBezTo>
                    <a:pt x="248" y="0"/>
                    <a:pt x="139" y="8"/>
                    <a:pt x="80" y="73"/>
                  </a:cubicBezTo>
                  <a:cubicBezTo>
                    <a:pt x="78" y="71"/>
                    <a:pt x="74" y="70"/>
                    <a:pt x="72" y="73"/>
                  </a:cubicBezTo>
                  <a:cubicBezTo>
                    <a:pt x="43" y="115"/>
                    <a:pt x="13" y="158"/>
                    <a:pt x="6" y="209"/>
                  </a:cubicBezTo>
                  <a:cubicBezTo>
                    <a:pt x="0" y="251"/>
                    <a:pt x="8" y="295"/>
                    <a:pt x="29" y="332"/>
                  </a:cubicBezTo>
                  <a:cubicBezTo>
                    <a:pt x="61" y="390"/>
                    <a:pt x="122" y="426"/>
                    <a:pt x="186" y="432"/>
                  </a:cubicBezTo>
                  <a:cubicBezTo>
                    <a:pt x="204" y="438"/>
                    <a:pt x="221" y="445"/>
                    <a:pt x="238" y="451"/>
                  </a:cubicBezTo>
                  <a:cubicBezTo>
                    <a:pt x="239" y="451"/>
                    <a:pt x="239" y="450"/>
                    <a:pt x="239" y="449"/>
                  </a:cubicBezTo>
                  <a:cubicBezTo>
                    <a:pt x="223" y="443"/>
                    <a:pt x="207" y="438"/>
                    <a:pt x="192" y="432"/>
                  </a:cubicBezTo>
                  <a:cubicBezTo>
                    <a:pt x="203" y="433"/>
                    <a:pt x="214" y="433"/>
                    <a:pt x="225" y="432"/>
                  </a:cubicBezTo>
                  <a:cubicBezTo>
                    <a:pt x="237" y="438"/>
                    <a:pt x="249" y="442"/>
                    <a:pt x="262" y="444"/>
                  </a:cubicBezTo>
                  <a:cubicBezTo>
                    <a:pt x="264" y="444"/>
                    <a:pt x="264" y="442"/>
                    <a:pt x="263" y="442"/>
                  </a:cubicBezTo>
                  <a:cubicBezTo>
                    <a:pt x="251" y="440"/>
                    <a:pt x="240" y="436"/>
                    <a:pt x="229" y="431"/>
                  </a:cubicBezTo>
                  <a:cubicBezTo>
                    <a:pt x="235" y="431"/>
                    <a:pt x="241" y="430"/>
                    <a:pt x="247" y="428"/>
                  </a:cubicBezTo>
                  <a:cubicBezTo>
                    <a:pt x="250" y="428"/>
                    <a:pt x="254" y="427"/>
                    <a:pt x="257" y="426"/>
                  </a:cubicBezTo>
                  <a:cubicBezTo>
                    <a:pt x="268" y="430"/>
                    <a:pt x="279" y="434"/>
                    <a:pt x="291" y="436"/>
                  </a:cubicBezTo>
                  <a:cubicBezTo>
                    <a:pt x="292" y="436"/>
                    <a:pt x="292" y="434"/>
                    <a:pt x="291" y="434"/>
                  </a:cubicBezTo>
                  <a:cubicBezTo>
                    <a:pt x="280" y="432"/>
                    <a:pt x="270" y="429"/>
                    <a:pt x="260" y="425"/>
                  </a:cubicBezTo>
                  <a:cubicBezTo>
                    <a:pt x="269" y="422"/>
                    <a:pt x="278" y="419"/>
                    <a:pt x="286" y="415"/>
                  </a:cubicBezTo>
                  <a:cubicBezTo>
                    <a:pt x="297" y="420"/>
                    <a:pt x="307" y="424"/>
                    <a:pt x="318" y="429"/>
                  </a:cubicBezTo>
                  <a:cubicBezTo>
                    <a:pt x="319" y="429"/>
                    <a:pt x="320" y="427"/>
                    <a:pt x="319" y="427"/>
                  </a:cubicBezTo>
                  <a:cubicBezTo>
                    <a:pt x="309" y="422"/>
                    <a:pt x="299" y="418"/>
                    <a:pt x="289" y="414"/>
                  </a:cubicBezTo>
                  <a:cubicBezTo>
                    <a:pt x="296" y="410"/>
                    <a:pt x="303" y="407"/>
                    <a:pt x="310" y="402"/>
                  </a:cubicBezTo>
                  <a:cubicBezTo>
                    <a:pt x="310" y="403"/>
                    <a:pt x="311" y="403"/>
                    <a:pt x="311" y="403"/>
                  </a:cubicBezTo>
                  <a:cubicBezTo>
                    <a:pt x="311" y="404"/>
                    <a:pt x="312" y="403"/>
                    <a:pt x="312" y="402"/>
                  </a:cubicBezTo>
                  <a:cubicBezTo>
                    <a:pt x="309" y="400"/>
                    <a:pt x="321" y="404"/>
                    <a:pt x="321" y="404"/>
                  </a:cubicBezTo>
                  <a:cubicBezTo>
                    <a:pt x="323" y="405"/>
                    <a:pt x="325" y="406"/>
                    <a:pt x="328" y="408"/>
                  </a:cubicBezTo>
                  <a:cubicBezTo>
                    <a:pt x="332" y="410"/>
                    <a:pt x="336" y="412"/>
                    <a:pt x="340" y="414"/>
                  </a:cubicBezTo>
                  <a:cubicBezTo>
                    <a:pt x="341" y="414"/>
                    <a:pt x="342" y="413"/>
                    <a:pt x="341" y="412"/>
                  </a:cubicBezTo>
                  <a:cubicBezTo>
                    <a:pt x="336" y="410"/>
                    <a:pt x="331" y="408"/>
                    <a:pt x="326" y="405"/>
                  </a:cubicBezTo>
                  <a:cubicBezTo>
                    <a:pt x="323" y="404"/>
                    <a:pt x="318" y="400"/>
                    <a:pt x="314" y="400"/>
                  </a:cubicBezTo>
                  <a:cubicBezTo>
                    <a:pt x="314" y="400"/>
                    <a:pt x="314" y="400"/>
                    <a:pt x="314" y="400"/>
                  </a:cubicBezTo>
                  <a:cubicBezTo>
                    <a:pt x="323" y="394"/>
                    <a:pt x="331" y="388"/>
                    <a:pt x="339" y="381"/>
                  </a:cubicBezTo>
                  <a:cubicBezTo>
                    <a:pt x="347" y="385"/>
                    <a:pt x="356" y="390"/>
                    <a:pt x="364" y="394"/>
                  </a:cubicBezTo>
                  <a:cubicBezTo>
                    <a:pt x="366" y="394"/>
                    <a:pt x="367" y="393"/>
                    <a:pt x="365" y="392"/>
                  </a:cubicBezTo>
                  <a:cubicBezTo>
                    <a:pt x="358" y="387"/>
                    <a:pt x="350" y="383"/>
                    <a:pt x="342" y="378"/>
                  </a:cubicBezTo>
                  <a:cubicBezTo>
                    <a:pt x="351" y="369"/>
                    <a:pt x="360" y="360"/>
                    <a:pt x="368" y="349"/>
                  </a:cubicBezTo>
                  <a:cubicBezTo>
                    <a:pt x="375" y="353"/>
                    <a:pt x="382" y="356"/>
                    <a:pt x="390" y="359"/>
                  </a:cubicBezTo>
                  <a:cubicBezTo>
                    <a:pt x="392" y="359"/>
                    <a:pt x="392" y="357"/>
                    <a:pt x="391" y="356"/>
                  </a:cubicBezTo>
                  <a:cubicBezTo>
                    <a:pt x="383" y="354"/>
                    <a:pt x="377" y="351"/>
                    <a:pt x="370" y="347"/>
                  </a:cubicBezTo>
                  <a:cubicBezTo>
                    <a:pt x="376" y="339"/>
                    <a:pt x="381" y="331"/>
                    <a:pt x="385" y="323"/>
                  </a:cubicBezTo>
                  <a:cubicBezTo>
                    <a:pt x="394" y="328"/>
                    <a:pt x="403" y="333"/>
                    <a:pt x="412" y="338"/>
                  </a:cubicBezTo>
                  <a:cubicBezTo>
                    <a:pt x="413" y="339"/>
                    <a:pt x="415" y="337"/>
                    <a:pt x="413" y="336"/>
                  </a:cubicBezTo>
                  <a:cubicBezTo>
                    <a:pt x="405" y="331"/>
                    <a:pt x="395" y="326"/>
                    <a:pt x="386" y="321"/>
                  </a:cubicBezTo>
                  <a:cubicBezTo>
                    <a:pt x="393" y="308"/>
                    <a:pt x="399" y="295"/>
                    <a:pt x="403" y="281"/>
                  </a:cubicBezTo>
                  <a:cubicBezTo>
                    <a:pt x="412" y="288"/>
                    <a:pt x="422" y="294"/>
                    <a:pt x="432" y="296"/>
                  </a:cubicBezTo>
                  <a:cubicBezTo>
                    <a:pt x="434" y="297"/>
                    <a:pt x="434" y="295"/>
                    <a:pt x="433" y="295"/>
                  </a:cubicBezTo>
                  <a:cubicBezTo>
                    <a:pt x="422" y="290"/>
                    <a:pt x="413" y="286"/>
                    <a:pt x="404" y="279"/>
                  </a:cubicBezTo>
                  <a:cubicBezTo>
                    <a:pt x="406" y="271"/>
                    <a:pt x="408" y="262"/>
                    <a:pt x="409" y="253"/>
                  </a:cubicBezTo>
                  <a:cubicBezTo>
                    <a:pt x="411" y="238"/>
                    <a:pt x="412" y="223"/>
                    <a:pt x="410" y="208"/>
                  </a:cubicBezTo>
                  <a:cubicBezTo>
                    <a:pt x="420" y="213"/>
                    <a:pt x="429" y="218"/>
                    <a:pt x="438" y="222"/>
                  </a:cubicBezTo>
                  <a:cubicBezTo>
                    <a:pt x="439" y="223"/>
                    <a:pt x="440" y="221"/>
                    <a:pt x="439" y="220"/>
                  </a:cubicBezTo>
                  <a:cubicBezTo>
                    <a:pt x="430" y="214"/>
                    <a:pt x="420" y="209"/>
                    <a:pt x="410" y="204"/>
                  </a:cubicBezTo>
                  <a:cubicBezTo>
                    <a:pt x="409" y="191"/>
                    <a:pt x="406" y="178"/>
                    <a:pt x="403" y="164"/>
                  </a:cubicBezTo>
                  <a:cubicBezTo>
                    <a:pt x="417" y="172"/>
                    <a:pt x="430" y="182"/>
                    <a:pt x="442" y="194"/>
                  </a:cubicBezTo>
                  <a:cubicBezTo>
                    <a:pt x="443" y="195"/>
                    <a:pt x="444" y="193"/>
                    <a:pt x="443" y="192"/>
                  </a:cubicBezTo>
                  <a:close/>
                  <a:moveTo>
                    <a:pt x="363" y="342"/>
                  </a:moveTo>
                  <a:cubicBezTo>
                    <a:pt x="361" y="341"/>
                    <a:pt x="359" y="339"/>
                    <a:pt x="358" y="338"/>
                  </a:cubicBezTo>
                  <a:cubicBezTo>
                    <a:pt x="357" y="337"/>
                    <a:pt x="355" y="339"/>
                    <a:pt x="356" y="340"/>
                  </a:cubicBezTo>
                  <a:cubicBezTo>
                    <a:pt x="358" y="341"/>
                    <a:pt x="360" y="342"/>
                    <a:pt x="361" y="344"/>
                  </a:cubicBezTo>
                  <a:cubicBezTo>
                    <a:pt x="353" y="355"/>
                    <a:pt x="344" y="365"/>
                    <a:pt x="333" y="374"/>
                  </a:cubicBezTo>
                  <a:cubicBezTo>
                    <a:pt x="332" y="373"/>
                    <a:pt x="331" y="375"/>
                    <a:pt x="331" y="376"/>
                  </a:cubicBezTo>
                  <a:cubicBezTo>
                    <a:pt x="314" y="391"/>
                    <a:pt x="294" y="403"/>
                    <a:pt x="273" y="411"/>
                  </a:cubicBezTo>
                  <a:cubicBezTo>
                    <a:pt x="194" y="442"/>
                    <a:pt x="97" y="415"/>
                    <a:pt x="48" y="345"/>
                  </a:cubicBezTo>
                  <a:cubicBezTo>
                    <a:pt x="22" y="309"/>
                    <a:pt x="9" y="263"/>
                    <a:pt x="14" y="218"/>
                  </a:cubicBezTo>
                  <a:cubicBezTo>
                    <a:pt x="19" y="167"/>
                    <a:pt x="48" y="124"/>
                    <a:pt x="76" y="84"/>
                  </a:cubicBezTo>
                  <a:cubicBezTo>
                    <a:pt x="77" y="84"/>
                    <a:pt x="78" y="84"/>
                    <a:pt x="79" y="83"/>
                  </a:cubicBezTo>
                  <a:cubicBezTo>
                    <a:pt x="135" y="29"/>
                    <a:pt x="220" y="11"/>
                    <a:pt x="292" y="43"/>
                  </a:cubicBezTo>
                  <a:cubicBezTo>
                    <a:pt x="354" y="70"/>
                    <a:pt x="393" y="134"/>
                    <a:pt x="401" y="200"/>
                  </a:cubicBezTo>
                  <a:cubicBezTo>
                    <a:pt x="399" y="199"/>
                    <a:pt x="398" y="198"/>
                    <a:pt x="396" y="197"/>
                  </a:cubicBezTo>
                  <a:cubicBezTo>
                    <a:pt x="395" y="197"/>
                    <a:pt x="394" y="198"/>
                    <a:pt x="395" y="199"/>
                  </a:cubicBezTo>
                  <a:cubicBezTo>
                    <a:pt x="397" y="200"/>
                    <a:pt x="399" y="201"/>
                    <a:pt x="402" y="203"/>
                  </a:cubicBezTo>
                  <a:cubicBezTo>
                    <a:pt x="402" y="210"/>
                    <a:pt x="403" y="217"/>
                    <a:pt x="403" y="224"/>
                  </a:cubicBezTo>
                  <a:cubicBezTo>
                    <a:pt x="402" y="267"/>
                    <a:pt x="388" y="308"/>
                    <a:pt x="363" y="3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27"/>
            <p:cNvSpPr>
              <a:spLocks noEditPoints="1"/>
            </p:cNvSpPr>
            <p:nvPr/>
          </p:nvSpPr>
          <p:spPr bwMode="auto">
            <a:xfrm>
              <a:off x="2158" y="3520"/>
              <a:ext cx="579" cy="669"/>
            </a:xfrm>
            <a:custGeom>
              <a:avLst/>
              <a:gdLst>
                <a:gd name="T0" fmla="*/ 107 w 244"/>
                <a:gd name="T1" fmla="*/ 92 h 282"/>
                <a:gd name="T2" fmla="*/ 94 w 244"/>
                <a:gd name="T3" fmla="*/ 45 h 282"/>
                <a:gd name="T4" fmla="*/ 17 w 244"/>
                <a:gd name="T5" fmla="*/ 15 h 282"/>
                <a:gd name="T6" fmla="*/ 16 w 244"/>
                <a:gd name="T7" fmla="*/ 16 h 282"/>
                <a:gd name="T8" fmla="*/ 7 w 244"/>
                <a:gd name="T9" fmla="*/ 28 h 282"/>
                <a:gd name="T10" fmla="*/ 7 w 244"/>
                <a:gd name="T11" fmla="*/ 74 h 282"/>
                <a:gd name="T12" fmla="*/ 79 w 244"/>
                <a:gd name="T13" fmla="*/ 122 h 282"/>
                <a:gd name="T14" fmla="*/ 148 w 244"/>
                <a:gd name="T15" fmla="*/ 231 h 282"/>
                <a:gd name="T16" fmla="*/ 205 w 244"/>
                <a:gd name="T17" fmla="*/ 186 h 282"/>
                <a:gd name="T18" fmla="*/ 169 w 244"/>
                <a:gd name="T19" fmla="*/ 242 h 282"/>
                <a:gd name="T20" fmla="*/ 194 w 244"/>
                <a:gd name="T21" fmla="*/ 248 h 282"/>
                <a:gd name="T22" fmla="*/ 159 w 244"/>
                <a:gd name="T23" fmla="*/ 231 h 282"/>
                <a:gd name="T24" fmla="*/ 184 w 244"/>
                <a:gd name="T25" fmla="*/ 233 h 282"/>
                <a:gd name="T26" fmla="*/ 148 w 244"/>
                <a:gd name="T27" fmla="*/ 216 h 282"/>
                <a:gd name="T28" fmla="*/ 131 w 244"/>
                <a:gd name="T29" fmla="*/ 189 h 282"/>
                <a:gd name="T30" fmla="*/ 174 w 244"/>
                <a:gd name="T31" fmla="*/ 211 h 282"/>
                <a:gd name="T32" fmla="*/ 85 w 244"/>
                <a:gd name="T33" fmla="*/ 118 h 282"/>
                <a:gd name="T34" fmla="*/ 122 w 244"/>
                <a:gd name="T35" fmla="*/ 137 h 282"/>
                <a:gd name="T36" fmla="*/ 84 w 244"/>
                <a:gd name="T37" fmla="*/ 115 h 282"/>
                <a:gd name="T38" fmla="*/ 77 w 244"/>
                <a:gd name="T39" fmla="*/ 109 h 282"/>
                <a:gd name="T40" fmla="*/ 21 w 244"/>
                <a:gd name="T41" fmla="*/ 80 h 282"/>
                <a:gd name="T42" fmla="*/ 44 w 244"/>
                <a:gd name="T43" fmla="*/ 86 h 282"/>
                <a:gd name="T44" fmla="*/ 17 w 244"/>
                <a:gd name="T45" fmla="*/ 75 h 282"/>
                <a:gd name="T46" fmla="*/ 44 w 244"/>
                <a:gd name="T47" fmla="*/ 72 h 282"/>
                <a:gd name="T48" fmla="*/ 12 w 244"/>
                <a:gd name="T49" fmla="*/ 61 h 282"/>
                <a:gd name="T50" fmla="*/ 42 w 244"/>
                <a:gd name="T51" fmla="*/ 53 h 282"/>
                <a:gd name="T52" fmla="*/ 10 w 244"/>
                <a:gd name="T53" fmla="*/ 45 h 282"/>
                <a:gd name="T54" fmla="*/ 24 w 244"/>
                <a:gd name="T55" fmla="*/ 33 h 282"/>
                <a:gd name="T56" fmla="*/ 42 w 244"/>
                <a:gd name="T57" fmla="*/ 35 h 282"/>
                <a:gd name="T58" fmla="*/ 16 w 244"/>
                <a:gd name="T59" fmla="*/ 29 h 282"/>
                <a:gd name="T60" fmla="*/ 28 w 244"/>
                <a:gd name="T61" fmla="*/ 18 h 282"/>
                <a:gd name="T62" fmla="*/ 46 w 244"/>
                <a:gd name="T63" fmla="*/ 21 h 282"/>
                <a:gd name="T64" fmla="*/ 91 w 244"/>
                <a:gd name="T65" fmla="*/ 63 h 282"/>
                <a:gd name="T66" fmla="*/ 101 w 244"/>
                <a:gd name="T67" fmla="*/ 99 h 282"/>
                <a:gd name="T68" fmla="*/ 107 w 244"/>
                <a:gd name="T69" fmla="*/ 103 h 282"/>
                <a:gd name="T70" fmla="*/ 168 w 244"/>
                <a:gd name="T71" fmla="*/ 15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4" h="282">
                  <a:moveTo>
                    <a:pt x="205" y="186"/>
                  </a:moveTo>
                  <a:cubicBezTo>
                    <a:pt x="178" y="151"/>
                    <a:pt x="140" y="122"/>
                    <a:pt x="107" y="92"/>
                  </a:cubicBezTo>
                  <a:cubicBezTo>
                    <a:pt x="106" y="92"/>
                    <a:pt x="105" y="91"/>
                    <a:pt x="104" y="91"/>
                  </a:cubicBezTo>
                  <a:cubicBezTo>
                    <a:pt x="97" y="78"/>
                    <a:pt x="99" y="59"/>
                    <a:pt x="94" y="45"/>
                  </a:cubicBezTo>
                  <a:cubicBezTo>
                    <a:pt x="90" y="34"/>
                    <a:pt x="84" y="24"/>
                    <a:pt x="75" y="16"/>
                  </a:cubicBezTo>
                  <a:cubicBezTo>
                    <a:pt x="58" y="2"/>
                    <a:pt x="34" y="0"/>
                    <a:pt x="17" y="15"/>
                  </a:cubicBezTo>
                  <a:cubicBezTo>
                    <a:pt x="17" y="15"/>
                    <a:pt x="16" y="15"/>
                    <a:pt x="16" y="15"/>
                  </a:cubicBezTo>
                  <a:cubicBezTo>
                    <a:pt x="15" y="15"/>
                    <a:pt x="15" y="16"/>
                    <a:pt x="16" y="16"/>
                  </a:cubicBezTo>
                  <a:cubicBezTo>
                    <a:pt x="16" y="16"/>
                    <a:pt x="16" y="16"/>
                    <a:pt x="16" y="16"/>
                  </a:cubicBezTo>
                  <a:cubicBezTo>
                    <a:pt x="12" y="20"/>
                    <a:pt x="9" y="23"/>
                    <a:pt x="7" y="28"/>
                  </a:cubicBezTo>
                  <a:cubicBezTo>
                    <a:pt x="5" y="28"/>
                    <a:pt x="3" y="30"/>
                    <a:pt x="5" y="32"/>
                  </a:cubicBezTo>
                  <a:cubicBezTo>
                    <a:pt x="0" y="45"/>
                    <a:pt x="1" y="60"/>
                    <a:pt x="7" y="74"/>
                  </a:cubicBezTo>
                  <a:cubicBezTo>
                    <a:pt x="13" y="86"/>
                    <a:pt x="23" y="95"/>
                    <a:pt x="35" y="101"/>
                  </a:cubicBezTo>
                  <a:cubicBezTo>
                    <a:pt x="50" y="108"/>
                    <a:pt x="70" y="107"/>
                    <a:pt x="79" y="122"/>
                  </a:cubicBezTo>
                  <a:cubicBezTo>
                    <a:pt x="80" y="124"/>
                    <a:pt x="81" y="124"/>
                    <a:pt x="82" y="124"/>
                  </a:cubicBezTo>
                  <a:cubicBezTo>
                    <a:pt x="101" y="161"/>
                    <a:pt x="123" y="199"/>
                    <a:pt x="148" y="231"/>
                  </a:cubicBezTo>
                  <a:cubicBezTo>
                    <a:pt x="162" y="249"/>
                    <a:pt x="192" y="282"/>
                    <a:pt x="217" y="264"/>
                  </a:cubicBezTo>
                  <a:cubicBezTo>
                    <a:pt x="244" y="244"/>
                    <a:pt x="220" y="205"/>
                    <a:pt x="205" y="186"/>
                  </a:cubicBezTo>
                  <a:close/>
                  <a:moveTo>
                    <a:pt x="219" y="246"/>
                  </a:moveTo>
                  <a:cubicBezTo>
                    <a:pt x="208" y="273"/>
                    <a:pt x="184" y="256"/>
                    <a:pt x="169" y="242"/>
                  </a:cubicBezTo>
                  <a:cubicBezTo>
                    <a:pt x="177" y="245"/>
                    <a:pt x="185" y="248"/>
                    <a:pt x="193" y="249"/>
                  </a:cubicBezTo>
                  <a:cubicBezTo>
                    <a:pt x="195" y="250"/>
                    <a:pt x="195" y="248"/>
                    <a:pt x="194" y="248"/>
                  </a:cubicBezTo>
                  <a:cubicBezTo>
                    <a:pt x="184" y="245"/>
                    <a:pt x="175" y="242"/>
                    <a:pt x="166" y="239"/>
                  </a:cubicBezTo>
                  <a:cubicBezTo>
                    <a:pt x="163" y="236"/>
                    <a:pt x="161" y="233"/>
                    <a:pt x="159" y="231"/>
                  </a:cubicBezTo>
                  <a:cubicBezTo>
                    <a:pt x="155" y="227"/>
                    <a:pt x="152" y="222"/>
                    <a:pt x="149" y="218"/>
                  </a:cubicBezTo>
                  <a:cubicBezTo>
                    <a:pt x="161" y="223"/>
                    <a:pt x="172" y="228"/>
                    <a:pt x="184" y="233"/>
                  </a:cubicBezTo>
                  <a:cubicBezTo>
                    <a:pt x="184" y="233"/>
                    <a:pt x="185" y="232"/>
                    <a:pt x="184" y="232"/>
                  </a:cubicBezTo>
                  <a:cubicBezTo>
                    <a:pt x="172" y="226"/>
                    <a:pt x="160" y="221"/>
                    <a:pt x="148" y="216"/>
                  </a:cubicBezTo>
                  <a:cubicBezTo>
                    <a:pt x="143" y="209"/>
                    <a:pt x="139" y="202"/>
                    <a:pt x="135" y="196"/>
                  </a:cubicBezTo>
                  <a:cubicBezTo>
                    <a:pt x="133" y="193"/>
                    <a:pt x="132" y="191"/>
                    <a:pt x="131" y="189"/>
                  </a:cubicBezTo>
                  <a:cubicBezTo>
                    <a:pt x="144" y="199"/>
                    <a:pt x="158" y="206"/>
                    <a:pt x="173" y="213"/>
                  </a:cubicBezTo>
                  <a:cubicBezTo>
                    <a:pt x="174" y="213"/>
                    <a:pt x="175" y="212"/>
                    <a:pt x="174" y="211"/>
                  </a:cubicBezTo>
                  <a:cubicBezTo>
                    <a:pt x="158" y="204"/>
                    <a:pt x="143" y="195"/>
                    <a:pt x="128" y="185"/>
                  </a:cubicBezTo>
                  <a:cubicBezTo>
                    <a:pt x="114" y="162"/>
                    <a:pt x="100" y="140"/>
                    <a:pt x="85" y="118"/>
                  </a:cubicBezTo>
                  <a:cubicBezTo>
                    <a:pt x="97" y="125"/>
                    <a:pt x="109" y="132"/>
                    <a:pt x="121" y="139"/>
                  </a:cubicBezTo>
                  <a:cubicBezTo>
                    <a:pt x="122" y="139"/>
                    <a:pt x="123" y="138"/>
                    <a:pt x="122" y="137"/>
                  </a:cubicBezTo>
                  <a:cubicBezTo>
                    <a:pt x="110" y="130"/>
                    <a:pt x="97" y="122"/>
                    <a:pt x="84" y="115"/>
                  </a:cubicBezTo>
                  <a:cubicBezTo>
                    <a:pt x="84" y="115"/>
                    <a:pt x="84" y="115"/>
                    <a:pt x="84" y="115"/>
                  </a:cubicBezTo>
                  <a:cubicBezTo>
                    <a:pt x="82" y="114"/>
                    <a:pt x="81" y="112"/>
                    <a:pt x="80" y="110"/>
                  </a:cubicBezTo>
                  <a:cubicBezTo>
                    <a:pt x="79" y="109"/>
                    <a:pt x="78" y="109"/>
                    <a:pt x="77" y="109"/>
                  </a:cubicBezTo>
                  <a:cubicBezTo>
                    <a:pt x="71" y="104"/>
                    <a:pt x="63" y="102"/>
                    <a:pt x="54" y="99"/>
                  </a:cubicBezTo>
                  <a:cubicBezTo>
                    <a:pt x="41" y="95"/>
                    <a:pt x="29" y="90"/>
                    <a:pt x="21" y="80"/>
                  </a:cubicBezTo>
                  <a:cubicBezTo>
                    <a:pt x="28" y="83"/>
                    <a:pt x="36" y="85"/>
                    <a:pt x="44" y="87"/>
                  </a:cubicBezTo>
                  <a:cubicBezTo>
                    <a:pt x="44" y="87"/>
                    <a:pt x="45" y="86"/>
                    <a:pt x="44" y="86"/>
                  </a:cubicBezTo>
                  <a:cubicBezTo>
                    <a:pt x="36" y="83"/>
                    <a:pt x="27" y="81"/>
                    <a:pt x="19" y="77"/>
                  </a:cubicBezTo>
                  <a:cubicBezTo>
                    <a:pt x="19" y="77"/>
                    <a:pt x="18" y="76"/>
                    <a:pt x="17" y="75"/>
                  </a:cubicBezTo>
                  <a:cubicBezTo>
                    <a:pt x="15" y="71"/>
                    <a:pt x="13" y="67"/>
                    <a:pt x="12" y="62"/>
                  </a:cubicBezTo>
                  <a:cubicBezTo>
                    <a:pt x="22" y="66"/>
                    <a:pt x="33" y="69"/>
                    <a:pt x="44" y="72"/>
                  </a:cubicBezTo>
                  <a:cubicBezTo>
                    <a:pt x="45" y="73"/>
                    <a:pt x="45" y="71"/>
                    <a:pt x="44" y="71"/>
                  </a:cubicBezTo>
                  <a:cubicBezTo>
                    <a:pt x="33" y="67"/>
                    <a:pt x="22" y="64"/>
                    <a:pt x="12" y="61"/>
                  </a:cubicBezTo>
                  <a:cubicBezTo>
                    <a:pt x="10" y="56"/>
                    <a:pt x="10" y="52"/>
                    <a:pt x="10" y="47"/>
                  </a:cubicBezTo>
                  <a:cubicBezTo>
                    <a:pt x="20" y="51"/>
                    <a:pt x="31" y="53"/>
                    <a:pt x="42" y="53"/>
                  </a:cubicBezTo>
                  <a:cubicBezTo>
                    <a:pt x="43" y="53"/>
                    <a:pt x="43" y="52"/>
                    <a:pt x="42" y="52"/>
                  </a:cubicBezTo>
                  <a:cubicBezTo>
                    <a:pt x="31" y="50"/>
                    <a:pt x="21" y="48"/>
                    <a:pt x="10" y="45"/>
                  </a:cubicBezTo>
                  <a:cubicBezTo>
                    <a:pt x="11" y="40"/>
                    <a:pt x="13" y="35"/>
                    <a:pt x="15" y="31"/>
                  </a:cubicBezTo>
                  <a:cubicBezTo>
                    <a:pt x="18" y="31"/>
                    <a:pt x="21" y="32"/>
                    <a:pt x="24" y="33"/>
                  </a:cubicBezTo>
                  <a:cubicBezTo>
                    <a:pt x="30" y="34"/>
                    <a:pt x="36" y="36"/>
                    <a:pt x="42" y="37"/>
                  </a:cubicBezTo>
                  <a:cubicBezTo>
                    <a:pt x="43" y="37"/>
                    <a:pt x="43" y="35"/>
                    <a:pt x="42" y="35"/>
                  </a:cubicBezTo>
                  <a:cubicBezTo>
                    <a:pt x="36" y="33"/>
                    <a:pt x="29" y="32"/>
                    <a:pt x="23" y="31"/>
                  </a:cubicBezTo>
                  <a:cubicBezTo>
                    <a:pt x="21" y="30"/>
                    <a:pt x="19" y="30"/>
                    <a:pt x="16" y="29"/>
                  </a:cubicBezTo>
                  <a:cubicBezTo>
                    <a:pt x="18" y="26"/>
                    <a:pt x="20" y="24"/>
                    <a:pt x="23" y="21"/>
                  </a:cubicBezTo>
                  <a:cubicBezTo>
                    <a:pt x="25" y="20"/>
                    <a:pt x="26" y="19"/>
                    <a:pt x="28" y="18"/>
                  </a:cubicBezTo>
                  <a:cubicBezTo>
                    <a:pt x="34" y="19"/>
                    <a:pt x="40" y="21"/>
                    <a:pt x="46" y="23"/>
                  </a:cubicBezTo>
                  <a:cubicBezTo>
                    <a:pt x="47" y="23"/>
                    <a:pt x="47" y="22"/>
                    <a:pt x="46" y="21"/>
                  </a:cubicBezTo>
                  <a:cubicBezTo>
                    <a:pt x="41" y="19"/>
                    <a:pt x="36" y="18"/>
                    <a:pt x="30" y="16"/>
                  </a:cubicBezTo>
                  <a:cubicBezTo>
                    <a:pt x="59" y="0"/>
                    <a:pt x="85" y="36"/>
                    <a:pt x="91" y="63"/>
                  </a:cubicBezTo>
                  <a:cubicBezTo>
                    <a:pt x="93" y="75"/>
                    <a:pt x="93" y="88"/>
                    <a:pt x="100" y="97"/>
                  </a:cubicBezTo>
                  <a:cubicBezTo>
                    <a:pt x="100" y="98"/>
                    <a:pt x="101" y="98"/>
                    <a:pt x="101" y="99"/>
                  </a:cubicBezTo>
                  <a:cubicBezTo>
                    <a:pt x="101" y="99"/>
                    <a:pt x="102" y="99"/>
                    <a:pt x="102" y="99"/>
                  </a:cubicBezTo>
                  <a:cubicBezTo>
                    <a:pt x="103" y="101"/>
                    <a:pt x="105" y="102"/>
                    <a:pt x="107" y="103"/>
                  </a:cubicBezTo>
                  <a:cubicBezTo>
                    <a:pt x="107" y="104"/>
                    <a:pt x="107" y="104"/>
                    <a:pt x="107" y="104"/>
                  </a:cubicBezTo>
                  <a:cubicBezTo>
                    <a:pt x="127" y="122"/>
                    <a:pt x="148" y="140"/>
                    <a:pt x="168" y="159"/>
                  </a:cubicBezTo>
                  <a:cubicBezTo>
                    <a:pt x="186" y="176"/>
                    <a:pt x="231" y="217"/>
                    <a:pt x="219"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28"/>
            <p:cNvSpPr/>
            <p:nvPr/>
          </p:nvSpPr>
          <p:spPr bwMode="auto">
            <a:xfrm>
              <a:off x="2255" y="3572"/>
              <a:ext cx="90" cy="195"/>
            </a:xfrm>
            <a:custGeom>
              <a:avLst/>
              <a:gdLst>
                <a:gd name="T0" fmla="*/ 36 w 38"/>
                <a:gd name="T1" fmla="*/ 46 h 82"/>
                <a:gd name="T2" fmla="*/ 4 w 38"/>
                <a:gd name="T3" fmla="*/ 1 h 82"/>
                <a:gd name="T4" fmla="*/ 2 w 38"/>
                <a:gd name="T5" fmla="*/ 5 h 82"/>
                <a:gd name="T6" fmla="*/ 26 w 38"/>
                <a:gd name="T7" fmla="*/ 32 h 82"/>
                <a:gd name="T8" fmla="*/ 16 w 38"/>
                <a:gd name="T9" fmla="*/ 71 h 82"/>
                <a:gd name="T10" fmla="*/ 15 w 38"/>
                <a:gd name="T11" fmla="*/ 74 h 82"/>
                <a:gd name="T12" fmla="*/ 36 w 38"/>
                <a:gd name="T13" fmla="*/ 46 h 82"/>
              </a:gdLst>
              <a:ahLst/>
              <a:cxnLst>
                <a:cxn ang="0">
                  <a:pos x="T0" y="T1"/>
                </a:cxn>
                <a:cxn ang="0">
                  <a:pos x="T2" y="T3"/>
                </a:cxn>
                <a:cxn ang="0">
                  <a:pos x="T4" y="T5"/>
                </a:cxn>
                <a:cxn ang="0">
                  <a:pos x="T6" y="T7"/>
                </a:cxn>
                <a:cxn ang="0">
                  <a:pos x="T8" y="T9"/>
                </a:cxn>
                <a:cxn ang="0">
                  <a:pos x="T10" y="T11"/>
                </a:cxn>
                <a:cxn ang="0">
                  <a:pos x="T12" y="T13"/>
                </a:cxn>
              </a:cxnLst>
              <a:rect l="0" t="0" r="r" b="b"/>
              <a:pathLst>
                <a:path w="38" h="82">
                  <a:moveTo>
                    <a:pt x="36" y="46"/>
                  </a:moveTo>
                  <a:cubicBezTo>
                    <a:pt x="34" y="27"/>
                    <a:pt x="22" y="8"/>
                    <a:pt x="4" y="1"/>
                  </a:cubicBezTo>
                  <a:cubicBezTo>
                    <a:pt x="1" y="0"/>
                    <a:pt x="0" y="4"/>
                    <a:pt x="2" y="5"/>
                  </a:cubicBezTo>
                  <a:cubicBezTo>
                    <a:pt x="12" y="13"/>
                    <a:pt x="21" y="20"/>
                    <a:pt x="26" y="32"/>
                  </a:cubicBezTo>
                  <a:cubicBezTo>
                    <a:pt x="29" y="39"/>
                    <a:pt x="37" y="77"/>
                    <a:pt x="16" y="71"/>
                  </a:cubicBezTo>
                  <a:cubicBezTo>
                    <a:pt x="15" y="70"/>
                    <a:pt x="14" y="73"/>
                    <a:pt x="15" y="74"/>
                  </a:cubicBezTo>
                  <a:cubicBezTo>
                    <a:pt x="33" y="82"/>
                    <a:pt x="38" y="58"/>
                    <a:pt x="3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29"/>
            <p:cNvSpPr/>
            <p:nvPr/>
          </p:nvSpPr>
          <p:spPr bwMode="auto">
            <a:xfrm>
              <a:off x="3170" y="3278"/>
              <a:ext cx="66" cy="40"/>
            </a:xfrm>
            <a:custGeom>
              <a:avLst/>
              <a:gdLst>
                <a:gd name="T0" fmla="*/ 26 w 28"/>
                <a:gd name="T1" fmla="*/ 15 h 17"/>
                <a:gd name="T2" fmla="*/ 2 w 28"/>
                <a:gd name="T3" fmla="*/ 1 h 17"/>
                <a:gd name="T4" fmla="*/ 1 w 28"/>
                <a:gd name="T5" fmla="*/ 3 h 17"/>
                <a:gd name="T6" fmla="*/ 25 w 28"/>
                <a:gd name="T7" fmla="*/ 17 h 17"/>
                <a:gd name="T8" fmla="*/ 26 w 28"/>
                <a:gd name="T9" fmla="*/ 15 h 17"/>
              </a:gdLst>
              <a:ahLst/>
              <a:cxnLst>
                <a:cxn ang="0">
                  <a:pos x="T0" y="T1"/>
                </a:cxn>
                <a:cxn ang="0">
                  <a:pos x="T2" y="T3"/>
                </a:cxn>
                <a:cxn ang="0">
                  <a:pos x="T4" y="T5"/>
                </a:cxn>
                <a:cxn ang="0">
                  <a:pos x="T6" y="T7"/>
                </a:cxn>
                <a:cxn ang="0">
                  <a:pos x="T8" y="T9"/>
                </a:cxn>
              </a:cxnLst>
              <a:rect l="0" t="0" r="r" b="b"/>
              <a:pathLst>
                <a:path w="28" h="17">
                  <a:moveTo>
                    <a:pt x="26" y="15"/>
                  </a:moveTo>
                  <a:cubicBezTo>
                    <a:pt x="18" y="10"/>
                    <a:pt x="10" y="6"/>
                    <a:pt x="2" y="1"/>
                  </a:cubicBezTo>
                  <a:cubicBezTo>
                    <a:pt x="1" y="0"/>
                    <a:pt x="0" y="2"/>
                    <a:pt x="1" y="3"/>
                  </a:cubicBezTo>
                  <a:cubicBezTo>
                    <a:pt x="9" y="8"/>
                    <a:pt x="17" y="12"/>
                    <a:pt x="25" y="17"/>
                  </a:cubicBezTo>
                  <a:cubicBezTo>
                    <a:pt x="27" y="17"/>
                    <a:pt x="28"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30"/>
            <p:cNvSpPr/>
            <p:nvPr/>
          </p:nvSpPr>
          <p:spPr bwMode="auto">
            <a:xfrm>
              <a:off x="3084" y="3078"/>
              <a:ext cx="119" cy="79"/>
            </a:xfrm>
            <a:custGeom>
              <a:avLst/>
              <a:gdLst>
                <a:gd name="T0" fmla="*/ 48 w 50"/>
                <a:gd name="T1" fmla="*/ 31 h 33"/>
                <a:gd name="T2" fmla="*/ 2 w 50"/>
                <a:gd name="T3" fmla="*/ 1 h 33"/>
                <a:gd name="T4" fmla="*/ 1 w 50"/>
                <a:gd name="T5" fmla="*/ 3 h 33"/>
                <a:gd name="T6" fmla="*/ 47 w 50"/>
                <a:gd name="T7" fmla="*/ 33 h 33"/>
                <a:gd name="T8" fmla="*/ 48 w 50"/>
                <a:gd name="T9" fmla="*/ 31 h 33"/>
              </a:gdLst>
              <a:ahLst/>
              <a:cxnLst>
                <a:cxn ang="0">
                  <a:pos x="T0" y="T1"/>
                </a:cxn>
                <a:cxn ang="0">
                  <a:pos x="T2" y="T3"/>
                </a:cxn>
                <a:cxn ang="0">
                  <a:pos x="T4" y="T5"/>
                </a:cxn>
                <a:cxn ang="0">
                  <a:pos x="T6" y="T7"/>
                </a:cxn>
                <a:cxn ang="0">
                  <a:pos x="T8" y="T9"/>
                </a:cxn>
              </a:cxnLst>
              <a:rect l="0" t="0" r="r" b="b"/>
              <a:pathLst>
                <a:path w="50" h="33">
                  <a:moveTo>
                    <a:pt x="48" y="31"/>
                  </a:moveTo>
                  <a:cubicBezTo>
                    <a:pt x="33" y="21"/>
                    <a:pt x="18" y="11"/>
                    <a:pt x="2" y="1"/>
                  </a:cubicBezTo>
                  <a:cubicBezTo>
                    <a:pt x="1" y="0"/>
                    <a:pt x="0" y="2"/>
                    <a:pt x="1" y="3"/>
                  </a:cubicBezTo>
                  <a:cubicBezTo>
                    <a:pt x="16" y="13"/>
                    <a:pt x="32" y="23"/>
                    <a:pt x="47" y="33"/>
                  </a:cubicBezTo>
                  <a:cubicBezTo>
                    <a:pt x="49" y="33"/>
                    <a:pt x="50" y="32"/>
                    <a:pt x="4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31"/>
            <p:cNvSpPr/>
            <p:nvPr/>
          </p:nvSpPr>
          <p:spPr bwMode="auto">
            <a:xfrm>
              <a:off x="3070" y="3038"/>
              <a:ext cx="117" cy="52"/>
            </a:xfrm>
            <a:custGeom>
              <a:avLst/>
              <a:gdLst>
                <a:gd name="T0" fmla="*/ 48 w 49"/>
                <a:gd name="T1" fmla="*/ 20 h 22"/>
                <a:gd name="T2" fmla="*/ 2 w 49"/>
                <a:gd name="T3" fmla="*/ 0 h 22"/>
                <a:gd name="T4" fmla="*/ 1 w 49"/>
                <a:gd name="T5" fmla="*/ 2 h 22"/>
                <a:gd name="T6" fmla="*/ 48 w 49"/>
                <a:gd name="T7" fmla="*/ 22 h 22"/>
                <a:gd name="T8" fmla="*/ 48 w 49"/>
                <a:gd name="T9" fmla="*/ 20 h 22"/>
              </a:gdLst>
              <a:ahLst/>
              <a:cxnLst>
                <a:cxn ang="0">
                  <a:pos x="T0" y="T1"/>
                </a:cxn>
                <a:cxn ang="0">
                  <a:pos x="T2" y="T3"/>
                </a:cxn>
                <a:cxn ang="0">
                  <a:pos x="T4" y="T5"/>
                </a:cxn>
                <a:cxn ang="0">
                  <a:pos x="T6" y="T7"/>
                </a:cxn>
                <a:cxn ang="0">
                  <a:pos x="T8" y="T9"/>
                </a:cxn>
              </a:cxnLst>
              <a:rect l="0" t="0" r="r" b="b"/>
              <a:pathLst>
                <a:path w="49" h="22">
                  <a:moveTo>
                    <a:pt x="48" y="20"/>
                  </a:moveTo>
                  <a:cubicBezTo>
                    <a:pt x="33" y="13"/>
                    <a:pt x="18" y="6"/>
                    <a:pt x="2" y="0"/>
                  </a:cubicBezTo>
                  <a:cubicBezTo>
                    <a:pt x="1" y="0"/>
                    <a:pt x="0" y="1"/>
                    <a:pt x="1" y="2"/>
                  </a:cubicBezTo>
                  <a:cubicBezTo>
                    <a:pt x="17" y="9"/>
                    <a:pt x="32" y="16"/>
                    <a:pt x="48" y="22"/>
                  </a:cubicBezTo>
                  <a:cubicBezTo>
                    <a:pt x="48" y="22"/>
                    <a:pt x="49" y="21"/>
                    <a:pt x="4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32"/>
            <p:cNvSpPr/>
            <p:nvPr/>
          </p:nvSpPr>
          <p:spPr bwMode="auto">
            <a:xfrm>
              <a:off x="3422" y="3323"/>
              <a:ext cx="69" cy="50"/>
            </a:xfrm>
            <a:custGeom>
              <a:avLst/>
              <a:gdLst>
                <a:gd name="T0" fmla="*/ 28 w 29"/>
                <a:gd name="T1" fmla="*/ 18 h 21"/>
                <a:gd name="T2" fmla="*/ 2 w 29"/>
                <a:gd name="T3" fmla="*/ 0 h 21"/>
                <a:gd name="T4" fmla="*/ 1 w 29"/>
                <a:gd name="T5" fmla="*/ 2 h 21"/>
                <a:gd name="T6" fmla="*/ 27 w 29"/>
                <a:gd name="T7" fmla="*/ 20 h 21"/>
                <a:gd name="T8" fmla="*/ 28 w 29"/>
                <a:gd name="T9" fmla="*/ 18 h 21"/>
              </a:gdLst>
              <a:ahLst/>
              <a:cxnLst>
                <a:cxn ang="0">
                  <a:pos x="T0" y="T1"/>
                </a:cxn>
                <a:cxn ang="0">
                  <a:pos x="T2" y="T3"/>
                </a:cxn>
                <a:cxn ang="0">
                  <a:pos x="T4" y="T5"/>
                </a:cxn>
                <a:cxn ang="0">
                  <a:pos x="T6" y="T7"/>
                </a:cxn>
                <a:cxn ang="0">
                  <a:pos x="T8" y="T9"/>
                </a:cxn>
              </a:cxnLst>
              <a:rect l="0" t="0" r="r" b="b"/>
              <a:pathLst>
                <a:path w="29" h="21">
                  <a:moveTo>
                    <a:pt x="28" y="18"/>
                  </a:moveTo>
                  <a:cubicBezTo>
                    <a:pt x="20" y="12"/>
                    <a:pt x="11" y="6"/>
                    <a:pt x="2" y="0"/>
                  </a:cubicBezTo>
                  <a:cubicBezTo>
                    <a:pt x="1" y="0"/>
                    <a:pt x="0" y="1"/>
                    <a:pt x="1" y="2"/>
                  </a:cubicBezTo>
                  <a:cubicBezTo>
                    <a:pt x="10" y="8"/>
                    <a:pt x="18" y="15"/>
                    <a:pt x="27" y="20"/>
                  </a:cubicBezTo>
                  <a:cubicBezTo>
                    <a:pt x="28" y="21"/>
                    <a:pt x="29" y="19"/>
                    <a:pt x="2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33"/>
            <p:cNvSpPr/>
            <p:nvPr/>
          </p:nvSpPr>
          <p:spPr bwMode="auto">
            <a:xfrm>
              <a:off x="3296" y="2924"/>
              <a:ext cx="145" cy="93"/>
            </a:xfrm>
            <a:custGeom>
              <a:avLst/>
              <a:gdLst>
                <a:gd name="T0" fmla="*/ 60 w 61"/>
                <a:gd name="T1" fmla="*/ 36 h 39"/>
                <a:gd name="T2" fmla="*/ 1 w 61"/>
                <a:gd name="T3" fmla="*/ 0 h 39"/>
                <a:gd name="T4" fmla="*/ 1 w 61"/>
                <a:gd name="T5" fmla="*/ 1 h 39"/>
                <a:gd name="T6" fmla="*/ 58 w 61"/>
                <a:gd name="T7" fmla="*/ 38 h 39"/>
                <a:gd name="T8" fmla="*/ 60 w 61"/>
                <a:gd name="T9" fmla="*/ 36 h 39"/>
              </a:gdLst>
              <a:ahLst/>
              <a:cxnLst>
                <a:cxn ang="0">
                  <a:pos x="T0" y="T1"/>
                </a:cxn>
                <a:cxn ang="0">
                  <a:pos x="T2" y="T3"/>
                </a:cxn>
                <a:cxn ang="0">
                  <a:pos x="T4" y="T5"/>
                </a:cxn>
                <a:cxn ang="0">
                  <a:pos x="T6" y="T7"/>
                </a:cxn>
                <a:cxn ang="0">
                  <a:pos x="T8" y="T9"/>
                </a:cxn>
              </a:cxnLst>
              <a:rect l="0" t="0" r="r" b="b"/>
              <a:pathLst>
                <a:path w="61" h="39">
                  <a:moveTo>
                    <a:pt x="60" y="36"/>
                  </a:moveTo>
                  <a:cubicBezTo>
                    <a:pt x="42" y="22"/>
                    <a:pt x="22" y="11"/>
                    <a:pt x="1" y="0"/>
                  </a:cubicBezTo>
                  <a:cubicBezTo>
                    <a:pt x="0" y="0"/>
                    <a:pt x="0" y="1"/>
                    <a:pt x="1" y="1"/>
                  </a:cubicBezTo>
                  <a:cubicBezTo>
                    <a:pt x="20" y="12"/>
                    <a:pt x="39" y="26"/>
                    <a:pt x="58" y="38"/>
                  </a:cubicBezTo>
                  <a:cubicBezTo>
                    <a:pt x="59" y="39"/>
                    <a:pt x="61" y="37"/>
                    <a:pt x="60"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34"/>
            <p:cNvSpPr/>
            <p:nvPr/>
          </p:nvSpPr>
          <p:spPr bwMode="auto">
            <a:xfrm>
              <a:off x="2398" y="3840"/>
              <a:ext cx="95" cy="57"/>
            </a:xfrm>
            <a:custGeom>
              <a:avLst/>
              <a:gdLst>
                <a:gd name="T0" fmla="*/ 39 w 40"/>
                <a:gd name="T1" fmla="*/ 22 h 24"/>
                <a:gd name="T2" fmla="*/ 1 w 40"/>
                <a:gd name="T3" fmla="*/ 1 h 24"/>
                <a:gd name="T4" fmla="*/ 0 w 40"/>
                <a:gd name="T5" fmla="*/ 2 h 24"/>
                <a:gd name="T6" fmla="*/ 38 w 40"/>
                <a:gd name="T7" fmla="*/ 24 h 24"/>
                <a:gd name="T8" fmla="*/ 39 w 40"/>
                <a:gd name="T9" fmla="*/ 22 h 24"/>
              </a:gdLst>
              <a:ahLst/>
              <a:cxnLst>
                <a:cxn ang="0">
                  <a:pos x="T0" y="T1"/>
                </a:cxn>
                <a:cxn ang="0">
                  <a:pos x="T2" y="T3"/>
                </a:cxn>
                <a:cxn ang="0">
                  <a:pos x="T4" y="T5"/>
                </a:cxn>
                <a:cxn ang="0">
                  <a:pos x="T6" y="T7"/>
                </a:cxn>
                <a:cxn ang="0">
                  <a:pos x="T8" y="T9"/>
                </a:cxn>
              </a:cxnLst>
              <a:rect l="0" t="0" r="r" b="b"/>
              <a:pathLst>
                <a:path w="40" h="24">
                  <a:moveTo>
                    <a:pt x="39" y="22"/>
                  </a:moveTo>
                  <a:cubicBezTo>
                    <a:pt x="26" y="16"/>
                    <a:pt x="13" y="9"/>
                    <a:pt x="1" y="1"/>
                  </a:cubicBezTo>
                  <a:cubicBezTo>
                    <a:pt x="0" y="0"/>
                    <a:pt x="0" y="1"/>
                    <a:pt x="0" y="2"/>
                  </a:cubicBezTo>
                  <a:cubicBezTo>
                    <a:pt x="12" y="10"/>
                    <a:pt x="25" y="18"/>
                    <a:pt x="38" y="24"/>
                  </a:cubicBezTo>
                  <a:cubicBezTo>
                    <a:pt x="39" y="24"/>
                    <a:pt x="40" y="23"/>
                    <a:pt x="3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35"/>
            <p:cNvSpPr/>
            <p:nvPr/>
          </p:nvSpPr>
          <p:spPr bwMode="auto">
            <a:xfrm>
              <a:off x="2428" y="3902"/>
              <a:ext cx="122" cy="62"/>
            </a:xfrm>
            <a:custGeom>
              <a:avLst/>
              <a:gdLst>
                <a:gd name="T0" fmla="*/ 50 w 51"/>
                <a:gd name="T1" fmla="*/ 24 h 26"/>
                <a:gd name="T2" fmla="*/ 2 w 51"/>
                <a:gd name="T3" fmla="*/ 1 h 26"/>
                <a:gd name="T4" fmla="*/ 1 w 51"/>
                <a:gd name="T5" fmla="*/ 2 h 26"/>
                <a:gd name="T6" fmla="*/ 49 w 51"/>
                <a:gd name="T7" fmla="*/ 26 h 26"/>
                <a:gd name="T8" fmla="*/ 50 w 51"/>
                <a:gd name="T9" fmla="*/ 24 h 26"/>
              </a:gdLst>
              <a:ahLst/>
              <a:cxnLst>
                <a:cxn ang="0">
                  <a:pos x="T0" y="T1"/>
                </a:cxn>
                <a:cxn ang="0">
                  <a:pos x="T2" y="T3"/>
                </a:cxn>
                <a:cxn ang="0">
                  <a:pos x="T4" y="T5"/>
                </a:cxn>
                <a:cxn ang="0">
                  <a:pos x="T6" y="T7"/>
                </a:cxn>
                <a:cxn ang="0">
                  <a:pos x="T8" y="T9"/>
                </a:cxn>
              </a:cxnLst>
              <a:rect l="0" t="0" r="r" b="b"/>
              <a:pathLst>
                <a:path w="51" h="26">
                  <a:moveTo>
                    <a:pt x="50" y="24"/>
                  </a:moveTo>
                  <a:cubicBezTo>
                    <a:pt x="34" y="16"/>
                    <a:pt x="18" y="8"/>
                    <a:pt x="2" y="1"/>
                  </a:cubicBezTo>
                  <a:cubicBezTo>
                    <a:pt x="1" y="0"/>
                    <a:pt x="0" y="1"/>
                    <a:pt x="1" y="2"/>
                  </a:cubicBezTo>
                  <a:cubicBezTo>
                    <a:pt x="17" y="10"/>
                    <a:pt x="33" y="18"/>
                    <a:pt x="49" y="26"/>
                  </a:cubicBezTo>
                  <a:cubicBezTo>
                    <a:pt x="50" y="26"/>
                    <a:pt x="51" y="25"/>
                    <a:pt x="5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7" name="组合 306"/>
          <p:cNvGrpSpPr/>
          <p:nvPr userDrawn="1"/>
        </p:nvGrpSpPr>
        <p:grpSpPr>
          <a:xfrm flipV="1">
            <a:off x="369540" y="332809"/>
            <a:ext cx="1755397" cy="2564178"/>
            <a:chOff x="5866324" y="2162509"/>
            <a:chExt cx="2182579" cy="3188179"/>
          </a:xfrm>
          <a:solidFill>
            <a:schemeClr val="accent1"/>
          </a:solidFill>
        </p:grpSpPr>
        <p:grpSp>
          <p:nvGrpSpPr>
            <p:cNvPr id="308" name="Group 4"/>
            <p:cNvGrpSpPr>
              <a:grpSpLocks noChangeAspect="1"/>
            </p:cNvGrpSpPr>
            <p:nvPr/>
          </p:nvGrpSpPr>
          <p:grpSpPr bwMode="auto">
            <a:xfrm>
              <a:off x="5866324" y="2449613"/>
              <a:ext cx="1978203" cy="2901075"/>
              <a:chOff x="3232" y="1847"/>
              <a:chExt cx="911" cy="1336"/>
            </a:xfrm>
            <a:grpFill/>
          </p:grpSpPr>
          <p:sp>
            <p:nvSpPr>
              <p:cNvPr id="313" name="Freeform 5"/>
              <p:cNvSpPr/>
              <p:nvPr/>
            </p:nvSpPr>
            <p:spPr bwMode="auto">
              <a:xfrm>
                <a:off x="3232" y="1847"/>
                <a:ext cx="911" cy="971"/>
              </a:xfrm>
              <a:custGeom>
                <a:avLst/>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ah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4" name="Freeform 6"/>
              <p:cNvSpPr/>
              <p:nvPr/>
            </p:nvSpPr>
            <p:spPr bwMode="auto">
              <a:xfrm>
                <a:off x="3480" y="2231"/>
                <a:ext cx="415" cy="567"/>
              </a:xfrm>
              <a:custGeom>
                <a:avLst/>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5" name="Freeform 7"/>
              <p:cNvSpPr/>
              <p:nvPr/>
            </p:nvSpPr>
            <p:spPr bwMode="auto">
              <a:xfrm>
                <a:off x="3460" y="2818"/>
                <a:ext cx="518" cy="81"/>
              </a:xfrm>
              <a:custGeom>
                <a:avLst/>
                <a:gdLst>
                  <a:gd name="T0" fmla="*/ 1 w 25"/>
                  <a:gd name="T1" fmla="*/ 0 h 4"/>
                  <a:gd name="T2" fmla="*/ 4 w 25"/>
                  <a:gd name="T3" fmla="*/ 4 h 4"/>
                  <a:gd name="T4" fmla="*/ 11 w 25"/>
                  <a:gd name="T5" fmla="*/ 4 h 4"/>
                  <a:gd name="T6" fmla="*/ 20 w 25"/>
                  <a:gd name="T7" fmla="*/ 0 h 4"/>
                </a:gdLst>
                <a:ah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6" name="Freeform 8"/>
              <p:cNvSpPr/>
              <p:nvPr/>
            </p:nvSpPr>
            <p:spPr bwMode="auto">
              <a:xfrm>
                <a:off x="3460" y="2879"/>
                <a:ext cx="518" cy="122"/>
              </a:xfrm>
              <a:custGeom>
                <a:avLst/>
                <a:gdLst>
                  <a:gd name="T0" fmla="*/ 2 w 25"/>
                  <a:gd name="T1" fmla="*/ 0 h 6"/>
                  <a:gd name="T2" fmla="*/ 0 w 25"/>
                  <a:gd name="T3" fmla="*/ 3 h 6"/>
                  <a:gd name="T4" fmla="*/ 13 w 25"/>
                  <a:gd name="T5" fmla="*/ 5 h 6"/>
                  <a:gd name="T6" fmla="*/ 20 w 25"/>
                  <a:gd name="T7" fmla="*/ 0 h 6"/>
                </a:gdLst>
                <a:ah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7" name="Freeform 9"/>
              <p:cNvSpPr/>
              <p:nvPr/>
            </p:nvSpPr>
            <p:spPr bwMode="auto">
              <a:xfrm>
                <a:off x="3377" y="2940"/>
                <a:ext cx="642" cy="142"/>
              </a:xfrm>
              <a:custGeom>
                <a:avLst/>
                <a:gdLst>
                  <a:gd name="T0" fmla="*/ 7 w 31"/>
                  <a:gd name="T1" fmla="*/ 2 h 7"/>
                  <a:gd name="T2" fmla="*/ 24 w 31"/>
                  <a:gd name="T3" fmla="*/ 0 h 7"/>
                </a:gdLst>
                <a:ah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8" name="Freeform 10"/>
              <p:cNvSpPr/>
              <p:nvPr/>
            </p:nvSpPr>
            <p:spPr bwMode="auto">
              <a:xfrm>
                <a:off x="3439" y="3021"/>
                <a:ext cx="497" cy="121"/>
              </a:xfrm>
              <a:custGeom>
                <a:avLst/>
                <a:gdLst>
                  <a:gd name="T0" fmla="*/ 5 w 24"/>
                  <a:gd name="T1" fmla="*/ 1 h 6"/>
                  <a:gd name="T2" fmla="*/ 20 w 24"/>
                  <a:gd name="T3" fmla="*/ 0 h 6"/>
                </a:gdLst>
                <a:ah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319" name="Freeform 11"/>
              <p:cNvSpPr/>
              <p:nvPr/>
            </p:nvSpPr>
            <p:spPr bwMode="auto">
              <a:xfrm>
                <a:off x="3605" y="3102"/>
                <a:ext cx="186" cy="81"/>
              </a:xfrm>
              <a:custGeom>
                <a:avLst/>
                <a:gdLst>
                  <a:gd name="T0" fmla="*/ 1 w 9"/>
                  <a:gd name="T1" fmla="*/ 0 h 4"/>
                  <a:gd name="T2" fmla="*/ 8 w 9"/>
                  <a:gd name="T3" fmla="*/ 0 h 4"/>
                </a:gdLst>
                <a:ah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309" name="Freeform 812"/>
            <p:cNvSpPr/>
            <p:nvPr/>
          </p:nvSpPr>
          <p:spPr bwMode="auto">
            <a:xfrm flipH="1">
              <a:off x="6516330" y="2179330"/>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0" name="Freeform 814"/>
            <p:cNvSpPr/>
            <p:nvPr/>
          </p:nvSpPr>
          <p:spPr bwMode="auto">
            <a:xfrm rot="19471359" flipH="1">
              <a:off x="5984455" y="2447038"/>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1" name="Freeform 814"/>
            <p:cNvSpPr/>
            <p:nvPr/>
          </p:nvSpPr>
          <p:spPr bwMode="auto">
            <a:xfrm rot="1307988" flipH="1">
              <a:off x="7229338" y="2162509"/>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2" name="Freeform 812"/>
            <p:cNvSpPr/>
            <p:nvPr/>
          </p:nvSpPr>
          <p:spPr bwMode="auto">
            <a:xfrm rot="4180060" flipH="1">
              <a:off x="7853601" y="2509062"/>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320" name="Freeform 15"/>
          <p:cNvSpPr/>
          <p:nvPr userDrawn="1"/>
        </p:nvSpPr>
        <p:spPr bwMode="auto">
          <a:xfrm rot="19434222">
            <a:off x="2975759" y="2434550"/>
            <a:ext cx="377499" cy="333773"/>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dirty="0"/>
          </a:p>
        </p:txBody>
      </p:sp>
      <p:grpSp>
        <p:nvGrpSpPr>
          <p:cNvPr id="321" name="组合 320"/>
          <p:cNvGrpSpPr/>
          <p:nvPr userDrawn="1"/>
        </p:nvGrpSpPr>
        <p:grpSpPr>
          <a:xfrm>
            <a:off x="239097" y="4842327"/>
            <a:ext cx="1245951" cy="642635"/>
            <a:chOff x="618152" y="4773902"/>
            <a:chExt cx="3202017" cy="1651533"/>
          </a:xfrm>
          <a:solidFill>
            <a:schemeClr val="accent1"/>
          </a:solidFill>
        </p:grpSpPr>
        <p:sp>
          <p:nvSpPr>
            <p:cNvPr id="322" name="Freeform 336"/>
            <p:cNvSpPr>
              <a:spLocks noEditPoints="1"/>
            </p:cNvSpPr>
            <p:nvPr/>
          </p:nvSpPr>
          <p:spPr bwMode="auto">
            <a:xfrm flipH="1">
              <a:off x="663198" y="4773902"/>
              <a:ext cx="3156971" cy="1651533"/>
            </a:xfrm>
            <a:custGeom>
              <a:avLst/>
              <a:gdLst>
                <a:gd name="T0" fmla="*/ 249 w 250"/>
                <a:gd name="T1" fmla="*/ 35 h 131"/>
                <a:gd name="T2" fmla="*/ 237 w 250"/>
                <a:gd name="T3" fmla="*/ 51 h 131"/>
                <a:gd name="T4" fmla="*/ 178 w 250"/>
                <a:gd name="T5" fmla="*/ 90 h 131"/>
                <a:gd name="T6" fmla="*/ 146 w 250"/>
                <a:gd name="T7" fmla="*/ 111 h 131"/>
                <a:gd name="T8" fmla="*/ 104 w 250"/>
                <a:gd name="T9" fmla="*/ 112 h 131"/>
                <a:gd name="T10" fmla="*/ 89 w 250"/>
                <a:gd name="T11" fmla="*/ 130 h 131"/>
                <a:gd name="T12" fmla="*/ 90 w 250"/>
                <a:gd name="T13" fmla="*/ 118 h 131"/>
                <a:gd name="T14" fmla="*/ 79 w 250"/>
                <a:gd name="T15" fmla="*/ 105 h 131"/>
                <a:gd name="T16" fmla="*/ 2 w 250"/>
                <a:gd name="T17" fmla="*/ 85 h 131"/>
                <a:gd name="T18" fmla="*/ 2 w 250"/>
                <a:gd name="T19" fmla="*/ 79 h 131"/>
                <a:gd name="T20" fmla="*/ 17 w 250"/>
                <a:gd name="T21" fmla="*/ 72 h 131"/>
                <a:gd name="T22" fmla="*/ 14 w 250"/>
                <a:gd name="T23" fmla="*/ 61 h 131"/>
                <a:gd name="T24" fmla="*/ 7 w 250"/>
                <a:gd name="T25" fmla="*/ 54 h 131"/>
                <a:gd name="T26" fmla="*/ 57 w 250"/>
                <a:gd name="T27" fmla="*/ 30 h 131"/>
                <a:gd name="T28" fmla="*/ 93 w 250"/>
                <a:gd name="T29" fmla="*/ 14 h 131"/>
                <a:gd name="T30" fmla="*/ 107 w 250"/>
                <a:gd name="T31" fmla="*/ 7 h 131"/>
                <a:gd name="T32" fmla="*/ 141 w 250"/>
                <a:gd name="T33" fmla="*/ 3 h 131"/>
                <a:gd name="T34" fmla="*/ 200 w 250"/>
                <a:gd name="T35" fmla="*/ 10 h 131"/>
                <a:gd name="T36" fmla="*/ 232 w 250"/>
                <a:gd name="T37" fmla="*/ 16 h 131"/>
                <a:gd name="T38" fmla="*/ 126 w 250"/>
                <a:gd name="T39" fmla="*/ 6 h 131"/>
                <a:gd name="T40" fmla="*/ 96 w 250"/>
                <a:gd name="T41" fmla="*/ 16 h 131"/>
                <a:gd name="T42" fmla="*/ 72 w 250"/>
                <a:gd name="T43" fmla="*/ 27 h 131"/>
                <a:gd name="T44" fmla="*/ 34 w 250"/>
                <a:gd name="T45" fmla="*/ 58 h 131"/>
                <a:gd name="T46" fmla="*/ 72 w 250"/>
                <a:gd name="T47" fmla="*/ 64 h 131"/>
                <a:gd name="T48" fmla="*/ 140 w 250"/>
                <a:gd name="T49" fmla="*/ 84 h 131"/>
                <a:gd name="T50" fmla="*/ 132 w 250"/>
                <a:gd name="T51" fmla="*/ 107 h 131"/>
                <a:gd name="T52" fmla="*/ 108 w 250"/>
                <a:gd name="T53" fmla="*/ 109 h 131"/>
                <a:gd name="T54" fmla="*/ 141 w 250"/>
                <a:gd name="T55" fmla="*/ 109 h 131"/>
                <a:gd name="T56" fmla="*/ 140 w 250"/>
                <a:gd name="T57" fmla="*/ 73 h 131"/>
                <a:gd name="T58" fmla="*/ 89 w 250"/>
                <a:gd name="T59" fmla="*/ 62 h 131"/>
                <a:gd name="T60" fmla="*/ 143 w 250"/>
                <a:gd name="T61" fmla="*/ 71 h 131"/>
                <a:gd name="T62" fmla="*/ 152 w 250"/>
                <a:gd name="T63" fmla="*/ 9 h 131"/>
                <a:gd name="T64" fmla="*/ 149 w 250"/>
                <a:gd name="T65" fmla="*/ 104 h 131"/>
                <a:gd name="T66" fmla="*/ 242 w 250"/>
                <a:gd name="T67" fmla="*/ 42 h 131"/>
                <a:gd name="T68" fmla="*/ 228 w 250"/>
                <a:gd name="T69" fmla="*/ 26 h 131"/>
                <a:gd name="T70" fmla="*/ 183 w 250"/>
                <a:gd name="T71" fmla="*/ 54 h 131"/>
                <a:gd name="T72" fmla="*/ 163 w 250"/>
                <a:gd name="T73" fmla="*/ 65 h 131"/>
                <a:gd name="T74" fmla="*/ 149 w 250"/>
                <a:gd name="T75" fmla="*/ 103 h 131"/>
                <a:gd name="T76" fmla="*/ 49 w 250"/>
                <a:gd name="T77" fmla="*/ 70 h 131"/>
                <a:gd name="T78" fmla="*/ 20 w 250"/>
                <a:gd name="T79" fmla="*/ 69 h 131"/>
                <a:gd name="T80" fmla="*/ 28 w 250"/>
                <a:gd name="T81" fmla="*/ 74 h 131"/>
                <a:gd name="T82" fmla="*/ 24 w 250"/>
                <a:gd name="T83" fmla="*/ 76 h 131"/>
                <a:gd name="T84" fmla="*/ 24 w 250"/>
                <a:gd name="T85" fmla="*/ 78 h 131"/>
                <a:gd name="T86" fmla="*/ 85 w 250"/>
                <a:gd name="T87" fmla="*/ 83 h 131"/>
                <a:gd name="T88" fmla="*/ 96 w 250"/>
                <a:gd name="T89" fmla="*/ 82 h 131"/>
                <a:gd name="T90" fmla="*/ 113 w 250"/>
                <a:gd name="T91" fmla="*/ 84 h 131"/>
                <a:gd name="T92" fmla="*/ 115 w 250"/>
                <a:gd name="T93" fmla="*/ 88 h 131"/>
                <a:gd name="T94" fmla="*/ 136 w 250"/>
                <a:gd name="T95" fmla="*/ 99 h 131"/>
                <a:gd name="T96" fmla="*/ 139 w 250"/>
                <a:gd name="T97" fmla="*/ 93 h 131"/>
                <a:gd name="T98" fmla="*/ 138 w 250"/>
                <a:gd name="T99" fmla="*/ 90 h 131"/>
                <a:gd name="T100" fmla="*/ 16 w 250"/>
                <a:gd name="T101" fmla="*/ 59 h 131"/>
                <a:gd name="T102" fmla="*/ 43 w 250"/>
                <a:gd name="T103" fmla="*/ 87 h 131"/>
                <a:gd name="T104" fmla="*/ 5 w 250"/>
                <a:gd name="T105" fmla="*/ 83 h 131"/>
                <a:gd name="T106" fmla="*/ 80 w 250"/>
                <a:gd name="T107" fmla="*/ 96 h 131"/>
                <a:gd name="T108" fmla="*/ 85 w 250"/>
                <a:gd name="T109" fmla="*/ 88 h 131"/>
                <a:gd name="T110" fmla="*/ 82 w 250"/>
                <a:gd name="T111" fmla="*/ 105 h 131"/>
                <a:gd name="T112" fmla="*/ 75 w 250"/>
                <a:gd name="T113" fmla="*/ 121 h 131"/>
                <a:gd name="T114" fmla="*/ 91 w 250"/>
                <a:gd name="T115" fmla="*/ 107 h 131"/>
                <a:gd name="T116" fmla="*/ 98 w 250"/>
                <a:gd name="T117" fmla="*/ 120 h 131"/>
                <a:gd name="T118" fmla="*/ 110 w 250"/>
                <a:gd name="T119" fmla="*/ 87 h 131"/>
                <a:gd name="T120" fmla="*/ 85 w 250"/>
                <a:gd name="T121" fmla="*/ 8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131">
                  <a:moveTo>
                    <a:pt x="232" y="16"/>
                  </a:moveTo>
                  <a:cubicBezTo>
                    <a:pt x="242" y="9"/>
                    <a:pt x="250" y="27"/>
                    <a:pt x="249" y="35"/>
                  </a:cubicBezTo>
                  <a:cubicBezTo>
                    <a:pt x="248" y="37"/>
                    <a:pt x="247" y="39"/>
                    <a:pt x="245" y="41"/>
                  </a:cubicBezTo>
                  <a:cubicBezTo>
                    <a:pt x="242" y="46"/>
                    <a:pt x="241" y="48"/>
                    <a:pt x="237" y="51"/>
                  </a:cubicBezTo>
                  <a:cubicBezTo>
                    <a:pt x="232" y="55"/>
                    <a:pt x="224" y="58"/>
                    <a:pt x="219" y="62"/>
                  </a:cubicBezTo>
                  <a:cubicBezTo>
                    <a:pt x="208" y="73"/>
                    <a:pt x="191" y="79"/>
                    <a:pt x="178" y="90"/>
                  </a:cubicBezTo>
                  <a:cubicBezTo>
                    <a:pt x="172" y="92"/>
                    <a:pt x="167" y="96"/>
                    <a:pt x="162" y="100"/>
                  </a:cubicBezTo>
                  <a:cubicBezTo>
                    <a:pt x="156" y="102"/>
                    <a:pt x="150" y="106"/>
                    <a:pt x="146" y="111"/>
                  </a:cubicBezTo>
                  <a:cubicBezTo>
                    <a:pt x="141" y="113"/>
                    <a:pt x="137" y="115"/>
                    <a:pt x="130" y="114"/>
                  </a:cubicBezTo>
                  <a:cubicBezTo>
                    <a:pt x="120" y="114"/>
                    <a:pt x="110" y="113"/>
                    <a:pt x="104" y="112"/>
                  </a:cubicBezTo>
                  <a:cubicBezTo>
                    <a:pt x="104" y="118"/>
                    <a:pt x="100" y="124"/>
                    <a:pt x="96" y="128"/>
                  </a:cubicBezTo>
                  <a:cubicBezTo>
                    <a:pt x="94" y="129"/>
                    <a:pt x="91" y="131"/>
                    <a:pt x="89" y="130"/>
                  </a:cubicBezTo>
                  <a:cubicBezTo>
                    <a:pt x="87" y="124"/>
                    <a:pt x="95" y="121"/>
                    <a:pt x="91" y="115"/>
                  </a:cubicBezTo>
                  <a:cubicBezTo>
                    <a:pt x="91" y="116"/>
                    <a:pt x="91" y="117"/>
                    <a:pt x="90" y="118"/>
                  </a:cubicBezTo>
                  <a:cubicBezTo>
                    <a:pt x="86" y="125"/>
                    <a:pt x="59" y="129"/>
                    <a:pt x="73" y="118"/>
                  </a:cubicBezTo>
                  <a:cubicBezTo>
                    <a:pt x="74" y="113"/>
                    <a:pt x="78" y="110"/>
                    <a:pt x="79" y="105"/>
                  </a:cubicBezTo>
                  <a:cubicBezTo>
                    <a:pt x="77" y="103"/>
                    <a:pt x="74" y="104"/>
                    <a:pt x="72" y="102"/>
                  </a:cubicBezTo>
                  <a:cubicBezTo>
                    <a:pt x="48" y="96"/>
                    <a:pt x="25" y="92"/>
                    <a:pt x="2" y="85"/>
                  </a:cubicBezTo>
                  <a:cubicBezTo>
                    <a:pt x="2" y="85"/>
                    <a:pt x="1" y="84"/>
                    <a:pt x="1" y="84"/>
                  </a:cubicBezTo>
                  <a:cubicBezTo>
                    <a:pt x="0" y="82"/>
                    <a:pt x="2" y="81"/>
                    <a:pt x="2" y="79"/>
                  </a:cubicBezTo>
                  <a:cubicBezTo>
                    <a:pt x="5" y="77"/>
                    <a:pt x="8" y="76"/>
                    <a:pt x="14" y="77"/>
                  </a:cubicBezTo>
                  <a:cubicBezTo>
                    <a:pt x="14" y="76"/>
                    <a:pt x="15" y="73"/>
                    <a:pt x="17" y="72"/>
                  </a:cubicBezTo>
                  <a:cubicBezTo>
                    <a:pt x="13" y="71"/>
                    <a:pt x="14" y="64"/>
                    <a:pt x="17" y="64"/>
                  </a:cubicBezTo>
                  <a:cubicBezTo>
                    <a:pt x="17" y="62"/>
                    <a:pt x="15" y="63"/>
                    <a:pt x="14" y="61"/>
                  </a:cubicBezTo>
                  <a:cubicBezTo>
                    <a:pt x="13" y="60"/>
                    <a:pt x="14" y="59"/>
                    <a:pt x="14" y="59"/>
                  </a:cubicBezTo>
                  <a:cubicBezTo>
                    <a:pt x="11" y="57"/>
                    <a:pt x="7" y="58"/>
                    <a:pt x="7" y="54"/>
                  </a:cubicBezTo>
                  <a:cubicBezTo>
                    <a:pt x="7" y="51"/>
                    <a:pt x="10" y="51"/>
                    <a:pt x="12" y="50"/>
                  </a:cubicBezTo>
                  <a:cubicBezTo>
                    <a:pt x="26" y="44"/>
                    <a:pt x="41" y="37"/>
                    <a:pt x="57" y="30"/>
                  </a:cubicBezTo>
                  <a:cubicBezTo>
                    <a:pt x="66" y="26"/>
                    <a:pt x="75" y="21"/>
                    <a:pt x="84" y="17"/>
                  </a:cubicBezTo>
                  <a:cubicBezTo>
                    <a:pt x="87" y="16"/>
                    <a:pt x="90" y="15"/>
                    <a:pt x="93" y="14"/>
                  </a:cubicBezTo>
                  <a:cubicBezTo>
                    <a:pt x="97" y="12"/>
                    <a:pt x="100" y="10"/>
                    <a:pt x="105" y="8"/>
                  </a:cubicBezTo>
                  <a:cubicBezTo>
                    <a:pt x="106" y="8"/>
                    <a:pt x="106" y="7"/>
                    <a:pt x="107" y="7"/>
                  </a:cubicBezTo>
                  <a:cubicBezTo>
                    <a:pt x="110" y="7"/>
                    <a:pt x="112" y="4"/>
                    <a:pt x="115" y="3"/>
                  </a:cubicBezTo>
                  <a:cubicBezTo>
                    <a:pt x="122" y="0"/>
                    <a:pt x="133" y="2"/>
                    <a:pt x="141" y="3"/>
                  </a:cubicBezTo>
                  <a:cubicBezTo>
                    <a:pt x="155" y="4"/>
                    <a:pt x="170" y="8"/>
                    <a:pt x="184" y="9"/>
                  </a:cubicBezTo>
                  <a:cubicBezTo>
                    <a:pt x="190" y="10"/>
                    <a:pt x="195" y="9"/>
                    <a:pt x="200" y="10"/>
                  </a:cubicBezTo>
                  <a:cubicBezTo>
                    <a:pt x="211" y="11"/>
                    <a:pt x="223" y="15"/>
                    <a:pt x="231" y="15"/>
                  </a:cubicBezTo>
                  <a:cubicBezTo>
                    <a:pt x="232" y="15"/>
                    <a:pt x="232" y="16"/>
                    <a:pt x="232" y="16"/>
                  </a:cubicBezTo>
                  <a:close/>
                  <a:moveTo>
                    <a:pt x="152" y="9"/>
                  </a:moveTo>
                  <a:cubicBezTo>
                    <a:pt x="143" y="9"/>
                    <a:pt x="134" y="6"/>
                    <a:pt x="126" y="6"/>
                  </a:cubicBezTo>
                  <a:cubicBezTo>
                    <a:pt x="120" y="5"/>
                    <a:pt x="115" y="8"/>
                    <a:pt x="111" y="9"/>
                  </a:cubicBezTo>
                  <a:cubicBezTo>
                    <a:pt x="106" y="12"/>
                    <a:pt x="101" y="14"/>
                    <a:pt x="96" y="16"/>
                  </a:cubicBezTo>
                  <a:cubicBezTo>
                    <a:pt x="90" y="19"/>
                    <a:pt x="83" y="21"/>
                    <a:pt x="77" y="24"/>
                  </a:cubicBezTo>
                  <a:cubicBezTo>
                    <a:pt x="75" y="24"/>
                    <a:pt x="74" y="26"/>
                    <a:pt x="72" y="27"/>
                  </a:cubicBezTo>
                  <a:cubicBezTo>
                    <a:pt x="52" y="36"/>
                    <a:pt x="30" y="44"/>
                    <a:pt x="10" y="55"/>
                  </a:cubicBezTo>
                  <a:cubicBezTo>
                    <a:pt x="19" y="57"/>
                    <a:pt x="27" y="57"/>
                    <a:pt x="34" y="58"/>
                  </a:cubicBezTo>
                  <a:cubicBezTo>
                    <a:pt x="39" y="59"/>
                    <a:pt x="43" y="60"/>
                    <a:pt x="47" y="61"/>
                  </a:cubicBezTo>
                  <a:cubicBezTo>
                    <a:pt x="55" y="62"/>
                    <a:pt x="64" y="63"/>
                    <a:pt x="72" y="64"/>
                  </a:cubicBezTo>
                  <a:cubicBezTo>
                    <a:pt x="81" y="66"/>
                    <a:pt x="89" y="69"/>
                    <a:pt x="98" y="71"/>
                  </a:cubicBezTo>
                  <a:cubicBezTo>
                    <a:pt x="112" y="74"/>
                    <a:pt x="129" y="74"/>
                    <a:pt x="140" y="84"/>
                  </a:cubicBezTo>
                  <a:cubicBezTo>
                    <a:pt x="143" y="88"/>
                    <a:pt x="143" y="94"/>
                    <a:pt x="142" y="99"/>
                  </a:cubicBezTo>
                  <a:cubicBezTo>
                    <a:pt x="139" y="102"/>
                    <a:pt x="137" y="107"/>
                    <a:pt x="132" y="107"/>
                  </a:cubicBezTo>
                  <a:cubicBezTo>
                    <a:pt x="123" y="108"/>
                    <a:pt x="110" y="103"/>
                    <a:pt x="103" y="105"/>
                  </a:cubicBezTo>
                  <a:cubicBezTo>
                    <a:pt x="102" y="108"/>
                    <a:pt x="106" y="108"/>
                    <a:pt x="108" y="109"/>
                  </a:cubicBezTo>
                  <a:cubicBezTo>
                    <a:pt x="113" y="110"/>
                    <a:pt x="117" y="110"/>
                    <a:pt x="122" y="110"/>
                  </a:cubicBezTo>
                  <a:cubicBezTo>
                    <a:pt x="129" y="110"/>
                    <a:pt x="135" y="112"/>
                    <a:pt x="141" y="109"/>
                  </a:cubicBezTo>
                  <a:cubicBezTo>
                    <a:pt x="144" y="105"/>
                    <a:pt x="148" y="100"/>
                    <a:pt x="148" y="95"/>
                  </a:cubicBezTo>
                  <a:cubicBezTo>
                    <a:pt x="149" y="87"/>
                    <a:pt x="146" y="76"/>
                    <a:pt x="140" y="73"/>
                  </a:cubicBezTo>
                  <a:cubicBezTo>
                    <a:pt x="131" y="69"/>
                    <a:pt x="116" y="68"/>
                    <a:pt x="104" y="67"/>
                  </a:cubicBezTo>
                  <a:cubicBezTo>
                    <a:pt x="99" y="67"/>
                    <a:pt x="92" y="67"/>
                    <a:pt x="89" y="62"/>
                  </a:cubicBezTo>
                  <a:cubicBezTo>
                    <a:pt x="92" y="61"/>
                    <a:pt x="94" y="63"/>
                    <a:pt x="97" y="64"/>
                  </a:cubicBezTo>
                  <a:cubicBezTo>
                    <a:pt x="111" y="66"/>
                    <a:pt x="133" y="64"/>
                    <a:pt x="143" y="71"/>
                  </a:cubicBezTo>
                  <a:cubicBezTo>
                    <a:pt x="174" y="56"/>
                    <a:pt x="204" y="40"/>
                    <a:pt x="229" y="19"/>
                  </a:cubicBezTo>
                  <a:cubicBezTo>
                    <a:pt x="205" y="17"/>
                    <a:pt x="180" y="12"/>
                    <a:pt x="152" y="9"/>
                  </a:cubicBezTo>
                  <a:close/>
                  <a:moveTo>
                    <a:pt x="149" y="103"/>
                  </a:moveTo>
                  <a:cubicBezTo>
                    <a:pt x="149" y="104"/>
                    <a:pt x="149" y="104"/>
                    <a:pt x="149" y="104"/>
                  </a:cubicBezTo>
                  <a:cubicBezTo>
                    <a:pt x="176" y="86"/>
                    <a:pt x="205" y="71"/>
                    <a:pt x="229" y="51"/>
                  </a:cubicBezTo>
                  <a:cubicBezTo>
                    <a:pt x="233" y="49"/>
                    <a:pt x="239" y="46"/>
                    <a:pt x="242" y="42"/>
                  </a:cubicBezTo>
                  <a:cubicBezTo>
                    <a:pt x="248" y="34"/>
                    <a:pt x="244" y="24"/>
                    <a:pt x="238" y="19"/>
                  </a:cubicBezTo>
                  <a:cubicBezTo>
                    <a:pt x="233" y="19"/>
                    <a:pt x="231" y="23"/>
                    <a:pt x="228" y="26"/>
                  </a:cubicBezTo>
                  <a:cubicBezTo>
                    <a:pt x="223" y="30"/>
                    <a:pt x="217" y="32"/>
                    <a:pt x="212" y="37"/>
                  </a:cubicBezTo>
                  <a:cubicBezTo>
                    <a:pt x="202" y="42"/>
                    <a:pt x="193" y="49"/>
                    <a:pt x="183" y="54"/>
                  </a:cubicBezTo>
                  <a:cubicBezTo>
                    <a:pt x="178" y="57"/>
                    <a:pt x="172" y="59"/>
                    <a:pt x="168" y="62"/>
                  </a:cubicBezTo>
                  <a:cubicBezTo>
                    <a:pt x="166" y="63"/>
                    <a:pt x="165" y="64"/>
                    <a:pt x="163" y="65"/>
                  </a:cubicBezTo>
                  <a:cubicBezTo>
                    <a:pt x="157" y="68"/>
                    <a:pt x="151" y="70"/>
                    <a:pt x="146" y="74"/>
                  </a:cubicBezTo>
                  <a:cubicBezTo>
                    <a:pt x="153" y="82"/>
                    <a:pt x="154" y="95"/>
                    <a:pt x="149" y="103"/>
                  </a:cubicBezTo>
                  <a:close/>
                  <a:moveTo>
                    <a:pt x="20" y="66"/>
                  </a:moveTo>
                  <a:cubicBezTo>
                    <a:pt x="29" y="68"/>
                    <a:pt x="40" y="69"/>
                    <a:pt x="49" y="70"/>
                  </a:cubicBezTo>
                  <a:cubicBezTo>
                    <a:pt x="53" y="70"/>
                    <a:pt x="59" y="70"/>
                    <a:pt x="60" y="74"/>
                  </a:cubicBezTo>
                  <a:cubicBezTo>
                    <a:pt x="48" y="72"/>
                    <a:pt x="33" y="71"/>
                    <a:pt x="20" y="69"/>
                  </a:cubicBezTo>
                  <a:cubicBezTo>
                    <a:pt x="20" y="70"/>
                    <a:pt x="21" y="71"/>
                    <a:pt x="21" y="72"/>
                  </a:cubicBezTo>
                  <a:cubicBezTo>
                    <a:pt x="23" y="72"/>
                    <a:pt x="25" y="74"/>
                    <a:pt x="28" y="74"/>
                  </a:cubicBezTo>
                  <a:cubicBezTo>
                    <a:pt x="35" y="75"/>
                    <a:pt x="43" y="74"/>
                    <a:pt x="47" y="77"/>
                  </a:cubicBezTo>
                  <a:cubicBezTo>
                    <a:pt x="38" y="77"/>
                    <a:pt x="31" y="77"/>
                    <a:pt x="24" y="76"/>
                  </a:cubicBezTo>
                  <a:cubicBezTo>
                    <a:pt x="22" y="76"/>
                    <a:pt x="20" y="74"/>
                    <a:pt x="17" y="75"/>
                  </a:cubicBezTo>
                  <a:cubicBezTo>
                    <a:pt x="17" y="79"/>
                    <a:pt x="22" y="79"/>
                    <a:pt x="24" y="78"/>
                  </a:cubicBezTo>
                  <a:cubicBezTo>
                    <a:pt x="43" y="83"/>
                    <a:pt x="62" y="89"/>
                    <a:pt x="80" y="92"/>
                  </a:cubicBezTo>
                  <a:cubicBezTo>
                    <a:pt x="80" y="89"/>
                    <a:pt x="82" y="84"/>
                    <a:pt x="85" y="83"/>
                  </a:cubicBezTo>
                  <a:cubicBezTo>
                    <a:pt x="80" y="81"/>
                    <a:pt x="73" y="83"/>
                    <a:pt x="71" y="79"/>
                  </a:cubicBezTo>
                  <a:cubicBezTo>
                    <a:pt x="79" y="77"/>
                    <a:pt x="88" y="80"/>
                    <a:pt x="96" y="82"/>
                  </a:cubicBezTo>
                  <a:cubicBezTo>
                    <a:pt x="99" y="82"/>
                    <a:pt x="102" y="82"/>
                    <a:pt x="105" y="82"/>
                  </a:cubicBezTo>
                  <a:cubicBezTo>
                    <a:pt x="108" y="83"/>
                    <a:pt x="110" y="84"/>
                    <a:pt x="113" y="84"/>
                  </a:cubicBezTo>
                  <a:cubicBezTo>
                    <a:pt x="117" y="85"/>
                    <a:pt x="120" y="84"/>
                    <a:pt x="123" y="86"/>
                  </a:cubicBezTo>
                  <a:cubicBezTo>
                    <a:pt x="122" y="89"/>
                    <a:pt x="118" y="87"/>
                    <a:pt x="115" y="88"/>
                  </a:cubicBezTo>
                  <a:cubicBezTo>
                    <a:pt x="111" y="92"/>
                    <a:pt x="103" y="93"/>
                    <a:pt x="103" y="101"/>
                  </a:cubicBezTo>
                  <a:cubicBezTo>
                    <a:pt x="113" y="100"/>
                    <a:pt x="130" y="108"/>
                    <a:pt x="136" y="99"/>
                  </a:cubicBezTo>
                  <a:cubicBezTo>
                    <a:pt x="132" y="97"/>
                    <a:pt x="127" y="99"/>
                    <a:pt x="125" y="96"/>
                  </a:cubicBezTo>
                  <a:cubicBezTo>
                    <a:pt x="129" y="96"/>
                    <a:pt x="139" y="97"/>
                    <a:pt x="139" y="93"/>
                  </a:cubicBezTo>
                  <a:cubicBezTo>
                    <a:pt x="136" y="92"/>
                    <a:pt x="128" y="94"/>
                    <a:pt x="125" y="91"/>
                  </a:cubicBezTo>
                  <a:cubicBezTo>
                    <a:pt x="129" y="90"/>
                    <a:pt x="135" y="90"/>
                    <a:pt x="138" y="90"/>
                  </a:cubicBezTo>
                  <a:cubicBezTo>
                    <a:pt x="137" y="81"/>
                    <a:pt x="128" y="80"/>
                    <a:pt x="119" y="78"/>
                  </a:cubicBezTo>
                  <a:cubicBezTo>
                    <a:pt x="86" y="71"/>
                    <a:pt x="51" y="63"/>
                    <a:pt x="16" y="59"/>
                  </a:cubicBezTo>
                  <a:cubicBezTo>
                    <a:pt x="19" y="59"/>
                    <a:pt x="21" y="63"/>
                    <a:pt x="20" y="66"/>
                  </a:cubicBezTo>
                  <a:close/>
                  <a:moveTo>
                    <a:pt x="43" y="87"/>
                  </a:moveTo>
                  <a:cubicBezTo>
                    <a:pt x="38" y="86"/>
                    <a:pt x="32" y="83"/>
                    <a:pt x="25" y="82"/>
                  </a:cubicBezTo>
                  <a:cubicBezTo>
                    <a:pt x="18" y="81"/>
                    <a:pt x="8" y="78"/>
                    <a:pt x="5" y="83"/>
                  </a:cubicBezTo>
                  <a:cubicBezTo>
                    <a:pt x="28" y="89"/>
                    <a:pt x="57" y="94"/>
                    <a:pt x="80" y="101"/>
                  </a:cubicBezTo>
                  <a:cubicBezTo>
                    <a:pt x="80" y="98"/>
                    <a:pt x="80" y="99"/>
                    <a:pt x="80" y="96"/>
                  </a:cubicBezTo>
                  <a:cubicBezTo>
                    <a:pt x="68" y="93"/>
                    <a:pt x="57" y="91"/>
                    <a:pt x="43" y="87"/>
                  </a:cubicBezTo>
                  <a:close/>
                  <a:moveTo>
                    <a:pt x="85" y="88"/>
                  </a:moveTo>
                  <a:cubicBezTo>
                    <a:pt x="83" y="91"/>
                    <a:pt x="85" y="98"/>
                    <a:pt x="84" y="103"/>
                  </a:cubicBezTo>
                  <a:cubicBezTo>
                    <a:pt x="84" y="104"/>
                    <a:pt x="82" y="104"/>
                    <a:pt x="82" y="105"/>
                  </a:cubicBezTo>
                  <a:cubicBezTo>
                    <a:pt x="81" y="108"/>
                    <a:pt x="81" y="111"/>
                    <a:pt x="80" y="113"/>
                  </a:cubicBezTo>
                  <a:cubicBezTo>
                    <a:pt x="79" y="116"/>
                    <a:pt x="76" y="118"/>
                    <a:pt x="75" y="121"/>
                  </a:cubicBezTo>
                  <a:cubicBezTo>
                    <a:pt x="82" y="120"/>
                    <a:pt x="90" y="116"/>
                    <a:pt x="88" y="109"/>
                  </a:cubicBezTo>
                  <a:cubicBezTo>
                    <a:pt x="89" y="108"/>
                    <a:pt x="90" y="107"/>
                    <a:pt x="91" y="107"/>
                  </a:cubicBezTo>
                  <a:cubicBezTo>
                    <a:pt x="94" y="111"/>
                    <a:pt x="96" y="118"/>
                    <a:pt x="94" y="124"/>
                  </a:cubicBezTo>
                  <a:cubicBezTo>
                    <a:pt x="95" y="122"/>
                    <a:pt x="97" y="121"/>
                    <a:pt x="98" y="120"/>
                  </a:cubicBezTo>
                  <a:cubicBezTo>
                    <a:pt x="102" y="114"/>
                    <a:pt x="97" y="104"/>
                    <a:pt x="100" y="96"/>
                  </a:cubicBezTo>
                  <a:cubicBezTo>
                    <a:pt x="102" y="92"/>
                    <a:pt x="106" y="90"/>
                    <a:pt x="110" y="87"/>
                  </a:cubicBezTo>
                  <a:cubicBezTo>
                    <a:pt x="104" y="84"/>
                    <a:pt x="95" y="85"/>
                    <a:pt x="88" y="83"/>
                  </a:cubicBezTo>
                  <a:cubicBezTo>
                    <a:pt x="88" y="86"/>
                    <a:pt x="86" y="86"/>
                    <a:pt x="85" y="88"/>
                  </a:cubicBezTo>
                  <a:close/>
                </a:path>
              </a:pathLst>
            </a:custGeom>
            <a:grpFill/>
            <a:ln>
              <a:noFill/>
            </a:ln>
          </p:spPr>
          <p:txBody>
            <a:bodyPr/>
            <a:lstStyle/>
            <a:p>
              <a:pPr eaLnBrk="1" fontAlgn="auto" hangingPunct="1">
                <a:spcBef>
                  <a:spcPts val="0"/>
                </a:spcBef>
                <a:spcAft>
                  <a:spcPts val="0"/>
                </a:spcAft>
                <a:defRPr/>
              </a:pPr>
              <a:endParaRPr lang="zh-CN" altLang="en-US" sz="1350">
                <a:latin typeface="+mn-lt"/>
                <a:ea typeface="+mn-ea"/>
              </a:endParaRPr>
            </a:p>
          </p:txBody>
        </p:sp>
        <p:sp>
          <p:nvSpPr>
            <p:cNvPr id="323" name="Freeform 8"/>
            <p:cNvSpPr>
              <a:spLocks noEditPoints="1" noChangeArrowheads="1"/>
            </p:cNvSpPr>
            <p:nvPr/>
          </p:nvSpPr>
          <p:spPr bwMode="auto">
            <a:xfrm rot="6908204">
              <a:off x="2744385" y="4612824"/>
              <a:ext cx="141722" cy="1272133"/>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324" name="Freeform 8"/>
            <p:cNvSpPr>
              <a:spLocks noEditPoints="1" noChangeArrowheads="1"/>
            </p:cNvSpPr>
            <p:nvPr/>
          </p:nvSpPr>
          <p:spPr bwMode="auto">
            <a:xfrm rot="6908204">
              <a:off x="2345391" y="4612822"/>
              <a:ext cx="141722" cy="1272133"/>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325" name="Freeform 8"/>
            <p:cNvSpPr>
              <a:spLocks noEditPoints="1" noChangeArrowheads="1"/>
            </p:cNvSpPr>
            <p:nvPr/>
          </p:nvSpPr>
          <p:spPr bwMode="auto">
            <a:xfrm rot="6908204">
              <a:off x="1938958" y="4612820"/>
              <a:ext cx="141722" cy="1272133"/>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326" name="Freeform 8"/>
            <p:cNvSpPr>
              <a:spLocks noEditPoints="1" noChangeArrowheads="1"/>
            </p:cNvSpPr>
            <p:nvPr/>
          </p:nvSpPr>
          <p:spPr bwMode="auto">
            <a:xfrm rot="1881504">
              <a:off x="618152" y="5368322"/>
              <a:ext cx="1495222" cy="359225"/>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327" name="Freeform 66"/>
            <p:cNvSpPr>
              <a:spLocks noEditPoints="1"/>
            </p:cNvSpPr>
            <p:nvPr/>
          </p:nvSpPr>
          <p:spPr bwMode="auto">
            <a:xfrm rot="1468143">
              <a:off x="2542856" y="5878114"/>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8" name="Freeform 66"/>
            <p:cNvSpPr>
              <a:spLocks noEditPoints="1"/>
            </p:cNvSpPr>
            <p:nvPr/>
          </p:nvSpPr>
          <p:spPr bwMode="auto">
            <a:xfrm rot="1468143">
              <a:off x="1897453" y="5406703"/>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9" name="Freeform 66"/>
            <p:cNvSpPr>
              <a:spLocks noEditPoints="1"/>
            </p:cNvSpPr>
            <p:nvPr/>
          </p:nvSpPr>
          <p:spPr bwMode="auto">
            <a:xfrm rot="1468143">
              <a:off x="1649445" y="5277584"/>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0" name="Freeform 66"/>
            <p:cNvSpPr>
              <a:spLocks noEditPoints="1"/>
            </p:cNvSpPr>
            <p:nvPr/>
          </p:nvSpPr>
          <p:spPr bwMode="auto">
            <a:xfrm rot="1468143">
              <a:off x="1401437" y="5148465"/>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1" name="Freeform 66"/>
            <p:cNvSpPr>
              <a:spLocks noEditPoints="1"/>
            </p:cNvSpPr>
            <p:nvPr/>
          </p:nvSpPr>
          <p:spPr bwMode="auto">
            <a:xfrm rot="1468143">
              <a:off x="1153429" y="5019346"/>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Date Placeholder 3"/>
          <p:cNvSpPr>
            <a:spLocks noGrp="1"/>
          </p:cNvSpPr>
          <p:nvPr>
            <p:ph type="dt" sz="half" idx="10"/>
          </p:nvPr>
        </p:nvSpPr>
        <p:spPr/>
        <p:txBody>
          <a:bodyPr/>
          <a:lstStyle/>
          <a:p>
            <a:fld id="{13D0CE79-49FB-443D-BEF8-6B709DE8FD0C}"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EF906490-237C-474C-BA2E-D98840BC1F8F}"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838201"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Date Placeholder 3"/>
          <p:cNvSpPr>
            <a:spLocks noGrp="1"/>
          </p:cNvSpPr>
          <p:nvPr>
            <p:ph type="dt" sz="half" idx="10"/>
          </p:nvPr>
        </p:nvSpPr>
        <p:spPr/>
        <p:txBody>
          <a:bodyPr/>
          <a:lstStyle/>
          <a:p>
            <a:fld id="{13D0CE79-49FB-443D-BEF8-6B709DE8FD0C}"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EF906490-237C-474C-BA2E-D98840BC1F8F}" type="slidenum">
              <a:rPr lang="zh-CN" altLang="en-US" smtClean="0"/>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5_节标题">
    <p:bg>
      <p:bgPr>
        <a:solidFill>
          <a:srgbClr val="F2F2F2"/>
        </a:solidFill>
        <a:effectLst/>
      </p:bgPr>
    </p:bg>
    <p:spTree>
      <p:nvGrpSpPr>
        <p:cNvPr id="1" name=""/>
        <p:cNvGrpSpPr/>
        <p:nvPr/>
      </p:nvGrpSpPr>
      <p:grpSpPr>
        <a:xfrm>
          <a:off x="0" y="0"/>
          <a:ext cx="0" cy="0"/>
          <a:chOff x="0" y="0"/>
          <a:chExt cx="0" cy="0"/>
        </a:xfrm>
      </p:grpSpPr>
    </p:spTree>
  </p:cSld>
  <p:clrMapOvr>
    <a:masterClrMapping/>
  </p:clrMapOvr>
  <p:transition spd="slow"/>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p:txBody>
      </p:sp>
      <p:sp>
        <p:nvSpPr>
          <p:cNvPr id="4" name="Date Placeholder 3"/>
          <p:cNvSpPr>
            <a:spLocks noGrp="1"/>
          </p:cNvSpPr>
          <p:nvPr>
            <p:ph type="dt" sz="half" idx="10"/>
          </p:nvPr>
        </p:nvSpPr>
        <p:spPr/>
        <p:txBody>
          <a:bodyPr/>
          <a:lstStyle/>
          <a:p>
            <a:fld id="{13D0CE79-49FB-443D-BEF8-6B709DE8FD0C}"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EF906490-237C-474C-BA2E-D98840BC1F8F}"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showMasterSp="0">
  <p:cSld name="节标题">
    <p:spTree>
      <p:nvGrpSpPr>
        <p:cNvPr id="1" name=""/>
        <p:cNvGrpSpPr/>
        <p:nvPr/>
      </p:nvGrpSpPr>
      <p:grpSpPr>
        <a:xfrm>
          <a:off x="0" y="0"/>
          <a:ext cx="0" cy="0"/>
          <a:chOff x="0" y="0"/>
          <a:chExt cx="0" cy="0"/>
        </a:xfrm>
      </p:grpSpPr>
      <p:pic>
        <p:nvPicPr>
          <p:cNvPr id="16" name="图片 15"/>
          <p:cNvPicPr>
            <a:picLocks noChangeAspect="1"/>
          </p:cNvPicPr>
          <p:nvPr userDrawn="1"/>
        </p:nvPicPr>
        <p:blipFill>
          <a:blip r:embed="rId2">
            <a:duotone>
              <a:prstClr val="black"/>
              <a:srgbClr val="080808">
                <a:tint val="45000"/>
                <a:satMod val="400000"/>
              </a:srgbClr>
            </a:duotone>
          </a:blip>
          <a:stretch>
            <a:fillRect/>
          </a:stretch>
        </p:blipFill>
        <p:spPr>
          <a:xfrm>
            <a:off x="1" y="0"/>
            <a:ext cx="12192000" cy="6882159"/>
          </a:xfrm>
          <a:prstGeom prst="rect">
            <a:avLst/>
          </a:prstGeom>
        </p:spPr>
      </p:pic>
      <p:sp>
        <p:nvSpPr>
          <p:cNvPr id="17" name="矩形 16"/>
          <p:cNvSpPr/>
          <p:nvPr userDrawn="1"/>
        </p:nvSpPr>
        <p:spPr>
          <a:xfrm>
            <a:off x="1" y="0"/>
            <a:ext cx="12192000" cy="6858000"/>
          </a:xfrm>
          <a:prstGeom prst="rect">
            <a:avLst/>
          </a:prstGeom>
          <a:solidFill>
            <a:srgbClr val="14141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Title 1"/>
          <p:cNvSpPr>
            <a:spLocks noGrp="1"/>
          </p:cNvSpPr>
          <p:nvPr>
            <p:ph type="title"/>
          </p:nvPr>
        </p:nvSpPr>
        <p:spPr>
          <a:xfrm>
            <a:off x="285566" y="1984759"/>
            <a:ext cx="5928226" cy="2186453"/>
          </a:xfrm>
          <a:noFill/>
        </p:spPr>
        <p:txBody>
          <a:bodyPr anchor="ctr"/>
          <a:lstStyle>
            <a:lvl1pPr algn="ctr">
              <a:lnSpc>
                <a:spcPct val="150000"/>
              </a:lnSpc>
              <a:defRPr sz="5400" b="1">
                <a:ln w="3175">
                  <a:noFill/>
                </a:ln>
                <a:solidFill>
                  <a:schemeClr val="accent1"/>
                </a:solidFill>
              </a:defRPr>
            </a:lvl1pPr>
          </a:lstStyle>
          <a:p>
            <a:r>
              <a:rPr lang="zh-CN" altLang="en-US" dirty="0"/>
              <a:t>单击此处编辑母版标题样式</a:t>
            </a:r>
            <a:endParaRPr lang="en-US" dirty="0"/>
          </a:p>
        </p:txBody>
      </p:sp>
      <p:sp>
        <p:nvSpPr>
          <p:cNvPr id="3" name="Text Placeholder 2"/>
          <p:cNvSpPr>
            <a:spLocks noGrp="1"/>
          </p:cNvSpPr>
          <p:nvPr>
            <p:ph type="body" idx="1"/>
          </p:nvPr>
        </p:nvSpPr>
        <p:spPr>
          <a:xfrm>
            <a:off x="336758" y="4587333"/>
            <a:ext cx="5878691" cy="822316"/>
          </a:xfrm>
        </p:spPr>
        <p:txBody>
          <a:bodyPr anchor="ctr">
            <a:normAutofit/>
          </a:bodyPr>
          <a:lstStyle>
            <a:lvl1pPr marL="0" indent="0" algn="ctr">
              <a:buNone/>
              <a:defRPr sz="3200">
                <a:solidFill>
                  <a:schemeClr val="accent1">
                    <a:lumMod val="20000"/>
                    <a:lumOff val="8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单击此处编辑母版文本样式</a:t>
            </a:r>
            <a:endParaRPr lang="zh-CN" altLang="en-US" dirty="0"/>
          </a:p>
        </p:txBody>
      </p:sp>
      <p:sp>
        <p:nvSpPr>
          <p:cNvPr id="4" name="Date Placeholder 3"/>
          <p:cNvSpPr>
            <a:spLocks noGrp="1"/>
          </p:cNvSpPr>
          <p:nvPr>
            <p:ph type="dt" sz="half" idx="10"/>
          </p:nvPr>
        </p:nvSpPr>
        <p:spPr/>
        <p:txBody>
          <a:bodyPr/>
          <a:lstStyle/>
          <a:p>
            <a:fld id="{13D0CE79-49FB-443D-BEF8-6B709DE8FD0C}" type="datetimeFigureOut">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EF906490-237C-474C-BA2E-D98840BC1F8F}" type="slidenum">
              <a:rPr lang="zh-CN" altLang="en-US" smtClean="0"/>
            </a:fld>
            <a:endParaRPr lang="zh-CN" altLang="en-US"/>
          </a:p>
        </p:txBody>
      </p:sp>
      <p:grpSp>
        <p:nvGrpSpPr>
          <p:cNvPr id="332" name="组合 331"/>
          <p:cNvGrpSpPr/>
          <p:nvPr userDrawn="1"/>
        </p:nvGrpSpPr>
        <p:grpSpPr>
          <a:xfrm rot="2320796" flipH="1">
            <a:off x="11536065" y="-217251"/>
            <a:ext cx="557214" cy="1585894"/>
            <a:chOff x="6566979" y="4179355"/>
            <a:chExt cx="557214" cy="1585894"/>
          </a:xfrm>
          <a:solidFill>
            <a:schemeClr val="accent1"/>
          </a:solidFill>
        </p:grpSpPr>
        <p:grpSp>
          <p:nvGrpSpPr>
            <p:cNvPr id="333" name="组合 332"/>
            <p:cNvGrpSpPr/>
            <p:nvPr/>
          </p:nvGrpSpPr>
          <p:grpSpPr>
            <a:xfrm rot="13239352">
              <a:off x="6566979" y="4274299"/>
              <a:ext cx="460578" cy="1490950"/>
              <a:chOff x="2230038" y="5629352"/>
              <a:chExt cx="460578" cy="243835"/>
            </a:xfrm>
            <a:grpFill/>
          </p:grpSpPr>
          <p:sp>
            <p:nvSpPr>
              <p:cNvPr id="338" name="Freeform 809"/>
              <p:cNvSpPr/>
              <p:nvPr/>
            </p:nvSpPr>
            <p:spPr bwMode="auto">
              <a:xfrm>
                <a:off x="2230038" y="5629352"/>
                <a:ext cx="90309" cy="185136"/>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9" name="Freeform 810"/>
              <p:cNvSpPr/>
              <p:nvPr/>
            </p:nvSpPr>
            <p:spPr bwMode="auto">
              <a:xfrm>
                <a:off x="2342926" y="5665475"/>
                <a:ext cx="81278" cy="185136"/>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0" name="Freeform 811"/>
              <p:cNvSpPr/>
              <p:nvPr/>
            </p:nvSpPr>
            <p:spPr bwMode="auto">
              <a:xfrm>
                <a:off x="2469360" y="5688051"/>
                <a:ext cx="72248" cy="176105"/>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1" name="Freeform 812"/>
              <p:cNvSpPr/>
              <p:nvPr/>
            </p:nvSpPr>
            <p:spPr bwMode="auto">
              <a:xfrm>
                <a:off x="2609338" y="5697082"/>
                <a:ext cx="81278" cy="176105"/>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334" name="Freeform 809"/>
            <p:cNvSpPr/>
            <p:nvPr/>
          </p:nvSpPr>
          <p:spPr bwMode="auto">
            <a:xfrm rot="10357478">
              <a:off x="7033884" y="4385890"/>
              <a:ext cx="90309" cy="1265067"/>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5" name="Freeform 810"/>
            <p:cNvSpPr/>
            <p:nvPr/>
          </p:nvSpPr>
          <p:spPr bwMode="auto">
            <a:xfrm rot="10357478">
              <a:off x="6899237" y="4297889"/>
              <a:ext cx="81278" cy="1265067"/>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6" name="Freeform 811"/>
            <p:cNvSpPr/>
            <p:nvPr/>
          </p:nvSpPr>
          <p:spPr bwMode="auto">
            <a:xfrm rot="10357478">
              <a:off x="6776204" y="4223121"/>
              <a:ext cx="45719" cy="1345052"/>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7" name="Freeform 812"/>
            <p:cNvSpPr/>
            <p:nvPr/>
          </p:nvSpPr>
          <p:spPr bwMode="auto">
            <a:xfrm rot="10357478">
              <a:off x="6611242" y="4179355"/>
              <a:ext cx="92902" cy="138334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342" name="Freeform 2517"/>
          <p:cNvSpPr>
            <a:spLocks noEditPoints="1"/>
          </p:cNvSpPr>
          <p:nvPr userDrawn="1"/>
        </p:nvSpPr>
        <p:spPr bwMode="auto">
          <a:xfrm flipH="1">
            <a:off x="8791220" y="722731"/>
            <a:ext cx="1103951" cy="1233510"/>
          </a:xfrm>
          <a:custGeom>
            <a:avLst/>
            <a:gdLst/>
            <a:ahLst/>
            <a:cxnLst>
              <a:cxn ang="0">
                <a:pos x="4" y="338"/>
              </a:cxn>
              <a:cxn ang="0">
                <a:pos x="53" y="356"/>
              </a:cxn>
              <a:cxn ang="0">
                <a:pos x="141" y="350"/>
              </a:cxn>
              <a:cxn ang="0">
                <a:pos x="181" y="446"/>
              </a:cxn>
              <a:cxn ang="0">
                <a:pos x="220" y="453"/>
              </a:cxn>
              <a:cxn ang="0">
                <a:pos x="254" y="403"/>
              </a:cxn>
              <a:cxn ang="0">
                <a:pos x="329" y="354"/>
              </a:cxn>
              <a:cxn ang="0">
                <a:pos x="395" y="347"/>
              </a:cxn>
              <a:cxn ang="0">
                <a:pos x="407" y="309"/>
              </a:cxn>
              <a:cxn ang="0">
                <a:pos x="341" y="228"/>
              </a:cxn>
              <a:cxn ang="0">
                <a:pos x="405" y="154"/>
              </a:cxn>
              <a:cxn ang="0">
                <a:pos x="401" y="113"/>
              </a:cxn>
              <a:cxn ang="0">
                <a:pos x="345" y="101"/>
              </a:cxn>
              <a:cxn ang="0">
                <a:pos x="259" y="71"/>
              </a:cxn>
              <a:cxn ang="0">
                <a:pos x="223" y="7"/>
              </a:cxn>
              <a:cxn ang="0">
                <a:pos x="188" y="6"/>
              </a:cxn>
              <a:cxn ang="0">
                <a:pos x="142" y="96"/>
              </a:cxn>
              <a:cxn ang="0">
                <a:pos x="51" y="101"/>
              </a:cxn>
              <a:cxn ang="0">
                <a:pos x="4" y="118"/>
              </a:cxn>
              <a:cxn ang="0">
                <a:pos x="19" y="179"/>
              </a:cxn>
              <a:cxn ang="0">
                <a:pos x="50" y="246"/>
              </a:cxn>
              <a:cxn ang="0">
                <a:pos x="255" y="369"/>
              </a:cxn>
              <a:cxn ang="0">
                <a:pos x="220" y="442"/>
              </a:cxn>
              <a:cxn ang="0">
                <a:pos x="189" y="440"/>
              </a:cxn>
              <a:cxn ang="0">
                <a:pos x="153" y="364"/>
              </a:cxn>
              <a:cxn ang="0">
                <a:pos x="233" y="325"/>
              </a:cxn>
              <a:cxn ang="0">
                <a:pos x="131" y="262"/>
              </a:cxn>
              <a:cxn ang="0">
                <a:pos x="130" y="195"/>
              </a:cxn>
              <a:cxn ang="0">
                <a:pos x="205" y="154"/>
              </a:cxn>
              <a:cxn ang="0">
                <a:pos x="271" y="267"/>
              </a:cxn>
              <a:cxn ang="0">
                <a:pos x="140" y="267"/>
              </a:cxn>
              <a:cxn ang="0">
                <a:pos x="146" y="130"/>
              </a:cxn>
              <a:cxn ang="0">
                <a:pos x="140" y="179"/>
              </a:cxn>
              <a:cxn ang="0">
                <a:pos x="270" y="179"/>
              </a:cxn>
              <a:cxn ang="0">
                <a:pos x="303" y="212"/>
              </a:cxn>
              <a:cxn ang="0">
                <a:pos x="280" y="207"/>
              </a:cxn>
              <a:cxn ang="0">
                <a:pos x="239" y="318"/>
              </a:cxn>
              <a:cxn ang="0">
                <a:pos x="195" y="308"/>
              </a:cxn>
              <a:cxn ang="0">
                <a:pos x="169" y="295"/>
              </a:cxn>
              <a:cxn ang="0">
                <a:pos x="393" y="339"/>
              </a:cxn>
              <a:cxn ang="0">
                <a:pos x="315" y="342"/>
              </a:cxn>
              <a:cxn ang="0">
                <a:pos x="279" y="272"/>
              </a:cxn>
              <a:cxn ang="0">
                <a:pos x="383" y="283"/>
              </a:cxn>
              <a:cxn ang="0">
                <a:pos x="336" y="111"/>
              </a:cxn>
              <a:cxn ang="0">
                <a:pos x="394" y="119"/>
              </a:cxn>
              <a:cxn ang="0">
                <a:pos x="390" y="164"/>
              </a:cxn>
              <a:cxn ang="0">
                <a:pos x="321" y="213"/>
              </a:cxn>
              <a:cxn ang="0">
                <a:pos x="318" y="114"/>
              </a:cxn>
              <a:cxn ang="0">
                <a:pos x="177" y="28"/>
              </a:cxn>
              <a:cxn ang="0">
                <a:pos x="207" y="9"/>
              </a:cxn>
              <a:cxn ang="0">
                <a:pos x="246" y="61"/>
              </a:cxn>
              <a:cxn ang="0">
                <a:pos x="258" y="122"/>
              </a:cxn>
              <a:cxn ang="0">
                <a:pos x="151" y="101"/>
              </a:cxn>
              <a:cxn ang="0">
                <a:pos x="12" y="150"/>
              </a:cxn>
              <a:cxn ang="0">
                <a:pos x="14" y="120"/>
              </a:cxn>
              <a:cxn ang="0">
                <a:pos x="101" y="117"/>
              </a:cxn>
              <a:cxn ang="0">
                <a:pos x="131" y="185"/>
              </a:cxn>
              <a:cxn ang="0">
                <a:pos x="134" y="302"/>
              </a:cxn>
              <a:cxn ang="0">
                <a:pos x="58" y="347"/>
              </a:cxn>
              <a:cxn ang="0">
                <a:pos x="7" y="324"/>
              </a:cxn>
              <a:cxn ang="0">
                <a:pos x="75" y="235"/>
              </a:cxn>
            </a:cxnLst>
            <a:rect l="0" t="0" r="r" b="b"/>
            <a:pathLst>
              <a:path w="409" h="457">
                <a:moveTo>
                  <a:pt x="3" y="306"/>
                </a:moveTo>
                <a:lnTo>
                  <a:pt x="3" y="306"/>
                </a:lnTo>
                <a:lnTo>
                  <a:pt x="1" y="315"/>
                </a:lnTo>
                <a:lnTo>
                  <a:pt x="0" y="320"/>
                </a:lnTo>
                <a:lnTo>
                  <a:pt x="0" y="325"/>
                </a:lnTo>
                <a:lnTo>
                  <a:pt x="1" y="329"/>
                </a:lnTo>
                <a:lnTo>
                  <a:pt x="2" y="334"/>
                </a:lnTo>
                <a:lnTo>
                  <a:pt x="4" y="338"/>
                </a:lnTo>
                <a:lnTo>
                  <a:pt x="7" y="342"/>
                </a:lnTo>
                <a:lnTo>
                  <a:pt x="7" y="342"/>
                </a:lnTo>
                <a:lnTo>
                  <a:pt x="11" y="346"/>
                </a:lnTo>
                <a:lnTo>
                  <a:pt x="16" y="350"/>
                </a:lnTo>
                <a:lnTo>
                  <a:pt x="22" y="352"/>
                </a:lnTo>
                <a:lnTo>
                  <a:pt x="29" y="354"/>
                </a:lnTo>
                <a:lnTo>
                  <a:pt x="41" y="355"/>
                </a:lnTo>
                <a:lnTo>
                  <a:pt x="53" y="356"/>
                </a:lnTo>
                <a:lnTo>
                  <a:pt x="53" y="356"/>
                </a:lnTo>
                <a:lnTo>
                  <a:pt x="75" y="355"/>
                </a:lnTo>
                <a:lnTo>
                  <a:pt x="96" y="351"/>
                </a:lnTo>
                <a:lnTo>
                  <a:pt x="118" y="347"/>
                </a:lnTo>
                <a:lnTo>
                  <a:pt x="139" y="340"/>
                </a:lnTo>
                <a:lnTo>
                  <a:pt x="139" y="340"/>
                </a:lnTo>
                <a:lnTo>
                  <a:pt x="141" y="350"/>
                </a:lnTo>
                <a:lnTo>
                  <a:pt x="141" y="350"/>
                </a:lnTo>
                <a:lnTo>
                  <a:pt x="145" y="372"/>
                </a:lnTo>
                <a:lnTo>
                  <a:pt x="152" y="393"/>
                </a:lnTo>
                <a:lnTo>
                  <a:pt x="159" y="413"/>
                </a:lnTo>
                <a:lnTo>
                  <a:pt x="164" y="423"/>
                </a:lnTo>
                <a:lnTo>
                  <a:pt x="170" y="432"/>
                </a:lnTo>
                <a:lnTo>
                  <a:pt x="170" y="432"/>
                </a:lnTo>
                <a:lnTo>
                  <a:pt x="177" y="442"/>
                </a:lnTo>
                <a:lnTo>
                  <a:pt x="181" y="446"/>
                </a:lnTo>
                <a:lnTo>
                  <a:pt x="185" y="451"/>
                </a:lnTo>
                <a:lnTo>
                  <a:pt x="191" y="454"/>
                </a:lnTo>
                <a:lnTo>
                  <a:pt x="197" y="456"/>
                </a:lnTo>
                <a:lnTo>
                  <a:pt x="202" y="457"/>
                </a:lnTo>
                <a:lnTo>
                  <a:pt x="208" y="457"/>
                </a:lnTo>
                <a:lnTo>
                  <a:pt x="208" y="457"/>
                </a:lnTo>
                <a:lnTo>
                  <a:pt x="215" y="456"/>
                </a:lnTo>
                <a:lnTo>
                  <a:pt x="220" y="453"/>
                </a:lnTo>
                <a:lnTo>
                  <a:pt x="226" y="449"/>
                </a:lnTo>
                <a:lnTo>
                  <a:pt x="230" y="444"/>
                </a:lnTo>
                <a:lnTo>
                  <a:pt x="235" y="439"/>
                </a:lnTo>
                <a:lnTo>
                  <a:pt x="238" y="433"/>
                </a:lnTo>
                <a:lnTo>
                  <a:pt x="245" y="423"/>
                </a:lnTo>
                <a:lnTo>
                  <a:pt x="245" y="423"/>
                </a:lnTo>
                <a:lnTo>
                  <a:pt x="249" y="413"/>
                </a:lnTo>
                <a:lnTo>
                  <a:pt x="254" y="403"/>
                </a:lnTo>
                <a:lnTo>
                  <a:pt x="261" y="382"/>
                </a:lnTo>
                <a:lnTo>
                  <a:pt x="266" y="360"/>
                </a:lnTo>
                <a:lnTo>
                  <a:pt x="271" y="339"/>
                </a:lnTo>
                <a:lnTo>
                  <a:pt x="271" y="339"/>
                </a:lnTo>
                <a:lnTo>
                  <a:pt x="286" y="344"/>
                </a:lnTo>
                <a:lnTo>
                  <a:pt x="286" y="344"/>
                </a:lnTo>
                <a:lnTo>
                  <a:pt x="307" y="349"/>
                </a:lnTo>
                <a:lnTo>
                  <a:pt x="329" y="354"/>
                </a:lnTo>
                <a:lnTo>
                  <a:pt x="340" y="355"/>
                </a:lnTo>
                <a:lnTo>
                  <a:pt x="352" y="356"/>
                </a:lnTo>
                <a:lnTo>
                  <a:pt x="363" y="356"/>
                </a:lnTo>
                <a:lnTo>
                  <a:pt x="374" y="355"/>
                </a:lnTo>
                <a:lnTo>
                  <a:pt x="374" y="355"/>
                </a:lnTo>
                <a:lnTo>
                  <a:pt x="385" y="352"/>
                </a:lnTo>
                <a:lnTo>
                  <a:pt x="390" y="350"/>
                </a:lnTo>
                <a:lnTo>
                  <a:pt x="395" y="347"/>
                </a:lnTo>
                <a:lnTo>
                  <a:pt x="400" y="344"/>
                </a:lnTo>
                <a:lnTo>
                  <a:pt x="403" y="340"/>
                </a:lnTo>
                <a:lnTo>
                  <a:pt x="406" y="335"/>
                </a:lnTo>
                <a:lnTo>
                  <a:pt x="408" y="330"/>
                </a:lnTo>
                <a:lnTo>
                  <a:pt x="408" y="330"/>
                </a:lnTo>
                <a:lnTo>
                  <a:pt x="409" y="323"/>
                </a:lnTo>
                <a:lnTo>
                  <a:pt x="409" y="316"/>
                </a:lnTo>
                <a:lnTo>
                  <a:pt x="407" y="309"/>
                </a:lnTo>
                <a:lnTo>
                  <a:pt x="404" y="303"/>
                </a:lnTo>
                <a:lnTo>
                  <a:pt x="397" y="290"/>
                </a:lnTo>
                <a:lnTo>
                  <a:pt x="390" y="278"/>
                </a:lnTo>
                <a:lnTo>
                  <a:pt x="390" y="278"/>
                </a:lnTo>
                <a:lnTo>
                  <a:pt x="379" y="265"/>
                </a:lnTo>
                <a:lnTo>
                  <a:pt x="367" y="252"/>
                </a:lnTo>
                <a:lnTo>
                  <a:pt x="355" y="240"/>
                </a:lnTo>
                <a:lnTo>
                  <a:pt x="341" y="228"/>
                </a:lnTo>
                <a:lnTo>
                  <a:pt x="341" y="228"/>
                </a:lnTo>
                <a:lnTo>
                  <a:pt x="358" y="214"/>
                </a:lnTo>
                <a:lnTo>
                  <a:pt x="373" y="198"/>
                </a:lnTo>
                <a:lnTo>
                  <a:pt x="387" y="182"/>
                </a:lnTo>
                <a:lnTo>
                  <a:pt x="394" y="173"/>
                </a:lnTo>
                <a:lnTo>
                  <a:pt x="399" y="164"/>
                </a:lnTo>
                <a:lnTo>
                  <a:pt x="399" y="164"/>
                </a:lnTo>
                <a:lnTo>
                  <a:pt x="405" y="154"/>
                </a:lnTo>
                <a:lnTo>
                  <a:pt x="407" y="148"/>
                </a:lnTo>
                <a:lnTo>
                  <a:pt x="408" y="142"/>
                </a:lnTo>
                <a:lnTo>
                  <a:pt x="409" y="136"/>
                </a:lnTo>
                <a:lnTo>
                  <a:pt x="408" y="131"/>
                </a:lnTo>
                <a:lnTo>
                  <a:pt x="407" y="125"/>
                </a:lnTo>
                <a:lnTo>
                  <a:pt x="405" y="118"/>
                </a:lnTo>
                <a:lnTo>
                  <a:pt x="405" y="118"/>
                </a:lnTo>
                <a:lnTo>
                  <a:pt x="401" y="113"/>
                </a:lnTo>
                <a:lnTo>
                  <a:pt x="395" y="109"/>
                </a:lnTo>
                <a:lnTo>
                  <a:pt x="390" y="106"/>
                </a:lnTo>
                <a:lnTo>
                  <a:pt x="383" y="104"/>
                </a:lnTo>
                <a:lnTo>
                  <a:pt x="376" y="102"/>
                </a:lnTo>
                <a:lnTo>
                  <a:pt x="369" y="102"/>
                </a:lnTo>
                <a:lnTo>
                  <a:pt x="356" y="101"/>
                </a:lnTo>
                <a:lnTo>
                  <a:pt x="356" y="101"/>
                </a:lnTo>
                <a:lnTo>
                  <a:pt x="345" y="101"/>
                </a:lnTo>
                <a:lnTo>
                  <a:pt x="334" y="102"/>
                </a:lnTo>
                <a:lnTo>
                  <a:pt x="313" y="106"/>
                </a:lnTo>
                <a:lnTo>
                  <a:pt x="292" y="111"/>
                </a:lnTo>
                <a:lnTo>
                  <a:pt x="271" y="118"/>
                </a:lnTo>
                <a:lnTo>
                  <a:pt x="271" y="118"/>
                </a:lnTo>
                <a:lnTo>
                  <a:pt x="264" y="90"/>
                </a:lnTo>
                <a:lnTo>
                  <a:pt x="264" y="90"/>
                </a:lnTo>
                <a:lnTo>
                  <a:pt x="259" y="71"/>
                </a:lnTo>
                <a:lnTo>
                  <a:pt x="253" y="53"/>
                </a:lnTo>
                <a:lnTo>
                  <a:pt x="249" y="42"/>
                </a:lnTo>
                <a:lnTo>
                  <a:pt x="245" y="34"/>
                </a:lnTo>
                <a:lnTo>
                  <a:pt x="240" y="25"/>
                </a:lnTo>
                <a:lnTo>
                  <a:pt x="234" y="17"/>
                </a:lnTo>
                <a:lnTo>
                  <a:pt x="234" y="17"/>
                </a:lnTo>
                <a:lnTo>
                  <a:pt x="227" y="10"/>
                </a:lnTo>
                <a:lnTo>
                  <a:pt x="223" y="7"/>
                </a:lnTo>
                <a:lnTo>
                  <a:pt x="218" y="4"/>
                </a:lnTo>
                <a:lnTo>
                  <a:pt x="214" y="2"/>
                </a:lnTo>
                <a:lnTo>
                  <a:pt x="209" y="1"/>
                </a:lnTo>
                <a:lnTo>
                  <a:pt x="204" y="0"/>
                </a:lnTo>
                <a:lnTo>
                  <a:pt x="199" y="1"/>
                </a:lnTo>
                <a:lnTo>
                  <a:pt x="199" y="1"/>
                </a:lnTo>
                <a:lnTo>
                  <a:pt x="193" y="3"/>
                </a:lnTo>
                <a:lnTo>
                  <a:pt x="188" y="6"/>
                </a:lnTo>
                <a:lnTo>
                  <a:pt x="182" y="9"/>
                </a:lnTo>
                <a:lnTo>
                  <a:pt x="177" y="14"/>
                </a:lnTo>
                <a:lnTo>
                  <a:pt x="170" y="24"/>
                </a:lnTo>
                <a:lnTo>
                  <a:pt x="164" y="34"/>
                </a:lnTo>
                <a:lnTo>
                  <a:pt x="164" y="34"/>
                </a:lnTo>
                <a:lnTo>
                  <a:pt x="155" y="55"/>
                </a:lnTo>
                <a:lnTo>
                  <a:pt x="148" y="75"/>
                </a:lnTo>
                <a:lnTo>
                  <a:pt x="142" y="96"/>
                </a:lnTo>
                <a:lnTo>
                  <a:pt x="137" y="118"/>
                </a:lnTo>
                <a:lnTo>
                  <a:pt x="137" y="118"/>
                </a:lnTo>
                <a:lnTo>
                  <a:pt x="118" y="112"/>
                </a:lnTo>
                <a:lnTo>
                  <a:pt x="97" y="107"/>
                </a:lnTo>
                <a:lnTo>
                  <a:pt x="97" y="107"/>
                </a:lnTo>
                <a:lnTo>
                  <a:pt x="79" y="103"/>
                </a:lnTo>
                <a:lnTo>
                  <a:pt x="60" y="101"/>
                </a:lnTo>
                <a:lnTo>
                  <a:pt x="51" y="101"/>
                </a:lnTo>
                <a:lnTo>
                  <a:pt x="41" y="101"/>
                </a:lnTo>
                <a:lnTo>
                  <a:pt x="32" y="103"/>
                </a:lnTo>
                <a:lnTo>
                  <a:pt x="22" y="105"/>
                </a:lnTo>
                <a:lnTo>
                  <a:pt x="22" y="105"/>
                </a:lnTo>
                <a:lnTo>
                  <a:pt x="16" y="108"/>
                </a:lnTo>
                <a:lnTo>
                  <a:pt x="11" y="111"/>
                </a:lnTo>
                <a:lnTo>
                  <a:pt x="7" y="114"/>
                </a:lnTo>
                <a:lnTo>
                  <a:pt x="4" y="118"/>
                </a:lnTo>
                <a:lnTo>
                  <a:pt x="2" y="123"/>
                </a:lnTo>
                <a:lnTo>
                  <a:pt x="1" y="129"/>
                </a:lnTo>
                <a:lnTo>
                  <a:pt x="1" y="134"/>
                </a:lnTo>
                <a:lnTo>
                  <a:pt x="1" y="139"/>
                </a:lnTo>
                <a:lnTo>
                  <a:pt x="3" y="149"/>
                </a:lnTo>
                <a:lnTo>
                  <a:pt x="7" y="160"/>
                </a:lnTo>
                <a:lnTo>
                  <a:pt x="13" y="170"/>
                </a:lnTo>
                <a:lnTo>
                  <a:pt x="19" y="179"/>
                </a:lnTo>
                <a:lnTo>
                  <a:pt x="19" y="179"/>
                </a:lnTo>
                <a:lnTo>
                  <a:pt x="31" y="192"/>
                </a:lnTo>
                <a:lnTo>
                  <a:pt x="42" y="206"/>
                </a:lnTo>
                <a:lnTo>
                  <a:pt x="55" y="218"/>
                </a:lnTo>
                <a:lnTo>
                  <a:pt x="68" y="230"/>
                </a:lnTo>
                <a:lnTo>
                  <a:pt x="68" y="230"/>
                </a:lnTo>
                <a:lnTo>
                  <a:pt x="50" y="246"/>
                </a:lnTo>
                <a:lnTo>
                  <a:pt x="50" y="246"/>
                </a:lnTo>
                <a:lnTo>
                  <a:pt x="36" y="259"/>
                </a:lnTo>
                <a:lnTo>
                  <a:pt x="23" y="273"/>
                </a:lnTo>
                <a:lnTo>
                  <a:pt x="17" y="280"/>
                </a:lnTo>
                <a:lnTo>
                  <a:pt x="12" y="289"/>
                </a:lnTo>
                <a:lnTo>
                  <a:pt x="7" y="297"/>
                </a:lnTo>
                <a:lnTo>
                  <a:pt x="3" y="306"/>
                </a:lnTo>
                <a:lnTo>
                  <a:pt x="3" y="306"/>
                </a:lnTo>
                <a:close/>
                <a:moveTo>
                  <a:pt x="255" y="369"/>
                </a:moveTo>
                <a:lnTo>
                  <a:pt x="255" y="369"/>
                </a:lnTo>
                <a:lnTo>
                  <a:pt x="249" y="389"/>
                </a:lnTo>
                <a:lnTo>
                  <a:pt x="246" y="398"/>
                </a:lnTo>
                <a:lnTo>
                  <a:pt x="242" y="408"/>
                </a:lnTo>
                <a:lnTo>
                  <a:pt x="238" y="417"/>
                </a:lnTo>
                <a:lnTo>
                  <a:pt x="233" y="426"/>
                </a:lnTo>
                <a:lnTo>
                  <a:pt x="227" y="434"/>
                </a:lnTo>
                <a:lnTo>
                  <a:pt x="220" y="442"/>
                </a:lnTo>
                <a:lnTo>
                  <a:pt x="220" y="442"/>
                </a:lnTo>
                <a:lnTo>
                  <a:pt x="217" y="444"/>
                </a:lnTo>
                <a:lnTo>
                  <a:pt x="213" y="446"/>
                </a:lnTo>
                <a:lnTo>
                  <a:pt x="210" y="447"/>
                </a:lnTo>
                <a:lnTo>
                  <a:pt x="207" y="449"/>
                </a:lnTo>
                <a:lnTo>
                  <a:pt x="200" y="447"/>
                </a:lnTo>
                <a:lnTo>
                  <a:pt x="194" y="444"/>
                </a:lnTo>
                <a:lnTo>
                  <a:pt x="189" y="440"/>
                </a:lnTo>
                <a:lnTo>
                  <a:pt x="183" y="435"/>
                </a:lnTo>
                <a:lnTo>
                  <a:pt x="178" y="429"/>
                </a:lnTo>
                <a:lnTo>
                  <a:pt x="174" y="423"/>
                </a:lnTo>
                <a:lnTo>
                  <a:pt x="174" y="423"/>
                </a:lnTo>
                <a:lnTo>
                  <a:pt x="169" y="414"/>
                </a:lnTo>
                <a:lnTo>
                  <a:pt x="165" y="405"/>
                </a:lnTo>
                <a:lnTo>
                  <a:pt x="158" y="385"/>
                </a:lnTo>
                <a:lnTo>
                  <a:pt x="153" y="364"/>
                </a:lnTo>
                <a:lnTo>
                  <a:pt x="148" y="343"/>
                </a:lnTo>
                <a:lnTo>
                  <a:pt x="148" y="343"/>
                </a:lnTo>
                <a:lnTo>
                  <a:pt x="147" y="337"/>
                </a:lnTo>
                <a:lnTo>
                  <a:pt x="147" y="337"/>
                </a:lnTo>
                <a:lnTo>
                  <a:pt x="176" y="326"/>
                </a:lnTo>
                <a:lnTo>
                  <a:pt x="205" y="313"/>
                </a:lnTo>
                <a:lnTo>
                  <a:pt x="205" y="313"/>
                </a:lnTo>
                <a:lnTo>
                  <a:pt x="233" y="325"/>
                </a:lnTo>
                <a:lnTo>
                  <a:pt x="262" y="336"/>
                </a:lnTo>
                <a:lnTo>
                  <a:pt x="262" y="336"/>
                </a:lnTo>
                <a:lnTo>
                  <a:pt x="255" y="369"/>
                </a:lnTo>
                <a:lnTo>
                  <a:pt x="255" y="369"/>
                </a:lnTo>
                <a:close/>
                <a:moveTo>
                  <a:pt x="130" y="229"/>
                </a:moveTo>
                <a:lnTo>
                  <a:pt x="130" y="229"/>
                </a:lnTo>
                <a:lnTo>
                  <a:pt x="131" y="262"/>
                </a:lnTo>
                <a:lnTo>
                  <a:pt x="131" y="262"/>
                </a:lnTo>
                <a:lnTo>
                  <a:pt x="107" y="246"/>
                </a:lnTo>
                <a:lnTo>
                  <a:pt x="83" y="229"/>
                </a:lnTo>
                <a:lnTo>
                  <a:pt x="83" y="229"/>
                </a:lnTo>
                <a:lnTo>
                  <a:pt x="88" y="225"/>
                </a:lnTo>
                <a:lnTo>
                  <a:pt x="88" y="225"/>
                </a:lnTo>
                <a:lnTo>
                  <a:pt x="109" y="210"/>
                </a:lnTo>
                <a:lnTo>
                  <a:pt x="130" y="195"/>
                </a:lnTo>
                <a:lnTo>
                  <a:pt x="130" y="195"/>
                </a:lnTo>
                <a:lnTo>
                  <a:pt x="130" y="229"/>
                </a:lnTo>
                <a:lnTo>
                  <a:pt x="130" y="229"/>
                </a:lnTo>
                <a:close/>
                <a:moveTo>
                  <a:pt x="138" y="229"/>
                </a:moveTo>
                <a:lnTo>
                  <a:pt x="138" y="229"/>
                </a:lnTo>
                <a:lnTo>
                  <a:pt x="140" y="189"/>
                </a:lnTo>
                <a:lnTo>
                  <a:pt x="140" y="189"/>
                </a:lnTo>
                <a:lnTo>
                  <a:pt x="171" y="170"/>
                </a:lnTo>
                <a:lnTo>
                  <a:pt x="205" y="154"/>
                </a:lnTo>
                <a:lnTo>
                  <a:pt x="205" y="154"/>
                </a:lnTo>
                <a:lnTo>
                  <a:pt x="238" y="170"/>
                </a:lnTo>
                <a:lnTo>
                  <a:pt x="271" y="189"/>
                </a:lnTo>
                <a:lnTo>
                  <a:pt x="271" y="189"/>
                </a:lnTo>
                <a:lnTo>
                  <a:pt x="272" y="209"/>
                </a:lnTo>
                <a:lnTo>
                  <a:pt x="272" y="228"/>
                </a:lnTo>
                <a:lnTo>
                  <a:pt x="272" y="248"/>
                </a:lnTo>
                <a:lnTo>
                  <a:pt x="271" y="267"/>
                </a:lnTo>
                <a:lnTo>
                  <a:pt x="271" y="267"/>
                </a:lnTo>
                <a:lnTo>
                  <a:pt x="236" y="288"/>
                </a:lnTo>
                <a:lnTo>
                  <a:pt x="236" y="288"/>
                </a:lnTo>
                <a:lnTo>
                  <a:pt x="205" y="303"/>
                </a:lnTo>
                <a:lnTo>
                  <a:pt x="205" y="303"/>
                </a:lnTo>
                <a:lnTo>
                  <a:pt x="173" y="288"/>
                </a:lnTo>
                <a:lnTo>
                  <a:pt x="173" y="288"/>
                </a:lnTo>
                <a:lnTo>
                  <a:pt x="140" y="267"/>
                </a:lnTo>
                <a:lnTo>
                  <a:pt x="140" y="267"/>
                </a:lnTo>
                <a:lnTo>
                  <a:pt x="138" y="229"/>
                </a:lnTo>
                <a:lnTo>
                  <a:pt x="138" y="229"/>
                </a:lnTo>
                <a:close/>
                <a:moveTo>
                  <a:pt x="140" y="179"/>
                </a:moveTo>
                <a:lnTo>
                  <a:pt x="140" y="179"/>
                </a:lnTo>
                <a:lnTo>
                  <a:pt x="142" y="155"/>
                </a:lnTo>
                <a:lnTo>
                  <a:pt x="146" y="130"/>
                </a:lnTo>
                <a:lnTo>
                  <a:pt x="146" y="130"/>
                </a:lnTo>
                <a:lnTo>
                  <a:pt x="170" y="139"/>
                </a:lnTo>
                <a:lnTo>
                  <a:pt x="195" y="150"/>
                </a:lnTo>
                <a:lnTo>
                  <a:pt x="195" y="150"/>
                </a:lnTo>
                <a:lnTo>
                  <a:pt x="167" y="163"/>
                </a:lnTo>
                <a:lnTo>
                  <a:pt x="141" y="178"/>
                </a:lnTo>
                <a:lnTo>
                  <a:pt x="141" y="178"/>
                </a:lnTo>
                <a:lnTo>
                  <a:pt x="140" y="179"/>
                </a:lnTo>
                <a:lnTo>
                  <a:pt x="140" y="179"/>
                </a:lnTo>
                <a:close/>
                <a:moveTo>
                  <a:pt x="214" y="149"/>
                </a:moveTo>
                <a:lnTo>
                  <a:pt x="214" y="149"/>
                </a:lnTo>
                <a:lnTo>
                  <a:pt x="238" y="139"/>
                </a:lnTo>
                <a:lnTo>
                  <a:pt x="263" y="130"/>
                </a:lnTo>
                <a:lnTo>
                  <a:pt x="263" y="130"/>
                </a:lnTo>
                <a:lnTo>
                  <a:pt x="268" y="154"/>
                </a:lnTo>
                <a:lnTo>
                  <a:pt x="270" y="179"/>
                </a:lnTo>
                <a:lnTo>
                  <a:pt x="270" y="179"/>
                </a:lnTo>
                <a:lnTo>
                  <a:pt x="241" y="163"/>
                </a:lnTo>
                <a:lnTo>
                  <a:pt x="214" y="149"/>
                </a:lnTo>
                <a:lnTo>
                  <a:pt x="214" y="149"/>
                </a:lnTo>
                <a:close/>
                <a:moveTo>
                  <a:pt x="280" y="207"/>
                </a:moveTo>
                <a:lnTo>
                  <a:pt x="280" y="207"/>
                </a:lnTo>
                <a:lnTo>
                  <a:pt x="279" y="194"/>
                </a:lnTo>
                <a:lnTo>
                  <a:pt x="279" y="194"/>
                </a:lnTo>
                <a:lnTo>
                  <a:pt x="303" y="212"/>
                </a:lnTo>
                <a:lnTo>
                  <a:pt x="327" y="229"/>
                </a:lnTo>
                <a:lnTo>
                  <a:pt x="327" y="229"/>
                </a:lnTo>
                <a:lnTo>
                  <a:pt x="303" y="246"/>
                </a:lnTo>
                <a:lnTo>
                  <a:pt x="279" y="262"/>
                </a:lnTo>
                <a:lnTo>
                  <a:pt x="279" y="262"/>
                </a:lnTo>
                <a:lnTo>
                  <a:pt x="280" y="235"/>
                </a:lnTo>
                <a:lnTo>
                  <a:pt x="280" y="207"/>
                </a:lnTo>
                <a:lnTo>
                  <a:pt x="280" y="207"/>
                </a:lnTo>
                <a:close/>
                <a:moveTo>
                  <a:pt x="240" y="295"/>
                </a:moveTo>
                <a:lnTo>
                  <a:pt x="240" y="295"/>
                </a:lnTo>
                <a:lnTo>
                  <a:pt x="270" y="277"/>
                </a:lnTo>
                <a:lnTo>
                  <a:pt x="270" y="277"/>
                </a:lnTo>
                <a:lnTo>
                  <a:pt x="268" y="303"/>
                </a:lnTo>
                <a:lnTo>
                  <a:pt x="263" y="327"/>
                </a:lnTo>
                <a:lnTo>
                  <a:pt x="263" y="327"/>
                </a:lnTo>
                <a:lnTo>
                  <a:pt x="239" y="318"/>
                </a:lnTo>
                <a:lnTo>
                  <a:pt x="215" y="308"/>
                </a:lnTo>
                <a:lnTo>
                  <a:pt x="215" y="308"/>
                </a:lnTo>
                <a:lnTo>
                  <a:pt x="240" y="295"/>
                </a:lnTo>
                <a:lnTo>
                  <a:pt x="240" y="295"/>
                </a:lnTo>
                <a:close/>
                <a:moveTo>
                  <a:pt x="169" y="295"/>
                </a:moveTo>
                <a:lnTo>
                  <a:pt x="169" y="295"/>
                </a:lnTo>
                <a:lnTo>
                  <a:pt x="195" y="308"/>
                </a:lnTo>
                <a:lnTo>
                  <a:pt x="195" y="308"/>
                </a:lnTo>
                <a:lnTo>
                  <a:pt x="170" y="318"/>
                </a:lnTo>
                <a:lnTo>
                  <a:pt x="146" y="327"/>
                </a:lnTo>
                <a:lnTo>
                  <a:pt x="146" y="327"/>
                </a:lnTo>
                <a:lnTo>
                  <a:pt x="142" y="303"/>
                </a:lnTo>
                <a:lnTo>
                  <a:pt x="140" y="278"/>
                </a:lnTo>
                <a:lnTo>
                  <a:pt x="140" y="278"/>
                </a:lnTo>
                <a:lnTo>
                  <a:pt x="169" y="295"/>
                </a:lnTo>
                <a:lnTo>
                  <a:pt x="169" y="295"/>
                </a:lnTo>
                <a:close/>
                <a:moveTo>
                  <a:pt x="400" y="319"/>
                </a:moveTo>
                <a:lnTo>
                  <a:pt x="400" y="319"/>
                </a:lnTo>
                <a:lnTo>
                  <a:pt x="400" y="323"/>
                </a:lnTo>
                <a:lnTo>
                  <a:pt x="400" y="327"/>
                </a:lnTo>
                <a:lnTo>
                  <a:pt x="399" y="330"/>
                </a:lnTo>
                <a:lnTo>
                  <a:pt x="398" y="333"/>
                </a:lnTo>
                <a:lnTo>
                  <a:pt x="395" y="336"/>
                </a:lnTo>
                <a:lnTo>
                  <a:pt x="393" y="339"/>
                </a:lnTo>
                <a:lnTo>
                  <a:pt x="386" y="342"/>
                </a:lnTo>
                <a:lnTo>
                  <a:pt x="379" y="345"/>
                </a:lnTo>
                <a:lnTo>
                  <a:pt x="371" y="346"/>
                </a:lnTo>
                <a:lnTo>
                  <a:pt x="356" y="347"/>
                </a:lnTo>
                <a:lnTo>
                  <a:pt x="356" y="347"/>
                </a:lnTo>
                <a:lnTo>
                  <a:pt x="345" y="347"/>
                </a:lnTo>
                <a:lnTo>
                  <a:pt x="335" y="346"/>
                </a:lnTo>
                <a:lnTo>
                  <a:pt x="315" y="342"/>
                </a:lnTo>
                <a:lnTo>
                  <a:pt x="295" y="337"/>
                </a:lnTo>
                <a:lnTo>
                  <a:pt x="275" y="331"/>
                </a:lnTo>
                <a:lnTo>
                  <a:pt x="275" y="331"/>
                </a:lnTo>
                <a:lnTo>
                  <a:pt x="272" y="330"/>
                </a:lnTo>
                <a:lnTo>
                  <a:pt x="272" y="330"/>
                </a:lnTo>
                <a:lnTo>
                  <a:pt x="276" y="302"/>
                </a:lnTo>
                <a:lnTo>
                  <a:pt x="279" y="272"/>
                </a:lnTo>
                <a:lnTo>
                  <a:pt x="279" y="272"/>
                </a:lnTo>
                <a:lnTo>
                  <a:pt x="306" y="254"/>
                </a:lnTo>
                <a:lnTo>
                  <a:pt x="333" y="234"/>
                </a:lnTo>
                <a:lnTo>
                  <a:pt x="333" y="234"/>
                </a:lnTo>
                <a:lnTo>
                  <a:pt x="357" y="255"/>
                </a:lnTo>
                <a:lnTo>
                  <a:pt x="357" y="255"/>
                </a:lnTo>
                <a:lnTo>
                  <a:pt x="370" y="268"/>
                </a:lnTo>
                <a:lnTo>
                  <a:pt x="377" y="275"/>
                </a:lnTo>
                <a:lnTo>
                  <a:pt x="383" y="283"/>
                </a:lnTo>
                <a:lnTo>
                  <a:pt x="389" y="292"/>
                </a:lnTo>
                <a:lnTo>
                  <a:pt x="394" y="301"/>
                </a:lnTo>
                <a:lnTo>
                  <a:pt x="397" y="309"/>
                </a:lnTo>
                <a:lnTo>
                  <a:pt x="400" y="319"/>
                </a:lnTo>
                <a:lnTo>
                  <a:pt x="400" y="319"/>
                </a:lnTo>
                <a:close/>
                <a:moveTo>
                  <a:pt x="318" y="114"/>
                </a:moveTo>
                <a:lnTo>
                  <a:pt x="318" y="114"/>
                </a:lnTo>
                <a:lnTo>
                  <a:pt x="336" y="111"/>
                </a:lnTo>
                <a:lnTo>
                  <a:pt x="346" y="110"/>
                </a:lnTo>
                <a:lnTo>
                  <a:pt x="358" y="109"/>
                </a:lnTo>
                <a:lnTo>
                  <a:pt x="368" y="109"/>
                </a:lnTo>
                <a:lnTo>
                  <a:pt x="378" y="111"/>
                </a:lnTo>
                <a:lnTo>
                  <a:pt x="387" y="114"/>
                </a:lnTo>
                <a:lnTo>
                  <a:pt x="391" y="117"/>
                </a:lnTo>
                <a:lnTo>
                  <a:pt x="394" y="119"/>
                </a:lnTo>
                <a:lnTo>
                  <a:pt x="394" y="119"/>
                </a:lnTo>
                <a:lnTo>
                  <a:pt x="397" y="122"/>
                </a:lnTo>
                <a:lnTo>
                  <a:pt x="399" y="127"/>
                </a:lnTo>
                <a:lnTo>
                  <a:pt x="400" y="130"/>
                </a:lnTo>
                <a:lnTo>
                  <a:pt x="401" y="134"/>
                </a:lnTo>
                <a:lnTo>
                  <a:pt x="400" y="141"/>
                </a:lnTo>
                <a:lnTo>
                  <a:pt x="398" y="149"/>
                </a:lnTo>
                <a:lnTo>
                  <a:pt x="394" y="157"/>
                </a:lnTo>
                <a:lnTo>
                  <a:pt x="390" y="164"/>
                </a:lnTo>
                <a:lnTo>
                  <a:pt x="381" y="176"/>
                </a:lnTo>
                <a:lnTo>
                  <a:pt x="381" y="176"/>
                </a:lnTo>
                <a:lnTo>
                  <a:pt x="371" y="188"/>
                </a:lnTo>
                <a:lnTo>
                  <a:pt x="360" y="200"/>
                </a:lnTo>
                <a:lnTo>
                  <a:pt x="347" y="212"/>
                </a:lnTo>
                <a:lnTo>
                  <a:pt x="335" y="223"/>
                </a:lnTo>
                <a:lnTo>
                  <a:pt x="335" y="223"/>
                </a:lnTo>
                <a:lnTo>
                  <a:pt x="321" y="213"/>
                </a:lnTo>
                <a:lnTo>
                  <a:pt x="307" y="202"/>
                </a:lnTo>
                <a:lnTo>
                  <a:pt x="279" y="184"/>
                </a:lnTo>
                <a:lnTo>
                  <a:pt x="279" y="184"/>
                </a:lnTo>
                <a:lnTo>
                  <a:pt x="276" y="155"/>
                </a:lnTo>
                <a:lnTo>
                  <a:pt x="272" y="127"/>
                </a:lnTo>
                <a:lnTo>
                  <a:pt x="272" y="127"/>
                </a:lnTo>
                <a:lnTo>
                  <a:pt x="295" y="120"/>
                </a:lnTo>
                <a:lnTo>
                  <a:pt x="318" y="114"/>
                </a:lnTo>
                <a:lnTo>
                  <a:pt x="318" y="114"/>
                </a:lnTo>
                <a:close/>
                <a:moveTo>
                  <a:pt x="151" y="101"/>
                </a:moveTo>
                <a:lnTo>
                  <a:pt x="151" y="101"/>
                </a:lnTo>
                <a:lnTo>
                  <a:pt x="156" y="80"/>
                </a:lnTo>
                <a:lnTo>
                  <a:pt x="163" y="59"/>
                </a:lnTo>
                <a:lnTo>
                  <a:pt x="167" y="48"/>
                </a:lnTo>
                <a:lnTo>
                  <a:pt x="172" y="38"/>
                </a:lnTo>
                <a:lnTo>
                  <a:pt x="177" y="28"/>
                </a:lnTo>
                <a:lnTo>
                  <a:pt x="184" y="20"/>
                </a:lnTo>
                <a:lnTo>
                  <a:pt x="184" y="20"/>
                </a:lnTo>
                <a:lnTo>
                  <a:pt x="189" y="16"/>
                </a:lnTo>
                <a:lnTo>
                  <a:pt x="193" y="13"/>
                </a:lnTo>
                <a:lnTo>
                  <a:pt x="196" y="11"/>
                </a:lnTo>
                <a:lnTo>
                  <a:pt x="200" y="9"/>
                </a:lnTo>
                <a:lnTo>
                  <a:pt x="204" y="8"/>
                </a:lnTo>
                <a:lnTo>
                  <a:pt x="207" y="9"/>
                </a:lnTo>
                <a:lnTo>
                  <a:pt x="211" y="9"/>
                </a:lnTo>
                <a:lnTo>
                  <a:pt x="214" y="11"/>
                </a:lnTo>
                <a:lnTo>
                  <a:pt x="220" y="15"/>
                </a:lnTo>
                <a:lnTo>
                  <a:pt x="226" y="22"/>
                </a:lnTo>
                <a:lnTo>
                  <a:pt x="232" y="30"/>
                </a:lnTo>
                <a:lnTo>
                  <a:pt x="237" y="40"/>
                </a:lnTo>
                <a:lnTo>
                  <a:pt x="241" y="51"/>
                </a:lnTo>
                <a:lnTo>
                  <a:pt x="246" y="61"/>
                </a:lnTo>
                <a:lnTo>
                  <a:pt x="253" y="83"/>
                </a:lnTo>
                <a:lnTo>
                  <a:pt x="258" y="101"/>
                </a:lnTo>
                <a:lnTo>
                  <a:pt x="260" y="113"/>
                </a:lnTo>
                <a:lnTo>
                  <a:pt x="260" y="113"/>
                </a:lnTo>
                <a:lnTo>
                  <a:pt x="262" y="121"/>
                </a:lnTo>
                <a:lnTo>
                  <a:pt x="262" y="121"/>
                </a:lnTo>
                <a:lnTo>
                  <a:pt x="258" y="122"/>
                </a:lnTo>
                <a:lnTo>
                  <a:pt x="258" y="122"/>
                </a:lnTo>
                <a:lnTo>
                  <a:pt x="231" y="133"/>
                </a:lnTo>
                <a:lnTo>
                  <a:pt x="205" y="145"/>
                </a:lnTo>
                <a:lnTo>
                  <a:pt x="205" y="145"/>
                </a:lnTo>
                <a:lnTo>
                  <a:pt x="176" y="133"/>
                </a:lnTo>
                <a:lnTo>
                  <a:pt x="147" y="121"/>
                </a:lnTo>
                <a:lnTo>
                  <a:pt x="147" y="121"/>
                </a:lnTo>
                <a:lnTo>
                  <a:pt x="151" y="101"/>
                </a:lnTo>
                <a:lnTo>
                  <a:pt x="151" y="101"/>
                </a:lnTo>
                <a:close/>
                <a:moveTo>
                  <a:pt x="68" y="217"/>
                </a:moveTo>
                <a:lnTo>
                  <a:pt x="68" y="217"/>
                </a:lnTo>
                <a:lnTo>
                  <a:pt x="52" y="202"/>
                </a:lnTo>
                <a:lnTo>
                  <a:pt x="36" y="186"/>
                </a:lnTo>
                <a:lnTo>
                  <a:pt x="29" y="177"/>
                </a:lnTo>
                <a:lnTo>
                  <a:pt x="22" y="169"/>
                </a:lnTo>
                <a:lnTo>
                  <a:pt x="16" y="159"/>
                </a:lnTo>
                <a:lnTo>
                  <a:pt x="12" y="150"/>
                </a:lnTo>
                <a:lnTo>
                  <a:pt x="12" y="150"/>
                </a:lnTo>
                <a:lnTo>
                  <a:pt x="10" y="144"/>
                </a:lnTo>
                <a:lnTo>
                  <a:pt x="9" y="139"/>
                </a:lnTo>
                <a:lnTo>
                  <a:pt x="8" y="134"/>
                </a:lnTo>
                <a:lnTo>
                  <a:pt x="9" y="130"/>
                </a:lnTo>
                <a:lnTo>
                  <a:pt x="10" y="127"/>
                </a:lnTo>
                <a:lnTo>
                  <a:pt x="11" y="122"/>
                </a:lnTo>
                <a:lnTo>
                  <a:pt x="14" y="120"/>
                </a:lnTo>
                <a:lnTo>
                  <a:pt x="16" y="117"/>
                </a:lnTo>
                <a:lnTo>
                  <a:pt x="25" y="114"/>
                </a:lnTo>
                <a:lnTo>
                  <a:pt x="33" y="112"/>
                </a:lnTo>
                <a:lnTo>
                  <a:pt x="44" y="111"/>
                </a:lnTo>
                <a:lnTo>
                  <a:pt x="55" y="111"/>
                </a:lnTo>
                <a:lnTo>
                  <a:pt x="66" y="112"/>
                </a:lnTo>
                <a:lnTo>
                  <a:pt x="78" y="113"/>
                </a:lnTo>
                <a:lnTo>
                  <a:pt x="101" y="117"/>
                </a:lnTo>
                <a:lnTo>
                  <a:pt x="122" y="122"/>
                </a:lnTo>
                <a:lnTo>
                  <a:pt x="134" y="127"/>
                </a:lnTo>
                <a:lnTo>
                  <a:pt x="134" y="127"/>
                </a:lnTo>
                <a:lnTo>
                  <a:pt x="136" y="127"/>
                </a:lnTo>
                <a:lnTo>
                  <a:pt x="136" y="127"/>
                </a:lnTo>
                <a:lnTo>
                  <a:pt x="133" y="156"/>
                </a:lnTo>
                <a:lnTo>
                  <a:pt x="131" y="185"/>
                </a:lnTo>
                <a:lnTo>
                  <a:pt x="131" y="185"/>
                </a:lnTo>
                <a:lnTo>
                  <a:pt x="102" y="203"/>
                </a:lnTo>
                <a:lnTo>
                  <a:pt x="76" y="223"/>
                </a:lnTo>
                <a:lnTo>
                  <a:pt x="76" y="223"/>
                </a:lnTo>
                <a:lnTo>
                  <a:pt x="68" y="217"/>
                </a:lnTo>
                <a:lnTo>
                  <a:pt x="68" y="217"/>
                </a:lnTo>
                <a:close/>
                <a:moveTo>
                  <a:pt x="131" y="273"/>
                </a:moveTo>
                <a:lnTo>
                  <a:pt x="131" y="273"/>
                </a:lnTo>
                <a:lnTo>
                  <a:pt x="134" y="302"/>
                </a:lnTo>
                <a:lnTo>
                  <a:pt x="137" y="330"/>
                </a:lnTo>
                <a:lnTo>
                  <a:pt x="137" y="330"/>
                </a:lnTo>
                <a:lnTo>
                  <a:pt x="113" y="338"/>
                </a:lnTo>
                <a:lnTo>
                  <a:pt x="113" y="338"/>
                </a:lnTo>
                <a:lnTo>
                  <a:pt x="91" y="343"/>
                </a:lnTo>
                <a:lnTo>
                  <a:pt x="80" y="345"/>
                </a:lnTo>
                <a:lnTo>
                  <a:pt x="69" y="347"/>
                </a:lnTo>
                <a:lnTo>
                  <a:pt x="58" y="347"/>
                </a:lnTo>
                <a:lnTo>
                  <a:pt x="47" y="347"/>
                </a:lnTo>
                <a:lnTo>
                  <a:pt x="36" y="346"/>
                </a:lnTo>
                <a:lnTo>
                  <a:pt x="26" y="343"/>
                </a:lnTo>
                <a:lnTo>
                  <a:pt x="26" y="343"/>
                </a:lnTo>
                <a:lnTo>
                  <a:pt x="17" y="340"/>
                </a:lnTo>
                <a:lnTo>
                  <a:pt x="11" y="335"/>
                </a:lnTo>
                <a:lnTo>
                  <a:pt x="8" y="330"/>
                </a:lnTo>
                <a:lnTo>
                  <a:pt x="7" y="324"/>
                </a:lnTo>
                <a:lnTo>
                  <a:pt x="8" y="317"/>
                </a:lnTo>
                <a:lnTo>
                  <a:pt x="11" y="309"/>
                </a:lnTo>
                <a:lnTo>
                  <a:pt x="14" y="302"/>
                </a:lnTo>
                <a:lnTo>
                  <a:pt x="19" y="294"/>
                </a:lnTo>
                <a:lnTo>
                  <a:pt x="33" y="277"/>
                </a:lnTo>
                <a:lnTo>
                  <a:pt x="48" y="261"/>
                </a:lnTo>
                <a:lnTo>
                  <a:pt x="62" y="247"/>
                </a:lnTo>
                <a:lnTo>
                  <a:pt x="75" y="235"/>
                </a:lnTo>
                <a:lnTo>
                  <a:pt x="75" y="235"/>
                </a:lnTo>
                <a:lnTo>
                  <a:pt x="89" y="245"/>
                </a:lnTo>
                <a:lnTo>
                  <a:pt x="102" y="255"/>
                </a:lnTo>
                <a:lnTo>
                  <a:pt x="131" y="273"/>
                </a:lnTo>
                <a:lnTo>
                  <a:pt x="131" y="2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343" name="Freeform 2518"/>
          <p:cNvSpPr/>
          <p:nvPr userDrawn="1"/>
        </p:nvSpPr>
        <p:spPr bwMode="auto">
          <a:xfrm rot="18687670" flipH="1">
            <a:off x="8023395" y="1869125"/>
            <a:ext cx="371624" cy="655639"/>
          </a:xfrm>
          <a:custGeom>
            <a:avLst/>
            <a:gdLst/>
            <a:ahLst/>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nvGrpSpPr>
          <p:cNvPr id="344" name="组合 343"/>
          <p:cNvGrpSpPr/>
          <p:nvPr userDrawn="1"/>
        </p:nvGrpSpPr>
        <p:grpSpPr>
          <a:xfrm>
            <a:off x="8094527" y="3106827"/>
            <a:ext cx="479629" cy="389819"/>
            <a:chOff x="7079796" y="900174"/>
            <a:chExt cx="479629" cy="389819"/>
          </a:xfrm>
          <a:solidFill>
            <a:schemeClr val="accent1"/>
          </a:solidFill>
        </p:grpSpPr>
        <p:sp>
          <p:nvSpPr>
            <p:cNvPr id="345" name="Freeform 547"/>
            <p:cNvSpPr/>
            <p:nvPr/>
          </p:nvSpPr>
          <p:spPr bwMode="auto">
            <a:xfrm>
              <a:off x="7079796" y="900174"/>
              <a:ext cx="248414" cy="242681"/>
            </a:xfrm>
            <a:custGeom>
              <a:avLst/>
              <a:gdLst>
                <a:gd name="T0" fmla="*/ 126 w 130"/>
                <a:gd name="T1" fmla="*/ 11 h 127"/>
                <a:gd name="T2" fmla="*/ 97 w 130"/>
                <a:gd name="T3" fmla="*/ 3 h 127"/>
                <a:gd name="T4" fmla="*/ 62 w 130"/>
                <a:gd name="T5" fmla="*/ 2 h 127"/>
                <a:gd name="T6" fmla="*/ 37 w 130"/>
                <a:gd name="T7" fmla="*/ 7 h 127"/>
                <a:gd name="T8" fmla="*/ 24 w 130"/>
                <a:gd name="T9" fmla="*/ 14 h 127"/>
                <a:gd name="T10" fmla="*/ 12 w 130"/>
                <a:gd name="T11" fmla="*/ 24 h 127"/>
                <a:gd name="T12" fmla="*/ 6 w 130"/>
                <a:gd name="T13" fmla="*/ 31 h 127"/>
                <a:gd name="T14" fmla="*/ 0 w 130"/>
                <a:gd name="T15" fmla="*/ 47 h 127"/>
                <a:gd name="T16" fmla="*/ 0 w 130"/>
                <a:gd name="T17" fmla="*/ 64 h 127"/>
                <a:gd name="T18" fmla="*/ 4 w 130"/>
                <a:gd name="T19" fmla="*/ 80 h 127"/>
                <a:gd name="T20" fmla="*/ 13 w 130"/>
                <a:gd name="T21" fmla="*/ 93 h 127"/>
                <a:gd name="T22" fmla="*/ 20 w 130"/>
                <a:gd name="T23" fmla="*/ 100 h 127"/>
                <a:gd name="T24" fmla="*/ 36 w 130"/>
                <a:gd name="T25" fmla="*/ 110 h 127"/>
                <a:gd name="T26" fmla="*/ 63 w 130"/>
                <a:gd name="T27" fmla="*/ 120 h 127"/>
                <a:gd name="T28" fmla="*/ 81 w 130"/>
                <a:gd name="T29" fmla="*/ 127 h 127"/>
                <a:gd name="T30" fmla="*/ 87 w 130"/>
                <a:gd name="T31" fmla="*/ 126 h 127"/>
                <a:gd name="T32" fmla="*/ 90 w 130"/>
                <a:gd name="T33" fmla="*/ 122 h 127"/>
                <a:gd name="T34" fmla="*/ 90 w 130"/>
                <a:gd name="T35" fmla="*/ 116 h 127"/>
                <a:gd name="T36" fmla="*/ 86 w 130"/>
                <a:gd name="T37" fmla="*/ 111 h 127"/>
                <a:gd name="T38" fmla="*/ 59 w 130"/>
                <a:gd name="T39" fmla="*/ 101 h 127"/>
                <a:gd name="T40" fmla="*/ 32 w 130"/>
                <a:gd name="T41" fmla="*/ 88 h 127"/>
                <a:gd name="T42" fmla="*/ 22 w 130"/>
                <a:gd name="T43" fmla="*/ 78 h 127"/>
                <a:gd name="T44" fmla="*/ 16 w 130"/>
                <a:gd name="T45" fmla="*/ 68 h 127"/>
                <a:gd name="T46" fmla="*/ 16 w 130"/>
                <a:gd name="T47" fmla="*/ 54 h 127"/>
                <a:gd name="T48" fmla="*/ 21 w 130"/>
                <a:gd name="T49" fmla="*/ 39 h 127"/>
                <a:gd name="T50" fmla="*/ 24 w 130"/>
                <a:gd name="T51" fmla="*/ 34 h 127"/>
                <a:gd name="T52" fmla="*/ 33 w 130"/>
                <a:gd name="T53" fmla="*/ 26 h 127"/>
                <a:gd name="T54" fmla="*/ 52 w 130"/>
                <a:gd name="T55" fmla="*/ 18 h 127"/>
                <a:gd name="T56" fmla="*/ 81 w 130"/>
                <a:gd name="T57" fmla="*/ 16 h 127"/>
                <a:gd name="T58" fmla="*/ 108 w 130"/>
                <a:gd name="T59" fmla="*/ 22 h 127"/>
                <a:gd name="T60" fmla="*/ 118 w 130"/>
                <a:gd name="T61" fmla="*/ 26 h 127"/>
                <a:gd name="T62" fmla="*/ 125 w 130"/>
                <a:gd name="T63" fmla="*/ 26 h 127"/>
                <a:gd name="T64" fmla="*/ 130 w 130"/>
                <a:gd name="T65" fmla="*/ 22 h 127"/>
                <a:gd name="T66" fmla="*/ 130 w 130"/>
                <a:gd name="T67" fmla="*/ 16 h 127"/>
                <a:gd name="T68" fmla="*/ 126 w 130"/>
                <a:gd name="T69" fmla="*/ 1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27">
                  <a:moveTo>
                    <a:pt x="126" y="11"/>
                  </a:moveTo>
                  <a:lnTo>
                    <a:pt x="126" y="11"/>
                  </a:lnTo>
                  <a:lnTo>
                    <a:pt x="113" y="6"/>
                  </a:lnTo>
                  <a:lnTo>
                    <a:pt x="97" y="3"/>
                  </a:lnTo>
                  <a:lnTo>
                    <a:pt x="79" y="0"/>
                  </a:lnTo>
                  <a:lnTo>
                    <a:pt x="62" y="2"/>
                  </a:lnTo>
                  <a:lnTo>
                    <a:pt x="45" y="4"/>
                  </a:lnTo>
                  <a:lnTo>
                    <a:pt x="37" y="7"/>
                  </a:lnTo>
                  <a:lnTo>
                    <a:pt x="31" y="10"/>
                  </a:lnTo>
                  <a:lnTo>
                    <a:pt x="24" y="14"/>
                  </a:lnTo>
                  <a:lnTo>
                    <a:pt x="17" y="19"/>
                  </a:lnTo>
                  <a:lnTo>
                    <a:pt x="12" y="24"/>
                  </a:lnTo>
                  <a:lnTo>
                    <a:pt x="6" y="31"/>
                  </a:lnTo>
                  <a:lnTo>
                    <a:pt x="6" y="31"/>
                  </a:lnTo>
                  <a:lnTo>
                    <a:pt x="2" y="39"/>
                  </a:lnTo>
                  <a:lnTo>
                    <a:pt x="0" y="47"/>
                  </a:lnTo>
                  <a:lnTo>
                    <a:pt x="0" y="56"/>
                  </a:lnTo>
                  <a:lnTo>
                    <a:pt x="0" y="64"/>
                  </a:lnTo>
                  <a:lnTo>
                    <a:pt x="1" y="72"/>
                  </a:lnTo>
                  <a:lnTo>
                    <a:pt x="4" y="80"/>
                  </a:lnTo>
                  <a:lnTo>
                    <a:pt x="8" y="87"/>
                  </a:lnTo>
                  <a:lnTo>
                    <a:pt x="13" y="93"/>
                  </a:lnTo>
                  <a:lnTo>
                    <a:pt x="13" y="93"/>
                  </a:lnTo>
                  <a:lnTo>
                    <a:pt x="20" y="100"/>
                  </a:lnTo>
                  <a:lnTo>
                    <a:pt x="28" y="105"/>
                  </a:lnTo>
                  <a:lnTo>
                    <a:pt x="36" y="110"/>
                  </a:lnTo>
                  <a:lnTo>
                    <a:pt x="45" y="114"/>
                  </a:lnTo>
                  <a:lnTo>
                    <a:pt x="63" y="120"/>
                  </a:lnTo>
                  <a:lnTo>
                    <a:pt x="81" y="127"/>
                  </a:lnTo>
                  <a:lnTo>
                    <a:pt x="81" y="127"/>
                  </a:lnTo>
                  <a:lnTo>
                    <a:pt x="85" y="127"/>
                  </a:lnTo>
                  <a:lnTo>
                    <a:pt x="87" y="126"/>
                  </a:lnTo>
                  <a:lnTo>
                    <a:pt x="90" y="124"/>
                  </a:lnTo>
                  <a:lnTo>
                    <a:pt x="90" y="122"/>
                  </a:lnTo>
                  <a:lnTo>
                    <a:pt x="91" y="119"/>
                  </a:lnTo>
                  <a:lnTo>
                    <a:pt x="90" y="116"/>
                  </a:lnTo>
                  <a:lnTo>
                    <a:pt x="89" y="114"/>
                  </a:lnTo>
                  <a:lnTo>
                    <a:pt x="86" y="111"/>
                  </a:lnTo>
                  <a:lnTo>
                    <a:pt x="86" y="111"/>
                  </a:lnTo>
                  <a:lnTo>
                    <a:pt x="59" y="101"/>
                  </a:lnTo>
                  <a:lnTo>
                    <a:pt x="45" y="95"/>
                  </a:lnTo>
                  <a:lnTo>
                    <a:pt x="32" y="88"/>
                  </a:lnTo>
                  <a:lnTo>
                    <a:pt x="27" y="83"/>
                  </a:lnTo>
                  <a:lnTo>
                    <a:pt x="22" y="78"/>
                  </a:lnTo>
                  <a:lnTo>
                    <a:pt x="18" y="73"/>
                  </a:lnTo>
                  <a:lnTo>
                    <a:pt x="16" y="68"/>
                  </a:lnTo>
                  <a:lnTo>
                    <a:pt x="16" y="61"/>
                  </a:lnTo>
                  <a:lnTo>
                    <a:pt x="16" y="54"/>
                  </a:lnTo>
                  <a:lnTo>
                    <a:pt x="17" y="47"/>
                  </a:lnTo>
                  <a:lnTo>
                    <a:pt x="21" y="39"/>
                  </a:lnTo>
                  <a:lnTo>
                    <a:pt x="21" y="39"/>
                  </a:lnTo>
                  <a:lnTo>
                    <a:pt x="24" y="34"/>
                  </a:lnTo>
                  <a:lnTo>
                    <a:pt x="29" y="30"/>
                  </a:lnTo>
                  <a:lnTo>
                    <a:pt x="33" y="26"/>
                  </a:lnTo>
                  <a:lnTo>
                    <a:pt x="40" y="23"/>
                  </a:lnTo>
                  <a:lnTo>
                    <a:pt x="52" y="18"/>
                  </a:lnTo>
                  <a:lnTo>
                    <a:pt x="66" y="16"/>
                  </a:lnTo>
                  <a:lnTo>
                    <a:pt x="81" y="16"/>
                  </a:lnTo>
                  <a:lnTo>
                    <a:pt x="94" y="19"/>
                  </a:lnTo>
                  <a:lnTo>
                    <a:pt x="108" y="22"/>
                  </a:lnTo>
                  <a:lnTo>
                    <a:pt x="118" y="26"/>
                  </a:lnTo>
                  <a:lnTo>
                    <a:pt x="118" y="26"/>
                  </a:lnTo>
                  <a:lnTo>
                    <a:pt x="122" y="26"/>
                  </a:lnTo>
                  <a:lnTo>
                    <a:pt x="125" y="26"/>
                  </a:lnTo>
                  <a:lnTo>
                    <a:pt x="128" y="24"/>
                  </a:lnTo>
                  <a:lnTo>
                    <a:pt x="130" y="22"/>
                  </a:lnTo>
                  <a:lnTo>
                    <a:pt x="130" y="19"/>
                  </a:lnTo>
                  <a:lnTo>
                    <a:pt x="130" y="16"/>
                  </a:lnTo>
                  <a:lnTo>
                    <a:pt x="129" y="14"/>
                  </a:lnTo>
                  <a:lnTo>
                    <a:pt x="126"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548"/>
            <p:cNvSpPr/>
            <p:nvPr/>
          </p:nvSpPr>
          <p:spPr bwMode="auto">
            <a:xfrm>
              <a:off x="7079796" y="900174"/>
              <a:ext cx="248414" cy="242681"/>
            </a:xfrm>
            <a:custGeom>
              <a:avLst/>
              <a:gdLst>
                <a:gd name="T0" fmla="*/ 126 w 130"/>
                <a:gd name="T1" fmla="*/ 11 h 127"/>
                <a:gd name="T2" fmla="*/ 97 w 130"/>
                <a:gd name="T3" fmla="*/ 3 h 127"/>
                <a:gd name="T4" fmla="*/ 62 w 130"/>
                <a:gd name="T5" fmla="*/ 2 h 127"/>
                <a:gd name="T6" fmla="*/ 37 w 130"/>
                <a:gd name="T7" fmla="*/ 7 h 127"/>
                <a:gd name="T8" fmla="*/ 24 w 130"/>
                <a:gd name="T9" fmla="*/ 14 h 127"/>
                <a:gd name="T10" fmla="*/ 12 w 130"/>
                <a:gd name="T11" fmla="*/ 24 h 127"/>
                <a:gd name="T12" fmla="*/ 6 w 130"/>
                <a:gd name="T13" fmla="*/ 31 h 127"/>
                <a:gd name="T14" fmla="*/ 0 w 130"/>
                <a:gd name="T15" fmla="*/ 47 h 127"/>
                <a:gd name="T16" fmla="*/ 0 w 130"/>
                <a:gd name="T17" fmla="*/ 64 h 127"/>
                <a:gd name="T18" fmla="*/ 4 w 130"/>
                <a:gd name="T19" fmla="*/ 80 h 127"/>
                <a:gd name="T20" fmla="*/ 13 w 130"/>
                <a:gd name="T21" fmla="*/ 93 h 127"/>
                <a:gd name="T22" fmla="*/ 20 w 130"/>
                <a:gd name="T23" fmla="*/ 100 h 127"/>
                <a:gd name="T24" fmla="*/ 36 w 130"/>
                <a:gd name="T25" fmla="*/ 110 h 127"/>
                <a:gd name="T26" fmla="*/ 63 w 130"/>
                <a:gd name="T27" fmla="*/ 120 h 127"/>
                <a:gd name="T28" fmla="*/ 81 w 130"/>
                <a:gd name="T29" fmla="*/ 127 h 127"/>
                <a:gd name="T30" fmla="*/ 87 w 130"/>
                <a:gd name="T31" fmla="*/ 126 h 127"/>
                <a:gd name="T32" fmla="*/ 90 w 130"/>
                <a:gd name="T33" fmla="*/ 122 h 127"/>
                <a:gd name="T34" fmla="*/ 90 w 130"/>
                <a:gd name="T35" fmla="*/ 116 h 127"/>
                <a:gd name="T36" fmla="*/ 86 w 130"/>
                <a:gd name="T37" fmla="*/ 111 h 127"/>
                <a:gd name="T38" fmla="*/ 59 w 130"/>
                <a:gd name="T39" fmla="*/ 101 h 127"/>
                <a:gd name="T40" fmla="*/ 32 w 130"/>
                <a:gd name="T41" fmla="*/ 88 h 127"/>
                <a:gd name="T42" fmla="*/ 22 w 130"/>
                <a:gd name="T43" fmla="*/ 78 h 127"/>
                <a:gd name="T44" fmla="*/ 16 w 130"/>
                <a:gd name="T45" fmla="*/ 68 h 127"/>
                <a:gd name="T46" fmla="*/ 16 w 130"/>
                <a:gd name="T47" fmla="*/ 54 h 127"/>
                <a:gd name="T48" fmla="*/ 21 w 130"/>
                <a:gd name="T49" fmla="*/ 39 h 127"/>
                <a:gd name="T50" fmla="*/ 24 w 130"/>
                <a:gd name="T51" fmla="*/ 34 h 127"/>
                <a:gd name="T52" fmla="*/ 33 w 130"/>
                <a:gd name="T53" fmla="*/ 26 h 127"/>
                <a:gd name="T54" fmla="*/ 52 w 130"/>
                <a:gd name="T55" fmla="*/ 18 h 127"/>
                <a:gd name="T56" fmla="*/ 81 w 130"/>
                <a:gd name="T57" fmla="*/ 16 h 127"/>
                <a:gd name="T58" fmla="*/ 108 w 130"/>
                <a:gd name="T59" fmla="*/ 22 h 127"/>
                <a:gd name="T60" fmla="*/ 118 w 130"/>
                <a:gd name="T61" fmla="*/ 26 h 127"/>
                <a:gd name="T62" fmla="*/ 125 w 130"/>
                <a:gd name="T63" fmla="*/ 26 h 127"/>
                <a:gd name="T64" fmla="*/ 130 w 130"/>
                <a:gd name="T65" fmla="*/ 22 h 127"/>
                <a:gd name="T66" fmla="*/ 130 w 130"/>
                <a:gd name="T67" fmla="*/ 16 h 127"/>
                <a:gd name="T68" fmla="*/ 126 w 130"/>
                <a:gd name="T69" fmla="*/ 1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127">
                  <a:moveTo>
                    <a:pt x="126" y="11"/>
                  </a:moveTo>
                  <a:lnTo>
                    <a:pt x="126" y="11"/>
                  </a:lnTo>
                  <a:lnTo>
                    <a:pt x="113" y="6"/>
                  </a:lnTo>
                  <a:lnTo>
                    <a:pt x="97" y="3"/>
                  </a:lnTo>
                  <a:lnTo>
                    <a:pt x="79" y="0"/>
                  </a:lnTo>
                  <a:lnTo>
                    <a:pt x="62" y="2"/>
                  </a:lnTo>
                  <a:lnTo>
                    <a:pt x="45" y="4"/>
                  </a:lnTo>
                  <a:lnTo>
                    <a:pt x="37" y="7"/>
                  </a:lnTo>
                  <a:lnTo>
                    <a:pt x="31" y="10"/>
                  </a:lnTo>
                  <a:lnTo>
                    <a:pt x="24" y="14"/>
                  </a:lnTo>
                  <a:lnTo>
                    <a:pt x="17" y="19"/>
                  </a:lnTo>
                  <a:lnTo>
                    <a:pt x="12" y="24"/>
                  </a:lnTo>
                  <a:lnTo>
                    <a:pt x="6" y="31"/>
                  </a:lnTo>
                  <a:lnTo>
                    <a:pt x="6" y="31"/>
                  </a:lnTo>
                  <a:lnTo>
                    <a:pt x="2" y="39"/>
                  </a:lnTo>
                  <a:lnTo>
                    <a:pt x="0" y="47"/>
                  </a:lnTo>
                  <a:lnTo>
                    <a:pt x="0" y="56"/>
                  </a:lnTo>
                  <a:lnTo>
                    <a:pt x="0" y="64"/>
                  </a:lnTo>
                  <a:lnTo>
                    <a:pt x="1" y="72"/>
                  </a:lnTo>
                  <a:lnTo>
                    <a:pt x="4" y="80"/>
                  </a:lnTo>
                  <a:lnTo>
                    <a:pt x="8" y="87"/>
                  </a:lnTo>
                  <a:lnTo>
                    <a:pt x="13" y="93"/>
                  </a:lnTo>
                  <a:lnTo>
                    <a:pt x="13" y="93"/>
                  </a:lnTo>
                  <a:lnTo>
                    <a:pt x="20" y="100"/>
                  </a:lnTo>
                  <a:lnTo>
                    <a:pt x="28" y="105"/>
                  </a:lnTo>
                  <a:lnTo>
                    <a:pt x="36" y="110"/>
                  </a:lnTo>
                  <a:lnTo>
                    <a:pt x="45" y="114"/>
                  </a:lnTo>
                  <a:lnTo>
                    <a:pt x="63" y="120"/>
                  </a:lnTo>
                  <a:lnTo>
                    <a:pt x="81" y="127"/>
                  </a:lnTo>
                  <a:lnTo>
                    <a:pt x="81" y="127"/>
                  </a:lnTo>
                  <a:lnTo>
                    <a:pt x="85" y="127"/>
                  </a:lnTo>
                  <a:lnTo>
                    <a:pt x="87" y="126"/>
                  </a:lnTo>
                  <a:lnTo>
                    <a:pt x="90" y="124"/>
                  </a:lnTo>
                  <a:lnTo>
                    <a:pt x="90" y="122"/>
                  </a:lnTo>
                  <a:lnTo>
                    <a:pt x="91" y="119"/>
                  </a:lnTo>
                  <a:lnTo>
                    <a:pt x="90" y="116"/>
                  </a:lnTo>
                  <a:lnTo>
                    <a:pt x="89" y="114"/>
                  </a:lnTo>
                  <a:lnTo>
                    <a:pt x="86" y="111"/>
                  </a:lnTo>
                  <a:lnTo>
                    <a:pt x="86" y="111"/>
                  </a:lnTo>
                  <a:lnTo>
                    <a:pt x="59" y="101"/>
                  </a:lnTo>
                  <a:lnTo>
                    <a:pt x="45" y="95"/>
                  </a:lnTo>
                  <a:lnTo>
                    <a:pt x="32" y="88"/>
                  </a:lnTo>
                  <a:lnTo>
                    <a:pt x="27" y="83"/>
                  </a:lnTo>
                  <a:lnTo>
                    <a:pt x="22" y="78"/>
                  </a:lnTo>
                  <a:lnTo>
                    <a:pt x="18" y="73"/>
                  </a:lnTo>
                  <a:lnTo>
                    <a:pt x="16" y="68"/>
                  </a:lnTo>
                  <a:lnTo>
                    <a:pt x="16" y="61"/>
                  </a:lnTo>
                  <a:lnTo>
                    <a:pt x="16" y="54"/>
                  </a:lnTo>
                  <a:lnTo>
                    <a:pt x="17" y="47"/>
                  </a:lnTo>
                  <a:lnTo>
                    <a:pt x="21" y="39"/>
                  </a:lnTo>
                  <a:lnTo>
                    <a:pt x="21" y="39"/>
                  </a:lnTo>
                  <a:lnTo>
                    <a:pt x="24" y="34"/>
                  </a:lnTo>
                  <a:lnTo>
                    <a:pt x="29" y="30"/>
                  </a:lnTo>
                  <a:lnTo>
                    <a:pt x="33" y="26"/>
                  </a:lnTo>
                  <a:lnTo>
                    <a:pt x="40" y="23"/>
                  </a:lnTo>
                  <a:lnTo>
                    <a:pt x="52" y="18"/>
                  </a:lnTo>
                  <a:lnTo>
                    <a:pt x="66" y="16"/>
                  </a:lnTo>
                  <a:lnTo>
                    <a:pt x="81" y="16"/>
                  </a:lnTo>
                  <a:lnTo>
                    <a:pt x="94" y="19"/>
                  </a:lnTo>
                  <a:lnTo>
                    <a:pt x="108" y="22"/>
                  </a:lnTo>
                  <a:lnTo>
                    <a:pt x="118" y="26"/>
                  </a:lnTo>
                  <a:lnTo>
                    <a:pt x="118" y="26"/>
                  </a:lnTo>
                  <a:lnTo>
                    <a:pt x="122" y="26"/>
                  </a:lnTo>
                  <a:lnTo>
                    <a:pt x="125" y="26"/>
                  </a:lnTo>
                  <a:lnTo>
                    <a:pt x="128" y="24"/>
                  </a:lnTo>
                  <a:lnTo>
                    <a:pt x="130" y="22"/>
                  </a:lnTo>
                  <a:lnTo>
                    <a:pt x="130" y="19"/>
                  </a:lnTo>
                  <a:lnTo>
                    <a:pt x="130" y="16"/>
                  </a:lnTo>
                  <a:lnTo>
                    <a:pt x="129" y="14"/>
                  </a:lnTo>
                  <a:lnTo>
                    <a:pt x="126"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549"/>
            <p:cNvSpPr/>
            <p:nvPr/>
          </p:nvSpPr>
          <p:spPr bwMode="auto">
            <a:xfrm>
              <a:off x="7289992" y="944124"/>
              <a:ext cx="214018" cy="250325"/>
            </a:xfrm>
            <a:custGeom>
              <a:avLst/>
              <a:gdLst>
                <a:gd name="T0" fmla="*/ 58 w 112"/>
                <a:gd name="T1" fmla="*/ 3 h 131"/>
                <a:gd name="T2" fmla="*/ 27 w 112"/>
                <a:gd name="T3" fmla="*/ 31 h 131"/>
                <a:gd name="T4" fmla="*/ 10 w 112"/>
                <a:gd name="T5" fmla="*/ 54 h 131"/>
                <a:gd name="T6" fmla="*/ 0 w 112"/>
                <a:gd name="T7" fmla="*/ 81 h 131"/>
                <a:gd name="T8" fmla="*/ 0 w 112"/>
                <a:gd name="T9" fmla="*/ 95 h 131"/>
                <a:gd name="T10" fmla="*/ 3 w 112"/>
                <a:gd name="T11" fmla="*/ 107 h 131"/>
                <a:gd name="T12" fmla="*/ 15 w 112"/>
                <a:gd name="T13" fmla="*/ 123 h 131"/>
                <a:gd name="T14" fmla="*/ 34 w 112"/>
                <a:gd name="T15" fmla="*/ 131 h 131"/>
                <a:gd name="T16" fmla="*/ 56 w 112"/>
                <a:gd name="T17" fmla="*/ 130 h 131"/>
                <a:gd name="T18" fmla="*/ 66 w 112"/>
                <a:gd name="T19" fmla="*/ 126 h 131"/>
                <a:gd name="T20" fmla="*/ 84 w 112"/>
                <a:gd name="T21" fmla="*/ 114 h 131"/>
                <a:gd name="T22" fmla="*/ 97 w 112"/>
                <a:gd name="T23" fmla="*/ 99 h 131"/>
                <a:gd name="T24" fmla="*/ 107 w 112"/>
                <a:gd name="T25" fmla="*/ 81 h 131"/>
                <a:gd name="T26" fmla="*/ 112 w 112"/>
                <a:gd name="T27" fmla="*/ 62 h 131"/>
                <a:gd name="T28" fmla="*/ 111 w 112"/>
                <a:gd name="T29" fmla="*/ 43 h 131"/>
                <a:gd name="T30" fmla="*/ 104 w 112"/>
                <a:gd name="T31" fmla="*/ 26 h 131"/>
                <a:gd name="T32" fmla="*/ 92 w 112"/>
                <a:gd name="T33" fmla="*/ 11 h 131"/>
                <a:gd name="T34" fmla="*/ 72 w 112"/>
                <a:gd name="T35" fmla="*/ 1 h 131"/>
                <a:gd name="T36" fmla="*/ 68 w 112"/>
                <a:gd name="T37" fmla="*/ 1 h 131"/>
                <a:gd name="T38" fmla="*/ 62 w 112"/>
                <a:gd name="T39" fmla="*/ 4 h 131"/>
                <a:gd name="T40" fmla="*/ 61 w 112"/>
                <a:gd name="T41" fmla="*/ 10 h 131"/>
                <a:gd name="T42" fmla="*/ 64 w 112"/>
                <a:gd name="T43" fmla="*/ 15 h 131"/>
                <a:gd name="T44" fmla="*/ 66 w 112"/>
                <a:gd name="T45" fmla="*/ 16 h 131"/>
                <a:gd name="T46" fmla="*/ 81 w 112"/>
                <a:gd name="T47" fmla="*/ 24 h 131"/>
                <a:gd name="T48" fmla="*/ 91 w 112"/>
                <a:gd name="T49" fmla="*/ 34 h 131"/>
                <a:gd name="T50" fmla="*/ 96 w 112"/>
                <a:gd name="T51" fmla="*/ 46 h 131"/>
                <a:gd name="T52" fmla="*/ 96 w 112"/>
                <a:gd name="T53" fmla="*/ 60 h 131"/>
                <a:gd name="T54" fmla="*/ 93 w 112"/>
                <a:gd name="T55" fmla="*/ 73 h 131"/>
                <a:gd name="T56" fmla="*/ 77 w 112"/>
                <a:gd name="T57" fmla="*/ 99 h 131"/>
                <a:gd name="T58" fmla="*/ 66 w 112"/>
                <a:gd name="T59" fmla="*/ 108 h 131"/>
                <a:gd name="T60" fmla="*/ 57 w 112"/>
                <a:gd name="T61" fmla="*/ 112 h 131"/>
                <a:gd name="T62" fmla="*/ 41 w 112"/>
                <a:gd name="T63" fmla="*/ 115 h 131"/>
                <a:gd name="T64" fmla="*/ 26 w 112"/>
                <a:gd name="T65" fmla="*/ 109 h 131"/>
                <a:gd name="T66" fmla="*/ 18 w 112"/>
                <a:gd name="T67" fmla="*/ 96 h 131"/>
                <a:gd name="T68" fmla="*/ 16 w 112"/>
                <a:gd name="T69" fmla="*/ 85 h 131"/>
                <a:gd name="T70" fmla="*/ 22 w 112"/>
                <a:gd name="T71" fmla="*/ 64 h 131"/>
                <a:gd name="T72" fmla="*/ 35 w 112"/>
                <a:gd name="T73" fmla="*/ 45 h 131"/>
                <a:gd name="T74" fmla="*/ 53 w 112"/>
                <a:gd name="T75" fmla="*/ 28 h 131"/>
                <a:gd name="T76" fmla="*/ 69 w 112"/>
                <a:gd name="T77" fmla="*/ 14 h 131"/>
                <a:gd name="T78" fmla="*/ 72 w 112"/>
                <a:gd name="T79" fmla="*/ 8 h 131"/>
                <a:gd name="T80" fmla="*/ 69 w 112"/>
                <a:gd name="T81" fmla="*/ 3 h 131"/>
                <a:gd name="T82" fmla="*/ 64 w 112"/>
                <a:gd name="T83" fmla="*/ 0 h 131"/>
                <a:gd name="T84" fmla="*/ 58 w 112"/>
                <a:gd name="T85"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31">
                  <a:moveTo>
                    <a:pt x="58" y="3"/>
                  </a:moveTo>
                  <a:lnTo>
                    <a:pt x="58" y="3"/>
                  </a:lnTo>
                  <a:lnTo>
                    <a:pt x="37" y="22"/>
                  </a:lnTo>
                  <a:lnTo>
                    <a:pt x="27" y="31"/>
                  </a:lnTo>
                  <a:lnTo>
                    <a:pt x="18" y="42"/>
                  </a:lnTo>
                  <a:lnTo>
                    <a:pt x="10" y="54"/>
                  </a:lnTo>
                  <a:lnTo>
                    <a:pt x="4" y="68"/>
                  </a:lnTo>
                  <a:lnTo>
                    <a:pt x="0" y="81"/>
                  </a:lnTo>
                  <a:lnTo>
                    <a:pt x="0" y="88"/>
                  </a:lnTo>
                  <a:lnTo>
                    <a:pt x="0" y="95"/>
                  </a:lnTo>
                  <a:lnTo>
                    <a:pt x="0" y="95"/>
                  </a:lnTo>
                  <a:lnTo>
                    <a:pt x="3" y="107"/>
                  </a:lnTo>
                  <a:lnTo>
                    <a:pt x="8" y="116"/>
                  </a:lnTo>
                  <a:lnTo>
                    <a:pt x="15" y="123"/>
                  </a:lnTo>
                  <a:lnTo>
                    <a:pt x="25" y="128"/>
                  </a:lnTo>
                  <a:lnTo>
                    <a:pt x="34" y="131"/>
                  </a:lnTo>
                  <a:lnTo>
                    <a:pt x="45" y="131"/>
                  </a:lnTo>
                  <a:lnTo>
                    <a:pt x="56" y="130"/>
                  </a:lnTo>
                  <a:lnTo>
                    <a:pt x="66" y="126"/>
                  </a:lnTo>
                  <a:lnTo>
                    <a:pt x="66" y="126"/>
                  </a:lnTo>
                  <a:lnTo>
                    <a:pt x="76" y="120"/>
                  </a:lnTo>
                  <a:lnTo>
                    <a:pt x="84" y="114"/>
                  </a:lnTo>
                  <a:lnTo>
                    <a:pt x="92" y="107"/>
                  </a:lnTo>
                  <a:lnTo>
                    <a:pt x="97" y="99"/>
                  </a:lnTo>
                  <a:lnTo>
                    <a:pt x="103" y="91"/>
                  </a:lnTo>
                  <a:lnTo>
                    <a:pt x="107" y="81"/>
                  </a:lnTo>
                  <a:lnTo>
                    <a:pt x="111" y="72"/>
                  </a:lnTo>
                  <a:lnTo>
                    <a:pt x="112" y="62"/>
                  </a:lnTo>
                  <a:lnTo>
                    <a:pt x="112" y="53"/>
                  </a:lnTo>
                  <a:lnTo>
                    <a:pt x="111" y="43"/>
                  </a:lnTo>
                  <a:lnTo>
                    <a:pt x="108" y="34"/>
                  </a:lnTo>
                  <a:lnTo>
                    <a:pt x="104" y="26"/>
                  </a:lnTo>
                  <a:lnTo>
                    <a:pt x="99" y="18"/>
                  </a:lnTo>
                  <a:lnTo>
                    <a:pt x="92" y="11"/>
                  </a:lnTo>
                  <a:lnTo>
                    <a:pt x="83" y="6"/>
                  </a:lnTo>
                  <a:lnTo>
                    <a:pt x="72" y="1"/>
                  </a:lnTo>
                  <a:lnTo>
                    <a:pt x="72" y="1"/>
                  </a:lnTo>
                  <a:lnTo>
                    <a:pt x="68" y="1"/>
                  </a:lnTo>
                  <a:lnTo>
                    <a:pt x="65" y="1"/>
                  </a:lnTo>
                  <a:lnTo>
                    <a:pt x="62" y="4"/>
                  </a:lnTo>
                  <a:lnTo>
                    <a:pt x="61" y="7"/>
                  </a:lnTo>
                  <a:lnTo>
                    <a:pt x="61" y="10"/>
                  </a:lnTo>
                  <a:lnTo>
                    <a:pt x="62" y="12"/>
                  </a:lnTo>
                  <a:lnTo>
                    <a:pt x="64" y="15"/>
                  </a:lnTo>
                  <a:lnTo>
                    <a:pt x="66" y="16"/>
                  </a:lnTo>
                  <a:lnTo>
                    <a:pt x="66" y="16"/>
                  </a:lnTo>
                  <a:lnTo>
                    <a:pt x="74" y="20"/>
                  </a:lnTo>
                  <a:lnTo>
                    <a:pt x="81" y="24"/>
                  </a:lnTo>
                  <a:lnTo>
                    <a:pt x="87" y="28"/>
                  </a:lnTo>
                  <a:lnTo>
                    <a:pt x="91" y="34"/>
                  </a:lnTo>
                  <a:lnTo>
                    <a:pt x="95" y="41"/>
                  </a:lnTo>
                  <a:lnTo>
                    <a:pt x="96" y="46"/>
                  </a:lnTo>
                  <a:lnTo>
                    <a:pt x="96" y="53"/>
                  </a:lnTo>
                  <a:lnTo>
                    <a:pt x="96" y="60"/>
                  </a:lnTo>
                  <a:lnTo>
                    <a:pt x="95" y="66"/>
                  </a:lnTo>
                  <a:lnTo>
                    <a:pt x="93" y="73"/>
                  </a:lnTo>
                  <a:lnTo>
                    <a:pt x="87" y="87"/>
                  </a:lnTo>
                  <a:lnTo>
                    <a:pt x="77" y="99"/>
                  </a:lnTo>
                  <a:lnTo>
                    <a:pt x="72" y="103"/>
                  </a:lnTo>
                  <a:lnTo>
                    <a:pt x="66" y="108"/>
                  </a:lnTo>
                  <a:lnTo>
                    <a:pt x="66" y="108"/>
                  </a:lnTo>
                  <a:lnTo>
                    <a:pt x="57" y="112"/>
                  </a:lnTo>
                  <a:lnTo>
                    <a:pt x="49" y="115"/>
                  </a:lnTo>
                  <a:lnTo>
                    <a:pt x="41" y="115"/>
                  </a:lnTo>
                  <a:lnTo>
                    <a:pt x="33" y="114"/>
                  </a:lnTo>
                  <a:lnTo>
                    <a:pt x="26" y="109"/>
                  </a:lnTo>
                  <a:lnTo>
                    <a:pt x="20" y="104"/>
                  </a:lnTo>
                  <a:lnTo>
                    <a:pt x="18" y="96"/>
                  </a:lnTo>
                  <a:lnTo>
                    <a:pt x="16" y="85"/>
                  </a:lnTo>
                  <a:lnTo>
                    <a:pt x="16" y="85"/>
                  </a:lnTo>
                  <a:lnTo>
                    <a:pt x="18" y="74"/>
                  </a:lnTo>
                  <a:lnTo>
                    <a:pt x="22" y="64"/>
                  </a:lnTo>
                  <a:lnTo>
                    <a:pt x="29" y="54"/>
                  </a:lnTo>
                  <a:lnTo>
                    <a:pt x="35" y="45"/>
                  </a:lnTo>
                  <a:lnTo>
                    <a:pt x="43" y="37"/>
                  </a:lnTo>
                  <a:lnTo>
                    <a:pt x="53" y="28"/>
                  </a:lnTo>
                  <a:lnTo>
                    <a:pt x="69" y="14"/>
                  </a:lnTo>
                  <a:lnTo>
                    <a:pt x="69" y="14"/>
                  </a:lnTo>
                  <a:lnTo>
                    <a:pt x="72" y="11"/>
                  </a:lnTo>
                  <a:lnTo>
                    <a:pt x="72" y="8"/>
                  </a:lnTo>
                  <a:lnTo>
                    <a:pt x="72" y="6"/>
                  </a:lnTo>
                  <a:lnTo>
                    <a:pt x="69" y="3"/>
                  </a:lnTo>
                  <a:lnTo>
                    <a:pt x="66" y="1"/>
                  </a:lnTo>
                  <a:lnTo>
                    <a:pt x="64" y="0"/>
                  </a:lnTo>
                  <a:lnTo>
                    <a:pt x="61" y="0"/>
                  </a:lnTo>
                  <a:lnTo>
                    <a:pt x="5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550"/>
            <p:cNvSpPr/>
            <p:nvPr/>
          </p:nvSpPr>
          <p:spPr bwMode="auto">
            <a:xfrm>
              <a:off x="7289992" y="944124"/>
              <a:ext cx="214018" cy="250325"/>
            </a:xfrm>
            <a:custGeom>
              <a:avLst/>
              <a:gdLst>
                <a:gd name="T0" fmla="*/ 58 w 112"/>
                <a:gd name="T1" fmla="*/ 3 h 131"/>
                <a:gd name="T2" fmla="*/ 27 w 112"/>
                <a:gd name="T3" fmla="*/ 31 h 131"/>
                <a:gd name="T4" fmla="*/ 10 w 112"/>
                <a:gd name="T5" fmla="*/ 54 h 131"/>
                <a:gd name="T6" fmla="*/ 0 w 112"/>
                <a:gd name="T7" fmla="*/ 81 h 131"/>
                <a:gd name="T8" fmla="*/ 0 w 112"/>
                <a:gd name="T9" fmla="*/ 95 h 131"/>
                <a:gd name="T10" fmla="*/ 3 w 112"/>
                <a:gd name="T11" fmla="*/ 107 h 131"/>
                <a:gd name="T12" fmla="*/ 15 w 112"/>
                <a:gd name="T13" fmla="*/ 123 h 131"/>
                <a:gd name="T14" fmla="*/ 34 w 112"/>
                <a:gd name="T15" fmla="*/ 131 h 131"/>
                <a:gd name="T16" fmla="*/ 56 w 112"/>
                <a:gd name="T17" fmla="*/ 130 h 131"/>
                <a:gd name="T18" fmla="*/ 66 w 112"/>
                <a:gd name="T19" fmla="*/ 126 h 131"/>
                <a:gd name="T20" fmla="*/ 84 w 112"/>
                <a:gd name="T21" fmla="*/ 114 h 131"/>
                <a:gd name="T22" fmla="*/ 97 w 112"/>
                <a:gd name="T23" fmla="*/ 99 h 131"/>
                <a:gd name="T24" fmla="*/ 107 w 112"/>
                <a:gd name="T25" fmla="*/ 81 h 131"/>
                <a:gd name="T26" fmla="*/ 112 w 112"/>
                <a:gd name="T27" fmla="*/ 62 h 131"/>
                <a:gd name="T28" fmla="*/ 111 w 112"/>
                <a:gd name="T29" fmla="*/ 43 h 131"/>
                <a:gd name="T30" fmla="*/ 104 w 112"/>
                <a:gd name="T31" fmla="*/ 26 h 131"/>
                <a:gd name="T32" fmla="*/ 92 w 112"/>
                <a:gd name="T33" fmla="*/ 11 h 131"/>
                <a:gd name="T34" fmla="*/ 72 w 112"/>
                <a:gd name="T35" fmla="*/ 1 h 131"/>
                <a:gd name="T36" fmla="*/ 68 w 112"/>
                <a:gd name="T37" fmla="*/ 1 h 131"/>
                <a:gd name="T38" fmla="*/ 62 w 112"/>
                <a:gd name="T39" fmla="*/ 4 h 131"/>
                <a:gd name="T40" fmla="*/ 61 w 112"/>
                <a:gd name="T41" fmla="*/ 10 h 131"/>
                <a:gd name="T42" fmla="*/ 64 w 112"/>
                <a:gd name="T43" fmla="*/ 15 h 131"/>
                <a:gd name="T44" fmla="*/ 66 w 112"/>
                <a:gd name="T45" fmla="*/ 16 h 131"/>
                <a:gd name="T46" fmla="*/ 81 w 112"/>
                <a:gd name="T47" fmla="*/ 24 h 131"/>
                <a:gd name="T48" fmla="*/ 91 w 112"/>
                <a:gd name="T49" fmla="*/ 34 h 131"/>
                <a:gd name="T50" fmla="*/ 96 w 112"/>
                <a:gd name="T51" fmla="*/ 46 h 131"/>
                <a:gd name="T52" fmla="*/ 96 w 112"/>
                <a:gd name="T53" fmla="*/ 60 h 131"/>
                <a:gd name="T54" fmla="*/ 93 w 112"/>
                <a:gd name="T55" fmla="*/ 73 h 131"/>
                <a:gd name="T56" fmla="*/ 77 w 112"/>
                <a:gd name="T57" fmla="*/ 99 h 131"/>
                <a:gd name="T58" fmla="*/ 66 w 112"/>
                <a:gd name="T59" fmla="*/ 108 h 131"/>
                <a:gd name="T60" fmla="*/ 57 w 112"/>
                <a:gd name="T61" fmla="*/ 112 h 131"/>
                <a:gd name="T62" fmla="*/ 41 w 112"/>
                <a:gd name="T63" fmla="*/ 115 h 131"/>
                <a:gd name="T64" fmla="*/ 26 w 112"/>
                <a:gd name="T65" fmla="*/ 109 h 131"/>
                <a:gd name="T66" fmla="*/ 18 w 112"/>
                <a:gd name="T67" fmla="*/ 96 h 131"/>
                <a:gd name="T68" fmla="*/ 16 w 112"/>
                <a:gd name="T69" fmla="*/ 85 h 131"/>
                <a:gd name="T70" fmla="*/ 22 w 112"/>
                <a:gd name="T71" fmla="*/ 64 h 131"/>
                <a:gd name="T72" fmla="*/ 35 w 112"/>
                <a:gd name="T73" fmla="*/ 45 h 131"/>
                <a:gd name="T74" fmla="*/ 53 w 112"/>
                <a:gd name="T75" fmla="*/ 28 h 131"/>
                <a:gd name="T76" fmla="*/ 69 w 112"/>
                <a:gd name="T77" fmla="*/ 14 h 131"/>
                <a:gd name="T78" fmla="*/ 72 w 112"/>
                <a:gd name="T79" fmla="*/ 8 h 131"/>
                <a:gd name="T80" fmla="*/ 69 w 112"/>
                <a:gd name="T81" fmla="*/ 3 h 131"/>
                <a:gd name="T82" fmla="*/ 64 w 112"/>
                <a:gd name="T83" fmla="*/ 0 h 131"/>
                <a:gd name="T84" fmla="*/ 58 w 112"/>
                <a:gd name="T85"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31">
                  <a:moveTo>
                    <a:pt x="58" y="3"/>
                  </a:moveTo>
                  <a:lnTo>
                    <a:pt x="58" y="3"/>
                  </a:lnTo>
                  <a:lnTo>
                    <a:pt x="37" y="22"/>
                  </a:lnTo>
                  <a:lnTo>
                    <a:pt x="27" y="31"/>
                  </a:lnTo>
                  <a:lnTo>
                    <a:pt x="18" y="42"/>
                  </a:lnTo>
                  <a:lnTo>
                    <a:pt x="10" y="54"/>
                  </a:lnTo>
                  <a:lnTo>
                    <a:pt x="4" y="68"/>
                  </a:lnTo>
                  <a:lnTo>
                    <a:pt x="0" y="81"/>
                  </a:lnTo>
                  <a:lnTo>
                    <a:pt x="0" y="88"/>
                  </a:lnTo>
                  <a:lnTo>
                    <a:pt x="0" y="95"/>
                  </a:lnTo>
                  <a:lnTo>
                    <a:pt x="0" y="95"/>
                  </a:lnTo>
                  <a:lnTo>
                    <a:pt x="3" y="107"/>
                  </a:lnTo>
                  <a:lnTo>
                    <a:pt x="8" y="116"/>
                  </a:lnTo>
                  <a:lnTo>
                    <a:pt x="15" y="123"/>
                  </a:lnTo>
                  <a:lnTo>
                    <a:pt x="25" y="128"/>
                  </a:lnTo>
                  <a:lnTo>
                    <a:pt x="34" y="131"/>
                  </a:lnTo>
                  <a:lnTo>
                    <a:pt x="45" y="131"/>
                  </a:lnTo>
                  <a:lnTo>
                    <a:pt x="56" y="130"/>
                  </a:lnTo>
                  <a:lnTo>
                    <a:pt x="66" y="126"/>
                  </a:lnTo>
                  <a:lnTo>
                    <a:pt x="66" y="126"/>
                  </a:lnTo>
                  <a:lnTo>
                    <a:pt x="76" y="120"/>
                  </a:lnTo>
                  <a:lnTo>
                    <a:pt x="84" y="114"/>
                  </a:lnTo>
                  <a:lnTo>
                    <a:pt x="92" y="107"/>
                  </a:lnTo>
                  <a:lnTo>
                    <a:pt x="97" y="99"/>
                  </a:lnTo>
                  <a:lnTo>
                    <a:pt x="103" y="91"/>
                  </a:lnTo>
                  <a:lnTo>
                    <a:pt x="107" y="81"/>
                  </a:lnTo>
                  <a:lnTo>
                    <a:pt x="111" y="72"/>
                  </a:lnTo>
                  <a:lnTo>
                    <a:pt x="112" y="62"/>
                  </a:lnTo>
                  <a:lnTo>
                    <a:pt x="112" y="53"/>
                  </a:lnTo>
                  <a:lnTo>
                    <a:pt x="111" y="43"/>
                  </a:lnTo>
                  <a:lnTo>
                    <a:pt x="108" y="34"/>
                  </a:lnTo>
                  <a:lnTo>
                    <a:pt x="104" y="26"/>
                  </a:lnTo>
                  <a:lnTo>
                    <a:pt x="99" y="18"/>
                  </a:lnTo>
                  <a:lnTo>
                    <a:pt x="92" y="11"/>
                  </a:lnTo>
                  <a:lnTo>
                    <a:pt x="83" y="6"/>
                  </a:lnTo>
                  <a:lnTo>
                    <a:pt x="72" y="1"/>
                  </a:lnTo>
                  <a:lnTo>
                    <a:pt x="72" y="1"/>
                  </a:lnTo>
                  <a:lnTo>
                    <a:pt x="68" y="1"/>
                  </a:lnTo>
                  <a:lnTo>
                    <a:pt x="65" y="1"/>
                  </a:lnTo>
                  <a:lnTo>
                    <a:pt x="62" y="4"/>
                  </a:lnTo>
                  <a:lnTo>
                    <a:pt x="61" y="7"/>
                  </a:lnTo>
                  <a:lnTo>
                    <a:pt x="61" y="10"/>
                  </a:lnTo>
                  <a:lnTo>
                    <a:pt x="62" y="12"/>
                  </a:lnTo>
                  <a:lnTo>
                    <a:pt x="64" y="15"/>
                  </a:lnTo>
                  <a:lnTo>
                    <a:pt x="66" y="16"/>
                  </a:lnTo>
                  <a:lnTo>
                    <a:pt x="66" y="16"/>
                  </a:lnTo>
                  <a:lnTo>
                    <a:pt x="74" y="20"/>
                  </a:lnTo>
                  <a:lnTo>
                    <a:pt x="81" y="24"/>
                  </a:lnTo>
                  <a:lnTo>
                    <a:pt x="87" y="28"/>
                  </a:lnTo>
                  <a:lnTo>
                    <a:pt x="91" y="34"/>
                  </a:lnTo>
                  <a:lnTo>
                    <a:pt x="95" y="41"/>
                  </a:lnTo>
                  <a:lnTo>
                    <a:pt x="96" y="46"/>
                  </a:lnTo>
                  <a:lnTo>
                    <a:pt x="96" y="53"/>
                  </a:lnTo>
                  <a:lnTo>
                    <a:pt x="96" y="60"/>
                  </a:lnTo>
                  <a:lnTo>
                    <a:pt x="95" y="66"/>
                  </a:lnTo>
                  <a:lnTo>
                    <a:pt x="93" y="73"/>
                  </a:lnTo>
                  <a:lnTo>
                    <a:pt x="87" y="87"/>
                  </a:lnTo>
                  <a:lnTo>
                    <a:pt x="77" y="99"/>
                  </a:lnTo>
                  <a:lnTo>
                    <a:pt x="72" y="103"/>
                  </a:lnTo>
                  <a:lnTo>
                    <a:pt x="66" y="108"/>
                  </a:lnTo>
                  <a:lnTo>
                    <a:pt x="66" y="108"/>
                  </a:lnTo>
                  <a:lnTo>
                    <a:pt x="57" y="112"/>
                  </a:lnTo>
                  <a:lnTo>
                    <a:pt x="49" y="115"/>
                  </a:lnTo>
                  <a:lnTo>
                    <a:pt x="41" y="115"/>
                  </a:lnTo>
                  <a:lnTo>
                    <a:pt x="33" y="114"/>
                  </a:lnTo>
                  <a:lnTo>
                    <a:pt x="26" y="109"/>
                  </a:lnTo>
                  <a:lnTo>
                    <a:pt x="20" y="104"/>
                  </a:lnTo>
                  <a:lnTo>
                    <a:pt x="18" y="96"/>
                  </a:lnTo>
                  <a:lnTo>
                    <a:pt x="16" y="85"/>
                  </a:lnTo>
                  <a:lnTo>
                    <a:pt x="16" y="85"/>
                  </a:lnTo>
                  <a:lnTo>
                    <a:pt x="18" y="74"/>
                  </a:lnTo>
                  <a:lnTo>
                    <a:pt x="22" y="64"/>
                  </a:lnTo>
                  <a:lnTo>
                    <a:pt x="29" y="54"/>
                  </a:lnTo>
                  <a:lnTo>
                    <a:pt x="35" y="45"/>
                  </a:lnTo>
                  <a:lnTo>
                    <a:pt x="43" y="37"/>
                  </a:lnTo>
                  <a:lnTo>
                    <a:pt x="53" y="28"/>
                  </a:lnTo>
                  <a:lnTo>
                    <a:pt x="69" y="14"/>
                  </a:lnTo>
                  <a:lnTo>
                    <a:pt x="69" y="14"/>
                  </a:lnTo>
                  <a:lnTo>
                    <a:pt x="72" y="11"/>
                  </a:lnTo>
                  <a:lnTo>
                    <a:pt x="72" y="8"/>
                  </a:lnTo>
                  <a:lnTo>
                    <a:pt x="72" y="6"/>
                  </a:lnTo>
                  <a:lnTo>
                    <a:pt x="69" y="3"/>
                  </a:lnTo>
                  <a:lnTo>
                    <a:pt x="66" y="1"/>
                  </a:lnTo>
                  <a:lnTo>
                    <a:pt x="64" y="0"/>
                  </a:lnTo>
                  <a:lnTo>
                    <a:pt x="61" y="0"/>
                  </a:lnTo>
                  <a:lnTo>
                    <a:pt x="58" y="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551"/>
            <p:cNvSpPr/>
            <p:nvPr/>
          </p:nvSpPr>
          <p:spPr bwMode="auto">
            <a:xfrm>
              <a:off x="7450505" y="1150499"/>
              <a:ext cx="108920" cy="139494"/>
            </a:xfrm>
            <a:custGeom>
              <a:avLst/>
              <a:gdLst>
                <a:gd name="T0" fmla="*/ 27 w 57"/>
                <a:gd name="T1" fmla="*/ 16 h 73"/>
                <a:gd name="T2" fmla="*/ 27 w 57"/>
                <a:gd name="T3" fmla="*/ 16 h 73"/>
                <a:gd name="T4" fmla="*/ 31 w 57"/>
                <a:gd name="T5" fmla="*/ 18 h 73"/>
                <a:gd name="T6" fmla="*/ 35 w 57"/>
                <a:gd name="T7" fmla="*/ 19 h 73"/>
                <a:gd name="T8" fmla="*/ 35 w 57"/>
                <a:gd name="T9" fmla="*/ 19 h 73"/>
                <a:gd name="T10" fmla="*/ 34 w 57"/>
                <a:gd name="T11" fmla="*/ 18 h 73"/>
                <a:gd name="T12" fmla="*/ 34 w 57"/>
                <a:gd name="T13" fmla="*/ 16 h 73"/>
                <a:gd name="T14" fmla="*/ 32 w 57"/>
                <a:gd name="T15" fmla="*/ 18 h 73"/>
                <a:gd name="T16" fmla="*/ 32 w 57"/>
                <a:gd name="T17" fmla="*/ 18 h 73"/>
                <a:gd name="T18" fmla="*/ 28 w 57"/>
                <a:gd name="T19" fmla="*/ 23 h 73"/>
                <a:gd name="T20" fmla="*/ 23 w 57"/>
                <a:gd name="T21" fmla="*/ 28 h 73"/>
                <a:gd name="T22" fmla="*/ 23 w 57"/>
                <a:gd name="T23" fmla="*/ 28 h 73"/>
                <a:gd name="T24" fmla="*/ 12 w 57"/>
                <a:gd name="T25" fmla="*/ 37 h 73"/>
                <a:gd name="T26" fmla="*/ 7 w 57"/>
                <a:gd name="T27" fmla="*/ 41 h 73"/>
                <a:gd name="T28" fmla="*/ 1 w 57"/>
                <a:gd name="T29" fmla="*/ 46 h 73"/>
                <a:gd name="T30" fmla="*/ 1 w 57"/>
                <a:gd name="T31" fmla="*/ 46 h 73"/>
                <a:gd name="T32" fmla="*/ 0 w 57"/>
                <a:gd name="T33" fmla="*/ 50 h 73"/>
                <a:gd name="T34" fmla="*/ 0 w 57"/>
                <a:gd name="T35" fmla="*/ 54 h 73"/>
                <a:gd name="T36" fmla="*/ 1 w 57"/>
                <a:gd name="T37" fmla="*/ 57 h 73"/>
                <a:gd name="T38" fmla="*/ 5 w 57"/>
                <a:gd name="T39" fmla="*/ 60 h 73"/>
                <a:gd name="T40" fmla="*/ 5 w 57"/>
                <a:gd name="T41" fmla="*/ 60 h 73"/>
                <a:gd name="T42" fmla="*/ 26 w 57"/>
                <a:gd name="T43" fmla="*/ 66 h 73"/>
                <a:gd name="T44" fmla="*/ 46 w 57"/>
                <a:gd name="T45" fmla="*/ 73 h 73"/>
                <a:gd name="T46" fmla="*/ 46 w 57"/>
                <a:gd name="T47" fmla="*/ 73 h 73"/>
                <a:gd name="T48" fmla="*/ 50 w 57"/>
                <a:gd name="T49" fmla="*/ 73 h 73"/>
                <a:gd name="T50" fmla="*/ 53 w 57"/>
                <a:gd name="T51" fmla="*/ 72 h 73"/>
                <a:gd name="T52" fmla="*/ 55 w 57"/>
                <a:gd name="T53" fmla="*/ 69 h 73"/>
                <a:gd name="T54" fmla="*/ 57 w 57"/>
                <a:gd name="T55" fmla="*/ 66 h 73"/>
                <a:gd name="T56" fmla="*/ 57 w 57"/>
                <a:gd name="T57" fmla="*/ 64 h 73"/>
                <a:gd name="T58" fmla="*/ 55 w 57"/>
                <a:gd name="T59" fmla="*/ 61 h 73"/>
                <a:gd name="T60" fmla="*/ 54 w 57"/>
                <a:gd name="T61" fmla="*/ 58 h 73"/>
                <a:gd name="T62" fmla="*/ 51 w 57"/>
                <a:gd name="T63" fmla="*/ 57 h 73"/>
                <a:gd name="T64" fmla="*/ 51 w 57"/>
                <a:gd name="T65" fmla="*/ 57 h 73"/>
                <a:gd name="T66" fmla="*/ 30 w 57"/>
                <a:gd name="T67" fmla="*/ 51 h 73"/>
                <a:gd name="T68" fmla="*/ 9 w 57"/>
                <a:gd name="T69" fmla="*/ 45 h 73"/>
                <a:gd name="T70" fmla="*/ 9 w 57"/>
                <a:gd name="T71" fmla="*/ 45 h 73"/>
                <a:gd name="T72" fmla="*/ 12 w 57"/>
                <a:gd name="T73" fmla="*/ 58 h 73"/>
                <a:gd name="T74" fmla="*/ 12 w 57"/>
                <a:gd name="T75" fmla="*/ 58 h 73"/>
                <a:gd name="T76" fmla="*/ 20 w 57"/>
                <a:gd name="T77" fmla="*/ 50 h 73"/>
                <a:gd name="T78" fmla="*/ 30 w 57"/>
                <a:gd name="T79" fmla="*/ 42 h 73"/>
                <a:gd name="T80" fmla="*/ 38 w 57"/>
                <a:gd name="T81" fmla="*/ 35 h 73"/>
                <a:gd name="T82" fmla="*/ 46 w 57"/>
                <a:gd name="T83" fmla="*/ 27 h 73"/>
                <a:gd name="T84" fmla="*/ 46 w 57"/>
                <a:gd name="T85" fmla="*/ 27 h 73"/>
                <a:gd name="T86" fmla="*/ 49 w 57"/>
                <a:gd name="T87" fmla="*/ 22 h 73"/>
                <a:gd name="T88" fmla="*/ 50 w 57"/>
                <a:gd name="T89" fmla="*/ 16 h 73"/>
                <a:gd name="T90" fmla="*/ 49 w 57"/>
                <a:gd name="T91" fmla="*/ 12 h 73"/>
                <a:gd name="T92" fmla="*/ 46 w 57"/>
                <a:gd name="T93" fmla="*/ 8 h 73"/>
                <a:gd name="T94" fmla="*/ 42 w 57"/>
                <a:gd name="T95" fmla="*/ 6 h 73"/>
                <a:gd name="T96" fmla="*/ 38 w 57"/>
                <a:gd name="T97" fmla="*/ 3 h 73"/>
                <a:gd name="T98" fmla="*/ 27 w 57"/>
                <a:gd name="T99" fmla="*/ 0 h 73"/>
                <a:gd name="T100" fmla="*/ 27 w 57"/>
                <a:gd name="T101" fmla="*/ 0 h 73"/>
                <a:gd name="T102" fmla="*/ 23 w 57"/>
                <a:gd name="T103" fmla="*/ 1 h 73"/>
                <a:gd name="T104" fmla="*/ 20 w 57"/>
                <a:gd name="T105" fmla="*/ 3 h 73"/>
                <a:gd name="T106" fmla="*/ 19 w 57"/>
                <a:gd name="T107" fmla="*/ 6 h 73"/>
                <a:gd name="T108" fmla="*/ 19 w 57"/>
                <a:gd name="T109" fmla="*/ 8 h 73"/>
                <a:gd name="T110" fmla="*/ 19 w 57"/>
                <a:gd name="T111" fmla="*/ 11 h 73"/>
                <a:gd name="T112" fmla="*/ 20 w 57"/>
                <a:gd name="T113" fmla="*/ 14 h 73"/>
                <a:gd name="T114" fmla="*/ 23 w 57"/>
                <a:gd name="T115" fmla="*/ 16 h 73"/>
                <a:gd name="T116" fmla="*/ 27 w 57"/>
                <a:gd name="T117"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73">
                  <a:moveTo>
                    <a:pt x="27" y="16"/>
                  </a:moveTo>
                  <a:lnTo>
                    <a:pt x="27" y="16"/>
                  </a:lnTo>
                  <a:lnTo>
                    <a:pt x="31" y="18"/>
                  </a:lnTo>
                  <a:lnTo>
                    <a:pt x="35" y="19"/>
                  </a:lnTo>
                  <a:lnTo>
                    <a:pt x="35" y="19"/>
                  </a:lnTo>
                  <a:lnTo>
                    <a:pt x="34" y="18"/>
                  </a:lnTo>
                  <a:lnTo>
                    <a:pt x="34" y="16"/>
                  </a:lnTo>
                  <a:lnTo>
                    <a:pt x="32" y="18"/>
                  </a:lnTo>
                  <a:lnTo>
                    <a:pt x="32" y="18"/>
                  </a:lnTo>
                  <a:lnTo>
                    <a:pt x="28" y="23"/>
                  </a:lnTo>
                  <a:lnTo>
                    <a:pt x="23" y="28"/>
                  </a:lnTo>
                  <a:lnTo>
                    <a:pt x="23" y="28"/>
                  </a:lnTo>
                  <a:lnTo>
                    <a:pt x="12" y="37"/>
                  </a:lnTo>
                  <a:lnTo>
                    <a:pt x="7" y="41"/>
                  </a:lnTo>
                  <a:lnTo>
                    <a:pt x="1" y="46"/>
                  </a:lnTo>
                  <a:lnTo>
                    <a:pt x="1" y="46"/>
                  </a:lnTo>
                  <a:lnTo>
                    <a:pt x="0" y="50"/>
                  </a:lnTo>
                  <a:lnTo>
                    <a:pt x="0" y="54"/>
                  </a:lnTo>
                  <a:lnTo>
                    <a:pt x="1" y="57"/>
                  </a:lnTo>
                  <a:lnTo>
                    <a:pt x="5" y="60"/>
                  </a:lnTo>
                  <a:lnTo>
                    <a:pt x="5" y="60"/>
                  </a:lnTo>
                  <a:lnTo>
                    <a:pt x="26" y="66"/>
                  </a:lnTo>
                  <a:lnTo>
                    <a:pt x="46" y="73"/>
                  </a:lnTo>
                  <a:lnTo>
                    <a:pt x="46" y="73"/>
                  </a:lnTo>
                  <a:lnTo>
                    <a:pt x="50" y="73"/>
                  </a:lnTo>
                  <a:lnTo>
                    <a:pt x="53" y="72"/>
                  </a:lnTo>
                  <a:lnTo>
                    <a:pt x="55" y="69"/>
                  </a:lnTo>
                  <a:lnTo>
                    <a:pt x="57" y="66"/>
                  </a:lnTo>
                  <a:lnTo>
                    <a:pt x="57" y="64"/>
                  </a:lnTo>
                  <a:lnTo>
                    <a:pt x="55" y="61"/>
                  </a:lnTo>
                  <a:lnTo>
                    <a:pt x="54" y="58"/>
                  </a:lnTo>
                  <a:lnTo>
                    <a:pt x="51" y="57"/>
                  </a:lnTo>
                  <a:lnTo>
                    <a:pt x="51" y="57"/>
                  </a:lnTo>
                  <a:lnTo>
                    <a:pt x="30" y="51"/>
                  </a:lnTo>
                  <a:lnTo>
                    <a:pt x="9" y="45"/>
                  </a:lnTo>
                  <a:lnTo>
                    <a:pt x="9" y="45"/>
                  </a:lnTo>
                  <a:lnTo>
                    <a:pt x="12" y="58"/>
                  </a:lnTo>
                  <a:lnTo>
                    <a:pt x="12" y="58"/>
                  </a:lnTo>
                  <a:lnTo>
                    <a:pt x="20" y="50"/>
                  </a:lnTo>
                  <a:lnTo>
                    <a:pt x="30" y="42"/>
                  </a:lnTo>
                  <a:lnTo>
                    <a:pt x="38" y="35"/>
                  </a:lnTo>
                  <a:lnTo>
                    <a:pt x="46" y="27"/>
                  </a:lnTo>
                  <a:lnTo>
                    <a:pt x="46" y="27"/>
                  </a:lnTo>
                  <a:lnTo>
                    <a:pt x="49" y="22"/>
                  </a:lnTo>
                  <a:lnTo>
                    <a:pt x="50" y="16"/>
                  </a:lnTo>
                  <a:lnTo>
                    <a:pt x="49" y="12"/>
                  </a:lnTo>
                  <a:lnTo>
                    <a:pt x="46" y="8"/>
                  </a:lnTo>
                  <a:lnTo>
                    <a:pt x="42" y="6"/>
                  </a:lnTo>
                  <a:lnTo>
                    <a:pt x="38" y="3"/>
                  </a:lnTo>
                  <a:lnTo>
                    <a:pt x="27" y="0"/>
                  </a:lnTo>
                  <a:lnTo>
                    <a:pt x="27" y="0"/>
                  </a:lnTo>
                  <a:lnTo>
                    <a:pt x="23" y="1"/>
                  </a:lnTo>
                  <a:lnTo>
                    <a:pt x="20" y="3"/>
                  </a:lnTo>
                  <a:lnTo>
                    <a:pt x="19" y="6"/>
                  </a:lnTo>
                  <a:lnTo>
                    <a:pt x="19" y="8"/>
                  </a:lnTo>
                  <a:lnTo>
                    <a:pt x="19" y="11"/>
                  </a:lnTo>
                  <a:lnTo>
                    <a:pt x="20" y="14"/>
                  </a:lnTo>
                  <a:lnTo>
                    <a:pt x="23" y="16"/>
                  </a:lnTo>
                  <a:lnTo>
                    <a:pt x="27"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552"/>
            <p:cNvSpPr/>
            <p:nvPr/>
          </p:nvSpPr>
          <p:spPr bwMode="auto">
            <a:xfrm>
              <a:off x="7450505" y="1150499"/>
              <a:ext cx="108920" cy="139494"/>
            </a:xfrm>
            <a:custGeom>
              <a:avLst/>
              <a:gdLst>
                <a:gd name="T0" fmla="*/ 27 w 57"/>
                <a:gd name="T1" fmla="*/ 16 h 73"/>
                <a:gd name="T2" fmla="*/ 27 w 57"/>
                <a:gd name="T3" fmla="*/ 16 h 73"/>
                <a:gd name="T4" fmla="*/ 31 w 57"/>
                <a:gd name="T5" fmla="*/ 18 h 73"/>
                <a:gd name="T6" fmla="*/ 35 w 57"/>
                <a:gd name="T7" fmla="*/ 19 h 73"/>
                <a:gd name="T8" fmla="*/ 35 w 57"/>
                <a:gd name="T9" fmla="*/ 19 h 73"/>
                <a:gd name="T10" fmla="*/ 34 w 57"/>
                <a:gd name="T11" fmla="*/ 18 h 73"/>
                <a:gd name="T12" fmla="*/ 34 w 57"/>
                <a:gd name="T13" fmla="*/ 16 h 73"/>
                <a:gd name="T14" fmla="*/ 32 w 57"/>
                <a:gd name="T15" fmla="*/ 18 h 73"/>
                <a:gd name="T16" fmla="*/ 32 w 57"/>
                <a:gd name="T17" fmla="*/ 18 h 73"/>
                <a:gd name="T18" fmla="*/ 28 w 57"/>
                <a:gd name="T19" fmla="*/ 23 h 73"/>
                <a:gd name="T20" fmla="*/ 23 w 57"/>
                <a:gd name="T21" fmla="*/ 28 h 73"/>
                <a:gd name="T22" fmla="*/ 23 w 57"/>
                <a:gd name="T23" fmla="*/ 28 h 73"/>
                <a:gd name="T24" fmla="*/ 12 w 57"/>
                <a:gd name="T25" fmla="*/ 37 h 73"/>
                <a:gd name="T26" fmla="*/ 7 w 57"/>
                <a:gd name="T27" fmla="*/ 41 h 73"/>
                <a:gd name="T28" fmla="*/ 1 w 57"/>
                <a:gd name="T29" fmla="*/ 46 h 73"/>
                <a:gd name="T30" fmla="*/ 1 w 57"/>
                <a:gd name="T31" fmla="*/ 46 h 73"/>
                <a:gd name="T32" fmla="*/ 0 w 57"/>
                <a:gd name="T33" fmla="*/ 50 h 73"/>
                <a:gd name="T34" fmla="*/ 0 w 57"/>
                <a:gd name="T35" fmla="*/ 54 h 73"/>
                <a:gd name="T36" fmla="*/ 1 w 57"/>
                <a:gd name="T37" fmla="*/ 57 h 73"/>
                <a:gd name="T38" fmla="*/ 5 w 57"/>
                <a:gd name="T39" fmla="*/ 60 h 73"/>
                <a:gd name="T40" fmla="*/ 5 w 57"/>
                <a:gd name="T41" fmla="*/ 60 h 73"/>
                <a:gd name="T42" fmla="*/ 26 w 57"/>
                <a:gd name="T43" fmla="*/ 66 h 73"/>
                <a:gd name="T44" fmla="*/ 46 w 57"/>
                <a:gd name="T45" fmla="*/ 73 h 73"/>
                <a:gd name="T46" fmla="*/ 46 w 57"/>
                <a:gd name="T47" fmla="*/ 73 h 73"/>
                <a:gd name="T48" fmla="*/ 50 w 57"/>
                <a:gd name="T49" fmla="*/ 73 h 73"/>
                <a:gd name="T50" fmla="*/ 53 w 57"/>
                <a:gd name="T51" fmla="*/ 72 h 73"/>
                <a:gd name="T52" fmla="*/ 55 w 57"/>
                <a:gd name="T53" fmla="*/ 69 h 73"/>
                <a:gd name="T54" fmla="*/ 57 w 57"/>
                <a:gd name="T55" fmla="*/ 66 h 73"/>
                <a:gd name="T56" fmla="*/ 57 w 57"/>
                <a:gd name="T57" fmla="*/ 64 h 73"/>
                <a:gd name="T58" fmla="*/ 55 w 57"/>
                <a:gd name="T59" fmla="*/ 61 h 73"/>
                <a:gd name="T60" fmla="*/ 54 w 57"/>
                <a:gd name="T61" fmla="*/ 58 h 73"/>
                <a:gd name="T62" fmla="*/ 51 w 57"/>
                <a:gd name="T63" fmla="*/ 57 h 73"/>
                <a:gd name="T64" fmla="*/ 51 w 57"/>
                <a:gd name="T65" fmla="*/ 57 h 73"/>
                <a:gd name="T66" fmla="*/ 30 w 57"/>
                <a:gd name="T67" fmla="*/ 51 h 73"/>
                <a:gd name="T68" fmla="*/ 9 w 57"/>
                <a:gd name="T69" fmla="*/ 45 h 73"/>
                <a:gd name="T70" fmla="*/ 9 w 57"/>
                <a:gd name="T71" fmla="*/ 45 h 73"/>
                <a:gd name="T72" fmla="*/ 12 w 57"/>
                <a:gd name="T73" fmla="*/ 58 h 73"/>
                <a:gd name="T74" fmla="*/ 12 w 57"/>
                <a:gd name="T75" fmla="*/ 58 h 73"/>
                <a:gd name="T76" fmla="*/ 20 w 57"/>
                <a:gd name="T77" fmla="*/ 50 h 73"/>
                <a:gd name="T78" fmla="*/ 30 w 57"/>
                <a:gd name="T79" fmla="*/ 42 h 73"/>
                <a:gd name="T80" fmla="*/ 38 w 57"/>
                <a:gd name="T81" fmla="*/ 35 h 73"/>
                <a:gd name="T82" fmla="*/ 46 w 57"/>
                <a:gd name="T83" fmla="*/ 27 h 73"/>
                <a:gd name="T84" fmla="*/ 46 w 57"/>
                <a:gd name="T85" fmla="*/ 27 h 73"/>
                <a:gd name="T86" fmla="*/ 49 w 57"/>
                <a:gd name="T87" fmla="*/ 22 h 73"/>
                <a:gd name="T88" fmla="*/ 50 w 57"/>
                <a:gd name="T89" fmla="*/ 16 h 73"/>
                <a:gd name="T90" fmla="*/ 49 w 57"/>
                <a:gd name="T91" fmla="*/ 12 h 73"/>
                <a:gd name="T92" fmla="*/ 46 w 57"/>
                <a:gd name="T93" fmla="*/ 8 h 73"/>
                <a:gd name="T94" fmla="*/ 42 w 57"/>
                <a:gd name="T95" fmla="*/ 6 h 73"/>
                <a:gd name="T96" fmla="*/ 38 w 57"/>
                <a:gd name="T97" fmla="*/ 3 h 73"/>
                <a:gd name="T98" fmla="*/ 27 w 57"/>
                <a:gd name="T99" fmla="*/ 0 h 73"/>
                <a:gd name="T100" fmla="*/ 27 w 57"/>
                <a:gd name="T101" fmla="*/ 0 h 73"/>
                <a:gd name="T102" fmla="*/ 23 w 57"/>
                <a:gd name="T103" fmla="*/ 1 h 73"/>
                <a:gd name="T104" fmla="*/ 20 w 57"/>
                <a:gd name="T105" fmla="*/ 3 h 73"/>
                <a:gd name="T106" fmla="*/ 19 w 57"/>
                <a:gd name="T107" fmla="*/ 6 h 73"/>
                <a:gd name="T108" fmla="*/ 19 w 57"/>
                <a:gd name="T109" fmla="*/ 8 h 73"/>
                <a:gd name="T110" fmla="*/ 19 w 57"/>
                <a:gd name="T111" fmla="*/ 11 h 73"/>
                <a:gd name="T112" fmla="*/ 20 w 57"/>
                <a:gd name="T113" fmla="*/ 14 h 73"/>
                <a:gd name="T114" fmla="*/ 23 w 57"/>
                <a:gd name="T115" fmla="*/ 16 h 73"/>
                <a:gd name="T116" fmla="*/ 27 w 57"/>
                <a:gd name="T117"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73">
                  <a:moveTo>
                    <a:pt x="27" y="16"/>
                  </a:moveTo>
                  <a:lnTo>
                    <a:pt x="27" y="16"/>
                  </a:lnTo>
                  <a:lnTo>
                    <a:pt x="31" y="18"/>
                  </a:lnTo>
                  <a:lnTo>
                    <a:pt x="35" y="19"/>
                  </a:lnTo>
                  <a:lnTo>
                    <a:pt x="35" y="19"/>
                  </a:lnTo>
                  <a:lnTo>
                    <a:pt x="34" y="18"/>
                  </a:lnTo>
                  <a:lnTo>
                    <a:pt x="34" y="16"/>
                  </a:lnTo>
                  <a:lnTo>
                    <a:pt x="32" y="18"/>
                  </a:lnTo>
                  <a:lnTo>
                    <a:pt x="32" y="18"/>
                  </a:lnTo>
                  <a:lnTo>
                    <a:pt x="28" y="23"/>
                  </a:lnTo>
                  <a:lnTo>
                    <a:pt x="23" y="28"/>
                  </a:lnTo>
                  <a:lnTo>
                    <a:pt x="23" y="28"/>
                  </a:lnTo>
                  <a:lnTo>
                    <a:pt x="12" y="37"/>
                  </a:lnTo>
                  <a:lnTo>
                    <a:pt x="7" y="41"/>
                  </a:lnTo>
                  <a:lnTo>
                    <a:pt x="1" y="46"/>
                  </a:lnTo>
                  <a:lnTo>
                    <a:pt x="1" y="46"/>
                  </a:lnTo>
                  <a:lnTo>
                    <a:pt x="0" y="50"/>
                  </a:lnTo>
                  <a:lnTo>
                    <a:pt x="0" y="54"/>
                  </a:lnTo>
                  <a:lnTo>
                    <a:pt x="1" y="57"/>
                  </a:lnTo>
                  <a:lnTo>
                    <a:pt x="5" y="60"/>
                  </a:lnTo>
                  <a:lnTo>
                    <a:pt x="5" y="60"/>
                  </a:lnTo>
                  <a:lnTo>
                    <a:pt x="26" y="66"/>
                  </a:lnTo>
                  <a:lnTo>
                    <a:pt x="46" y="73"/>
                  </a:lnTo>
                  <a:lnTo>
                    <a:pt x="46" y="73"/>
                  </a:lnTo>
                  <a:lnTo>
                    <a:pt x="50" y="73"/>
                  </a:lnTo>
                  <a:lnTo>
                    <a:pt x="53" y="72"/>
                  </a:lnTo>
                  <a:lnTo>
                    <a:pt x="55" y="69"/>
                  </a:lnTo>
                  <a:lnTo>
                    <a:pt x="57" y="66"/>
                  </a:lnTo>
                  <a:lnTo>
                    <a:pt x="57" y="64"/>
                  </a:lnTo>
                  <a:lnTo>
                    <a:pt x="55" y="61"/>
                  </a:lnTo>
                  <a:lnTo>
                    <a:pt x="54" y="58"/>
                  </a:lnTo>
                  <a:lnTo>
                    <a:pt x="51" y="57"/>
                  </a:lnTo>
                  <a:lnTo>
                    <a:pt x="51" y="57"/>
                  </a:lnTo>
                  <a:lnTo>
                    <a:pt x="30" y="51"/>
                  </a:lnTo>
                  <a:lnTo>
                    <a:pt x="9" y="45"/>
                  </a:lnTo>
                  <a:lnTo>
                    <a:pt x="9" y="45"/>
                  </a:lnTo>
                  <a:lnTo>
                    <a:pt x="12" y="58"/>
                  </a:lnTo>
                  <a:lnTo>
                    <a:pt x="12" y="58"/>
                  </a:lnTo>
                  <a:lnTo>
                    <a:pt x="20" y="50"/>
                  </a:lnTo>
                  <a:lnTo>
                    <a:pt x="30" y="42"/>
                  </a:lnTo>
                  <a:lnTo>
                    <a:pt x="38" y="35"/>
                  </a:lnTo>
                  <a:lnTo>
                    <a:pt x="46" y="27"/>
                  </a:lnTo>
                  <a:lnTo>
                    <a:pt x="46" y="27"/>
                  </a:lnTo>
                  <a:lnTo>
                    <a:pt x="49" y="22"/>
                  </a:lnTo>
                  <a:lnTo>
                    <a:pt x="50" y="16"/>
                  </a:lnTo>
                  <a:lnTo>
                    <a:pt x="49" y="12"/>
                  </a:lnTo>
                  <a:lnTo>
                    <a:pt x="46" y="8"/>
                  </a:lnTo>
                  <a:lnTo>
                    <a:pt x="42" y="6"/>
                  </a:lnTo>
                  <a:lnTo>
                    <a:pt x="38" y="3"/>
                  </a:lnTo>
                  <a:lnTo>
                    <a:pt x="27" y="0"/>
                  </a:lnTo>
                  <a:lnTo>
                    <a:pt x="27" y="0"/>
                  </a:lnTo>
                  <a:lnTo>
                    <a:pt x="23" y="1"/>
                  </a:lnTo>
                  <a:lnTo>
                    <a:pt x="20" y="3"/>
                  </a:lnTo>
                  <a:lnTo>
                    <a:pt x="19" y="6"/>
                  </a:lnTo>
                  <a:lnTo>
                    <a:pt x="19" y="8"/>
                  </a:lnTo>
                  <a:lnTo>
                    <a:pt x="19" y="11"/>
                  </a:lnTo>
                  <a:lnTo>
                    <a:pt x="20" y="14"/>
                  </a:lnTo>
                  <a:lnTo>
                    <a:pt x="23" y="16"/>
                  </a:lnTo>
                  <a:lnTo>
                    <a:pt x="27" y="1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1" name="Freeform 269"/>
          <p:cNvSpPr>
            <a:spLocks noEditPoints="1"/>
          </p:cNvSpPr>
          <p:nvPr userDrawn="1"/>
        </p:nvSpPr>
        <p:spPr bwMode="auto">
          <a:xfrm rot="4760227" flipH="1">
            <a:off x="10400056" y="2368863"/>
            <a:ext cx="357190" cy="1285884"/>
          </a:xfrm>
          <a:custGeom>
            <a:avLst/>
            <a:gdLst>
              <a:gd name="T0" fmla="*/ 9 w 109"/>
              <a:gd name="T1" fmla="*/ 13 h 448"/>
              <a:gd name="T2" fmla="*/ 36 w 109"/>
              <a:gd name="T3" fmla="*/ 19 h 448"/>
              <a:gd name="T4" fmla="*/ 87 w 109"/>
              <a:gd name="T5" fmla="*/ 3 h 448"/>
              <a:gd name="T6" fmla="*/ 47 w 109"/>
              <a:gd name="T7" fmla="*/ 58 h 448"/>
              <a:gd name="T8" fmla="*/ 57 w 109"/>
              <a:gd name="T9" fmla="*/ 156 h 448"/>
              <a:gd name="T10" fmla="*/ 61 w 109"/>
              <a:gd name="T11" fmla="*/ 292 h 448"/>
              <a:gd name="T12" fmla="*/ 91 w 109"/>
              <a:gd name="T13" fmla="*/ 344 h 448"/>
              <a:gd name="T14" fmla="*/ 107 w 109"/>
              <a:gd name="T15" fmla="*/ 440 h 448"/>
              <a:gd name="T16" fmla="*/ 31 w 109"/>
              <a:gd name="T17" fmla="*/ 431 h 448"/>
              <a:gd name="T18" fmla="*/ 19 w 109"/>
              <a:gd name="T19" fmla="*/ 428 h 448"/>
              <a:gd name="T20" fmla="*/ 36 w 109"/>
              <a:gd name="T21" fmla="*/ 293 h 448"/>
              <a:gd name="T22" fmla="*/ 35 w 109"/>
              <a:gd name="T23" fmla="*/ 161 h 448"/>
              <a:gd name="T24" fmla="*/ 69 w 109"/>
              <a:gd name="T25" fmla="*/ 188 h 448"/>
              <a:gd name="T26" fmla="*/ 39 w 109"/>
              <a:gd name="T27" fmla="*/ 281 h 448"/>
              <a:gd name="T28" fmla="*/ 58 w 109"/>
              <a:gd name="T29" fmla="*/ 99 h 448"/>
              <a:gd name="T30" fmla="*/ 24 w 109"/>
              <a:gd name="T31" fmla="*/ 366 h 448"/>
              <a:gd name="T32" fmla="*/ 17 w 109"/>
              <a:gd name="T33" fmla="*/ 211 h 448"/>
              <a:gd name="T34" fmla="*/ 54 w 109"/>
              <a:gd name="T35" fmla="*/ 260 h 448"/>
              <a:gd name="T36" fmla="*/ 74 w 109"/>
              <a:gd name="T37" fmla="*/ 342 h 448"/>
              <a:gd name="T38" fmla="*/ 35 w 109"/>
              <a:gd name="T39" fmla="*/ 204 h 448"/>
              <a:gd name="T40" fmla="*/ 24 w 109"/>
              <a:gd name="T41" fmla="*/ 81 h 448"/>
              <a:gd name="T42" fmla="*/ 24 w 109"/>
              <a:gd name="T43" fmla="*/ 28 h 448"/>
              <a:gd name="T44" fmla="*/ 52 w 109"/>
              <a:gd name="T45" fmla="*/ 186 h 448"/>
              <a:gd name="T46" fmla="*/ 31 w 109"/>
              <a:gd name="T47" fmla="*/ 267 h 448"/>
              <a:gd name="T48" fmla="*/ 39 w 109"/>
              <a:gd name="T49" fmla="*/ 418 h 448"/>
              <a:gd name="T50" fmla="*/ 13 w 109"/>
              <a:gd name="T51" fmla="*/ 223 h 448"/>
              <a:gd name="T52" fmla="*/ 13 w 109"/>
              <a:gd name="T53" fmla="*/ 88 h 448"/>
              <a:gd name="T54" fmla="*/ 33 w 109"/>
              <a:gd name="T55" fmla="*/ 41 h 448"/>
              <a:gd name="T56" fmla="*/ 58 w 109"/>
              <a:gd name="T57" fmla="*/ 311 h 448"/>
              <a:gd name="T58" fmla="*/ 3 w 109"/>
              <a:gd name="T59" fmla="*/ 355 h 448"/>
              <a:gd name="T60" fmla="*/ 3 w 109"/>
              <a:gd name="T61" fmla="*/ 350 h 448"/>
              <a:gd name="T62" fmla="*/ 55 w 109"/>
              <a:gd name="T63" fmla="*/ 175 h 448"/>
              <a:gd name="T64" fmla="*/ 80 w 109"/>
              <a:gd name="T65" fmla="*/ 418 h 448"/>
              <a:gd name="T66" fmla="*/ 85 w 109"/>
              <a:gd name="T67" fmla="*/ 371 h 448"/>
              <a:gd name="T68" fmla="*/ 24 w 109"/>
              <a:gd name="T69" fmla="*/ 147 h 448"/>
              <a:gd name="T70" fmla="*/ 68 w 109"/>
              <a:gd name="T71" fmla="*/ 279 h 448"/>
              <a:gd name="T72" fmla="*/ 68 w 109"/>
              <a:gd name="T73" fmla="*/ 311 h 448"/>
              <a:gd name="T74" fmla="*/ 36 w 109"/>
              <a:gd name="T75" fmla="*/ 46 h 448"/>
              <a:gd name="T76" fmla="*/ 30 w 109"/>
              <a:gd name="T77" fmla="*/ 169 h 448"/>
              <a:gd name="T78" fmla="*/ 58 w 109"/>
              <a:gd name="T79" fmla="*/ 137 h 448"/>
              <a:gd name="T80" fmla="*/ 13 w 109"/>
              <a:gd name="T81" fmla="*/ 342 h 448"/>
              <a:gd name="T82" fmla="*/ 27 w 109"/>
              <a:gd name="T83" fmla="*/ 139 h 448"/>
              <a:gd name="T84" fmla="*/ 49 w 109"/>
              <a:gd name="T85" fmla="*/ 164 h 448"/>
              <a:gd name="T86" fmla="*/ 84 w 109"/>
              <a:gd name="T87" fmla="*/ 243 h 448"/>
              <a:gd name="T88" fmla="*/ 65 w 109"/>
              <a:gd name="T89" fmla="*/ 123 h 448"/>
              <a:gd name="T90" fmla="*/ 60 w 109"/>
              <a:gd name="T91" fmla="*/ 95 h 448"/>
              <a:gd name="T92" fmla="*/ 6 w 109"/>
              <a:gd name="T93" fmla="*/ 349 h 448"/>
              <a:gd name="T94" fmla="*/ 33 w 109"/>
              <a:gd name="T95" fmla="*/ 205 h 448"/>
              <a:gd name="T96" fmla="*/ 58 w 109"/>
              <a:gd name="T97" fmla="*/ 150 h 448"/>
              <a:gd name="T98" fmla="*/ 24 w 109"/>
              <a:gd name="T99" fmla="*/ 264 h 448"/>
              <a:gd name="T100" fmla="*/ 19 w 109"/>
              <a:gd name="T101" fmla="*/ 363 h 448"/>
              <a:gd name="T102" fmla="*/ 68 w 109"/>
              <a:gd name="T103" fmla="*/ 140 h 448"/>
              <a:gd name="T104" fmla="*/ 90 w 109"/>
              <a:gd name="T105" fmla="*/ 246 h 448"/>
              <a:gd name="T106" fmla="*/ 68 w 109"/>
              <a:gd name="T107" fmla="*/ 122 h 448"/>
              <a:gd name="T108" fmla="*/ 71 w 109"/>
              <a:gd name="T109" fmla="*/ 314 h 448"/>
              <a:gd name="T110" fmla="*/ 61 w 109"/>
              <a:gd name="T111" fmla="*/ 92 h 448"/>
              <a:gd name="T112" fmla="*/ 44 w 109"/>
              <a:gd name="T113" fmla="*/ 155 h 448"/>
              <a:gd name="T114" fmla="*/ 76 w 109"/>
              <a:gd name="T115" fmla="*/ 311 h 448"/>
              <a:gd name="T116" fmla="*/ 99 w 109"/>
              <a:gd name="T117" fmla="*/ 439 h 448"/>
              <a:gd name="T118" fmla="*/ 88 w 109"/>
              <a:gd name="T119" fmla="*/ 227 h 448"/>
              <a:gd name="T120" fmla="*/ 61 w 109"/>
              <a:gd name="T121" fmla="*/ 99 h 448"/>
              <a:gd name="T122" fmla="*/ 54 w 109"/>
              <a:gd name="T123" fmla="*/ 29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 h="448">
                <a:moveTo>
                  <a:pt x="35" y="161"/>
                </a:moveTo>
                <a:lnTo>
                  <a:pt x="35" y="161"/>
                </a:lnTo>
                <a:lnTo>
                  <a:pt x="33" y="158"/>
                </a:lnTo>
                <a:lnTo>
                  <a:pt x="33" y="158"/>
                </a:lnTo>
                <a:lnTo>
                  <a:pt x="24" y="150"/>
                </a:lnTo>
                <a:lnTo>
                  <a:pt x="24" y="150"/>
                </a:lnTo>
                <a:lnTo>
                  <a:pt x="20" y="147"/>
                </a:lnTo>
                <a:lnTo>
                  <a:pt x="20" y="147"/>
                </a:lnTo>
                <a:lnTo>
                  <a:pt x="14" y="139"/>
                </a:lnTo>
                <a:lnTo>
                  <a:pt x="14" y="139"/>
                </a:lnTo>
                <a:lnTo>
                  <a:pt x="11" y="133"/>
                </a:lnTo>
                <a:lnTo>
                  <a:pt x="8" y="126"/>
                </a:lnTo>
                <a:lnTo>
                  <a:pt x="8" y="126"/>
                </a:lnTo>
                <a:lnTo>
                  <a:pt x="5" y="115"/>
                </a:lnTo>
                <a:lnTo>
                  <a:pt x="5" y="115"/>
                </a:lnTo>
                <a:lnTo>
                  <a:pt x="5" y="109"/>
                </a:lnTo>
                <a:lnTo>
                  <a:pt x="5" y="109"/>
                </a:lnTo>
                <a:lnTo>
                  <a:pt x="5" y="98"/>
                </a:lnTo>
                <a:lnTo>
                  <a:pt x="5" y="98"/>
                </a:lnTo>
                <a:lnTo>
                  <a:pt x="6" y="92"/>
                </a:lnTo>
                <a:lnTo>
                  <a:pt x="9" y="85"/>
                </a:lnTo>
                <a:lnTo>
                  <a:pt x="9" y="85"/>
                </a:lnTo>
                <a:lnTo>
                  <a:pt x="17" y="74"/>
                </a:lnTo>
                <a:lnTo>
                  <a:pt x="17" y="74"/>
                </a:lnTo>
                <a:lnTo>
                  <a:pt x="27" y="65"/>
                </a:lnTo>
                <a:lnTo>
                  <a:pt x="27" y="65"/>
                </a:lnTo>
                <a:lnTo>
                  <a:pt x="33" y="60"/>
                </a:lnTo>
                <a:lnTo>
                  <a:pt x="33" y="60"/>
                </a:lnTo>
                <a:lnTo>
                  <a:pt x="35" y="58"/>
                </a:lnTo>
                <a:lnTo>
                  <a:pt x="35" y="58"/>
                </a:lnTo>
                <a:lnTo>
                  <a:pt x="33" y="58"/>
                </a:lnTo>
                <a:lnTo>
                  <a:pt x="33" y="58"/>
                </a:lnTo>
                <a:lnTo>
                  <a:pt x="19" y="40"/>
                </a:lnTo>
                <a:lnTo>
                  <a:pt x="19" y="40"/>
                </a:lnTo>
                <a:lnTo>
                  <a:pt x="14" y="32"/>
                </a:lnTo>
                <a:lnTo>
                  <a:pt x="14" y="32"/>
                </a:lnTo>
                <a:lnTo>
                  <a:pt x="11" y="22"/>
                </a:lnTo>
                <a:lnTo>
                  <a:pt x="9" y="13"/>
                </a:lnTo>
                <a:lnTo>
                  <a:pt x="9" y="13"/>
                </a:lnTo>
                <a:lnTo>
                  <a:pt x="9" y="8"/>
                </a:lnTo>
                <a:lnTo>
                  <a:pt x="9" y="8"/>
                </a:lnTo>
                <a:lnTo>
                  <a:pt x="9" y="6"/>
                </a:lnTo>
                <a:lnTo>
                  <a:pt x="9" y="6"/>
                </a:lnTo>
                <a:lnTo>
                  <a:pt x="8" y="6"/>
                </a:lnTo>
                <a:lnTo>
                  <a:pt x="9" y="5"/>
                </a:lnTo>
                <a:lnTo>
                  <a:pt x="9" y="5"/>
                </a:lnTo>
                <a:lnTo>
                  <a:pt x="9" y="3"/>
                </a:lnTo>
                <a:lnTo>
                  <a:pt x="9" y="3"/>
                </a:lnTo>
                <a:lnTo>
                  <a:pt x="11" y="2"/>
                </a:lnTo>
                <a:lnTo>
                  <a:pt x="13" y="2"/>
                </a:lnTo>
                <a:lnTo>
                  <a:pt x="13" y="2"/>
                </a:lnTo>
                <a:lnTo>
                  <a:pt x="14" y="3"/>
                </a:lnTo>
                <a:lnTo>
                  <a:pt x="14" y="3"/>
                </a:lnTo>
                <a:lnTo>
                  <a:pt x="16" y="5"/>
                </a:lnTo>
                <a:lnTo>
                  <a:pt x="16" y="5"/>
                </a:lnTo>
                <a:lnTo>
                  <a:pt x="16" y="6"/>
                </a:lnTo>
                <a:lnTo>
                  <a:pt x="16" y="8"/>
                </a:lnTo>
                <a:lnTo>
                  <a:pt x="16" y="8"/>
                </a:lnTo>
                <a:lnTo>
                  <a:pt x="16" y="10"/>
                </a:lnTo>
                <a:lnTo>
                  <a:pt x="16" y="10"/>
                </a:lnTo>
                <a:lnTo>
                  <a:pt x="16" y="10"/>
                </a:lnTo>
                <a:lnTo>
                  <a:pt x="19" y="8"/>
                </a:lnTo>
                <a:lnTo>
                  <a:pt x="20" y="11"/>
                </a:lnTo>
                <a:lnTo>
                  <a:pt x="20" y="11"/>
                </a:lnTo>
                <a:lnTo>
                  <a:pt x="19" y="13"/>
                </a:lnTo>
                <a:lnTo>
                  <a:pt x="19" y="13"/>
                </a:lnTo>
                <a:lnTo>
                  <a:pt x="19" y="16"/>
                </a:lnTo>
                <a:lnTo>
                  <a:pt x="19" y="16"/>
                </a:lnTo>
                <a:lnTo>
                  <a:pt x="20" y="14"/>
                </a:lnTo>
                <a:lnTo>
                  <a:pt x="20" y="14"/>
                </a:lnTo>
                <a:lnTo>
                  <a:pt x="22" y="16"/>
                </a:lnTo>
                <a:lnTo>
                  <a:pt x="22" y="16"/>
                </a:lnTo>
                <a:lnTo>
                  <a:pt x="24" y="16"/>
                </a:lnTo>
                <a:lnTo>
                  <a:pt x="24" y="16"/>
                </a:lnTo>
                <a:lnTo>
                  <a:pt x="36" y="19"/>
                </a:lnTo>
                <a:lnTo>
                  <a:pt x="36" y="19"/>
                </a:lnTo>
                <a:lnTo>
                  <a:pt x="50" y="24"/>
                </a:lnTo>
                <a:lnTo>
                  <a:pt x="50" y="24"/>
                </a:lnTo>
                <a:lnTo>
                  <a:pt x="60" y="25"/>
                </a:lnTo>
                <a:lnTo>
                  <a:pt x="68" y="25"/>
                </a:lnTo>
                <a:lnTo>
                  <a:pt x="68" y="25"/>
                </a:lnTo>
                <a:lnTo>
                  <a:pt x="76" y="25"/>
                </a:lnTo>
                <a:lnTo>
                  <a:pt x="76" y="25"/>
                </a:lnTo>
                <a:lnTo>
                  <a:pt x="77" y="24"/>
                </a:lnTo>
                <a:lnTo>
                  <a:pt x="77" y="24"/>
                </a:lnTo>
                <a:lnTo>
                  <a:pt x="79" y="22"/>
                </a:lnTo>
                <a:lnTo>
                  <a:pt x="79" y="22"/>
                </a:lnTo>
                <a:lnTo>
                  <a:pt x="80" y="17"/>
                </a:lnTo>
                <a:lnTo>
                  <a:pt x="80" y="17"/>
                </a:lnTo>
                <a:lnTo>
                  <a:pt x="80" y="17"/>
                </a:lnTo>
                <a:lnTo>
                  <a:pt x="80" y="17"/>
                </a:lnTo>
                <a:lnTo>
                  <a:pt x="79" y="14"/>
                </a:lnTo>
                <a:lnTo>
                  <a:pt x="77" y="13"/>
                </a:lnTo>
                <a:lnTo>
                  <a:pt x="77" y="13"/>
                </a:lnTo>
                <a:lnTo>
                  <a:pt x="77" y="11"/>
                </a:lnTo>
                <a:lnTo>
                  <a:pt x="79" y="11"/>
                </a:lnTo>
                <a:lnTo>
                  <a:pt x="79" y="11"/>
                </a:lnTo>
                <a:lnTo>
                  <a:pt x="82" y="11"/>
                </a:lnTo>
                <a:lnTo>
                  <a:pt x="82" y="11"/>
                </a:lnTo>
                <a:lnTo>
                  <a:pt x="82" y="13"/>
                </a:lnTo>
                <a:lnTo>
                  <a:pt x="82" y="13"/>
                </a:lnTo>
                <a:lnTo>
                  <a:pt x="82" y="14"/>
                </a:lnTo>
                <a:lnTo>
                  <a:pt x="82" y="14"/>
                </a:lnTo>
                <a:lnTo>
                  <a:pt x="84" y="11"/>
                </a:lnTo>
                <a:lnTo>
                  <a:pt x="82" y="10"/>
                </a:lnTo>
                <a:lnTo>
                  <a:pt x="82" y="10"/>
                </a:lnTo>
                <a:lnTo>
                  <a:pt x="82" y="6"/>
                </a:lnTo>
                <a:lnTo>
                  <a:pt x="82" y="6"/>
                </a:lnTo>
                <a:lnTo>
                  <a:pt x="84" y="5"/>
                </a:lnTo>
                <a:lnTo>
                  <a:pt x="84" y="5"/>
                </a:lnTo>
                <a:lnTo>
                  <a:pt x="85" y="3"/>
                </a:lnTo>
                <a:lnTo>
                  <a:pt x="87" y="3"/>
                </a:lnTo>
                <a:lnTo>
                  <a:pt x="87" y="3"/>
                </a:lnTo>
                <a:lnTo>
                  <a:pt x="87" y="3"/>
                </a:lnTo>
                <a:lnTo>
                  <a:pt x="87" y="3"/>
                </a:lnTo>
                <a:lnTo>
                  <a:pt x="87" y="2"/>
                </a:lnTo>
                <a:lnTo>
                  <a:pt x="87" y="2"/>
                </a:lnTo>
                <a:lnTo>
                  <a:pt x="88" y="0"/>
                </a:lnTo>
                <a:lnTo>
                  <a:pt x="88" y="0"/>
                </a:lnTo>
                <a:lnTo>
                  <a:pt x="90" y="0"/>
                </a:lnTo>
                <a:lnTo>
                  <a:pt x="91" y="2"/>
                </a:lnTo>
                <a:lnTo>
                  <a:pt x="91" y="2"/>
                </a:lnTo>
                <a:lnTo>
                  <a:pt x="91" y="3"/>
                </a:lnTo>
                <a:lnTo>
                  <a:pt x="91" y="5"/>
                </a:lnTo>
                <a:lnTo>
                  <a:pt x="91" y="5"/>
                </a:lnTo>
                <a:lnTo>
                  <a:pt x="90" y="5"/>
                </a:lnTo>
                <a:lnTo>
                  <a:pt x="90" y="5"/>
                </a:lnTo>
                <a:lnTo>
                  <a:pt x="90" y="6"/>
                </a:lnTo>
                <a:lnTo>
                  <a:pt x="90" y="6"/>
                </a:lnTo>
                <a:lnTo>
                  <a:pt x="88" y="10"/>
                </a:lnTo>
                <a:lnTo>
                  <a:pt x="88" y="10"/>
                </a:lnTo>
                <a:lnTo>
                  <a:pt x="88" y="14"/>
                </a:lnTo>
                <a:lnTo>
                  <a:pt x="87" y="21"/>
                </a:lnTo>
                <a:lnTo>
                  <a:pt x="87" y="21"/>
                </a:lnTo>
                <a:lnTo>
                  <a:pt x="87" y="21"/>
                </a:lnTo>
                <a:lnTo>
                  <a:pt x="87" y="21"/>
                </a:lnTo>
                <a:lnTo>
                  <a:pt x="88" y="22"/>
                </a:lnTo>
                <a:lnTo>
                  <a:pt x="88" y="22"/>
                </a:lnTo>
                <a:lnTo>
                  <a:pt x="87" y="24"/>
                </a:lnTo>
                <a:lnTo>
                  <a:pt x="87" y="24"/>
                </a:lnTo>
                <a:lnTo>
                  <a:pt x="85" y="27"/>
                </a:lnTo>
                <a:lnTo>
                  <a:pt x="85" y="27"/>
                </a:lnTo>
                <a:lnTo>
                  <a:pt x="82" y="33"/>
                </a:lnTo>
                <a:lnTo>
                  <a:pt x="76" y="38"/>
                </a:lnTo>
                <a:lnTo>
                  <a:pt x="76" y="38"/>
                </a:lnTo>
                <a:lnTo>
                  <a:pt x="65" y="47"/>
                </a:lnTo>
                <a:lnTo>
                  <a:pt x="65" y="47"/>
                </a:lnTo>
                <a:lnTo>
                  <a:pt x="58" y="52"/>
                </a:lnTo>
                <a:lnTo>
                  <a:pt x="58" y="52"/>
                </a:lnTo>
                <a:lnTo>
                  <a:pt x="50" y="57"/>
                </a:lnTo>
                <a:lnTo>
                  <a:pt x="50" y="57"/>
                </a:lnTo>
                <a:lnTo>
                  <a:pt x="47" y="58"/>
                </a:lnTo>
                <a:lnTo>
                  <a:pt x="47" y="58"/>
                </a:lnTo>
                <a:lnTo>
                  <a:pt x="49" y="60"/>
                </a:lnTo>
                <a:lnTo>
                  <a:pt x="49" y="60"/>
                </a:lnTo>
                <a:lnTo>
                  <a:pt x="54" y="66"/>
                </a:lnTo>
                <a:lnTo>
                  <a:pt x="54" y="66"/>
                </a:lnTo>
                <a:lnTo>
                  <a:pt x="60" y="76"/>
                </a:lnTo>
                <a:lnTo>
                  <a:pt x="60" y="76"/>
                </a:lnTo>
                <a:lnTo>
                  <a:pt x="60" y="77"/>
                </a:lnTo>
                <a:lnTo>
                  <a:pt x="60" y="77"/>
                </a:lnTo>
                <a:lnTo>
                  <a:pt x="61" y="77"/>
                </a:lnTo>
                <a:lnTo>
                  <a:pt x="61" y="77"/>
                </a:lnTo>
                <a:lnTo>
                  <a:pt x="63" y="79"/>
                </a:lnTo>
                <a:lnTo>
                  <a:pt x="63" y="81"/>
                </a:lnTo>
                <a:lnTo>
                  <a:pt x="63" y="81"/>
                </a:lnTo>
                <a:lnTo>
                  <a:pt x="65" y="82"/>
                </a:lnTo>
                <a:lnTo>
                  <a:pt x="65" y="82"/>
                </a:lnTo>
                <a:lnTo>
                  <a:pt x="68" y="88"/>
                </a:lnTo>
                <a:lnTo>
                  <a:pt x="68" y="88"/>
                </a:lnTo>
                <a:lnTo>
                  <a:pt x="71" y="95"/>
                </a:lnTo>
                <a:lnTo>
                  <a:pt x="74" y="103"/>
                </a:lnTo>
                <a:lnTo>
                  <a:pt x="74" y="103"/>
                </a:lnTo>
                <a:lnTo>
                  <a:pt x="74" y="109"/>
                </a:lnTo>
                <a:lnTo>
                  <a:pt x="74" y="109"/>
                </a:lnTo>
                <a:lnTo>
                  <a:pt x="76" y="115"/>
                </a:lnTo>
                <a:lnTo>
                  <a:pt x="76" y="115"/>
                </a:lnTo>
                <a:lnTo>
                  <a:pt x="76" y="126"/>
                </a:lnTo>
                <a:lnTo>
                  <a:pt x="76" y="126"/>
                </a:lnTo>
                <a:lnTo>
                  <a:pt x="76" y="133"/>
                </a:lnTo>
                <a:lnTo>
                  <a:pt x="73" y="139"/>
                </a:lnTo>
                <a:lnTo>
                  <a:pt x="73" y="139"/>
                </a:lnTo>
                <a:lnTo>
                  <a:pt x="68" y="144"/>
                </a:lnTo>
                <a:lnTo>
                  <a:pt x="68" y="144"/>
                </a:lnTo>
                <a:lnTo>
                  <a:pt x="61" y="150"/>
                </a:lnTo>
                <a:lnTo>
                  <a:pt x="61" y="150"/>
                </a:lnTo>
                <a:lnTo>
                  <a:pt x="61" y="152"/>
                </a:lnTo>
                <a:lnTo>
                  <a:pt x="61" y="152"/>
                </a:lnTo>
                <a:lnTo>
                  <a:pt x="57" y="156"/>
                </a:lnTo>
                <a:lnTo>
                  <a:pt x="57" y="156"/>
                </a:lnTo>
                <a:lnTo>
                  <a:pt x="57" y="158"/>
                </a:lnTo>
                <a:lnTo>
                  <a:pt x="57" y="158"/>
                </a:lnTo>
                <a:lnTo>
                  <a:pt x="58" y="158"/>
                </a:lnTo>
                <a:lnTo>
                  <a:pt x="58" y="158"/>
                </a:lnTo>
                <a:lnTo>
                  <a:pt x="69" y="169"/>
                </a:lnTo>
                <a:lnTo>
                  <a:pt x="69" y="169"/>
                </a:lnTo>
                <a:lnTo>
                  <a:pt x="73" y="172"/>
                </a:lnTo>
                <a:lnTo>
                  <a:pt x="73" y="172"/>
                </a:lnTo>
                <a:lnTo>
                  <a:pt x="80" y="180"/>
                </a:lnTo>
                <a:lnTo>
                  <a:pt x="80" y="180"/>
                </a:lnTo>
                <a:lnTo>
                  <a:pt x="85" y="186"/>
                </a:lnTo>
                <a:lnTo>
                  <a:pt x="88" y="194"/>
                </a:lnTo>
                <a:lnTo>
                  <a:pt x="88" y="194"/>
                </a:lnTo>
                <a:lnTo>
                  <a:pt x="91" y="202"/>
                </a:lnTo>
                <a:lnTo>
                  <a:pt x="91" y="202"/>
                </a:lnTo>
                <a:lnTo>
                  <a:pt x="91" y="207"/>
                </a:lnTo>
                <a:lnTo>
                  <a:pt x="91" y="207"/>
                </a:lnTo>
                <a:lnTo>
                  <a:pt x="93" y="211"/>
                </a:lnTo>
                <a:lnTo>
                  <a:pt x="93" y="211"/>
                </a:lnTo>
                <a:lnTo>
                  <a:pt x="95" y="218"/>
                </a:lnTo>
                <a:lnTo>
                  <a:pt x="95" y="224"/>
                </a:lnTo>
                <a:lnTo>
                  <a:pt x="95" y="224"/>
                </a:lnTo>
                <a:lnTo>
                  <a:pt x="95" y="235"/>
                </a:lnTo>
                <a:lnTo>
                  <a:pt x="95" y="235"/>
                </a:lnTo>
                <a:lnTo>
                  <a:pt x="95" y="243"/>
                </a:lnTo>
                <a:lnTo>
                  <a:pt x="91" y="252"/>
                </a:lnTo>
                <a:lnTo>
                  <a:pt x="91" y="252"/>
                </a:lnTo>
                <a:lnTo>
                  <a:pt x="87" y="264"/>
                </a:lnTo>
                <a:lnTo>
                  <a:pt x="87" y="264"/>
                </a:lnTo>
                <a:lnTo>
                  <a:pt x="79" y="273"/>
                </a:lnTo>
                <a:lnTo>
                  <a:pt x="79" y="273"/>
                </a:lnTo>
                <a:lnTo>
                  <a:pt x="73" y="281"/>
                </a:lnTo>
                <a:lnTo>
                  <a:pt x="65" y="287"/>
                </a:lnTo>
                <a:lnTo>
                  <a:pt x="65" y="287"/>
                </a:lnTo>
                <a:lnTo>
                  <a:pt x="61" y="290"/>
                </a:lnTo>
                <a:lnTo>
                  <a:pt x="61" y="290"/>
                </a:lnTo>
                <a:lnTo>
                  <a:pt x="61" y="292"/>
                </a:lnTo>
                <a:lnTo>
                  <a:pt x="61" y="292"/>
                </a:lnTo>
                <a:lnTo>
                  <a:pt x="66" y="295"/>
                </a:lnTo>
                <a:lnTo>
                  <a:pt x="66" y="295"/>
                </a:lnTo>
                <a:lnTo>
                  <a:pt x="73" y="301"/>
                </a:lnTo>
                <a:lnTo>
                  <a:pt x="77" y="308"/>
                </a:lnTo>
                <a:lnTo>
                  <a:pt x="77" y="308"/>
                </a:lnTo>
                <a:lnTo>
                  <a:pt x="80" y="312"/>
                </a:lnTo>
                <a:lnTo>
                  <a:pt x="80" y="312"/>
                </a:lnTo>
                <a:lnTo>
                  <a:pt x="82" y="314"/>
                </a:lnTo>
                <a:lnTo>
                  <a:pt x="82" y="314"/>
                </a:lnTo>
                <a:lnTo>
                  <a:pt x="84" y="314"/>
                </a:lnTo>
                <a:lnTo>
                  <a:pt x="84" y="317"/>
                </a:lnTo>
                <a:lnTo>
                  <a:pt x="84" y="317"/>
                </a:lnTo>
                <a:lnTo>
                  <a:pt x="84" y="319"/>
                </a:lnTo>
                <a:lnTo>
                  <a:pt x="84" y="319"/>
                </a:lnTo>
                <a:lnTo>
                  <a:pt x="87" y="323"/>
                </a:lnTo>
                <a:lnTo>
                  <a:pt x="87" y="323"/>
                </a:lnTo>
                <a:lnTo>
                  <a:pt x="87" y="325"/>
                </a:lnTo>
                <a:lnTo>
                  <a:pt x="87" y="325"/>
                </a:lnTo>
                <a:lnTo>
                  <a:pt x="88" y="327"/>
                </a:lnTo>
                <a:lnTo>
                  <a:pt x="88" y="327"/>
                </a:lnTo>
                <a:lnTo>
                  <a:pt x="88" y="328"/>
                </a:lnTo>
                <a:lnTo>
                  <a:pt x="88" y="330"/>
                </a:lnTo>
                <a:lnTo>
                  <a:pt x="88" y="330"/>
                </a:lnTo>
                <a:lnTo>
                  <a:pt x="88" y="331"/>
                </a:lnTo>
                <a:lnTo>
                  <a:pt x="88" y="331"/>
                </a:lnTo>
                <a:lnTo>
                  <a:pt x="88" y="339"/>
                </a:lnTo>
                <a:lnTo>
                  <a:pt x="88" y="339"/>
                </a:lnTo>
                <a:lnTo>
                  <a:pt x="88" y="341"/>
                </a:lnTo>
                <a:lnTo>
                  <a:pt x="88" y="341"/>
                </a:lnTo>
                <a:lnTo>
                  <a:pt x="90" y="341"/>
                </a:lnTo>
                <a:lnTo>
                  <a:pt x="90" y="341"/>
                </a:lnTo>
                <a:lnTo>
                  <a:pt x="90" y="339"/>
                </a:lnTo>
                <a:lnTo>
                  <a:pt x="91" y="341"/>
                </a:lnTo>
                <a:lnTo>
                  <a:pt x="91" y="341"/>
                </a:lnTo>
                <a:lnTo>
                  <a:pt x="93" y="342"/>
                </a:lnTo>
                <a:lnTo>
                  <a:pt x="93" y="344"/>
                </a:lnTo>
                <a:lnTo>
                  <a:pt x="93" y="344"/>
                </a:lnTo>
                <a:lnTo>
                  <a:pt x="91" y="344"/>
                </a:lnTo>
                <a:lnTo>
                  <a:pt x="91" y="346"/>
                </a:lnTo>
                <a:lnTo>
                  <a:pt x="91" y="346"/>
                </a:lnTo>
                <a:lnTo>
                  <a:pt x="88" y="346"/>
                </a:lnTo>
                <a:lnTo>
                  <a:pt x="88" y="346"/>
                </a:lnTo>
                <a:lnTo>
                  <a:pt x="88" y="346"/>
                </a:lnTo>
                <a:lnTo>
                  <a:pt x="88" y="346"/>
                </a:lnTo>
                <a:lnTo>
                  <a:pt x="90" y="357"/>
                </a:lnTo>
                <a:lnTo>
                  <a:pt x="90" y="357"/>
                </a:lnTo>
                <a:lnTo>
                  <a:pt x="90" y="363"/>
                </a:lnTo>
                <a:lnTo>
                  <a:pt x="88" y="369"/>
                </a:lnTo>
                <a:lnTo>
                  <a:pt x="88" y="369"/>
                </a:lnTo>
                <a:lnTo>
                  <a:pt x="87" y="374"/>
                </a:lnTo>
                <a:lnTo>
                  <a:pt x="84" y="379"/>
                </a:lnTo>
                <a:lnTo>
                  <a:pt x="84" y="379"/>
                </a:lnTo>
                <a:lnTo>
                  <a:pt x="74" y="390"/>
                </a:lnTo>
                <a:lnTo>
                  <a:pt x="74" y="390"/>
                </a:lnTo>
                <a:lnTo>
                  <a:pt x="66" y="396"/>
                </a:lnTo>
                <a:lnTo>
                  <a:pt x="66" y="396"/>
                </a:lnTo>
                <a:lnTo>
                  <a:pt x="63" y="399"/>
                </a:lnTo>
                <a:lnTo>
                  <a:pt x="63" y="399"/>
                </a:lnTo>
                <a:lnTo>
                  <a:pt x="61" y="401"/>
                </a:lnTo>
                <a:lnTo>
                  <a:pt x="61" y="401"/>
                </a:lnTo>
                <a:lnTo>
                  <a:pt x="61" y="401"/>
                </a:lnTo>
                <a:lnTo>
                  <a:pt x="61" y="401"/>
                </a:lnTo>
                <a:lnTo>
                  <a:pt x="80" y="412"/>
                </a:lnTo>
                <a:lnTo>
                  <a:pt x="80" y="412"/>
                </a:lnTo>
                <a:lnTo>
                  <a:pt x="87" y="418"/>
                </a:lnTo>
                <a:lnTo>
                  <a:pt x="87" y="418"/>
                </a:lnTo>
                <a:lnTo>
                  <a:pt x="93" y="421"/>
                </a:lnTo>
                <a:lnTo>
                  <a:pt x="93" y="421"/>
                </a:lnTo>
                <a:lnTo>
                  <a:pt x="96" y="426"/>
                </a:lnTo>
                <a:lnTo>
                  <a:pt x="101" y="429"/>
                </a:lnTo>
                <a:lnTo>
                  <a:pt x="101" y="429"/>
                </a:lnTo>
                <a:lnTo>
                  <a:pt x="101" y="432"/>
                </a:lnTo>
                <a:lnTo>
                  <a:pt x="101" y="432"/>
                </a:lnTo>
                <a:lnTo>
                  <a:pt x="101" y="432"/>
                </a:lnTo>
                <a:lnTo>
                  <a:pt x="101" y="432"/>
                </a:lnTo>
                <a:lnTo>
                  <a:pt x="107" y="440"/>
                </a:lnTo>
                <a:lnTo>
                  <a:pt x="107" y="440"/>
                </a:lnTo>
                <a:lnTo>
                  <a:pt x="109" y="443"/>
                </a:lnTo>
                <a:lnTo>
                  <a:pt x="109" y="443"/>
                </a:lnTo>
                <a:lnTo>
                  <a:pt x="109" y="445"/>
                </a:lnTo>
                <a:lnTo>
                  <a:pt x="107" y="447"/>
                </a:lnTo>
                <a:lnTo>
                  <a:pt x="107" y="447"/>
                </a:lnTo>
                <a:lnTo>
                  <a:pt x="106" y="448"/>
                </a:lnTo>
                <a:lnTo>
                  <a:pt x="104" y="447"/>
                </a:lnTo>
                <a:lnTo>
                  <a:pt x="104" y="447"/>
                </a:lnTo>
                <a:lnTo>
                  <a:pt x="104" y="445"/>
                </a:lnTo>
                <a:lnTo>
                  <a:pt x="104" y="445"/>
                </a:lnTo>
                <a:lnTo>
                  <a:pt x="101" y="447"/>
                </a:lnTo>
                <a:lnTo>
                  <a:pt x="99" y="445"/>
                </a:lnTo>
                <a:lnTo>
                  <a:pt x="99" y="445"/>
                </a:lnTo>
                <a:lnTo>
                  <a:pt x="98" y="443"/>
                </a:lnTo>
                <a:lnTo>
                  <a:pt x="98" y="443"/>
                </a:lnTo>
                <a:lnTo>
                  <a:pt x="96" y="445"/>
                </a:lnTo>
                <a:lnTo>
                  <a:pt x="96" y="445"/>
                </a:lnTo>
                <a:lnTo>
                  <a:pt x="95" y="445"/>
                </a:lnTo>
                <a:lnTo>
                  <a:pt x="95" y="445"/>
                </a:lnTo>
                <a:lnTo>
                  <a:pt x="91" y="443"/>
                </a:lnTo>
                <a:lnTo>
                  <a:pt x="91" y="443"/>
                </a:lnTo>
                <a:lnTo>
                  <a:pt x="91" y="443"/>
                </a:lnTo>
                <a:lnTo>
                  <a:pt x="91" y="443"/>
                </a:lnTo>
                <a:lnTo>
                  <a:pt x="91" y="439"/>
                </a:lnTo>
                <a:lnTo>
                  <a:pt x="88" y="435"/>
                </a:lnTo>
                <a:lnTo>
                  <a:pt x="88" y="435"/>
                </a:lnTo>
                <a:lnTo>
                  <a:pt x="77" y="426"/>
                </a:lnTo>
                <a:lnTo>
                  <a:pt x="77" y="426"/>
                </a:lnTo>
                <a:lnTo>
                  <a:pt x="76" y="426"/>
                </a:lnTo>
                <a:lnTo>
                  <a:pt x="76" y="426"/>
                </a:lnTo>
                <a:lnTo>
                  <a:pt x="57" y="428"/>
                </a:lnTo>
                <a:lnTo>
                  <a:pt x="57" y="428"/>
                </a:lnTo>
                <a:lnTo>
                  <a:pt x="38" y="429"/>
                </a:lnTo>
                <a:lnTo>
                  <a:pt x="38" y="429"/>
                </a:lnTo>
                <a:lnTo>
                  <a:pt x="31" y="431"/>
                </a:lnTo>
                <a:lnTo>
                  <a:pt x="31" y="431"/>
                </a:lnTo>
                <a:lnTo>
                  <a:pt x="31" y="431"/>
                </a:lnTo>
                <a:lnTo>
                  <a:pt x="31" y="431"/>
                </a:lnTo>
                <a:lnTo>
                  <a:pt x="30" y="432"/>
                </a:lnTo>
                <a:lnTo>
                  <a:pt x="28" y="432"/>
                </a:lnTo>
                <a:lnTo>
                  <a:pt x="28" y="432"/>
                </a:lnTo>
                <a:lnTo>
                  <a:pt x="28" y="437"/>
                </a:lnTo>
                <a:lnTo>
                  <a:pt x="28" y="437"/>
                </a:lnTo>
                <a:lnTo>
                  <a:pt x="27" y="439"/>
                </a:lnTo>
                <a:lnTo>
                  <a:pt x="25" y="440"/>
                </a:lnTo>
                <a:lnTo>
                  <a:pt x="25" y="440"/>
                </a:lnTo>
                <a:lnTo>
                  <a:pt x="25" y="442"/>
                </a:lnTo>
                <a:lnTo>
                  <a:pt x="25" y="442"/>
                </a:lnTo>
                <a:lnTo>
                  <a:pt x="24" y="443"/>
                </a:lnTo>
                <a:lnTo>
                  <a:pt x="24" y="443"/>
                </a:lnTo>
                <a:lnTo>
                  <a:pt x="22" y="443"/>
                </a:lnTo>
                <a:lnTo>
                  <a:pt x="20" y="443"/>
                </a:lnTo>
                <a:lnTo>
                  <a:pt x="20" y="443"/>
                </a:lnTo>
                <a:lnTo>
                  <a:pt x="20" y="442"/>
                </a:lnTo>
                <a:lnTo>
                  <a:pt x="20" y="440"/>
                </a:lnTo>
                <a:lnTo>
                  <a:pt x="20" y="440"/>
                </a:lnTo>
                <a:lnTo>
                  <a:pt x="20" y="440"/>
                </a:lnTo>
                <a:lnTo>
                  <a:pt x="20" y="440"/>
                </a:lnTo>
                <a:lnTo>
                  <a:pt x="19" y="439"/>
                </a:lnTo>
                <a:lnTo>
                  <a:pt x="19" y="439"/>
                </a:lnTo>
                <a:lnTo>
                  <a:pt x="17" y="440"/>
                </a:lnTo>
                <a:lnTo>
                  <a:pt x="16" y="439"/>
                </a:lnTo>
                <a:lnTo>
                  <a:pt x="16" y="439"/>
                </a:lnTo>
                <a:lnTo>
                  <a:pt x="16" y="440"/>
                </a:lnTo>
                <a:lnTo>
                  <a:pt x="16" y="440"/>
                </a:lnTo>
                <a:lnTo>
                  <a:pt x="13" y="442"/>
                </a:lnTo>
                <a:lnTo>
                  <a:pt x="13" y="442"/>
                </a:lnTo>
                <a:lnTo>
                  <a:pt x="11" y="440"/>
                </a:lnTo>
                <a:lnTo>
                  <a:pt x="11" y="440"/>
                </a:lnTo>
                <a:lnTo>
                  <a:pt x="11" y="439"/>
                </a:lnTo>
                <a:lnTo>
                  <a:pt x="11" y="437"/>
                </a:lnTo>
                <a:lnTo>
                  <a:pt x="11" y="437"/>
                </a:lnTo>
                <a:lnTo>
                  <a:pt x="14" y="434"/>
                </a:lnTo>
                <a:lnTo>
                  <a:pt x="14" y="434"/>
                </a:lnTo>
                <a:lnTo>
                  <a:pt x="19" y="428"/>
                </a:lnTo>
                <a:lnTo>
                  <a:pt x="19" y="428"/>
                </a:lnTo>
                <a:lnTo>
                  <a:pt x="24" y="421"/>
                </a:lnTo>
                <a:lnTo>
                  <a:pt x="30" y="417"/>
                </a:lnTo>
                <a:lnTo>
                  <a:pt x="30" y="417"/>
                </a:lnTo>
                <a:lnTo>
                  <a:pt x="35" y="412"/>
                </a:lnTo>
                <a:lnTo>
                  <a:pt x="35" y="412"/>
                </a:lnTo>
                <a:lnTo>
                  <a:pt x="41" y="405"/>
                </a:lnTo>
                <a:lnTo>
                  <a:pt x="41" y="405"/>
                </a:lnTo>
                <a:lnTo>
                  <a:pt x="39" y="404"/>
                </a:lnTo>
                <a:lnTo>
                  <a:pt x="39" y="404"/>
                </a:lnTo>
                <a:lnTo>
                  <a:pt x="33" y="401"/>
                </a:lnTo>
                <a:lnTo>
                  <a:pt x="33" y="401"/>
                </a:lnTo>
                <a:lnTo>
                  <a:pt x="22" y="394"/>
                </a:lnTo>
                <a:lnTo>
                  <a:pt x="13" y="385"/>
                </a:lnTo>
                <a:lnTo>
                  <a:pt x="13" y="385"/>
                </a:lnTo>
                <a:lnTo>
                  <a:pt x="9" y="379"/>
                </a:lnTo>
                <a:lnTo>
                  <a:pt x="9" y="379"/>
                </a:lnTo>
                <a:lnTo>
                  <a:pt x="3" y="371"/>
                </a:lnTo>
                <a:lnTo>
                  <a:pt x="3" y="371"/>
                </a:lnTo>
                <a:lnTo>
                  <a:pt x="2" y="363"/>
                </a:lnTo>
                <a:lnTo>
                  <a:pt x="0" y="355"/>
                </a:lnTo>
                <a:lnTo>
                  <a:pt x="0" y="355"/>
                </a:lnTo>
                <a:lnTo>
                  <a:pt x="2" y="346"/>
                </a:lnTo>
                <a:lnTo>
                  <a:pt x="2" y="346"/>
                </a:lnTo>
                <a:lnTo>
                  <a:pt x="5" y="335"/>
                </a:lnTo>
                <a:lnTo>
                  <a:pt x="11" y="323"/>
                </a:lnTo>
                <a:lnTo>
                  <a:pt x="11" y="323"/>
                </a:lnTo>
                <a:lnTo>
                  <a:pt x="16" y="317"/>
                </a:lnTo>
                <a:lnTo>
                  <a:pt x="16" y="317"/>
                </a:lnTo>
                <a:lnTo>
                  <a:pt x="16" y="316"/>
                </a:lnTo>
                <a:lnTo>
                  <a:pt x="16" y="316"/>
                </a:lnTo>
                <a:lnTo>
                  <a:pt x="24" y="306"/>
                </a:lnTo>
                <a:lnTo>
                  <a:pt x="24" y="306"/>
                </a:lnTo>
                <a:lnTo>
                  <a:pt x="27" y="303"/>
                </a:lnTo>
                <a:lnTo>
                  <a:pt x="27" y="303"/>
                </a:lnTo>
                <a:lnTo>
                  <a:pt x="36" y="295"/>
                </a:lnTo>
                <a:lnTo>
                  <a:pt x="36" y="295"/>
                </a:lnTo>
                <a:lnTo>
                  <a:pt x="36" y="293"/>
                </a:lnTo>
                <a:lnTo>
                  <a:pt x="36" y="293"/>
                </a:lnTo>
                <a:lnTo>
                  <a:pt x="36" y="293"/>
                </a:lnTo>
                <a:lnTo>
                  <a:pt x="36" y="293"/>
                </a:lnTo>
                <a:lnTo>
                  <a:pt x="36" y="293"/>
                </a:lnTo>
                <a:lnTo>
                  <a:pt x="36" y="293"/>
                </a:lnTo>
                <a:lnTo>
                  <a:pt x="27" y="284"/>
                </a:lnTo>
                <a:lnTo>
                  <a:pt x="27" y="284"/>
                </a:lnTo>
                <a:lnTo>
                  <a:pt x="19" y="271"/>
                </a:lnTo>
                <a:lnTo>
                  <a:pt x="19" y="271"/>
                </a:lnTo>
                <a:lnTo>
                  <a:pt x="11" y="259"/>
                </a:lnTo>
                <a:lnTo>
                  <a:pt x="11" y="259"/>
                </a:lnTo>
                <a:lnTo>
                  <a:pt x="8" y="248"/>
                </a:lnTo>
                <a:lnTo>
                  <a:pt x="8" y="248"/>
                </a:lnTo>
                <a:lnTo>
                  <a:pt x="6" y="235"/>
                </a:lnTo>
                <a:lnTo>
                  <a:pt x="6" y="235"/>
                </a:lnTo>
                <a:lnTo>
                  <a:pt x="6" y="226"/>
                </a:lnTo>
                <a:lnTo>
                  <a:pt x="6" y="226"/>
                </a:lnTo>
                <a:lnTo>
                  <a:pt x="8" y="213"/>
                </a:lnTo>
                <a:lnTo>
                  <a:pt x="9" y="202"/>
                </a:lnTo>
                <a:lnTo>
                  <a:pt x="9" y="202"/>
                </a:lnTo>
                <a:lnTo>
                  <a:pt x="13" y="193"/>
                </a:lnTo>
                <a:lnTo>
                  <a:pt x="13" y="193"/>
                </a:lnTo>
                <a:lnTo>
                  <a:pt x="13" y="191"/>
                </a:lnTo>
                <a:lnTo>
                  <a:pt x="13" y="191"/>
                </a:lnTo>
                <a:lnTo>
                  <a:pt x="14" y="189"/>
                </a:lnTo>
                <a:lnTo>
                  <a:pt x="14" y="189"/>
                </a:lnTo>
                <a:lnTo>
                  <a:pt x="14" y="188"/>
                </a:lnTo>
                <a:lnTo>
                  <a:pt x="14" y="188"/>
                </a:lnTo>
                <a:lnTo>
                  <a:pt x="17" y="181"/>
                </a:lnTo>
                <a:lnTo>
                  <a:pt x="17" y="181"/>
                </a:lnTo>
                <a:lnTo>
                  <a:pt x="24" y="174"/>
                </a:lnTo>
                <a:lnTo>
                  <a:pt x="24" y="174"/>
                </a:lnTo>
                <a:lnTo>
                  <a:pt x="35" y="161"/>
                </a:lnTo>
                <a:lnTo>
                  <a:pt x="35" y="161"/>
                </a:lnTo>
                <a:lnTo>
                  <a:pt x="35" y="161"/>
                </a:lnTo>
                <a:lnTo>
                  <a:pt x="35" y="161"/>
                </a:lnTo>
                <a:lnTo>
                  <a:pt x="35" y="161"/>
                </a:lnTo>
                <a:lnTo>
                  <a:pt x="35" y="161"/>
                </a:lnTo>
                <a:close/>
                <a:moveTo>
                  <a:pt x="55" y="282"/>
                </a:moveTo>
                <a:lnTo>
                  <a:pt x="55" y="282"/>
                </a:lnTo>
                <a:lnTo>
                  <a:pt x="57" y="282"/>
                </a:lnTo>
                <a:lnTo>
                  <a:pt x="57" y="282"/>
                </a:lnTo>
                <a:lnTo>
                  <a:pt x="57" y="282"/>
                </a:lnTo>
                <a:lnTo>
                  <a:pt x="57" y="282"/>
                </a:lnTo>
                <a:lnTo>
                  <a:pt x="55" y="282"/>
                </a:lnTo>
                <a:lnTo>
                  <a:pt x="55" y="282"/>
                </a:lnTo>
                <a:lnTo>
                  <a:pt x="55" y="282"/>
                </a:lnTo>
                <a:lnTo>
                  <a:pt x="55" y="282"/>
                </a:lnTo>
                <a:lnTo>
                  <a:pt x="55" y="284"/>
                </a:lnTo>
                <a:lnTo>
                  <a:pt x="55" y="284"/>
                </a:lnTo>
                <a:lnTo>
                  <a:pt x="55" y="282"/>
                </a:lnTo>
                <a:lnTo>
                  <a:pt x="55" y="282"/>
                </a:lnTo>
                <a:close/>
                <a:moveTo>
                  <a:pt x="60" y="295"/>
                </a:moveTo>
                <a:lnTo>
                  <a:pt x="60" y="295"/>
                </a:lnTo>
                <a:lnTo>
                  <a:pt x="60" y="297"/>
                </a:lnTo>
                <a:lnTo>
                  <a:pt x="60" y="297"/>
                </a:lnTo>
                <a:lnTo>
                  <a:pt x="60" y="295"/>
                </a:lnTo>
                <a:lnTo>
                  <a:pt x="60" y="295"/>
                </a:lnTo>
                <a:lnTo>
                  <a:pt x="60" y="295"/>
                </a:lnTo>
                <a:lnTo>
                  <a:pt x="60" y="295"/>
                </a:lnTo>
                <a:lnTo>
                  <a:pt x="58" y="293"/>
                </a:lnTo>
                <a:lnTo>
                  <a:pt x="58" y="293"/>
                </a:lnTo>
                <a:lnTo>
                  <a:pt x="57" y="293"/>
                </a:lnTo>
                <a:lnTo>
                  <a:pt x="57" y="293"/>
                </a:lnTo>
                <a:lnTo>
                  <a:pt x="60" y="295"/>
                </a:lnTo>
                <a:lnTo>
                  <a:pt x="60" y="295"/>
                </a:lnTo>
                <a:close/>
                <a:moveTo>
                  <a:pt x="50" y="189"/>
                </a:moveTo>
                <a:lnTo>
                  <a:pt x="50" y="189"/>
                </a:lnTo>
                <a:lnTo>
                  <a:pt x="52" y="189"/>
                </a:lnTo>
                <a:lnTo>
                  <a:pt x="52" y="189"/>
                </a:lnTo>
                <a:lnTo>
                  <a:pt x="69" y="188"/>
                </a:lnTo>
                <a:lnTo>
                  <a:pt x="69" y="188"/>
                </a:lnTo>
                <a:lnTo>
                  <a:pt x="69" y="188"/>
                </a:lnTo>
                <a:lnTo>
                  <a:pt x="69" y="188"/>
                </a:lnTo>
                <a:lnTo>
                  <a:pt x="69" y="188"/>
                </a:lnTo>
                <a:lnTo>
                  <a:pt x="69" y="188"/>
                </a:lnTo>
                <a:lnTo>
                  <a:pt x="52" y="189"/>
                </a:lnTo>
                <a:lnTo>
                  <a:pt x="52" y="189"/>
                </a:lnTo>
                <a:lnTo>
                  <a:pt x="50" y="189"/>
                </a:lnTo>
                <a:lnTo>
                  <a:pt x="50" y="189"/>
                </a:lnTo>
                <a:lnTo>
                  <a:pt x="49" y="189"/>
                </a:lnTo>
                <a:lnTo>
                  <a:pt x="49" y="189"/>
                </a:lnTo>
                <a:lnTo>
                  <a:pt x="49" y="189"/>
                </a:lnTo>
                <a:lnTo>
                  <a:pt x="49" y="189"/>
                </a:lnTo>
                <a:lnTo>
                  <a:pt x="50" y="189"/>
                </a:lnTo>
                <a:lnTo>
                  <a:pt x="50" y="189"/>
                </a:lnTo>
                <a:close/>
                <a:moveTo>
                  <a:pt x="39" y="281"/>
                </a:moveTo>
                <a:lnTo>
                  <a:pt x="39" y="281"/>
                </a:lnTo>
                <a:lnTo>
                  <a:pt x="41" y="281"/>
                </a:lnTo>
                <a:lnTo>
                  <a:pt x="41" y="281"/>
                </a:lnTo>
                <a:lnTo>
                  <a:pt x="41" y="281"/>
                </a:lnTo>
                <a:lnTo>
                  <a:pt x="41" y="281"/>
                </a:lnTo>
                <a:lnTo>
                  <a:pt x="39" y="281"/>
                </a:lnTo>
                <a:lnTo>
                  <a:pt x="39" y="281"/>
                </a:lnTo>
                <a:lnTo>
                  <a:pt x="39" y="279"/>
                </a:lnTo>
                <a:lnTo>
                  <a:pt x="39" y="279"/>
                </a:lnTo>
                <a:lnTo>
                  <a:pt x="33" y="275"/>
                </a:lnTo>
                <a:lnTo>
                  <a:pt x="33" y="275"/>
                </a:lnTo>
                <a:lnTo>
                  <a:pt x="28" y="268"/>
                </a:lnTo>
                <a:lnTo>
                  <a:pt x="28" y="268"/>
                </a:lnTo>
                <a:lnTo>
                  <a:pt x="27" y="267"/>
                </a:lnTo>
                <a:lnTo>
                  <a:pt x="27" y="267"/>
                </a:lnTo>
                <a:lnTo>
                  <a:pt x="25" y="267"/>
                </a:lnTo>
                <a:lnTo>
                  <a:pt x="25" y="267"/>
                </a:lnTo>
                <a:lnTo>
                  <a:pt x="24" y="267"/>
                </a:lnTo>
                <a:lnTo>
                  <a:pt x="24" y="267"/>
                </a:lnTo>
                <a:lnTo>
                  <a:pt x="24" y="265"/>
                </a:lnTo>
                <a:lnTo>
                  <a:pt x="24" y="265"/>
                </a:lnTo>
                <a:lnTo>
                  <a:pt x="24" y="267"/>
                </a:lnTo>
                <a:lnTo>
                  <a:pt x="24" y="267"/>
                </a:lnTo>
                <a:lnTo>
                  <a:pt x="28" y="271"/>
                </a:lnTo>
                <a:lnTo>
                  <a:pt x="28" y="271"/>
                </a:lnTo>
                <a:lnTo>
                  <a:pt x="39" y="281"/>
                </a:lnTo>
                <a:lnTo>
                  <a:pt x="39" y="281"/>
                </a:lnTo>
                <a:lnTo>
                  <a:pt x="39" y="281"/>
                </a:lnTo>
                <a:lnTo>
                  <a:pt x="39" y="281"/>
                </a:lnTo>
                <a:close/>
                <a:moveTo>
                  <a:pt x="17" y="243"/>
                </a:moveTo>
                <a:lnTo>
                  <a:pt x="17" y="243"/>
                </a:lnTo>
                <a:lnTo>
                  <a:pt x="22" y="243"/>
                </a:lnTo>
                <a:lnTo>
                  <a:pt x="22" y="243"/>
                </a:lnTo>
                <a:lnTo>
                  <a:pt x="30" y="243"/>
                </a:lnTo>
                <a:lnTo>
                  <a:pt x="30" y="243"/>
                </a:lnTo>
                <a:lnTo>
                  <a:pt x="49" y="241"/>
                </a:lnTo>
                <a:lnTo>
                  <a:pt x="49" y="241"/>
                </a:lnTo>
                <a:lnTo>
                  <a:pt x="69" y="241"/>
                </a:lnTo>
                <a:lnTo>
                  <a:pt x="69" y="241"/>
                </a:lnTo>
                <a:lnTo>
                  <a:pt x="84" y="240"/>
                </a:lnTo>
                <a:lnTo>
                  <a:pt x="84" y="240"/>
                </a:lnTo>
                <a:lnTo>
                  <a:pt x="85" y="240"/>
                </a:lnTo>
                <a:lnTo>
                  <a:pt x="85" y="240"/>
                </a:lnTo>
                <a:lnTo>
                  <a:pt x="85" y="224"/>
                </a:lnTo>
                <a:lnTo>
                  <a:pt x="85" y="224"/>
                </a:lnTo>
                <a:lnTo>
                  <a:pt x="80" y="226"/>
                </a:lnTo>
                <a:lnTo>
                  <a:pt x="80" y="226"/>
                </a:lnTo>
                <a:lnTo>
                  <a:pt x="61" y="226"/>
                </a:lnTo>
                <a:lnTo>
                  <a:pt x="61" y="226"/>
                </a:lnTo>
                <a:lnTo>
                  <a:pt x="39" y="227"/>
                </a:lnTo>
                <a:lnTo>
                  <a:pt x="39" y="227"/>
                </a:lnTo>
                <a:lnTo>
                  <a:pt x="20" y="229"/>
                </a:lnTo>
                <a:lnTo>
                  <a:pt x="20" y="229"/>
                </a:lnTo>
                <a:lnTo>
                  <a:pt x="16" y="229"/>
                </a:lnTo>
                <a:lnTo>
                  <a:pt x="16" y="229"/>
                </a:lnTo>
                <a:lnTo>
                  <a:pt x="16" y="229"/>
                </a:lnTo>
                <a:lnTo>
                  <a:pt x="16" y="229"/>
                </a:lnTo>
                <a:lnTo>
                  <a:pt x="16" y="235"/>
                </a:lnTo>
                <a:lnTo>
                  <a:pt x="17" y="243"/>
                </a:lnTo>
                <a:lnTo>
                  <a:pt x="17" y="243"/>
                </a:lnTo>
                <a:close/>
                <a:moveTo>
                  <a:pt x="65" y="117"/>
                </a:moveTo>
                <a:lnTo>
                  <a:pt x="65" y="117"/>
                </a:lnTo>
                <a:lnTo>
                  <a:pt x="63" y="114"/>
                </a:lnTo>
                <a:lnTo>
                  <a:pt x="63" y="114"/>
                </a:lnTo>
                <a:lnTo>
                  <a:pt x="58" y="99"/>
                </a:lnTo>
                <a:lnTo>
                  <a:pt x="58" y="99"/>
                </a:lnTo>
                <a:lnTo>
                  <a:pt x="58" y="99"/>
                </a:lnTo>
                <a:lnTo>
                  <a:pt x="58" y="99"/>
                </a:lnTo>
                <a:lnTo>
                  <a:pt x="50" y="99"/>
                </a:lnTo>
                <a:lnTo>
                  <a:pt x="50" y="99"/>
                </a:lnTo>
                <a:lnTo>
                  <a:pt x="28" y="98"/>
                </a:lnTo>
                <a:lnTo>
                  <a:pt x="28" y="98"/>
                </a:lnTo>
                <a:lnTo>
                  <a:pt x="17" y="98"/>
                </a:lnTo>
                <a:lnTo>
                  <a:pt x="17" y="98"/>
                </a:lnTo>
                <a:lnTo>
                  <a:pt x="17" y="98"/>
                </a:lnTo>
                <a:lnTo>
                  <a:pt x="17" y="98"/>
                </a:lnTo>
                <a:lnTo>
                  <a:pt x="17" y="99"/>
                </a:lnTo>
                <a:lnTo>
                  <a:pt x="17" y="99"/>
                </a:lnTo>
                <a:lnTo>
                  <a:pt x="17" y="106"/>
                </a:lnTo>
                <a:lnTo>
                  <a:pt x="17" y="106"/>
                </a:lnTo>
                <a:lnTo>
                  <a:pt x="17" y="114"/>
                </a:lnTo>
                <a:lnTo>
                  <a:pt x="17" y="114"/>
                </a:lnTo>
                <a:lnTo>
                  <a:pt x="19" y="115"/>
                </a:lnTo>
                <a:lnTo>
                  <a:pt x="19" y="115"/>
                </a:lnTo>
                <a:lnTo>
                  <a:pt x="19" y="115"/>
                </a:lnTo>
                <a:lnTo>
                  <a:pt x="25" y="115"/>
                </a:lnTo>
                <a:lnTo>
                  <a:pt x="25" y="115"/>
                </a:lnTo>
                <a:lnTo>
                  <a:pt x="36" y="117"/>
                </a:lnTo>
                <a:lnTo>
                  <a:pt x="36" y="117"/>
                </a:lnTo>
                <a:lnTo>
                  <a:pt x="58" y="117"/>
                </a:lnTo>
                <a:lnTo>
                  <a:pt x="58" y="117"/>
                </a:lnTo>
                <a:lnTo>
                  <a:pt x="65" y="117"/>
                </a:lnTo>
                <a:lnTo>
                  <a:pt x="65" y="117"/>
                </a:lnTo>
                <a:close/>
                <a:moveTo>
                  <a:pt x="74" y="368"/>
                </a:moveTo>
                <a:lnTo>
                  <a:pt x="74" y="368"/>
                </a:lnTo>
                <a:lnTo>
                  <a:pt x="74" y="368"/>
                </a:lnTo>
                <a:lnTo>
                  <a:pt x="74" y="368"/>
                </a:lnTo>
                <a:lnTo>
                  <a:pt x="63" y="366"/>
                </a:lnTo>
                <a:lnTo>
                  <a:pt x="63" y="366"/>
                </a:lnTo>
                <a:lnTo>
                  <a:pt x="47" y="366"/>
                </a:lnTo>
                <a:lnTo>
                  <a:pt x="47" y="366"/>
                </a:lnTo>
                <a:lnTo>
                  <a:pt x="24" y="366"/>
                </a:lnTo>
                <a:lnTo>
                  <a:pt x="24" y="366"/>
                </a:lnTo>
                <a:lnTo>
                  <a:pt x="17" y="366"/>
                </a:lnTo>
                <a:lnTo>
                  <a:pt x="17" y="366"/>
                </a:lnTo>
                <a:lnTo>
                  <a:pt x="17" y="366"/>
                </a:lnTo>
                <a:lnTo>
                  <a:pt x="17" y="366"/>
                </a:lnTo>
                <a:lnTo>
                  <a:pt x="14" y="368"/>
                </a:lnTo>
                <a:lnTo>
                  <a:pt x="14" y="368"/>
                </a:lnTo>
                <a:lnTo>
                  <a:pt x="19" y="376"/>
                </a:lnTo>
                <a:lnTo>
                  <a:pt x="19" y="376"/>
                </a:lnTo>
                <a:lnTo>
                  <a:pt x="19" y="377"/>
                </a:lnTo>
                <a:lnTo>
                  <a:pt x="19" y="377"/>
                </a:lnTo>
                <a:lnTo>
                  <a:pt x="27" y="382"/>
                </a:lnTo>
                <a:lnTo>
                  <a:pt x="27" y="382"/>
                </a:lnTo>
                <a:lnTo>
                  <a:pt x="28" y="382"/>
                </a:lnTo>
                <a:lnTo>
                  <a:pt x="28" y="382"/>
                </a:lnTo>
                <a:lnTo>
                  <a:pt x="39" y="382"/>
                </a:lnTo>
                <a:lnTo>
                  <a:pt x="39" y="382"/>
                </a:lnTo>
                <a:lnTo>
                  <a:pt x="41" y="382"/>
                </a:lnTo>
                <a:lnTo>
                  <a:pt x="41" y="382"/>
                </a:lnTo>
                <a:lnTo>
                  <a:pt x="47" y="380"/>
                </a:lnTo>
                <a:lnTo>
                  <a:pt x="47" y="380"/>
                </a:lnTo>
                <a:lnTo>
                  <a:pt x="63" y="380"/>
                </a:lnTo>
                <a:lnTo>
                  <a:pt x="63" y="380"/>
                </a:lnTo>
                <a:lnTo>
                  <a:pt x="69" y="380"/>
                </a:lnTo>
                <a:lnTo>
                  <a:pt x="69" y="380"/>
                </a:lnTo>
                <a:lnTo>
                  <a:pt x="73" y="374"/>
                </a:lnTo>
                <a:lnTo>
                  <a:pt x="74" y="368"/>
                </a:lnTo>
                <a:lnTo>
                  <a:pt x="74" y="368"/>
                </a:lnTo>
                <a:close/>
                <a:moveTo>
                  <a:pt x="82" y="205"/>
                </a:moveTo>
                <a:lnTo>
                  <a:pt x="82" y="205"/>
                </a:lnTo>
                <a:lnTo>
                  <a:pt x="80" y="205"/>
                </a:lnTo>
                <a:lnTo>
                  <a:pt x="80" y="205"/>
                </a:lnTo>
                <a:lnTo>
                  <a:pt x="66" y="207"/>
                </a:lnTo>
                <a:lnTo>
                  <a:pt x="52" y="208"/>
                </a:lnTo>
                <a:lnTo>
                  <a:pt x="52" y="208"/>
                </a:lnTo>
                <a:lnTo>
                  <a:pt x="39" y="210"/>
                </a:lnTo>
                <a:lnTo>
                  <a:pt x="39" y="210"/>
                </a:lnTo>
                <a:lnTo>
                  <a:pt x="28" y="211"/>
                </a:lnTo>
                <a:lnTo>
                  <a:pt x="17" y="211"/>
                </a:lnTo>
                <a:lnTo>
                  <a:pt x="17" y="211"/>
                </a:lnTo>
                <a:lnTo>
                  <a:pt x="16" y="213"/>
                </a:lnTo>
                <a:lnTo>
                  <a:pt x="16" y="213"/>
                </a:lnTo>
                <a:lnTo>
                  <a:pt x="16" y="224"/>
                </a:lnTo>
                <a:lnTo>
                  <a:pt x="16" y="224"/>
                </a:lnTo>
                <a:lnTo>
                  <a:pt x="17" y="224"/>
                </a:lnTo>
                <a:lnTo>
                  <a:pt x="17" y="224"/>
                </a:lnTo>
                <a:lnTo>
                  <a:pt x="30" y="223"/>
                </a:lnTo>
                <a:lnTo>
                  <a:pt x="30" y="223"/>
                </a:lnTo>
                <a:lnTo>
                  <a:pt x="44" y="219"/>
                </a:lnTo>
                <a:lnTo>
                  <a:pt x="58" y="219"/>
                </a:lnTo>
                <a:lnTo>
                  <a:pt x="58" y="219"/>
                </a:lnTo>
                <a:lnTo>
                  <a:pt x="84" y="219"/>
                </a:lnTo>
                <a:lnTo>
                  <a:pt x="84" y="219"/>
                </a:lnTo>
                <a:lnTo>
                  <a:pt x="84" y="219"/>
                </a:lnTo>
                <a:lnTo>
                  <a:pt x="84" y="219"/>
                </a:lnTo>
                <a:lnTo>
                  <a:pt x="84" y="211"/>
                </a:lnTo>
                <a:lnTo>
                  <a:pt x="82" y="205"/>
                </a:lnTo>
                <a:lnTo>
                  <a:pt x="82" y="205"/>
                </a:lnTo>
                <a:close/>
                <a:moveTo>
                  <a:pt x="55" y="245"/>
                </a:moveTo>
                <a:lnTo>
                  <a:pt x="55" y="245"/>
                </a:lnTo>
                <a:lnTo>
                  <a:pt x="55" y="245"/>
                </a:lnTo>
                <a:lnTo>
                  <a:pt x="55" y="245"/>
                </a:lnTo>
                <a:lnTo>
                  <a:pt x="33" y="248"/>
                </a:lnTo>
                <a:lnTo>
                  <a:pt x="33" y="248"/>
                </a:lnTo>
                <a:lnTo>
                  <a:pt x="24" y="249"/>
                </a:lnTo>
                <a:lnTo>
                  <a:pt x="24" y="249"/>
                </a:lnTo>
                <a:lnTo>
                  <a:pt x="24" y="249"/>
                </a:lnTo>
                <a:lnTo>
                  <a:pt x="24" y="249"/>
                </a:lnTo>
                <a:lnTo>
                  <a:pt x="22" y="252"/>
                </a:lnTo>
                <a:lnTo>
                  <a:pt x="22" y="252"/>
                </a:lnTo>
                <a:lnTo>
                  <a:pt x="24" y="257"/>
                </a:lnTo>
                <a:lnTo>
                  <a:pt x="27" y="262"/>
                </a:lnTo>
                <a:lnTo>
                  <a:pt x="27" y="262"/>
                </a:lnTo>
                <a:lnTo>
                  <a:pt x="35" y="262"/>
                </a:lnTo>
                <a:lnTo>
                  <a:pt x="35" y="262"/>
                </a:lnTo>
                <a:lnTo>
                  <a:pt x="54" y="260"/>
                </a:lnTo>
                <a:lnTo>
                  <a:pt x="54" y="260"/>
                </a:lnTo>
                <a:lnTo>
                  <a:pt x="63" y="260"/>
                </a:lnTo>
                <a:lnTo>
                  <a:pt x="63" y="260"/>
                </a:lnTo>
                <a:lnTo>
                  <a:pt x="73" y="259"/>
                </a:lnTo>
                <a:lnTo>
                  <a:pt x="73" y="259"/>
                </a:lnTo>
                <a:lnTo>
                  <a:pt x="76" y="259"/>
                </a:lnTo>
                <a:lnTo>
                  <a:pt x="76" y="259"/>
                </a:lnTo>
                <a:lnTo>
                  <a:pt x="82" y="246"/>
                </a:lnTo>
                <a:lnTo>
                  <a:pt x="82" y="246"/>
                </a:lnTo>
                <a:lnTo>
                  <a:pt x="82" y="246"/>
                </a:lnTo>
                <a:lnTo>
                  <a:pt x="82" y="246"/>
                </a:lnTo>
                <a:lnTo>
                  <a:pt x="82" y="246"/>
                </a:lnTo>
                <a:lnTo>
                  <a:pt x="82" y="246"/>
                </a:lnTo>
                <a:lnTo>
                  <a:pt x="68" y="246"/>
                </a:lnTo>
                <a:lnTo>
                  <a:pt x="68" y="246"/>
                </a:lnTo>
                <a:lnTo>
                  <a:pt x="60" y="248"/>
                </a:lnTo>
                <a:lnTo>
                  <a:pt x="60" y="248"/>
                </a:lnTo>
                <a:lnTo>
                  <a:pt x="58" y="248"/>
                </a:lnTo>
                <a:lnTo>
                  <a:pt x="58" y="248"/>
                </a:lnTo>
                <a:lnTo>
                  <a:pt x="57" y="248"/>
                </a:lnTo>
                <a:lnTo>
                  <a:pt x="55" y="246"/>
                </a:lnTo>
                <a:lnTo>
                  <a:pt x="55" y="246"/>
                </a:lnTo>
                <a:lnTo>
                  <a:pt x="55" y="245"/>
                </a:lnTo>
                <a:lnTo>
                  <a:pt x="55" y="245"/>
                </a:lnTo>
                <a:close/>
                <a:moveTo>
                  <a:pt x="76" y="360"/>
                </a:moveTo>
                <a:lnTo>
                  <a:pt x="76" y="360"/>
                </a:lnTo>
                <a:lnTo>
                  <a:pt x="76" y="349"/>
                </a:lnTo>
                <a:lnTo>
                  <a:pt x="76" y="349"/>
                </a:lnTo>
                <a:lnTo>
                  <a:pt x="14" y="349"/>
                </a:lnTo>
                <a:lnTo>
                  <a:pt x="14" y="349"/>
                </a:lnTo>
                <a:lnTo>
                  <a:pt x="13" y="361"/>
                </a:lnTo>
                <a:lnTo>
                  <a:pt x="13" y="361"/>
                </a:lnTo>
                <a:lnTo>
                  <a:pt x="44" y="360"/>
                </a:lnTo>
                <a:lnTo>
                  <a:pt x="76" y="360"/>
                </a:lnTo>
                <a:lnTo>
                  <a:pt x="76" y="360"/>
                </a:lnTo>
                <a:close/>
                <a:moveTo>
                  <a:pt x="16" y="342"/>
                </a:moveTo>
                <a:lnTo>
                  <a:pt x="16" y="342"/>
                </a:lnTo>
                <a:lnTo>
                  <a:pt x="44" y="342"/>
                </a:lnTo>
                <a:lnTo>
                  <a:pt x="74" y="342"/>
                </a:lnTo>
                <a:lnTo>
                  <a:pt x="74" y="342"/>
                </a:lnTo>
                <a:lnTo>
                  <a:pt x="73" y="330"/>
                </a:lnTo>
                <a:lnTo>
                  <a:pt x="73" y="330"/>
                </a:lnTo>
                <a:lnTo>
                  <a:pt x="46" y="330"/>
                </a:lnTo>
                <a:lnTo>
                  <a:pt x="20" y="330"/>
                </a:lnTo>
                <a:lnTo>
                  <a:pt x="20" y="330"/>
                </a:lnTo>
                <a:lnTo>
                  <a:pt x="17" y="336"/>
                </a:lnTo>
                <a:lnTo>
                  <a:pt x="16" y="342"/>
                </a:lnTo>
                <a:lnTo>
                  <a:pt x="16" y="342"/>
                </a:lnTo>
                <a:close/>
                <a:moveTo>
                  <a:pt x="20" y="120"/>
                </a:moveTo>
                <a:lnTo>
                  <a:pt x="20" y="120"/>
                </a:lnTo>
                <a:lnTo>
                  <a:pt x="20" y="122"/>
                </a:lnTo>
                <a:lnTo>
                  <a:pt x="20" y="122"/>
                </a:lnTo>
                <a:lnTo>
                  <a:pt x="24" y="126"/>
                </a:lnTo>
                <a:lnTo>
                  <a:pt x="24" y="126"/>
                </a:lnTo>
                <a:lnTo>
                  <a:pt x="25" y="131"/>
                </a:lnTo>
                <a:lnTo>
                  <a:pt x="25" y="131"/>
                </a:lnTo>
                <a:lnTo>
                  <a:pt x="30" y="134"/>
                </a:lnTo>
                <a:lnTo>
                  <a:pt x="30" y="134"/>
                </a:lnTo>
                <a:lnTo>
                  <a:pt x="31" y="136"/>
                </a:lnTo>
                <a:lnTo>
                  <a:pt x="31" y="136"/>
                </a:lnTo>
                <a:lnTo>
                  <a:pt x="41" y="134"/>
                </a:lnTo>
                <a:lnTo>
                  <a:pt x="41" y="134"/>
                </a:lnTo>
                <a:lnTo>
                  <a:pt x="54" y="134"/>
                </a:lnTo>
                <a:lnTo>
                  <a:pt x="54" y="134"/>
                </a:lnTo>
                <a:lnTo>
                  <a:pt x="55" y="134"/>
                </a:lnTo>
                <a:lnTo>
                  <a:pt x="57" y="134"/>
                </a:lnTo>
                <a:lnTo>
                  <a:pt x="57" y="134"/>
                </a:lnTo>
                <a:lnTo>
                  <a:pt x="61" y="128"/>
                </a:lnTo>
                <a:lnTo>
                  <a:pt x="63" y="120"/>
                </a:lnTo>
                <a:lnTo>
                  <a:pt x="63" y="120"/>
                </a:lnTo>
                <a:lnTo>
                  <a:pt x="20" y="120"/>
                </a:lnTo>
                <a:lnTo>
                  <a:pt x="20" y="120"/>
                </a:lnTo>
                <a:close/>
                <a:moveTo>
                  <a:pt x="17" y="204"/>
                </a:moveTo>
                <a:lnTo>
                  <a:pt x="17" y="204"/>
                </a:lnTo>
                <a:lnTo>
                  <a:pt x="22" y="204"/>
                </a:lnTo>
                <a:lnTo>
                  <a:pt x="22" y="204"/>
                </a:lnTo>
                <a:lnTo>
                  <a:pt x="35" y="204"/>
                </a:lnTo>
                <a:lnTo>
                  <a:pt x="35" y="204"/>
                </a:lnTo>
                <a:lnTo>
                  <a:pt x="52" y="202"/>
                </a:lnTo>
                <a:lnTo>
                  <a:pt x="52" y="202"/>
                </a:lnTo>
                <a:lnTo>
                  <a:pt x="63" y="202"/>
                </a:lnTo>
                <a:lnTo>
                  <a:pt x="63" y="202"/>
                </a:lnTo>
                <a:lnTo>
                  <a:pt x="77" y="200"/>
                </a:lnTo>
                <a:lnTo>
                  <a:pt x="77" y="200"/>
                </a:lnTo>
                <a:lnTo>
                  <a:pt x="79" y="200"/>
                </a:lnTo>
                <a:lnTo>
                  <a:pt x="79" y="200"/>
                </a:lnTo>
                <a:lnTo>
                  <a:pt x="79" y="199"/>
                </a:lnTo>
                <a:lnTo>
                  <a:pt x="79" y="199"/>
                </a:lnTo>
                <a:lnTo>
                  <a:pt x="74" y="193"/>
                </a:lnTo>
                <a:lnTo>
                  <a:pt x="74" y="193"/>
                </a:lnTo>
                <a:lnTo>
                  <a:pt x="73" y="193"/>
                </a:lnTo>
                <a:lnTo>
                  <a:pt x="73" y="193"/>
                </a:lnTo>
                <a:lnTo>
                  <a:pt x="54" y="193"/>
                </a:lnTo>
                <a:lnTo>
                  <a:pt x="54" y="193"/>
                </a:lnTo>
                <a:lnTo>
                  <a:pt x="30" y="196"/>
                </a:lnTo>
                <a:lnTo>
                  <a:pt x="30" y="196"/>
                </a:lnTo>
                <a:lnTo>
                  <a:pt x="22" y="196"/>
                </a:lnTo>
                <a:lnTo>
                  <a:pt x="22" y="196"/>
                </a:lnTo>
                <a:lnTo>
                  <a:pt x="20" y="197"/>
                </a:lnTo>
                <a:lnTo>
                  <a:pt x="20" y="197"/>
                </a:lnTo>
                <a:lnTo>
                  <a:pt x="17" y="204"/>
                </a:lnTo>
                <a:lnTo>
                  <a:pt x="17" y="204"/>
                </a:lnTo>
                <a:close/>
                <a:moveTo>
                  <a:pt x="57" y="96"/>
                </a:moveTo>
                <a:lnTo>
                  <a:pt x="57" y="96"/>
                </a:lnTo>
                <a:lnTo>
                  <a:pt x="57" y="95"/>
                </a:lnTo>
                <a:lnTo>
                  <a:pt x="57" y="95"/>
                </a:lnTo>
                <a:lnTo>
                  <a:pt x="50" y="85"/>
                </a:lnTo>
                <a:lnTo>
                  <a:pt x="50" y="85"/>
                </a:lnTo>
                <a:lnTo>
                  <a:pt x="49" y="84"/>
                </a:lnTo>
                <a:lnTo>
                  <a:pt x="49" y="84"/>
                </a:lnTo>
                <a:lnTo>
                  <a:pt x="39" y="84"/>
                </a:lnTo>
                <a:lnTo>
                  <a:pt x="30" y="82"/>
                </a:lnTo>
                <a:lnTo>
                  <a:pt x="30" y="82"/>
                </a:lnTo>
                <a:lnTo>
                  <a:pt x="24" y="81"/>
                </a:lnTo>
                <a:lnTo>
                  <a:pt x="24" y="81"/>
                </a:lnTo>
                <a:lnTo>
                  <a:pt x="17" y="93"/>
                </a:lnTo>
                <a:lnTo>
                  <a:pt x="17" y="93"/>
                </a:lnTo>
                <a:lnTo>
                  <a:pt x="19" y="93"/>
                </a:lnTo>
                <a:lnTo>
                  <a:pt x="19" y="93"/>
                </a:lnTo>
                <a:lnTo>
                  <a:pt x="19" y="93"/>
                </a:lnTo>
                <a:lnTo>
                  <a:pt x="19" y="93"/>
                </a:lnTo>
                <a:lnTo>
                  <a:pt x="36" y="93"/>
                </a:lnTo>
                <a:lnTo>
                  <a:pt x="36" y="93"/>
                </a:lnTo>
                <a:lnTo>
                  <a:pt x="50" y="95"/>
                </a:lnTo>
                <a:lnTo>
                  <a:pt x="50" y="95"/>
                </a:lnTo>
                <a:lnTo>
                  <a:pt x="57" y="96"/>
                </a:lnTo>
                <a:lnTo>
                  <a:pt x="57" y="96"/>
                </a:lnTo>
                <a:close/>
                <a:moveTo>
                  <a:pt x="24" y="325"/>
                </a:moveTo>
                <a:lnTo>
                  <a:pt x="24" y="325"/>
                </a:lnTo>
                <a:lnTo>
                  <a:pt x="25" y="325"/>
                </a:lnTo>
                <a:lnTo>
                  <a:pt x="25" y="325"/>
                </a:lnTo>
                <a:lnTo>
                  <a:pt x="57" y="325"/>
                </a:lnTo>
                <a:lnTo>
                  <a:pt x="57" y="325"/>
                </a:lnTo>
                <a:lnTo>
                  <a:pt x="68" y="325"/>
                </a:lnTo>
                <a:lnTo>
                  <a:pt x="68" y="325"/>
                </a:lnTo>
                <a:lnTo>
                  <a:pt x="69" y="325"/>
                </a:lnTo>
                <a:lnTo>
                  <a:pt x="69" y="325"/>
                </a:lnTo>
                <a:lnTo>
                  <a:pt x="69" y="325"/>
                </a:lnTo>
                <a:lnTo>
                  <a:pt x="69" y="325"/>
                </a:lnTo>
                <a:lnTo>
                  <a:pt x="65" y="319"/>
                </a:lnTo>
                <a:lnTo>
                  <a:pt x="65" y="319"/>
                </a:lnTo>
                <a:lnTo>
                  <a:pt x="63" y="317"/>
                </a:lnTo>
                <a:lnTo>
                  <a:pt x="63" y="317"/>
                </a:lnTo>
                <a:lnTo>
                  <a:pt x="31" y="317"/>
                </a:lnTo>
                <a:lnTo>
                  <a:pt x="31" y="317"/>
                </a:lnTo>
                <a:lnTo>
                  <a:pt x="30" y="317"/>
                </a:lnTo>
                <a:lnTo>
                  <a:pt x="30" y="317"/>
                </a:lnTo>
                <a:lnTo>
                  <a:pt x="24" y="325"/>
                </a:lnTo>
                <a:lnTo>
                  <a:pt x="24" y="325"/>
                </a:lnTo>
                <a:lnTo>
                  <a:pt x="24" y="325"/>
                </a:lnTo>
                <a:lnTo>
                  <a:pt x="24" y="325"/>
                </a:lnTo>
                <a:close/>
                <a:moveTo>
                  <a:pt x="24" y="28"/>
                </a:moveTo>
                <a:lnTo>
                  <a:pt x="24" y="28"/>
                </a:lnTo>
                <a:lnTo>
                  <a:pt x="25" y="28"/>
                </a:lnTo>
                <a:lnTo>
                  <a:pt x="25" y="28"/>
                </a:lnTo>
                <a:lnTo>
                  <a:pt x="27" y="28"/>
                </a:lnTo>
                <a:lnTo>
                  <a:pt x="27" y="28"/>
                </a:lnTo>
                <a:lnTo>
                  <a:pt x="28" y="30"/>
                </a:lnTo>
                <a:lnTo>
                  <a:pt x="30" y="32"/>
                </a:lnTo>
                <a:lnTo>
                  <a:pt x="30" y="32"/>
                </a:lnTo>
                <a:lnTo>
                  <a:pt x="47" y="35"/>
                </a:lnTo>
                <a:lnTo>
                  <a:pt x="47" y="35"/>
                </a:lnTo>
                <a:lnTo>
                  <a:pt x="63" y="40"/>
                </a:lnTo>
                <a:lnTo>
                  <a:pt x="63" y="40"/>
                </a:lnTo>
                <a:lnTo>
                  <a:pt x="63" y="38"/>
                </a:lnTo>
                <a:lnTo>
                  <a:pt x="63" y="38"/>
                </a:lnTo>
                <a:lnTo>
                  <a:pt x="68" y="35"/>
                </a:lnTo>
                <a:lnTo>
                  <a:pt x="68" y="35"/>
                </a:lnTo>
                <a:lnTo>
                  <a:pt x="69" y="33"/>
                </a:lnTo>
                <a:lnTo>
                  <a:pt x="69" y="33"/>
                </a:lnTo>
                <a:lnTo>
                  <a:pt x="63" y="32"/>
                </a:lnTo>
                <a:lnTo>
                  <a:pt x="63" y="32"/>
                </a:lnTo>
                <a:lnTo>
                  <a:pt x="49" y="28"/>
                </a:lnTo>
                <a:lnTo>
                  <a:pt x="49" y="28"/>
                </a:lnTo>
                <a:lnTo>
                  <a:pt x="39" y="25"/>
                </a:lnTo>
                <a:lnTo>
                  <a:pt x="39" y="25"/>
                </a:lnTo>
                <a:lnTo>
                  <a:pt x="28" y="22"/>
                </a:lnTo>
                <a:lnTo>
                  <a:pt x="28" y="22"/>
                </a:lnTo>
                <a:lnTo>
                  <a:pt x="20" y="21"/>
                </a:lnTo>
                <a:lnTo>
                  <a:pt x="20" y="21"/>
                </a:lnTo>
                <a:lnTo>
                  <a:pt x="20" y="21"/>
                </a:lnTo>
                <a:lnTo>
                  <a:pt x="20" y="21"/>
                </a:lnTo>
                <a:lnTo>
                  <a:pt x="24" y="28"/>
                </a:lnTo>
                <a:lnTo>
                  <a:pt x="24" y="28"/>
                </a:lnTo>
                <a:close/>
                <a:moveTo>
                  <a:pt x="25" y="189"/>
                </a:moveTo>
                <a:lnTo>
                  <a:pt x="25" y="189"/>
                </a:lnTo>
                <a:lnTo>
                  <a:pt x="25" y="189"/>
                </a:lnTo>
                <a:lnTo>
                  <a:pt x="25" y="189"/>
                </a:lnTo>
                <a:lnTo>
                  <a:pt x="41" y="188"/>
                </a:lnTo>
                <a:lnTo>
                  <a:pt x="41" y="188"/>
                </a:lnTo>
                <a:lnTo>
                  <a:pt x="52" y="186"/>
                </a:lnTo>
                <a:lnTo>
                  <a:pt x="52" y="186"/>
                </a:lnTo>
                <a:lnTo>
                  <a:pt x="66" y="186"/>
                </a:lnTo>
                <a:lnTo>
                  <a:pt x="66" y="186"/>
                </a:lnTo>
                <a:lnTo>
                  <a:pt x="66" y="186"/>
                </a:lnTo>
                <a:lnTo>
                  <a:pt x="66" y="186"/>
                </a:lnTo>
                <a:lnTo>
                  <a:pt x="66" y="185"/>
                </a:lnTo>
                <a:lnTo>
                  <a:pt x="66" y="185"/>
                </a:lnTo>
                <a:lnTo>
                  <a:pt x="60" y="178"/>
                </a:lnTo>
                <a:lnTo>
                  <a:pt x="60" y="178"/>
                </a:lnTo>
                <a:lnTo>
                  <a:pt x="58" y="178"/>
                </a:lnTo>
                <a:lnTo>
                  <a:pt x="58" y="178"/>
                </a:lnTo>
                <a:lnTo>
                  <a:pt x="44" y="178"/>
                </a:lnTo>
                <a:lnTo>
                  <a:pt x="44" y="178"/>
                </a:lnTo>
                <a:lnTo>
                  <a:pt x="39" y="180"/>
                </a:lnTo>
                <a:lnTo>
                  <a:pt x="39" y="180"/>
                </a:lnTo>
                <a:lnTo>
                  <a:pt x="31" y="180"/>
                </a:lnTo>
                <a:lnTo>
                  <a:pt x="31" y="180"/>
                </a:lnTo>
                <a:lnTo>
                  <a:pt x="30" y="181"/>
                </a:lnTo>
                <a:lnTo>
                  <a:pt x="30" y="181"/>
                </a:lnTo>
                <a:lnTo>
                  <a:pt x="30" y="181"/>
                </a:lnTo>
                <a:lnTo>
                  <a:pt x="30" y="181"/>
                </a:lnTo>
                <a:lnTo>
                  <a:pt x="30" y="181"/>
                </a:lnTo>
                <a:lnTo>
                  <a:pt x="28" y="185"/>
                </a:lnTo>
                <a:lnTo>
                  <a:pt x="28" y="185"/>
                </a:lnTo>
                <a:lnTo>
                  <a:pt x="25" y="189"/>
                </a:lnTo>
                <a:lnTo>
                  <a:pt x="25" y="189"/>
                </a:lnTo>
                <a:lnTo>
                  <a:pt x="25" y="189"/>
                </a:lnTo>
                <a:lnTo>
                  <a:pt x="25" y="189"/>
                </a:lnTo>
                <a:close/>
                <a:moveTo>
                  <a:pt x="69" y="265"/>
                </a:moveTo>
                <a:lnTo>
                  <a:pt x="69" y="265"/>
                </a:lnTo>
                <a:lnTo>
                  <a:pt x="68" y="265"/>
                </a:lnTo>
                <a:lnTo>
                  <a:pt x="68" y="265"/>
                </a:lnTo>
                <a:lnTo>
                  <a:pt x="63" y="265"/>
                </a:lnTo>
                <a:lnTo>
                  <a:pt x="63" y="265"/>
                </a:lnTo>
                <a:lnTo>
                  <a:pt x="47" y="265"/>
                </a:lnTo>
                <a:lnTo>
                  <a:pt x="47" y="265"/>
                </a:lnTo>
                <a:lnTo>
                  <a:pt x="31" y="267"/>
                </a:lnTo>
                <a:lnTo>
                  <a:pt x="31" y="267"/>
                </a:lnTo>
                <a:lnTo>
                  <a:pt x="31" y="267"/>
                </a:lnTo>
                <a:lnTo>
                  <a:pt x="31" y="267"/>
                </a:lnTo>
                <a:lnTo>
                  <a:pt x="31" y="268"/>
                </a:lnTo>
                <a:lnTo>
                  <a:pt x="31" y="268"/>
                </a:lnTo>
                <a:lnTo>
                  <a:pt x="38" y="273"/>
                </a:lnTo>
                <a:lnTo>
                  <a:pt x="38" y="273"/>
                </a:lnTo>
                <a:lnTo>
                  <a:pt x="39" y="273"/>
                </a:lnTo>
                <a:lnTo>
                  <a:pt x="39" y="273"/>
                </a:lnTo>
                <a:lnTo>
                  <a:pt x="41" y="275"/>
                </a:lnTo>
                <a:lnTo>
                  <a:pt x="41" y="275"/>
                </a:lnTo>
                <a:lnTo>
                  <a:pt x="43" y="276"/>
                </a:lnTo>
                <a:lnTo>
                  <a:pt x="43" y="276"/>
                </a:lnTo>
                <a:lnTo>
                  <a:pt x="43" y="276"/>
                </a:lnTo>
                <a:lnTo>
                  <a:pt x="50" y="276"/>
                </a:lnTo>
                <a:lnTo>
                  <a:pt x="50" y="276"/>
                </a:lnTo>
                <a:lnTo>
                  <a:pt x="58" y="275"/>
                </a:lnTo>
                <a:lnTo>
                  <a:pt x="58" y="275"/>
                </a:lnTo>
                <a:lnTo>
                  <a:pt x="60" y="275"/>
                </a:lnTo>
                <a:lnTo>
                  <a:pt x="60" y="275"/>
                </a:lnTo>
                <a:lnTo>
                  <a:pt x="68" y="267"/>
                </a:lnTo>
                <a:lnTo>
                  <a:pt x="68" y="267"/>
                </a:lnTo>
                <a:lnTo>
                  <a:pt x="69" y="265"/>
                </a:lnTo>
                <a:lnTo>
                  <a:pt x="69" y="265"/>
                </a:lnTo>
                <a:close/>
                <a:moveTo>
                  <a:pt x="65" y="418"/>
                </a:moveTo>
                <a:lnTo>
                  <a:pt x="65" y="418"/>
                </a:lnTo>
                <a:lnTo>
                  <a:pt x="61" y="418"/>
                </a:lnTo>
                <a:lnTo>
                  <a:pt x="61" y="418"/>
                </a:lnTo>
                <a:lnTo>
                  <a:pt x="54" y="418"/>
                </a:lnTo>
                <a:lnTo>
                  <a:pt x="54" y="418"/>
                </a:lnTo>
                <a:lnTo>
                  <a:pt x="43" y="417"/>
                </a:lnTo>
                <a:lnTo>
                  <a:pt x="43" y="417"/>
                </a:lnTo>
                <a:lnTo>
                  <a:pt x="43" y="418"/>
                </a:lnTo>
                <a:lnTo>
                  <a:pt x="43" y="418"/>
                </a:lnTo>
                <a:lnTo>
                  <a:pt x="43" y="418"/>
                </a:lnTo>
                <a:lnTo>
                  <a:pt x="39" y="418"/>
                </a:lnTo>
                <a:lnTo>
                  <a:pt x="39" y="418"/>
                </a:lnTo>
                <a:lnTo>
                  <a:pt x="39" y="418"/>
                </a:lnTo>
                <a:lnTo>
                  <a:pt x="39" y="418"/>
                </a:lnTo>
                <a:lnTo>
                  <a:pt x="35" y="423"/>
                </a:lnTo>
                <a:lnTo>
                  <a:pt x="35" y="423"/>
                </a:lnTo>
                <a:lnTo>
                  <a:pt x="35" y="423"/>
                </a:lnTo>
                <a:lnTo>
                  <a:pt x="35" y="423"/>
                </a:lnTo>
                <a:lnTo>
                  <a:pt x="41" y="423"/>
                </a:lnTo>
                <a:lnTo>
                  <a:pt x="41" y="423"/>
                </a:lnTo>
                <a:lnTo>
                  <a:pt x="71" y="423"/>
                </a:lnTo>
                <a:lnTo>
                  <a:pt x="71" y="423"/>
                </a:lnTo>
                <a:lnTo>
                  <a:pt x="73" y="423"/>
                </a:lnTo>
                <a:lnTo>
                  <a:pt x="73" y="423"/>
                </a:lnTo>
                <a:lnTo>
                  <a:pt x="73" y="423"/>
                </a:lnTo>
                <a:lnTo>
                  <a:pt x="73" y="423"/>
                </a:lnTo>
                <a:lnTo>
                  <a:pt x="65" y="418"/>
                </a:lnTo>
                <a:lnTo>
                  <a:pt x="65" y="418"/>
                </a:lnTo>
                <a:close/>
                <a:moveTo>
                  <a:pt x="44" y="287"/>
                </a:moveTo>
                <a:lnTo>
                  <a:pt x="44" y="287"/>
                </a:lnTo>
                <a:lnTo>
                  <a:pt x="44" y="287"/>
                </a:lnTo>
                <a:lnTo>
                  <a:pt x="44" y="287"/>
                </a:lnTo>
                <a:lnTo>
                  <a:pt x="44" y="287"/>
                </a:lnTo>
                <a:lnTo>
                  <a:pt x="44" y="287"/>
                </a:lnTo>
                <a:lnTo>
                  <a:pt x="27" y="275"/>
                </a:lnTo>
                <a:lnTo>
                  <a:pt x="27" y="275"/>
                </a:lnTo>
                <a:lnTo>
                  <a:pt x="22" y="268"/>
                </a:lnTo>
                <a:lnTo>
                  <a:pt x="22" y="268"/>
                </a:lnTo>
                <a:lnTo>
                  <a:pt x="16" y="256"/>
                </a:lnTo>
                <a:lnTo>
                  <a:pt x="16" y="256"/>
                </a:lnTo>
                <a:lnTo>
                  <a:pt x="13" y="248"/>
                </a:lnTo>
                <a:lnTo>
                  <a:pt x="13" y="240"/>
                </a:lnTo>
                <a:lnTo>
                  <a:pt x="13" y="240"/>
                </a:lnTo>
                <a:lnTo>
                  <a:pt x="13" y="229"/>
                </a:lnTo>
                <a:lnTo>
                  <a:pt x="13" y="229"/>
                </a:lnTo>
                <a:lnTo>
                  <a:pt x="13" y="229"/>
                </a:lnTo>
                <a:lnTo>
                  <a:pt x="13" y="229"/>
                </a:lnTo>
                <a:lnTo>
                  <a:pt x="11" y="227"/>
                </a:lnTo>
                <a:lnTo>
                  <a:pt x="9" y="226"/>
                </a:lnTo>
                <a:lnTo>
                  <a:pt x="9" y="226"/>
                </a:lnTo>
                <a:lnTo>
                  <a:pt x="9" y="224"/>
                </a:lnTo>
                <a:lnTo>
                  <a:pt x="13" y="223"/>
                </a:lnTo>
                <a:lnTo>
                  <a:pt x="13" y="223"/>
                </a:lnTo>
                <a:lnTo>
                  <a:pt x="13" y="211"/>
                </a:lnTo>
                <a:lnTo>
                  <a:pt x="13" y="211"/>
                </a:lnTo>
                <a:lnTo>
                  <a:pt x="13" y="210"/>
                </a:lnTo>
                <a:lnTo>
                  <a:pt x="13" y="210"/>
                </a:lnTo>
                <a:lnTo>
                  <a:pt x="13" y="210"/>
                </a:lnTo>
                <a:lnTo>
                  <a:pt x="13" y="210"/>
                </a:lnTo>
                <a:lnTo>
                  <a:pt x="14" y="208"/>
                </a:lnTo>
                <a:lnTo>
                  <a:pt x="14" y="208"/>
                </a:lnTo>
                <a:lnTo>
                  <a:pt x="14" y="208"/>
                </a:lnTo>
                <a:lnTo>
                  <a:pt x="14" y="208"/>
                </a:lnTo>
                <a:lnTo>
                  <a:pt x="13" y="208"/>
                </a:lnTo>
                <a:lnTo>
                  <a:pt x="13" y="208"/>
                </a:lnTo>
                <a:lnTo>
                  <a:pt x="13" y="208"/>
                </a:lnTo>
                <a:lnTo>
                  <a:pt x="13" y="208"/>
                </a:lnTo>
                <a:lnTo>
                  <a:pt x="9" y="219"/>
                </a:lnTo>
                <a:lnTo>
                  <a:pt x="9" y="219"/>
                </a:lnTo>
                <a:lnTo>
                  <a:pt x="9" y="232"/>
                </a:lnTo>
                <a:lnTo>
                  <a:pt x="9" y="232"/>
                </a:lnTo>
                <a:lnTo>
                  <a:pt x="9" y="241"/>
                </a:lnTo>
                <a:lnTo>
                  <a:pt x="11" y="251"/>
                </a:lnTo>
                <a:lnTo>
                  <a:pt x="11" y="251"/>
                </a:lnTo>
                <a:lnTo>
                  <a:pt x="16" y="260"/>
                </a:lnTo>
                <a:lnTo>
                  <a:pt x="16" y="260"/>
                </a:lnTo>
                <a:lnTo>
                  <a:pt x="20" y="268"/>
                </a:lnTo>
                <a:lnTo>
                  <a:pt x="20" y="268"/>
                </a:lnTo>
                <a:lnTo>
                  <a:pt x="27" y="275"/>
                </a:lnTo>
                <a:lnTo>
                  <a:pt x="27" y="275"/>
                </a:lnTo>
                <a:lnTo>
                  <a:pt x="31" y="279"/>
                </a:lnTo>
                <a:lnTo>
                  <a:pt x="31" y="279"/>
                </a:lnTo>
                <a:lnTo>
                  <a:pt x="38" y="284"/>
                </a:lnTo>
                <a:lnTo>
                  <a:pt x="44" y="287"/>
                </a:lnTo>
                <a:lnTo>
                  <a:pt x="44" y="287"/>
                </a:lnTo>
                <a:lnTo>
                  <a:pt x="44" y="287"/>
                </a:lnTo>
                <a:lnTo>
                  <a:pt x="44" y="287"/>
                </a:lnTo>
                <a:close/>
                <a:moveTo>
                  <a:pt x="13" y="88"/>
                </a:moveTo>
                <a:lnTo>
                  <a:pt x="13" y="88"/>
                </a:lnTo>
                <a:lnTo>
                  <a:pt x="13" y="88"/>
                </a:lnTo>
                <a:lnTo>
                  <a:pt x="13" y="88"/>
                </a:lnTo>
                <a:lnTo>
                  <a:pt x="11" y="93"/>
                </a:lnTo>
                <a:lnTo>
                  <a:pt x="11" y="93"/>
                </a:lnTo>
                <a:lnTo>
                  <a:pt x="9" y="103"/>
                </a:lnTo>
                <a:lnTo>
                  <a:pt x="9" y="111"/>
                </a:lnTo>
                <a:lnTo>
                  <a:pt x="9" y="111"/>
                </a:lnTo>
                <a:lnTo>
                  <a:pt x="11" y="118"/>
                </a:lnTo>
                <a:lnTo>
                  <a:pt x="13" y="125"/>
                </a:lnTo>
                <a:lnTo>
                  <a:pt x="13" y="125"/>
                </a:lnTo>
                <a:lnTo>
                  <a:pt x="16" y="131"/>
                </a:lnTo>
                <a:lnTo>
                  <a:pt x="20" y="137"/>
                </a:lnTo>
                <a:lnTo>
                  <a:pt x="20" y="137"/>
                </a:lnTo>
                <a:lnTo>
                  <a:pt x="20" y="137"/>
                </a:lnTo>
                <a:lnTo>
                  <a:pt x="20" y="137"/>
                </a:lnTo>
                <a:lnTo>
                  <a:pt x="22" y="134"/>
                </a:lnTo>
                <a:lnTo>
                  <a:pt x="22" y="134"/>
                </a:lnTo>
                <a:lnTo>
                  <a:pt x="22" y="133"/>
                </a:lnTo>
                <a:lnTo>
                  <a:pt x="22" y="133"/>
                </a:lnTo>
                <a:lnTo>
                  <a:pt x="19" y="128"/>
                </a:lnTo>
                <a:lnTo>
                  <a:pt x="19" y="128"/>
                </a:lnTo>
                <a:lnTo>
                  <a:pt x="16" y="122"/>
                </a:lnTo>
                <a:lnTo>
                  <a:pt x="16" y="122"/>
                </a:lnTo>
                <a:lnTo>
                  <a:pt x="14" y="120"/>
                </a:lnTo>
                <a:lnTo>
                  <a:pt x="14" y="120"/>
                </a:lnTo>
                <a:lnTo>
                  <a:pt x="13" y="118"/>
                </a:lnTo>
                <a:lnTo>
                  <a:pt x="13" y="115"/>
                </a:lnTo>
                <a:lnTo>
                  <a:pt x="13" y="115"/>
                </a:lnTo>
                <a:lnTo>
                  <a:pt x="14" y="114"/>
                </a:lnTo>
                <a:lnTo>
                  <a:pt x="14" y="114"/>
                </a:lnTo>
                <a:lnTo>
                  <a:pt x="11" y="106"/>
                </a:lnTo>
                <a:lnTo>
                  <a:pt x="11" y="106"/>
                </a:lnTo>
                <a:lnTo>
                  <a:pt x="13" y="93"/>
                </a:lnTo>
                <a:lnTo>
                  <a:pt x="13" y="93"/>
                </a:lnTo>
                <a:lnTo>
                  <a:pt x="13" y="88"/>
                </a:lnTo>
                <a:lnTo>
                  <a:pt x="13" y="88"/>
                </a:lnTo>
                <a:close/>
                <a:moveTo>
                  <a:pt x="31" y="41"/>
                </a:moveTo>
                <a:lnTo>
                  <a:pt x="31" y="41"/>
                </a:lnTo>
                <a:lnTo>
                  <a:pt x="33" y="41"/>
                </a:lnTo>
                <a:lnTo>
                  <a:pt x="33" y="41"/>
                </a:lnTo>
                <a:lnTo>
                  <a:pt x="35" y="41"/>
                </a:lnTo>
                <a:lnTo>
                  <a:pt x="35" y="41"/>
                </a:lnTo>
                <a:lnTo>
                  <a:pt x="36" y="43"/>
                </a:lnTo>
                <a:lnTo>
                  <a:pt x="39" y="43"/>
                </a:lnTo>
                <a:lnTo>
                  <a:pt x="39" y="43"/>
                </a:lnTo>
                <a:lnTo>
                  <a:pt x="44" y="43"/>
                </a:lnTo>
                <a:lnTo>
                  <a:pt x="44" y="43"/>
                </a:lnTo>
                <a:lnTo>
                  <a:pt x="46" y="44"/>
                </a:lnTo>
                <a:lnTo>
                  <a:pt x="47" y="44"/>
                </a:lnTo>
                <a:lnTo>
                  <a:pt x="47" y="44"/>
                </a:lnTo>
                <a:lnTo>
                  <a:pt x="47" y="46"/>
                </a:lnTo>
                <a:lnTo>
                  <a:pt x="47" y="46"/>
                </a:lnTo>
                <a:lnTo>
                  <a:pt x="52" y="47"/>
                </a:lnTo>
                <a:lnTo>
                  <a:pt x="52" y="47"/>
                </a:lnTo>
                <a:lnTo>
                  <a:pt x="54" y="46"/>
                </a:lnTo>
                <a:lnTo>
                  <a:pt x="54" y="46"/>
                </a:lnTo>
                <a:lnTo>
                  <a:pt x="58" y="43"/>
                </a:lnTo>
                <a:lnTo>
                  <a:pt x="58" y="43"/>
                </a:lnTo>
                <a:lnTo>
                  <a:pt x="58" y="43"/>
                </a:lnTo>
                <a:lnTo>
                  <a:pt x="58" y="43"/>
                </a:lnTo>
                <a:lnTo>
                  <a:pt x="57" y="43"/>
                </a:lnTo>
                <a:lnTo>
                  <a:pt x="57" y="43"/>
                </a:lnTo>
                <a:lnTo>
                  <a:pt x="55" y="43"/>
                </a:lnTo>
                <a:lnTo>
                  <a:pt x="55" y="43"/>
                </a:lnTo>
                <a:lnTo>
                  <a:pt x="50" y="41"/>
                </a:lnTo>
                <a:lnTo>
                  <a:pt x="50" y="41"/>
                </a:lnTo>
                <a:lnTo>
                  <a:pt x="35" y="36"/>
                </a:lnTo>
                <a:lnTo>
                  <a:pt x="35" y="36"/>
                </a:lnTo>
                <a:lnTo>
                  <a:pt x="27" y="35"/>
                </a:lnTo>
                <a:lnTo>
                  <a:pt x="27" y="35"/>
                </a:lnTo>
                <a:lnTo>
                  <a:pt x="27" y="35"/>
                </a:lnTo>
                <a:lnTo>
                  <a:pt x="27" y="35"/>
                </a:lnTo>
                <a:lnTo>
                  <a:pt x="31" y="41"/>
                </a:lnTo>
                <a:lnTo>
                  <a:pt x="31" y="41"/>
                </a:lnTo>
                <a:close/>
                <a:moveTo>
                  <a:pt x="58" y="312"/>
                </a:moveTo>
                <a:lnTo>
                  <a:pt x="58" y="312"/>
                </a:lnTo>
                <a:lnTo>
                  <a:pt x="58" y="311"/>
                </a:lnTo>
                <a:lnTo>
                  <a:pt x="58" y="311"/>
                </a:lnTo>
                <a:lnTo>
                  <a:pt x="50" y="305"/>
                </a:lnTo>
                <a:lnTo>
                  <a:pt x="50" y="305"/>
                </a:lnTo>
                <a:lnTo>
                  <a:pt x="49" y="305"/>
                </a:lnTo>
                <a:lnTo>
                  <a:pt x="49" y="305"/>
                </a:lnTo>
                <a:lnTo>
                  <a:pt x="44" y="305"/>
                </a:lnTo>
                <a:lnTo>
                  <a:pt x="44" y="305"/>
                </a:lnTo>
                <a:lnTo>
                  <a:pt x="43" y="306"/>
                </a:lnTo>
                <a:lnTo>
                  <a:pt x="43" y="306"/>
                </a:lnTo>
                <a:lnTo>
                  <a:pt x="35" y="312"/>
                </a:lnTo>
                <a:lnTo>
                  <a:pt x="35" y="312"/>
                </a:lnTo>
                <a:lnTo>
                  <a:pt x="35" y="312"/>
                </a:lnTo>
                <a:lnTo>
                  <a:pt x="35" y="312"/>
                </a:lnTo>
                <a:lnTo>
                  <a:pt x="58" y="312"/>
                </a:lnTo>
                <a:lnTo>
                  <a:pt x="58" y="312"/>
                </a:lnTo>
                <a:close/>
                <a:moveTo>
                  <a:pt x="46" y="77"/>
                </a:moveTo>
                <a:lnTo>
                  <a:pt x="46" y="77"/>
                </a:lnTo>
                <a:lnTo>
                  <a:pt x="46" y="77"/>
                </a:lnTo>
                <a:lnTo>
                  <a:pt x="46" y="77"/>
                </a:lnTo>
                <a:lnTo>
                  <a:pt x="41" y="70"/>
                </a:lnTo>
                <a:lnTo>
                  <a:pt x="41" y="70"/>
                </a:lnTo>
                <a:lnTo>
                  <a:pt x="39" y="68"/>
                </a:lnTo>
                <a:lnTo>
                  <a:pt x="39" y="68"/>
                </a:lnTo>
                <a:lnTo>
                  <a:pt x="36" y="68"/>
                </a:lnTo>
                <a:lnTo>
                  <a:pt x="36" y="68"/>
                </a:lnTo>
                <a:lnTo>
                  <a:pt x="33" y="68"/>
                </a:lnTo>
                <a:lnTo>
                  <a:pt x="33" y="68"/>
                </a:lnTo>
                <a:lnTo>
                  <a:pt x="25" y="77"/>
                </a:lnTo>
                <a:lnTo>
                  <a:pt x="25" y="77"/>
                </a:lnTo>
                <a:lnTo>
                  <a:pt x="46" y="77"/>
                </a:lnTo>
                <a:lnTo>
                  <a:pt x="46" y="77"/>
                </a:lnTo>
                <a:close/>
                <a:moveTo>
                  <a:pt x="3" y="349"/>
                </a:moveTo>
                <a:lnTo>
                  <a:pt x="3" y="349"/>
                </a:lnTo>
                <a:lnTo>
                  <a:pt x="3" y="349"/>
                </a:lnTo>
                <a:lnTo>
                  <a:pt x="3" y="349"/>
                </a:lnTo>
                <a:lnTo>
                  <a:pt x="3" y="349"/>
                </a:lnTo>
                <a:lnTo>
                  <a:pt x="3" y="349"/>
                </a:lnTo>
                <a:lnTo>
                  <a:pt x="3" y="355"/>
                </a:lnTo>
                <a:lnTo>
                  <a:pt x="3" y="355"/>
                </a:lnTo>
                <a:lnTo>
                  <a:pt x="3" y="363"/>
                </a:lnTo>
                <a:lnTo>
                  <a:pt x="6" y="371"/>
                </a:lnTo>
                <a:lnTo>
                  <a:pt x="6" y="371"/>
                </a:lnTo>
                <a:lnTo>
                  <a:pt x="11" y="377"/>
                </a:lnTo>
                <a:lnTo>
                  <a:pt x="11" y="377"/>
                </a:lnTo>
                <a:lnTo>
                  <a:pt x="16" y="385"/>
                </a:lnTo>
                <a:lnTo>
                  <a:pt x="16" y="385"/>
                </a:lnTo>
                <a:lnTo>
                  <a:pt x="24" y="393"/>
                </a:lnTo>
                <a:lnTo>
                  <a:pt x="33" y="398"/>
                </a:lnTo>
                <a:lnTo>
                  <a:pt x="33" y="398"/>
                </a:lnTo>
                <a:lnTo>
                  <a:pt x="43" y="402"/>
                </a:lnTo>
                <a:lnTo>
                  <a:pt x="43" y="402"/>
                </a:lnTo>
                <a:lnTo>
                  <a:pt x="43" y="402"/>
                </a:lnTo>
                <a:lnTo>
                  <a:pt x="43" y="402"/>
                </a:lnTo>
                <a:lnTo>
                  <a:pt x="43" y="402"/>
                </a:lnTo>
                <a:lnTo>
                  <a:pt x="43" y="402"/>
                </a:lnTo>
                <a:lnTo>
                  <a:pt x="39" y="401"/>
                </a:lnTo>
                <a:lnTo>
                  <a:pt x="39" y="401"/>
                </a:lnTo>
                <a:lnTo>
                  <a:pt x="33" y="396"/>
                </a:lnTo>
                <a:lnTo>
                  <a:pt x="25" y="390"/>
                </a:lnTo>
                <a:lnTo>
                  <a:pt x="25" y="390"/>
                </a:lnTo>
                <a:lnTo>
                  <a:pt x="24" y="390"/>
                </a:lnTo>
                <a:lnTo>
                  <a:pt x="24" y="390"/>
                </a:lnTo>
                <a:lnTo>
                  <a:pt x="20" y="387"/>
                </a:lnTo>
                <a:lnTo>
                  <a:pt x="20" y="387"/>
                </a:lnTo>
                <a:lnTo>
                  <a:pt x="14" y="380"/>
                </a:lnTo>
                <a:lnTo>
                  <a:pt x="13" y="377"/>
                </a:lnTo>
                <a:lnTo>
                  <a:pt x="11" y="372"/>
                </a:lnTo>
                <a:lnTo>
                  <a:pt x="11" y="372"/>
                </a:lnTo>
                <a:lnTo>
                  <a:pt x="9" y="371"/>
                </a:lnTo>
                <a:lnTo>
                  <a:pt x="9" y="371"/>
                </a:lnTo>
                <a:lnTo>
                  <a:pt x="6" y="364"/>
                </a:lnTo>
                <a:lnTo>
                  <a:pt x="3" y="358"/>
                </a:lnTo>
                <a:lnTo>
                  <a:pt x="3" y="358"/>
                </a:lnTo>
                <a:lnTo>
                  <a:pt x="3" y="357"/>
                </a:lnTo>
                <a:lnTo>
                  <a:pt x="3" y="357"/>
                </a:lnTo>
                <a:lnTo>
                  <a:pt x="3" y="350"/>
                </a:lnTo>
                <a:lnTo>
                  <a:pt x="3" y="350"/>
                </a:lnTo>
                <a:lnTo>
                  <a:pt x="3" y="349"/>
                </a:lnTo>
                <a:lnTo>
                  <a:pt x="3" y="349"/>
                </a:lnTo>
                <a:close/>
                <a:moveTo>
                  <a:pt x="33" y="137"/>
                </a:moveTo>
                <a:lnTo>
                  <a:pt x="33" y="137"/>
                </a:lnTo>
                <a:lnTo>
                  <a:pt x="33" y="139"/>
                </a:lnTo>
                <a:lnTo>
                  <a:pt x="33" y="139"/>
                </a:lnTo>
                <a:lnTo>
                  <a:pt x="41" y="145"/>
                </a:lnTo>
                <a:lnTo>
                  <a:pt x="41" y="145"/>
                </a:lnTo>
                <a:lnTo>
                  <a:pt x="43" y="145"/>
                </a:lnTo>
                <a:lnTo>
                  <a:pt x="43" y="145"/>
                </a:lnTo>
                <a:lnTo>
                  <a:pt x="49" y="145"/>
                </a:lnTo>
                <a:lnTo>
                  <a:pt x="49" y="145"/>
                </a:lnTo>
                <a:lnTo>
                  <a:pt x="50" y="145"/>
                </a:lnTo>
                <a:lnTo>
                  <a:pt x="50" y="145"/>
                </a:lnTo>
                <a:lnTo>
                  <a:pt x="54" y="139"/>
                </a:lnTo>
                <a:lnTo>
                  <a:pt x="54" y="139"/>
                </a:lnTo>
                <a:lnTo>
                  <a:pt x="33" y="137"/>
                </a:lnTo>
                <a:lnTo>
                  <a:pt x="33" y="137"/>
                </a:lnTo>
                <a:close/>
                <a:moveTo>
                  <a:pt x="39" y="388"/>
                </a:moveTo>
                <a:lnTo>
                  <a:pt x="39" y="388"/>
                </a:lnTo>
                <a:lnTo>
                  <a:pt x="52" y="394"/>
                </a:lnTo>
                <a:lnTo>
                  <a:pt x="52" y="394"/>
                </a:lnTo>
                <a:lnTo>
                  <a:pt x="61" y="388"/>
                </a:lnTo>
                <a:lnTo>
                  <a:pt x="61" y="388"/>
                </a:lnTo>
                <a:lnTo>
                  <a:pt x="63" y="387"/>
                </a:lnTo>
                <a:lnTo>
                  <a:pt x="63" y="387"/>
                </a:lnTo>
                <a:lnTo>
                  <a:pt x="52" y="388"/>
                </a:lnTo>
                <a:lnTo>
                  <a:pt x="52" y="388"/>
                </a:lnTo>
                <a:lnTo>
                  <a:pt x="39" y="388"/>
                </a:lnTo>
                <a:lnTo>
                  <a:pt x="39" y="388"/>
                </a:lnTo>
                <a:close/>
                <a:moveTo>
                  <a:pt x="35" y="177"/>
                </a:moveTo>
                <a:lnTo>
                  <a:pt x="35" y="177"/>
                </a:lnTo>
                <a:lnTo>
                  <a:pt x="41" y="177"/>
                </a:lnTo>
                <a:lnTo>
                  <a:pt x="41" y="177"/>
                </a:lnTo>
                <a:lnTo>
                  <a:pt x="55" y="175"/>
                </a:lnTo>
                <a:lnTo>
                  <a:pt x="55" y="175"/>
                </a:lnTo>
                <a:lnTo>
                  <a:pt x="55" y="175"/>
                </a:lnTo>
                <a:lnTo>
                  <a:pt x="55" y="175"/>
                </a:lnTo>
                <a:lnTo>
                  <a:pt x="46" y="167"/>
                </a:lnTo>
                <a:lnTo>
                  <a:pt x="46" y="167"/>
                </a:lnTo>
                <a:lnTo>
                  <a:pt x="35" y="177"/>
                </a:lnTo>
                <a:lnTo>
                  <a:pt x="35" y="177"/>
                </a:lnTo>
                <a:close/>
                <a:moveTo>
                  <a:pt x="50" y="396"/>
                </a:moveTo>
                <a:lnTo>
                  <a:pt x="50" y="396"/>
                </a:lnTo>
                <a:lnTo>
                  <a:pt x="46" y="394"/>
                </a:lnTo>
                <a:lnTo>
                  <a:pt x="46" y="394"/>
                </a:lnTo>
                <a:lnTo>
                  <a:pt x="39" y="391"/>
                </a:lnTo>
                <a:lnTo>
                  <a:pt x="39" y="391"/>
                </a:lnTo>
                <a:lnTo>
                  <a:pt x="35" y="388"/>
                </a:lnTo>
                <a:lnTo>
                  <a:pt x="35" y="388"/>
                </a:lnTo>
                <a:lnTo>
                  <a:pt x="30" y="387"/>
                </a:lnTo>
                <a:lnTo>
                  <a:pt x="30" y="387"/>
                </a:lnTo>
                <a:lnTo>
                  <a:pt x="28" y="385"/>
                </a:lnTo>
                <a:lnTo>
                  <a:pt x="28" y="385"/>
                </a:lnTo>
                <a:lnTo>
                  <a:pt x="27" y="385"/>
                </a:lnTo>
                <a:lnTo>
                  <a:pt x="25" y="383"/>
                </a:lnTo>
                <a:lnTo>
                  <a:pt x="25" y="383"/>
                </a:lnTo>
                <a:lnTo>
                  <a:pt x="25" y="385"/>
                </a:lnTo>
                <a:lnTo>
                  <a:pt x="25" y="385"/>
                </a:lnTo>
                <a:lnTo>
                  <a:pt x="31" y="390"/>
                </a:lnTo>
                <a:lnTo>
                  <a:pt x="31" y="390"/>
                </a:lnTo>
                <a:lnTo>
                  <a:pt x="33" y="391"/>
                </a:lnTo>
                <a:lnTo>
                  <a:pt x="33" y="391"/>
                </a:lnTo>
                <a:lnTo>
                  <a:pt x="41" y="394"/>
                </a:lnTo>
                <a:lnTo>
                  <a:pt x="41" y="394"/>
                </a:lnTo>
                <a:lnTo>
                  <a:pt x="49" y="398"/>
                </a:lnTo>
                <a:lnTo>
                  <a:pt x="49" y="398"/>
                </a:lnTo>
                <a:lnTo>
                  <a:pt x="50" y="396"/>
                </a:lnTo>
                <a:lnTo>
                  <a:pt x="50" y="396"/>
                </a:lnTo>
                <a:close/>
                <a:moveTo>
                  <a:pt x="85" y="423"/>
                </a:moveTo>
                <a:lnTo>
                  <a:pt x="85" y="423"/>
                </a:lnTo>
                <a:lnTo>
                  <a:pt x="85" y="423"/>
                </a:lnTo>
                <a:lnTo>
                  <a:pt x="85" y="423"/>
                </a:lnTo>
                <a:lnTo>
                  <a:pt x="80" y="418"/>
                </a:lnTo>
                <a:lnTo>
                  <a:pt x="80" y="418"/>
                </a:lnTo>
                <a:lnTo>
                  <a:pt x="74" y="415"/>
                </a:lnTo>
                <a:lnTo>
                  <a:pt x="74" y="415"/>
                </a:lnTo>
                <a:lnTo>
                  <a:pt x="55" y="405"/>
                </a:lnTo>
                <a:lnTo>
                  <a:pt x="55" y="405"/>
                </a:lnTo>
                <a:lnTo>
                  <a:pt x="54" y="405"/>
                </a:lnTo>
                <a:lnTo>
                  <a:pt x="54" y="405"/>
                </a:lnTo>
                <a:lnTo>
                  <a:pt x="55" y="407"/>
                </a:lnTo>
                <a:lnTo>
                  <a:pt x="55" y="407"/>
                </a:lnTo>
                <a:lnTo>
                  <a:pt x="66" y="413"/>
                </a:lnTo>
                <a:lnTo>
                  <a:pt x="66" y="413"/>
                </a:lnTo>
                <a:lnTo>
                  <a:pt x="69" y="415"/>
                </a:lnTo>
                <a:lnTo>
                  <a:pt x="69" y="415"/>
                </a:lnTo>
                <a:lnTo>
                  <a:pt x="80" y="423"/>
                </a:lnTo>
                <a:lnTo>
                  <a:pt x="80" y="423"/>
                </a:lnTo>
                <a:lnTo>
                  <a:pt x="80" y="423"/>
                </a:lnTo>
                <a:lnTo>
                  <a:pt x="80" y="423"/>
                </a:lnTo>
                <a:lnTo>
                  <a:pt x="85" y="423"/>
                </a:lnTo>
                <a:lnTo>
                  <a:pt x="85" y="423"/>
                </a:lnTo>
                <a:close/>
                <a:moveTo>
                  <a:pt x="84" y="341"/>
                </a:moveTo>
                <a:lnTo>
                  <a:pt x="84" y="341"/>
                </a:lnTo>
                <a:lnTo>
                  <a:pt x="82" y="331"/>
                </a:lnTo>
                <a:lnTo>
                  <a:pt x="82" y="331"/>
                </a:lnTo>
                <a:lnTo>
                  <a:pt x="74" y="331"/>
                </a:lnTo>
                <a:lnTo>
                  <a:pt x="74" y="331"/>
                </a:lnTo>
                <a:lnTo>
                  <a:pt x="77" y="341"/>
                </a:lnTo>
                <a:lnTo>
                  <a:pt x="77" y="341"/>
                </a:lnTo>
                <a:lnTo>
                  <a:pt x="84" y="341"/>
                </a:lnTo>
                <a:lnTo>
                  <a:pt x="84" y="341"/>
                </a:lnTo>
                <a:close/>
                <a:moveTo>
                  <a:pt x="58" y="398"/>
                </a:moveTo>
                <a:lnTo>
                  <a:pt x="58" y="398"/>
                </a:lnTo>
                <a:lnTo>
                  <a:pt x="60" y="398"/>
                </a:lnTo>
                <a:lnTo>
                  <a:pt x="60" y="398"/>
                </a:lnTo>
                <a:lnTo>
                  <a:pt x="66" y="393"/>
                </a:lnTo>
                <a:lnTo>
                  <a:pt x="66" y="393"/>
                </a:lnTo>
                <a:lnTo>
                  <a:pt x="74" y="385"/>
                </a:lnTo>
                <a:lnTo>
                  <a:pt x="74" y="385"/>
                </a:lnTo>
                <a:lnTo>
                  <a:pt x="80" y="379"/>
                </a:lnTo>
                <a:lnTo>
                  <a:pt x="85" y="371"/>
                </a:lnTo>
                <a:lnTo>
                  <a:pt x="85" y="371"/>
                </a:lnTo>
                <a:lnTo>
                  <a:pt x="87" y="363"/>
                </a:lnTo>
                <a:lnTo>
                  <a:pt x="87" y="363"/>
                </a:lnTo>
                <a:lnTo>
                  <a:pt x="87" y="363"/>
                </a:lnTo>
                <a:lnTo>
                  <a:pt x="87" y="363"/>
                </a:lnTo>
                <a:lnTo>
                  <a:pt x="87" y="364"/>
                </a:lnTo>
                <a:lnTo>
                  <a:pt x="87" y="364"/>
                </a:lnTo>
                <a:lnTo>
                  <a:pt x="82" y="372"/>
                </a:lnTo>
                <a:lnTo>
                  <a:pt x="82" y="372"/>
                </a:lnTo>
                <a:lnTo>
                  <a:pt x="77" y="379"/>
                </a:lnTo>
                <a:lnTo>
                  <a:pt x="77" y="379"/>
                </a:lnTo>
                <a:lnTo>
                  <a:pt x="76" y="382"/>
                </a:lnTo>
                <a:lnTo>
                  <a:pt x="76" y="382"/>
                </a:lnTo>
                <a:lnTo>
                  <a:pt x="74" y="385"/>
                </a:lnTo>
                <a:lnTo>
                  <a:pt x="74" y="385"/>
                </a:lnTo>
                <a:lnTo>
                  <a:pt x="66" y="391"/>
                </a:lnTo>
                <a:lnTo>
                  <a:pt x="58" y="398"/>
                </a:lnTo>
                <a:lnTo>
                  <a:pt x="58" y="398"/>
                </a:lnTo>
                <a:lnTo>
                  <a:pt x="58" y="398"/>
                </a:lnTo>
                <a:lnTo>
                  <a:pt x="58" y="398"/>
                </a:lnTo>
                <a:close/>
                <a:moveTo>
                  <a:pt x="39" y="156"/>
                </a:moveTo>
                <a:lnTo>
                  <a:pt x="39" y="156"/>
                </a:lnTo>
                <a:lnTo>
                  <a:pt x="38" y="156"/>
                </a:lnTo>
                <a:lnTo>
                  <a:pt x="38" y="156"/>
                </a:lnTo>
                <a:lnTo>
                  <a:pt x="30" y="150"/>
                </a:lnTo>
                <a:lnTo>
                  <a:pt x="30" y="150"/>
                </a:lnTo>
                <a:lnTo>
                  <a:pt x="22" y="142"/>
                </a:lnTo>
                <a:lnTo>
                  <a:pt x="22" y="142"/>
                </a:lnTo>
                <a:lnTo>
                  <a:pt x="16" y="134"/>
                </a:lnTo>
                <a:lnTo>
                  <a:pt x="16" y="134"/>
                </a:lnTo>
                <a:lnTo>
                  <a:pt x="14" y="133"/>
                </a:lnTo>
                <a:lnTo>
                  <a:pt x="14" y="133"/>
                </a:lnTo>
                <a:lnTo>
                  <a:pt x="14" y="133"/>
                </a:lnTo>
                <a:lnTo>
                  <a:pt x="14" y="133"/>
                </a:lnTo>
                <a:lnTo>
                  <a:pt x="16" y="137"/>
                </a:lnTo>
                <a:lnTo>
                  <a:pt x="16" y="137"/>
                </a:lnTo>
                <a:lnTo>
                  <a:pt x="24" y="147"/>
                </a:lnTo>
                <a:lnTo>
                  <a:pt x="24" y="147"/>
                </a:lnTo>
                <a:lnTo>
                  <a:pt x="27" y="148"/>
                </a:lnTo>
                <a:lnTo>
                  <a:pt x="27" y="148"/>
                </a:lnTo>
                <a:lnTo>
                  <a:pt x="36" y="158"/>
                </a:lnTo>
                <a:lnTo>
                  <a:pt x="36" y="158"/>
                </a:lnTo>
                <a:lnTo>
                  <a:pt x="38" y="158"/>
                </a:lnTo>
                <a:lnTo>
                  <a:pt x="38" y="158"/>
                </a:lnTo>
                <a:lnTo>
                  <a:pt x="39" y="156"/>
                </a:lnTo>
                <a:lnTo>
                  <a:pt x="39" y="156"/>
                </a:lnTo>
                <a:close/>
                <a:moveTo>
                  <a:pt x="84" y="360"/>
                </a:moveTo>
                <a:lnTo>
                  <a:pt x="84" y="360"/>
                </a:lnTo>
                <a:lnTo>
                  <a:pt x="84" y="353"/>
                </a:lnTo>
                <a:lnTo>
                  <a:pt x="84" y="349"/>
                </a:lnTo>
                <a:lnTo>
                  <a:pt x="84" y="349"/>
                </a:lnTo>
                <a:lnTo>
                  <a:pt x="77" y="349"/>
                </a:lnTo>
                <a:lnTo>
                  <a:pt x="77" y="349"/>
                </a:lnTo>
                <a:lnTo>
                  <a:pt x="77" y="360"/>
                </a:lnTo>
                <a:lnTo>
                  <a:pt x="77" y="360"/>
                </a:lnTo>
                <a:lnTo>
                  <a:pt x="84" y="360"/>
                </a:lnTo>
                <a:lnTo>
                  <a:pt x="84" y="360"/>
                </a:lnTo>
                <a:close/>
                <a:moveTo>
                  <a:pt x="60" y="289"/>
                </a:moveTo>
                <a:lnTo>
                  <a:pt x="60" y="289"/>
                </a:lnTo>
                <a:lnTo>
                  <a:pt x="66" y="284"/>
                </a:lnTo>
                <a:lnTo>
                  <a:pt x="73" y="278"/>
                </a:lnTo>
                <a:lnTo>
                  <a:pt x="82" y="264"/>
                </a:lnTo>
                <a:lnTo>
                  <a:pt x="82" y="264"/>
                </a:lnTo>
                <a:lnTo>
                  <a:pt x="82" y="264"/>
                </a:lnTo>
                <a:lnTo>
                  <a:pt x="80" y="264"/>
                </a:lnTo>
                <a:lnTo>
                  <a:pt x="80" y="264"/>
                </a:lnTo>
                <a:lnTo>
                  <a:pt x="73" y="275"/>
                </a:lnTo>
                <a:lnTo>
                  <a:pt x="73" y="275"/>
                </a:lnTo>
                <a:lnTo>
                  <a:pt x="73" y="276"/>
                </a:lnTo>
                <a:lnTo>
                  <a:pt x="71" y="278"/>
                </a:lnTo>
                <a:lnTo>
                  <a:pt x="71" y="278"/>
                </a:lnTo>
                <a:lnTo>
                  <a:pt x="69" y="278"/>
                </a:lnTo>
                <a:lnTo>
                  <a:pt x="69" y="278"/>
                </a:lnTo>
                <a:lnTo>
                  <a:pt x="68" y="278"/>
                </a:lnTo>
                <a:lnTo>
                  <a:pt x="68" y="278"/>
                </a:lnTo>
                <a:lnTo>
                  <a:pt x="68" y="279"/>
                </a:lnTo>
                <a:lnTo>
                  <a:pt x="68" y="279"/>
                </a:lnTo>
                <a:lnTo>
                  <a:pt x="66" y="281"/>
                </a:lnTo>
                <a:lnTo>
                  <a:pt x="65" y="281"/>
                </a:lnTo>
                <a:lnTo>
                  <a:pt x="65" y="281"/>
                </a:lnTo>
                <a:lnTo>
                  <a:pt x="63" y="282"/>
                </a:lnTo>
                <a:lnTo>
                  <a:pt x="63" y="282"/>
                </a:lnTo>
                <a:lnTo>
                  <a:pt x="58" y="287"/>
                </a:lnTo>
                <a:lnTo>
                  <a:pt x="58" y="287"/>
                </a:lnTo>
                <a:lnTo>
                  <a:pt x="57" y="287"/>
                </a:lnTo>
                <a:lnTo>
                  <a:pt x="57" y="287"/>
                </a:lnTo>
                <a:lnTo>
                  <a:pt x="58" y="289"/>
                </a:lnTo>
                <a:lnTo>
                  <a:pt x="58" y="289"/>
                </a:lnTo>
                <a:lnTo>
                  <a:pt x="60" y="289"/>
                </a:lnTo>
                <a:lnTo>
                  <a:pt x="60" y="289"/>
                </a:lnTo>
                <a:close/>
                <a:moveTo>
                  <a:pt x="31" y="224"/>
                </a:moveTo>
                <a:lnTo>
                  <a:pt x="31" y="224"/>
                </a:lnTo>
                <a:lnTo>
                  <a:pt x="31" y="224"/>
                </a:lnTo>
                <a:lnTo>
                  <a:pt x="31" y="224"/>
                </a:lnTo>
                <a:lnTo>
                  <a:pt x="77" y="221"/>
                </a:lnTo>
                <a:lnTo>
                  <a:pt x="77" y="221"/>
                </a:lnTo>
                <a:lnTo>
                  <a:pt x="77" y="221"/>
                </a:lnTo>
                <a:lnTo>
                  <a:pt x="77" y="221"/>
                </a:lnTo>
                <a:lnTo>
                  <a:pt x="65" y="221"/>
                </a:lnTo>
                <a:lnTo>
                  <a:pt x="65" y="221"/>
                </a:lnTo>
                <a:lnTo>
                  <a:pt x="50" y="221"/>
                </a:lnTo>
                <a:lnTo>
                  <a:pt x="36" y="224"/>
                </a:lnTo>
                <a:lnTo>
                  <a:pt x="36" y="224"/>
                </a:lnTo>
                <a:lnTo>
                  <a:pt x="31" y="224"/>
                </a:lnTo>
                <a:lnTo>
                  <a:pt x="31" y="224"/>
                </a:lnTo>
                <a:close/>
                <a:moveTo>
                  <a:pt x="54" y="305"/>
                </a:moveTo>
                <a:lnTo>
                  <a:pt x="54" y="305"/>
                </a:lnTo>
                <a:lnTo>
                  <a:pt x="54" y="305"/>
                </a:lnTo>
                <a:lnTo>
                  <a:pt x="54" y="305"/>
                </a:lnTo>
                <a:lnTo>
                  <a:pt x="61" y="311"/>
                </a:lnTo>
                <a:lnTo>
                  <a:pt x="61" y="311"/>
                </a:lnTo>
                <a:lnTo>
                  <a:pt x="63" y="311"/>
                </a:lnTo>
                <a:lnTo>
                  <a:pt x="63" y="311"/>
                </a:lnTo>
                <a:lnTo>
                  <a:pt x="68" y="311"/>
                </a:lnTo>
                <a:lnTo>
                  <a:pt x="68" y="311"/>
                </a:lnTo>
                <a:lnTo>
                  <a:pt x="68" y="311"/>
                </a:lnTo>
                <a:lnTo>
                  <a:pt x="68" y="311"/>
                </a:lnTo>
                <a:lnTo>
                  <a:pt x="61" y="305"/>
                </a:lnTo>
                <a:lnTo>
                  <a:pt x="61" y="305"/>
                </a:lnTo>
                <a:lnTo>
                  <a:pt x="60" y="303"/>
                </a:lnTo>
                <a:lnTo>
                  <a:pt x="60" y="303"/>
                </a:lnTo>
                <a:lnTo>
                  <a:pt x="55" y="305"/>
                </a:lnTo>
                <a:lnTo>
                  <a:pt x="55" y="305"/>
                </a:lnTo>
                <a:lnTo>
                  <a:pt x="54" y="305"/>
                </a:lnTo>
                <a:lnTo>
                  <a:pt x="54" y="305"/>
                </a:lnTo>
                <a:close/>
                <a:moveTo>
                  <a:pt x="73" y="325"/>
                </a:moveTo>
                <a:lnTo>
                  <a:pt x="73" y="325"/>
                </a:lnTo>
                <a:lnTo>
                  <a:pt x="79" y="325"/>
                </a:lnTo>
                <a:lnTo>
                  <a:pt x="79" y="325"/>
                </a:lnTo>
                <a:lnTo>
                  <a:pt x="79" y="323"/>
                </a:lnTo>
                <a:lnTo>
                  <a:pt x="79" y="323"/>
                </a:lnTo>
                <a:lnTo>
                  <a:pt x="74" y="319"/>
                </a:lnTo>
                <a:lnTo>
                  <a:pt x="74" y="319"/>
                </a:lnTo>
                <a:lnTo>
                  <a:pt x="73" y="317"/>
                </a:lnTo>
                <a:lnTo>
                  <a:pt x="73" y="317"/>
                </a:lnTo>
                <a:lnTo>
                  <a:pt x="68" y="317"/>
                </a:lnTo>
                <a:lnTo>
                  <a:pt x="68" y="317"/>
                </a:lnTo>
                <a:lnTo>
                  <a:pt x="68" y="317"/>
                </a:lnTo>
                <a:lnTo>
                  <a:pt x="68" y="317"/>
                </a:lnTo>
                <a:lnTo>
                  <a:pt x="73" y="325"/>
                </a:lnTo>
                <a:lnTo>
                  <a:pt x="73" y="325"/>
                </a:lnTo>
                <a:close/>
                <a:moveTo>
                  <a:pt x="49" y="49"/>
                </a:moveTo>
                <a:lnTo>
                  <a:pt x="49" y="49"/>
                </a:lnTo>
                <a:lnTo>
                  <a:pt x="49" y="49"/>
                </a:lnTo>
                <a:lnTo>
                  <a:pt x="49" y="49"/>
                </a:lnTo>
                <a:lnTo>
                  <a:pt x="44" y="47"/>
                </a:lnTo>
                <a:lnTo>
                  <a:pt x="44" y="47"/>
                </a:lnTo>
                <a:lnTo>
                  <a:pt x="38" y="46"/>
                </a:lnTo>
                <a:lnTo>
                  <a:pt x="38" y="46"/>
                </a:lnTo>
                <a:lnTo>
                  <a:pt x="38" y="46"/>
                </a:lnTo>
                <a:lnTo>
                  <a:pt x="38" y="46"/>
                </a:lnTo>
                <a:lnTo>
                  <a:pt x="36" y="46"/>
                </a:lnTo>
                <a:lnTo>
                  <a:pt x="35" y="46"/>
                </a:lnTo>
                <a:lnTo>
                  <a:pt x="35" y="46"/>
                </a:lnTo>
                <a:lnTo>
                  <a:pt x="43" y="54"/>
                </a:lnTo>
                <a:lnTo>
                  <a:pt x="43" y="54"/>
                </a:lnTo>
                <a:lnTo>
                  <a:pt x="49" y="49"/>
                </a:lnTo>
                <a:lnTo>
                  <a:pt x="49" y="49"/>
                </a:lnTo>
                <a:close/>
                <a:moveTo>
                  <a:pt x="27" y="317"/>
                </a:moveTo>
                <a:lnTo>
                  <a:pt x="27" y="317"/>
                </a:lnTo>
                <a:lnTo>
                  <a:pt x="22" y="317"/>
                </a:lnTo>
                <a:lnTo>
                  <a:pt x="22" y="317"/>
                </a:lnTo>
                <a:lnTo>
                  <a:pt x="20" y="317"/>
                </a:lnTo>
                <a:lnTo>
                  <a:pt x="20" y="317"/>
                </a:lnTo>
                <a:lnTo>
                  <a:pt x="16" y="323"/>
                </a:lnTo>
                <a:lnTo>
                  <a:pt x="16" y="323"/>
                </a:lnTo>
                <a:lnTo>
                  <a:pt x="16" y="325"/>
                </a:lnTo>
                <a:lnTo>
                  <a:pt x="16" y="325"/>
                </a:lnTo>
                <a:lnTo>
                  <a:pt x="19" y="325"/>
                </a:lnTo>
                <a:lnTo>
                  <a:pt x="19" y="325"/>
                </a:lnTo>
                <a:lnTo>
                  <a:pt x="20" y="325"/>
                </a:lnTo>
                <a:lnTo>
                  <a:pt x="20" y="325"/>
                </a:lnTo>
                <a:lnTo>
                  <a:pt x="25" y="319"/>
                </a:lnTo>
                <a:lnTo>
                  <a:pt x="25" y="319"/>
                </a:lnTo>
                <a:lnTo>
                  <a:pt x="27" y="317"/>
                </a:lnTo>
                <a:lnTo>
                  <a:pt x="27" y="317"/>
                </a:lnTo>
                <a:close/>
                <a:moveTo>
                  <a:pt x="96" y="434"/>
                </a:moveTo>
                <a:lnTo>
                  <a:pt x="96" y="434"/>
                </a:lnTo>
                <a:lnTo>
                  <a:pt x="93" y="429"/>
                </a:lnTo>
                <a:lnTo>
                  <a:pt x="88" y="424"/>
                </a:lnTo>
                <a:lnTo>
                  <a:pt x="88" y="424"/>
                </a:lnTo>
                <a:lnTo>
                  <a:pt x="87" y="426"/>
                </a:lnTo>
                <a:lnTo>
                  <a:pt x="87" y="426"/>
                </a:lnTo>
                <a:lnTo>
                  <a:pt x="84" y="426"/>
                </a:lnTo>
                <a:lnTo>
                  <a:pt x="84" y="426"/>
                </a:lnTo>
                <a:lnTo>
                  <a:pt x="96" y="434"/>
                </a:lnTo>
                <a:lnTo>
                  <a:pt x="96" y="434"/>
                </a:lnTo>
                <a:close/>
                <a:moveTo>
                  <a:pt x="38" y="163"/>
                </a:moveTo>
                <a:lnTo>
                  <a:pt x="38" y="163"/>
                </a:lnTo>
                <a:lnTo>
                  <a:pt x="30" y="169"/>
                </a:lnTo>
                <a:lnTo>
                  <a:pt x="25" y="177"/>
                </a:lnTo>
                <a:lnTo>
                  <a:pt x="25" y="177"/>
                </a:lnTo>
                <a:lnTo>
                  <a:pt x="27" y="177"/>
                </a:lnTo>
                <a:lnTo>
                  <a:pt x="27" y="177"/>
                </a:lnTo>
                <a:lnTo>
                  <a:pt x="39" y="163"/>
                </a:lnTo>
                <a:lnTo>
                  <a:pt x="39" y="163"/>
                </a:lnTo>
                <a:lnTo>
                  <a:pt x="39" y="163"/>
                </a:lnTo>
                <a:lnTo>
                  <a:pt x="39" y="163"/>
                </a:lnTo>
                <a:lnTo>
                  <a:pt x="38" y="163"/>
                </a:lnTo>
                <a:lnTo>
                  <a:pt x="38" y="163"/>
                </a:lnTo>
                <a:close/>
                <a:moveTo>
                  <a:pt x="35" y="305"/>
                </a:moveTo>
                <a:lnTo>
                  <a:pt x="35" y="305"/>
                </a:lnTo>
                <a:lnTo>
                  <a:pt x="27" y="312"/>
                </a:lnTo>
                <a:lnTo>
                  <a:pt x="27" y="312"/>
                </a:lnTo>
                <a:lnTo>
                  <a:pt x="30" y="312"/>
                </a:lnTo>
                <a:lnTo>
                  <a:pt x="30" y="312"/>
                </a:lnTo>
                <a:lnTo>
                  <a:pt x="31" y="312"/>
                </a:lnTo>
                <a:lnTo>
                  <a:pt x="31" y="312"/>
                </a:lnTo>
                <a:lnTo>
                  <a:pt x="35" y="309"/>
                </a:lnTo>
                <a:lnTo>
                  <a:pt x="35" y="309"/>
                </a:lnTo>
                <a:lnTo>
                  <a:pt x="38" y="306"/>
                </a:lnTo>
                <a:lnTo>
                  <a:pt x="38" y="306"/>
                </a:lnTo>
                <a:lnTo>
                  <a:pt x="39" y="306"/>
                </a:lnTo>
                <a:lnTo>
                  <a:pt x="39" y="306"/>
                </a:lnTo>
                <a:lnTo>
                  <a:pt x="36" y="306"/>
                </a:lnTo>
                <a:lnTo>
                  <a:pt x="35" y="305"/>
                </a:lnTo>
                <a:lnTo>
                  <a:pt x="35" y="305"/>
                </a:lnTo>
                <a:close/>
                <a:moveTo>
                  <a:pt x="52" y="145"/>
                </a:moveTo>
                <a:lnTo>
                  <a:pt x="52" y="145"/>
                </a:lnTo>
                <a:lnTo>
                  <a:pt x="57" y="145"/>
                </a:lnTo>
                <a:lnTo>
                  <a:pt x="57" y="145"/>
                </a:lnTo>
                <a:lnTo>
                  <a:pt x="57" y="145"/>
                </a:lnTo>
                <a:lnTo>
                  <a:pt x="57" y="145"/>
                </a:lnTo>
                <a:lnTo>
                  <a:pt x="61" y="139"/>
                </a:lnTo>
                <a:lnTo>
                  <a:pt x="61" y="139"/>
                </a:lnTo>
                <a:lnTo>
                  <a:pt x="63" y="137"/>
                </a:lnTo>
                <a:lnTo>
                  <a:pt x="63" y="137"/>
                </a:lnTo>
                <a:lnTo>
                  <a:pt x="58" y="137"/>
                </a:lnTo>
                <a:lnTo>
                  <a:pt x="58" y="137"/>
                </a:lnTo>
                <a:lnTo>
                  <a:pt x="57" y="139"/>
                </a:lnTo>
                <a:lnTo>
                  <a:pt x="57" y="139"/>
                </a:lnTo>
                <a:lnTo>
                  <a:pt x="54" y="145"/>
                </a:lnTo>
                <a:lnTo>
                  <a:pt x="54" y="145"/>
                </a:lnTo>
                <a:lnTo>
                  <a:pt x="52" y="145"/>
                </a:lnTo>
                <a:lnTo>
                  <a:pt x="52" y="145"/>
                </a:lnTo>
                <a:close/>
                <a:moveTo>
                  <a:pt x="25" y="278"/>
                </a:moveTo>
                <a:lnTo>
                  <a:pt x="25" y="278"/>
                </a:lnTo>
                <a:lnTo>
                  <a:pt x="31" y="286"/>
                </a:lnTo>
                <a:lnTo>
                  <a:pt x="39" y="292"/>
                </a:lnTo>
                <a:lnTo>
                  <a:pt x="39" y="292"/>
                </a:lnTo>
                <a:lnTo>
                  <a:pt x="43" y="290"/>
                </a:lnTo>
                <a:lnTo>
                  <a:pt x="43" y="290"/>
                </a:lnTo>
                <a:lnTo>
                  <a:pt x="39" y="289"/>
                </a:lnTo>
                <a:lnTo>
                  <a:pt x="39" y="289"/>
                </a:lnTo>
                <a:lnTo>
                  <a:pt x="33" y="284"/>
                </a:lnTo>
                <a:lnTo>
                  <a:pt x="28" y="279"/>
                </a:lnTo>
                <a:lnTo>
                  <a:pt x="28" y="279"/>
                </a:lnTo>
                <a:lnTo>
                  <a:pt x="25" y="278"/>
                </a:lnTo>
                <a:lnTo>
                  <a:pt x="25" y="278"/>
                </a:lnTo>
                <a:close/>
                <a:moveTo>
                  <a:pt x="13" y="13"/>
                </a:moveTo>
                <a:lnTo>
                  <a:pt x="13" y="13"/>
                </a:lnTo>
                <a:lnTo>
                  <a:pt x="13" y="16"/>
                </a:lnTo>
                <a:lnTo>
                  <a:pt x="13" y="21"/>
                </a:lnTo>
                <a:lnTo>
                  <a:pt x="13" y="21"/>
                </a:lnTo>
                <a:lnTo>
                  <a:pt x="19" y="33"/>
                </a:lnTo>
                <a:lnTo>
                  <a:pt x="19" y="33"/>
                </a:lnTo>
                <a:lnTo>
                  <a:pt x="20" y="35"/>
                </a:lnTo>
                <a:lnTo>
                  <a:pt x="20" y="35"/>
                </a:lnTo>
                <a:lnTo>
                  <a:pt x="20" y="36"/>
                </a:lnTo>
                <a:lnTo>
                  <a:pt x="20" y="36"/>
                </a:lnTo>
                <a:lnTo>
                  <a:pt x="16" y="24"/>
                </a:lnTo>
                <a:lnTo>
                  <a:pt x="13" y="13"/>
                </a:lnTo>
                <a:lnTo>
                  <a:pt x="13" y="13"/>
                </a:lnTo>
                <a:close/>
                <a:moveTo>
                  <a:pt x="11" y="344"/>
                </a:moveTo>
                <a:lnTo>
                  <a:pt x="11" y="344"/>
                </a:lnTo>
                <a:lnTo>
                  <a:pt x="13" y="342"/>
                </a:lnTo>
                <a:lnTo>
                  <a:pt x="13" y="342"/>
                </a:lnTo>
                <a:lnTo>
                  <a:pt x="14" y="336"/>
                </a:lnTo>
                <a:lnTo>
                  <a:pt x="17" y="331"/>
                </a:lnTo>
                <a:lnTo>
                  <a:pt x="17" y="331"/>
                </a:lnTo>
                <a:lnTo>
                  <a:pt x="17" y="330"/>
                </a:lnTo>
                <a:lnTo>
                  <a:pt x="17" y="330"/>
                </a:lnTo>
                <a:lnTo>
                  <a:pt x="16" y="330"/>
                </a:lnTo>
                <a:lnTo>
                  <a:pt x="14" y="330"/>
                </a:lnTo>
                <a:lnTo>
                  <a:pt x="14" y="330"/>
                </a:lnTo>
                <a:lnTo>
                  <a:pt x="14" y="330"/>
                </a:lnTo>
                <a:lnTo>
                  <a:pt x="14" y="330"/>
                </a:lnTo>
                <a:lnTo>
                  <a:pt x="13" y="338"/>
                </a:lnTo>
                <a:lnTo>
                  <a:pt x="13" y="338"/>
                </a:lnTo>
                <a:lnTo>
                  <a:pt x="11" y="344"/>
                </a:lnTo>
                <a:lnTo>
                  <a:pt x="11" y="344"/>
                </a:lnTo>
                <a:close/>
                <a:moveTo>
                  <a:pt x="55" y="27"/>
                </a:moveTo>
                <a:lnTo>
                  <a:pt x="55" y="27"/>
                </a:lnTo>
                <a:lnTo>
                  <a:pt x="57" y="27"/>
                </a:lnTo>
                <a:lnTo>
                  <a:pt x="57" y="27"/>
                </a:lnTo>
                <a:lnTo>
                  <a:pt x="61" y="28"/>
                </a:lnTo>
                <a:lnTo>
                  <a:pt x="61" y="28"/>
                </a:lnTo>
                <a:lnTo>
                  <a:pt x="71" y="30"/>
                </a:lnTo>
                <a:lnTo>
                  <a:pt x="71" y="30"/>
                </a:lnTo>
                <a:lnTo>
                  <a:pt x="73" y="30"/>
                </a:lnTo>
                <a:lnTo>
                  <a:pt x="73" y="30"/>
                </a:lnTo>
                <a:lnTo>
                  <a:pt x="74" y="28"/>
                </a:lnTo>
                <a:lnTo>
                  <a:pt x="74" y="28"/>
                </a:lnTo>
                <a:lnTo>
                  <a:pt x="55" y="27"/>
                </a:lnTo>
                <a:lnTo>
                  <a:pt x="55" y="27"/>
                </a:lnTo>
                <a:close/>
                <a:moveTo>
                  <a:pt x="41" y="155"/>
                </a:moveTo>
                <a:lnTo>
                  <a:pt x="41" y="155"/>
                </a:lnTo>
                <a:lnTo>
                  <a:pt x="36" y="150"/>
                </a:lnTo>
                <a:lnTo>
                  <a:pt x="36" y="150"/>
                </a:lnTo>
                <a:lnTo>
                  <a:pt x="35" y="148"/>
                </a:lnTo>
                <a:lnTo>
                  <a:pt x="35" y="148"/>
                </a:lnTo>
                <a:lnTo>
                  <a:pt x="33" y="147"/>
                </a:lnTo>
                <a:lnTo>
                  <a:pt x="33" y="147"/>
                </a:lnTo>
                <a:lnTo>
                  <a:pt x="27" y="139"/>
                </a:lnTo>
                <a:lnTo>
                  <a:pt x="27" y="139"/>
                </a:lnTo>
                <a:lnTo>
                  <a:pt x="25" y="139"/>
                </a:lnTo>
                <a:lnTo>
                  <a:pt x="24" y="139"/>
                </a:lnTo>
                <a:lnTo>
                  <a:pt x="24" y="139"/>
                </a:lnTo>
                <a:lnTo>
                  <a:pt x="22" y="139"/>
                </a:lnTo>
                <a:lnTo>
                  <a:pt x="22" y="139"/>
                </a:lnTo>
                <a:lnTo>
                  <a:pt x="27" y="144"/>
                </a:lnTo>
                <a:lnTo>
                  <a:pt x="27" y="144"/>
                </a:lnTo>
                <a:lnTo>
                  <a:pt x="39" y="155"/>
                </a:lnTo>
                <a:lnTo>
                  <a:pt x="39" y="155"/>
                </a:lnTo>
                <a:lnTo>
                  <a:pt x="41" y="155"/>
                </a:lnTo>
                <a:lnTo>
                  <a:pt x="41" y="155"/>
                </a:lnTo>
                <a:lnTo>
                  <a:pt x="41" y="155"/>
                </a:lnTo>
                <a:lnTo>
                  <a:pt x="41" y="155"/>
                </a:lnTo>
                <a:close/>
                <a:moveTo>
                  <a:pt x="44" y="245"/>
                </a:moveTo>
                <a:lnTo>
                  <a:pt x="44" y="245"/>
                </a:lnTo>
                <a:lnTo>
                  <a:pt x="19" y="246"/>
                </a:lnTo>
                <a:lnTo>
                  <a:pt x="19" y="246"/>
                </a:lnTo>
                <a:lnTo>
                  <a:pt x="19" y="246"/>
                </a:lnTo>
                <a:lnTo>
                  <a:pt x="19" y="246"/>
                </a:lnTo>
                <a:lnTo>
                  <a:pt x="22" y="246"/>
                </a:lnTo>
                <a:lnTo>
                  <a:pt x="22" y="246"/>
                </a:lnTo>
                <a:lnTo>
                  <a:pt x="24" y="248"/>
                </a:lnTo>
                <a:lnTo>
                  <a:pt x="24" y="248"/>
                </a:lnTo>
                <a:lnTo>
                  <a:pt x="35" y="246"/>
                </a:lnTo>
                <a:lnTo>
                  <a:pt x="35" y="246"/>
                </a:lnTo>
                <a:lnTo>
                  <a:pt x="44" y="245"/>
                </a:lnTo>
                <a:lnTo>
                  <a:pt x="44" y="245"/>
                </a:lnTo>
                <a:close/>
                <a:moveTo>
                  <a:pt x="47" y="166"/>
                </a:moveTo>
                <a:lnTo>
                  <a:pt x="47" y="166"/>
                </a:lnTo>
                <a:lnTo>
                  <a:pt x="50" y="169"/>
                </a:lnTo>
                <a:lnTo>
                  <a:pt x="50" y="169"/>
                </a:lnTo>
                <a:lnTo>
                  <a:pt x="60" y="175"/>
                </a:lnTo>
                <a:lnTo>
                  <a:pt x="60" y="175"/>
                </a:lnTo>
                <a:lnTo>
                  <a:pt x="61" y="175"/>
                </a:lnTo>
                <a:lnTo>
                  <a:pt x="61" y="175"/>
                </a:lnTo>
                <a:lnTo>
                  <a:pt x="49" y="164"/>
                </a:lnTo>
                <a:lnTo>
                  <a:pt x="49" y="164"/>
                </a:lnTo>
                <a:lnTo>
                  <a:pt x="47" y="166"/>
                </a:lnTo>
                <a:lnTo>
                  <a:pt x="47" y="166"/>
                </a:lnTo>
                <a:close/>
                <a:moveTo>
                  <a:pt x="76" y="185"/>
                </a:moveTo>
                <a:lnTo>
                  <a:pt x="76" y="185"/>
                </a:lnTo>
                <a:lnTo>
                  <a:pt x="74" y="183"/>
                </a:lnTo>
                <a:lnTo>
                  <a:pt x="74" y="183"/>
                </a:lnTo>
                <a:lnTo>
                  <a:pt x="65" y="174"/>
                </a:lnTo>
                <a:lnTo>
                  <a:pt x="65" y="174"/>
                </a:lnTo>
                <a:lnTo>
                  <a:pt x="63" y="170"/>
                </a:lnTo>
                <a:lnTo>
                  <a:pt x="63" y="170"/>
                </a:lnTo>
                <a:lnTo>
                  <a:pt x="55" y="164"/>
                </a:lnTo>
                <a:lnTo>
                  <a:pt x="55" y="164"/>
                </a:lnTo>
                <a:lnTo>
                  <a:pt x="52" y="163"/>
                </a:lnTo>
                <a:lnTo>
                  <a:pt x="52" y="163"/>
                </a:lnTo>
                <a:lnTo>
                  <a:pt x="50" y="163"/>
                </a:lnTo>
                <a:lnTo>
                  <a:pt x="50" y="163"/>
                </a:lnTo>
                <a:lnTo>
                  <a:pt x="52" y="163"/>
                </a:lnTo>
                <a:lnTo>
                  <a:pt x="52" y="163"/>
                </a:lnTo>
                <a:lnTo>
                  <a:pt x="63" y="172"/>
                </a:lnTo>
                <a:lnTo>
                  <a:pt x="63" y="172"/>
                </a:lnTo>
                <a:lnTo>
                  <a:pt x="71" y="181"/>
                </a:lnTo>
                <a:lnTo>
                  <a:pt x="71" y="181"/>
                </a:lnTo>
                <a:lnTo>
                  <a:pt x="74" y="185"/>
                </a:lnTo>
                <a:lnTo>
                  <a:pt x="74" y="185"/>
                </a:lnTo>
                <a:lnTo>
                  <a:pt x="76" y="185"/>
                </a:lnTo>
                <a:lnTo>
                  <a:pt x="76" y="185"/>
                </a:lnTo>
                <a:close/>
                <a:moveTo>
                  <a:pt x="60" y="245"/>
                </a:moveTo>
                <a:lnTo>
                  <a:pt x="60" y="245"/>
                </a:lnTo>
                <a:lnTo>
                  <a:pt x="60" y="245"/>
                </a:lnTo>
                <a:lnTo>
                  <a:pt x="60" y="245"/>
                </a:lnTo>
                <a:lnTo>
                  <a:pt x="63" y="245"/>
                </a:lnTo>
                <a:lnTo>
                  <a:pt x="63" y="245"/>
                </a:lnTo>
                <a:lnTo>
                  <a:pt x="69" y="245"/>
                </a:lnTo>
                <a:lnTo>
                  <a:pt x="69" y="245"/>
                </a:lnTo>
                <a:lnTo>
                  <a:pt x="82" y="245"/>
                </a:lnTo>
                <a:lnTo>
                  <a:pt x="82" y="245"/>
                </a:lnTo>
                <a:lnTo>
                  <a:pt x="84" y="245"/>
                </a:lnTo>
                <a:lnTo>
                  <a:pt x="84" y="243"/>
                </a:lnTo>
                <a:lnTo>
                  <a:pt x="84" y="243"/>
                </a:lnTo>
                <a:lnTo>
                  <a:pt x="60" y="245"/>
                </a:lnTo>
                <a:lnTo>
                  <a:pt x="60" y="245"/>
                </a:lnTo>
                <a:close/>
                <a:moveTo>
                  <a:pt x="71" y="125"/>
                </a:moveTo>
                <a:lnTo>
                  <a:pt x="71" y="125"/>
                </a:lnTo>
                <a:lnTo>
                  <a:pt x="71" y="125"/>
                </a:lnTo>
                <a:lnTo>
                  <a:pt x="71" y="125"/>
                </a:lnTo>
                <a:lnTo>
                  <a:pt x="73" y="122"/>
                </a:lnTo>
                <a:lnTo>
                  <a:pt x="73" y="122"/>
                </a:lnTo>
                <a:lnTo>
                  <a:pt x="73" y="112"/>
                </a:lnTo>
                <a:lnTo>
                  <a:pt x="73" y="112"/>
                </a:lnTo>
                <a:lnTo>
                  <a:pt x="71" y="107"/>
                </a:lnTo>
                <a:lnTo>
                  <a:pt x="69" y="103"/>
                </a:lnTo>
                <a:lnTo>
                  <a:pt x="69" y="103"/>
                </a:lnTo>
                <a:lnTo>
                  <a:pt x="69" y="103"/>
                </a:lnTo>
                <a:lnTo>
                  <a:pt x="69" y="103"/>
                </a:lnTo>
                <a:lnTo>
                  <a:pt x="71" y="118"/>
                </a:lnTo>
                <a:lnTo>
                  <a:pt x="71" y="118"/>
                </a:lnTo>
                <a:lnTo>
                  <a:pt x="73" y="118"/>
                </a:lnTo>
                <a:lnTo>
                  <a:pt x="71" y="120"/>
                </a:lnTo>
                <a:lnTo>
                  <a:pt x="71" y="120"/>
                </a:lnTo>
                <a:lnTo>
                  <a:pt x="71" y="122"/>
                </a:lnTo>
                <a:lnTo>
                  <a:pt x="71" y="122"/>
                </a:lnTo>
                <a:lnTo>
                  <a:pt x="71" y="125"/>
                </a:lnTo>
                <a:lnTo>
                  <a:pt x="71" y="125"/>
                </a:lnTo>
                <a:close/>
                <a:moveTo>
                  <a:pt x="49" y="410"/>
                </a:moveTo>
                <a:lnTo>
                  <a:pt x="49" y="410"/>
                </a:lnTo>
                <a:lnTo>
                  <a:pt x="43" y="413"/>
                </a:lnTo>
                <a:lnTo>
                  <a:pt x="43" y="413"/>
                </a:lnTo>
                <a:lnTo>
                  <a:pt x="43" y="415"/>
                </a:lnTo>
                <a:lnTo>
                  <a:pt x="43" y="415"/>
                </a:lnTo>
                <a:lnTo>
                  <a:pt x="55" y="413"/>
                </a:lnTo>
                <a:lnTo>
                  <a:pt x="55" y="413"/>
                </a:lnTo>
                <a:lnTo>
                  <a:pt x="55" y="413"/>
                </a:lnTo>
                <a:lnTo>
                  <a:pt x="55" y="413"/>
                </a:lnTo>
                <a:lnTo>
                  <a:pt x="49" y="410"/>
                </a:lnTo>
                <a:lnTo>
                  <a:pt x="49" y="410"/>
                </a:lnTo>
                <a:close/>
                <a:moveTo>
                  <a:pt x="65" y="123"/>
                </a:moveTo>
                <a:lnTo>
                  <a:pt x="65" y="123"/>
                </a:lnTo>
                <a:lnTo>
                  <a:pt x="63" y="129"/>
                </a:lnTo>
                <a:lnTo>
                  <a:pt x="63" y="129"/>
                </a:lnTo>
                <a:lnTo>
                  <a:pt x="60" y="136"/>
                </a:lnTo>
                <a:lnTo>
                  <a:pt x="60" y="136"/>
                </a:lnTo>
                <a:lnTo>
                  <a:pt x="63" y="136"/>
                </a:lnTo>
                <a:lnTo>
                  <a:pt x="63" y="136"/>
                </a:lnTo>
                <a:lnTo>
                  <a:pt x="65" y="129"/>
                </a:lnTo>
                <a:lnTo>
                  <a:pt x="65" y="123"/>
                </a:lnTo>
                <a:lnTo>
                  <a:pt x="65" y="123"/>
                </a:lnTo>
                <a:close/>
                <a:moveTo>
                  <a:pt x="68" y="117"/>
                </a:moveTo>
                <a:lnTo>
                  <a:pt x="68" y="117"/>
                </a:lnTo>
                <a:lnTo>
                  <a:pt x="68" y="115"/>
                </a:lnTo>
                <a:lnTo>
                  <a:pt x="68" y="115"/>
                </a:lnTo>
                <a:lnTo>
                  <a:pt x="68" y="114"/>
                </a:lnTo>
                <a:lnTo>
                  <a:pt x="68" y="114"/>
                </a:lnTo>
                <a:lnTo>
                  <a:pt x="66" y="104"/>
                </a:lnTo>
                <a:lnTo>
                  <a:pt x="66" y="104"/>
                </a:lnTo>
                <a:lnTo>
                  <a:pt x="66" y="99"/>
                </a:lnTo>
                <a:lnTo>
                  <a:pt x="66" y="99"/>
                </a:lnTo>
                <a:lnTo>
                  <a:pt x="65" y="99"/>
                </a:lnTo>
                <a:lnTo>
                  <a:pt x="65" y="99"/>
                </a:lnTo>
                <a:lnTo>
                  <a:pt x="65" y="101"/>
                </a:lnTo>
                <a:lnTo>
                  <a:pt x="65" y="101"/>
                </a:lnTo>
                <a:lnTo>
                  <a:pt x="66" y="114"/>
                </a:lnTo>
                <a:lnTo>
                  <a:pt x="66" y="114"/>
                </a:lnTo>
                <a:lnTo>
                  <a:pt x="68" y="117"/>
                </a:lnTo>
                <a:lnTo>
                  <a:pt x="68" y="117"/>
                </a:lnTo>
                <a:close/>
                <a:moveTo>
                  <a:pt x="54" y="84"/>
                </a:moveTo>
                <a:lnTo>
                  <a:pt x="54" y="84"/>
                </a:lnTo>
                <a:lnTo>
                  <a:pt x="54" y="85"/>
                </a:lnTo>
                <a:lnTo>
                  <a:pt x="54" y="85"/>
                </a:lnTo>
                <a:lnTo>
                  <a:pt x="57" y="90"/>
                </a:lnTo>
                <a:lnTo>
                  <a:pt x="57" y="90"/>
                </a:lnTo>
                <a:lnTo>
                  <a:pt x="60" y="95"/>
                </a:lnTo>
                <a:lnTo>
                  <a:pt x="60" y="95"/>
                </a:lnTo>
                <a:lnTo>
                  <a:pt x="60" y="95"/>
                </a:lnTo>
                <a:lnTo>
                  <a:pt x="60" y="95"/>
                </a:lnTo>
                <a:lnTo>
                  <a:pt x="60" y="95"/>
                </a:lnTo>
                <a:lnTo>
                  <a:pt x="60" y="95"/>
                </a:lnTo>
                <a:lnTo>
                  <a:pt x="57" y="85"/>
                </a:lnTo>
                <a:lnTo>
                  <a:pt x="57" y="85"/>
                </a:lnTo>
                <a:lnTo>
                  <a:pt x="55" y="84"/>
                </a:lnTo>
                <a:lnTo>
                  <a:pt x="54" y="84"/>
                </a:lnTo>
                <a:lnTo>
                  <a:pt x="54" y="84"/>
                </a:lnTo>
                <a:lnTo>
                  <a:pt x="54" y="84"/>
                </a:lnTo>
                <a:lnTo>
                  <a:pt x="54" y="84"/>
                </a:lnTo>
                <a:close/>
                <a:moveTo>
                  <a:pt x="17" y="189"/>
                </a:moveTo>
                <a:lnTo>
                  <a:pt x="17" y="189"/>
                </a:lnTo>
                <a:lnTo>
                  <a:pt x="24" y="180"/>
                </a:lnTo>
                <a:lnTo>
                  <a:pt x="24" y="180"/>
                </a:lnTo>
                <a:lnTo>
                  <a:pt x="24" y="178"/>
                </a:lnTo>
                <a:lnTo>
                  <a:pt x="24" y="178"/>
                </a:lnTo>
                <a:lnTo>
                  <a:pt x="22" y="178"/>
                </a:lnTo>
                <a:lnTo>
                  <a:pt x="22" y="178"/>
                </a:lnTo>
                <a:lnTo>
                  <a:pt x="19" y="185"/>
                </a:lnTo>
                <a:lnTo>
                  <a:pt x="19" y="185"/>
                </a:lnTo>
                <a:lnTo>
                  <a:pt x="17" y="189"/>
                </a:lnTo>
                <a:lnTo>
                  <a:pt x="17" y="189"/>
                </a:lnTo>
                <a:lnTo>
                  <a:pt x="17" y="189"/>
                </a:lnTo>
                <a:lnTo>
                  <a:pt x="17" y="189"/>
                </a:lnTo>
                <a:lnTo>
                  <a:pt x="17" y="189"/>
                </a:lnTo>
                <a:lnTo>
                  <a:pt x="17" y="189"/>
                </a:lnTo>
                <a:close/>
                <a:moveTo>
                  <a:pt x="6" y="349"/>
                </a:moveTo>
                <a:lnTo>
                  <a:pt x="6" y="349"/>
                </a:lnTo>
                <a:lnTo>
                  <a:pt x="6" y="357"/>
                </a:lnTo>
                <a:lnTo>
                  <a:pt x="8" y="361"/>
                </a:lnTo>
                <a:lnTo>
                  <a:pt x="8" y="361"/>
                </a:lnTo>
                <a:lnTo>
                  <a:pt x="8" y="361"/>
                </a:lnTo>
                <a:lnTo>
                  <a:pt x="8" y="361"/>
                </a:lnTo>
                <a:lnTo>
                  <a:pt x="8" y="350"/>
                </a:lnTo>
                <a:lnTo>
                  <a:pt x="8" y="350"/>
                </a:lnTo>
                <a:lnTo>
                  <a:pt x="8" y="349"/>
                </a:lnTo>
                <a:lnTo>
                  <a:pt x="8" y="349"/>
                </a:lnTo>
                <a:lnTo>
                  <a:pt x="6" y="349"/>
                </a:lnTo>
                <a:lnTo>
                  <a:pt x="6" y="349"/>
                </a:lnTo>
                <a:close/>
                <a:moveTo>
                  <a:pt x="77" y="368"/>
                </a:moveTo>
                <a:lnTo>
                  <a:pt x="77" y="368"/>
                </a:lnTo>
                <a:lnTo>
                  <a:pt x="76" y="374"/>
                </a:lnTo>
                <a:lnTo>
                  <a:pt x="76" y="374"/>
                </a:lnTo>
                <a:lnTo>
                  <a:pt x="77" y="372"/>
                </a:lnTo>
                <a:lnTo>
                  <a:pt x="77" y="372"/>
                </a:lnTo>
                <a:lnTo>
                  <a:pt x="80" y="368"/>
                </a:lnTo>
                <a:lnTo>
                  <a:pt x="80" y="368"/>
                </a:lnTo>
                <a:lnTo>
                  <a:pt x="82" y="364"/>
                </a:lnTo>
                <a:lnTo>
                  <a:pt x="82" y="364"/>
                </a:lnTo>
                <a:lnTo>
                  <a:pt x="82" y="363"/>
                </a:lnTo>
                <a:lnTo>
                  <a:pt x="82" y="363"/>
                </a:lnTo>
                <a:lnTo>
                  <a:pt x="77" y="363"/>
                </a:lnTo>
                <a:lnTo>
                  <a:pt x="77" y="363"/>
                </a:lnTo>
                <a:lnTo>
                  <a:pt x="79" y="363"/>
                </a:lnTo>
                <a:lnTo>
                  <a:pt x="80" y="366"/>
                </a:lnTo>
                <a:lnTo>
                  <a:pt x="80" y="366"/>
                </a:lnTo>
                <a:lnTo>
                  <a:pt x="79" y="368"/>
                </a:lnTo>
                <a:lnTo>
                  <a:pt x="77" y="368"/>
                </a:lnTo>
                <a:lnTo>
                  <a:pt x="77" y="368"/>
                </a:lnTo>
                <a:close/>
                <a:moveTo>
                  <a:pt x="63" y="178"/>
                </a:moveTo>
                <a:lnTo>
                  <a:pt x="63" y="178"/>
                </a:lnTo>
                <a:lnTo>
                  <a:pt x="63" y="178"/>
                </a:lnTo>
                <a:lnTo>
                  <a:pt x="63" y="178"/>
                </a:lnTo>
                <a:lnTo>
                  <a:pt x="69" y="185"/>
                </a:lnTo>
                <a:lnTo>
                  <a:pt x="69" y="185"/>
                </a:lnTo>
                <a:lnTo>
                  <a:pt x="71" y="185"/>
                </a:lnTo>
                <a:lnTo>
                  <a:pt x="71" y="185"/>
                </a:lnTo>
                <a:lnTo>
                  <a:pt x="65" y="178"/>
                </a:lnTo>
                <a:lnTo>
                  <a:pt x="65" y="178"/>
                </a:lnTo>
                <a:lnTo>
                  <a:pt x="63" y="178"/>
                </a:lnTo>
                <a:lnTo>
                  <a:pt x="63" y="178"/>
                </a:lnTo>
                <a:close/>
                <a:moveTo>
                  <a:pt x="17" y="208"/>
                </a:moveTo>
                <a:lnTo>
                  <a:pt x="17" y="208"/>
                </a:lnTo>
                <a:lnTo>
                  <a:pt x="35" y="205"/>
                </a:lnTo>
                <a:lnTo>
                  <a:pt x="35" y="205"/>
                </a:lnTo>
                <a:lnTo>
                  <a:pt x="33" y="205"/>
                </a:lnTo>
                <a:lnTo>
                  <a:pt x="33" y="205"/>
                </a:lnTo>
                <a:lnTo>
                  <a:pt x="19" y="207"/>
                </a:lnTo>
                <a:lnTo>
                  <a:pt x="19" y="207"/>
                </a:lnTo>
                <a:lnTo>
                  <a:pt x="17" y="207"/>
                </a:lnTo>
                <a:lnTo>
                  <a:pt x="17" y="208"/>
                </a:lnTo>
                <a:lnTo>
                  <a:pt x="17" y="208"/>
                </a:lnTo>
                <a:close/>
                <a:moveTo>
                  <a:pt x="76" y="363"/>
                </a:moveTo>
                <a:lnTo>
                  <a:pt x="76" y="363"/>
                </a:lnTo>
                <a:lnTo>
                  <a:pt x="46" y="363"/>
                </a:lnTo>
                <a:lnTo>
                  <a:pt x="46" y="363"/>
                </a:lnTo>
                <a:lnTo>
                  <a:pt x="76" y="363"/>
                </a:lnTo>
                <a:lnTo>
                  <a:pt x="76" y="363"/>
                </a:lnTo>
                <a:close/>
                <a:moveTo>
                  <a:pt x="58" y="301"/>
                </a:moveTo>
                <a:lnTo>
                  <a:pt x="58" y="301"/>
                </a:lnTo>
                <a:lnTo>
                  <a:pt x="54" y="298"/>
                </a:lnTo>
                <a:lnTo>
                  <a:pt x="54" y="298"/>
                </a:lnTo>
                <a:lnTo>
                  <a:pt x="50" y="300"/>
                </a:lnTo>
                <a:lnTo>
                  <a:pt x="50" y="300"/>
                </a:lnTo>
                <a:lnTo>
                  <a:pt x="49" y="300"/>
                </a:lnTo>
                <a:lnTo>
                  <a:pt x="49" y="300"/>
                </a:lnTo>
                <a:lnTo>
                  <a:pt x="58" y="301"/>
                </a:lnTo>
                <a:lnTo>
                  <a:pt x="58" y="301"/>
                </a:lnTo>
                <a:close/>
                <a:moveTo>
                  <a:pt x="44" y="407"/>
                </a:moveTo>
                <a:lnTo>
                  <a:pt x="44" y="407"/>
                </a:lnTo>
                <a:lnTo>
                  <a:pt x="31" y="421"/>
                </a:lnTo>
                <a:lnTo>
                  <a:pt x="31" y="421"/>
                </a:lnTo>
                <a:lnTo>
                  <a:pt x="31" y="421"/>
                </a:lnTo>
                <a:lnTo>
                  <a:pt x="31" y="421"/>
                </a:lnTo>
                <a:lnTo>
                  <a:pt x="31" y="421"/>
                </a:lnTo>
                <a:lnTo>
                  <a:pt x="31" y="421"/>
                </a:lnTo>
                <a:lnTo>
                  <a:pt x="38" y="415"/>
                </a:lnTo>
                <a:lnTo>
                  <a:pt x="38" y="415"/>
                </a:lnTo>
                <a:lnTo>
                  <a:pt x="46" y="409"/>
                </a:lnTo>
                <a:lnTo>
                  <a:pt x="46" y="409"/>
                </a:lnTo>
                <a:lnTo>
                  <a:pt x="44" y="407"/>
                </a:lnTo>
                <a:lnTo>
                  <a:pt x="44" y="407"/>
                </a:lnTo>
                <a:close/>
                <a:moveTo>
                  <a:pt x="54" y="155"/>
                </a:moveTo>
                <a:lnTo>
                  <a:pt x="54" y="155"/>
                </a:lnTo>
                <a:lnTo>
                  <a:pt x="58" y="150"/>
                </a:lnTo>
                <a:lnTo>
                  <a:pt x="61" y="147"/>
                </a:lnTo>
                <a:lnTo>
                  <a:pt x="61" y="147"/>
                </a:lnTo>
                <a:lnTo>
                  <a:pt x="54" y="155"/>
                </a:lnTo>
                <a:lnTo>
                  <a:pt x="54" y="155"/>
                </a:lnTo>
                <a:lnTo>
                  <a:pt x="54" y="155"/>
                </a:lnTo>
                <a:lnTo>
                  <a:pt x="54" y="155"/>
                </a:lnTo>
                <a:close/>
                <a:moveTo>
                  <a:pt x="80" y="188"/>
                </a:moveTo>
                <a:lnTo>
                  <a:pt x="80" y="188"/>
                </a:lnTo>
                <a:lnTo>
                  <a:pt x="80" y="186"/>
                </a:lnTo>
                <a:lnTo>
                  <a:pt x="80" y="186"/>
                </a:lnTo>
                <a:lnTo>
                  <a:pt x="79" y="186"/>
                </a:lnTo>
                <a:lnTo>
                  <a:pt x="79" y="186"/>
                </a:lnTo>
                <a:lnTo>
                  <a:pt x="74" y="178"/>
                </a:lnTo>
                <a:lnTo>
                  <a:pt x="74" y="178"/>
                </a:lnTo>
                <a:lnTo>
                  <a:pt x="73" y="177"/>
                </a:lnTo>
                <a:lnTo>
                  <a:pt x="73" y="177"/>
                </a:lnTo>
                <a:lnTo>
                  <a:pt x="68" y="172"/>
                </a:lnTo>
                <a:lnTo>
                  <a:pt x="68" y="172"/>
                </a:lnTo>
                <a:lnTo>
                  <a:pt x="66" y="172"/>
                </a:lnTo>
                <a:lnTo>
                  <a:pt x="66" y="172"/>
                </a:lnTo>
                <a:lnTo>
                  <a:pt x="74" y="178"/>
                </a:lnTo>
                <a:lnTo>
                  <a:pt x="80" y="188"/>
                </a:lnTo>
                <a:lnTo>
                  <a:pt x="80" y="188"/>
                </a:lnTo>
                <a:close/>
                <a:moveTo>
                  <a:pt x="49" y="150"/>
                </a:moveTo>
                <a:lnTo>
                  <a:pt x="49" y="150"/>
                </a:lnTo>
                <a:lnTo>
                  <a:pt x="50" y="152"/>
                </a:lnTo>
                <a:lnTo>
                  <a:pt x="50" y="152"/>
                </a:lnTo>
                <a:lnTo>
                  <a:pt x="52" y="150"/>
                </a:lnTo>
                <a:lnTo>
                  <a:pt x="52" y="150"/>
                </a:lnTo>
                <a:lnTo>
                  <a:pt x="54" y="148"/>
                </a:lnTo>
                <a:lnTo>
                  <a:pt x="54" y="148"/>
                </a:lnTo>
                <a:lnTo>
                  <a:pt x="50" y="148"/>
                </a:lnTo>
                <a:lnTo>
                  <a:pt x="50" y="148"/>
                </a:lnTo>
                <a:lnTo>
                  <a:pt x="50" y="148"/>
                </a:lnTo>
                <a:lnTo>
                  <a:pt x="50" y="148"/>
                </a:lnTo>
                <a:lnTo>
                  <a:pt x="49" y="150"/>
                </a:lnTo>
                <a:lnTo>
                  <a:pt x="49" y="150"/>
                </a:lnTo>
                <a:close/>
                <a:moveTo>
                  <a:pt x="24" y="264"/>
                </a:moveTo>
                <a:lnTo>
                  <a:pt x="24" y="264"/>
                </a:lnTo>
                <a:lnTo>
                  <a:pt x="20" y="257"/>
                </a:lnTo>
                <a:lnTo>
                  <a:pt x="17" y="252"/>
                </a:lnTo>
                <a:lnTo>
                  <a:pt x="17" y="252"/>
                </a:lnTo>
                <a:lnTo>
                  <a:pt x="22" y="264"/>
                </a:lnTo>
                <a:lnTo>
                  <a:pt x="22" y="264"/>
                </a:lnTo>
                <a:lnTo>
                  <a:pt x="24" y="264"/>
                </a:lnTo>
                <a:lnTo>
                  <a:pt x="24" y="264"/>
                </a:lnTo>
                <a:close/>
                <a:moveTo>
                  <a:pt x="88" y="219"/>
                </a:moveTo>
                <a:lnTo>
                  <a:pt x="88" y="219"/>
                </a:lnTo>
                <a:lnTo>
                  <a:pt x="88" y="211"/>
                </a:lnTo>
                <a:lnTo>
                  <a:pt x="87" y="205"/>
                </a:lnTo>
                <a:lnTo>
                  <a:pt x="87" y="205"/>
                </a:lnTo>
                <a:lnTo>
                  <a:pt x="87" y="205"/>
                </a:lnTo>
                <a:lnTo>
                  <a:pt x="87" y="205"/>
                </a:lnTo>
                <a:lnTo>
                  <a:pt x="88" y="219"/>
                </a:lnTo>
                <a:lnTo>
                  <a:pt x="88" y="219"/>
                </a:lnTo>
                <a:close/>
                <a:moveTo>
                  <a:pt x="8" y="344"/>
                </a:moveTo>
                <a:lnTo>
                  <a:pt x="8" y="344"/>
                </a:lnTo>
                <a:lnTo>
                  <a:pt x="9" y="333"/>
                </a:lnTo>
                <a:lnTo>
                  <a:pt x="9" y="333"/>
                </a:lnTo>
                <a:lnTo>
                  <a:pt x="8" y="339"/>
                </a:lnTo>
                <a:lnTo>
                  <a:pt x="6" y="344"/>
                </a:lnTo>
                <a:lnTo>
                  <a:pt x="6" y="344"/>
                </a:lnTo>
                <a:lnTo>
                  <a:pt x="8" y="344"/>
                </a:lnTo>
                <a:lnTo>
                  <a:pt x="8" y="344"/>
                </a:lnTo>
                <a:close/>
                <a:moveTo>
                  <a:pt x="50" y="297"/>
                </a:moveTo>
                <a:lnTo>
                  <a:pt x="50" y="297"/>
                </a:lnTo>
                <a:lnTo>
                  <a:pt x="49" y="295"/>
                </a:lnTo>
                <a:lnTo>
                  <a:pt x="49" y="295"/>
                </a:lnTo>
                <a:lnTo>
                  <a:pt x="46" y="298"/>
                </a:lnTo>
                <a:lnTo>
                  <a:pt x="46" y="298"/>
                </a:lnTo>
                <a:lnTo>
                  <a:pt x="47" y="298"/>
                </a:lnTo>
                <a:lnTo>
                  <a:pt x="47" y="298"/>
                </a:lnTo>
                <a:lnTo>
                  <a:pt x="50" y="297"/>
                </a:lnTo>
                <a:lnTo>
                  <a:pt x="50" y="297"/>
                </a:lnTo>
                <a:close/>
                <a:moveTo>
                  <a:pt x="19" y="363"/>
                </a:moveTo>
                <a:lnTo>
                  <a:pt x="19" y="363"/>
                </a:lnTo>
                <a:lnTo>
                  <a:pt x="36" y="361"/>
                </a:lnTo>
                <a:lnTo>
                  <a:pt x="36" y="361"/>
                </a:lnTo>
                <a:lnTo>
                  <a:pt x="19" y="363"/>
                </a:lnTo>
                <a:lnTo>
                  <a:pt x="19" y="363"/>
                </a:lnTo>
                <a:close/>
                <a:moveTo>
                  <a:pt x="76" y="265"/>
                </a:moveTo>
                <a:lnTo>
                  <a:pt x="76" y="265"/>
                </a:lnTo>
                <a:lnTo>
                  <a:pt x="74" y="265"/>
                </a:lnTo>
                <a:lnTo>
                  <a:pt x="74" y="265"/>
                </a:lnTo>
                <a:lnTo>
                  <a:pt x="66" y="275"/>
                </a:lnTo>
                <a:lnTo>
                  <a:pt x="66" y="275"/>
                </a:lnTo>
                <a:lnTo>
                  <a:pt x="68" y="275"/>
                </a:lnTo>
                <a:lnTo>
                  <a:pt x="68" y="275"/>
                </a:lnTo>
                <a:lnTo>
                  <a:pt x="69" y="273"/>
                </a:lnTo>
                <a:lnTo>
                  <a:pt x="69" y="273"/>
                </a:lnTo>
                <a:lnTo>
                  <a:pt x="74" y="265"/>
                </a:lnTo>
                <a:lnTo>
                  <a:pt x="74" y="265"/>
                </a:lnTo>
                <a:lnTo>
                  <a:pt x="76" y="265"/>
                </a:lnTo>
                <a:lnTo>
                  <a:pt x="76" y="265"/>
                </a:lnTo>
                <a:close/>
                <a:moveTo>
                  <a:pt x="84" y="325"/>
                </a:moveTo>
                <a:lnTo>
                  <a:pt x="84" y="325"/>
                </a:lnTo>
                <a:lnTo>
                  <a:pt x="84" y="325"/>
                </a:lnTo>
                <a:lnTo>
                  <a:pt x="84" y="325"/>
                </a:lnTo>
                <a:lnTo>
                  <a:pt x="82" y="319"/>
                </a:lnTo>
                <a:lnTo>
                  <a:pt x="82" y="319"/>
                </a:lnTo>
                <a:lnTo>
                  <a:pt x="80" y="319"/>
                </a:lnTo>
                <a:lnTo>
                  <a:pt x="80" y="319"/>
                </a:lnTo>
                <a:lnTo>
                  <a:pt x="80" y="319"/>
                </a:lnTo>
                <a:lnTo>
                  <a:pt x="80" y="320"/>
                </a:lnTo>
                <a:lnTo>
                  <a:pt x="80" y="320"/>
                </a:lnTo>
                <a:lnTo>
                  <a:pt x="82" y="325"/>
                </a:lnTo>
                <a:lnTo>
                  <a:pt x="82" y="325"/>
                </a:lnTo>
                <a:lnTo>
                  <a:pt x="84" y="325"/>
                </a:lnTo>
                <a:lnTo>
                  <a:pt x="84" y="325"/>
                </a:lnTo>
                <a:lnTo>
                  <a:pt x="84" y="325"/>
                </a:lnTo>
                <a:close/>
                <a:moveTo>
                  <a:pt x="68" y="139"/>
                </a:moveTo>
                <a:lnTo>
                  <a:pt x="68" y="139"/>
                </a:lnTo>
                <a:lnTo>
                  <a:pt x="68" y="140"/>
                </a:lnTo>
                <a:lnTo>
                  <a:pt x="68" y="140"/>
                </a:lnTo>
                <a:lnTo>
                  <a:pt x="68" y="139"/>
                </a:lnTo>
                <a:lnTo>
                  <a:pt x="68" y="139"/>
                </a:lnTo>
                <a:lnTo>
                  <a:pt x="71" y="136"/>
                </a:lnTo>
                <a:lnTo>
                  <a:pt x="71" y="136"/>
                </a:lnTo>
                <a:lnTo>
                  <a:pt x="73" y="131"/>
                </a:lnTo>
                <a:lnTo>
                  <a:pt x="73" y="131"/>
                </a:lnTo>
                <a:lnTo>
                  <a:pt x="73" y="129"/>
                </a:lnTo>
                <a:lnTo>
                  <a:pt x="73" y="129"/>
                </a:lnTo>
                <a:lnTo>
                  <a:pt x="68" y="137"/>
                </a:lnTo>
                <a:lnTo>
                  <a:pt x="68" y="137"/>
                </a:lnTo>
                <a:lnTo>
                  <a:pt x="68" y="139"/>
                </a:lnTo>
                <a:lnTo>
                  <a:pt x="68" y="139"/>
                </a:lnTo>
                <a:close/>
                <a:moveTo>
                  <a:pt x="14" y="204"/>
                </a:moveTo>
                <a:lnTo>
                  <a:pt x="14" y="204"/>
                </a:lnTo>
                <a:lnTo>
                  <a:pt x="17" y="196"/>
                </a:lnTo>
                <a:lnTo>
                  <a:pt x="17" y="196"/>
                </a:lnTo>
                <a:lnTo>
                  <a:pt x="14" y="204"/>
                </a:lnTo>
                <a:lnTo>
                  <a:pt x="14" y="204"/>
                </a:lnTo>
                <a:lnTo>
                  <a:pt x="14" y="204"/>
                </a:lnTo>
                <a:lnTo>
                  <a:pt x="14" y="204"/>
                </a:lnTo>
                <a:close/>
                <a:moveTo>
                  <a:pt x="44" y="426"/>
                </a:moveTo>
                <a:lnTo>
                  <a:pt x="44" y="426"/>
                </a:lnTo>
                <a:lnTo>
                  <a:pt x="44" y="426"/>
                </a:lnTo>
                <a:lnTo>
                  <a:pt x="44" y="426"/>
                </a:lnTo>
                <a:lnTo>
                  <a:pt x="38" y="426"/>
                </a:lnTo>
                <a:lnTo>
                  <a:pt x="38" y="426"/>
                </a:lnTo>
                <a:lnTo>
                  <a:pt x="31" y="426"/>
                </a:lnTo>
                <a:lnTo>
                  <a:pt x="31" y="426"/>
                </a:lnTo>
                <a:lnTo>
                  <a:pt x="31" y="428"/>
                </a:lnTo>
                <a:lnTo>
                  <a:pt x="31" y="428"/>
                </a:lnTo>
                <a:lnTo>
                  <a:pt x="44" y="426"/>
                </a:lnTo>
                <a:lnTo>
                  <a:pt x="44" y="426"/>
                </a:lnTo>
                <a:close/>
                <a:moveTo>
                  <a:pt x="87" y="257"/>
                </a:moveTo>
                <a:lnTo>
                  <a:pt x="87" y="257"/>
                </a:lnTo>
                <a:lnTo>
                  <a:pt x="90" y="251"/>
                </a:lnTo>
                <a:lnTo>
                  <a:pt x="91" y="246"/>
                </a:lnTo>
                <a:lnTo>
                  <a:pt x="91" y="246"/>
                </a:lnTo>
                <a:lnTo>
                  <a:pt x="90" y="246"/>
                </a:lnTo>
                <a:lnTo>
                  <a:pt x="90" y="246"/>
                </a:lnTo>
                <a:lnTo>
                  <a:pt x="87" y="256"/>
                </a:lnTo>
                <a:lnTo>
                  <a:pt x="87" y="256"/>
                </a:lnTo>
                <a:lnTo>
                  <a:pt x="87" y="257"/>
                </a:lnTo>
                <a:lnTo>
                  <a:pt x="87" y="257"/>
                </a:lnTo>
                <a:lnTo>
                  <a:pt x="87" y="257"/>
                </a:lnTo>
                <a:lnTo>
                  <a:pt x="87" y="257"/>
                </a:lnTo>
                <a:close/>
                <a:moveTo>
                  <a:pt x="39" y="159"/>
                </a:moveTo>
                <a:lnTo>
                  <a:pt x="39" y="159"/>
                </a:lnTo>
                <a:lnTo>
                  <a:pt x="41" y="161"/>
                </a:lnTo>
                <a:lnTo>
                  <a:pt x="41" y="161"/>
                </a:lnTo>
                <a:lnTo>
                  <a:pt x="43" y="159"/>
                </a:lnTo>
                <a:lnTo>
                  <a:pt x="43" y="159"/>
                </a:lnTo>
                <a:lnTo>
                  <a:pt x="41" y="158"/>
                </a:lnTo>
                <a:lnTo>
                  <a:pt x="41" y="158"/>
                </a:lnTo>
                <a:lnTo>
                  <a:pt x="39" y="159"/>
                </a:lnTo>
                <a:lnTo>
                  <a:pt x="39" y="159"/>
                </a:lnTo>
                <a:close/>
                <a:moveTo>
                  <a:pt x="49" y="281"/>
                </a:moveTo>
                <a:lnTo>
                  <a:pt x="49" y="281"/>
                </a:lnTo>
                <a:lnTo>
                  <a:pt x="49" y="281"/>
                </a:lnTo>
                <a:lnTo>
                  <a:pt x="49" y="281"/>
                </a:lnTo>
                <a:lnTo>
                  <a:pt x="50" y="282"/>
                </a:lnTo>
                <a:lnTo>
                  <a:pt x="50" y="282"/>
                </a:lnTo>
                <a:lnTo>
                  <a:pt x="54" y="281"/>
                </a:lnTo>
                <a:lnTo>
                  <a:pt x="54" y="281"/>
                </a:lnTo>
                <a:lnTo>
                  <a:pt x="49" y="281"/>
                </a:lnTo>
                <a:lnTo>
                  <a:pt x="49" y="281"/>
                </a:lnTo>
                <a:close/>
                <a:moveTo>
                  <a:pt x="68" y="122"/>
                </a:moveTo>
                <a:lnTo>
                  <a:pt x="68" y="122"/>
                </a:lnTo>
                <a:lnTo>
                  <a:pt x="68" y="122"/>
                </a:lnTo>
                <a:lnTo>
                  <a:pt x="68" y="122"/>
                </a:lnTo>
                <a:lnTo>
                  <a:pt x="68" y="128"/>
                </a:lnTo>
                <a:lnTo>
                  <a:pt x="68" y="133"/>
                </a:lnTo>
                <a:lnTo>
                  <a:pt x="68" y="133"/>
                </a:lnTo>
                <a:lnTo>
                  <a:pt x="68" y="133"/>
                </a:lnTo>
                <a:lnTo>
                  <a:pt x="68" y="133"/>
                </a:lnTo>
                <a:lnTo>
                  <a:pt x="68" y="128"/>
                </a:lnTo>
                <a:lnTo>
                  <a:pt x="68" y="122"/>
                </a:lnTo>
                <a:lnTo>
                  <a:pt x="68" y="122"/>
                </a:lnTo>
                <a:lnTo>
                  <a:pt x="68" y="122"/>
                </a:lnTo>
                <a:lnTo>
                  <a:pt x="68" y="122"/>
                </a:lnTo>
                <a:close/>
                <a:moveTo>
                  <a:pt x="47" y="73"/>
                </a:moveTo>
                <a:lnTo>
                  <a:pt x="47" y="73"/>
                </a:lnTo>
                <a:lnTo>
                  <a:pt x="46" y="73"/>
                </a:lnTo>
                <a:lnTo>
                  <a:pt x="46" y="73"/>
                </a:lnTo>
                <a:lnTo>
                  <a:pt x="47" y="74"/>
                </a:lnTo>
                <a:lnTo>
                  <a:pt x="47" y="74"/>
                </a:lnTo>
                <a:lnTo>
                  <a:pt x="49" y="77"/>
                </a:lnTo>
                <a:lnTo>
                  <a:pt x="49" y="77"/>
                </a:lnTo>
                <a:lnTo>
                  <a:pt x="50" y="77"/>
                </a:lnTo>
                <a:lnTo>
                  <a:pt x="50" y="77"/>
                </a:lnTo>
                <a:lnTo>
                  <a:pt x="50" y="77"/>
                </a:lnTo>
                <a:lnTo>
                  <a:pt x="47" y="73"/>
                </a:lnTo>
                <a:lnTo>
                  <a:pt x="47" y="73"/>
                </a:lnTo>
                <a:close/>
                <a:moveTo>
                  <a:pt x="85" y="200"/>
                </a:moveTo>
                <a:lnTo>
                  <a:pt x="85" y="200"/>
                </a:lnTo>
                <a:lnTo>
                  <a:pt x="84" y="197"/>
                </a:lnTo>
                <a:lnTo>
                  <a:pt x="80" y="193"/>
                </a:lnTo>
                <a:lnTo>
                  <a:pt x="80" y="193"/>
                </a:lnTo>
                <a:lnTo>
                  <a:pt x="80" y="191"/>
                </a:lnTo>
                <a:lnTo>
                  <a:pt x="80" y="191"/>
                </a:lnTo>
                <a:lnTo>
                  <a:pt x="85" y="200"/>
                </a:lnTo>
                <a:lnTo>
                  <a:pt x="85" y="200"/>
                </a:lnTo>
                <a:close/>
                <a:moveTo>
                  <a:pt x="54" y="52"/>
                </a:moveTo>
                <a:lnTo>
                  <a:pt x="54" y="52"/>
                </a:lnTo>
                <a:lnTo>
                  <a:pt x="46" y="57"/>
                </a:lnTo>
                <a:lnTo>
                  <a:pt x="46" y="57"/>
                </a:lnTo>
                <a:lnTo>
                  <a:pt x="54" y="52"/>
                </a:lnTo>
                <a:lnTo>
                  <a:pt x="54" y="52"/>
                </a:lnTo>
                <a:close/>
                <a:moveTo>
                  <a:pt x="65" y="314"/>
                </a:moveTo>
                <a:lnTo>
                  <a:pt x="65" y="314"/>
                </a:lnTo>
                <a:lnTo>
                  <a:pt x="65" y="314"/>
                </a:lnTo>
                <a:lnTo>
                  <a:pt x="65" y="314"/>
                </a:lnTo>
                <a:lnTo>
                  <a:pt x="71" y="314"/>
                </a:lnTo>
                <a:lnTo>
                  <a:pt x="71" y="314"/>
                </a:lnTo>
                <a:lnTo>
                  <a:pt x="71" y="314"/>
                </a:lnTo>
                <a:lnTo>
                  <a:pt x="71" y="314"/>
                </a:lnTo>
                <a:lnTo>
                  <a:pt x="65" y="314"/>
                </a:lnTo>
                <a:lnTo>
                  <a:pt x="65" y="314"/>
                </a:lnTo>
                <a:close/>
                <a:moveTo>
                  <a:pt x="65" y="415"/>
                </a:moveTo>
                <a:lnTo>
                  <a:pt x="65" y="415"/>
                </a:lnTo>
                <a:lnTo>
                  <a:pt x="73" y="420"/>
                </a:lnTo>
                <a:lnTo>
                  <a:pt x="73" y="420"/>
                </a:lnTo>
                <a:lnTo>
                  <a:pt x="66" y="417"/>
                </a:lnTo>
                <a:lnTo>
                  <a:pt x="66" y="417"/>
                </a:lnTo>
                <a:lnTo>
                  <a:pt x="65" y="415"/>
                </a:lnTo>
                <a:lnTo>
                  <a:pt x="65" y="415"/>
                </a:lnTo>
                <a:close/>
                <a:moveTo>
                  <a:pt x="43" y="300"/>
                </a:moveTo>
                <a:lnTo>
                  <a:pt x="43" y="300"/>
                </a:lnTo>
                <a:lnTo>
                  <a:pt x="41" y="301"/>
                </a:lnTo>
                <a:lnTo>
                  <a:pt x="41" y="301"/>
                </a:lnTo>
                <a:lnTo>
                  <a:pt x="46" y="300"/>
                </a:lnTo>
                <a:lnTo>
                  <a:pt x="46" y="300"/>
                </a:lnTo>
                <a:lnTo>
                  <a:pt x="43" y="300"/>
                </a:lnTo>
                <a:lnTo>
                  <a:pt x="43" y="300"/>
                </a:lnTo>
                <a:close/>
                <a:moveTo>
                  <a:pt x="44" y="81"/>
                </a:moveTo>
                <a:lnTo>
                  <a:pt x="44" y="81"/>
                </a:lnTo>
                <a:lnTo>
                  <a:pt x="35" y="81"/>
                </a:lnTo>
                <a:lnTo>
                  <a:pt x="35" y="81"/>
                </a:lnTo>
                <a:lnTo>
                  <a:pt x="44" y="81"/>
                </a:lnTo>
                <a:lnTo>
                  <a:pt x="44" y="81"/>
                </a:lnTo>
                <a:close/>
                <a:moveTo>
                  <a:pt x="57" y="77"/>
                </a:moveTo>
                <a:lnTo>
                  <a:pt x="57" y="77"/>
                </a:lnTo>
                <a:lnTo>
                  <a:pt x="52" y="74"/>
                </a:lnTo>
                <a:lnTo>
                  <a:pt x="52" y="74"/>
                </a:lnTo>
                <a:lnTo>
                  <a:pt x="55" y="77"/>
                </a:lnTo>
                <a:lnTo>
                  <a:pt x="55" y="77"/>
                </a:lnTo>
                <a:lnTo>
                  <a:pt x="57" y="77"/>
                </a:lnTo>
                <a:lnTo>
                  <a:pt x="57" y="77"/>
                </a:lnTo>
                <a:close/>
                <a:moveTo>
                  <a:pt x="65" y="95"/>
                </a:moveTo>
                <a:lnTo>
                  <a:pt x="65" y="95"/>
                </a:lnTo>
                <a:lnTo>
                  <a:pt x="65" y="95"/>
                </a:lnTo>
                <a:lnTo>
                  <a:pt x="65" y="95"/>
                </a:lnTo>
                <a:lnTo>
                  <a:pt x="61" y="92"/>
                </a:lnTo>
                <a:lnTo>
                  <a:pt x="61" y="92"/>
                </a:lnTo>
                <a:lnTo>
                  <a:pt x="63" y="95"/>
                </a:lnTo>
                <a:lnTo>
                  <a:pt x="63" y="95"/>
                </a:lnTo>
                <a:lnTo>
                  <a:pt x="65" y="95"/>
                </a:lnTo>
                <a:lnTo>
                  <a:pt x="65" y="95"/>
                </a:lnTo>
                <a:close/>
                <a:moveTo>
                  <a:pt x="61" y="87"/>
                </a:moveTo>
                <a:lnTo>
                  <a:pt x="61" y="87"/>
                </a:lnTo>
                <a:lnTo>
                  <a:pt x="61" y="87"/>
                </a:lnTo>
                <a:lnTo>
                  <a:pt x="61" y="87"/>
                </a:lnTo>
                <a:lnTo>
                  <a:pt x="60" y="84"/>
                </a:lnTo>
                <a:lnTo>
                  <a:pt x="60" y="84"/>
                </a:lnTo>
                <a:lnTo>
                  <a:pt x="60" y="84"/>
                </a:lnTo>
                <a:lnTo>
                  <a:pt x="60" y="84"/>
                </a:lnTo>
                <a:lnTo>
                  <a:pt x="61" y="87"/>
                </a:lnTo>
                <a:lnTo>
                  <a:pt x="61" y="87"/>
                </a:lnTo>
                <a:close/>
                <a:moveTo>
                  <a:pt x="50" y="409"/>
                </a:moveTo>
                <a:lnTo>
                  <a:pt x="50" y="409"/>
                </a:lnTo>
                <a:lnTo>
                  <a:pt x="57" y="410"/>
                </a:lnTo>
                <a:lnTo>
                  <a:pt x="57" y="410"/>
                </a:lnTo>
                <a:lnTo>
                  <a:pt x="50" y="409"/>
                </a:lnTo>
                <a:lnTo>
                  <a:pt x="50" y="409"/>
                </a:lnTo>
                <a:close/>
                <a:moveTo>
                  <a:pt x="33" y="51"/>
                </a:moveTo>
                <a:lnTo>
                  <a:pt x="33" y="51"/>
                </a:lnTo>
                <a:lnTo>
                  <a:pt x="35" y="54"/>
                </a:lnTo>
                <a:lnTo>
                  <a:pt x="36" y="55"/>
                </a:lnTo>
                <a:lnTo>
                  <a:pt x="36" y="55"/>
                </a:lnTo>
                <a:lnTo>
                  <a:pt x="33" y="51"/>
                </a:lnTo>
                <a:lnTo>
                  <a:pt x="33" y="51"/>
                </a:lnTo>
                <a:close/>
                <a:moveTo>
                  <a:pt x="44" y="155"/>
                </a:moveTo>
                <a:lnTo>
                  <a:pt x="44" y="155"/>
                </a:lnTo>
                <a:lnTo>
                  <a:pt x="43" y="156"/>
                </a:lnTo>
                <a:lnTo>
                  <a:pt x="43" y="156"/>
                </a:lnTo>
                <a:lnTo>
                  <a:pt x="44" y="158"/>
                </a:lnTo>
                <a:lnTo>
                  <a:pt x="44" y="158"/>
                </a:lnTo>
                <a:lnTo>
                  <a:pt x="46" y="156"/>
                </a:lnTo>
                <a:lnTo>
                  <a:pt x="46" y="156"/>
                </a:lnTo>
                <a:lnTo>
                  <a:pt x="44" y="155"/>
                </a:lnTo>
                <a:lnTo>
                  <a:pt x="44" y="155"/>
                </a:lnTo>
                <a:close/>
                <a:moveTo>
                  <a:pt x="84" y="344"/>
                </a:moveTo>
                <a:lnTo>
                  <a:pt x="84" y="344"/>
                </a:lnTo>
                <a:lnTo>
                  <a:pt x="77" y="344"/>
                </a:lnTo>
                <a:lnTo>
                  <a:pt x="77" y="344"/>
                </a:lnTo>
                <a:lnTo>
                  <a:pt x="84" y="344"/>
                </a:lnTo>
                <a:lnTo>
                  <a:pt x="84" y="344"/>
                </a:lnTo>
                <a:close/>
                <a:moveTo>
                  <a:pt x="61" y="404"/>
                </a:moveTo>
                <a:lnTo>
                  <a:pt x="61" y="404"/>
                </a:lnTo>
                <a:lnTo>
                  <a:pt x="61" y="404"/>
                </a:lnTo>
                <a:lnTo>
                  <a:pt x="61" y="404"/>
                </a:lnTo>
                <a:lnTo>
                  <a:pt x="60" y="402"/>
                </a:lnTo>
                <a:lnTo>
                  <a:pt x="60" y="402"/>
                </a:lnTo>
                <a:lnTo>
                  <a:pt x="58" y="402"/>
                </a:lnTo>
                <a:lnTo>
                  <a:pt x="58" y="402"/>
                </a:lnTo>
                <a:lnTo>
                  <a:pt x="61" y="404"/>
                </a:lnTo>
                <a:lnTo>
                  <a:pt x="61" y="404"/>
                </a:lnTo>
                <a:close/>
                <a:moveTo>
                  <a:pt x="54" y="401"/>
                </a:moveTo>
                <a:lnTo>
                  <a:pt x="54" y="401"/>
                </a:lnTo>
                <a:lnTo>
                  <a:pt x="55" y="401"/>
                </a:lnTo>
                <a:lnTo>
                  <a:pt x="57" y="401"/>
                </a:lnTo>
                <a:lnTo>
                  <a:pt x="57" y="401"/>
                </a:lnTo>
                <a:lnTo>
                  <a:pt x="55" y="399"/>
                </a:lnTo>
                <a:lnTo>
                  <a:pt x="54" y="401"/>
                </a:lnTo>
                <a:lnTo>
                  <a:pt x="54" y="401"/>
                </a:lnTo>
                <a:close/>
                <a:moveTo>
                  <a:pt x="47" y="63"/>
                </a:moveTo>
                <a:lnTo>
                  <a:pt x="47" y="63"/>
                </a:lnTo>
                <a:lnTo>
                  <a:pt x="46" y="60"/>
                </a:lnTo>
                <a:lnTo>
                  <a:pt x="46" y="60"/>
                </a:lnTo>
                <a:lnTo>
                  <a:pt x="47" y="63"/>
                </a:lnTo>
                <a:lnTo>
                  <a:pt x="47" y="63"/>
                </a:lnTo>
                <a:close/>
                <a:moveTo>
                  <a:pt x="73" y="308"/>
                </a:moveTo>
                <a:lnTo>
                  <a:pt x="73" y="308"/>
                </a:lnTo>
                <a:lnTo>
                  <a:pt x="73" y="308"/>
                </a:lnTo>
                <a:lnTo>
                  <a:pt x="73" y="308"/>
                </a:lnTo>
                <a:lnTo>
                  <a:pt x="74" y="309"/>
                </a:lnTo>
                <a:lnTo>
                  <a:pt x="74" y="309"/>
                </a:lnTo>
                <a:lnTo>
                  <a:pt x="74" y="311"/>
                </a:lnTo>
                <a:lnTo>
                  <a:pt x="76" y="311"/>
                </a:lnTo>
                <a:lnTo>
                  <a:pt x="76" y="311"/>
                </a:lnTo>
                <a:lnTo>
                  <a:pt x="73" y="308"/>
                </a:lnTo>
                <a:lnTo>
                  <a:pt x="73" y="308"/>
                </a:lnTo>
                <a:close/>
                <a:moveTo>
                  <a:pt x="85" y="252"/>
                </a:moveTo>
                <a:lnTo>
                  <a:pt x="85" y="252"/>
                </a:lnTo>
                <a:lnTo>
                  <a:pt x="87" y="249"/>
                </a:lnTo>
                <a:lnTo>
                  <a:pt x="87" y="249"/>
                </a:lnTo>
                <a:lnTo>
                  <a:pt x="85" y="252"/>
                </a:lnTo>
                <a:lnTo>
                  <a:pt x="85" y="252"/>
                </a:lnTo>
                <a:close/>
                <a:moveTo>
                  <a:pt x="24" y="76"/>
                </a:moveTo>
                <a:lnTo>
                  <a:pt x="24" y="76"/>
                </a:lnTo>
                <a:lnTo>
                  <a:pt x="25" y="73"/>
                </a:lnTo>
                <a:lnTo>
                  <a:pt x="25" y="73"/>
                </a:lnTo>
                <a:lnTo>
                  <a:pt x="24" y="76"/>
                </a:lnTo>
                <a:lnTo>
                  <a:pt x="24" y="76"/>
                </a:lnTo>
                <a:close/>
                <a:moveTo>
                  <a:pt x="39" y="55"/>
                </a:moveTo>
                <a:lnTo>
                  <a:pt x="39" y="55"/>
                </a:lnTo>
                <a:lnTo>
                  <a:pt x="38" y="52"/>
                </a:lnTo>
                <a:lnTo>
                  <a:pt x="38" y="52"/>
                </a:lnTo>
                <a:lnTo>
                  <a:pt x="39" y="55"/>
                </a:lnTo>
                <a:lnTo>
                  <a:pt x="39" y="55"/>
                </a:lnTo>
                <a:close/>
                <a:moveTo>
                  <a:pt x="61" y="314"/>
                </a:moveTo>
                <a:lnTo>
                  <a:pt x="61" y="314"/>
                </a:lnTo>
                <a:lnTo>
                  <a:pt x="61" y="314"/>
                </a:lnTo>
                <a:lnTo>
                  <a:pt x="61" y="314"/>
                </a:lnTo>
                <a:lnTo>
                  <a:pt x="58" y="314"/>
                </a:lnTo>
                <a:lnTo>
                  <a:pt x="58" y="314"/>
                </a:lnTo>
                <a:lnTo>
                  <a:pt x="61" y="314"/>
                </a:lnTo>
                <a:lnTo>
                  <a:pt x="61" y="314"/>
                </a:lnTo>
                <a:close/>
                <a:moveTo>
                  <a:pt x="58" y="412"/>
                </a:moveTo>
                <a:lnTo>
                  <a:pt x="58" y="412"/>
                </a:lnTo>
                <a:lnTo>
                  <a:pt x="61" y="413"/>
                </a:lnTo>
                <a:lnTo>
                  <a:pt x="61" y="413"/>
                </a:lnTo>
                <a:lnTo>
                  <a:pt x="58" y="412"/>
                </a:lnTo>
                <a:lnTo>
                  <a:pt x="58" y="412"/>
                </a:lnTo>
                <a:close/>
                <a:moveTo>
                  <a:pt x="99" y="439"/>
                </a:moveTo>
                <a:lnTo>
                  <a:pt x="99" y="439"/>
                </a:lnTo>
                <a:lnTo>
                  <a:pt x="99" y="439"/>
                </a:lnTo>
                <a:lnTo>
                  <a:pt x="99" y="439"/>
                </a:lnTo>
                <a:lnTo>
                  <a:pt x="99" y="437"/>
                </a:lnTo>
                <a:lnTo>
                  <a:pt x="99" y="437"/>
                </a:lnTo>
                <a:lnTo>
                  <a:pt x="98" y="437"/>
                </a:lnTo>
                <a:lnTo>
                  <a:pt x="98" y="437"/>
                </a:lnTo>
                <a:lnTo>
                  <a:pt x="99" y="439"/>
                </a:lnTo>
                <a:lnTo>
                  <a:pt x="99" y="439"/>
                </a:lnTo>
                <a:close/>
                <a:moveTo>
                  <a:pt x="68" y="95"/>
                </a:moveTo>
                <a:lnTo>
                  <a:pt x="68" y="95"/>
                </a:lnTo>
                <a:lnTo>
                  <a:pt x="68" y="95"/>
                </a:lnTo>
                <a:lnTo>
                  <a:pt x="68" y="95"/>
                </a:lnTo>
                <a:lnTo>
                  <a:pt x="66" y="93"/>
                </a:lnTo>
                <a:lnTo>
                  <a:pt x="66" y="93"/>
                </a:lnTo>
                <a:lnTo>
                  <a:pt x="66" y="93"/>
                </a:lnTo>
                <a:lnTo>
                  <a:pt x="66" y="93"/>
                </a:lnTo>
                <a:lnTo>
                  <a:pt x="68" y="95"/>
                </a:lnTo>
                <a:lnTo>
                  <a:pt x="68" y="95"/>
                </a:lnTo>
                <a:close/>
                <a:moveTo>
                  <a:pt x="47" y="159"/>
                </a:moveTo>
                <a:lnTo>
                  <a:pt x="47" y="159"/>
                </a:lnTo>
                <a:lnTo>
                  <a:pt x="47" y="159"/>
                </a:lnTo>
                <a:lnTo>
                  <a:pt x="49" y="159"/>
                </a:lnTo>
                <a:lnTo>
                  <a:pt x="49" y="159"/>
                </a:lnTo>
                <a:lnTo>
                  <a:pt x="47" y="159"/>
                </a:lnTo>
                <a:lnTo>
                  <a:pt x="47" y="159"/>
                </a:lnTo>
                <a:lnTo>
                  <a:pt x="47" y="159"/>
                </a:lnTo>
                <a:close/>
                <a:moveTo>
                  <a:pt x="52" y="293"/>
                </a:moveTo>
                <a:lnTo>
                  <a:pt x="52" y="293"/>
                </a:lnTo>
                <a:lnTo>
                  <a:pt x="54" y="293"/>
                </a:lnTo>
                <a:lnTo>
                  <a:pt x="54" y="293"/>
                </a:lnTo>
                <a:lnTo>
                  <a:pt x="52" y="293"/>
                </a:lnTo>
                <a:lnTo>
                  <a:pt x="52" y="293"/>
                </a:lnTo>
                <a:close/>
                <a:moveTo>
                  <a:pt x="88" y="227"/>
                </a:moveTo>
                <a:lnTo>
                  <a:pt x="88" y="227"/>
                </a:lnTo>
                <a:lnTo>
                  <a:pt x="88" y="224"/>
                </a:lnTo>
                <a:lnTo>
                  <a:pt x="88" y="224"/>
                </a:lnTo>
                <a:lnTo>
                  <a:pt x="88" y="224"/>
                </a:lnTo>
                <a:lnTo>
                  <a:pt x="88" y="224"/>
                </a:lnTo>
                <a:lnTo>
                  <a:pt x="88" y="227"/>
                </a:lnTo>
                <a:lnTo>
                  <a:pt x="88" y="227"/>
                </a:lnTo>
                <a:close/>
                <a:moveTo>
                  <a:pt x="50" y="404"/>
                </a:moveTo>
                <a:lnTo>
                  <a:pt x="50" y="404"/>
                </a:lnTo>
                <a:lnTo>
                  <a:pt x="50" y="404"/>
                </a:lnTo>
                <a:lnTo>
                  <a:pt x="52" y="404"/>
                </a:lnTo>
                <a:lnTo>
                  <a:pt x="52" y="404"/>
                </a:lnTo>
                <a:lnTo>
                  <a:pt x="50" y="404"/>
                </a:lnTo>
                <a:lnTo>
                  <a:pt x="50" y="404"/>
                </a:lnTo>
                <a:close/>
                <a:moveTo>
                  <a:pt x="87" y="248"/>
                </a:moveTo>
                <a:lnTo>
                  <a:pt x="87" y="248"/>
                </a:lnTo>
                <a:lnTo>
                  <a:pt x="87" y="248"/>
                </a:lnTo>
                <a:lnTo>
                  <a:pt x="87" y="248"/>
                </a:lnTo>
                <a:lnTo>
                  <a:pt x="88" y="246"/>
                </a:lnTo>
                <a:lnTo>
                  <a:pt x="88" y="246"/>
                </a:lnTo>
                <a:lnTo>
                  <a:pt x="88" y="246"/>
                </a:lnTo>
                <a:lnTo>
                  <a:pt x="88" y="246"/>
                </a:lnTo>
                <a:lnTo>
                  <a:pt x="87" y="248"/>
                </a:lnTo>
                <a:lnTo>
                  <a:pt x="87" y="248"/>
                </a:lnTo>
                <a:close/>
                <a:moveTo>
                  <a:pt x="49" y="407"/>
                </a:moveTo>
                <a:lnTo>
                  <a:pt x="49" y="407"/>
                </a:lnTo>
                <a:lnTo>
                  <a:pt x="47" y="405"/>
                </a:lnTo>
                <a:lnTo>
                  <a:pt x="47" y="405"/>
                </a:lnTo>
                <a:lnTo>
                  <a:pt x="49" y="407"/>
                </a:lnTo>
                <a:lnTo>
                  <a:pt x="49" y="407"/>
                </a:lnTo>
                <a:close/>
                <a:moveTo>
                  <a:pt x="77" y="193"/>
                </a:moveTo>
                <a:lnTo>
                  <a:pt x="77" y="193"/>
                </a:lnTo>
                <a:lnTo>
                  <a:pt x="76" y="193"/>
                </a:lnTo>
                <a:lnTo>
                  <a:pt x="76" y="193"/>
                </a:lnTo>
                <a:lnTo>
                  <a:pt x="77" y="193"/>
                </a:lnTo>
                <a:lnTo>
                  <a:pt x="77" y="193"/>
                </a:lnTo>
                <a:lnTo>
                  <a:pt x="77" y="193"/>
                </a:lnTo>
                <a:lnTo>
                  <a:pt x="77" y="193"/>
                </a:lnTo>
                <a:lnTo>
                  <a:pt x="77" y="193"/>
                </a:lnTo>
                <a:lnTo>
                  <a:pt x="77" y="193"/>
                </a:lnTo>
                <a:close/>
                <a:moveTo>
                  <a:pt x="61" y="99"/>
                </a:moveTo>
                <a:lnTo>
                  <a:pt x="61" y="99"/>
                </a:lnTo>
                <a:lnTo>
                  <a:pt x="61" y="99"/>
                </a:lnTo>
                <a:lnTo>
                  <a:pt x="61" y="99"/>
                </a:lnTo>
                <a:lnTo>
                  <a:pt x="61" y="101"/>
                </a:lnTo>
                <a:lnTo>
                  <a:pt x="61" y="101"/>
                </a:lnTo>
                <a:lnTo>
                  <a:pt x="61" y="101"/>
                </a:lnTo>
                <a:lnTo>
                  <a:pt x="61" y="101"/>
                </a:lnTo>
                <a:lnTo>
                  <a:pt x="61" y="99"/>
                </a:lnTo>
                <a:lnTo>
                  <a:pt x="61" y="99"/>
                </a:lnTo>
                <a:close/>
                <a:moveTo>
                  <a:pt x="9" y="364"/>
                </a:moveTo>
                <a:lnTo>
                  <a:pt x="9" y="364"/>
                </a:lnTo>
                <a:lnTo>
                  <a:pt x="8" y="364"/>
                </a:lnTo>
                <a:lnTo>
                  <a:pt x="8" y="364"/>
                </a:lnTo>
                <a:lnTo>
                  <a:pt x="8" y="364"/>
                </a:lnTo>
                <a:lnTo>
                  <a:pt x="8" y="364"/>
                </a:lnTo>
                <a:lnTo>
                  <a:pt x="9" y="364"/>
                </a:lnTo>
                <a:lnTo>
                  <a:pt x="9" y="364"/>
                </a:lnTo>
                <a:lnTo>
                  <a:pt x="9" y="364"/>
                </a:lnTo>
                <a:lnTo>
                  <a:pt x="9" y="364"/>
                </a:lnTo>
                <a:lnTo>
                  <a:pt x="9" y="364"/>
                </a:lnTo>
                <a:lnTo>
                  <a:pt x="9" y="364"/>
                </a:lnTo>
                <a:close/>
                <a:moveTo>
                  <a:pt x="77" y="314"/>
                </a:moveTo>
                <a:lnTo>
                  <a:pt x="77" y="314"/>
                </a:lnTo>
                <a:lnTo>
                  <a:pt x="77" y="314"/>
                </a:lnTo>
                <a:lnTo>
                  <a:pt x="77" y="314"/>
                </a:lnTo>
                <a:lnTo>
                  <a:pt x="77" y="314"/>
                </a:lnTo>
                <a:lnTo>
                  <a:pt x="77" y="314"/>
                </a:lnTo>
                <a:lnTo>
                  <a:pt x="77" y="314"/>
                </a:lnTo>
                <a:lnTo>
                  <a:pt x="77" y="314"/>
                </a:lnTo>
                <a:lnTo>
                  <a:pt x="77" y="314"/>
                </a:lnTo>
                <a:lnTo>
                  <a:pt x="77" y="314"/>
                </a:lnTo>
                <a:close/>
                <a:moveTo>
                  <a:pt x="54" y="290"/>
                </a:moveTo>
                <a:lnTo>
                  <a:pt x="54" y="290"/>
                </a:lnTo>
                <a:lnTo>
                  <a:pt x="54" y="290"/>
                </a:lnTo>
                <a:lnTo>
                  <a:pt x="54" y="290"/>
                </a:lnTo>
                <a:lnTo>
                  <a:pt x="55" y="292"/>
                </a:lnTo>
                <a:lnTo>
                  <a:pt x="55" y="292"/>
                </a:lnTo>
                <a:lnTo>
                  <a:pt x="55" y="292"/>
                </a:lnTo>
                <a:lnTo>
                  <a:pt x="55" y="292"/>
                </a:lnTo>
                <a:lnTo>
                  <a:pt x="54" y="290"/>
                </a:lnTo>
                <a:lnTo>
                  <a:pt x="54" y="290"/>
                </a:lnTo>
                <a:close/>
                <a:moveTo>
                  <a:pt x="80" y="32"/>
                </a:moveTo>
                <a:lnTo>
                  <a:pt x="80" y="32"/>
                </a:lnTo>
                <a:lnTo>
                  <a:pt x="80" y="32"/>
                </a:lnTo>
                <a:lnTo>
                  <a:pt x="80" y="32"/>
                </a:lnTo>
                <a:lnTo>
                  <a:pt x="79" y="32"/>
                </a:lnTo>
                <a:lnTo>
                  <a:pt x="79" y="32"/>
                </a:lnTo>
                <a:lnTo>
                  <a:pt x="79" y="32"/>
                </a:lnTo>
                <a:lnTo>
                  <a:pt x="79" y="32"/>
                </a:lnTo>
                <a:lnTo>
                  <a:pt x="80" y="32"/>
                </a:lnTo>
                <a:lnTo>
                  <a:pt x="80" y="32"/>
                </a:lnTo>
                <a:close/>
                <a:moveTo>
                  <a:pt x="73" y="308"/>
                </a:moveTo>
                <a:lnTo>
                  <a:pt x="73" y="308"/>
                </a:lnTo>
                <a:lnTo>
                  <a:pt x="73" y="308"/>
                </a:lnTo>
                <a:lnTo>
                  <a:pt x="73" y="308"/>
                </a:lnTo>
                <a:lnTo>
                  <a:pt x="73" y="308"/>
                </a:lnTo>
                <a:lnTo>
                  <a:pt x="73" y="308"/>
                </a:lnTo>
                <a:lnTo>
                  <a:pt x="73" y="308"/>
                </a:lnTo>
                <a:lnTo>
                  <a:pt x="73" y="308"/>
                </a:lnTo>
                <a:lnTo>
                  <a:pt x="73" y="308"/>
                </a:lnTo>
                <a:lnTo>
                  <a:pt x="73" y="308"/>
                </a:lnTo>
                <a:close/>
                <a:moveTo>
                  <a:pt x="79" y="194"/>
                </a:moveTo>
                <a:lnTo>
                  <a:pt x="79" y="194"/>
                </a:lnTo>
                <a:lnTo>
                  <a:pt x="79" y="194"/>
                </a:lnTo>
                <a:lnTo>
                  <a:pt x="79" y="194"/>
                </a:lnTo>
                <a:lnTo>
                  <a:pt x="79" y="194"/>
                </a:lnTo>
                <a:lnTo>
                  <a:pt x="79" y="194"/>
                </a:lnTo>
                <a:lnTo>
                  <a:pt x="79" y="196"/>
                </a:lnTo>
                <a:lnTo>
                  <a:pt x="79" y="196"/>
                </a:lnTo>
                <a:lnTo>
                  <a:pt x="79" y="194"/>
                </a:lnTo>
                <a:lnTo>
                  <a:pt x="79" y="194"/>
                </a:lnTo>
                <a:lnTo>
                  <a:pt x="79" y="194"/>
                </a:lnTo>
                <a:lnTo>
                  <a:pt x="79" y="19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352" name="组合 351"/>
          <p:cNvGrpSpPr/>
          <p:nvPr userDrawn="1"/>
        </p:nvGrpSpPr>
        <p:grpSpPr>
          <a:xfrm rot="1866842">
            <a:off x="6941928" y="2112680"/>
            <a:ext cx="530225" cy="660401"/>
            <a:chOff x="2535784" y="428973"/>
            <a:chExt cx="530225" cy="660401"/>
          </a:xfrm>
          <a:solidFill>
            <a:schemeClr val="accent1"/>
          </a:solidFill>
        </p:grpSpPr>
        <p:sp>
          <p:nvSpPr>
            <p:cNvPr id="353" name="Freeform 33"/>
            <p:cNvSpPr>
              <a:spLocks noEditPoints="1"/>
            </p:cNvSpPr>
            <p:nvPr/>
          </p:nvSpPr>
          <p:spPr bwMode="auto">
            <a:xfrm>
              <a:off x="2535784" y="428973"/>
              <a:ext cx="481013" cy="501650"/>
            </a:xfrm>
            <a:custGeom>
              <a:avLst/>
              <a:gdLst>
                <a:gd name="T0" fmla="*/ 233 w 303"/>
                <a:gd name="T1" fmla="*/ 21 h 316"/>
                <a:gd name="T2" fmla="*/ 295 w 303"/>
                <a:gd name="T3" fmla="*/ 104 h 316"/>
                <a:gd name="T4" fmla="*/ 300 w 303"/>
                <a:gd name="T5" fmla="*/ 185 h 316"/>
                <a:gd name="T6" fmla="*/ 230 w 303"/>
                <a:gd name="T7" fmla="*/ 286 h 316"/>
                <a:gd name="T8" fmla="*/ 128 w 303"/>
                <a:gd name="T9" fmla="*/ 314 h 316"/>
                <a:gd name="T10" fmla="*/ 71 w 303"/>
                <a:gd name="T11" fmla="*/ 293 h 316"/>
                <a:gd name="T12" fmla="*/ 22 w 303"/>
                <a:gd name="T13" fmla="*/ 243 h 316"/>
                <a:gd name="T14" fmla="*/ 0 w 303"/>
                <a:gd name="T15" fmla="*/ 166 h 316"/>
                <a:gd name="T16" fmla="*/ 20 w 303"/>
                <a:gd name="T17" fmla="*/ 71 h 316"/>
                <a:gd name="T18" fmla="*/ 85 w 303"/>
                <a:gd name="T19" fmla="*/ 11 h 316"/>
                <a:gd name="T20" fmla="*/ 150 w 303"/>
                <a:gd name="T21" fmla="*/ 0 h 316"/>
                <a:gd name="T22" fmla="*/ 9 w 303"/>
                <a:gd name="T23" fmla="*/ 177 h 316"/>
                <a:gd name="T24" fmla="*/ 128 w 303"/>
                <a:gd name="T25" fmla="*/ 306 h 316"/>
                <a:gd name="T26" fmla="*/ 126 w 303"/>
                <a:gd name="T27" fmla="*/ 308 h 316"/>
                <a:gd name="T28" fmla="*/ 246 w 303"/>
                <a:gd name="T29" fmla="*/ 268 h 316"/>
                <a:gd name="T30" fmla="*/ 148 w 303"/>
                <a:gd name="T31" fmla="*/ 311 h 316"/>
                <a:gd name="T32" fmla="*/ 91 w 303"/>
                <a:gd name="T33" fmla="*/ 300 h 316"/>
                <a:gd name="T34" fmla="*/ 164 w 303"/>
                <a:gd name="T35" fmla="*/ 311 h 316"/>
                <a:gd name="T36" fmla="*/ 268 w 303"/>
                <a:gd name="T37" fmla="*/ 248 h 316"/>
                <a:gd name="T38" fmla="*/ 33 w 303"/>
                <a:gd name="T39" fmla="*/ 71 h 316"/>
                <a:gd name="T40" fmla="*/ 77 w 303"/>
                <a:gd name="T41" fmla="*/ 35 h 316"/>
                <a:gd name="T42" fmla="*/ 139 w 303"/>
                <a:gd name="T43" fmla="*/ 16 h 316"/>
                <a:gd name="T44" fmla="*/ 117 w 303"/>
                <a:gd name="T45" fmla="*/ 22 h 316"/>
                <a:gd name="T46" fmla="*/ 39 w 303"/>
                <a:gd name="T47" fmla="*/ 71 h 316"/>
                <a:gd name="T48" fmla="*/ 11 w 303"/>
                <a:gd name="T49" fmla="*/ 142 h 316"/>
                <a:gd name="T50" fmla="*/ 31 w 303"/>
                <a:gd name="T51" fmla="*/ 237 h 316"/>
                <a:gd name="T52" fmla="*/ 94 w 303"/>
                <a:gd name="T53" fmla="*/ 295 h 316"/>
                <a:gd name="T54" fmla="*/ 186 w 303"/>
                <a:gd name="T55" fmla="*/ 300 h 316"/>
                <a:gd name="T56" fmla="*/ 270 w 303"/>
                <a:gd name="T57" fmla="*/ 229 h 316"/>
                <a:gd name="T58" fmla="*/ 287 w 303"/>
                <a:gd name="T59" fmla="*/ 122 h 316"/>
                <a:gd name="T60" fmla="*/ 244 w 303"/>
                <a:gd name="T61" fmla="*/ 46 h 316"/>
                <a:gd name="T62" fmla="*/ 169 w 303"/>
                <a:gd name="T63" fmla="*/ 10 h 316"/>
                <a:gd name="T64" fmla="*/ 76 w 303"/>
                <a:gd name="T65" fmla="*/ 28 h 316"/>
                <a:gd name="T66" fmla="*/ 298 w 303"/>
                <a:gd name="T67" fmla="*/ 142 h 316"/>
                <a:gd name="T68" fmla="*/ 279 w 303"/>
                <a:gd name="T69" fmla="*/ 71 h 316"/>
                <a:gd name="T70" fmla="*/ 214 w 303"/>
                <a:gd name="T71" fmla="*/ 14 h 316"/>
                <a:gd name="T72" fmla="*/ 218 w 303"/>
                <a:gd name="T73" fmla="*/ 19 h 316"/>
                <a:gd name="T74" fmla="*/ 274 w 303"/>
                <a:gd name="T75" fmla="*/ 77 h 316"/>
                <a:gd name="T76" fmla="*/ 298 w 303"/>
                <a:gd name="T77" fmla="*/ 142 h 316"/>
                <a:gd name="T78" fmla="*/ 236 w 303"/>
                <a:gd name="T79" fmla="*/ 273 h 316"/>
                <a:gd name="T80" fmla="*/ 292 w 303"/>
                <a:gd name="T81" fmla="*/ 194 h 316"/>
                <a:gd name="T82" fmla="*/ 287 w 303"/>
                <a:gd name="T83" fmla="*/ 110 h 316"/>
                <a:gd name="T84" fmla="*/ 293 w 303"/>
                <a:gd name="T85" fmla="*/ 144 h 316"/>
                <a:gd name="T86" fmla="*/ 262 w 303"/>
                <a:gd name="T87" fmla="*/ 245 h 316"/>
                <a:gd name="T88" fmla="*/ 191 w 303"/>
                <a:gd name="T89" fmla="*/ 300 h 316"/>
                <a:gd name="T90" fmla="*/ 57 w 303"/>
                <a:gd name="T91" fmla="*/ 32 h 316"/>
                <a:gd name="T92" fmla="*/ 8 w 303"/>
                <a:gd name="T93" fmla="*/ 107 h 316"/>
                <a:gd name="T94" fmla="*/ 23 w 303"/>
                <a:gd name="T95" fmla="*/ 77 h 316"/>
                <a:gd name="T96" fmla="*/ 91 w 303"/>
                <a:gd name="T97" fmla="*/ 13 h 316"/>
                <a:gd name="T98" fmla="*/ 50 w 303"/>
                <a:gd name="T99" fmla="*/ 268 h 316"/>
                <a:gd name="T100" fmla="*/ 12 w 303"/>
                <a:gd name="T101" fmla="*/ 200 h 316"/>
                <a:gd name="T102" fmla="*/ 5 w 303"/>
                <a:gd name="T103" fmla="*/ 147 h 316"/>
                <a:gd name="T104" fmla="*/ 16 w 303"/>
                <a:gd name="T105" fmla="*/ 221 h 316"/>
                <a:gd name="T106" fmla="*/ 74 w 303"/>
                <a:gd name="T107" fmla="*/ 290 h 316"/>
                <a:gd name="T108" fmla="*/ 65 w 303"/>
                <a:gd name="T109" fmla="*/ 33 h 316"/>
                <a:gd name="T110" fmla="*/ 126 w 303"/>
                <a:gd name="T111" fmla="*/ 6 h 316"/>
                <a:gd name="T112" fmla="*/ 72 w 303"/>
                <a:gd name="T113" fmla="*/ 27 h 316"/>
                <a:gd name="T114" fmla="*/ 169 w 303"/>
                <a:gd name="T115" fmla="*/ 5 h 316"/>
                <a:gd name="T116" fmla="*/ 154 w 303"/>
                <a:gd name="T117" fmla="*/ 3 h 316"/>
                <a:gd name="T118" fmla="*/ 170 w 303"/>
                <a:gd name="T119" fmla="*/ 5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3" h="316">
                  <a:moveTo>
                    <a:pt x="150" y="0"/>
                  </a:moveTo>
                  <a:lnTo>
                    <a:pt x="150" y="0"/>
                  </a:lnTo>
                  <a:lnTo>
                    <a:pt x="169" y="2"/>
                  </a:lnTo>
                  <a:lnTo>
                    <a:pt x="169" y="2"/>
                  </a:lnTo>
                  <a:lnTo>
                    <a:pt x="188" y="5"/>
                  </a:lnTo>
                  <a:lnTo>
                    <a:pt x="188" y="5"/>
                  </a:lnTo>
                  <a:lnTo>
                    <a:pt x="210" y="10"/>
                  </a:lnTo>
                  <a:lnTo>
                    <a:pt x="210" y="10"/>
                  </a:lnTo>
                  <a:lnTo>
                    <a:pt x="221" y="14"/>
                  </a:lnTo>
                  <a:lnTo>
                    <a:pt x="233" y="21"/>
                  </a:lnTo>
                  <a:lnTo>
                    <a:pt x="233" y="21"/>
                  </a:lnTo>
                  <a:lnTo>
                    <a:pt x="252" y="33"/>
                  </a:lnTo>
                  <a:lnTo>
                    <a:pt x="252" y="33"/>
                  </a:lnTo>
                  <a:lnTo>
                    <a:pt x="263" y="43"/>
                  </a:lnTo>
                  <a:lnTo>
                    <a:pt x="271" y="54"/>
                  </a:lnTo>
                  <a:lnTo>
                    <a:pt x="271" y="54"/>
                  </a:lnTo>
                  <a:lnTo>
                    <a:pt x="282" y="69"/>
                  </a:lnTo>
                  <a:lnTo>
                    <a:pt x="290" y="87"/>
                  </a:lnTo>
                  <a:lnTo>
                    <a:pt x="290" y="87"/>
                  </a:lnTo>
                  <a:lnTo>
                    <a:pt x="295" y="104"/>
                  </a:lnTo>
                  <a:lnTo>
                    <a:pt x="295" y="104"/>
                  </a:lnTo>
                  <a:lnTo>
                    <a:pt x="300" y="128"/>
                  </a:lnTo>
                  <a:lnTo>
                    <a:pt x="300" y="128"/>
                  </a:lnTo>
                  <a:lnTo>
                    <a:pt x="303" y="148"/>
                  </a:lnTo>
                  <a:lnTo>
                    <a:pt x="303" y="148"/>
                  </a:lnTo>
                  <a:lnTo>
                    <a:pt x="301" y="161"/>
                  </a:lnTo>
                  <a:lnTo>
                    <a:pt x="301" y="161"/>
                  </a:lnTo>
                  <a:lnTo>
                    <a:pt x="300" y="172"/>
                  </a:lnTo>
                  <a:lnTo>
                    <a:pt x="300" y="172"/>
                  </a:lnTo>
                  <a:lnTo>
                    <a:pt x="300" y="185"/>
                  </a:lnTo>
                  <a:lnTo>
                    <a:pt x="300" y="185"/>
                  </a:lnTo>
                  <a:lnTo>
                    <a:pt x="296" y="200"/>
                  </a:lnTo>
                  <a:lnTo>
                    <a:pt x="290" y="215"/>
                  </a:lnTo>
                  <a:lnTo>
                    <a:pt x="290" y="215"/>
                  </a:lnTo>
                  <a:lnTo>
                    <a:pt x="282" y="232"/>
                  </a:lnTo>
                  <a:lnTo>
                    <a:pt x="273" y="248"/>
                  </a:lnTo>
                  <a:lnTo>
                    <a:pt x="260" y="260"/>
                  </a:lnTo>
                  <a:lnTo>
                    <a:pt x="246" y="273"/>
                  </a:lnTo>
                  <a:lnTo>
                    <a:pt x="246" y="273"/>
                  </a:lnTo>
                  <a:lnTo>
                    <a:pt x="230" y="286"/>
                  </a:lnTo>
                  <a:lnTo>
                    <a:pt x="214" y="297"/>
                  </a:lnTo>
                  <a:lnTo>
                    <a:pt x="214" y="297"/>
                  </a:lnTo>
                  <a:lnTo>
                    <a:pt x="194" y="306"/>
                  </a:lnTo>
                  <a:lnTo>
                    <a:pt x="173" y="312"/>
                  </a:lnTo>
                  <a:lnTo>
                    <a:pt x="173" y="312"/>
                  </a:lnTo>
                  <a:lnTo>
                    <a:pt x="159" y="316"/>
                  </a:lnTo>
                  <a:lnTo>
                    <a:pt x="143" y="316"/>
                  </a:lnTo>
                  <a:lnTo>
                    <a:pt x="143" y="316"/>
                  </a:lnTo>
                  <a:lnTo>
                    <a:pt x="128" y="314"/>
                  </a:lnTo>
                  <a:lnTo>
                    <a:pt x="128" y="314"/>
                  </a:lnTo>
                  <a:lnTo>
                    <a:pt x="117" y="312"/>
                  </a:lnTo>
                  <a:lnTo>
                    <a:pt x="106" y="308"/>
                  </a:lnTo>
                  <a:lnTo>
                    <a:pt x="106" y="308"/>
                  </a:lnTo>
                  <a:lnTo>
                    <a:pt x="91" y="303"/>
                  </a:lnTo>
                  <a:lnTo>
                    <a:pt x="91" y="303"/>
                  </a:lnTo>
                  <a:lnTo>
                    <a:pt x="90" y="303"/>
                  </a:lnTo>
                  <a:lnTo>
                    <a:pt x="90" y="303"/>
                  </a:lnTo>
                  <a:lnTo>
                    <a:pt x="87" y="303"/>
                  </a:lnTo>
                  <a:lnTo>
                    <a:pt x="87" y="303"/>
                  </a:lnTo>
                  <a:lnTo>
                    <a:pt x="71" y="293"/>
                  </a:lnTo>
                  <a:lnTo>
                    <a:pt x="57" y="282"/>
                  </a:lnTo>
                  <a:lnTo>
                    <a:pt x="57" y="282"/>
                  </a:lnTo>
                  <a:lnTo>
                    <a:pt x="53" y="281"/>
                  </a:lnTo>
                  <a:lnTo>
                    <a:pt x="53" y="281"/>
                  </a:lnTo>
                  <a:lnTo>
                    <a:pt x="44" y="271"/>
                  </a:lnTo>
                  <a:lnTo>
                    <a:pt x="36" y="263"/>
                  </a:lnTo>
                  <a:lnTo>
                    <a:pt x="36" y="263"/>
                  </a:lnTo>
                  <a:lnTo>
                    <a:pt x="30" y="254"/>
                  </a:lnTo>
                  <a:lnTo>
                    <a:pt x="30" y="254"/>
                  </a:lnTo>
                  <a:lnTo>
                    <a:pt x="22" y="243"/>
                  </a:lnTo>
                  <a:lnTo>
                    <a:pt x="22" y="243"/>
                  </a:lnTo>
                  <a:lnTo>
                    <a:pt x="14" y="226"/>
                  </a:lnTo>
                  <a:lnTo>
                    <a:pt x="14" y="226"/>
                  </a:lnTo>
                  <a:lnTo>
                    <a:pt x="8" y="213"/>
                  </a:lnTo>
                  <a:lnTo>
                    <a:pt x="5" y="199"/>
                  </a:lnTo>
                  <a:lnTo>
                    <a:pt x="5" y="199"/>
                  </a:lnTo>
                  <a:lnTo>
                    <a:pt x="1" y="180"/>
                  </a:lnTo>
                  <a:lnTo>
                    <a:pt x="1" y="180"/>
                  </a:lnTo>
                  <a:lnTo>
                    <a:pt x="0" y="166"/>
                  </a:lnTo>
                  <a:lnTo>
                    <a:pt x="0" y="166"/>
                  </a:lnTo>
                  <a:lnTo>
                    <a:pt x="0" y="153"/>
                  </a:lnTo>
                  <a:lnTo>
                    <a:pt x="0" y="153"/>
                  </a:lnTo>
                  <a:lnTo>
                    <a:pt x="1" y="123"/>
                  </a:lnTo>
                  <a:lnTo>
                    <a:pt x="1" y="123"/>
                  </a:lnTo>
                  <a:lnTo>
                    <a:pt x="6" y="103"/>
                  </a:lnTo>
                  <a:lnTo>
                    <a:pt x="6" y="103"/>
                  </a:lnTo>
                  <a:lnTo>
                    <a:pt x="11" y="88"/>
                  </a:lnTo>
                  <a:lnTo>
                    <a:pt x="11" y="88"/>
                  </a:lnTo>
                  <a:lnTo>
                    <a:pt x="14" y="79"/>
                  </a:lnTo>
                  <a:lnTo>
                    <a:pt x="20" y="71"/>
                  </a:lnTo>
                  <a:lnTo>
                    <a:pt x="20" y="71"/>
                  </a:lnTo>
                  <a:lnTo>
                    <a:pt x="33" y="52"/>
                  </a:lnTo>
                  <a:lnTo>
                    <a:pt x="49" y="33"/>
                  </a:lnTo>
                  <a:lnTo>
                    <a:pt x="49" y="33"/>
                  </a:lnTo>
                  <a:lnTo>
                    <a:pt x="58" y="25"/>
                  </a:lnTo>
                  <a:lnTo>
                    <a:pt x="68" y="19"/>
                  </a:lnTo>
                  <a:lnTo>
                    <a:pt x="68" y="19"/>
                  </a:lnTo>
                  <a:lnTo>
                    <a:pt x="76" y="14"/>
                  </a:lnTo>
                  <a:lnTo>
                    <a:pt x="85" y="11"/>
                  </a:lnTo>
                  <a:lnTo>
                    <a:pt x="85" y="11"/>
                  </a:lnTo>
                  <a:lnTo>
                    <a:pt x="99" y="6"/>
                  </a:lnTo>
                  <a:lnTo>
                    <a:pt x="115" y="3"/>
                  </a:lnTo>
                  <a:lnTo>
                    <a:pt x="115" y="3"/>
                  </a:lnTo>
                  <a:lnTo>
                    <a:pt x="121" y="2"/>
                  </a:lnTo>
                  <a:lnTo>
                    <a:pt x="121" y="2"/>
                  </a:lnTo>
                  <a:lnTo>
                    <a:pt x="131" y="0"/>
                  </a:lnTo>
                  <a:lnTo>
                    <a:pt x="142" y="0"/>
                  </a:lnTo>
                  <a:lnTo>
                    <a:pt x="142" y="0"/>
                  </a:lnTo>
                  <a:lnTo>
                    <a:pt x="150" y="0"/>
                  </a:lnTo>
                  <a:lnTo>
                    <a:pt x="150" y="0"/>
                  </a:lnTo>
                  <a:close/>
                  <a:moveTo>
                    <a:pt x="9" y="178"/>
                  </a:moveTo>
                  <a:lnTo>
                    <a:pt x="9" y="178"/>
                  </a:lnTo>
                  <a:lnTo>
                    <a:pt x="9" y="180"/>
                  </a:lnTo>
                  <a:lnTo>
                    <a:pt x="9" y="180"/>
                  </a:lnTo>
                  <a:lnTo>
                    <a:pt x="9" y="180"/>
                  </a:lnTo>
                  <a:lnTo>
                    <a:pt x="9" y="180"/>
                  </a:lnTo>
                  <a:lnTo>
                    <a:pt x="9" y="178"/>
                  </a:lnTo>
                  <a:lnTo>
                    <a:pt x="9" y="178"/>
                  </a:lnTo>
                  <a:lnTo>
                    <a:pt x="9" y="177"/>
                  </a:lnTo>
                  <a:lnTo>
                    <a:pt x="9" y="177"/>
                  </a:lnTo>
                  <a:lnTo>
                    <a:pt x="9" y="177"/>
                  </a:lnTo>
                  <a:lnTo>
                    <a:pt x="9" y="177"/>
                  </a:lnTo>
                  <a:lnTo>
                    <a:pt x="9" y="178"/>
                  </a:lnTo>
                  <a:lnTo>
                    <a:pt x="9" y="178"/>
                  </a:lnTo>
                  <a:close/>
                  <a:moveTo>
                    <a:pt x="126" y="308"/>
                  </a:moveTo>
                  <a:lnTo>
                    <a:pt x="126" y="308"/>
                  </a:lnTo>
                  <a:lnTo>
                    <a:pt x="128" y="308"/>
                  </a:lnTo>
                  <a:lnTo>
                    <a:pt x="128" y="308"/>
                  </a:lnTo>
                  <a:lnTo>
                    <a:pt x="128" y="306"/>
                  </a:lnTo>
                  <a:lnTo>
                    <a:pt x="128" y="306"/>
                  </a:lnTo>
                  <a:lnTo>
                    <a:pt x="126" y="308"/>
                  </a:lnTo>
                  <a:lnTo>
                    <a:pt x="126" y="308"/>
                  </a:lnTo>
                  <a:lnTo>
                    <a:pt x="124" y="306"/>
                  </a:lnTo>
                  <a:lnTo>
                    <a:pt x="124" y="306"/>
                  </a:lnTo>
                  <a:lnTo>
                    <a:pt x="107" y="301"/>
                  </a:lnTo>
                  <a:lnTo>
                    <a:pt x="107" y="301"/>
                  </a:lnTo>
                  <a:lnTo>
                    <a:pt x="107" y="301"/>
                  </a:lnTo>
                  <a:lnTo>
                    <a:pt x="107" y="301"/>
                  </a:lnTo>
                  <a:lnTo>
                    <a:pt x="117" y="304"/>
                  </a:lnTo>
                  <a:lnTo>
                    <a:pt x="126" y="308"/>
                  </a:lnTo>
                  <a:lnTo>
                    <a:pt x="126" y="308"/>
                  </a:lnTo>
                  <a:close/>
                  <a:moveTo>
                    <a:pt x="279" y="230"/>
                  </a:moveTo>
                  <a:lnTo>
                    <a:pt x="279" y="230"/>
                  </a:lnTo>
                  <a:lnTo>
                    <a:pt x="277" y="232"/>
                  </a:lnTo>
                  <a:lnTo>
                    <a:pt x="277" y="232"/>
                  </a:lnTo>
                  <a:lnTo>
                    <a:pt x="266" y="246"/>
                  </a:lnTo>
                  <a:lnTo>
                    <a:pt x="266" y="246"/>
                  </a:lnTo>
                  <a:lnTo>
                    <a:pt x="257" y="259"/>
                  </a:lnTo>
                  <a:lnTo>
                    <a:pt x="246" y="268"/>
                  </a:lnTo>
                  <a:lnTo>
                    <a:pt x="246" y="268"/>
                  </a:lnTo>
                  <a:lnTo>
                    <a:pt x="230" y="282"/>
                  </a:lnTo>
                  <a:lnTo>
                    <a:pt x="211" y="293"/>
                  </a:lnTo>
                  <a:lnTo>
                    <a:pt x="211" y="293"/>
                  </a:lnTo>
                  <a:lnTo>
                    <a:pt x="210" y="295"/>
                  </a:lnTo>
                  <a:lnTo>
                    <a:pt x="210" y="295"/>
                  </a:lnTo>
                  <a:lnTo>
                    <a:pt x="194" y="301"/>
                  </a:lnTo>
                  <a:lnTo>
                    <a:pt x="178" y="308"/>
                  </a:lnTo>
                  <a:lnTo>
                    <a:pt x="178" y="308"/>
                  </a:lnTo>
                  <a:lnTo>
                    <a:pt x="164" y="311"/>
                  </a:lnTo>
                  <a:lnTo>
                    <a:pt x="148" y="311"/>
                  </a:lnTo>
                  <a:lnTo>
                    <a:pt x="148" y="311"/>
                  </a:lnTo>
                  <a:lnTo>
                    <a:pt x="135" y="311"/>
                  </a:lnTo>
                  <a:lnTo>
                    <a:pt x="135" y="311"/>
                  </a:lnTo>
                  <a:lnTo>
                    <a:pt x="118" y="308"/>
                  </a:lnTo>
                  <a:lnTo>
                    <a:pt x="118" y="308"/>
                  </a:lnTo>
                  <a:lnTo>
                    <a:pt x="106" y="304"/>
                  </a:lnTo>
                  <a:lnTo>
                    <a:pt x="93" y="300"/>
                  </a:lnTo>
                  <a:lnTo>
                    <a:pt x="93" y="300"/>
                  </a:lnTo>
                  <a:lnTo>
                    <a:pt x="91" y="300"/>
                  </a:lnTo>
                  <a:lnTo>
                    <a:pt x="91" y="300"/>
                  </a:lnTo>
                  <a:lnTo>
                    <a:pt x="93" y="300"/>
                  </a:lnTo>
                  <a:lnTo>
                    <a:pt x="93" y="300"/>
                  </a:lnTo>
                  <a:lnTo>
                    <a:pt x="106" y="306"/>
                  </a:lnTo>
                  <a:lnTo>
                    <a:pt x="106" y="306"/>
                  </a:lnTo>
                  <a:lnTo>
                    <a:pt x="117" y="309"/>
                  </a:lnTo>
                  <a:lnTo>
                    <a:pt x="129" y="311"/>
                  </a:lnTo>
                  <a:lnTo>
                    <a:pt x="129" y="311"/>
                  </a:lnTo>
                  <a:lnTo>
                    <a:pt x="151" y="312"/>
                  </a:lnTo>
                  <a:lnTo>
                    <a:pt x="151" y="312"/>
                  </a:lnTo>
                  <a:lnTo>
                    <a:pt x="164" y="311"/>
                  </a:lnTo>
                  <a:lnTo>
                    <a:pt x="164" y="311"/>
                  </a:lnTo>
                  <a:lnTo>
                    <a:pt x="181" y="308"/>
                  </a:lnTo>
                  <a:lnTo>
                    <a:pt x="197" y="301"/>
                  </a:lnTo>
                  <a:lnTo>
                    <a:pt x="197" y="301"/>
                  </a:lnTo>
                  <a:lnTo>
                    <a:pt x="213" y="293"/>
                  </a:lnTo>
                  <a:lnTo>
                    <a:pt x="229" y="284"/>
                  </a:lnTo>
                  <a:lnTo>
                    <a:pt x="243" y="273"/>
                  </a:lnTo>
                  <a:lnTo>
                    <a:pt x="255" y="262"/>
                  </a:lnTo>
                  <a:lnTo>
                    <a:pt x="255" y="262"/>
                  </a:lnTo>
                  <a:lnTo>
                    <a:pt x="268" y="248"/>
                  </a:lnTo>
                  <a:lnTo>
                    <a:pt x="279" y="232"/>
                  </a:lnTo>
                  <a:lnTo>
                    <a:pt x="279" y="232"/>
                  </a:lnTo>
                  <a:lnTo>
                    <a:pt x="279" y="230"/>
                  </a:lnTo>
                  <a:lnTo>
                    <a:pt x="279" y="230"/>
                  </a:lnTo>
                  <a:lnTo>
                    <a:pt x="279" y="229"/>
                  </a:lnTo>
                  <a:lnTo>
                    <a:pt x="279" y="229"/>
                  </a:lnTo>
                  <a:lnTo>
                    <a:pt x="279" y="230"/>
                  </a:lnTo>
                  <a:lnTo>
                    <a:pt x="279" y="230"/>
                  </a:lnTo>
                  <a:close/>
                  <a:moveTo>
                    <a:pt x="33" y="71"/>
                  </a:moveTo>
                  <a:lnTo>
                    <a:pt x="33" y="71"/>
                  </a:lnTo>
                  <a:lnTo>
                    <a:pt x="35" y="71"/>
                  </a:lnTo>
                  <a:lnTo>
                    <a:pt x="35" y="71"/>
                  </a:lnTo>
                  <a:lnTo>
                    <a:pt x="35" y="71"/>
                  </a:lnTo>
                  <a:lnTo>
                    <a:pt x="35" y="71"/>
                  </a:lnTo>
                  <a:lnTo>
                    <a:pt x="41" y="65"/>
                  </a:lnTo>
                  <a:lnTo>
                    <a:pt x="41" y="65"/>
                  </a:lnTo>
                  <a:lnTo>
                    <a:pt x="49" y="55"/>
                  </a:lnTo>
                  <a:lnTo>
                    <a:pt x="58" y="47"/>
                  </a:lnTo>
                  <a:lnTo>
                    <a:pt x="58" y="47"/>
                  </a:lnTo>
                  <a:lnTo>
                    <a:pt x="77" y="35"/>
                  </a:lnTo>
                  <a:lnTo>
                    <a:pt x="77" y="35"/>
                  </a:lnTo>
                  <a:lnTo>
                    <a:pt x="88" y="28"/>
                  </a:lnTo>
                  <a:lnTo>
                    <a:pt x="99" y="24"/>
                  </a:lnTo>
                  <a:lnTo>
                    <a:pt x="99" y="24"/>
                  </a:lnTo>
                  <a:lnTo>
                    <a:pt x="110" y="21"/>
                  </a:lnTo>
                  <a:lnTo>
                    <a:pt x="121" y="17"/>
                  </a:lnTo>
                  <a:lnTo>
                    <a:pt x="121" y="17"/>
                  </a:lnTo>
                  <a:lnTo>
                    <a:pt x="135" y="16"/>
                  </a:lnTo>
                  <a:lnTo>
                    <a:pt x="135" y="16"/>
                  </a:lnTo>
                  <a:lnTo>
                    <a:pt x="139" y="16"/>
                  </a:lnTo>
                  <a:lnTo>
                    <a:pt x="139" y="17"/>
                  </a:lnTo>
                  <a:lnTo>
                    <a:pt x="139" y="17"/>
                  </a:lnTo>
                  <a:lnTo>
                    <a:pt x="139" y="21"/>
                  </a:lnTo>
                  <a:lnTo>
                    <a:pt x="135" y="21"/>
                  </a:lnTo>
                  <a:lnTo>
                    <a:pt x="135" y="21"/>
                  </a:lnTo>
                  <a:lnTo>
                    <a:pt x="135" y="21"/>
                  </a:lnTo>
                  <a:lnTo>
                    <a:pt x="135" y="21"/>
                  </a:lnTo>
                  <a:lnTo>
                    <a:pt x="126" y="21"/>
                  </a:lnTo>
                  <a:lnTo>
                    <a:pt x="126" y="21"/>
                  </a:lnTo>
                  <a:lnTo>
                    <a:pt x="117" y="22"/>
                  </a:lnTo>
                  <a:lnTo>
                    <a:pt x="106" y="24"/>
                  </a:lnTo>
                  <a:lnTo>
                    <a:pt x="106" y="24"/>
                  </a:lnTo>
                  <a:lnTo>
                    <a:pt x="94" y="28"/>
                  </a:lnTo>
                  <a:lnTo>
                    <a:pt x="85" y="33"/>
                  </a:lnTo>
                  <a:lnTo>
                    <a:pt x="85" y="33"/>
                  </a:lnTo>
                  <a:lnTo>
                    <a:pt x="69" y="44"/>
                  </a:lnTo>
                  <a:lnTo>
                    <a:pt x="69" y="44"/>
                  </a:lnTo>
                  <a:lnTo>
                    <a:pt x="52" y="57"/>
                  </a:lnTo>
                  <a:lnTo>
                    <a:pt x="52" y="57"/>
                  </a:lnTo>
                  <a:lnTo>
                    <a:pt x="39" y="71"/>
                  </a:lnTo>
                  <a:lnTo>
                    <a:pt x="39" y="71"/>
                  </a:lnTo>
                  <a:lnTo>
                    <a:pt x="31" y="80"/>
                  </a:lnTo>
                  <a:lnTo>
                    <a:pt x="25" y="93"/>
                  </a:lnTo>
                  <a:lnTo>
                    <a:pt x="25" y="93"/>
                  </a:lnTo>
                  <a:lnTo>
                    <a:pt x="20" y="104"/>
                  </a:lnTo>
                  <a:lnTo>
                    <a:pt x="20" y="104"/>
                  </a:lnTo>
                  <a:lnTo>
                    <a:pt x="16" y="117"/>
                  </a:lnTo>
                  <a:lnTo>
                    <a:pt x="12" y="129"/>
                  </a:lnTo>
                  <a:lnTo>
                    <a:pt x="12" y="129"/>
                  </a:lnTo>
                  <a:lnTo>
                    <a:pt x="11" y="142"/>
                  </a:lnTo>
                  <a:lnTo>
                    <a:pt x="11" y="155"/>
                  </a:lnTo>
                  <a:lnTo>
                    <a:pt x="11" y="155"/>
                  </a:lnTo>
                  <a:lnTo>
                    <a:pt x="11" y="167"/>
                  </a:lnTo>
                  <a:lnTo>
                    <a:pt x="11" y="167"/>
                  </a:lnTo>
                  <a:lnTo>
                    <a:pt x="16" y="191"/>
                  </a:lnTo>
                  <a:lnTo>
                    <a:pt x="16" y="191"/>
                  </a:lnTo>
                  <a:lnTo>
                    <a:pt x="19" y="210"/>
                  </a:lnTo>
                  <a:lnTo>
                    <a:pt x="27" y="227"/>
                  </a:lnTo>
                  <a:lnTo>
                    <a:pt x="27" y="227"/>
                  </a:lnTo>
                  <a:lnTo>
                    <a:pt x="31" y="237"/>
                  </a:lnTo>
                  <a:lnTo>
                    <a:pt x="36" y="245"/>
                  </a:lnTo>
                  <a:lnTo>
                    <a:pt x="36" y="245"/>
                  </a:lnTo>
                  <a:lnTo>
                    <a:pt x="46" y="259"/>
                  </a:lnTo>
                  <a:lnTo>
                    <a:pt x="57" y="270"/>
                  </a:lnTo>
                  <a:lnTo>
                    <a:pt x="57" y="270"/>
                  </a:lnTo>
                  <a:lnTo>
                    <a:pt x="66" y="278"/>
                  </a:lnTo>
                  <a:lnTo>
                    <a:pt x="66" y="278"/>
                  </a:lnTo>
                  <a:lnTo>
                    <a:pt x="82" y="289"/>
                  </a:lnTo>
                  <a:lnTo>
                    <a:pt x="82" y="289"/>
                  </a:lnTo>
                  <a:lnTo>
                    <a:pt x="94" y="295"/>
                  </a:lnTo>
                  <a:lnTo>
                    <a:pt x="107" y="300"/>
                  </a:lnTo>
                  <a:lnTo>
                    <a:pt x="107" y="300"/>
                  </a:lnTo>
                  <a:lnTo>
                    <a:pt x="123" y="303"/>
                  </a:lnTo>
                  <a:lnTo>
                    <a:pt x="139" y="304"/>
                  </a:lnTo>
                  <a:lnTo>
                    <a:pt x="139" y="304"/>
                  </a:lnTo>
                  <a:lnTo>
                    <a:pt x="151" y="306"/>
                  </a:lnTo>
                  <a:lnTo>
                    <a:pt x="164" y="304"/>
                  </a:lnTo>
                  <a:lnTo>
                    <a:pt x="164" y="304"/>
                  </a:lnTo>
                  <a:lnTo>
                    <a:pt x="175" y="303"/>
                  </a:lnTo>
                  <a:lnTo>
                    <a:pt x="186" y="300"/>
                  </a:lnTo>
                  <a:lnTo>
                    <a:pt x="186" y="300"/>
                  </a:lnTo>
                  <a:lnTo>
                    <a:pt x="203" y="290"/>
                  </a:lnTo>
                  <a:lnTo>
                    <a:pt x="203" y="290"/>
                  </a:lnTo>
                  <a:lnTo>
                    <a:pt x="216" y="282"/>
                  </a:lnTo>
                  <a:lnTo>
                    <a:pt x="229" y="273"/>
                  </a:lnTo>
                  <a:lnTo>
                    <a:pt x="229" y="273"/>
                  </a:lnTo>
                  <a:lnTo>
                    <a:pt x="244" y="260"/>
                  </a:lnTo>
                  <a:lnTo>
                    <a:pt x="257" y="246"/>
                  </a:lnTo>
                  <a:lnTo>
                    <a:pt x="257" y="246"/>
                  </a:lnTo>
                  <a:lnTo>
                    <a:pt x="270" y="229"/>
                  </a:lnTo>
                  <a:lnTo>
                    <a:pt x="279" y="211"/>
                  </a:lnTo>
                  <a:lnTo>
                    <a:pt x="279" y="211"/>
                  </a:lnTo>
                  <a:lnTo>
                    <a:pt x="282" y="200"/>
                  </a:lnTo>
                  <a:lnTo>
                    <a:pt x="285" y="189"/>
                  </a:lnTo>
                  <a:lnTo>
                    <a:pt x="289" y="167"/>
                  </a:lnTo>
                  <a:lnTo>
                    <a:pt x="289" y="167"/>
                  </a:lnTo>
                  <a:lnTo>
                    <a:pt x="290" y="144"/>
                  </a:lnTo>
                  <a:lnTo>
                    <a:pt x="290" y="144"/>
                  </a:lnTo>
                  <a:lnTo>
                    <a:pt x="289" y="133"/>
                  </a:lnTo>
                  <a:lnTo>
                    <a:pt x="287" y="122"/>
                  </a:lnTo>
                  <a:lnTo>
                    <a:pt x="287" y="122"/>
                  </a:lnTo>
                  <a:lnTo>
                    <a:pt x="281" y="104"/>
                  </a:lnTo>
                  <a:lnTo>
                    <a:pt x="281" y="104"/>
                  </a:lnTo>
                  <a:lnTo>
                    <a:pt x="276" y="92"/>
                  </a:lnTo>
                  <a:lnTo>
                    <a:pt x="276" y="92"/>
                  </a:lnTo>
                  <a:lnTo>
                    <a:pt x="268" y="76"/>
                  </a:lnTo>
                  <a:lnTo>
                    <a:pt x="259" y="62"/>
                  </a:lnTo>
                  <a:lnTo>
                    <a:pt x="259" y="62"/>
                  </a:lnTo>
                  <a:lnTo>
                    <a:pt x="252" y="54"/>
                  </a:lnTo>
                  <a:lnTo>
                    <a:pt x="244" y="46"/>
                  </a:lnTo>
                  <a:lnTo>
                    <a:pt x="244" y="46"/>
                  </a:lnTo>
                  <a:lnTo>
                    <a:pt x="233" y="35"/>
                  </a:lnTo>
                  <a:lnTo>
                    <a:pt x="233" y="35"/>
                  </a:lnTo>
                  <a:lnTo>
                    <a:pt x="221" y="25"/>
                  </a:lnTo>
                  <a:lnTo>
                    <a:pt x="206" y="19"/>
                  </a:lnTo>
                  <a:lnTo>
                    <a:pt x="206" y="19"/>
                  </a:lnTo>
                  <a:lnTo>
                    <a:pt x="197" y="14"/>
                  </a:lnTo>
                  <a:lnTo>
                    <a:pt x="188" y="13"/>
                  </a:lnTo>
                  <a:lnTo>
                    <a:pt x="169" y="10"/>
                  </a:lnTo>
                  <a:lnTo>
                    <a:pt x="169" y="10"/>
                  </a:lnTo>
                  <a:lnTo>
                    <a:pt x="139" y="10"/>
                  </a:lnTo>
                  <a:lnTo>
                    <a:pt x="139" y="10"/>
                  </a:lnTo>
                  <a:lnTo>
                    <a:pt x="129" y="10"/>
                  </a:lnTo>
                  <a:lnTo>
                    <a:pt x="120" y="10"/>
                  </a:lnTo>
                  <a:lnTo>
                    <a:pt x="120" y="10"/>
                  </a:lnTo>
                  <a:lnTo>
                    <a:pt x="102" y="16"/>
                  </a:lnTo>
                  <a:lnTo>
                    <a:pt x="102" y="16"/>
                  </a:lnTo>
                  <a:lnTo>
                    <a:pt x="88" y="21"/>
                  </a:lnTo>
                  <a:lnTo>
                    <a:pt x="76" y="28"/>
                  </a:lnTo>
                  <a:lnTo>
                    <a:pt x="76" y="28"/>
                  </a:lnTo>
                  <a:lnTo>
                    <a:pt x="66" y="35"/>
                  </a:lnTo>
                  <a:lnTo>
                    <a:pt x="58" y="43"/>
                  </a:lnTo>
                  <a:lnTo>
                    <a:pt x="58" y="43"/>
                  </a:lnTo>
                  <a:lnTo>
                    <a:pt x="46" y="55"/>
                  </a:lnTo>
                  <a:lnTo>
                    <a:pt x="36" y="68"/>
                  </a:lnTo>
                  <a:lnTo>
                    <a:pt x="36" y="68"/>
                  </a:lnTo>
                  <a:lnTo>
                    <a:pt x="33" y="71"/>
                  </a:lnTo>
                  <a:lnTo>
                    <a:pt x="33" y="71"/>
                  </a:lnTo>
                  <a:close/>
                  <a:moveTo>
                    <a:pt x="298" y="142"/>
                  </a:moveTo>
                  <a:lnTo>
                    <a:pt x="298" y="142"/>
                  </a:lnTo>
                  <a:lnTo>
                    <a:pt x="298" y="142"/>
                  </a:lnTo>
                  <a:lnTo>
                    <a:pt x="298" y="142"/>
                  </a:lnTo>
                  <a:lnTo>
                    <a:pt x="296" y="128"/>
                  </a:lnTo>
                  <a:lnTo>
                    <a:pt x="296" y="128"/>
                  </a:lnTo>
                  <a:lnTo>
                    <a:pt x="293" y="107"/>
                  </a:lnTo>
                  <a:lnTo>
                    <a:pt x="293" y="107"/>
                  </a:lnTo>
                  <a:lnTo>
                    <a:pt x="290" y="98"/>
                  </a:lnTo>
                  <a:lnTo>
                    <a:pt x="287" y="88"/>
                  </a:lnTo>
                  <a:lnTo>
                    <a:pt x="287" y="88"/>
                  </a:lnTo>
                  <a:lnTo>
                    <a:pt x="279" y="71"/>
                  </a:lnTo>
                  <a:lnTo>
                    <a:pt x="270" y="55"/>
                  </a:lnTo>
                  <a:lnTo>
                    <a:pt x="270" y="55"/>
                  </a:lnTo>
                  <a:lnTo>
                    <a:pt x="260" y="44"/>
                  </a:lnTo>
                  <a:lnTo>
                    <a:pt x="249" y="35"/>
                  </a:lnTo>
                  <a:lnTo>
                    <a:pt x="249" y="35"/>
                  </a:lnTo>
                  <a:lnTo>
                    <a:pt x="238" y="27"/>
                  </a:lnTo>
                  <a:lnTo>
                    <a:pt x="227" y="21"/>
                  </a:lnTo>
                  <a:lnTo>
                    <a:pt x="227" y="21"/>
                  </a:lnTo>
                  <a:lnTo>
                    <a:pt x="214" y="14"/>
                  </a:lnTo>
                  <a:lnTo>
                    <a:pt x="214" y="14"/>
                  </a:lnTo>
                  <a:lnTo>
                    <a:pt x="203" y="11"/>
                  </a:lnTo>
                  <a:lnTo>
                    <a:pt x="194" y="8"/>
                  </a:lnTo>
                  <a:lnTo>
                    <a:pt x="194" y="8"/>
                  </a:lnTo>
                  <a:lnTo>
                    <a:pt x="191" y="8"/>
                  </a:lnTo>
                  <a:lnTo>
                    <a:pt x="191" y="8"/>
                  </a:lnTo>
                  <a:lnTo>
                    <a:pt x="191" y="8"/>
                  </a:lnTo>
                  <a:lnTo>
                    <a:pt x="191" y="8"/>
                  </a:lnTo>
                  <a:lnTo>
                    <a:pt x="205" y="13"/>
                  </a:lnTo>
                  <a:lnTo>
                    <a:pt x="218" y="19"/>
                  </a:lnTo>
                  <a:lnTo>
                    <a:pt x="218" y="19"/>
                  </a:lnTo>
                  <a:lnTo>
                    <a:pt x="219" y="21"/>
                  </a:lnTo>
                  <a:lnTo>
                    <a:pt x="219" y="21"/>
                  </a:lnTo>
                  <a:lnTo>
                    <a:pt x="230" y="27"/>
                  </a:lnTo>
                  <a:lnTo>
                    <a:pt x="238" y="35"/>
                  </a:lnTo>
                  <a:lnTo>
                    <a:pt x="238" y="35"/>
                  </a:lnTo>
                  <a:lnTo>
                    <a:pt x="249" y="44"/>
                  </a:lnTo>
                  <a:lnTo>
                    <a:pt x="259" y="54"/>
                  </a:lnTo>
                  <a:lnTo>
                    <a:pt x="259" y="54"/>
                  </a:lnTo>
                  <a:lnTo>
                    <a:pt x="268" y="65"/>
                  </a:lnTo>
                  <a:lnTo>
                    <a:pt x="274" y="77"/>
                  </a:lnTo>
                  <a:lnTo>
                    <a:pt x="274" y="77"/>
                  </a:lnTo>
                  <a:lnTo>
                    <a:pt x="281" y="88"/>
                  </a:lnTo>
                  <a:lnTo>
                    <a:pt x="281" y="88"/>
                  </a:lnTo>
                  <a:lnTo>
                    <a:pt x="292" y="115"/>
                  </a:lnTo>
                  <a:lnTo>
                    <a:pt x="292" y="115"/>
                  </a:lnTo>
                  <a:lnTo>
                    <a:pt x="295" y="125"/>
                  </a:lnTo>
                  <a:lnTo>
                    <a:pt x="296" y="134"/>
                  </a:lnTo>
                  <a:lnTo>
                    <a:pt x="296" y="134"/>
                  </a:lnTo>
                  <a:lnTo>
                    <a:pt x="298" y="142"/>
                  </a:lnTo>
                  <a:lnTo>
                    <a:pt x="298" y="142"/>
                  </a:lnTo>
                  <a:close/>
                  <a:moveTo>
                    <a:pt x="191" y="300"/>
                  </a:moveTo>
                  <a:lnTo>
                    <a:pt x="191" y="300"/>
                  </a:lnTo>
                  <a:lnTo>
                    <a:pt x="192" y="300"/>
                  </a:lnTo>
                  <a:lnTo>
                    <a:pt x="192" y="300"/>
                  </a:lnTo>
                  <a:lnTo>
                    <a:pt x="202" y="295"/>
                  </a:lnTo>
                  <a:lnTo>
                    <a:pt x="211" y="290"/>
                  </a:lnTo>
                  <a:lnTo>
                    <a:pt x="211" y="290"/>
                  </a:lnTo>
                  <a:lnTo>
                    <a:pt x="225" y="282"/>
                  </a:lnTo>
                  <a:lnTo>
                    <a:pt x="225" y="282"/>
                  </a:lnTo>
                  <a:lnTo>
                    <a:pt x="236" y="273"/>
                  </a:lnTo>
                  <a:lnTo>
                    <a:pt x="246" y="265"/>
                  </a:lnTo>
                  <a:lnTo>
                    <a:pt x="246" y="265"/>
                  </a:lnTo>
                  <a:lnTo>
                    <a:pt x="257" y="252"/>
                  </a:lnTo>
                  <a:lnTo>
                    <a:pt x="268" y="241"/>
                  </a:lnTo>
                  <a:lnTo>
                    <a:pt x="268" y="241"/>
                  </a:lnTo>
                  <a:lnTo>
                    <a:pt x="276" y="229"/>
                  </a:lnTo>
                  <a:lnTo>
                    <a:pt x="284" y="216"/>
                  </a:lnTo>
                  <a:lnTo>
                    <a:pt x="284" y="216"/>
                  </a:lnTo>
                  <a:lnTo>
                    <a:pt x="292" y="194"/>
                  </a:lnTo>
                  <a:lnTo>
                    <a:pt x="292" y="194"/>
                  </a:lnTo>
                  <a:lnTo>
                    <a:pt x="295" y="185"/>
                  </a:lnTo>
                  <a:lnTo>
                    <a:pt x="296" y="174"/>
                  </a:lnTo>
                  <a:lnTo>
                    <a:pt x="296" y="174"/>
                  </a:lnTo>
                  <a:lnTo>
                    <a:pt x="298" y="161"/>
                  </a:lnTo>
                  <a:lnTo>
                    <a:pt x="296" y="148"/>
                  </a:lnTo>
                  <a:lnTo>
                    <a:pt x="296" y="148"/>
                  </a:lnTo>
                  <a:lnTo>
                    <a:pt x="293" y="133"/>
                  </a:lnTo>
                  <a:lnTo>
                    <a:pt x="293" y="133"/>
                  </a:lnTo>
                  <a:lnTo>
                    <a:pt x="290" y="122"/>
                  </a:lnTo>
                  <a:lnTo>
                    <a:pt x="287" y="110"/>
                  </a:lnTo>
                  <a:lnTo>
                    <a:pt x="287" y="110"/>
                  </a:lnTo>
                  <a:lnTo>
                    <a:pt x="285" y="109"/>
                  </a:lnTo>
                  <a:lnTo>
                    <a:pt x="285" y="109"/>
                  </a:lnTo>
                  <a:lnTo>
                    <a:pt x="285" y="110"/>
                  </a:lnTo>
                  <a:lnTo>
                    <a:pt x="285" y="110"/>
                  </a:lnTo>
                  <a:lnTo>
                    <a:pt x="289" y="117"/>
                  </a:lnTo>
                  <a:lnTo>
                    <a:pt x="289" y="117"/>
                  </a:lnTo>
                  <a:lnTo>
                    <a:pt x="292" y="129"/>
                  </a:lnTo>
                  <a:lnTo>
                    <a:pt x="293" y="144"/>
                  </a:lnTo>
                  <a:lnTo>
                    <a:pt x="293" y="144"/>
                  </a:lnTo>
                  <a:lnTo>
                    <a:pt x="292" y="161"/>
                  </a:lnTo>
                  <a:lnTo>
                    <a:pt x="290" y="178"/>
                  </a:lnTo>
                  <a:lnTo>
                    <a:pt x="290" y="178"/>
                  </a:lnTo>
                  <a:lnTo>
                    <a:pt x="285" y="202"/>
                  </a:lnTo>
                  <a:lnTo>
                    <a:pt x="285" y="202"/>
                  </a:lnTo>
                  <a:lnTo>
                    <a:pt x="281" y="216"/>
                  </a:lnTo>
                  <a:lnTo>
                    <a:pt x="273" y="230"/>
                  </a:lnTo>
                  <a:lnTo>
                    <a:pt x="273" y="230"/>
                  </a:lnTo>
                  <a:lnTo>
                    <a:pt x="262" y="245"/>
                  </a:lnTo>
                  <a:lnTo>
                    <a:pt x="262" y="245"/>
                  </a:lnTo>
                  <a:lnTo>
                    <a:pt x="247" y="260"/>
                  </a:lnTo>
                  <a:lnTo>
                    <a:pt x="233" y="273"/>
                  </a:lnTo>
                  <a:lnTo>
                    <a:pt x="233" y="273"/>
                  </a:lnTo>
                  <a:lnTo>
                    <a:pt x="222" y="281"/>
                  </a:lnTo>
                  <a:lnTo>
                    <a:pt x="213" y="287"/>
                  </a:lnTo>
                  <a:lnTo>
                    <a:pt x="213" y="287"/>
                  </a:lnTo>
                  <a:lnTo>
                    <a:pt x="192" y="300"/>
                  </a:lnTo>
                  <a:lnTo>
                    <a:pt x="192" y="300"/>
                  </a:lnTo>
                  <a:lnTo>
                    <a:pt x="191" y="300"/>
                  </a:lnTo>
                  <a:lnTo>
                    <a:pt x="191" y="300"/>
                  </a:lnTo>
                  <a:close/>
                  <a:moveTo>
                    <a:pt x="91" y="13"/>
                  </a:moveTo>
                  <a:lnTo>
                    <a:pt x="91" y="13"/>
                  </a:lnTo>
                  <a:lnTo>
                    <a:pt x="91" y="11"/>
                  </a:lnTo>
                  <a:lnTo>
                    <a:pt x="91" y="11"/>
                  </a:lnTo>
                  <a:lnTo>
                    <a:pt x="91" y="13"/>
                  </a:lnTo>
                  <a:lnTo>
                    <a:pt x="91" y="13"/>
                  </a:lnTo>
                  <a:lnTo>
                    <a:pt x="82" y="16"/>
                  </a:lnTo>
                  <a:lnTo>
                    <a:pt x="82" y="16"/>
                  </a:lnTo>
                  <a:lnTo>
                    <a:pt x="68" y="22"/>
                  </a:lnTo>
                  <a:lnTo>
                    <a:pt x="57" y="32"/>
                  </a:lnTo>
                  <a:lnTo>
                    <a:pt x="57" y="32"/>
                  </a:lnTo>
                  <a:lnTo>
                    <a:pt x="42" y="46"/>
                  </a:lnTo>
                  <a:lnTo>
                    <a:pt x="42" y="46"/>
                  </a:lnTo>
                  <a:lnTo>
                    <a:pt x="31" y="58"/>
                  </a:lnTo>
                  <a:lnTo>
                    <a:pt x="22" y="73"/>
                  </a:lnTo>
                  <a:lnTo>
                    <a:pt x="22" y="73"/>
                  </a:lnTo>
                  <a:lnTo>
                    <a:pt x="17" y="80"/>
                  </a:lnTo>
                  <a:lnTo>
                    <a:pt x="14" y="90"/>
                  </a:lnTo>
                  <a:lnTo>
                    <a:pt x="14" y="90"/>
                  </a:lnTo>
                  <a:lnTo>
                    <a:pt x="8" y="107"/>
                  </a:lnTo>
                  <a:lnTo>
                    <a:pt x="5" y="126"/>
                  </a:lnTo>
                  <a:lnTo>
                    <a:pt x="5" y="126"/>
                  </a:lnTo>
                  <a:lnTo>
                    <a:pt x="5" y="128"/>
                  </a:lnTo>
                  <a:lnTo>
                    <a:pt x="5" y="128"/>
                  </a:lnTo>
                  <a:lnTo>
                    <a:pt x="5" y="129"/>
                  </a:lnTo>
                  <a:lnTo>
                    <a:pt x="5" y="129"/>
                  </a:lnTo>
                  <a:lnTo>
                    <a:pt x="12" y="104"/>
                  </a:lnTo>
                  <a:lnTo>
                    <a:pt x="12" y="104"/>
                  </a:lnTo>
                  <a:lnTo>
                    <a:pt x="17" y="92"/>
                  </a:lnTo>
                  <a:lnTo>
                    <a:pt x="23" y="77"/>
                  </a:lnTo>
                  <a:lnTo>
                    <a:pt x="31" y="65"/>
                  </a:lnTo>
                  <a:lnTo>
                    <a:pt x="41" y="54"/>
                  </a:lnTo>
                  <a:lnTo>
                    <a:pt x="41" y="54"/>
                  </a:lnTo>
                  <a:lnTo>
                    <a:pt x="49" y="44"/>
                  </a:lnTo>
                  <a:lnTo>
                    <a:pt x="57" y="35"/>
                  </a:lnTo>
                  <a:lnTo>
                    <a:pt x="57" y="35"/>
                  </a:lnTo>
                  <a:lnTo>
                    <a:pt x="74" y="22"/>
                  </a:lnTo>
                  <a:lnTo>
                    <a:pt x="91" y="13"/>
                  </a:lnTo>
                  <a:lnTo>
                    <a:pt x="91" y="13"/>
                  </a:lnTo>
                  <a:lnTo>
                    <a:pt x="91" y="13"/>
                  </a:lnTo>
                  <a:lnTo>
                    <a:pt x="91" y="13"/>
                  </a:lnTo>
                  <a:close/>
                  <a:moveTo>
                    <a:pt x="79" y="292"/>
                  </a:moveTo>
                  <a:lnTo>
                    <a:pt x="79" y="292"/>
                  </a:lnTo>
                  <a:lnTo>
                    <a:pt x="79" y="292"/>
                  </a:lnTo>
                  <a:lnTo>
                    <a:pt x="79" y="292"/>
                  </a:lnTo>
                  <a:lnTo>
                    <a:pt x="77" y="290"/>
                  </a:lnTo>
                  <a:lnTo>
                    <a:pt x="77" y="290"/>
                  </a:lnTo>
                  <a:lnTo>
                    <a:pt x="68" y="284"/>
                  </a:lnTo>
                  <a:lnTo>
                    <a:pt x="68" y="284"/>
                  </a:lnTo>
                  <a:lnTo>
                    <a:pt x="50" y="268"/>
                  </a:lnTo>
                  <a:lnTo>
                    <a:pt x="50" y="268"/>
                  </a:lnTo>
                  <a:lnTo>
                    <a:pt x="41" y="257"/>
                  </a:lnTo>
                  <a:lnTo>
                    <a:pt x="41" y="257"/>
                  </a:lnTo>
                  <a:lnTo>
                    <a:pt x="28" y="238"/>
                  </a:lnTo>
                  <a:lnTo>
                    <a:pt x="28" y="238"/>
                  </a:lnTo>
                  <a:lnTo>
                    <a:pt x="22" y="229"/>
                  </a:lnTo>
                  <a:lnTo>
                    <a:pt x="19" y="218"/>
                  </a:lnTo>
                  <a:lnTo>
                    <a:pt x="19" y="218"/>
                  </a:lnTo>
                  <a:lnTo>
                    <a:pt x="12" y="200"/>
                  </a:lnTo>
                  <a:lnTo>
                    <a:pt x="12" y="200"/>
                  </a:lnTo>
                  <a:lnTo>
                    <a:pt x="9" y="189"/>
                  </a:lnTo>
                  <a:lnTo>
                    <a:pt x="9" y="189"/>
                  </a:lnTo>
                  <a:lnTo>
                    <a:pt x="6" y="174"/>
                  </a:lnTo>
                  <a:lnTo>
                    <a:pt x="5" y="159"/>
                  </a:lnTo>
                  <a:lnTo>
                    <a:pt x="5" y="159"/>
                  </a:lnTo>
                  <a:lnTo>
                    <a:pt x="6" y="140"/>
                  </a:lnTo>
                  <a:lnTo>
                    <a:pt x="6" y="140"/>
                  </a:lnTo>
                  <a:lnTo>
                    <a:pt x="6" y="139"/>
                  </a:lnTo>
                  <a:lnTo>
                    <a:pt x="6" y="139"/>
                  </a:lnTo>
                  <a:lnTo>
                    <a:pt x="5" y="147"/>
                  </a:lnTo>
                  <a:lnTo>
                    <a:pt x="5" y="147"/>
                  </a:lnTo>
                  <a:lnTo>
                    <a:pt x="3" y="166"/>
                  </a:lnTo>
                  <a:lnTo>
                    <a:pt x="3" y="166"/>
                  </a:lnTo>
                  <a:lnTo>
                    <a:pt x="5" y="178"/>
                  </a:lnTo>
                  <a:lnTo>
                    <a:pt x="6" y="191"/>
                  </a:lnTo>
                  <a:lnTo>
                    <a:pt x="6" y="191"/>
                  </a:lnTo>
                  <a:lnTo>
                    <a:pt x="9" y="205"/>
                  </a:lnTo>
                  <a:lnTo>
                    <a:pt x="14" y="218"/>
                  </a:lnTo>
                  <a:lnTo>
                    <a:pt x="14" y="218"/>
                  </a:lnTo>
                  <a:lnTo>
                    <a:pt x="16" y="221"/>
                  </a:lnTo>
                  <a:lnTo>
                    <a:pt x="16" y="221"/>
                  </a:lnTo>
                  <a:lnTo>
                    <a:pt x="22" y="233"/>
                  </a:lnTo>
                  <a:lnTo>
                    <a:pt x="22" y="233"/>
                  </a:lnTo>
                  <a:lnTo>
                    <a:pt x="27" y="245"/>
                  </a:lnTo>
                  <a:lnTo>
                    <a:pt x="27" y="245"/>
                  </a:lnTo>
                  <a:lnTo>
                    <a:pt x="38" y="259"/>
                  </a:lnTo>
                  <a:lnTo>
                    <a:pt x="38" y="259"/>
                  </a:lnTo>
                  <a:lnTo>
                    <a:pt x="55" y="275"/>
                  </a:lnTo>
                  <a:lnTo>
                    <a:pt x="55" y="275"/>
                  </a:lnTo>
                  <a:lnTo>
                    <a:pt x="74" y="290"/>
                  </a:lnTo>
                  <a:lnTo>
                    <a:pt x="74" y="290"/>
                  </a:lnTo>
                  <a:lnTo>
                    <a:pt x="79" y="292"/>
                  </a:lnTo>
                  <a:lnTo>
                    <a:pt x="79" y="292"/>
                  </a:lnTo>
                  <a:close/>
                  <a:moveTo>
                    <a:pt x="52" y="44"/>
                  </a:moveTo>
                  <a:lnTo>
                    <a:pt x="52" y="44"/>
                  </a:lnTo>
                  <a:lnTo>
                    <a:pt x="52" y="44"/>
                  </a:lnTo>
                  <a:lnTo>
                    <a:pt x="52" y="44"/>
                  </a:lnTo>
                  <a:lnTo>
                    <a:pt x="53" y="43"/>
                  </a:lnTo>
                  <a:lnTo>
                    <a:pt x="53" y="43"/>
                  </a:lnTo>
                  <a:lnTo>
                    <a:pt x="65" y="33"/>
                  </a:lnTo>
                  <a:lnTo>
                    <a:pt x="65" y="33"/>
                  </a:lnTo>
                  <a:lnTo>
                    <a:pt x="72" y="27"/>
                  </a:lnTo>
                  <a:lnTo>
                    <a:pt x="82" y="21"/>
                  </a:lnTo>
                  <a:lnTo>
                    <a:pt x="91" y="16"/>
                  </a:lnTo>
                  <a:lnTo>
                    <a:pt x="102" y="13"/>
                  </a:lnTo>
                  <a:lnTo>
                    <a:pt x="102" y="13"/>
                  </a:lnTo>
                  <a:lnTo>
                    <a:pt x="112" y="10"/>
                  </a:lnTo>
                  <a:lnTo>
                    <a:pt x="123" y="6"/>
                  </a:lnTo>
                  <a:lnTo>
                    <a:pt x="123" y="6"/>
                  </a:lnTo>
                  <a:lnTo>
                    <a:pt x="126" y="6"/>
                  </a:lnTo>
                  <a:lnTo>
                    <a:pt x="126" y="6"/>
                  </a:lnTo>
                  <a:lnTo>
                    <a:pt x="123" y="6"/>
                  </a:lnTo>
                  <a:lnTo>
                    <a:pt x="123" y="6"/>
                  </a:lnTo>
                  <a:lnTo>
                    <a:pt x="117" y="6"/>
                  </a:lnTo>
                  <a:lnTo>
                    <a:pt x="110" y="8"/>
                  </a:lnTo>
                  <a:lnTo>
                    <a:pt x="110" y="8"/>
                  </a:lnTo>
                  <a:lnTo>
                    <a:pt x="94" y="14"/>
                  </a:lnTo>
                  <a:lnTo>
                    <a:pt x="94" y="14"/>
                  </a:lnTo>
                  <a:lnTo>
                    <a:pt x="83" y="19"/>
                  </a:lnTo>
                  <a:lnTo>
                    <a:pt x="72" y="27"/>
                  </a:lnTo>
                  <a:lnTo>
                    <a:pt x="63" y="33"/>
                  </a:lnTo>
                  <a:lnTo>
                    <a:pt x="53" y="43"/>
                  </a:lnTo>
                  <a:lnTo>
                    <a:pt x="53" y="43"/>
                  </a:lnTo>
                  <a:lnTo>
                    <a:pt x="52" y="44"/>
                  </a:lnTo>
                  <a:lnTo>
                    <a:pt x="52" y="44"/>
                  </a:lnTo>
                  <a:close/>
                  <a:moveTo>
                    <a:pt x="169" y="5"/>
                  </a:moveTo>
                  <a:lnTo>
                    <a:pt x="169" y="5"/>
                  </a:lnTo>
                  <a:lnTo>
                    <a:pt x="158" y="3"/>
                  </a:lnTo>
                  <a:lnTo>
                    <a:pt x="158" y="3"/>
                  </a:lnTo>
                  <a:lnTo>
                    <a:pt x="169" y="5"/>
                  </a:lnTo>
                  <a:lnTo>
                    <a:pt x="169" y="5"/>
                  </a:lnTo>
                  <a:close/>
                  <a:moveTo>
                    <a:pt x="154" y="3"/>
                  </a:moveTo>
                  <a:lnTo>
                    <a:pt x="154" y="3"/>
                  </a:lnTo>
                  <a:lnTo>
                    <a:pt x="154" y="3"/>
                  </a:lnTo>
                  <a:lnTo>
                    <a:pt x="154" y="3"/>
                  </a:lnTo>
                  <a:lnTo>
                    <a:pt x="156" y="3"/>
                  </a:lnTo>
                  <a:lnTo>
                    <a:pt x="156" y="3"/>
                  </a:lnTo>
                  <a:lnTo>
                    <a:pt x="156" y="3"/>
                  </a:lnTo>
                  <a:lnTo>
                    <a:pt x="156" y="3"/>
                  </a:lnTo>
                  <a:lnTo>
                    <a:pt x="154" y="3"/>
                  </a:lnTo>
                  <a:lnTo>
                    <a:pt x="154" y="3"/>
                  </a:lnTo>
                  <a:close/>
                  <a:moveTo>
                    <a:pt x="170" y="5"/>
                  </a:moveTo>
                  <a:lnTo>
                    <a:pt x="170" y="5"/>
                  </a:lnTo>
                  <a:lnTo>
                    <a:pt x="170" y="5"/>
                  </a:lnTo>
                  <a:lnTo>
                    <a:pt x="170" y="5"/>
                  </a:lnTo>
                  <a:lnTo>
                    <a:pt x="172" y="5"/>
                  </a:lnTo>
                  <a:lnTo>
                    <a:pt x="172" y="5"/>
                  </a:lnTo>
                  <a:lnTo>
                    <a:pt x="172" y="5"/>
                  </a:lnTo>
                  <a:lnTo>
                    <a:pt x="172" y="5"/>
                  </a:lnTo>
                  <a:lnTo>
                    <a:pt x="170" y="5"/>
                  </a:lnTo>
                  <a:lnTo>
                    <a:pt x="17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34"/>
            <p:cNvSpPr>
              <a:spLocks noEditPoints="1"/>
            </p:cNvSpPr>
            <p:nvPr/>
          </p:nvSpPr>
          <p:spPr bwMode="auto">
            <a:xfrm>
              <a:off x="2908846" y="884586"/>
              <a:ext cx="157163" cy="204788"/>
            </a:xfrm>
            <a:custGeom>
              <a:avLst/>
              <a:gdLst>
                <a:gd name="T0" fmla="*/ 99 w 99"/>
                <a:gd name="T1" fmla="*/ 103 h 129"/>
                <a:gd name="T2" fmla="*/ 11 w 99"/>
                <a:gd name="T3" fmla="*/ 129 h 129"/>
                <a:gd name="T4" fmla="*/ 35 w 99"/>
                <a:gd name="T5" fmla="*/ 74 h 129"/>
                <a:gd name="T6" fmla="*/ 31 w 99"/>
                <a:gd name="T7" fmla="*/ 33 h 129"/>
                <a:gd name="T8" fmla="*/ 12 w 99"/>
                <a:gd name="T9" fmla="*/ 46 h 129"/>
                <a:gd name="T10" fmla="*/ 3 w 99"/>
                <a:gd name="T11" fmla="*/ 19 h 129"/>
                <a:gd name="T12" fmla="*/ 87 w 99"/>
                <a:gd name="T13" fmla="*/ 27 h 129"/>
                <a:gd name="T14" fmla="*/ 77 w 99"/>
                <a:gd name="T15" fmla="*/ 77 h 129"/>
                <a:gd name="T16" fmla="*/ 33 w 99"/>
                <a:gd name="T17" fmla="*/ 84 h 129"/>
                <a:gd name="T18" fmla="*/ 49 w 99"/>
                <a:gd name="T19" fmla="*/ 76 h 129"/>
                <a:gd name="T20" fmla="*/ 80 w 99"/>
                <a:gd name="T21" fmla="*/ 32 h 129"/>
                <a:gd name="T22" fmla="*/ 33 w 99"/>
                <a:gd name="T23" fmla="*/ 107 h 129"/>
                <a:gd name="T24" fmla="*/ 38 w 99"/>
                <a:gd name="T25" fmla="*/ 98 h 129"/>
                <a:gd name="T26" fmla="*/ 74 w 99"/>
                <a:gd name="T27" fmla="*/ 73 h 129"/>
                <a:gd name="T28" fmla="*/ 74 w 99"/>
                <a:gd name="T29" fmla="*/ 70 h 129"/>
                <a:gd name="T30" fmla="*/ 55 w 99"/>
                <a:gd name="T31" fmla="*/ 62 h 129"/>
                <a:gd name="T32" fmla="*/ 44 w 99"/>
                <a:gd name="T33" fmla="*/ 88 h 129"/>
                <a:gd name="T34" fmla="*/ 39 w 99"/>
                <a:gd name="T35" fmla="*/ 107 h 129"/>
                <a:gd name="T36" fmla="*/ 60 w 99"/>
                <a:gd name="T37" fmla="*/ 11 h 129"/>
                <a:gd name="T38" fmla="*/ 60 w 99"/>
                <a:gd name="T39" fmla="*/ 82 h 129"/>
                <a:gd name="T40" fmla="*/ 63 w 99"/>
                <a:gd name="T41" fmla="*/ 8 h 129"/>
                <a:gd name="T42" fmla="*/ 52 w 99"/>
                <a:gd name="T43" fmla="*/ 92 h 129"/>
                <a:gd name="T44" fmla="*/ 6 w 99"/>
                <a:gd name="T45" fmla="*/ 32 h 129"/>
                <a:gd name="T46" fmla="*/ 19 w 99"/>
                <a:gd name="T47" fmla="*/ 13 h 129"/>
                <a:gd name="T48" fmla="*/ 19 w 99"/>
                <a:gd name="T49" fmla="*/ 104 h 129"/>
                <a:gd name="T50" fmla="*/ 65 w 99"/>
                <a:gd name="T51" fmla="*/ 54 h 129"/>
                <a:gd name="T52" fmla="*/ 71 w 99"/>
                <a:gd name="T53" fmla="*/ 21 h 129"/>
                <a:gd name="T54" fmla="*/ 46 w 99"/>
                <a:gd name="T55" fmla="*/ 96 h 129"/>
                <a:gd name="T56" fmla="*/ 74 w 99"/>
                <a:gd name="T57" fmla="*/ 107 h 129"/>
                <a:gd name="T58" fmla="*/ 22 w 99"/>
                <a:gd name="T59" fmla="*/ 120 h 129"/>
                <a:gd name="T60" fmla="*/ 66 w 99"/>
                <a:gd name="T61" fmla="*/ 115 h 129"/>
                <a:gd name="T62" fmla="*/ 35 w 99"/>
                <a:gd name="T63" fmla="*/ 16 h 129"/>
                <a:gd name="T64" fmla="*/ 93 w 99"/>
                <a:gd name="T65" fmla="*/ 117 h 129"/>
                <a:gd name="T66" fmla="*/ 24 w 99"/>
                <a:gd name="T67" fmla="*/ 117 h 129"/>
                <a:gd name="T68" fmla="*/ 61 w 99"/>
                <a:gd name="T69" fmla="*/ 24 h 129"/>
                <a:gd name="T70" fmla="*/ 27 w 99"/>
                <a:gd name="T71" fmla="*/ 35 h 129"/>
                <a:gd name="T72" fmla="*/ 65 w 99"/>
                <a:gd name="T73" fmla="*/ 76 h 129"/>
                <a:gd name="T74" fmla="*/ 80 w 99"/>
                <a:gd name="T75" fmla="*/ 117 h 129"/>
                <a:gd name="T76" fmla="*/ 66 w 99"/>
                <a:gd name="T77" fmla="*/ 111 h 129"/>
                <a:gd name="T78" fmla="*/ 27 w 99"/>
                <a:gd name="T79" fmla="*/ 123 h 129"/>
                <a:gd name="T80" fmla="*/ 55 w 99"/>
                <a:gd name="T81" fmla="*/ 24 h 129"/>
                <a:gd name="T82" fmla="*/ 58 w 99"/>
                <a:gd name="T83" fmla="*/ 76 h 129"/>
                <a:gd name="T84" fmla="*/ 80 w 99"/>
                <a:gd name="T85" fmla="*/ 49 h 129"/>
                <a:gd name="T86" fmla="*/ 16 w 99"/>
                <a:gd name="T87" fmla="*/ 118 h 129"/>
                <a:gd name="T88" fmla="*/ 52 w 99"/>
                <a:gd name="T89" fmla="*/ 85 h 129"/>
                <a:gd name="T90" fmla="*/ 61 w 99"/>
                <a:gd name="T91" fmla="*/ 19 h 129"/>
                <a:gd name="T92" fmla="*/ 20 w 99"/>
                <a:gd name="T93" fmla="*/ 21 h 129"/>
                <a:gd name="T94" fmla="*/ 58 w 99"/>
                <a:gd name="T95" fmla="*/ 30 h 129"/>
                <a:gd name="T96" fmla="*/ 38 w 99"/>
                <a:gd name="T97" fmla="*/ 114 h 129"/>
                <a:gd name="T98" fmla="*/ 69 w 99"/>
                <a:gd name="T99" fmla="*/ 35 h 129"/>
                <a:gd name="T100" fmla="*/ 25 w 99"/>
                <a:gd name="T101" fmla="*/ 27 h 129"/>
                <a:gd name="T102" fmla="*/ 77 w 99"/>
                <a:gd name="T103" fmla="*/ 55 h 129"/>
                <a:gd name="T104" fmla="*/ 54 w 99"/>
                <a:gd name="T105" fmla="*/ 117 h 129"/>
                <a:gd name="T106" fmla="*/ 63 w 99"/>
                <a:gd name="T107" fmla="*/ 49 h 129"/>
                <a:gd name="T108" fmla="*/ 5 w 99"/>
                <a:gd name="T109" fmla="*/ 22 h 129"/>
                <a:gd name="T110" fmla="*/ 44 w 99"/>
                <a:gd name="T111" fmla="*/ 103 h 129"/>
                <a:gd name="T112" fmla="*/ 33 w 99"/>
                <a:gd name="T113" fmla="*/ 22 h 129"/>
                <a:gd name="T114" fmla="*/ 24 w 99"/>
                <a:gd name="T115" fmla="*/ 41 h 129"/>
                <a:gd name="T116" fmla="*/ 39 w 99"/>
                <a:gd name="T117" fmla="*/ 16 h 129"/>
                <a:gd name="T118" fmla="*/ 52 w 99"/>
                <a:gd name="T119"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29">
                  <a:moveTo>
                    <a:pt x="57" y="100"/>
                  </a:moveTo>
                  <a:lnTo>
                    <a:pt x="57" y="100"/>
                  </a:lnTo>
                  <a:lnTo>
                    <a:pt x="65" y="98"/>
                  </a:lnTo>
                  <a:lnTo>
                    <a:pt x="65" y="98"/>
                  </a:lnTo>
                  <a:lnTo>
                    <a:pt x="76" y="96"/>
                  </a:lnTo>
                  <a:lnTo>
                    <a:pt x="76" y="96"/>
                  </a:lnTo>
                  <a:lnTo>
                    <a:pt x="80" y="96"/>
                  </a:lnTo>
                  <a:lnTo>
                    <a:pt x="80" y="96"/>
                  </a:lnTo>
                  <a:lnTo>
                    <a:pt x="95" y="96"/>
                  </a:lnTo>
                  <a:lnTo>
                    <a:pt x="95" y="96"/>
                  </a:lnTo>
                  <a:lnTo>
                    <a:pt x="96" y="96"/>
                  </a:lnTo>
                  <a:lnTo>
                    <a:pt x="96" y="96"/>
                  </a:lnTo>
                  <a:lnTo>
                    <a:pt x="98" y="96"/>
                  </a:lnTo>
                  <a:lnTo>
                    <a:pt x="98" y="100"/>
                  </a:lnTo>
                  <a:lnTo>
                    <a:pt x="98" y="100"/>
                  </a:lnTo>
                  <a:lnTo>
                    <a:pt x="99" y="100"/>
                  </a:lnTo>
                  <a:lnTo>
                    <a:pt x="99" y="100"/>
                  </a:lnTo>
                  <a:lnTo>
                    <a:pt x="99" y="103"/>
                  </a:lnTo>
                  <a:lnTo>
                    <a:pt x="99" y="103"/>
                  </a:lnTo>
                  <a:lnTo>
                    <a:pt x="99" y="118"/>
                  </a:lnTo>
                  <a:lnTo>
                    <a:pt x="99" y="118"/>
                  </a:lnTo>
                  <a:lnTo>
                    <a:pt x="99" y="122"/>
                  </a:lnTo>
                  <a:lnTo>
                    <a:pt x="98" y="126"/>
                  </a:lnTo>
                  <a:lnTo>
                    <a:pt x="98" y="126"/>
                  </a:lnTo>
                  <a:lnTo>
                    <a:pt x="98" y="128"/>
                  </a:lnTo>
                  <a:lnTo>
                    <a:pt x="95" y="128"/>
                  </a:lnTo>
                  <a:lnTo>
                    <a:pt x="95" y="128"/>
                  </a:lnTo>
                  <a:lnTo>
                    <a:pt x="65" y="128"/>
                  </a:lnTo>
                  <a:lnTo>
                    <a:pt x="65" y="128"/>
                  </a:lnTo>
                  <a:lnTo>
                    <a:pt x="33" y="129"/>
                  </a:lnTo>
                  <a:lnTo>
                    <a:pt x="33" y="129"/>
                  </a:lnTo>
                  <a:lnTo>
                    <a:pt x="28" y="129"/>
                  </a:lnTo>
                  <a:lnTo>
                    <a:pt x="28" y="129"/>
                  </a:lnTo>
                  <a:lnTo>
                    <a:pt x="17" y="129"/>
                  </a:lnTo>
                  <a:lnTo>
                    <a:pt x="17" y="129"/>
                  </a:lnTo>
                  <a:lnTo>
                    <a:pt x="12" y="129"/>
                  </a:lnTo>
                  <a:lnTo>
                    <a:pt x="12" y="129"/>
                  </a:lnTo>
                  <a:lnTo>
                    <a:pt x="11" y="129"/>
                  </a:lnTo>
                  <a:lnTo>
                    <a:pt x="11" y="129"/>
                  </a:lnTo>
                  <a:lnTo>
                    <a:pt x="9" y="128"/>
                  </a:lnTo>
                  <a:lnTo>
                    <a:pt x="9" y="125"/>
                  </a:lnTo>
                  <a:lnTo>
                    <a:pt x="9" y="125"/>
                  </a:lnTo>
                  <a:lnTo>
                    <a:pt x="11" y="123"/>
                  </a:lnTo>
                  <a:lnTo>
                    <a:pt x="11" y="123"/>
                  </a:lnTo>
                  <a:lnTo>
                    <a:pt x="12" y="122"/>
                  </a:lnTo>
                  <a:lnTo>
                    <a:pt x="12" y="122"/>
                  </a:lnTo>
                  <a:lnTo>
                    <a:pt x="12" y="120"/>
                  </a:lnTo>
                  <a:lnTo>
                    <a:pt x="12" y="120"/>
                  </a:lnTo>
                  <a:lnTo>
                    <a:pt x="14" y="109"/>
                  </a:lnTo>
                  <a:lnTo>
                    <a:pt x="14" y="109"/>
                  </a:lnTo>
                  <a:lnTo>
                    <a:pt x="17" y="100"/>
                  </a:lnTo>
                  <a:lnTo>
                    <a:pt x="22" y="90"/>
                  </a:lnTo>
                  <a:lnTo>
                    <a:pt x="22" y="90"/>
                  </a:lnTo>
                  <a:lnTo>
                    <a:pt x="30" y="79"/>
                  </a:lnTo>
                  <a:lnTo>
                    <a:pt x="30" y="79"/>
                  </a:lnTo>
                  <a:lnTo>
                    <a:pt x="35" y="74"/>
                  </a:lnTo>
                  <a:lnTo>
                    <a:pt x="35" y="74"/>
                  </a:lnTo>
                  <a:lnTo>
                    <a:pt x="42" y="68"/>
                  </a:lnTo>
                  <a:lnTo>
                    <a:pt x="42" y="68"/>
                  </a:lnTo>
                  <a:lnTo>
                    <a:pt x="49" y="63"/>
                  </a:lnTo>
                  <a:lnTo>
                    <a:pt x="49" y="63"/>
                  </a:lnTo>
                  <a:lnTo>
                    <a:pt x="52" y="62"/>
                  </a:lnTo>
                  <a:lnTo>
                    <a:pt x="52" y="62"/>
                  </a:lnTo>
                  <a:lnTo>
                    <a:pt x="55" y="57"/>
                  </a:lnTo>
                  <a:lnTo>
                    <a:pt x="57" y="52"/>
                  </a:lnTo>
                  <a:lnTo>
                    <a:pt x="57" y="52"/>
                  </a:lnTo>
                  <a:lnTo>
                    <a:pt x="57" y="38"/>
                  </a:lnTo>
                  <a:lnTo>
                    <a:pt x="57" y="38"/>
                  </a:lnTo>
                  <a:lnTo>
                    <a:pt x="54" y="32"/>
                  </a:lnTo>
                  <a:lnTo>
                    <a:pt x="54" y="32"/>
                  </a:lnTo>
                  <a:lnTo>
                    <a:pt x="50" y="30"/>
                  </a:lnTo>
                  <a:lnTo>
                    <a:pt x="50" y="30"/>
                  </a:lnTo>
                  <a:lnTo>
                    <a:pt x="47" y="29"/>
                  </a:lnTo>
                  <a:lnTo>
                    <a:pt x="47" y="29"/>
                  </a:lnTo>
                  <a:lnTo>
                    <a:pt x="39" y="30"/>
                  </a:lnTo>
                  <a:lnTo>
                    <a:pt x="31" y="33"/>
                  </a:lnTo>
                  <a:lnTo>
                    <a:pt x="31" y="33"/>
                  </a:lnTo>
                  <a:lnTo>
                    <a:pt x="31" y="35"/>
                  </a:lnTo>
                  <a:lnTo>
                    <a:pt x="30" y="38"/>
                  </a:lnTo>
                  <a:lnTo>
                    <a:pt x="30" y="38"/>
                  </a:lnTo>
                  <a:lnTo>
                    <a:pt x="31" y="40"/>
                  </a:lnTo>
                  <a:lnTo>
                    <a:pt x="31" y="40"/>
                  </a:lnTo>
                  <a:lnTo>
                    <a:pt x="31" y="43"/>
                  </a:lnTo>
                  <a:lnTo>
                    <a:pt x="28" y="44"/>
                  </a:lnTo>
                  <a:lnTo>
                    <a:pt x="28" y="44"/>
                  </a:lnTo>
                  <a:lnTo>
                    <a:pt x="27" y="44"/>
                  </a:lnTo>
                  <a:lnTo>
                    <a:pt x="27" y="44"/>
                  </a:lnTo>
                  <a:lnTo>
                    <a:pt x="25" y="44"/>
                  </a:lnTo>
                  <a:lnTo>
                    <a:pt x="25" y="44"/>
                  </a:lnTo>
                  <a:lnTo>
                    <a:pt x="24" y="44"/>
                  </a:lnTo>
                  <a:lnTo>
                    <a:pt x="24" y="44"/>
                  </a:lnTo>
                  <a:lnTo>
                    <a:pt x="16" y="44"/>
                  </a:lnTo>
                  <a:lnTo>
                    <a:pt x="16" y="44"/>
                  </a:lnTo>
                  <a:lnTo>
                    <a:pt x="12" y="46"/>
                  </a:lnTo>
                  <a:lnTo>
                    <a:pt x="12" y="46"/>
                  </a:lnTo>
                  <a:lnTo>
                    <a:pt x="12" y="46"/>
                  </a:lnTo>
                  <a:lnTo>
                    <a:pt x="12" y="46"/>
                  </a:lnTo>
                  <a:lnTo>
                    <a:pt x="11" y="46"/>
                  </a:lnTo>
                  <a:lnTo>
                    <a:pt x="9" y="46"/>
                  </a:lnTo>
                  <a:lnTo>
                    <a:pt x="9" y="46"/>
                  </a:lnTo>
                  <a:lnTo>
                    <a:pt x="6" y="46"/>
                  </a:lnTo>
                  <a:lnTo>
                    <a:pt x="6" y="46"/>
                  </a:lnTo>
                  <a:lnTo>
                    <a:pt x="3" y="44"/>
                  </a:lnTo>
                  <a:lnTo>
                    <a:pt x="3" y="44"/>
                  </a:lnTo>
                  <a:lnTo>
                    <a:pt x="1" y="44"/>
                  </a:lnTo>
                  <a:lnTo>
                    <a:pt x="1" y="44"/>
                  </a:lnTo>
                  <a:lnTo>
                    <a:pt x="1" y="41"/>
                  </a:lnTo>
                  <a:lnTo>
                    <a:pt x="1" y="41"/>
                  </a:lnTo>
                  <a:lnTo>
                    <a:pt x="0" y="33"/>
                  </a:lnTo>
                  <a:lnTo>
                    <a:pt x="0" y="33"/>
                  </a:lnTo>
                  <a:lnTo>
                    <a:pt x="0" y="25"/>
                  </a:lnTo>
                  <a:lnTo>
                    <a:pt x="0" y="25"/>
                  </a:lnTo>
                  <a:lnTo>
                    <a:pt x="0" y="22"/>
                  </a:lnTo>
                  <a:lnTo>
                    <a:pt x="3" y="19"/>
                  </a:lnTo>
                  <a:lnTo>
                    <a:pt x="3" y="19"/>
                  </a:lnTo>
                  <a:lnTo>
                    <a:pt x="12" y="10"/>
                  </a:lnTo>
                  <a:lnTo>
                    <a:pt x="12" y="10"/>
                  </a:lnTo>
                  <a:lnTo>
                    <a:pt x="22" y="5"/>
                  </a:lnTo>
                  <a:lnTo>
                    <a:pt x="31" y="2"/>
                  </a:lnTo>
                  <a:lnTo>
                    <a:pt x="31" y="2"/>
                  </a:lnTo>
                  <a:lnTo>
                    <a:pt x="41" y="0"/>
                  </a:lnTo>
                  <a:lnTo>
                    <a:pt x="50" y="0"/>
                  </a:lnTo>
                  <a:lnTo>
                    <a:pt x="50" y="0"/>
                  </a:lnTo>
                  <a:lnTo>
                    <a:pt x="57" y="2"/>
                  </a:lnTo>
                  <a:lnTo>
                    <a:pt x="65" y="5"/>
                  </a:lnTo>
                  <a:lnTo>
                    <a:pt x="65" y="5"/>
                  </a:lnTo>
                  <a:lnTo>
                    <a:pt x="69" y="8"/>
                  </a:lnTo>
                  <a:lnTo>
                    <a:pt x="69" y="8"/>
                  </a:lnTo>
                  <a:lnTo>
                    <a:pt x="76" y="11"/>
                  </a:lnTo>
                  <a:lnTo>
                    <a:pt x="82" y="17"/>
                  </a:lnTo>
                  <a:lnTo>
                    <a:pt x="82" y="17"/>
                  </a:lnTo>
                  <a:lnTo>
                    <a:pt x="85" y="22"/>
                  </a:lnTo>
                  <a:lnTo>
                    <a:pt x="87" y="27"/>
                  </a:lnTo>
                  <a:lnTo>
                    <a:pt x="87" y="27"/>
                  </a:lnTo>
                  <a:lnTo>
                    <a:pt x="88" y="33"/>
                  </a:lnTo>
                  <a:lnTo>
                    <a:pt x="88" y="40"/>
                  </a:lnTo>
                  <a:lnTo>
                    <a:pt x="88" y="40"/>
                  </a:lnTo>
                  <a:lnTo>
                    <a:pt x="87" y="52"/>
                  </a:lnTo>
                  <a:lnTo>
                    <a:pt x="87" y="52"/>
                  </a:lnTo>
                  <a:lnTo>
                    <a:pt x="87" y="54"/>
                  </a:lnTo>
                  <a:lnTo>
                    <a:pt x="87" y="54"/>
                  </a:lnTo>
                  <a:lnTo>
                    <a:pt x="88" y="55"/>
                  </a:lnTo>
                  <a:lnTo>
                    <a:pt x="87" y="57"/>
                  </a:lnTo>
                  <a:lnTo>
                    <a:pt x="87" y="57"/>
                  </a:lnTo>
                  <a:lnTo>
                    <a:pt x="87" y="57"/>
                  </a:lnTo>
                  <a:lnTo>
                    <a:pt x="87" y="57"/>
                  </a:lnTo>
                  <a:lnTo>
                    <a:pt x="83" y="68"/>
                  </a:lnTo>
                  <a:lnTo>
                    <a:pt x="83" y="68"/>
                  </a:lnTo>
                  <a:lnTo>
                    <a:pt x="82" y="73"/>
                  </a:lnTo>
                  <a:lnTo>
                    <a:pt x="82" y="73"/>
                  </a:lnTo>
                  <a:lnTo>
                    <a:pt x="77" y="77"/>
                  </a:lnTo>
                  <a:lnTo>
                    <a:pt x="77" y="77"/>
                  </a:lnTo>
                  <a:lnTo>
                    <a:pt x="76" y="79"/>
                  </a:lnTo>
                  <a:lnTo>
                    <a:pt x="74" y="82"/>
                  </a:lnTo>
                  <a:lnTo>
                    <a:pt x="74" y="82"/>
                  </a:lnTo>
                  <a:lnTo>
                    <a:pt x="69" y="88"/>
                  </a:lnTo>
                  <a:lnTo>
                    <a:pt x="69" y="88"/>
                  </a:lnTo>
                  <a:lnTo>
                    <a:pt x="58" y="96"/>
                  </a:lnTo>
                  <a:lnTo>
                    <a:pt x="58" y="96"/>
                  </a:lnTo>
                  <a:lnTo>
                    <a:pt x="57" y="98"/>
                  </a:lnTo>
                  <a:lnTo>
                    <a:pt x="57" y="100"/>
                  </a:lnTo>
                  <a:lnTo>
                    <a:pt x="57" y="100"/>
                  </a:lnTo>
                  <a:close/>
                  <a:moveTo>
                    <a:pt x="42" y="73"/>
                  </a:moveTo>
                  <a:lnTo>
                    <a:pt x="42" y="73"/>
                  </a:lnTo>
                  <a:lnTo>
                    <a:pt x="41" y="74"/>
                  </a:lnTo>
                  <a:lnTo>
                    <a:pt x="41" y="74"/>
                  </a:lnTo>
                  <a:lnTo>
                    <a:pt x="36" y="77"/>
                  </a:lnTo>
                  <a:lnTo>
                    <a:pt x="33" y="82"/>
                  </a:lnTo>
                  <a:lnTo>
                    <a:pt x="33" y="82"/>
                  </a:lnTo>
                  <a:lnTo>
                    <a:pt x="33" y="84"/>
                  </a:lnTo>
                  <a:lnTo>
                    <a:pt x="33" y="84"/>
                  </a:lnTo>
                  <a:lnTo>
                    <a:pt x="33" y="84"/>
                  </a:lnTo>
                  <a:lnTo>
                    <a:pt x="33" y="84"/>
                  </a:lnTo>
                  <a:lnTo>
                    <a:pt x="36" y="81"/>
                  </a:lnTo>
                  <a:lnTo>
                    <a:pt x="36" y="81"/>
                  </a:lnTo>
                  <a:lnTo>
                    <a:pt x="42" y="74"/>
                  </a:lnTo>
                  <a:lnTo>
                    <a:pt x="42" y="74"/>
                  </a:lnTo>
                  <a:lnTo>
                    <a:pt x="42" y="73"/>
                  </a:lnTo>
                  <a:lnTo>
                    <a:pt x="42" y="73"/>
                  </a:lnTo>
                  <a:lnTo>
                    <a:pt x="44" y="73"/>
                  </a:lnTo>
                  <a:lnTo>
                    <a:pt x="44" y="73"/>
                  </a:lnTo>
                  <a:lnTo>
                    <a:pt x="42" y="73"/>
                  </a:lnTo>
                  <a:lnTo>
                    <a:pt x="42" y="73"/>
                  </a:lnTo>
                  <a:lnTo>
                    <a:pt x="42" y="73"/>
                  </a:lnTo>
                  <a:lnTo>
                    <a:pt x="42" y="73"/>
                  </a:lnTo>
                  <a:close/>
                  <a:moveTo>
                    <a:pt x="54" y="73"/>
                  </a:moveTo>
                  <a:lnTo>
                    <a:pt x="54" y="73"/>
                  </a:lnTo>
                  <a:lnTo>
                    <a:pt x="54" y="73"/>
                  </a:lnTo>
                  <a:lnTo>
                    <a:pt x="54" y="73"/>
                  </a:lnTo>
                  <a:lnTo>
                    <a:pt x="49" y="76"/>
                  </a:lnTo>
                  <a:lnTo>
                    <a:pt x="49" y="76"/>
                  </a:lnTo>
                  <a:lnTo>
                    <a:pt x="49" y="77"/>
                  </a:lnTo>
                  <a:lnTo>
                    <a:pt x="49" y="77"/>
                  </a:lnTo>
                  <a:lnTo>
                    <a:pt x="50" y="82"/>
                  </a:lnTo>
                  <a:lnTo>
                    <a:pt x="50" y="82"/>
                  </a:lnTo>
                  <a:lnTo>
                    <a:pt x="54" y="81"/>
                  </a:lnTo>
                  <a:lnTo>
                    <a:pt x="54" y="81"/>
                  </a:lnTo>
                  <a:lnTo>
                    <a:pt x="54" y="79"/>
                  </a:lnTo>
                  <a:lnTo>
                    <a:pt x="54" y="79"/>
                  </a:lnTo>
                  <a:lnTo>
                    <a:pt x="54" y="73"/>
                  </a:lnTo>
                  <a:lnTo>
                    <a:pt x="54" y="73"/>
                  </a:lnTo>
                  <a:close/>
                  <a:moveTo>
                    <a:pt x="77" y="25"/>
                  </a:moveTo>
                  <a:lnTo>
                    <a:pt x="77" y="25"/>
                  </a:lnTo>
                  <a:lnTo>
                    <a:pt x="76" y="29"/>
                  </a:lnTo>
                  <a:lnTo>
                    <a:pt x="76" y="29"/>
                  </a:lnTo>
                  <a:lnTo>
                    <a:pt x="77" y="33"/>
                  </a:lnTo>
                  <a:lnTo>
                    <a:pt x="77" y="33"/>
                  </a:lnTo>
                  <a:lnTo>
                    <a:pt x="80" y="32"/>
                  </a:lnTo>
                  <a:lnTo>
                    <a:pt x="80" y="32"/>
                  </a:lnTo>
                  <a:lnTo>
                    <a:pt x="77" y="25"/>
                  </a:lnTo>
                  <a:lnTo>
                    <a:pt x="77" y="25"/>
                  </a:lnTo>
                  <a:close/>
                  <a:moveTo>
                    <a:pt x="33" y="103"/>
                  </a:moveTo>
                  <a:lnTo>
                    <a:pt x="33" y="103"/>
                  </a:lnTo>
                  <a:lnTo>
                    <a:pt x="31" y="103"/>
                  </a:lnTo>
                  <a:lnTo>
                    <a:pt x="31" y="104"/>
                  </a:lnTo>
                  <a:lnTo>
                    <a:pt x="31" y="104"/>
                  </a:lnTo>
                  <a:lnTo>
                    <a:pt x="33" y="114"/>
                  </a:lnTo>
                  <a:lnTo>
                    <a:pt x="33" y="114"/>
                  </a:lnTo>
                  <a:lnTo>
                    <a:pt x="33" y="115"/>
                  </a:lnTo>
                  <a:lnTo>
                    <a:pt x="33" y="115"/>
                  </a:lnTo>
                  <a:lnTo>
                    <a:pt x="33" y="115"/>
                  </a:lnTo>
                  <a:lnTo>
                    <a:pt x="33" y="115"/>
                  </a:lnTo>
                  <a:lnTo>
                    <a:pt x="33" y="111"/>
                  </a:lnTo>
                  <a:lnTo>
                    <a:pt x="33" y="111"/>
                  </a:lnTo>
                  <a:lnTo>
                    <a:pt x="33" y="111"/>
                  </a:lnTo>
                  <a:lnTo>
                    <a:pt x="33" y="111"/>
                  </a:lnTo>
                  <a:lnTo>
                    <a:pt x="33" y="109"/>
                  </a:lnTo>
                  <a:lnTo>
                    <a:pt x="33" y="107"/>
                  </a:lnTo>
                  <a:lnTo>
                    <a:pt x="33" y="107"/>
                  </a:lnTo>
                  <a:lnTo>
                    <a:pt x="33" y="103"/>
                  </a:lnTo>
                  <a:lnTo>
                    <a:pt x="33" y="103"/>
                  </a:lnTo>
                  <a:close/>
                  <a:moveTo>
                    <a:pt x="96" y="118"/>
                  </a:moveTo>
                  <a:lnTo>
                    <a:pt x="96" y="118"/>
                  </a:lnTo>
                  <a:lnTo>
                    <a:pt x="95" y="122"/>
                  </a:lnTo>
                  <a:lnTo>
                    <a:pt x="95" y="122"/>
                  </a:lnTo>
                  <a:lnTo>
                    <a:pt x="91" y="123"/>
                  </a:lnTo>
                  <a:lnTo>
                    <a:pt x="90" y="123"/>
                  </a:lnTo>
                  <a:lnTo>
                    <a:pt x="90" y="123"/>
                  </a:lnTo>
                  <a:lnTo>
                    <a:pt x="82" y="123"/>
                  </a:lnTo>
                  <a:lnTo>
                    <a:pt x="82" y="123"/>
                  </a:lnTo>
                  <a:lnTo>
                    <a:pt x="80" y="123"/>
                  </a:lnTo>
                  <a:lnTo>
                    <a:pt x="80" y="123"/>
                  </a:lnTo>
                  <a:lnTo>
                    <a:pt x="96" y="123"/>
                  </a:lnTo>
                  <a:lnTo>
                    <a:pt x="96" y="123"/>
                  </a:lnTo>
                  <a:lnTo>
                    <a:pt x="96" y="118"/>
                  </a:lnTo>
                  <a:lnTo>
                    <a:pt x="96" y="118"/>
                  </a:lnTo>
                  <a:close/>
                  <a:moveTo>
                    <a:pt x="38" y="98"/>
                  </a:moveTo>
                  <a:lnTo>
                    <a:pt x="38" y="98"/>
                  </a:lnTo>
                  <a:lnTo>
                    <a:pt x="39" y="95"/>
                  </a:lnTo>
                  <a:lnTo>
                    <a:pt x="39" y="92"/>
                  </a:lnTo>
                  <a:lnTo>
                    <a:pt x="39" y="92"/>
                  </a:lnTo>
                  <a:lnTo>
                    <a:pt x="39" y="90"/>
                  </a:lnTo>
                  <a:lnTo>
                    <a:pt x="39" y="90"/>
                  </a:lnTo>
                  <a:lnTo>
                    <a:pt x="39" y="88"/>
                  </a:lnTo>
                  <a:lnTo>
                    <a:pt x="39" y="88"/>
                  </a:lnTo>
                  <a:lnTo>
                    <a:pt x="39" y="88"/>
                  </a:lnTo>
                  <a:lnTo>
                    <a:pt x="39" y="88"/>
                  </a:lnTo>
                  <a:lnTo>
                    <a:pt x="36" y="92"/>
                  </a:lnTo>
                  <a:lnTo>
                    <a:pt x="36" y="92"/>
                  </a:lnTo>
                  <a:lnTo>
                    <a:pt x="36" y="92"/>
                  </a:lnTo>
                  <a:lnTo>
                    <a:pt x="36" y="92"/>
                  </a:lnTo>
                  <a:lnTo>
                    <a:pt x="38" y="98"/>
                  </a:lnTo>
                  <a:lnTo>
                    <a:pt x="38" y="98"/>
                  </a:lnTo>
                  <a:close/>
                  <a:moveTo>
                    <a:pt x="74" y="70"/>
                  </a:moveTo>
                  <a:lnTo>
                    <a:pt x="74" y="70"/>
                  </a:lnTo>
                  <a:lnTo>
                    <a:pt x="74" y="73"/>
                  </a:lnTo>
                  <a:lnTo>
                    <a:pt x="74" y="73"/>
                  </a:lnTo>
                  <a:lnTo>
                    <a:pt x="72" y="74"/>
                  </a:lnTo>
                  <a:lnTo>
                    <a:pt x="72" y="76"/>
                  </a:lnTo>
                  <a:lnTo>
                    <a:pt x="72" y="76"/>
                  </a:lnTo>
                  <a:lnTo>
                    <a:pt x="71" y="76"/>
                  </a:lnTo>
                  <a:lnTo>
                    <a:pt x="71" y="76"/>
                  </a:lnTo>
                  <a:lnTo>
                    <a:pt x="68" y="79"/>
                  </a:lnTo>
                  <a:lnTo>
                    <a:pt x="68" y="79"/>
                  </a:lnTo>
                  <a:lnTo>
                    <a:pt x="68" y="81"/>
                  </a:lnTo>
                  <a:lnTo>
                    <a:pt x="68" y="81"/>
                  </a:lnTo>
                  <a:lnTo>
                    <a:pt x="68" y="81"/>
                  </a:lnTo>
                  <a:lnTo>
                    <a:pt x="68" y="81"/>
                  </a:lnTo>
                  <a:lnTo>
                    <a:pt x="71" y="79"/>
                  </a:lnTo>
                  <a:lnTo>
                    <a:pt x="72" y="76"/>
                  </a:lnTo>
                  <a:lnTo>
                    <a:pt x="72" y="76"/>
                  </a:lnTo>
                  <a:lnTo>
                    <a:pt x="76" y="71"/>
                  </a:lnTo>
                  <a:lnTo>
                    <a:pt x="76" y="71"/>
                  </a:lnTo>
                  <a:lnTo>
                    <a:pt x="74" y="70"/>
                  </a:lnTo>
                  <a:lnTo>
                    <a:pt x="74" y="70"/>
                  </a:lnTo>
                  <a:close/>
                  <a:moveTo>
                    <a:pt x="46" y="71"/>
                  </a:moveTo>
                  <a:lnTo>
                    <a:pt x="46" y="71"/>
                  </a:lnTo>
                  <a:lnTo>
                    <a:pt x="46" y="71"/>
                  </a:lnTo>
                  <a:lnTo>
                    <a:pt x="46" y="71"/>
                  </a:lnTo>
                  <a:lnTo>
                    <a:pt x="46" y="71"/>
                  </a:lnTo>
                  <a:lnTo>
                    <a:pt x="46" y="71"/>
                  </a:lnTo>
                  <a:lnTo>
                    <a:pt x="55" y="65"/>
                  </a:lnTo>
                  <a:lnTo>
                    <a:pt x="55" y="65"/>
                  </a:lnTo>
                  <a:lnTo>
                    <a:pt x="58" y="62"/>
                  </a:lnTo>
                  <a:lnTo>
                    <a:pt x="58" y="62"/>
                  </a:lnTo>
                  <a:lnTo>
                    <a:pt x="61" y="54"/>
                  </a:lnTo>
                  <a:lnTo>
                    <a:pt x="61" y="54"/>
                  </a:lnTo>
                  <a:lnTo>
                    <a:pt x="61" y="52"/>
                  </a:lnTo>
                  <a:lnTo>
                    <a:pt x="61" y="52"/>
                  </a:lnTo>
                  <a:lnTo>
                    <a:pt x="60" y="54"/>
                  </a:lnTo>
                  <a:lnTo>
                    <a:pt x="60" y="54"/>
                  </a:lnTo>
                  <a:lnTo>
                    <a:pt x="58" y="58"/>
                  </a:lnTo>
                  <a:lnTo>
                    <a:pt x="55" y="62"/>
                  </a:lnTo>
                  <a:lnTo>
                    <a:pt x="55" y="62"/>
                  </a:lnTo>
                  <a:lnTo>
                    <a:pt x="49" y="68"/>
                  </a:lnTo>
                  <a:lnTo>
                    <a:pt x="49" y="68"/>
                  </a:lnTo>
                  <a:lnTo>
                    <a:pt x="46" y="71"/>
                  </a:lnTo>
                  <a:lnTo>
                    <a:pt x="46" y="71"/>
                  </a:lnTo>
                  <a:close/>
                  <a:moveTo>
                    <a:pt x="90" y="120"/>
                  </a:moveTo>
                  <a:lnTo>
                    <a:pt x="90" y="120"/>
                  </a:lnTo>
                  <a:lnTo>
                    <a:pt x="90" y="114"/>
                  </a:lnTo>
                  <a:lnTo>
                    <a:pt x="90" y="114"/>
                  </a:lnTo>
                  <a:lnTo>
                    <a:pt x="85" y="115"/>
                  </a:lnTo>
                  <a:lnTo>
                    <a:pt x="85" y="115"/>
                  </a:lnTo>
                  <a:lnTo>
                    <a:pt x="85" y="117"/>
                  </a:lnTo>
                  <a:lnTo>
                    <a:pt x="85" y="117"/>
                  </a:lnTo>
                  <a:lnTo>
                    <a:pt x="85" y="120"/>
                  </a:lnTo>
                  <a:lnTo>
                    <a:pt x="85" y="120"/>
                  </a:lnTo>
                  <a:lnTo>
                    <a:pt x="90" y="120"/>
                  </a:lnTo>
                  <a:lnTo>
                    <a:pt x="90" y="120"/>
                  </a:lnTo>
                  <a:close/>
                  <a:moveTo>
                    <a:pt x="44" y="90"/>
                  </a:moveTo>
                  <a:lnTo>
                    <a:pt x="44" y="90"/>
                  </a:lnTo>
                  <a:lnTo>
                    <a:pt x="44" y="88"/>
                  </a:lnTo>
                  <a:lnTo>
                    <a:pt x="44" y="88"/>
                  </a:lnTo>
                  <a:lnTo>
                    <a:pt x="46" y="87"/>
                  </a:lnTo>
                  <a:lnTo>
                    <a:pt x="46" y="85"/>
                  </a:lnTo>
                  <a:lnTo>
                    <a:pt x="46" y="85"/>
                  </a:lnTo>
                  <a:lnTo>
                    <a:pt x="46" y="82"/>
                  </a:lnTo>
                  <a:lnTo>
                    <a:pt x="46" y="82"/>
                  </a:lnTo>
                  <a:lnTo>
                    <a:pt x="44" y="81"/>
                  </a:lnTo>
                  <a:lnTo>
                    <a:pt x="44" y="81"/>
                  </a:lnTo>
                  <a:lnTo>
                    <a:pt x="42" y="84"/>
                  </a:lnTo>
                  <a:lnTo>
                    <a:pt x="42" y="84"/>
                  </a:lnTo>
                  <a:lnTo>
                    <a:pt x="42" y="85"/>
                  </a:lnTo>
                  <a:lnTo>
                    <a:pt x="42" y="85"/>
                  </a:lnTo>
                  <a:lnTo>
                    <a:pt x="44" y="90"/>
                  </a:lnTo>
                  <a:lnTo>
                    <a:pt x="44" y="90"/>
                  </a:lnTo>
                  <a:close/>
                  <a:moveTo>
                    <a:pt x="41" y="100"/>
                  </a:moveTo>
                  <a:lnTo>
                    <a:pt x="41" y="100"/>
                  </a:lnTo>
                  <a:lnTo>
                    <a:pt x="39" y="103"/>
                  </a:lnTo>
                  <a:lnTo>
                    <a:pt x="39" y="103"/>
                  </a:lnTo>
                  <a:lnTo>
                    <a:pt x="39" y="107"/>
                  </a:lnTo>
                  <a:lnTo>
                    <a:pt x="39" y="107"/>
                  </a:lnTo>
                  <a:lnTo>
                    <a:pt x="41" y="112"/>
                  </a:lnTo>
                  <a:lnTo>
                    <a:pt x="41" y="112"/>
                  </a:lnTo>
                  <a:lnTo>
                    <a:pt x="41" y="112"/>
                  </a:lnTo>
                  <a:lnTo>
                    <a:pt x="41" y="112"/>
                  </a:lnTo>
                  <a:lnTo>
                    <a:pt x="41" y="100"/>
                  </a:lnTo>
                  <a:lnTo>
                    <a:pt x="41" y="100"/>
                  </a:lnTo>
                  <a:close/>
                  <a:moveTo>
                    <a:pt x="52" y="11"/>
                  </a:moveTo>
                  <a:lnTo>
                    <a:pt x="52" y="11"/>
                  </a:lnTo>
                  <a:lnTo>
                    <a:pt x="50" y="14"/>
                  </a:lnTo>
                  <a:lnTo>
                    <a:pt x="50" y="14"/>
                  </a:lnTo>
                  <a:lnTo>
                    <a:pt x="50" y="14"/>
                  </a:lnTo>
                  <a:lnTo>
                    <a:pt x="50" y="14"/>
                  </a:lnTo>
                  <a:lnTo>
                    <a:pt x="54" y="14"/>
                  </a:lnTo>
                  <a:lnTo>
                    <a:pt x="54" y="14"/>
                  </a:lnTo>
                  <a:lnTo>
                    <a:pt x="57" y="13"/>
                  </a:lnTo>
                  <a:lnTo>
                    <a:pt x="57" y="13"/>
                  </a:lnTo>
                  <a:lnTo>
                    <a:pt x="60" y="11"/>
                  </a:lnTo>
                  <a:lnTo>
                    <a:pt x="60" y="11"/>
                  </a:lnTo>
                  <a:lnTo>
                    <a:pt x="57" y="11"/>
                  </a:lnTo>
                  <a:lnTo>
                    <a:pt x="57" y="11"/>
                  </a:lnTo>
                  <a:lnTo>
                    <a:pt x="57" y="11"/>
                  </a:lnTo>
                  <a:lnTo>
                    <a:pt x="55" y="13"/>
                  </a:lnTo>
                  <a:lnTo>
                    <a:pt x="55" y="13"/>
                  </a:lnTo>
                  <a:lnTo>
                    <a:pt x="52" y="11"/>
                  </a:lnTo>
                  <a:lnTo>
                    <a:pt x="52" y="11"/>
                  </a:lnTo>
                  <a:close/>
                  <a:moveTo>
                    <a:pt x="60" y="79"/>
                  </a:moveTo>
                  <a:lnTo>
                    <a:pt x="60" y="79"/>
                  </a:lnTo>
                  <a:lnTo>
                    <a:pt x="57" y="81"/>
                  </a:lnTo>
                  <a:lnTo>
                    <a:pt x="57" y="81"/>
                  </a:lnTo>
                  <a:lnTo>
                    <a:pt x="57" y="81"/>
                  </a:lnTo>
                  <a:lnTo>
                    <a:pt x="57" y="81"/>
                  </a:lnTo>
                  <a:lnTo>
                    <a:pt x="57" y="85"/>
                  </a:lnTo>
                  <a:lnTo>
                    <a:pt x="57" y="85"/>
                  </a:lnTo>
                  <a:lnTo>
                    <a:pt x="57" y="85"/>
                  </a:lnTo>
                  <a:lnTo>
                    <a:pt x="57" y="85"/>
                  </a:lnTo>
                  <a:lnTo>
                    <a:pt x="60" y="82"/>
                  </a:lnTo>
                  <a:lnTo>
                    <a:pt x="60" y="82"/>
                  </a:lnTo>
                  <a:lnTo>
                    <a:pt x="60" y="81"/>
                  </a:lnTo>
                  <a:lnTo>
                    <a:pt x="60" y="79"/>
                  </a:lnTo>
                  <a:lnTo>
                    <a:pt x="60" y="79"/>
                  </a:lnTo>
                  <a:close/>
                  <a:moveTo>
                    <a:pt x="50" y="106"/>
                  </a:moveTo>
                  <a:lnTo>
                    <a:pt x="50" y="106"/>
                  </a:lnTo>
                  <a:lnTo>
                    <a:pt x="52" y="109"/>
                  </a:lnTo>
                  <a:lnTo>
                    <a:pt x="52" y="109"/>
                  </a:lnTo>
                  <a:lnTo>
                    <a:pt x="55" y="107"/>
                  </a:lnTo>
                  <a:lnTo>
                    <a:pt x="55" y="107"/>
                  </a:lnTo>
                  <a:lnTo>
                    <a:pt x="55" y="106"/>
                  </a:lnTo>
                  <a:lnTo>
                    <a:pt x="55" y="106"/>
                  </a:lnTo>
                  <a:lnTo>
                    <a:pt x="50" y="106"/>
                  </a:lnTo>
                  <a:lnTo>
                    <a:pt x="50" y="106"/>
                  </a:lnTo>
                  <a:close/>
                  <a:moveTo>
                    <a:pt x="52" y="6"/>
                  </a:moveTo>
                  <a:lnTo>
                    <a:pt x="52" y="6"/>
                  </a:lnTo>
                  <a:lnTo>
                    <a:pt x="66" y="10"/>
                  </a:lnTo>
                  <a:lnTo>
                    <a:pt x="66" y="10"/>
                  </a:lnTo>
                  <a:lnTo>
                    <a:pt x="63" y="8"/>
                  </a:lnTo>
                  <a:lnTo>
                    <a:pt x="63" y="8"/>
                  </a:lnTo>
                  <a:lnTo>
                    <a:pt x="58" y="6"/>
                  </a:lnTo>
                  <a:lnTo>
                    <a:pt x="58" y="6"/>
                  </a:lnTo>
                  <a:lnTo>
                    <a:pt x="54" y="6"/>
                  </a:lnTo>
                  <a:lnTo>
                    <a:pt x="54" y="6"/>
                  </a:lnTo>
                  <a:lnTo>
                    <a:pt x="52" y="6"/>
                  </a:lnTo>
                  <a:lnTo>
                    <a:pt x="52" y="6"/>
                  </a:lnTo>
                  <a:lnTo>
                    <a:pt x="52" y="6"/>
                  </a:lnTo>
                  <a:close/>
                  <a:moveTo>
                    <a:pt x="50" y="87"/>
                  </a:moveTo>
                  <a:lnTo>
                    <a:pt x="50" y="87"/>
                  </a:lnTo>
                  <a:lnTo>
                    <a:pt x="50" y="87"/>
                  </a:lnTo>
                  <a:lnTo>
                    <a:pt x="50" y="87"/>
                  </a:lnTo>
                  <a:lnTo>
                    <a:pt x="49" y="88"/>
                  </a:lnTo>
                  <a:lnTo>
                    <a:pt x="49" y="88"/>
                  </a:lnTo>
                  <a:lnTo>
                    <a:pt x="49" y="95"/>
                  </a:lnTo>
                  <a:lnTo>
                    <a:pt x="49" y="95"/>
                  </a:lnTo>
                  <a:lnTo>
                    <a:pt x="50" y="95"/>
                  </a:lnTo>
                  <a:lnTo>
                    <a:pt x="50" y="95"/>
                  </a:lnTo>
                  <a:lnTo>
                    <a:pt x="52" y="92"/>
                  </a:lnTo>
                  <a:lnTo>
                    <a:pt x="52" y="92"/>
                  </a:lnTo>
                  <a:lnTo>
                    <a:pt x="52" y="92"/>
                  </a:lnTo>
                  <a:lnTo>
                    <a:pt x="52" y="92"/>
                  </a:lnTo>
                  <a:lnTo>
                    <a:pt x="50" y="87"/>
                  </a:lnTo>
                  <a:lnTo>
                    <a:pt x="50" y="87"/>
                  </a:lnTo>
                  <a:close/>
                  <a:moveTo>
                    <a:pt x="60" y="73"/>
                  </a:moveTo>
                  <a:lnTo>
                    <a:pt x="60" y="73"/>
                  </a:lnTo>
                  <a:lnTo>
                    <a:pt x="63" y="71"/>
                  </a:lnTo>
                  <a:lnTo>
                    <a:pt x="63" y="70"/>
                  </a:lnTo>
                  <a:lnTo>
                    <a:pt x="63" y="70"/>
                  </a:lnTo>
                  <a:lnTo>
                    <a:pt x="60" y="70"/>
                  </a:lnTo>
                  <a:lnTo>
                    <a:pt x="60" y="70"/>
                  </a:lnTo>
                  <a:lnTo>
                    <a:pt x="58" y="68"/>
                  </a:lnTo>
                  <a:lnTo>
                    <a:pt x="58" y="68"/>
                  </a:lnTo>
                  <a:lnTo>
                    <a:pt x="58" y="68"/>
                  </a:lnTo>
                  <a:lnTo>
                    <a:pt x="58" y="68"/>
                  </a:lnTo>
                  <a:lnTo>
                    <a:pt x="60" y="73"/>
                  </a:lnTo>
                  <a:lnTo>
                    <a:pt x="60" y="73"/>
                  </a:lnTo>
                  <a:close/>
                  <a:moveTo>
                    <a:pt x="6" y="32"/>
                  </a:moveTo>
                  <a:lnTo>
                    <a:pt x="6" y="32"/>
                  </a:lnTo>
                  <a:lnTo>
                    <a:pt x="8" y="30"/>
                  </a:lnTo>
                  <a:lnTo>
                    <a:pt x="8" y="30"/>
                  </a:lnTo>
                  <a:lnTo>
                    <a:pt x="9" y="24"/>
                  </a:lnTo>
                  <a:lnTo>
                    <a:pt x="9" y="24"/>
                  </a:lnTo>
                  <a:lnTo>
                    <a:pt x="11" y="19"/>
                  </a:lnTo>
                  <a:lnTo>
                    <a:pt x="11" y="19"/>
                  </a:lnTo>
                  <a:lnTo>
                    <a:pt x="12" y="19"/>
                  </a:lnTo>
                  <a:lnTo>
                    <a:pt x="12" y="19"/>
                  </a:lnTo>
                  <a:lnTo>
                    <a:pt x="8" y="24"/>
                  </a:lnTo>
                  <a:lnTo>
                    <a:pt x="6" y="32"/>
                  </a:lnTo>
                  <a:lnTo>
                    <a:pt x="6" y="32"/>
                  </a:lnTo>
                  <a:close/>
                  <a:moveTo>
                    <a:pt x="25" y="10"/>
                  </a:moveTo>
                  <a:lnTo>
                    <a:pt x="25" y="10"/>
                  </a:lnTo>
                  <a:lnTo>
                    <a:pt x="25" y="8"/>
                  </a:lnTo>
                  <a:lnTo>
                    <a:pt x="25" y="8"/>
                  </a:lnTo>
                  <a:lnTo>
                    <a:pt x="17" y="13"/>
                  </a:lnTo>
                  <a:lnTo>
                    <a:pt x="12" y="17"/>
                  </a:lnTo>
                  <a:lnTo>
                    <a:pt x="12" y="17"/>
                  </a:lnTo>
                  <a:lnTo>
                    <a:pt x="19" y="13"/>
                  </a:lnTo>
                  <a:lnTo>
                    <a:pt x="19" y="13"/>
                  </a:lnTo>
                  <a:lnTo>
                    <a:pt x="25" y="10"/>
                  </a:lnTo>
                  <a:lnTo>
                    <a:pt x="25" y="10"/>
                  </a:lnTo>
                  <a:close/>
                  <a:moveTo>
                    <a:pt x="44" y="118"/>
                  </a:moveTo>
                  <a:lnTo>
                    <a:pt x="44" y="118"/>
                  </a:lnTo>
                  <a:lnTo>
                    <a:pt x="50" y="118"/>
                  </a:lnTo>
                  <a:lnTo>
                    <a:pt x="50" y="118"/>
                  </a:lnTo>
                  <a:lnTo>
                    <a:pt x="50" y="117"/>
                  </a:lnTo>
                  <a:lnTo>
                    <a:pt x="50" y="117"/>
                  </a:lnTo>
                  <a:lnTo>
                    <a:pt x="49" y="117"/>
                  </a:lnTo>
                  <a:lnTo>
                    <a:pt x="49" y="117"/>
                  </a:lnTo>
                  <a:lnTo>
                    <a:pt x="46" y="117"/>
                  </a:lnTo>
                  <a:lnTo>
                    <a:pt x="46" y="117"/>
                  </a:lnTo>
                  <a:lnTo>
                    <a:pt x="44" y="117"/>
                  </a:lnTo>
                  <a:lnTo>
                    <a:pt x="44" y="118"/>
                  </a:lnTo>
                  <a:lnTo>
                    <a:pt x="44" y="118"/>
                  </a:lnTo>
                  <a:close/>
                  <a:moveTo>
                    <a:pt x="20" y="98"/>
                  </a:moveTo>
                  <a:lnTo>
                    <a:pt x="20" y="98"/>
                  </a:lnTo>
                  <a:lnTo>
                    <a:pt x="19" y="104"/>
                  </a:lnTo>
                  <a:lnTo>
                    <a:pt x="17" y="111"/>
                  </a:lnTo>
                  <a:lnTo>
                    <a:pt x="17" y="111"/>
                  </a:lnTo>
                  <a:lnTo>
                    <a:pt x="17" y="109"/>
                  </a:lnTo>
                  <a:lnTo>
                    <a:pt x="17" y="109"/>
                  </a:lnTo>
                  <a:lnTo>
                    <a:pt x="19" y="106"/>
                  </a:lnTo>
                  <a:lnTo>
                    <a:pt x="19" y="106"/>
                  </a:lnTo>
                  <a:lnTo>
                    <a:pt x="20" y="98"/>
                  </a:lnTo>
                  <a:lnTo>
                    <a:pt x="20" y="98"/>
                  </a:lnTo>
                  <a:close/>
                  <a:moveTo>
                    <a:pt x="65" y="54"/>
                  </a:moveTo>
                  <a:lnTo>
                    <a:pt x="65" y="54"/>
                  </a:lnTo>
                  <a:lnTo>
                    <a:pt x="65" y="55"/>
                  </a:lnTo>
                  <a:lnTo>
                    <a:pt x="65" y="55"/>
                  </a:lnTo>
                  <a:lnTo>
                    <a:pt x="66" y="55"/>
                  </a:lnTo>
                  <a:lnTo>
                    <a:pt x="66" y="57"/>
                  </a:lnTo>
                  <a:lnTo>
                    <a:pt x="66" y="57"/>
                  </a:lnTo>
                  <a:lnTo>
                    <a:pt x="68" y="54"/>
                  </a:lnTo>
                  <a:lnTo>
                    <a:pt x="68" y="54"/>
                  </a:lnTo>
                  <a:lnTo>
                    <a:pt x="65" y="54"/>
                  </a:lnTo>
                  <a:lnTo>
                    <a:pt x="65" y="54"/>
                  </a:lnTo>
                  <a:close/>
                  <a:moveTo>
                    <a:pt x="63" y="30"/>
                  </a:moveTo>
                  <a:lnTo>
                    <a:pt x="63" y="30"/>
                  </a:lnTo>
                  <a:lnTo>
                    <a:pt x="66" y="32"/>
                  </a:lnTo>
                  <a:lnTo>
                    <a:pt x="66" y="32"/>
                  </a:lnTo>
                  <a:lnTo>
                    <a:pt x="68" y="30"/>
                  </a:lnTo>
                  <a:lnTo>
                    <a:pt x="68" y="30"/>
                  </a:lnTo>
                  <a:lnTo>
                    <a:pt x="66" y="29"/>
                  </a:lnTo>
                  <a:lnTo>
                    <a:pt x="66" y="29"/>
                  </a:lnTo>
                  <a:lnTo>
                    <a:pt x="63" y="30"/>
                  </a:lnTo>
                  <a:lnTo>
                    <a:pt x="63" y="30"/>
                  </a:lnTo>
                  <a:close/>
                  <a:moveTo>
                    <a:pt x="72" y="22"/>
                  </a:moveTo>
                  <a:lnTo>
                    <a:pt x="72" y="22"/>
                  </a:lnTo>
                  <a:lnTo>
                    <a:pt x="76" y="22"/>
                  </a:lnTo>
                  <a:lnTo>
                    <a:pt x="76" y="22"/>
                  </a:lnTo>
                  <a:lnTo>
                    <a:pt x="72" y="19"/>
                  </a:lnTo>
                  <a:lnTo>
                    <a:pt x="72" y="19"/>
                  </a:lnTo>
                  <a:lnTo>
                    <a:pt x="71" y="19"/>
                  </a:lnTo>
                  <a:lnTo>
                    <a:pt x="71" y="21"/>
                  </a:lnTo>
                  <a:lnTo>
                    <a:pt x="71" y="21"/>
                  </a:lnTo>
                  <a:lnTo>
                    <a:pt x="72" y="22"/>
                  </a:lnTo>
                  <a:lnTo>
                    <a:pt x="72" y="22"/>
                  </a:lnTo>
                  <a:close/>
                  <a:moveTo>
                    <a:pt x="83" y="111"/>
                  </a:moveTo>
                  <a:lnTo>
                    <a:pt x="83" y="111"/>
                  </a:lnTo>
                  <a:lnTo>
                    <a:pt x="83" y="107"/>
                  </a:lnTo>
                  <a:lnTo>
                    <a:pt x="83" y="107"/>
                  </a:lnTo>
                  <a:lnTo>
                    <a:pt x="80" y="107"/>
                  </a:lnTo>
                  <a:lnTo>
                    <a:pt x="80" y="107"/>
                  </a:lnTo>
                  <a:lnTo>
                    <a:pt x="82" y="111"/>
                  </a:lnTo>
                  <a:lnTo>
                    <a:pt x="82" y="111"/>
                  </a:lnTo>
                  <a:lnTo>
                    <a:pt x="83" y="111"/>
                  </a:lnTo>
                  <a:lnTo>
                    <a:pt x="83" y="111"/>
                  </a:lnTo>
                  <a:close/>
                  <a:moveTo>
                    <a:pt x="46" y="92"/>
                  </a:moveTo>
                  <a:lnTo>
                    <a:pt x="46" y="92"/>
                  </a:lnTo>
                  <a:lnTo>
                    <a:pt x="44" y="93"/>
                  </a:lnTo>
                  <a:lnTo>
                    <a:pt x="44" y="95"/>
                  </a:lnTo>
                  <a:lnTo>
                    <a:pt x="44" y="95"/>
                  </a:lnTo>
                  <a:lnTo>
                    <a:pt x="46" y="96"/>
                  </a:lnTo>
                  <a:lnTo>
                    <a:pt x="46" y="96"/>
                  </a:lnTo>
                  <a:lnTo>
                    <a:pt x="47" y="96"/>
                  </a:lnTo>
                  <a:lnTo>
                    <a:pt x="47" y="96"/>
                  </a:lnTo>
                  <a:lnTo>
                    <a:pt x="46" y="92"/>
                  </a:lnTo>
                  <a:lnTo>
                    <a:pt x="46" y="92"/>
                  </a:lnTo>
                  <a:close/>
                  <a:moveTo>
                    <a:pt x="80" y="41"/>
                  </a:moveTo>
                  <a:lnTo>
                    <a:pt x="80" y="41"/>
                  </a:lnTo>
                  <a:lnTo>
                    <a:pt x="80" y="40"/>
                  </a:lnTo>
                  <a:lnTo>
                    <a:pt x="79" y="40"/>
                  </a:lnTo>
                  <a:lnTo>
                    <a:pt x="79" y="40"/>
                  </a:lnTo>
                  <a:lnTo>
                    <a:pt x="77" y="40"/>
                  </a:lnTo>
                  <a:lnTo>
                    <a:pt x="77" y="40"/>
                  </a:lnTo>
                  <a:lnTo>
                    <a:pt x="79" y="43"/>
                  </a:lnTo>
                  <a:lnTo>
                    <a:pt x="79" y="43"/>
                  </a:lnTo>
                  <a:lnTo>
                    <a:pt x="80" y="41"/>
                  </a:lnTo>
                  <a:lnTo>
                    <a:pt x="80" y="41"/>
                  </a:lnTo>
                  <a:close/>
                  <a:moveTo>
                    <a:pt x="74" y="111"/>
                  </a:moveTo>
                  <a:lnTo>
                    <a:pt x="74" y="111"/>
                  </a:lnTo>
                  <a:lnTo>
                    <a:pt x="74" y="107"/>
                  </a:lnTo>
                  <a:lnTo>
                    <a:pt x="74" y="107"/>
                  </a:lnTo>
                  <a:lnTo>
                    <a:pt x="72" y="107"/>
                  </a:lnTo>
                  <a:lnTo>
                    <a:pt x="72" y="107"/>
                  </a:lnTo>
                  <a:lnTo>
                    <a:pt x="72" y="111"/>
                  </a:lnTo>
                  <a:lnTo>
                    <a:pt x="72" y="111"/>
                  </a:lnTo>
                  <a:lnTo>
                    <a:pt x="74" y="111"/>
                  </a:lnTo>
                  <a:lnTo>
                    <a:pt x="74" y="111"/>
                  </a:lnTo>
                  <a:close/>
                  <a:moveTo>
                    <a:pt x="28" y="111"/>
                  </a:moveTo>
                  <a:lnTo>
                    <a:pt x="28" y="111"/>
                  </a:lnTo>
                  <a:lnTo>
                    <a:pt x="28" y="111"/>
                  </a:lnTo>
                  <a:lnTo>
                    <a:pt x="28" y="111"/>
                  </a:lnTo>
                  <a:lnTo>
                    <a:pt x="28" y="117"/>
                  </a:lnTo>
                  <a:lnTo>
                    <a:pt x="28" y="117"/>
                  </a:lnTo>
                  <a:lnTo>
                    <a:pt x="30" y="117"/>
                  </a:lnTo>
                  <a:lnTo>
                    <a:pt x="30" y="117"/>
                  </a:lnTo>
                  <a:lnTo>
                    <a:pt x="28" y="111"/>
                  </a:lnTo>
                  <a:lnTo>
                    <a:pt x="28" y="111"/>
                  </a:lnTo>
                  <a:close/>
                  <a:moveTo>
                    <a:pt x="24" y="123"/>
                  </a:moveTo>
                  <a:lnTo>
                    <a:pt x="24" y="123"/>
                  </a:lnTo>
                  <a:lnTo>
                    <a:pt x="22" y="120"/>
                  </a:lnTo>
                  <a:lnTo>
                    <a:pt x="22" y="120"/>
                  </a:lnTo>
                  <a:lnTo>
                    <a:pt x="19" y="123"/>
                  </a:lnTo>
                  <a:lnTo>
                    <a:pt x="19" y="123"/>
                  </a:lnTo>
                  <a:lnTo>
                    <a:pt x="24" y="123"/>
                  </a:lnTo>
                  <a:lnTo>
                    <a:pt x="24" y="123"/>
                  </a:lnTo>
                  <a:close/>
                  <a:moveTo>
                    <a:pt x="96" y="103"/>
                  </a:moveTo>
                  <a:lnTo>
                    <a:pt x="96" y="103"/>
                  </a:lnTo>
                  <a:lnTo>
                    <a:pt x="95" y="104"/>
                  </a:lnTo>
                  <a:lnTo>
                    <a:pt x="93" y="106"/>
                  </a:lnTo>
                  <a:lnTo>
                    <a:pt x="93" y="106"/>
                  </a:lnTo>
                  <a:lnTo>
                    <a:pt x="95" y="106"/>
                  </a:lnTo>
                  <a:lnTo>
                    <a:pt x="95" y="106"/>
                  </a:lnTo>
                  <a:lnTo>
                    <a:pt x="96" y="106"/>
                  </a:lnTo>
                  <a:lnTo>
                    <a:pt x="96" y="106"/>
                  </a:lnTo>
                  <a:lnTo>
                    <a:pt x="96" y="103"/>
                  </a:lnTo>
                  <a:lnTo>
                    <a:pt x="96" y="103"/>
                  </a:lnTo>
                  <a:close/>
                  <a:moveTo>
                    <a:pt x="71" y="115"/>
                  </a:moveTo>
                  <a:lnTo>
                    <a:pt x="71" y="115"/>
                  </a:lnTo>
                  <a:lnTo>
                    <a:pt x="66" y="115"/>
                  </a:lnTo>
                  <a:lnTo>
                    <a:pt x="66" y="115"/>
                  </a:lnTo>
                  <a:lnTo>
                    <a:pt x="66" y="117"/>
                  </a:lnTo>
                  <a:lnTo>
                    <a:pt x="66" y="117"/>
                  </a:lnTo>
                  <a:lnTo>
                    <a:pt x="71" y="117"/>
                  </a:lnTo>
                  <a:lnTo>
                    <a:pt x="71" y="117"/>
                  </a:lnTo>
                  <a:lnTo>
                    <a:pt x="71" y="115"/>
                  </a:lnTo>
                  <a:lnTo>
                    <a:pt x="71" y="115"/>
                  </a:lnTo>
                  <a:close/>
                  <a:moveTo>
                    <a:pt x="87" y="111"/>
                  </a:moveTo>
                  <a:lnTo>
                    <a:pt x="87" y="111"/>
                  </a:lnTo>
                  <a:lnTo>
                    <a:pt x="88" y="111"/>
                  </a:lnTo>
                  <a:lnTo>
                    <a:pt x="88" y="111"/>
                  </a:lnTo>
                  <a:lnTo>
                    <a:pt x="88" y="111"/>
                  </a:lnTo>
                  <a:lnTo>
                    <a:pt x="88" y="111"/>
                  </a:lnTo>
                  <a:lnTo>
                    <a:pt x="88" y="109"/>
                  </a:lnTo>
                  <a:lnTo>
                    <a:pt x="87" y="107"/>
                  </a:lnTo>
                  <a:lnTo>
                    <a:pt x="87" y="107"/>
                  </a:lnTo>
                  <a:lnTo>
                    <a:pt x="87" y="111"/>
                  </a:lnTo>
                  <a:lnTo>
                    <a:pt x="87" y="111"/>
                  </a:lnTo>
                  <a:close/>
                  <a:moveTo>
                    <a:pt x="35" y="16"/>
                  </a:moveTo>
                  <a:lnTo>
                    <a:pt x="35" y="16"/>
                  </a:lnTo>
                  <a:lnTo>
                    <a:pt x="35" y="16"/>
                  </a:lnTo>
                  <a:lnTo>
                    <a:pt x="35" y="16"/>
                  </a:lnTo>
                  <a:lnTo>
                    <a:pt x="33" y="17"/>
                  </a:lnTo>
                  <a:lnTo>
                    <a:pt x="33" y="17"/>
                  </a:lnTo>
                  <a:lnTo>
                    <a:pt x="30" y="19"/>
                  </a:lnTo>
                  <a:lnTo>
                    <a:pt x="30" y="19"/>
                  </a:lnTo>
                  <a:lnTo>
                    <a:pt x="31" y="19"/>
                  </a:lnTo>
                  <a:lnTo>
                    <a:pt x="31" y="19"/>
                  </a:lnTo>
                  <a:lnTo>
                    <a:pt x="33" y="19"/>
                  </a:lnTo>
                  <a:lnTo>
                    <a:pt x="35" y="16"/>
                  </a:lnTo>
                  <a:lnTo>
                    <a:pt x="35" y="16"/>
                  </a:lnTo>
                  <a:close/>
                  <a:moveTo>
                    <a:pt x="93" y="112"/>
                  </a:moveTo>
                  <a:lnTo>
                    <a:pt x="93" y="112"/>
                  </a:lnTo>
                  <a:lnTo>
                    <a:pt x="93" y="112"/>
                  </a:lnTo>
                  <a:lnTo>
                    <a:pt x="93" y="114"/>
                  </a:lnTo>
                  <a:lnTo>
                    <a:pt x="93" y="114"/>
                  </a:lnTo>
                  <a:lnTo>
                    <a:pt x="93" y="117"/>
                  </a:lnTo>
                  <a:lnTo>
                    <a:pt x="93" y="117"/>
                  </a:lnTo>
                  <a:lnTo>
                    <a:pt x="93" y="118"/>
                  </a:lnTo>
                  <a:lnTo>
                    <a:pt x="93" y="118"/>
                  </a:lnTo>
                  <a:lnTo>
                    <a:pt x="93" y="118"/>
                  </a:lnTo>
                  <a:lnTo>
                    <a:pt x="93" y="118"/>
                  </a:lnTo>
                  <a:lnTo>
                    <a:pt x="93" y="115"/>
                  </a:lnTo>
                  <a:lnTo>
                    <a:pt x="93" y="112"/>
                  </a:lnTo>
                  <a:lnTo>
                    <a:pt x="93" y="112"/>
                  </a:lnTo>
                  <a:close/>
                  <a:moveTo>
                    <a:pt x="24" y="117"/>
                  </a:moveTo>
                  <a:lnTo>
                    <a:pt x="24" y="117"/>
                  </a:lnTo>
                  <a:lnTo>
                    <a:pt x="25" y="115"/>
                  </a:lnTo>
                  <a:lnTo>
                    <a:pt x="25" y="115"/>
                  </a:lnTo>
                  <a:lnTo>
                    <a:pt x="25" y="115"/>
                  </a:lnTo>
                  <a:lnTo>
                    <a:pt x="25" y="112"/>
                  </a:lnTo>
                  <a:lnTo>
                    <a:pt x="25" y="112"/>
                  </a:lnTo>
                  <a:lnTo>
                    <a:pt x="25" y="111"/>
                  </a:lnTo>
                  <a:lnTo>
                    <a:pt x="25" y="111"/>
                  </a:lnTo>
                  <a:lnTo>
                    <a:pt x="24" y="114"/>
                  </a:lnTo>
                  <a:lnTo>
                    <a:pt x="24" y="117"/>
                  </a:lnTo>
                  <a:lnTo>
                    <a:pt x="24" y="117"/>
                  </a:lnTo>
                  <a:close/>
                  <a:moveTo>
                    <a:pt x="68" y="41"/>
                  </a:moveTo>
                  <a:lnTo>
                    <a:pt x="68" y="41"/>
                  </a:lnTo>
                  <a:lnTo>
                    <a:pt x="66" y="40"/>
                  </a:lnTo>
                  <a:lnTo>
                    <a:pt x="66" y="38"/>
                  </a:lnTo>
                  <a:lnTo>
                    <a:pt x="66" y="38"/>
                  </a:lnTo>
                  <a:lnTo>
                    <a:pt x="66" y="43"/>
                  </a:lnTo>
                  <a:lnTo>
                    <a:pt x="66" y="43"/>
                  </a:lnTo>
                  <a:lnTo>
                    <a:pt x="68" y="41"/>
                  </a:lnTo>
                  <a:lnTo>
                    <a:pt x="68" y="41"/>
                  </a:lnTo>
                  <a:close/>
                  <a:moveTo>
                    <a:pt x="57" y="25"/>
                  </a:moveTo>
                  <a:lnTo>
                    <a:pt x="57" y="25"/>
                  </a:lnTo>
                  <a:lnTo>
                    <a:pt x="58" y="27"/>
                  </a:lnTo>
                  <a:lnTo>
                    <a:pt x="58" y="27"/>
                  </a:lnTo>
                  <a:lnTo>
                    <a:pt x="60" y="25"/>
                  </a:lnTo>
                  <a:lnTo>
                    <a:pt x="60" y="25"/>
                  </a:lnTo>
                  <a:lnTo>
                    <a:pt x="61" y="24"/>
                  </a:lnTo>
                  <a:lnTo>
                    <a:pt x="61" y="24"/>
                  </a:lnTo>
                  <a:lnTo>
                    <a:pt x="61" y="24"/>
                  </a:lnTo>
                  <a:lnTo>
                    <a:pt x="61" y="24"/>
                  </a:lnTo>
                  <a:lnTo>
                    <a:pt x="57" y="25"/>
                  </a:lnTo>
                  <a:lnTo>
                    <a:pt x="57" y="25"/>
                  </a:lnTo>
                  <a:close/>
                  <a:moveTo>
                    <a:pt x="54" y="19"/>
                  </a:moveTo>
                  <a:lnTo>
                    <a:pt x="54" y="19"/>
                  </a:lnTo>
                  <a:lnTo>
                    <a:pt x="52" y="21"/>
                  </a:lnTo>
                  <a:lnTo>
                    <a:pt x="50" y="22"/>
                  </a:lnTo>
                  <a:lnTo>
                    <a:pt x="50" y="22"/>
                  </a:lnTo>
                  <a:lnTo>
                    <a:pt x="49" y="22"/>
                  </a:lnTo>
                  <a:lnTo>
                    <a:pt x="49" y="22"/>
                  </a:lnTo>
                  <a:lnTo>
                    <a:pt x="52" y="24"/>
                  </a:lnTo>
                  <a:lnTo>
                    <a:pt x="52" y="24"/>
                  </a:lnTo>
                  <a:lnTo>
                    <a:pt x="55" y="19"/>
                  </a:lnTo>
                  <a:lnTo>
                    <a:pt x="55" y="19"/>
                  </a:lnTo>
                  <a:lnTo>
                    <a:pt x="54" y="19"/>
                  </a:lnTo>
                  <a:lnTo>
                    <a:pt x="54" y="19"/>
                  </a:lnTo>
                  <a:close/>
                  <a:moveTo>
                    <a:pt x="28" y="41"/>
                  </a:moveTo>
                  <a:lnTo>
                    <a:pt x="28" y="41"/>
                  </a:lnTo>
                  <a:lnTo>
                    <a:pt x="27" y="35"/>
                  </a:lnTo>
                  <a:lnTo>
                    <a:pt x="27" y="35"/>
                  </a:lnTo>
                  <a:lnTo>
                    <a:pt x="27" y="38"/>
                  </a:lnTo>
                  <a:lnTo>
                    <a:pt x="27" y="41"/>
                  </a:lnTo>
                  <a:lnTo>
                    <a:pt x="27" y="41"/>
                  </a:lnTo>
                  <a:lnTo>
                    <a:pt x="28" y="41"/>
                  </a:lnTo>
                  <a:lnTo>
                    <a:pt x="28" y="41"/>
                  </a:lnTo>
                  <a:close/>
                  <a:moveTo>
                    <a:pt x="25" y="17"/>
                  </a:moveTo>
                  <a:lnTo>
                    <a:pt x="25" y="17"/>
                  </a:lnTo>
                  <a:lnTo>
                    <a:pt x="25" y="16"/>
                  </a:lnTo>
                  <a:lnTo>
                    <a:pt x="25" y="16"/>
                  </a:lnTo>
                  <a:lnTo>
                    <a:pt x="22" y="17"/>
                  </a:lnTo>
                  <a:lnTo>
                    <a:pt x="22" y="17"/>
                  </a:lnTo>
                  <a:lnTo>
                    <a:pt x="24" y="19"/>
                  </a:lnTo>
                  <a:lnTo>
                    <a:pt x="25" y="17"/>
                  </a:lnTo>
                  <a:lnTo>
                    <a:pt x="25" y="17"/>
                  </a:lnTo>
                  <a:close/>
                  <a:moveTo>
                    <a:pt x="61" y="76"/>
                  </a:moveTo>
                  <a:lnTo>
                    <a:pt x="61" y="76"/>
                  </a:lnTo>
                  <a:lnTo>
                    <a:pt x="63" y="77"/>
                  </a:lnTo>
                  <a:lnTo>
                    <a:pt x="63" y="77"/>
                  </a:lnTo>
                  <a:lnTo>
                    <a:pt x="65" y="76"/>
                  </a:lnTo>
                  <a:lnTo>
                    <a:pt x="63" y="74"/>
                  </a:lnTo>
                  <a:lnTo>
                    <a:pt x="63" y="74"/>
                  </a:lnTo>
                  <a:lnTo>
                    <a:pt x="61" y="76"/>
                  </a:lnTo>
                  <a:lnTo>
                    <a:pt x="61" y="76"/>
                  </a:lnTo>
                  <a:close/>
                  <a:moveTo>
                    <a:pt x="6" y="40"/>
                  </a:moveTo>
                  <a:lnTo>
                    <a:pt x="6" y="40"/>
                  </a:lnTo>
                  <a:lnTo>
                    <a:pt x="8" y="40"/>
                  </a:lnTo>
                  <a:lnTo>
                    <a:pt x="8" y="40"/>
                  </a:lnTo>
                  <a:lnTo>
                    <a:pt x="9" y="38"/>
                  </a:lnTo>
                  <a:lnTo>
                    <a:pt x="9" y="38"/>
                  </a:lnTo>
                  <a:lnTo>
                    <a:pt x="8" y="36"/>
                  </a:lnTo>
                  <a:lnTo>
                    <a:pt x="8" y="36"/>
                  </a:lnTo>
                  <a:lnTo>
                    <a:pt x="6" y="36"/>
                  </a:lnTo>
                  <a:lnTo>
                    <a:pt x="6" y="36"/>
                  </a:lnTo>
                  <a:lnTo>
                    <a:pt x="6" y="40"/>
                  </a:lnTo>
                  <a:lnTo>
                    <a:pt x="6" y="40"/>
                  </a:lnTo>
                  <a:close/>
                  <a:moveTo>
                    <a:pt x="77" y="117"/>
                  </a:moveTo>
                  <a:lnTo>
                    <a:pt x="77" y="117"/>
                  </a:lnTo>
                  <a:lnTo>
                    <a:pt x="80" y="117"/>
                  </a:lnTo>
                  <a:lnTo>
                    <a:pt x="80" y="117"/>
                  </a:lnTo>
                  <a:lnTo>
                    <a:pt x="80" y="115"/>
                  </a:lnTo>
                  <a:lnTo>
                    <a:pt x="80" y="115"/>
                  </a:lnTo>
                  <a:lnTo>
                    <a:pt x="77" y="115"/>
                  </a:lnTo>
                  <a:lnTo>
                    <a:pt x="77" y="115"/>
                  </a:lnTo>
                  <a:lnTo>
                    <a:pt x="77" y="117"/>
                  </a:lnTo>
                  <a:lnTo>
                    <a:pt x="77" y="117"/>
                  </a:lnTo>
                  <a:close/>
                  <a:moveTo>
                    <a:pt x="83" y="103"/>
                  </a:moveTo>
                  <a:lnTo>
                    <a:pt x="83" y="103"/>
                  </a:lnTo>
                  <a:lnTo>
                    <a:pt x="79" y="103"/>
                  </a:lnTo>
                  <a:lnTo>
                    <a:pt x="79" y="103"/>
                  </a:lnTo>
                  <a:lnTo>
                    <a:pt x="83" y="104"/>
                  </a:lnTo>
                  <a:lnTo>
                    <a:pt x="83" y="104"/>
                  </a:lnTo>
                  <a:lnTo>
                    <a:pt x="83" y="103"/>
                  </a:lnTo>
                  <a:lnTo>
                    <a:pt x="83" y="103"/>
                  </a:lnTo>
                  <a:close/>
                  <a:moveTo>
                    <a:pt x="66" y="109"/>
                  </a:moveTo>
                  <a:lnTo>
                    <a:pt x="66" y="109"/>
                  </a:lnTo>
                  <a:lnTo>
                    <a:pt x="66" y="111"/>
                  </a:lnTo>
                  <a:lnTo>
                    <a:pt x="66" y="111"/>
                  </a:lnTo>
                  <a:lnTo>
                    <a:pt x="69" y="111"/>
                  </a:lnTo>
                  <a:lnTo>
                    <a:pt x="69" y="111"/>
                  </a:lnTo>
                  <a:lnTo>
                    <a:pt x="69" y="109"/>
                  </a:lnTo>
                  <a:lnTo>
                    <a:pt x="69" y="109"/>
                  </a:lnTo>
                  <a:lnTo>
                    <a:pt x="66" y="109"/>
                  </a:lnTo>
                  <a:lnTo>
                    <a:pt x="66" y="109"/>
                  </a:lnTo>
                  <a:close/>
                  <a:moveTo>
                    <a:pt x="66" y="24"/>
                  </a:moveTo>
                  <a:lnTo>
                    <a:pt x="66" y="24"/>
                  </a:lnTo>
                  <a:lnTo>
                    <a:pt x="68" y="25"/>
                  </a:lnTo>
                  <a:lnTo>
                    <a:pt x="68" y="25"/>
                  </a:lnTo>
                  <a:lnTo>
                    <a:pt x="69" y="24"/>
                  </a:lnTo>
                  <a:lnTo>
                    <a:pt x="69" y="24"/>
                  </a:lnTo>
                  <a:lnTo>
                    <a:pt x="68" y="22"/>
                  </a:lnTo>
                  <a:lnTo>
                    <a:pt x="68" y="22"/>
                  </a:lnTo>
                  <a:lnTo>
                    <a:pt x="66" y="24"/>
                  </a:lnTo>
                  <a:lnTo>
                    <a:pt x="66" y="24"/>
                  </a:lnTo>
                  <a:close/>
                  <a:moveTo>
                    <a:pt x="27" y="122"/>
                  </a:moveTo>
                  <a:lnTo>
                    <a:pt x="27" y="122"/>
                  </a:lnTo>
                  <a:lnTo>
                    <a:pt x="27" y="123"/>
                  </a:lnTo>
                  <a:lnTo>
                    <a:pt x="27" y="123"/>
                  </a:lnTo>
                  <a:lnTo>
                    <a:pt x="30" y="123"/>
                  </a:lnTo>
                  <a:lnTo>
                    <a:pt x="30" y="123"/>
                  </a:lnTo>
                  <a:lnTo>
                    <a:pt x="28" y="122"/>
                  </a:lnTo>
                  <a:lnTo>
                    <a:pt x="27" y="122"/>
                  </a:lnTo>
                  <a:lnTo>
                    <a:pt x="27" y="122"/>
                  </a:lnTo>
                  <a:close/>
                  <a:moveTo>
                    <a:pt x="72" y="30"/>
                  </a:moveTo>
                  <a:lnTo>
                    <a:pt x="72" y="30"/>
                  </a:lnTo>
                  <a:lnTo>
                    <a:pt x="72" y="32"/>
                  </a:lnTo>
                  <a:lnTo>
                    <a:pt x="72" y="32"/>
                  </a:lnTo>
                  <a:lnTo>
                    <a:pt x="72" y="32"/>
                  </a:lnTo>
                  <a:lnTo>
                    <a:pt x="72" y="35"/>
                  </a:lnTo>
                  <a:lnTo>
                    <a:pt x="72" y="35"/>
                  </a:lnTo>
                  <a:lnTo>
                    <a:pt x="74" y="33"/>
                  </a:lnTo>
                  <a:lnTo>
                    <a:pt x="74" y="33"/>
                  </a:lnTo>
                  <a:lnTo>
                    <a:pt x="72" y="30"/>
                  </a:lnTo>
                  <a:lnTo>
                    <a:pt x="72" y="30"/>
                  </a:lnTo>
                  <a:close/>
                  <a:moveTo>
                    <a:pt x="55" y="24"/>
                  </a:moveTo>
                  <a:lnTo>
                    <a:pt x="55" y="24"/>
                  </a:lnTo>
                  <a:lnTo>
                    <a:pt x="55" y="24"/>
                  </a:lnTo>
                  <a:lnTo>
                    <a:pt x="55" y="24"/>
                  </a:lnTo>
                  <a:lnTo>
                    <a:pt x="60" y="21"/>
                  </a:lnTo>
                  <a:lnTo>
                    <a:pt x="60" y="21"/>
                  </a:lnTo>
                  <a:lnTo>
                    <a:pt x="58" y="21"/>
                  </a:lnTo>
                  <a:lnTo>
                    <a:pt x="58" y="21"/>
                  </a:lnTo>
                  <a:lnTo>
                    <a:pt x="55" y="24"/>
                  </a:lnTo>
                  <a:lnTo>
                    <a:pt x="55" y="24"/>
                  </a:lnTo>
                  <a:close/>
                  <a:moveTo>
                    <a:pt x="42" y="13"/>
                  </a:moveTo>
                  <a:lnTo>
                    <a:pt x="42" y="13"/>
                  </a:lnTo>
                  <a:lnTo>
                    <a:pt x="44" y="13"/>
                  </a:lnTo>
                  <a:lnTo>
                    <a:pt x="44" y="13"/>
                  </a:lnTo>
                  <a:lnTo>
                    <a:pt x="47" y="11"/>
                  </a:lnTo>
                  <a:lnTo>
                    <a:pt x="47" y="11"/>
                  </a:lnTo>
                  <a:lnTo>
                    <a:pt x="44" y="11"/>
                  </a:lnTo>
                  <a:lnTo>
                    <a:pt x="42" y="13"/>
                  </a:lnTo>
                  <a:lnTo>
                    <a:pt x="42" y="13"/>
                  </a:lnTo>
                  <a:close/>
                  <a:moveTo>
                    <a:pt x="58" y="76"/>
                  </a:moveTo>
                  <a:lnTo>
                    <a:pt x="58" y="76"/>
                  </a:lnTo>
                  <a:lnTo>
                    <a:pt x="57" y="73"/>
                  </a:lnTo>
                  <a:lnTo>
                    <a:pt x="57" y="73"/>
                  </a:lnTo>
                  <a:lnTo>
                    <a:pt x="57" y="73"/>
                  </a:lnTo>
                  <a:lnTo>
                    <a:pt x="57" y="73"/>
                  </a:lnTo>
                  <a:lnTo>
                    <a:pt x="57" y="76"/>
                  </a:lnTo>
                  <a:lnTo>
                    <a:pt x="57" y="76"/>
                  </a:lnTo>
                  <a:lnTo>
                    <a:pt x="57" y="77"/>
                  </a:lnTo>
                  <a:lnTo>
                    <a:pt x="57" y="77"/>
                  </a:lnTo>
                  <a:lnTo>
                    <a:pt x="58" y="76"/>
                  </a:lnTo>
                  <a:lnTo>
                    <a:pt x="58" y="76"/>
                  </a:lnTo>
                  <a:close/>
                  <a:moveTo>
                    <a:pt x="68" y="70"/>
                  </a:moveTo>
                  <a:lnTo>
                    <a:pt x="68" y="70"/>
                  </a:lnTo>
                  <a:lnTo>
                    <a:pt x="66" y="71"/>
                  </a:lnTo>
                  <a:lnTo>
                    <a:pt x="66" y="73"/>
                  </a:lnTo>
                  <a:lnTo>
                    <a:pt x="66" y="73"/>
                  </a:lnTo>
                  <a:lnTo>
                    <a:pt x="69" y="71"/>
                  </a:lnTo>
                  <a:lnTo>
                    <a:pt x="68" y="70"/>
                  </a:lnTo>
                  <a:lnTo>
                    <a:pt x="68" y="70"/>
                  </a:lnTo>
                  <a:close/>
                  <a:moveTo>
                    <a:pt x="80" y="49"/>
                  </a:moveTo>
                  <a:lnTo>
                    <a:pt x="80" y="49"/>
                  </a:lnTo>
                  <a:lnTo>
                    <a:pt x="79" y="51"/>
                  </a:lnTo>
                  <a:lnTo>
                    <a:pt x="79" y="51"/>
                  </a:lnTo>
                  <a:lnTo>
                    <a:pt x="79" y="51"/>
                  </a:lnTo>
                  <a:lnTo>
                    <a:pt x="80" y="52"/>
                  </a:lnTo>
                  <a:lnTo>
                    <a:pt x="80" y="52"/>
                  </a:lnTo>
                  <a:lnTo>
                    <a:pt x="80" y="49"/>
                  </a:lnTo>
                  <a:lnTo>
                    <a:pt x="80" y="49"/>
                  </a:lnTo>
                  <a:close/>
                  <a:moveTo>
                    <a:pt x="41" y="81"/>
                  </a:moveTo>
                  <a:lnTo>
                    <a:pt x="41" y="81"/>
                  </a:lnTo>
                  <a:lnTo>
                    <a:pt x="44" y="77"/>
                  </a:lnTo>
                  <a:lnTo>
                    <a:pt x="44" y="77"/>
                  </a:lnTo>
                  <a:lnTo>
                    <a:pt x="44" y="77"/>
                  </a:lnTo>
                  <a:lnTo>
                    <a:pt x="44" y="77"/>
                  </a:lnTo>
                  <a:lnTo>
                    <a:pt x="41" y="79"/>
                  </a:lnTo>
                  <a:lnTo>
                    <a:pt x="41" y="79"/>
                  </a:lnTo>
                  <a:lnTo>
                    <a:pt x="41" y="81"/>
                  </a:lnTo>
                  <a:lnTo>
                    <a:pt x="41" y="81"/>
                  </a:lnTo>
                  <a:close/>
                  <a:moveTo>
                    <a:pt x="16" y="118"/>
                  </a:moveTo>
                  <a:lnTo>
                    <a:pt x="16" y="118"/>
                  </a:lnTo>
                  <a:lnTo>
                    <a:pt x="16" y="120"/>
                  </a:lnTo>
                  <a:lnTo>
                    <a:pt x="16" y="123"/>
                  </a:lnTo>
                  <a:lnTo>
                    <a:pt x="16" y="123"/>
                  </a:lnTo>
                  <a:lnTo>
                    <a:pt x="17" y="120"/>
                  </a:lnTo>
                  <a:lnTo>
                    <a:pt x="16" y="118"/>
                  </a:lnTo>
                  <a:lnTo>
                    <a:pt x="16" y="118"/>
                  </a:lnTo>
                  <a:close/>
                  <a:moveTo>
                    <a:pt x="52" y="85"/>
                  </a:moveTo>
                  <a:lnTo>
                    <a:pt x="52" y="85"/>
                  </a:lnTo>
                  <a:lnTo>
                    <a:pt x="54" y="88"/>
                  </a:lnTo>
                  <a:lnTo>
                    <a:pt x="54" y="88"/>
                  </a:lnTo>
                  <a:lnTo>
                    <a:pt x="54" y="88"/>
                  </a:lnTo>
                  <a:lnTo>
                    <a:pt x="54" y="88"/>
                  </a:lnTo>
                  <a:lnTo>
                    <a:pt x="54" y="84"/>
                  </a:lnTo>
                  <a:lnTo>
                    <a:pt x="54" y="84"/>
                  </a:lnTo>
                  <a:lnTo>
                    <a:pt x="54" y="84"/>
                  </a:lnTo>
                  <a:lnTo>
                    <a:pt x="54" y="84"/>
                  </a:lnTo>
                  <a:lnTo>
                    <a:pt x="52" y="85"/>
                  </a:lnTo>
                  <a:lnTo>
                    <a:pt x="52" y="85"/>
                  </a:lnTo>
                  <a:close/>
                  <a:moveTo>
                    <a:pt x="60" y="46"/>
                  </a:moveTo>
                  <a:lnTo>
                    <a:pt x="60" y="46"/>
                  </a:lnTo>
                  <a:lnTo>
                    <a:pt x="60" y="43"/>
                  </a:lnTo>
                  <a:lnTo>
                    <a:pt x="60" y="40"/>
                  </a:lnTo>
                  <a:lnTo>
                    <a:pt x="60" y="40"/>
                  </a:lnTo>
                  <a:lnTo>
                    <a:pt x="60" y="46"/>
                  </a:lnTo>
                  <a:lnTo>
                    <a:pt x="60" y="46"/>
                  </a:lnTo>
                  <a:close/>
                  <a:moveTo>
                    <a:pt x="77" y="100"/>
                  </a:moveTo>
                  <a:lnTo>
                    <a:pt x="77" y="100"/>
                  </a:lnTo>
                  <a:lnTo>
                    <a:pt x="85" y="98"/>
                  </a:lnTo>
                  <a:lnTo>
                    <a:pt x="85" y="98"/>
                  </a:lnTo>
                  <a:lnTo>
                    <a:pt x="77" y="100"/>
                  </a:lnTo>
                  <a:lnTo>
                    <a:pt x="77" y="100"/>
                  </a:lnTo>
                  <a:close/>
                  <a:moveTo>
                    <a:pt x="60" y="17"/>
                  </a:moveTo>
                  <a:lnTo>
                    <a:pt x="60" y="17"/>
                  </a:lnTo>
                  <a:lnTo>
                    <a:pt x="60" y="17"/>
                  </a:lnTo>
                  <a:lnTo>
                    <a:pt x="60" y="17"/>
                  </a:lnTo>
                  <a:lnTo>
                    <a:pt x="61" y="19"/>
                  </a:lnTo>
                  <a:lnTo>
                    <a:pt x="61" y="19"/>
                  </a:lnTo>
                  <a:lnTo>
                    <a:pt x="63" y="19"/>
                  </a:lnTo>
                  <a:lnTo>
                    <a:pt x="63" y="19"/>
                  </a:lnTo>
                  <a:lnTo>
                    <a:pt x="60" y="17"/>
                  </a:lnTo>
                  <a:lnTo>
                    <a:pt x="60" y="17"/>
                  </a:lnTo>
                  <a:close/>
                  <a:moveTo>
                    <a:pt x="57" y="117"/>
                  </a:moveTo>
                  <a:lnTo>
                    <a:pt x="57" y="117"/>
                  </a:lnTo>
                  <a:lnTo>
                    <a:pt x="60" y="117"/>
                  </a:lnTo>
                  <a:lnTo>
                    <a:pt x="60" y="117"/>
                  </a:lnTo>
                  <a:lnTo>
                    <a:pt x="60" y="115"/>
                  </a:lnTo>
                  <a:lnTo>
                    <a:pt x="60" y="115"/>
                  </a:lnTo>
                  <a:lnTo>
                    <a:pt x="58" y="115"/>
                  </a:lnTo>
                  <a:lnTo>
                    <a:pt x="58" y="115"/>
                  </a:lnTo>
                  <a:lnTo>
                    <a:pt x="57" y="117"/>
                  </a:lnTo>
                  <a:lnTo>
                    <a:pt x="57" y="117"/>
                  </a:lnTo>
                  <a:close/>
                  <a:moveTo>
                    <a:pt x="20" y="22"/>
                  </a:moveTo>
                  <a:lnTo>
                    <a:pt x="20" y="22"/>
                  </a:lnTo>
                  <a:lnTo>
                    <a:pt x="22" y="21"/>
                  </a:lnTo>
                  <a:lnTo>
                    <a:pt x="22" y="21"/>
                  </a:lnTo>
                  <a:lnTo>
                    <a:pt x="20" y="21"/>
                  </a:lnTo>
                  <a:lnTo>
                    <a:pt x="19" y="21"/>
                  </a:lnTo>
                  <a:lnTo>
                    <a:pt x="19" y="21"/>
                  </a:lnTo>
                  <a:lnTo>
                    <a:pt x="20" y="22"/>
                  </a:lnTo>
                  <a:lnTo>
                    <a:pt x="20" y="22"/>
                  </a:lnTo>
                  <a:close/>
                  <a:moveTo>
                    <a:pt x="63" y="13"/>
                  </a:moveTo>
                  <a:lnTo>
                    <a:pt x="63" y="13"/>
                  </a:lnTo>
                  <a:lnTo>
                    <a:pt x="66" y="14"/>
                  </a:lnTo>
                  <a:lnTo>
                    <a:pt x="66" y="14"/>
                  </a:lnTo>
                  <a:lnTo>
                    <a:pt x="65" y="13"/>
                  </a:lnTo>
                  <a:lnTo>
                    <a:pt x="65" y="13"/>
                  </a:lnTo>
                  <a:lnTo>
                    <a:pt x="63" y="13"/>
                  </a:lnTo>
                  <a:lnTo>
                    <a:pt x="63" y="13"/>
                  </a:lnTo>
                  <a:close/>
                  <a:moveTo>
                    <a:pt x="58" y="30"/>
                  </a:moveTo>
                  <a:lnTo>
                    <a:pt x="58" y="30"/>
                  </a:lnTo>
                  <a:lnTo>
                    <a:pt x="58" y="30"/>
                  </a:lnTo>
                  <a:lnTo>
                    <a:pt x="58" y="30"/>
                  </a:lnTo>
                  <a:lnTo>
                    <a:pt x="54" y="29"/>
                  </a:lnTo>
                  <a:lnTo>
                    <a:pt x="54" y="29"/>
                  </a:lnTo>
                  <a:lnTo>
                    <a:pt x="58" y="30"/>
                  </a:lnTo>
                  <a:lnTo>
                    <a:pt x="58" y="30"/>
                  </a:lnTo>
                  <a:close/>
                  <a:moveTo>
                    <a:pt x="20" y="32"/>
                  </a:moveTo>
                  <a:lnTo>
                    <a:pt x="20" y="32"/>
                  </a:lnTo>
                  <a:lnTo>
                    <a:pt x="20" y="30"/>
                  </a:lnTo>
                  <a:lnTo>
                    <a:pt x="20" y="30"/>
                  </a:lnTo>
                  <a:lnTo>
                    <a:pt x="17" y="32"/>
                  </a:lnTo>
                  <a:lnTo>
                    <a:pt x="17" y="32"/>
                  </a:lnTo>
                  <a:lnTo>
                    <a:pt x="19" y="32"/>
                  </a:lnTo>
                  <a:lnTo>
                    <a:pt x="19" y="32"/>
                  </a:lnTo>
                  <a:lnTo>
                    <a:pt x="20" y="32"/>
                  </a:lnTo>
                  <a:lnTo>
                    <a:pt x="20" y="32"/>
                  </a:lnTo>
                  <a:close/>
                  <a:moveTo>
                    <a:pt x="36" y="111"/>
                  </a:moveTo>
                  <a:lnTo>
                    <a:pt x="36" y="111"/>
                  </a:lnTo>
                  <a:lnTo>
                    <a:pt x="36" y="112"/>
                  </a:lnTo>
                  <a:lnTo>
                    <a:pt x="36" y="112"/>
                  </a:lnTo>
                  <a:lnTo>
                    <a:pt x="36" y="114"/>
                  </a:lnTo>
                  <a:lnTo>
                    <a:pt x="36" y="114"/>
                  </a:lnTo>
                  <a:lnTo>
                    <a:pt x="38" y="114"/>
                  </a:lnTo>
                  <a:lnTo>
                    <a:pt x="38" y="114"/>
                  </a:lnTo>
                  <a:lnTo>
                    <a:pt x="36" y="111"/>
                  </a:lnTo>
                  <a:lnTo>
                    <a:pt x="36" y="111"/>
                  </a:lnTo>
                  <a:close/>
                  <a:moveTo>
                    <a:pt x="63" y="109"/>
                  </a:moveTo>
                  <a:lnTo>
                    <a:pt x="63" y="109"/>
                  </a:lnTo>
                  <a:lnTo>
                    <a:pt x="61" y="111"/>
                  </a:lnTo>
                  <a:lnTo>
                    <a:pt x="61" y="111"/>
                  </a:lnTo>
                  <a:lnTo>
                    <a:pt x="63" y="111"/>
                  </a:lnTo>
                  <a:lnTo>
                    <a:pt x="63" y="111"/>
                  </a:lnTo>
                  <a:lnTo>
                    <a:pt x="63" y="109"/>
                  </a:lnTo>
                  <a:lnTo>
                    <a:pt x="63" y="109"/>
                  </a:lnTo>
                  <a:close/>
                  <a:moveTo>
                    <a:pt x="69" y="35"/>
                  </a:moveTo>
                  <a:lnTo>
                    <a:pt x="69" y="35"/>
                  </a:lnTo>
                  <a:lnTo>
                    <a:pt x="69" y="33"/>
                  </a:lnTo>
                  <a:lnTo>
                    <a:pt x="69" y="33"/>
                  </a:lnTo>
                  <a:lnTo>
                    <a:pt x="68" y="33"/>
                  </a:lnTo>
                  <a:lnTo>
                    <a:pt x="68" y="33"/>
                  </a:lnTo>
                  <a:lnTo>
                    <a:pt x="68" y="35"/>
                  </a:lnTo>
                  <a:lnTo>
                    <a:pt x="68" y="35"/>
                  </a:lnTo>
                  <a:lnTo>
                    <a:pt x="69" y="35"/>
                  </a:lnTo>
                  <a:lnTo>
                    <a:pt x="69" y="35"/>
                  </a:lnTo>
                  <a:lnTo>
                    <a:pt x="69" y="35"/>
                  </a:lnTo>
                  <a:lnTo>
                    <a:pt x="69" y="35"/>
                  </a:lnTo>
                  <a:close/>
                  <a:moveTo>
                    <a:pt x="39" y="82"/>
                  </a:moveTo>
                  <a:lnTo>
                    <a:pt x="39" y="82"/>
                  </a:lnTo>
                  <a:lnTo>
                    <a:pt x="38" y="82"/>
                  </a:lnTo>
                  <a:lnTo>
                    <a:pt x="38" y="82"/>
                  </a:lnTo>
                  <a:lnTo>
                    <a:pt x="36" y="85"/>
                  </a:lnTo>
                  <a:lnTo>
                    <a:pt x="36" y="85"/>
                  </a:lnTo>
                  <a:lnTo>
                    <a:pt x="38" y="85"/>
                  </a:lnTo>
                  <a:lnTo>
                    <a:pt x="38" y="85"/>
                  </a:lnTo>
                  <a:lnTo>
                    <a:pt x="38" y="84"/>
                  </a:lnTo>
                  <a:lnTo>
                    <a:pt x="39" y="82"/>
                  </a:lnTo>
                  <a:lnTo>
                    <a:pt x="39" y="82"/>
                  </a:lnTo>
                  <a:close/>
                  <a:moveTo>
                    <a:pt x="25" y="25"/>
                  </a:moveTo>
                  <a:lnTo>
                    <a:pt x="25" y="25"/>
                  </a:lnTo>
                  <a:lnTo>
                    <a:pt x="25" y="27"/>
                  </a:lnTo>
                  <a:lnTo>
                    <a:pt x="25" y="27"/>
                  </a:lnTo>
                  <a:lnTo>
                    <a:pt x="25" y="27"/>
                  </a:lnTo>
                  <a:lnTo>
                    <a:pt x="27" y="25"/>
                  </a:lnTo>
                  <a:lnTo>
                    <a:pt x="27" y="25"/>
                  </a:lnTo>
                  <a:lnTo>
                    <a:pt x="28" y="25"/>
                  </a:lnTo>
                  <a:lnTo>
                    <a:pt x="28" y="25"/>
                  </a:lnTo>
                  <a:lnTo>
                    <a:pt x="28" y="24"/>
                  </a:lnTo>
                  <a:lnTo>
                    <a:pt x="28" y="24"/>
                  </a:lnTo>
                  <a:lnTo>
                    <a:pt x="25" y="25"/>
                  </a:lnTo>
                  <a:lnTo>
                    <a:pt x="25" y="25"/>
                  </a:lnTo>
                  <a:close/>
                  <a:moveTo>
                    <a:pt x="72" y="38"/>
                  </a:moveTo>
                  <a:lnTo>
                    <a:pt x="72" y="38"/>
                  </a:lnTo>
                  <a:lnTo>
                    <a:pt x="74" y="38"/>
                  </a:lnTo>
                  <a:lnTo>
                    <a:pt x="74" y="36"/>
                  </a:lnTo>
                  <a:lnTo>
                    <a:pt x="74" y="36"/>
                  </a:lnTo>
                  <a:lnTo>
                    <a:pt x="72" y="36"/>
                  </a:lnTo>
                  <a:lnTo>
                    <a:pt x="72" y="36"/>
                  </a:lnTo>
                  <a:lnTo>
                    <a:pt x="72" y="38"/>
                  </a:lnTo>
                  <a:lnTo>
                    <a:pt x="72" y="38"/>
                  </a:lnTo>
                  <a:close/>
                  <a:moveTo>
                    <a:pt x="77" y="55"/>
                  </a:moveTo>
                  <a:lnTo>
                    <a:pt x="77" y="55"/>
                  </a:lnTo>
                  <a:lnTo>
                    <a:pt x="76" y="54"/>
                  </a:lnTo>
                  <a:lnTo>
                    <a:pt x="76" y="55"/>
                  </a:lnTo>
                  <a:lnTo>
                    <a:pt x="76" y="55"/>
                  </a:lnTo>
                  <a:lnTo>
                    <a:pt x="77" y="55"/>
                  </a:lnTo>
                  <a:lnTo>
                    <a:pt x="77" y="55"/>
                  </a:lnTo>
                  <a:close/>
                  <a:moveTo>
                    <a:pt x="63" y="106"/>
                  </a:moveTo>
                  <a:lnTo>
                    <a:pt x="63" y="106"/>
                  </a:lnTo>
                  <a:lnTo>
                    <a:pt x="60" y="106"/>
                  </a:lnTo>
                  <a:lnTo>
                    <a:pt x="60" y="106"/>
                  </a:lnTo>
                  <a:lnTo>
                    <a:pt x="61" y="107"/>
                  </a:lnTo>
                  <a:lnTo>
                    <a:pt x="63" y="106"/>
                  </a:lnTo>
                  <a:lnTo>
                    <a:pt x="63" y="106"/>
                  </a:lnTo>
                  <a:close/>
                  <a:moveTo>
                    <a:pt x="54" y="118"/>
                  </a:moveTo>
                  <a:lnTo>
                    <a:pt x="54" y="118"/>
                  </a:lnTo>
                  <a:lnTo>
                    <a:pt x="55" y="117"/>
                  </a:lnTo>
                  <a:lnTo>
                    <a:pt x="55" y="117"/>
                  </a:lnTo>
                  <a:lnTo>
                    <a:pt x="54" y="117"/>
                  </a:lnTo>
                  <a:lnTo>
                    <a:pt x="54" y="117"/>
                  </a:lnTo>
                  <a:lnTo>
                    <a:pt x="54" y="117"/>
                  </a:lnTo>
                  <a:lnTo>
                    <a:pt x="54" y="118"/>
                  </a:lnTo>
                  <a:lnTo>
                    <a:pt x="54" y="118"/>
                  </a:lnTo>
                  <a:close/>
                  <a:moveTo>
                    <a:pt x="17" y="126"/>
                  </a:moveTo>
                  <a:lnTo>
                    <a:pt x="17" y="126"/>
                  </a:lnTo>
                  <a:lnTo>
                    <a:pt x="16" y="125"/>
                  </a:lnTo>
                  <a:lnTo>
                    <a:pt x="16" y="125"/>
                  </a:lnTo>
                  <a:lnTo>
                    <a:pt x="16" y="126"/>
                  </a:lnTo>
                  <a:lnTo>
                    <a:pt x="16" y="126"/>
                  </a:lnTo>
                  <a:lnTo>
                    <a:pt x="17" y="126"/>
                  </a:lnTo>
                  <a:lnTo>
                    <a:pt x="17" y="126"/>
                  </a:lnTo>
                  <a:close/>
                  <a:moveTo>
                    <a:pt x="71" y="27"/>
                  </a:moveTo>
                  <a:lnTo>
                    <a:pt x="71" y="27"/>
                  </a:lnTo>
                  <a:lnTo>
                    <a:pt x="69" y="27"/>
                  </a:lnTo>
                  <a:lnTo>
                    <a:pt x="69" y="27"/>
                  </a:lnTo>
                  <a:lnTo>
                    <a:pt x="71" y="29"/>
                  </a:lnTo>
                  <a:lnTo>
                    <a:pt x="71" y="29"/>
                  </a:lnTo>
                  <a:lnTo>
                    <a:pt x="71" y="27"/>
                  </a:lnTo>
                  <a:lnTo>
                    <a:pt x="71" y="27"/>
                  </a:lnTo>
                  <a:close/>
                  <a:moveTo>
                    <a:pt x="63" y="49"/>
                  </a:moveTo>
                  <a:lnTo>
                    <a:pt x="63" y="49"/>
                  </a:lnTo>
                  <a:lnTo>
                    <a:pt x="63" y="46"/>
                  </a:lnTo>
                  <a:lnTo>
                    <a:pt x="63" y="46"/>
                  </a:lnTo>
                  <a:lnTo>
                    <a:pt x="63" y="49"/>
                  </a:lnTo>
                  <a:lnTo>
                    <a:pt x="63" y="49"/>
                  </a:lnTo>
                  <a:close/>
                  <a:moveTo>
                    <a:pt x="79" y="111"/>
                  </a:moveTo>
                  <a:lnTo>
                    <a:pt x="79" y="111"/>
                  </a:lnTo>
                  <a:lnTo>
                    <a:pt x="77" y="109"/>
                  </a:lnTo>
                  <a:lnTo>
                    <a:pt x="77" y="109"/>
                  </a:lnTo>
                  <a:lnTo>
                    <a:pt x="77" y="111"/>
                  </a:lnTo>
                  <a:lnTo>
                    <a:pt x="79" y="111"/>
                  </a:lnTo>
                  <a:lnTo>
                    <a:pt x="79" y="111"/>
                  </a:lnTo>
                  <a:close/>
                  <a:moveTo>
                    <a:pt x="5" y="22"/>
                  </a:moveTo>
                  <a:lnTo>
                    <a:pt x="5" y="22"/>
                  </a:lnTo>
                  <a:lnTo>
                    <a:pt x="5" y="22"/>
                  </a:lnTo>
                  <a:lnTo>
                    <a:pt x="5" y="22"/>
                  </a:lnTo>
                  <a:lnTo>
                    <a:pt x="3" y="25"/>
                  </a:lnTo>
                  <a:lnTo>
                    <a:pt x="3" y="25"/>
                  </a:lnTo>
                  <a:lnTo>
                    <a:pt x="5" y="22"/>
                  </a:lnTo>
                  <a:lnTo>
                    <a:pt x="5" y="22"/>
                  </a:lnTo>
                  <a:close/>
                  <a:moveTo>
                    <a:pt x="47" y="112"/>
                  </a:moveTo>
                  <a:lnTo>
                    <a:pt x="47" y="112"/>
                  </a:lnTo>
                  <a:lnTo>
                    <a:pt x="46" y="111"/>
                  </a:lnTo>
                  <a:lnTo>
                    <a:pt x="46" y="111"/>
                  </a:lnTo>
                  <a:lnTo>
                    <a:pt x="46" y="112"/>
                  </a:lnTo>
                  <a:lnTo>
                    <a:pt x="46" y="112"/>
                  </a:lnTo>
                  <a:lnTo>
                    <a:pt x="47" y="112"/>
                  </a:lnTo>
                  <a:lnTo>
                    <a:pt x="47" y="112"/>
                  </a:lnTo>
                  <a:close/>
                  <a:moveTo>
                    <a:pt x="49" y="84"/>
                  </a:moveTo>
                  <a:lnTo>
                    <a:pt x="49" y="84"/>
                  </a:lnTo>
                  <a:lnTo>
                    <a:pt x="49" y="84"/>
                  </a:lnTo>
                  <a:lnTo>
                    <a:pt x="49" y="84"/>
                  </a:lnTo>
                  <a:lnTo>
                    <a:pt x="47" y="82"/>
                  </a:lnTo>
                  <a:lnTo>
                    <a:pt x="47" y="82"/>
                  </a:lnTo>
                  <a:lnTo>
                    <a:pt x="49" y="84"/>
                  </a:lnTo>
                  <a:lnTo>
                    <a:pt x="49" y="84"/>
                  </a:lnTo>
                  <a:close/>
                  <a:moveTo>
                    <a:pt x="44" y="103"/>
                  </a:moveTo>
                  <a:lnTo>
                    <a:pt x="44" y="103"/>
                  </a:lnTo>
                  <a:lnTo>
                    <a:pt x="44" y="103"/>
                  </a:lnTo>
                  <a:lnTo>
                    <a:pt x="44" y="103"/>
                  </a:lnTo>
                  <a:lnTo>
                    <a:pt x="44" y="104"/>
                  </a:lnTo>
                  <a:lnTo>
                    <a:pt x="44" y="104"/>
                  </a:lnTo>
                  <a:lnTo>
                    <a:pt x="44" y="103"/>
                  </a:lnTo>
                  <a:lnTo>
                    <a:pt x="44" y="103"/>
                  </a:lnTo>
                  <a:lnTo>
                    <a:pt x="44" y="103"/>
                  </a:lnTo>
                  <a:close/>
                  <a:moveTo>
                    <a:pt x="68" y="47"/>
                  </a:moveTo>
                  <a:lnTo>
                    <a:pt x="68" y="47"/>
                  </a:lnTo>
                  <a:lnTo>
                    <a:pt x="66" y="47"/>
                  </a:lnTo>
                  <a:lnTo>
                    <a:pt x="66" y="47"/>
                  </a:lnTo>
                  <a:lnTo>
                    <a:pt x="66" y="47"/>
                  </a:lnTo>
                  <a:lnTo>
                    <a:pt x="68" y="47"/>
                  </a:lnTo>
                  <a:lnTo>
                    <a:pt x="68" y="47"/>
                  </a:lnTo>
                  <a:close/>
                  <a:moveTo>
                    <a:pt x="35" y="22"/>
                  </a:moveTo>
                  <a:lnTo>
                    <a:pt x="35" y="22"/>
                  </a:lnTo>
                  <a:lnTo>
                    <a:pt x="35" y="22"/>
                  </a:lnTo>
                  <a:lnTo>
                    <a:pt x="35" y="22"/>
                  </a:lnTo>
                  <a:lnTo>
                    <a:pt x="33" y="22"/>
                  </a:lnTo>
                  <a:lnTo>
                    <a:pt x="33" y="22"/>
                  </a:lnTo>
                  <a:lnTo>
                    <a:pt x="33" y="22"/>
                  </a:lnTo>
                  <a:lnTo>
                    <a:pt x="33" y="22"/>
                  </a:lnTo>
                  <a:lnTo>
                    <a:pt x="35" y="22"/>
                  </a:lnTo>
                  <a:lnTo>
                    <a:pt x="35" y="22"/>
                  </a:lnTo>
                  <a:close/>
                  <a:moveTo>
                    <a:pt x="61" y="36"/>
                  </a:moveTo>
                  <a:lnTo>
                    <a:pt x="61" y="36"/>
                  </a:lnTo>
                  <a:lnTo>
                    <a:pt x="61" y="35"/>
                  </a:lnTo>
                  <a:lnTo>
                    <a:pt x="61" y="35"/>
                  </a:lnTo>
                  <a:lnTo>
                    <a:pt x="61" y="36"/>
                  </a:lnTo>
                  <a:lnTo>
                    <a:pt x="61" y="36"/>
                  </a:lnTo>
                  <a:close/>
                  <a:moveTo>
                    <a:pt x="71" y="68"/>
                  </a:moveTo>
                  <a:lnTo>
                    <a:pt x="71" y="68"/>
                  </a:lnTo>
                  <a:lnTo>
                    <a:pt x="71" y="66"/>
                  </a:lnTo>
                  <a:lnTo>
                    <a:pt x="71" y="66"/>
                  </a:lnTo>
                  <a:lnTo>
                    <a:pt x="71" y="66"/>
                  </a:lnTo>
                  <a:lnTo>
                    <a:pt x="71" y="68"/>
                  </a:lnTo>
                  <a:lnTo>
                    <a:pt x="71" y="68"/>
                  </a:lnTo>
                  <a:close/>
                  <a:moveTo>
                    <a:pt x="24" y="41"/>
                  </a:moveTo>
                  <a:lnTo>
                    <a:pt x="24" y="41"/>
                  </a:lnTo>
                  <a:lnTo>
                    <a:pt x="24" y="41"/>
                  </a:lnTo>
                  <a:lnTo>
                    <a:pt x="24" y="41"/>
                  </a:lnTo>
                  <a:lnTo>
                    <a:pt x="24" y="40"/>
                  </a:lnTo>
                  <a:lnTo>
                    <a:pt x="24" y="40"/>
                  </a:lnTo>
                  <a:lnTo>
                    <a:pt x="24" y="40"/>
                  </a:lnTo>
                  <a:lnTo>
                    <a:pt x="24" y="41"/>
                  </a:lnTo>
                  <a:lnTo>
                    <a:pt x="24" y="41"/>
                  </a:lnTo>
                  <a:close/>
                  <a:moveTo>
                    <a:pt x="63" y="38"/>
                  </a:moveTo>
                  <a:lnTo>
                    <a:pt x="63" y="38"/>
                  </a:lnTo>
                  <a:lnTo>
                    <a:pt x="61" y="38"/>
                  </a:lnTo>
                  <a:lnTo>
                    <a:pt x="61" y="38"/>
                  </a:lnTo>
                  <a:lnTo>
                    <a:pt x="63" y="40"/>
                  </a:lnTo>
                  <a:lnTo>
                    <a:pt x="63" y="40"/>
                  </a:lnTo>
                  <a:lnTo>
                    <a:pt x="63" y="40"/>
                  </a:lnTo>
                  <a:lnTo>
                    <a:pt x="63" y="40"/>
                  </a:lnTo>
                  <a:lnTo>
                    <a:pt x="63" y="38"/>
                  </a:lnTo>
                  <a:lnTo>
                    <a:pt x="63" y="38"/>
                  </a:lnTo>
                  <a:close/>
                  <a:moveTo>
                    <a:pt x="39" y="16"/>
                  </a:moveTo>
                  <a:lnTo>
                    <a:pt x="39" y="16"/>
                  </a:lnTo>
                  <a:lnTo>
                    <a:pt x="39" y="16"/>
                  </a:lnTo>
                  <a:lnTo>
                    <a:pt x="39" y="16"/>
                  </a:lnTo>
                  <a:lnTo>
                    <a:pt x="39" y="16"/>
                  </a:lnTo>
                  <a:lnTo>
                    <a:pt x="39" y="16"/>
                  </a:lnTo>
                  <a:lnTo>
                    <a:pt x="39" y="16"/>
                  </a:lnTo>
                  <a:lnTo>
                    <a:pt x="39" y="16"/>
                  </a:lnTo>
                  <a:lnTo>
                    <a:pt x="39" y="16"/>
                  </a:lnTo>
                  <a:lnTo>
                    <a:pt x="39" y="16"/>
                  </a:lnTo>
                  <a:close/>
                  <a:moveTo>
                    <a:pt x="63" y="27"/>
                  </a:moveTo>
                  <a:lnTo>
                    <a:pt x="63" y="27"/>
                  </a:lnTo>
                  <a:lnTo>
                    <a:pt x="65" y="27"/>
                  </a:lnTo>
                  <a:lnTo>
                    <a:pt x="65" y="27"/>
                  </a:lnTo>
                  <a:lnTo>
                    <a:pt x="65" y="25"/>
                  </a:lnTo>
                  <a:lnTo>
                    <a:pt x="65" y="25"/>
                  </a:lnTo>
                  <a:lnTo>
                    <a:pt x="63" y="27"/>
                  </a:lnTo>
                  <a:lnTo>
                    <a:pt x="63" y="27"/>
                  </a:lnTo>
                  <a:close/>
                  <a:moveTo>
                    <a:pt x="52" y="125"/>
                  </a:moveTo>
                  <a:lnTo>
                    <a:pt x="52" y="125"/>
                  </a:lnTo>
                  <a:lnTo>
                    <a:pt x="52" y="125"/>
                  </a:lnTo>
                  <a:lnTo>
                    <a:pt x="52" y="125"/>
                  </a:lnTo>
                  <a:lnTo>
                    <a:pt x="52" y="125"/>
                  </a:lnTo>
                  <a:lnTo>
                    <a:pt x="52" y="125"/>
                  </a:lnTo>
                  <a:lnTo>
                    <a:pt x="52" y="125"/>
                  </a:lnTo>
                  <a:close/>
                  <a:moveTo>
                    <a:pt x="87" y="104"/>
                  </a:moveTo>
                  <a:lnTo>
                    <a:pt x="87" y="104"/>
                  </a:lnTo>
                  <a:lnTo>
                    <a:pt x="87" y="104"/>
                  </a:lnTo>
                  <a:lnTo>
                    <a:pt x="87" y="104"/>
                  </a:lnTo>
                  <a:lnTo>
                    <a:pt x="87" y="104"/>
                  </a:lnTo>
                  <a:lnTo>
                    <a:pt x="87" y="104"/>
                  </a:lnTo>
                  <a:lnTo>
                    <a:pt x="87" y="104"/>
                  </a:lnTo>
                  <a:lnTo>
                    <a:pt x="87" y="104"/>
                  </a:lnTo>
                  <a:lnTo>
                    <a:pt x="87" y="104"/>
                  </a:lnTo>
                  <a:lnTo>
                    <a:pt x="87"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35"/>
            <p:cNvSpPr>
              <a:spLocks noEditPoints="1"/>
            </p:cNvSpPr>
            <p:nvPr/>
          </p:nvSpPr>
          <p:spPr bwMode="auto">
            <a:xfrm>
              <a:off x="2632621" y="516286"/>
              <a:ext cx="276225" cy="295275"/>
            </a:xfrm>
            <a:custGeom>
              <a:avLst/>
              <a:gdLst>
                <a:gd name="T0" fmla="*/ 168 w 174"/>
                <a:gd name="T1" fmla="*/ 122 h 186"/>
                <a:gd name="T2" fmla="*/ 144 w 174"/>
                <a:gd name="T3" fmla="*/ 155 h 186"/>
                <a:gd name="T4" fmla="*/ 119 w 174"/>
                <a:gd name="T5" fmla="*/ 177 h 186"/>
                <a:gd name="T6" fmla="*/ 82 w 174"/>
                <a:gd name="T7" fmla="*/ 186 h 186"/>
                <a:gd name="T8" fmla="*/ 45 w 174"/>
                <a:gd name="T9" fmla="*/ 177 h 186"/>
                <a:gd name="T10" fmla="*/ 18 w 174"/>
                <a:gd name="T11" fmla="*/ 153 h 186"/>
                <a:gd name="T12" fmla="*/ 0 w 174"/>
                <a:gd name="T13" fmla="*/ 103 h 186"/>
                <a:gd name="T14" fmla="*/ 2 w 174"/>
                <a:gd name="T15" fmla="*/ 74 h 186"/>
                <a:gd name="T16" fmla="*/ 24 w 174"/>
                <a:gd name="T17" fmla="*/ 30 h 186"/>
                <a:gd name="T18" fmla="*/ 73 w 174"/>
                <a:gd name="T19" fmla="*/ 2 h 186"/>
                <a:gd name="T20" fmla="*/ 109 w 174"/>
                <a:gd name="T21" fmla="*/ 3 h 186"/>
                <a:gd name="T22" fmla="*/ 141 w 174"/>
                <a:gd name="T23" fmla="*/ 16 h 186"/>
                <a:gd name="T24" fmla="*/ 166 w 174"/>
                <a:gd name="T25" fmla="*/ 48 h 186"/>
                <a:gd name="T26" fmla="*/ 174 w 174"/>
                <a:gd name="T27" fmla="*/ 74 h 186"/>
                <a:gd name="T28" fmla="*/ 120 w 174"/>
                <a:gd name="T29" fmla="*/ 11 h 186"/>
                <a:gd name="T30" fmla="*/ 119 w 174"/>
                <a:gd name="T31" fmla="*/ 10 h 186"/>
                <a:gd name="T32" fmla="*/ 103 w 174"/>
                <a:gd name="T33" fmla="*/ 7 h 186"/>
                <a:gd name="T34" fmla="*/ 119 w 174"/>
                <a:gd name="T35" fmla="*/ 11 h 186"/>
                <a:gd name="T36" fmla="*/ 112 w 174"/>
                <a:gd name="T37" fmla="*/ 169 h 186"/>
                <a:gd name="T38" fmla="*/ 139 w 174"/>
                <a:gd name="T39" fmla="*/ 155 h 186"/>
                <a:gd name="T40" fmla="*/ 166 w 174"/>
                <a:gd name="T41" fmla="*/ 104 h 186"/>
                <a:gd name="T42" fmla="*/ 161 w 174"/>
                <a:gd name="T43" fmla="*/ 60 h 186"/>
                <a:gd name="T44" fmla="*/ 144 w 174"/>
                <a:gd name="T45" fmla="*/ 30 h 186"/>
                <a:gd name="T46" fmla="*/ 103 w 174"/>
                <a:gd name="T47" fmla="*/ 11 h 186"/>
                <a:gd name="T48" fmla="*/ 63 w 174"/>
                <a:gd name="T49" fmla="*/ 14 h 186"/>
                <a:gd name="T50" fmla="*/ 33 w 174"/>
                <a:gd name="T51" fmla="*/ 40 h 186"/>
                <a:gd name="T52" fmla="*/ 13 w 174"/>
                <a:gd name="T53" fmla="*/ 87 h 186"/>
                <a:gd name="T54" fmla="*/ 15 w 174"/>
                <a:gd name="T55" fmla="*/ 126 h 186"/>
                <a:gd name="T56" fmla="*/ 29 w 174"/>
                <a:gd name="T57" fmla="*/ 147 h 186"/>
                <a:gd name="T58" fmla="*/ 57 w 174"/>
                <a:gd name="T59" fmla="*/ 167 h 186"/>
                <a:gd name="T60" fmla="*/ 62 w 174"/>
                <a:gd name="T61" fmla="*/ 10 h 186"/>
                <a:gd name="T62" fmla="*/ 43 w 174"/>
                <a:gd name="T63" fmla="*/ 21 h 186"/>
                <a:gd name="T64" fmla="*/ 7 w 174"/>
                <a:gd name="T65" fmla="*/ 73 h 186"/>
                <a:gd name="T66" fmla="*/ 7 w 174"/>
                <a:gd name="T67" fmla="*/ 103 h 186"/>
                <a:gd name="T68" fmla="*/ 8 w 174"/>
                <a:gd name="T69" fmla="*/ 111 h 186"/>
                <a:gd name="T70" fmla="*/ 15 w 174"/>
                <a:gd name="T71" fmla="*/ 70 h 186"/>
                <a:gd name="T72" fmla="*/ 43 w 174"/>
                <a:gd name="T73" fmla="*/ 24 h 186"/>
                <a:gd name="T74" fmla="*/ 62 w 174"/>
                <a:gd name="T75" fmla="*/ 10 h 186"/>
                <a:gd name="T76" fmla="*/ 8 w 174"/>
                <a:gd name="T77" fmla="*/ 126 h 186"/>
                <a:gd name="T78" fmla="*/ 27 w 174"/>
                <a:gd name="T79" fmla="*/ 161 h 186"/>
                <a:gd name="T80" fmla="*/ 63 w 174"/>
                <a:gd name="T81" fmla="*/ 180 h 186"/>
                <a:gd name="T82" fmla="*/ 97 w 174"/>
                <a:gd name="T83" fmla="*/ 182 h 186"/>
                <a:gd name="T84" fmla="*/ 117 w 174"/>
                <a:gd name="T85" fmla="*/ 174 h 186"/>
                <a:gd name="T86" fmla="*/ 65 w 174"/>
                <a:gd name="T87" fmla="*/ 175 h 186"/>
                <a:gd name="T88" fmla="*/ 30 w 174"/>
                <a:gd name="T89" fmla="*/ 158 h 186"/>
                <a:gd name="T90" fmla="*/ 13 w 174"/>
                <a:gd name="T91" fmla="*/ 134 h 186"/>
                <a:gd name="T92" fmla="*/ 26 w 174"/>
                <a:gd name="T93" fmla="*/ 149 h 186"/>
                <a:gd name="T94" fmla="*/ 60 w 174"/>
                <a:gd name="T95" fmla="*/ 172 h 186"/>
                <a:gd name="T96" fmla="*/ 78 w 174"/>
                <a:gd name="T97" fmla="*/ 5 h 186"/>
                <a:gd name="T98" fmla="*/ 95 w 174"/>
                <a:gd name="T99" fmla="*/ 5 h 186"/>
                <a:gd name="T100" fmla="*/ 158 w 174"/>
                <a:gd name="T101" fmla="*/ 38 h 186"/>
                <a:gd name="T102" fmla="*/ 145 w 174"/>
                <a:gd name="T103" fmla="*/ 24 h 186"/>
                <a:gd name="T104" fmla="*/ 141 w 174"/>
                <a:gd name="T105" fmla="*/ 21 h 186"/>
                <a:gd name="T106" fmla="*/ 158 w 174"/>
                <a:gd name="T107" fmla="*/ 38 h 186"/>
                <a:gd name="T108" fmla="*/ 172 w 174"/>
                <a:gd name="T109" fmla="*/ 7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4" h="186">
                  <a:moveTo>
                    <a:pt x="174" y="81"/>
                  </a:moveTo>
                  <a:lnTo>
                    <a:pt x="174" y="81"/>
                  </a:lnTo>
                  <a:lnTo>
                    <a:pt x="172" y="101"/>
                  </a:lnTo>
                  <a:lnTo>
                    <a:pt x="171" y="111"/>
                  </a:lnTo>
                  <a:lnTo>
                    <a:pt x="168" y="122"/>
                  </a:lnTo>
                  <a:lnTo>
                    <a:pt x="168" y="122"/>
                  </a:lnTo>
                  <a:lnTo>
                    <a:pt x="163" y="133"/>
                  </a:lnTo>
                  <a:lnTo>
                    <a:pt x="155" y="142"/>
                  </a:lnTo>
                  <a:lnTo>
                    <a:pt x="155" y="142"/>
                  </a:lnTo>
                  <a:lnTo>
                    <a:pt x="150" y="149"/>
                  </a:lnTo>
                  <a:lnTo>
                    <a:pt x="144" y="155"/>
                  </a:lnTo>
                  <a:lnTo>
                    <a:pt x="144" y="155"/>
                  </a:lnTo>
                  <a:lnTo>
                    <a:pt x="141" y="158"/>
                  </a:lnTo>
                  <a:lnTo>
                    <a:pt x="141" y="158"/>
                  </a:lnTo>
                  <a:lnTo>
                    <a:pt x="133" y="166"/>
                  </a:lnTo>
                  <a:lnTo>
                    <a:pt x="133" y="166"/>
                  </a:lnTo>
                  <a:lnTo>
                    <a:pt x="127" y="171"/>
                  </a:lnTo>
                  <a:lnTo>
                    <a:pt x="119" y="177"/>
                  </a:lnTo>
                  <a:lnTo>
                    <a:pt x="111" y="180"/>
                  </a:lnTo>
                  <a:lnTo>
                    <a:pt x="101" y="183"/>
                  </a:lnTo>
                  <a:lnTo>
                    <a:pt x="101" y="183"/>
                  </a:lnTo>
                  <a:lnTo>
                    <a:pt x="92" y="186"/>
                  </a:lnTo>
                  <a:lnTo>
                    <a:pt x="82" y="186"/>
                  </a:lnTo>
                  <a:lnTo>
                    <a:pt x="82" y="186"/>
                  </a:lnTo>
                  <a:lnTo>
                    <a:pt x="73" y="185"/>
                  </a:lnTo>
                  <a:lnTo>
                    <a:pt x="62" y="183"/>
                  </a:lnTo>
                  <a:lnTo>
                    <a:pt x="62" y="183"/>
                  </a:lnTo>
                  <a:lnTo>
                    <a:pt x="54" y="180"/>
                  </a:lnTo>
                  <a:lnTo>
                    <a:pt x="45" y="177"/>
                  </a:lnTo>
                  <a:lnTo>
                    <a:pt x="45" y="177"/>
                  </a:lnTo>
                  <a:lnTo>
                    <a:pt x="37" y="172"/>
                  </a:lnTo>
                  <a:lnTo>
                    <a:pt x="30" y="166"/>
                  </a:lnTo>
                  <a:lnTo>
                    <a:pt x="30" y="166"/>
                  </a:lnTo>
                  <a:lnTo>
                    <a:pt x="26" y="161"/>
                  </a:lnTo>
                  <a:lnTo>
                    <a:pt x="26" y="161"/>
                  </a:lnTo>
                  <a:lnTo>
                    <a:pt x="18" y="153"/>
                  </a:lnTo>
                  <a:lnTo>
                    <a:pt x="13" y="144"/>
                  </a:lnTo>
                  <a:lnTo>
                    <a:pt x="13" y="144"/>
                  </a:lnTo>
                  <a:lnTo>
                    <a:pt x="5" y="126"/>
                  </a:lnTo>
                  <a:lnTo>
                    <a:pt x="5" y="126"/>
                  </a:lnTo>
                  <a:lnTo>
                    <a:pt x="2" y="115"/>
                  </a:lnTo>
                  <a:lnTo>
                    <a:pt x="0" y="103"/>
                  </a:lnTo>
                  <a:lnTo>
                    <a:pt x="0" y="103"/>
                  </a:lnTo>
                  <a:lnTo>
                    <a:pt x="0" y="92"/>
                  </a:lnTo>
                  <a:lnTo>
                    <a:pt x="0" y="92"/>
                  </a:lnTo>
                  <a:lnTo>
                    <a:pt x="0" y="84"/>
                  </a:lnTo>
                  <a:lnTo>
                    <a:pt x="2" y="74"/>
                  </a:lnTo>
                  <a:lnTo>
                    <a:pt x="2" y="74"/>
                  </a:lnTo>
                  <a:lnTo>
                    <a:pt x="4" y="65"/>
                  </a:lnTo>
                  <a:lnTo>
                    <a:pt x="7" y="57"/>
                  </a:lnTo>
                  <a:lnTo>
                    <a:pt x="11" y="48"/>
                  </a:lnTo>
                  <a:lnTo>
                    <a:pt x="16" y="40"/>
                  </a:lnTo>
                  <a:lnTo>
                    <a:pt x="16" y="40"/>
                  </a:lnTo>
                  <a:lnTo>
                    <a:pt x="24" y="30"/>
                  </a:lnTo>
                  <a:lnTo>
                    <a:pt x="33" y="21"/>
                  </a:lnTo>
                  <a:lnTo>
                    <a:pt x="33" y="21"/>
                  </a:lnTo>
                  <a:lnTo>
                    <a:pt x="48" y="11"/>
                  </a:lnTo>
                  <a:lnTo>
                    <a:pt x="62" y="5"/>
                  </a:lnTo>
                  <a:lnTo>
                    <a:pt x="62" y="5"/>
                  </a:lnTo>
                  <a:lnTo>
                    <a:pt x="73" y="2"/>
                  </a:lnTo>
                  <a:lnTo>
                    <a:pt x="82" y="0"/>
                  </a:lnTo>
                  <a:lnTo>
                    <a:pt x="82" y="0"/>
                  </a:lnTo>
                  <a:lnTo>
                    <a:pt x="82" y="0"/>
                  </a:lnTo>
                  <a:lnTo>
                    <a:pt x="82" y="0"/>
                  </a:lnTo>
                  <a:lnTo>
                    <a:pt x="97" y="2"/>
                  </a:lnTo>
                  <a:lnTo>
                    <a:pt x="109" y="3"/>
                  </a:lnTo>
                  <a:lnTo>
                    <a:pt x="109" y="3"/>
                  </a:lnTo>
                  <a:lnTo>
                    <a:pt x="120" y="7"/>
                  </a:lnTo>
                  <a:lnTo>
                    <a:pt x="120" y="7"/>
                  </a:lnTo>
                  <a:lnTo>
                    <a:pt x="127" y="8"/>
                  </a:lnTo>
                  <a:lnTo>
                    <a:pt x="127" y="8"/>
                  </a:lnTo>
                  <a:lnTo>
                    <a:pt x="141" y="16"/>
                  </a:lnTo>
                  <a:lnTo>
                    <a:pt x="152" y="25"/>
                  </a:lnTo>
                  <a:lnTo>
                    <a:pt x="152" y="25"/>
                  </a:lnTo>
                  <a:lnTo>
                    <a:pt x="155" y="30"/>
                  </a:lnTo>
                  <a:lnTo>
                    <a:pt x="155" y="30"/>
                  </a:lnTo>
                  <a:lnTo>
                    <a:pt x="161" y="38"/>
                  </a:lnTo>
                  <a:lnTo>
                    <a:pt x="166" y="48"/>
                  </a:lnTo>
                  <a:lnTo>
                    <a:pt x="166" y="48"/>
                  </a:lnTo>
                  <a:lnTo>
                    <a:pt x="168" y="49"/>
                  </a:lnTo>
                  <a:lnTo>
                    <a:pt x="168" y="49"/>
                  </a:lnTo>
                  <a:lnTo>
                    <a:pt x="171" y="55"/>
                  </a:lnTo>
                  <a:lnTo>
                    <a:pt x="172" y="62"/>
                  </a:lnTo>
                  <a:lnTo>
                    <a:pt x="174" y="74"/>
                  </a:lnTo>
                  <a:lnTo>
                    <a:pt x="174" y="74"/>
                  </a:lnTo>
                  <a:lnTo>
                    <a:pt x="174" y="81"/>
                  </a:lnTo>
                  <a:lnTo>
                    <a:pt x="174" y="81"/>
                  </a:lnTo>
                  <a:close/>
                  <a:moveTo>
                    <a:pt x="119" y="11"/>
                  </a:moveTo>
                  <a:lnTo>
                    <a:pt x="119" y="11"/>
                  </a:lnTo>
                  <a:lnTo>
                    <a:pt x="120" y="11"/>
                  </a:lnTo>
                  <a:lnTo>
                    <a:pt x="120" y="11"/>
                  </a:lnTo>
                  <a:lnTo>
                    <a:pt x="120" y="11"/>
                  </a:lnTo>
                  <a:lnTo>
                    <a:pt x="120" y="11"/>
                  </a:lnTo>
                  <a:lnTo>
                    <a:pt x="119" y="11"/>
                  </a:lnTo>
                  <a:lnTo>
                    <a:pt x="119" y="11"/>
                  </a:lnTo>
                  <a:lnTo>
                    <a:pt x="119" y="10"/>
                  </a:lnTo>
                  <a:lnTo>
                    <a:pt x="119" y="10"/>
                  </a:lnTo>
                  <a:lnTo>
                    <a:pt x="109" y="7"/>
                  </a:lnTo>
                  <a:lnTo>
                    <a:pt x="109" y="7"/>
                  </a:lnTo>
                  <a:lnTo>
                    <a:pt x="104" y="5"/>
                  </a:lnTo>
                  <a:lnTo>
                    <a:pt x="104" y="5"/>
                  </a:lnTo>
                  <a:lnTo>
                    <a:pt x="103" y="7"/>
                  </a:lnTo>
                  <a:lnTo>
                    <a:pt x="103" y="7"/>
                  </a:lnTo>
                  <a:lnTo>
                    <a:pt x="104" y="7"/>
                  </a:lnTo>
                  <a:lnTo>
                    <a:pt x="104" y="7"/>
                  </a:lnTo>
                  <a:lnTo>
                    <a:pt x="119" y="10"/>
                  </a:lnTo>
                  <a:lnTo>
                    <a:pt x="119" y="10"/>
                  </a:lnTo>
                  <a:lnTo>
                    <a:pt x="119" y="11"/>
                  </a:lnTo>
                  <a:lnTo>
                    <a:pt x="119" y="11"/>
                  </a:lnTo>
                  <a:close/>
                  <a:moveTo>
                    <a:pt x="89" y="172"/>
                  </a:moveTo>
                  <a:lnTo>
                    <a:pt x="89" y="172"/>
                  </a:lnTo>
                  <a:lnTo>
                    <a:pt x="101" y="172"/>
                  </a:lnTo>
                  <a:lnTo>
                    <a:pt x="101" y="172"/>
                  </a:lnTo>
                  <a:lnTo>
                    <a:pt x="112" y="169"/>
                  </a:lnTo>
                  <a:lnTo>
                    <a:pt x="122" y="166"/>
                  </a:lnTo>
                  <a:lnTo>
                    <a:pt x="122" y="166"/>
                  </a:lnTo>
                  <a:lnTo>
                    <a:pt x="130" y="161"/>
                  </a:lnTo>
                  <a:lnTo>
                    <a:pt x="136" y="156"/>
                  </a:lnTo>
                  <a:lnTo>
                    <a:pt x="136" y="156"/>
                  </a:lnTo>
                  <a:lnTo>
                    <a:pt x="139" y="155"/>
                  </a:lnTo>
                  <a:lnTo>
                    <a:pt x="139" y="155"/>
                  </a:lnTo>
                  <a:lnTo>
                    <a:pt x="155" y="131"/>
                  </a:lnTo>
                  <a:lnTo>
                    <a:pt x="155" y="131"/>
                  </a:lnTo>
                  <a:lnTo>
                    <a:pt x="160" y="123"/>
                  </a:lnTo>
                  <a:lnTo>
                    <a:pt x="164" y="114"/>
                  </a:lnTo>
                  <a:lnTo>
                    <a:pt x="166" y="104"/>
                  </a:lnTo>
                  <a:lnTo>
                    <a:pt x="168" y="95"/>
                  </a:lnTo>
                  <a:lnTo>
                    <a:pt x="168" y="95"/>
                  </a:lnTo>
                  <a:lnTo>
                    <a:pt x="168" y="84"/>
                  </a:lnTo>
                  <a:lnTo>
                    <a:pt x="166" y="73"/>
                  </a:lnTo>
                  <a:lnTo>
                    <a:pt x="166" y="73"/>
                  </a:lnTo>
                  <a:lnTo>
                    <a:pt x="161" y="60"/>
                  </a:lnTo>
                  <a:lnTo>
                    <a:pt x="161" y="60"/>
                  </a:lnTo>
                  <a:lnTo>
                    <a:pt x="155" y="46"/>
                  </a:lnTo>
                  <a:lnTo>
                    <a:pt x="145" y="33"/>
                  </a:lnTo>
                  <a:lnTo>
                    <a:pt x="145" y="33"/>
                  </a:lnTo>
                  <a:lnTo>
                    <a:pt x="144" y="30"/>
                  </a:lnTo>
                  <a:lnTo>
                    <a:pt x="144" y="30"/>
                  </a:lnTo>
                  <a:lnTo>
                    <a:pt x="133" y="24"/>
                  </a:lnTo>
                  <a:lnTo>
                    <a:pt x="133" y="24"/>
                  </a:lnTo>
                  <a:lnTo>
                    <a:pt x="119" y="16"/>
                  </a:lnTo>
                  <a:lnTo>
                    <a:pt x="119" y="16"/>
                  </a:lnTo>
                  <a:lnTo>
                    <a:pt x="111" y="13"/>
                  </a:lnTo>
                  <a:lnTo>
                    <a:pt x="103" y="11"/>
                  </a:lnTo>
                  <a:lnTo>
                    <a:pt x="103" y="11"/>
                  </a:lnTo>
                  <a:lnTo>
                    <a:pt x="81" y="11"/>
                  </a:lnTo>
                  <a:lnTo>
                    <a:pt x="81" y="11"/>
                  </a:lnTo>
                  <a:lnTo>
                    <a:pt x="70" y="11"/>
                  </a:lnTo>
                  <a:lnTo>
                    <a:pt x="70" y="11"/>
                  </a:lnTo>
                  <a:lnTo>
                    <a:pt x="63" y="14"/>
                  </a:lnTo>
                  <a:lnTo>
                    <a:pt x="63" y="14"/>
                  </a:lnTo>
                  <a:lnTo>
                    <a:pt x="54" y="19"/>
                  </a:lnTo>
                  <a:lnTo>
                    <a:pt x="54" y="19"/>
                  </a:lnTo>
                  <a:lnTo>
                    <a:pt x="43" y="29"/>
                  </a:lnTo>
                  <a:lnTo>
                    <a:pt x="33" y="40"/>
                  </a:lnTo>
                  <a:lnTo>
                    <a:pt x="33" y="40"/>
                  </a:lnTo>
                  <a:lnTo>
                    <a:pt x="26" y="52"/>
                  </a:lnTo>
                  <a:lnTo>
                    <a:pt x="19" y="65"/>
                  </a:lnTo>
                  <a:lnTo>
                    <a:pt x="19" y="65"/>
                  </a:lnTo>
                  <a:lnTo>
                    <a:pt x="15" y="76"/>
                  </a:lnTo>
                  <a:lnTo>
                    <a:pt x="15" y="76"/>
                  </a:lnTo>
                  <a:lnTo>
                    <a:pt x="13" y="87"/>
                  </a:lnTo>
                  <a:lnTo>
                    <a:pt x="11" y="96"/>
                  </a:lnTo>
                  <a:lnTo>
                    <a:pt x="11" y="96"/>
                  </a:lnTo>
                  <a:lnTo>
                    <a:pt x="11" y="111"/>
                  </a:lnTo>
                  <a:lnTo>
                    <a:pt x="15" y="125"/>
                  </a:lnTo>
                  <a:lnTo>
                    <a:pt x="15" y="125"/>
                  </a:lnTo>
                  <a:lnTo>
                    <a:pt x="15" y="126"/>
                  </a:lnTo>
                  <a:lnTo>
                    <a:pt x="15" y="126"/>
                  </a:lnTo>
                  <a:lnTo>
                    <a:pt x="19" y="133"/>
                  </a:lnTo>
                  <a:lnTo>
                    <a:pt x="19" y="133"/>
                  </a:lnTo>
                  <a:lnTo>
                    <a:pt x="22" y="139"/>
                  </a:lnTo>
                  <a:lnTo>
                    <a:pt x="22" y="139"/>
                  </a:lnTo>
                  <a:lnTo>
                    <a:pt x="29" y="147"/>
                  </a:lnTo>
                  <a:lnTo>
                    <a:pt x="38" y="155"/>
                  </a:lnTo>
                  <a:lnTo>
                    <a:pt x="38" y="155"/>
                  </a:lnTo>
                  <a:lnTo>
                    <a:pt x="43" y="160"/>
                  </a:lnTo>
                  <a:lnTo>
                    <a:pt x="43" y="160"/>
                  </a:lnTo>
                  <a:lnTo>
                    <a:pt x="49" y="163"/>
                  </a:lnTo>
                  <a:lnTo>
                    <a:pt x="57" y="167"/>
                  </a:lnTo>
                  <a:lnTo>
                    <a:pt x="65" y="169"/>
                  </a:lnTo>
                  <a:lnTo>
                    <a:pt x="73" y="171"/>
                  </a:lnTo>
                  <a:lnTo>
                    <a:pt x="73" y="171"/>
                  </a:lnTo>
                  <a:lnTo>
                    <a:pt x="89" y="172"/>
                  </a:lnTo>
                  <a:lnTo>
                    <a:pt x="89" y="172"/>
                  </a:lnTo>
                  <a:close/>
                  <a:moveTo>
                    <a:pt x="62" y="10"/>
                  </a:moveTo>
                  <a:lnTo>
                    <a:pt x="62" y="10"/>
                  </a:lnTo>
                  <a:lnTo>
                    <a:pt x="62" y="10"/>
                  </a:lnTo>
                  <a:lnTo>
                    <a:pt x="62" y="10"/>
                  </a:lnTo>
                  <a:lnTo>
                    <a:pt x="57" y="13"/>
                  </a:lnTo>
                  <a:lnTo>
                    <a:pt x="57" y="13"/>
                  </a:lnTo>
                  <a:lnTo>
                    <a:pt x="43" y="21"/>
                  </a:lnTo>
                  <a:lnTo>
                    <a:pt x="32" y="30"/>
                  </a:lnTo>
                  <a:lnTo>
                    <a:pt x="32" y="30"/>
                  </a:lnTo>
                  <a:lnTo>
                    <a:pt x="24" y="40"/>
                  </a:lnTo>
                  <a:lnTo>
                    <a:pt x="18" y="51"/>
                  </a:lnTo>
                  <a:lnTo>
                    <a:pt x="11" y="62"/>
                  </a:lnTo>
                  <a:lnTo>
                    <a:pt x="7" y="73"/>
                  </a:lnTo>
                  <a:lnTo>
                    <a:pt x="7" y="73"/>
                  </a:lnTo>
                  <a:lnTo>
                    <a:pt x="7" y="81"/>
                  </a:lnTo>
                  <a:lnTo>
                    <a:pt x="7" y="81"/>
                  </a:lnTo>
                  <a:lnTo>
                    <a:pt x="7" y="93"/>
                  </a:lnTo>
                  <a:lnTo>
                    <a:pt x="7" y="93"/>
                  </a:lnTo>
                  <a:lnTo>
                    <a:pt x="7" y="103"/>
                  </a:lnTo>
                  <a:lnTo>
                    <a:pt x="8" y="111"/>
                  </a:lnTo>
                  <a:lnTo>
                    <a:pt x="8" y="111"/>
                  </a:lnTo>
                  <a:lnTo>
                    <a:pt x="8" y="112"/>
                  </a:lnTo>
                  <a:lnTo>
                    <a:pt x="8" y="112"/>
                  </a:lnTo>
                  <a:lnTo>
                    <a:pt x="8" y="111"/>
                  </a:lnTo>
                  <a:lnTo>
                    <a:pt x="8" y="111"/>
                  </a:lnTo>
                  <a:lnTo>
                    <a:pt x="8" y="101"/>
                  </a:lnTo>
                  <a:lnTo>
                    <a:pt x="10" y="90"/>
                  </a:lnTo>
                  <a:lnTo>
                    <a:pt x="10" y="90"/>
                  </a:lnTo>
                  <a:lnTo>
                    <a:pt x="11" y="79"/>
                  </a:lnTo>
                  <a:lnTo>
                    <a:pt x="15" y="70"/>
                  </a:lnTo>
                  <a:lnTo>
                    <a:pt x="15" y="70"/>
                  </a:lnTo>
                  <a:lnTo>
                    <a:pt x="19" y="59"/>
                  </a:lnTo>
                  <a:lnTo>
                    <a:pt x="26" y="48"/>
                  </a:lnTo>
                  <a:lnTo>
                    <a:pt x="26" y="48"/>
                  </a:lnTo>
                  <a:lnTo>
                    <a:pt x="33" y="35"/>
                  </a:lnTo>
                  <a:lnTo>
                    <a:pt x="43" y="24"/>
                  </a:lnTo>
                  <a:lnTo>
                    <a:pt x="43" y="24"/>
                  </a:lnTo>
                  <a:lnTo>
                    <a:pt x="52" y="18"/>
                  </a:lnTo>
                  <a:lnTo>
                    <a:pt x="62" y="11"/>
                  </a:lnTo>
                  <a:lnTo>
                    <a:pt x="62" y="11"/>
                  </a:lnTo>
                  <a:lnTo>
                    <a:pt x="62" y="10"/>
                  </a:lnTo>
                  <a:lnTo>
                    <a:pt x="62" y="10"/>
                  </a:lnTo>
                  <a:lnTo>
                    <a:pt x="62" y="10"/>
                  </a:lnTo>
                  <a:lnTo>
                    <a:pt x="62" y="10"/>
                  </a:lnTo>
                  <a:close/>
                  <a:moveTo>
                    <a:pt x="7" y="120"/>
                  </a:moveTo>
                  <a:lnTo>
                    <a:pt x="7" y="120"/>
                  </a:lnTo>
                  <a:lnTo>
                    <a:pt x="7" y="120"/>
                  </a:lnTo>
                  <a:lnTo>
                    <a:pt x="7" y="120"/>
                  </a:lnTo>
                  <a:lnTo>
                    <a:pt x="8" y="126"/>
                  </a:lnTo>
                  <a:lnTo>
                    <a:pt x="8" y="126"/>
                  </a:lnTo>
                  <a:lnTo>
                    <a:pt x="16" y="142"/>
                  </a:lnTo>
                  <a:lnTo>
                    <a:pt x="16" y="142"/>
                  </a:lnTo>
                  <a:lnTo>
                    <a:pt x="21" y="152"/>
                  </a:lnTo>
                  <a:lnTo>
                    <a:pt x="27" y="161"/>
                  </a:lnTo>
                  <a:lnTo>
                    <a:pt x="27" y="161"/>
                  </a:lnTo>
                  <a:lnTo>
                    <a:pt x="30" y="164"/>
                  </a:lnTo>
                  <a:lnTo>
                    <a:pt x="30" y="164"/>
                  </a:lnTo>
                  <a:lnTo>
                    <a:pt x="40" y="171"/>
                  </a:lnTo>
                  <a:lnTo>
                    <a:pt x="49" y="175"/>
                  </a:lnTo>
                  <a:lnTo>
                    <a:pt x="49" y="175"/>
                  </a:lnTo>
                  <a:lnTo>
                    <a:pt x="63" y="180"/>
                  </a:lnTo>
                  <a:lnTo>
                    <a:pt x="63" y="180"/>
                  </a:lnTo>
                  <a:lnTo>
                    <a:pt x="74" y="183"/>
                  </a:lnTo>
                  <a:lnTo>
                    <a:pt x="86" y="183"/>
                  </a:lnTo>
                  <a:lnTo>
                    <a:pt x="86" y="183"/>
                  </a:lnTo>
                  <a:lnTo>
                    <a:pt x="97" y="182"/>
                  </a:lnTo>
                  <a:lnTo>
                    <a:pt x="97" y="182"/>
                  </a:lnTo>
                  <a:lnTo>
                    <a:pt x="108" y="178"/>
                  </a:lnTo>
                  <a:lnTo>
                    <a:pt x="119" y="174"/>
                  </a:lnTo>
                  <a:lnTo>
                    <a:pt x="119" y="174"/>
                  </a:lnTo>
                  <a:lnTo>
                    <a:pt x="119" y="174"/>
                  </a:lnTo>
                  <a:lnTo>
                    <a:pt x="119" y="174"/>
                  </a:lnTo>
                  <a:lnTo>
                    <a:pt x="117" y="174"/>
                  </a:lnTo>
                  <a:lnTo>
                    <a:pt x="117" y="174"/>
                  </a:lnTo>
                  <a:lnTo>
                    <a:pt x="106" y="177"/>
                  </a:lnTo>
                  <a:lnTo>
                    <a:pt x="93" y="178"/>
                  </a:lnTo>
                  <a:lnTo>
                    <a:pt x="93" y="178"/>
                  </a:lnTo>
                  <a:lnTo>
                    <a:pt x="79" y="177"/>
                  </a:lnTo>
                  <a:lnTo>
                    <a:pt x="65" y="175"/>
                  </a:lnTo>
                  <a:lnTo>
                    <a:pt x="65" y="175"/>
                  </a:lnTo>
                  <a:lnTo>
                    <a:pt x="54" y="174"/>
                  </a:lnTo>
                  <a:lnTo>
                    <a:pt x="46" y="169"/>
                  </a:lnTo>
                  <a:lnTo>
                    <a:pt x="38" y="164"/>
                  </a:lnTo>
                  <a:lnTo>
                    <a:pt x="30" y="158"/>
                  </a:lnTo>
                  <a:lnTo>
                    <a:pt x="30" y="158"/>
                  </a:lnTo>
                  <a:lnTo>
                    <a:pt x="21" y="149"/>
                  </a:lnTo>
                  <a:lnTo>
                    <a:pt x="18" y="142"/>
                  </a:lnTo>
                  <a:lnTo>
                    <a:pt x="15" y="136"/>
                  </a:lnTo>
                  <a:lnTo>
                    <a:pt x="15" y="136"/>
                  </a:lnTo>
                  <a:lnTo>
                    <a:pt x="13" y="134"/>
                  </a:lnTo>
                  <a:lnTo>
                    <a:pt x="13" y="134"/>
                  </a:lnTo>
                  <a:lnTo>
                    <a:pt x="8" y="123"/>
                  </a:lnTo>
                  <a:lnTo>
                    <a:pt x="8" y="123"/>
                  </a:lnTo>
                  <a:lnTo>
                    <a:pt x="7" y="120"/>
                  </a:lnTo>
                  <a:lnTo>
                    <a:pt x="7" y="120"/>
                  </a:lnTo>
                  <a:close/>
                  <a:moveTo>
                    <a:pt x="26" y="149"/>
                  </a:moveTo>
                  <a:lnTo>
                    <a:pt x="26" y="149"/>
                  </a:lnTo>
                  <a:lnTo>
                    <a:pt x="32" y="156"/>
                  </a:lnTo>
                  <a:lnTo>
                    <a:pt x="40" y="163"/>
                  </a:lnTo>
                  <a:lnTo>
                    <a:pt x="40" y="163"/>
                  </a:lnTo>
                  <a:lnTo>
                    <a:pt x="49" y="167"/>
                  </a:lnTo>
                  <a:lnTo>
                    <a:pt x="60" y="172"/>
                  </a:lnTo>
                  <a:lnTo>
                    <a:pt x="60" y="172"/>
                  </a:lnTo>
                  <a:lnTo>
                    <a:pt x="51" y="167"/>
                  </a:lnTo>
                  <a:lnTo>
                    <a:pt x="41" y="163"/>
                  </a:lnTo>
                  <a:lnTo>
                    <a:pt x="26" y="149"/>
                  </a:lnTo>
                  <a:lnTo>
                    <a:pt x="26" y="149"/>
                  </a:lnTo>
                  <a:close/>
                  <a:moveTo>
                    <a:pt x="78" y="5"/>
                  </a:moveTo>
                  <a:lnTo>
                    <a:pt x="78" y="5"/>
                  </a:lnTo>
                  <a:lnTo>
                    <a:pt x="78" y="5"/>
                  </a:lnTo>
                  <a:lnTo>
                    <a:pt x="78" y="5"/>
                  </a:lnTo>
                  <a:lnTo>
                    <a:pt x="97" y="5"/>
                  </a:lnTo>
                  <a:lnTo>
                    <a:pt x="97" y="5"/>
                  </a:lnTo>
                  <a:lnTo>
                    <a:pt x="95" y="5"/>
                  </a:lnTo>
                  <a:lnTo>
                    <a:pt x="95" y="5"/>
                  </a:lnTo>
                  <a:lnTo>
                    <a:pt x="79" y="5"/>
                  </a:lnTo>
                  <a:lnTo>
                    <a:pt x="79" y="5"/>
                  </a:lnTo>
                  <a:lnTo>
                    <a:pt x="78" y="5"/>
                  </a:lnTo>
                  <a:lnTo>
                    <a:pt x="78" y="5"/>
                  </a:lnTo>
                  <a:close/>
                  <a:moveTo>
                    <a:pt x="158" y="38"/>
                  </a:moveTo>
                  <a:lnTo>
                    <a:pt x="158" y="38"/>
                  </a:lnTo>
                  <a:lnTo>
                    <a:pt x="158" y="38"/>
                  </a:lnTo>
                  <a:lnTo>
                    <a:pt x="158" y="38"/>
                  </a:lnTo>
                  <a:lnTo>
                    <a:pt x="157" y="37"/>
                  </a:lnTo>
                  <a:lnTo>
                    <a:pt x="157" y="37"/>
                  </a:lnTo>
                  <a:lnTo>
                    <a:pt x="145" y="24"/>
                  </a:lnTo>
                  <a:lnTo>
                    <a:pt x="145" y="24"/>
                  </a:lnTo>
                  <a:lnTo>
                    <a:pt x="142" y="21"/>
                  </a:lnTo>
                  <a:lnTo>
                    <a:pt x="142" y="21"/>
                  </a:lnTo>
                  <a:lnTo>
                    <a:pt x="141" y="21"/>
                  </a:lnTo>
                  <a:lnTo>
                    <a:pt x="141" y="21"/>
                  </a:lnTo>
                  <a:lnTo>
                    <a:pt x="141" y="21"/>
                  </a:lnTo>
                  <a:lnTo>
                    <a:pt x="141" y="21"/>
                  </a:lnTo>
                  <a:lnTo>
                    <a:pt x="141" y="21"/>
                  </a:lnTo>
                  <a:lnTo>
                    <a:pt x="141" y="21"/>
                  </a:lnTo>
                  <a:lnTo>
                    <a:pt x="149" y="29"/>
                  </a:lnTo>
                  <a:lnTo>
                    <a:pt x="155" y="37"/>
                  </a:lnTo>
                  <a:lnTo>
                    <a:pt x="155" y="37"/>
                  </a:lnTo>
                  <a:lnTo>
                    <a:pt x="158" y="38"/>
                  </a:lnTo>
                  <a:lnTo>
                    <a:pt x="158" y="38"/>
                  </a:lnTo>
                  <a:close/>
                  <a:moveTo>
                    <a:pt x="172" y="74"/>
                  </a:moveTo>
                  <a:lnTo>
                    <a:pt x="172" y="74"/>
                  </a:lnTo>
                  <a:lnTo>
                    <a:pt x="172" y="74"/>
                  </a:lnTo>
                  <a:lnTo>
                    <a:pt x="172" y="74"/>
                  </a:lnTo>
                  <a:lnTo>
                    <a:pt x="172" y="73"/>
                  </a:lnTo>
                  <a:lnTo>
                    <a:pt x="172" y="73"/>
                  </a:lnTo>
                  <a:lnTo>
                    <a:pt x="172" y="73"/>
                  </a:lnTo>
                  <a:lnTo>
                    <a:pt x="172" y="73"/>
                  </a:lnTo>
                  <a:lnTo>
                    <a:pt x="172" y="74"/>
                  </a:lnTo>
                  <a:lnTo>
                    <a:pt x="172"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6" name="组合 355"/>
          <p:cNvGrpSpPr/>
          <p:nvPr userDrawn="1"/>
        </p:nvGrpSpPr>
        <p:grpSpPr>
          <a:xfrm rot="20301383" flipH="1">
            <a:off x="10599664" y="3459171"/>
            <a:ext cx="1250384" cy="1250406"/>
            <a:chOff x="5902423" y="1943448"/>
            <a:chExt cx="668338" cy="606426"/>
          </a:xfrm>
          <a:solidFill>
            <a:schemeClr val="accent1"/>
          </a:solidFill>
        </p:grpSpPr>
        <p:sp>
          <p:nvSpPr>
            <p:cNvPr id="357" name="Freeform 175"/>
            <p:cNvSpPr>
              <a:spLocks noEditPoints="1"/>
            </p:cNvSpPr>
            <p:nvPr/>
          </p:nvSpPr>
          <p:spPr bwMode="auto">
            <a:xfrm>
              <a:off x="5904011" y="2072036"/>
              <a:ext cx="666750" cy="477838"/>
            </a:xfrm>
            <a:custGeom>
              <a:avLst/>
              <a:gdLst>
                <a:gd name="T0" fmla="*/ 199 w 420"/>
                <a:gd name="T1" fmla="*/ 17 h 301"/>
                <a:gd name="T2" fmla="*/ 220 w 420"/>
                <a:gd name="T3" fmla="*/ 205 h 301"/>
                <a:gd name="T4" fmla="*/ 265 w 420"/>
                <a:gd name="T5" fmla="*/ 71 h 301"/>
                <a:gd name="T6" fmla="*/ 306 w 420"/>
                <a:gd name="T7" fmla="*/ 63 h 301"/>
                <a:gd name="T8" fmla="*/ 330 w 420"/>
                <a:gd name="T9" fmla="*/ 126 h 301"/>
                <a:gd name="T10" fmla="*/ 396 w 420"/>
                <a:gd name="T11" fmla="*/ 53 h 301"/>
                <a:gd name="T12" fmla="*/ 229 w 420"/>
                <a:gd name="T13" fmla="*/ 298 h 301"/>
                <a:gd name="T14" fmla="*/ 41 w 420"/>
                <a:gd name="T15" fmla="*/ 109 h 301"/>
                <a:gd name="T16" fmla="*/ 84 w 420"/>
                <a:gd name="T17" fmla="*/ 76 h 301"/>
                <a:gd name="T18" fmla="*/ 95 w 420"/>
                <a:gd name="T19" fmla="*/ 175 h 301"/>
                <a:gd name="T20" fmla="*/ 122 w 420"/>
                <a:gd name="T21" fmla="*/ 102 h 301"/>
                <a:gd name="T22" fmla="*/ 398 w 420"/>
                <a:gd name="T23" fmla="*/ 129 h 301"/>
                <a:gd name="T24" fmla="*/ 133 w 420"/>
                <a:gd name="T25" fmla="*/ 238 h 301"/>
                <a:gd name="T26" fmla="*/ 171 w 420"/>
                <a:gd name="T27" fmla="*/ 263 h 301"/>
                <a:gd name="T28" fmla="*/ 213 w 420"/>
                <a:gd name="T29" fmla="*/ 270 h 301"/>
                <a:gd name="T30" fmla="*/ 305 w 420"/>
                <a:gd name="T31" fmla="*/ 109 h 301"/>
                <a:gd name="T32" fmla="*/ 32 w 420"/>
                <a:gd name="T33" fmla="*/ 161 h 301"/>
                <a:gd name="T34" fmla="*/ 73 w 420"/>
                <a:gd name="T35" fmla="*/ 124 h 301"/>
                <a:gd name="T36" fmla="*/ 284 w 420"/>
                <a:gd name="T37" fmla="*/ 159 h 301"/>
                <a:gd name="T38" fmla="*/ 111 w 420"/>
                <a:gd name="T39" fmla="*/ 203 h 301"/>
                <a:gd name="T40" fmla="*/ 78 w 420"/>
                <a:gd name="T41" fmla="*/ 120 h 301"/>
                <a:gd name="T42" fmla="*/ 68 w 420"/>
                <a:gd name="T43" fmla="*/ 134 h 301"/>
                <a:gd name="T44" fmla="*/ 177 w 420"/>
                <a:gd name="T45" fmla="*/ 99 h 301"/>
                <a:gd name="T46" fmla="*/ 239 w 420"/>
                <a:gd name="T47" fmla="*/ 257 h 301"/>
                <a:gd name="T48" fmla="*/ 256 w 420"/>
                <a:gd name="T49" fmla="*/ 233 h 301"/>
                <a:gd name="T50" fmla="*/ 182 w 420"/>
                <a:gd name="T51" fmla="*/ 186 h 301"/>
                <a:gd name="T52" fmla="*/ 114 w 420"/>
                <a:gd name="T53" fmla="*/ 180 h 301"/>
                <a:gd name="T54" fmla="*/ 62 w 420"/>
                <a:gd name="T55" fmla="*/ 169 h 301"/>
                <a:gd name="T56" fmla="*/ 284 w 420"/>
                <a:gd name="T57" fmla="*/ 139 h 301"/>
                <a:gd name="T58" fmla="*/ 379 w 420"/>
                <a:gd name="T59" fmla="*/ 85 h 301"/>
                <a:gd name="T60" fmla="*/ 86 w 420"/>
                <a:gd name="T61" fmla="*/ 153 h 301"/>
                <a:gd name="T62" fmla="*/ 182 w 420"/>
                <a:gd name="T63" fmla="*/ 257 h 301"/>
                <a:gd name="T64" fmla="*/ 269 w 420"/>
                <a:gd name="T65" fmla="*/ 91 h 301"/>
                <a:gd name="T66" fmla="*/ 136 w 420"/>
                <a:gd name="T67" fmla="*/ 137 h 301"/>
                <a:gd name="T68" fmla="*/ 371 w 420"/>
                <a:gd name="T69" fmla="*/ 147 h 301"/>
                <a:gd name="T70" fmla="*/ 130 w 420"/>
                <a:gd name="T71" fmla="*/ 150 h 301"/>
                <a:gd name="T72" fmla="*/ 275 w 420"/>
                <a:gd name="T73" fmla="*/ 175 h 301"/>
                <a:gd name="T74" fmla="*/ 377 w 420"/>
                <a:gd name="T75" fmla="*/ 96 h 301"/>
                <a:gd name="T76" fmla="*/ 267 w 420"/>
                <a:gd name="T77" fmla="*/ 145 h 301"/>
                <a:gd name="T78" fmla="*/ 325 w 420"/>
                <a:gd name="T79" fmla="*/ 172 h 301"/>
                <a:gd name="T80" fmla="*/ 324 w 420"/>
                <a:gd name="T81" fmla="*/ 200 h 301"/>
                <a:gd name="T82" fmla="*/ 363 w 420"/>
                <a:gd name="T83" fmla="*/ 161 h 301"/>
                <a:gd name="T84" fmla="*/ 242 w 420"/>
                <a:gd name="T85" fmla="*/ 218 h 301"/>
                <a:gd name="T86" fmla="*/ 349 w 420"/>
                <a:gd name="T87" fmla="*/ 106 h 301"/>
                <a:gd name="T88" fmla="*/ 297 w 420"/>
                <a:gd name="T89" fmla="*/ 227 h 301"/>
                <a:gd name="T90" fmla="*/ 272 w 420"/>
                <a:gd name="T91" fmla="*/ 93 h 301"/>
                <a:gd name="T92" fmla="*/ 347 w 420"/>
                <a:gd name="T93" fmla="*/ 134 h 301"/>
                <a:gd name="T94" fmla="*/ 227 w 420"/>
                <a:gd name="T95" fmla="*/ 287 h 301"/>
                <a:gd name="T96" fmla="*/ 177 w 420"/>
                <a:gd name="T97" fmla="*/ 173 h 301"/>
                <a:gd name="T98" fmla="*/ 60 w 420"/>
                <a:gd name="T99" fmla="*/ 120 h 301"/>
                <a:gd name="T100" fmla="*/ 166 w 420"/>
                <a:gd name="T101" fmla="*/ 120 h 301"/>
                <a:gd name="T102" fmla="*/ 316 w 420"/>
                <a:gd name="T103" fmla="*/ 164 h 301"/>
                <a:gd name="T104" fmla="*/ 92 w 420"/>
                <a:gd name="T105" fmla="*/ 158 h 301"/>
                <a:gd name="T106" fmla="*/ 193 w 420"/>
                <a:gd name="T107" fmla="*/ 99 h 301"/>
                <a:gd name="T108" fmla="*/ 330 w 420"/>
                <a:gd name="T109" fmla="*/ 170 h 301"/>
                <a:gd name="T110" fmla="*/ 131 w 420"/>
                <a:gd name="T111" fmla="*/ 126 h 301"/>
                <a:gd name="T112" fmla="*/ 182 w 420"/>
                <a:gd name="T113" fmla="*/ 153 h 301"/>
                <a:gd name="T114" fmla="*/ 291 w 420"/>
                <a:gd name="T115" fmla="*/ 225 h 301"/>
                <a:gd name="T116" fmla="*/ 254 w 420"/>
                <a:gd name="T117" fmla="*/ 104 h 301"/>
                <a:gd name="T118" fmla="*/ 347 w 420"/>
                <a:gd name="T119" fmla="*/ 162 h 301"/>
                <a:gd name="T120" fmla="*/ 399 w 420"/>
                <a:gd name="T121" fmla="*/ 126 h 301"/>
                <a:gd name="T122" fmla="*/ 294 w 420"/>
                <a:gd name="T123" fmla="*/ 230 h 301"/>
                <a:gd name="T124" fmla="*/ 231 w 420"/>
                <a:gd name="T125" fmla="*/ 12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0" h="301">
                  <a:moveTo>
                    <a:pt x="158" y="104"/>
                  </a:moveTo>
                  <a:lnTo>
                    <a:pt x="158" y="104"/>
                  </a:lnTo>
                  <a:lnTo>
                    <a:pt x="160" y="106"/>
                  </a:lnTo>
                  <a:lnTo>
                    <a:pt x="160" y="106"/>
                  </a:lnTo>
                  <a:lnTo>
                    <a:pt x="161" y="109"/>
                  </a:lnTo>
                  <a:lnTo>
                    <a:pt x="161" y="109"/>
                  </a:lnTo>
                  <a:lnTo>
                    <a:pt x="163" y="112"/>
                  </a:lnTo>
                  <a:lnTo>
                    <a:pt x="163" y="112"/>
                  </a:lnTo>
                  <a:lnTo>
                    <a:pt x="166" y="112"/>
                  </a:lnTo>
                  <a:lnTo>
                    <a:pt x="168" y="110"/>
                  </a:lnTo>
                  <a:lnTo>
                    <a:pt x="168" y="110"/>
                  </a:lnTo>
                  <a:lnTo>
                    <a:pt x="171" y="107"/>
                  </a:lnTo>
                  <a:lnTo>
                    <a:pt x="171" y="107"/>
                  </a:lnTo>
                  <a:lnTo>
                    <a:pt x="172" y="96"/>
                  </a:lnTo>
                  <a:lnTo>
                    <a:pt x="172" y="96"/>
                  </a:lnTo>
                  <a:lnTo>
                    <a:pt x="177" y="82"/>
                  </a:lnTo>
                  <a:lnTo>
                    <a:pt x="177" y="82"/>
                  </a:lnTo>
                  <a:lnTo>
                    <a:pt x="177" y="80"/>
                  </a:lnTo>
                  <a:lnTo>
                    <a:pt x="177" y="80"/>
                  </a:lnTo>
                  <a:lnTo>
                    <a:pt x="179" y="79"/>
                  </a:lnTo>
                  <a:lnTo>
                    <a:pt x="180" y="77"/>
                  </a:lnTo>
                  <a:lnTo>
                    <a:pt x="180" y="77"/>
                  </a:lnTo>
                  <a:lnTo>
                    <a:pt x="180" y="77"/>
                  </a:lnTo>
                  <a:lnTo>
                    <a:pt x="180" y="77"/>
                  </a:lnTo>
                  <a:lnTo>
                    <a:pt x="180" y="76"/>
                  </a:lnTo>
                  <a:lnTo>
                    <a:pt x="180" y="76"/>
                  </a:lnTo>
                  <a:lnTo>
                    <a:pt x="180" y="76"/>
                  </a:lnTo>
                  <a:lnTo>
                    <a:pt x="180" y="76"/>
                  </a:lnTo>
                  <a:lnTo>
                    <a:pt x="179" y="76"/>
                  </a:lnTo>
                  <a:lnTo>
                    <a:pt x="179" y="76"/>
                  </a:lnTo>
                  <a:lnTo>
                    <a:pt x="183" y="58"/>
                  </a:lnTo>
                  <a:lnTo>
                    <a:pt x="183" y="58"/>
                  </a:lnTo>
                  <a:lnTo>
                    <a:pt x="183" y="58"/>
                  </a:lnTo>
                  <a:lnTo>
                    <a:pt x="183" y="58"/>
                  </a:lnTo>
                  <a:lnTo>
                    <a:pt x="183" y="61"/>
                  </a:lnTo>
                  <a:lnTo>
                    <a:pt x="183" y="61"/>
                  </a:lnTo>
                  <a:lnTo>
                    <a:pt x="183" y="63"/>
                  </a:lnTo>
                  <a:lnTo>
                    <a:pt x="185" y="64"/>
                  </a:lnTo>
                  <a:lnTo>
                    <a:pt x="185" y="64"/>
                  </a:lnTo>
                  <a:lnTo>
                    <a:pt x="188" y="63"/>
                  </a:lnTo>
                  <a:lnTo>
                    <a:pt x="191" y="64"/>
                  </a:lnTo>
                  <a:lnTo>
                    <a:pt x="191" y="64"/>
                  </a:lnTo>
                  <a:lnTo>
                    <a:pt x="193" y="63"/>
                  </a:lnTo>
                  <a:lnTo>
                    <a:pt x="193" y="63"/>
                  </a:lnTo>
                  <a:lnTo>
                    <a:pt x="193" y="61"/>
                  </a:lnTo>
                  <a:lnTo>
                    <a:pt x="193" y="61"/>
                  </a:lnTo>
                  <a:lnTo>
                    <a:pt x="190" y="50"/>
                  </a:lnTo>
                  <a:lnTo>
                    <a:pt x="190" y="50"/>
                  </a:lnTo>
                  <a:lnTo>
                    <a:pt x="190" y="50"/>
                  </a:lnTo>
                  <a:lnTo>
                    <a:pt x="190" y="50"/>
                  </a:lnTo>
                  <a:lnTo>
                    <a:pt x="185" y="55"/>
                  </a:lnTo>
                  <a:lnTo>
                    <a:pt x="185" y="55"/>
                  </a:lnTo>
                  <a:lnTo>
                    <a:pt x="185" y="55"/>
                  </a:lnTo>
                  <a:lnTo>
                    <a:pt x="185" y="55"/>
                  </a:lnTo>
                  <a:lnTo>
                    <a:pt x="185" y="50"/>
                  </a:lnTo>
                  <a:lnTo>
                    <a:pt x="185" y="50"/>
                  </a:lnTo>
                  <a:lnTo>
                    <a:pt x="186" y="47"/>
                  </a:lnTo>
                  <a:lnTo>
                    <a:pt x="188" y="46"/>
                  </a:lnTo>
                  <a:lnTo>
                    <a:pt x="188" y="46"/>
                  </a:lnTo>
                  <a:lnTo>
                    <a:pt x="186" y="46"/>
                  </a:lnTo>
                  <a:lnTo>
                    <a:pt x="186" y="46"/>
                  </a:lnTo>
                  <a:lnTo>
                    <a:pt x="190" y="35"/>
                  </a:lnTo>
                  <a:lnTo>
                    <a:pt x="190" y="35"/>
                  </a:lnTo>
                  <a:lnTo>
                    <a:pt x="193" y="35"/>
                  </a:lnTo>
                  <a:lnTo>
                    <a:pt x="193" y="35"/>
                  </a:lnTo>
                  <a:lnTo>
                    <a:pt x="191" y="30"/>
                  </a:lnTo>
                  <a:lnTo>
                    <a:pt x="191" y="30"/>
                  </a:lnTo>
                  <a:lnTo>
                    <a:pt x="190" y="30"/>
                  </a:lnTo>
                  <a:lnTo>
                    <a:pt x="190" y="30"/>
                  </a:lnTo>
                  <a:lnTo>
                    <a:pt x="194" y="14"/>
                  </a:lnTo>
                  <a:lnTo>
                    <a:pt x="199" y="0"/>
                  </a:lnTo>
                  <a:lnTo>
                    <a:pt x="199" y="0"/>
                  </a:lnTo>
                  <a:lnTo>
                    <a:pt x="201" y="8"/>
                  </a:lnTo>
                  <a:lnTo>
                    <a:pt x="201" y="8"/>
                  </a:lnTo>
                  <a:lnTo>
                    <a:pt x="198" y="11"/>
                  </a:lnTo>
                  <a:lnTo>
                    <a:pt x="196" y="14"/>
                  </a:lnTo>
                  <a:lnTo>
                    <a:pt x="196" y="14"/>
                  </a:lnTo>
                  <a:lnTo>
                    <a:pt x="199" y="17"/>
                  </a:lnTo>
                  <a:lnTo>
                    <a:pt x="199" y="17"/>
                  </a:lnTo>
                  <a:lnTo>
                    <a:pt x="201" y="20"/>
                  </a:lnTo>
                  <a:lnTo>
                    <a:pt x="201" y="20"/>
                  </a:lnTo>
                  <a:lnTo>
                    <a:pt x="201" y="27"/>
                  </a:lnTo>
                  <a:lnTo>
                    <a:pt x="201" y="27"/>
                  </a:lnTo>
                  <a:lnTo>
                    <a:pt x="198" y="28"/>
                  </a:lnTo>
                  <a:lnTo>
                    <a:pt x="198" y="28"/>
                  </a:lnTo>
                  <a:lnTo>
                    <a:pt x="199" y="33"/>
                  </a:lnTo>
                  <a:lnTo>
                    <a:pt x="199" y="33"/>
                  </a:lnTo>
                  <a:lnTo>
                    <a:pt x="201" y="31"/>
                  </a:lnTo>
                  <a:lnTo>
                    <a:pt x="201" y="31"/>
                  </a:lnTo>
                  <a:lnTo>
                    <a:pt x="201" y="35"/>
                  </a:lnTo>
                  <a:lnTo>
                    <a:pt x="201" y="35"/>
                  </a:lnTo>
                  <a:lnTo>
                    <a:pt x="201" y="42"/>
                  </a:lnTo>
                  <a:lnTo>
                    <a:pt x="201" y="42"/>
                  </a:lnTo>
                  <a:lnTo>
                    <a:pt x="201" y="46"/>
                  </a:lnTo>
                  <a:lnTo>
                    <a:pt x="201" y="46"/>
                  </a:lnTo>
                  <a:lnTo>
                    <a:pt x="201" y="50"/>
                  </a:lnTo>
                  <a:lnTo>
                    <a:pt x="201" y="50"/>
                  </a:lnTo>
                  <a:lnTo>
                    <a:pt x="201" y="55"/>
                  </a:lnTo>
                  <a:lnTo>
                    <a:pt x="201" y="55"/>
                  </a:lnTo>
                  <a:lnTo>
                    <a:pt x="201" y="77"/>
                  </a:lnTo>
                  <a:lnTo>
                    <a:pt x="201" y="77"/>
                  </a:lnTo>
                  <a:lnTo>
                    <a:pt x="202" y="107"/>
                  </a:lnTo>
                  <a:lnTo>
                    <a:pt x="202" y="107"/>
                  </a:lnTo>
                  <a:lnTo>
                    <a:pt x="202" y="121"/>
                  </a:lnTo>
                  <a:lnTo>
                    <a:pt x="202" y="121"/>
                  </a:lnTo>
                  <a:lnTo>
                    <a:pt x="204" y="145"/>
                  </a:lnTo>
                  <a:lnTo>
                    <a:pt x="204" y="145"/>
                  </a:lnTo>
                  <a:lnTo>
                    <a:pt x="204" y="147"/>
                  </a:lnTo>
                  <a:lnTo>
                    <a:pt x="204" y="148"/>
                  </a:lnTo>
                  <a:lnTo>
                    <a:pt x="204" y="148"/>
                  </a:lnTo>
                  <a:lnTo>
                    <a:pt x="202" y="151"/>
                  </a:lnTo>
                  <a:lnTo>
                    <a:pt x="202" y="151"/>
                  </a:lnTo>
                  <a:lnTo>
                    <a:pt x="201" y="154"/>
                  </a:lnTo>
                  <a:lnTo>
                    <a:pt x="201" y="154"/>
                  </a:lnTo>
                  <a:lnTo>
                    <a:pt x="202" y="156"/>
                  </a:lnTo>
                  <a:lnTo>
                    <a:pt x="202" y="156"/>
                  </a:lnTo>
                  <a:lnTo>
                    <a:pt x="205" y="153"/>
                  </a:lnTo>
                  <a:lnTo>
                    <a:pt x="205" y="153"/>
                  </a:lnTo>
                  <a:lnTo>
                    <a:pt x="205" y="156"/>
                  </a:lnTo>
                  <a:lnTo>
                    <a:pt x="205" y="156"/>
                  </a:lnTo>
                  <a:lnTo>
                    <a:pt x="205" y="158"/>
                  </a:lnTo>
                  <a:lnTo>
                    <a:pt x="205" y="158"/>
                  </a:lnTo>
                  <a:lnTo>
                    <a:pt x="204" y="159"/>
                  </a:lnTo>
                  <a:lnTo>
                    <a:pt x="204" y="159"/>
                  </a:lnTo>
                  <a:lnTo>
                    <a:pt x="205" y="159"/>
                  </a:lnTo>
                  <a:lnTo>
                    <a:pt x="205" y="159"/>
                  </a:lnTo>
                  <a:lnTo>
                    <a:pt x="207" y="170"/>
                  </a:lnTo>
                  <a:lnTo>
                    <a:pt x="207" y="170"/>
                  </a:lnTo>
                  <a:lnTo>
                    <a:pt x="209" y="183"/>
                  </a:lnTo>
                  <a:lnTo>
                    <a:pt x="209" y="183"/>
                  </a:lnTo>
                  <a:lnTo>
                    <a:pt x="209" y="191"/>
                  </a:lnTo>
                  <a:lnTo>
                    <a:pt x="209" y="191"/>
                  </a:lnTo>
                  <a:lnTo>
                    <a:pt x="209" y="194"/>
                  </a:lnTo>
                  <a:lnTo>
                    <a:pt x="209" y="194"/>
                  </a:lnTo>
                  <a:lnTo>
                    <a:pt x="210" y="208"/>
                  </a:lnTo>
                  <a:lnTo>
                    <a:pt x="210" y="208"/>
                  </a:lnTo>
                  <a:lnTo>
                    <a:pt x="212" y="216"/>
                  </a:lnTo>
                  <a:lnTo>
                    <a:pt x="212" y="216"/>
                  </a:lnTo>
                  <a:lnTo>
                    <a:pt x="212" y="221"/>
                  </a:lnTo>
                  <a:lnTo>
                    <a:pt x="212" y="221"/>
                  </a:lnTo>
                  <a:lnTo>
                    <a:pt x="215" y="218"/>
                  </a:lnTo>
                  <a:lnTo>
                    <a:pt x="215" y="218"/>
                  </a:lnTo>
                  <a:lnTo>
                    <a:pt x="215" y="218"/>
                  </a:lnTo>
                  <a:lnTo>
                    <a:pt x="215" y="218"/>
                  </a:lnTo>
                  <a:lnTo>
                    <a:pt x="218" y="218"/>
                  </a:lnTo>
                  <a:lnTo>
                    <a:pt x="218" y="214"/>
                  </a:lnTo>
                  <a:lnTo>
                    <a:pt x="218" y="214"/>
                  </a:lnTo>
                  <a:lnTo>
                    <a:pt x="220" y="211"/>
                  </a:lnTo>
                  <a:lnTo>
                    <a:pt x="220" y="211"/>
                  </a:lnTo>
                  <a:lnTo>
                    <a:pt x="220" y="211"/>
                  </a:lnTo>
                  <a:lnTo>
                    <a:pt x="220" y="211"/>
                  </a:lnTo>
                  <a:lnTo>
                    <a:pt x="221" y="208"/>
                  </a:lnTo>
                  <a:lnTo>
                    <a:pt x="221" y="205"/>
                  </a:lnTo>
                  <a:lnTo>
                    <a:pt x="221" y="205"/>
                  </a:lnTo>
                  <a:lnTo>
                    <a:pt x="220" y="205"/>
                  </a:lnTo>
                  <a:lnTo>
                    <a:pt x="220" y="205"/>
                  </a:lnTo>
                  <a:lnTo>
                    <a:pt x="220" y="202"/>
                  </a:lnTo>
                  <a:lnTo>
                    <a:pt x="220" y="202"/>
                  </a:lnTo>
                  <a:lnTo>
                    <a:pt x="221" y="200"/>
                  </a:lnTo>
                  <a:lnTo>
                    <a:pt x="221" y="200"/>
                  </a:lnTo>
                  <a:lnTo>
                    <a:pt x="221" y="200"/>
                  </a:lnTo>
                  <a:lnTo>
                    <a:pt x="221" y="199"/>
                  </a:lnTo>
                  <a:lnTo>
                    <a:pt x="221" y="199"/>
                  </a:lnTo>
                  <a:lnTo>
                    <a:pt x="221" y="197"/>
                  </a:lnTo>
                  <a:lnTo>
                    <a:pt x="221" y="197"/>
                  </a:lnTo>
                  <a:lnTo>
                    <a:pt x="221" y="199"/>
                  </a:lnTo>
                  <a:lnTo>
                    <a:pt x="221" y="199"/>
                  </a:lnTo>
                  <a:lnTo>
                    <a:pt x="221" y="197"/>
                  </a:lnTo>
                  <a:lnTo>
                    <a:pt x="221" y="197"/>
                  </a:lnTo>
                  <a:lnTo>
                    <a:pt x="223" y="169"/>
                  </a:lnTo>
                  <a:lnTo>
                    <a:pt x="223" y="169"/>
                  </a:lnTo>
                  <a:lnTo>
                    <a:pt x="226" y="139"/>
                  </a:lnTo>
                  <a:lnTo>
                    <a:pt x="226" y="139"/>
                  </a:lnTo>
                  <a:lnTo>
                    <a:pt x="232" y="112"/>
                  </a:lnTo>
                  <a:lnTo>
                    <a:pt x="232" y="112"/>
                  </a:lnTo>
                  <a:lnTo>
                    <a:pt x="237" y="90"/>
                  </a:lnTo>
                  <a:lnTo>
                    <a:pt x="237" y="90"/>
                  </a:lnTo>
                  <a:lnTo>
                    <a:pt x="237" y="90"/>
                  </a:lnTo>
                  <a:lnTo>
                    <a:pt x="237" y="90"/>
                  </a:lnTo>
                  <a:lnTo>
                    <a:pt x="237" y="91"/>
                  </a:lnTo>
                  <a:lnTo>
                    <a:pt x="237" y="91"/>
                  </a:lnTo>
                  <a:lnTo>
                    <a:pt x="239" y="98"/>
                  </a:lnTo>
                  <a:lnTo>
                    <a:pt x="239" y="98"/>
                  </a:lnTo>
                  <a:lnTo>
                    <a:pt x="240" y="101"/>
                  </a:lnTo>
                  <a:lnTo>
                    <a:pt x="243" y="102"/>
                  </a:lnTo>
                  <a:lnTo>
                    <a:pt x="243" y="102"/>
                  </a:lnTo>
                  <a:lnTo>
                    <a:pt x="242" y="104"/>
                  </a:lnTo>
                  <a:lnTo>
                    <a:pt x="240" y="107"/>
                  </a:lnTo>
                  <a:lnTo>
                    <a:pt x="240" y="107"/>
                  </a:lnTo>
                  <a:lnTo>
                    <a:pt x="242" y="109"/>
                  </a:lnTo>
                  <a:lnTo>
                    <a:pt x="242" y="109"/>
                  </a:lnTo>
                  <a:lnTo>
                    <a:pt x="242" y="109"/>
                  </a:lnTo>
                  <a:lnTo>
                    <a:pt x="242" y="109"/>
                  </a:lnTo>
                  <a:lnTo>
                    <a:pt x="243" y="107"/>
                  </a:lnTo>
                  <a:lnTo>
                    <a:pt x="243" y="107"/>
                  </a:lnTo>
                  <a:lnTo>
                    <a:pt x="243" y="106"/>
                  </a:lnTo>
                  <a:lnTo>
                    <a:pt x="243" y="106"/>
                  </a:lnTo>
                  <a:lnTo>
                    <a:pt x="243" y="104"/>
                  </a:lnTo>
                  <a:lnTo>
                    <a:pt x="243" y="104"/>
                  </a:lnTo>
                  <a:lnTo>
                    <a:pt x="245" y="104"/>
                  </a:lnTo>
                  <a:lnTo>
                    <a:pt x="245" y="104"/>
                  </a:lnTo>
                  <a:lnTo>
                    <a:pt x="248" y="104"/>
                  </a:lnTo>
                  <a:lnTo>
                    <a:pt x="250" y="102"/>
                  </a:lnTo>
                  <a:lnTo>
                    <a:pt x="250" y="102"/>
                  </a:lnTo>
                  <a:lnTo>
                    <a:pt x="253" y="101"/>
                  </a:lnTo>
                  <a:lnTo>
                    <a:pt x="253" y="101"/>
                  </a:lnTo>
                  <a:lnTo>
                    <a:pt x="254" y="99"/>
                  </a:lnTo>
                  <a:lnTo>
                    <a:pt x="254" y="99"/>
                  </a:lnTo>
                  <a:lnTo>
                    <a:pt x="257" y="99"/>
                  </a:lnTo>
                  <a:lnTo>
                    <a:pt x="257" y="99"/>
                  </a:lnTo>
                  <a:lnTo>
                    <a:pt x="257" y="98"/>
                  </a:lnTo>
                  <a:lnTo>
                    <a:pt x="257" y="98"/>
                  </a:lnTo>
                  <a:lnTo>
                    <a:pt x="262" y="88"/>
                  </a:lnTo>
                  <a:lnTo>
                    <a:pt x="262" y="88"/>
                  </a:lnTo>
                  <a:lnTo>
                    <a:pt x="264" y="88"/>
                  </a:lnTo>
                  <a:lnTo>
                    <a:pt x="264" y="88"/>
                  </a:lnTo>
                  <a:lnTo>
                    <a:pt x="257" y="94"/>
                  </a:lnTo>
                  <a:lnTo>
                    <a:pt x="257" y="94"/>
                  </a:lnTo>
                  <a:lnTo>
                    <a:pt x="259" y="90"/>
                  </a:lnTo>
                  <a:lnTo>
                    <a:pt x="259" y="90"/>
                  </a:lnTo>
                  <a:lnTo>
                    <a:pt x="259" y="88"/>
                  </a:lnTo>
                  <a:lnTo>
                    <a:pt x="259" y="88"/>
                  </a:lnTo>
                  <a:lnTo>
                    <a:pt x="261" y="85"/>
                  </a:lnTo>
                  <a:lnTo>
                    <a:pt x="261" y="85"/>
                  </a:lnTo>
                  <a:lnTo>
                    <a:pt x="259" y="85"/>
                  </a:lnTo>
                  <a:lnTo>
                    <a:pt x="259" y="85"/>
                  </a:lnTo>
                  <a:lnTo>
                    <a:pt x="264" y="74"/>
                  </a:lnTo>
                  <a:lnTo>
                    <a:pt x="264" y="74"/>
                  </a:lnTo>
                  <a:lnTo>
                    <a:pt x="265" y="76"/>
                  </a:lnTo>
                  <a:lnTo>
                    <a:pt x="265" y="76"/>
                  </a:lnTo>
                  <a:lnTo>
                    <a:pt x="269" y="71"/>
                  </a:lnTo>
                  <a:lnTo>
                    <a:pt x="269" y="71"/>
                  </a:lnTo>
                  <a:lnTo>
                    <a:pt x="265" y="71"/>
                  </a:lnTo>
                  <a:lnTo>
                    <a:pt x="265" y="71"/>
                  </a:lnTo>
                  <a:lnTo>
                    <a:pt x="269" y="63"/>
                  </a:lnTo>
                  <a:lnTo>
                    <a:pt x="269" y="63"/>
                  </a:lnTo>
                  <a:lnTo>
                    <a:pt x="272" y="60"/>
                  </a:lnTo>
                  <a:lnTo>
                    <a:pt x="272" y="60"/>
                  </a:lnTo>
                  <a:lnTo>
                    <a:pt x="270" y="60"/>
                  </a:lnTo>
                  <a:lnTo>
                    <a:pt x="270" y="60"/>
                  </a:lnTo>
                  <a:lnTo>
                    <a:pt x="273" y="57"/>
                  </a:lnTo>
                  <a:lnTo>
                    <a:pt x="273" y="57"/>
                  </a:lnTo>
                  <a:lnTo>
                    <a:pt x="275" y="58"/>
                  </a:lnTo>
                  <a:lnTo>
                    <a:pt x="275" y="58"/>
                  </a:lnTo>
                  <a:lnTo>
                    <a:pt x="276" y="64"/>
                  </a:lnTo>
                  <a:lnTo>
                    <a:pt x="276" y="64"/>
                  </a:lnTo>
                  <a:lnTo>
                    <a:pt x="278" y="66"/>
                  </a:lnTo>
                  <a:lnTo>
                    <a:pt x="278" y="68"/>
                  </a:lnTo>
                  <a:lnTo>
                    <a:pt x="278" y="68"/>
                  </a:lnTo>
                  <a:lnTo>
                    <a:pt x="280" y="68"/>
                  </a:lnTo>
                  <a:lnTo>
                    <a:pt x="280" y="69"/>
                  </a:lnTo>
                  <a:lnTo>
                    <a:pt x="280" y="69"/>
                  </a:lnTo>
                  <a:lnTo>
                    <a:pt x="280" y="69"/>
                  </a:lnTo>
                  <a:lnTo>
                    <a:pt x="280" y="69"/>
                  </a:lnTo>
                  <a:lnTo>
                    <a:pt x="281" y="79"/>
                  </a:lnTo>
                  <a:lnTo>
                    <a:pt x="283" y="87"/>
                  </a:lnTo>
                  <a:lnTo>
                    <a:pt x="283" y="87"/>
                  </a:lnTo>
                  <a:lnTo>
                    <a:pt x="283" y="88"/>
                  </a:lnTo>
                  <a:lnTo>
                    <a:pt x="283" y="88"/>
                  </a:lnTo>
                  <a:lnTo>
                    <a:pt x="281" y="90"/>
                  </a:lnTo>
                  <a:lnTo>
                    <a:pt x="280" y="94"/>
                  </a:lnTo>
                  <a:lnTo>
                    <a:pt x="280" y="94"/>
                  </a:lnTo>
                  <a:lnTo>
                    <a:pt x="281" y="91"/>
                  </a:lnTo>
                  <a:lnTo>
                    <a:pt x="281" y="91"/>
                  </a:lnTo>
                  <a:lnTo>
                    <a:pt x="284" y="90"/>
                  </a:lnTo>
                  <a:lnTo>
                    <a:pt x="284" y="90"/>
                  </a:lnTo>
                  <a:lnTo>
                    <a:pt x="286" y="91"/>
                  </a:lnTo>
                  <a:lnTo>
                    <a:pt x="286" y="91"/>
                  </a:lnTo>
                  <a:lnTo>
                    <a:pt x="287" y="93"/>
                  </a:lnTo>
                  <a:lnTo>
                    <a:pt x="291" y="93"/>
                  </a:lnTo>
                  <a:lnTo>
                    <a:pt x="291" y="93"/>
                  </a:lnTo>
                  <a:lnTo>
                    <a:pt x="294" y="91"/>
                  </a:lnTo>
                  <a:lnTo>
                    <a:pt x="294" y="91"/>
                  </a:lnTo>
                  <a:lnTo>
                    <a:pt x="294" y="93"/>
                  </a:lnTo>
                  <a:lnTo>
                    <a:pt x="294" y="93"/>
                  </a:lnTo>
                  <a:lnTo>
                    <a:pt x="294" y="96"/>
                  </a:lnTo>
                  <a:lnTo>
                    <a:pt x="297" y="98"/>
                  </a:lnTo>
                  <a:lnTo>
                    <a:pt x="297" y="98"/>
                  </a:lnTo>
                  <a:lnTo>
                    <a:pt x="297" y="99"/>
                  </a:lnTo>
                  <a:lnTo>
                    <a:pt x="298" y="98"/>
                  </a:lnTo>
                  <a:lnTo>
                    <a:pt x="298" y="98"/>
                  </a:lnTo>
                  <a:lnTo>
                    <a:pt x="298" y="98"/>
                  </a:lnTo>
                  <a:lnTo>
                    <a:pt x="298" y="98"/>
                  </a:lnTo>
                  <a:lnTo>
                    <a:pt x="300" y="96"/>
                  </a:lnTo>
                  <a:lnTo>
                    <a:pt x="298" y="93"/>
                  </a:lnTo>
                  <a:lnTo>
                    <a:pt x="298" y="93"/>
                  </a:lnTo>
                  <a:lnTo>
                    <a:pt x="298" y="90"/>
                  </a:lnTo>
                  <a:lnTo>
                    <a:pt x="298" y="90"/>
                  </a:lnTo>
                  <a:lnTo>
                    <a:pt x="295" y="90"/>
                  </a:lnTo>
                  <a:lnTo>
                    <a:pt x="295" y="90"/>
                  </a:lnTo>
                  <a:lnTo>
                    <a:pt x="294" y="90"/>
                  </a:lnTo>
                  <a:lnTo>
                    <a:pt x="294" y="90"/>
                  </a:lnTo>
                  <a:lnTo>
                    <a:pt x="295" y="85"/>
                  </a:lnTo>
                  <a:lnTo>
                    <a:pt x="295" y="85"/>
                  </a:lnTo>
                  <a:lnTo>
                    <a:pt x="297" y="80"/>
                  </a:lnTo>
                  <a:lnTo>
                    <a:pt x="297" y="80"/>
                  </a:lnTo>
                  <a:lnTo>
                    <a:pt x="298" y="80"/>
                  </a:lnTo>
                  <a:lnTo>
                    <a:pt x="298" y="80"/>
                  </a:lnTo>
                  <a:lnTo>
                    <a:pt x="303" y="74"/>
                  </a:lnTo>
                  <a:lnTo>
                    <a:pt x="303" y="74"/>
                  </a:lnTo>
                  <a:lnTo>
                    <a:pt x="298" y="77"/>
                  </a:lnTo>
                  <a:lnTo>
                    <a:pt x="298" y="77"/>
                  </a:lnTo>
                  <a:lnTo>
                    <a:pt x="298" y="76"/>
                  </a:lnTo>
                  <a:lnTo>
                    <a:pt x="298" y="76"/>
                  </a:lnTo>
                  <a:lnTo>
                    <a:pt x="300" y="69"/>
                  </a:lnTo>
                  <a:lnTo>
                    <a:pt x="300" y="69"/>
                  </a:lnTo>
                  <a:lnTo>
                    <a:pt x="302" y="68"/>
                  </a:lnTo>
                  <a:lnTo>
                    <a:pt x="302" y="68"/>
                  </a:lnTo>
                  <a:lnTo>
                    <a:pt x="306" y="64"/>
                  </a:lnTo>
                  <a:lnTo>
                    <a:pt x="306" y="64"/>
                  </a:lnTo>
                  <a:lnTo>
                    <a:pt x="306" y="63"/>
                  </a:lnTo>
                  <a:lnTo>
                    <a:pt x="306" y="63"/>
                  </a:lnTo>
                  <a:lnTo>
                    <a:pt x="305" y="60"/>
                  </a:lnTo>
                  <a:lnTo>
                    <a:pt x="305" y="60"/>
                  </a:lnTo>
                  <a:lnTo>
                    <a:pt x="303" y="58"/>
                  </a:lnTo>
                  <a:lnTo>
                    <a:pt x="303" y="57"/>
                  </a:lnTo>
                  <a:lnTo>
                    <a:pt x="303" y="57"/>
                  </a:lnTo>
                  <a:lnTo>
                    <a:pt x="305" y="55"/>
                  </a:lnTo>
                  <a:lnTo>
                    <a:pt x="305" y="55"/>
                  </a:lnTo>
                  <a:lnTo>
                    <a:pt x="310" y="61"/>
                  </a:lnTo>
                  <a:lnTo>
                    <a:pt x="310" y="61"/>
                  </a:lnTo>
                  <a:lnTo>
                    <a:pt x="310" y="50"/>
                  </a:lnTo>
                  <a:lnTo>
                    <a:pt x="310" y="50"/>
                  </a:lnTo>
                  <a:lnTo>
                    <a:pt x="306" y="53"/>
                  </a:lnTo>
                  <a:lnTo>
                    <a:pt x="306" y="53"/>
                  </a:lnTo>
                  <a:lnTo>
                    <a:pt x="306" y="52"/>
                  </a:lnTo>
                  <a:lnTo>
                    <a:pt x="306" y="52"/>
                  </a:lnTo>
                  <a:lnTo>
                    <a:pt x="308" y="44"/>
                  </a:lnTo>
                  <a:lnTo>
                    <a:pt x="308" y="44"/>
                  </a:lnTo>
                  <a:lnTo>
                    <a:pt x="310" y="42"/>
                  </a:lnTo>
                  <a:lnTo>
                    <a:pt x="310" y="42"/>
                  </a:lnTo>
                  <a:lnTo>
                    <a:pt x="313" y="25"/>
                  </a:lnTo>
                  <a:lnTo>
                    <a:pt x="313" y="25"/>
                  </a:lnTo>
                  <a:lnTo>
                    <a:pt x="316" y="12"/>
                  </a:lnTo>
                  <a:lnTo>
                    <a:pt x="316" y="12"/>
                  </a:lnTo>
                  <a:lnTo>
                    <a:pt x="316" y="14"/>
                  </a:lnTo>
                  <a:lnTo>
                    <a:pt x="316" y="14"/>
                  </a:lnTo>
                  <a:lnTo>
                    <a:pt x="316" y="53"/>
                  </a:lnTo>
                  <a:lnTo>
                    <a:pt x="316" y="53"/>
                  </a:lnTo>
                  <a:lnTo>
                    <a:pt x="316" y="63"/>
                  </a:lnTo>
                  <a:lnTo>
                    <a:pt x="316" y="63"/>
                  </a:lnTo>
                  <a:lnTo>
                    <a:pt x="316" y="77"/>
                  </a:lnTo>
                  <a:lnTo>
                    <a:pt x="316" y="77"/>
                  </a:lnTo>
                  <a:lnTo>
                    <a:pt x="314" y="115"/>
                  </a:lnTo>
                  <a:lnTo>
                    <a:pt x="314" y="115"/>
                  </a:lnTo>
                  <a:lnTo>
                    <a:pt x="313" y="132"/>
                  </a:lnTo>
                  <a:lnTo>
                    <a:pt x="313" y="132"/>
                  </a:lnTo>
                  <a:lnTo>
                    <a:pt x="313" y="134"/>
                  </a:lnTo>
                  <a:lnTo>
                    <a:pt x="313" y="135"/>
                  </a:lnTo>
                  <a:lnTo>
                    <a:pt x="313" y="135"/>
                  </a:lnTo>
                  <a:lnTo>
                    <a:pt x="313" y="139"/>
                  </a:lnTo>
                  <a:lnTo>
                    <a:pt x="313" y="142"/>
                  </a:lnTo>
                  <a:lnTo>
                    <a:pt x="313" y="142"/>
                  </a:lnTo>
                  <a:lnTo>
                    <a:pt x="313" y="142"/>
                  </a:lnTo>
                  <a:lnTo>
                    <a:pt x="313" y="142"/>
                  </a:lnTo>
                  <a:lnTo>
                    <a:pt x="310" y="139"/>
                  </a:lnTo>
                  <a:lnTo>
                    <a:pt x="310" y="139"/>
                  </a:lnTo>
                  <a:lnTo>
                    <a:pt x="308" y="142"/>
                  </a:lnTo>
                  <a:lnTo>
                    <a:pt x="308" y="145"/>
                  </a:lnTo>
                  <a:lnTo>
                    <a:pt x="308" y="150"/>
                  </a:lnTo>
                  <a:lnTo>
                    <a:pt x="308" y="153"/>
                  </a:lnTo>
                  <a:lnTo>
                    <a:pt x="308" y="153"/>
                  </a:lnTo>
                  <a:lnTo>
                    <a:pt x="310" y="151"/>
                  </a:lnTo>
                  <a:lnTo>
                    <a:pt x="313" y="151"/>
                  </a:lnTo>
                  <a:lnTo>
                    <a:pt x="313" y="151"/>
                  </a:lnTo>
                  <a:lnTo>
                    <a:pt x="313" y="153"/>
                  </a:lnTo>
                  <a:lnTo>
                    <a:pt x="313" y="153"/>
                  </a:lnTo>
                  <a:lnTo>
                    <a:pt x="313" y="158"/>
                  </a:lnTo>
                  <a:lnTo>
                    <a:pt x="313" y="158"/>
                  </a:lnTo>
                  <a:lnTo>
                    <a:pt x="314" y="159"/>
                  </a:lnTo>
                  <a:lnTo>
                    <a:pt x="316" y="161"/>
                  </a:lnTo>
                  <a:lnTo>
                    <a:pt x="317" y="159"/>
                  </a:lnTo>
                  <a:lnTo>
                    <a:pt x="321" y="159"/>
                  </a:lnTo>
                  <a:lnTo>
                    <a:pt x="321" y="159"/>
                  </a:lnTo>
                  <a:lnTo>
                    <a:pt x="321" y="156"/>
                  </a:lnTo>
                  <a:lnTo>
                    <a:pt x="321" y="156"/>
                  </a:lnTo>
                  <a:lnTo>
                    <a:pt x="322" y="154"/>
                  </a:lnTo>
                  <a:lnTo>
                    <a:pt x="322" y="154"/>
                  </a:lnTo>
                  <a:lnTo>
                    <a:pt x="322" y="159"/>
                  </a:lnTo>
                  <a:lnTo>
                    <a:pt x="322" y="159"/>
                  </a:lnTo>
                  <a:lnTo>
                    <a:pt x="322" y="165"/>
                  </a:lnTo>
                  <a:lnTo>
                    <a:pt x="322" y="165"/>
                  </a:lnTo>
                  <a:lnTo>
                    <a:pt x="324" y="165"/>
                  </a:lnTo>
                  <a:lnTo>
                    <a:pt x="324" y="165"/>
                  </a:lnTo>
                  <a:lnTo>
                    <a:pt x="328" y="165"/>
                  </a:lnTo>
                  <a:lnTo>
                    <a:pt x="330" y="162"/>
                  </a:lnTo>
                  <a:lnTo>
                    <a:pt x="330" y="162"/>
                  </a:lnTo>
                  <a:lnTo>
                    <a:pt x="330" y="161"/>
                  </a:lnTo>
                  <a:lnTo>
                    <a:pt x="330" y="161"/>
                  </a:lnTo>
                  <a:lnTo>
                    <a:pt x="330" y="126"/>
                  </a:lnTo>
                  <a:lnTo>
                    <a:pt x="330" y="126"/>
                  </a:lnTo>
                  <a:lnTo>
                    <a:pt x="332" y="102"/>
                  </a:lnTo>
                  <a:lnTo>
                    <a:pt x="332" y="102"/>
                  </a:lnTo>
                  <a:lnTo>
                    <a:pt x="332" y="98"/>
                  </a:lnTo>
                  <a:lnTo>
                    <a:pt x="332" y="98"/>
                  </a:lnTo>
                  <a:lnTo>
                    <a:pt x="333" y="90"/>
                  </a:lnTo>
                  <a:lnTo>
                    <a:pt x="333" y="90"/>
                  </a:lnTo>
                  <a:lnTo>
                    <a:pt x="333" y="90"/>
                  </a:lnTo>
                  <a:lnTo>
                    <a:pt x="333" y="90"/>
                  </a:lnTo>
                  <a:lnTo>
                    <a:pt x="335" y="83"/>
                  </a:lnTo>
                  <a:lnTo>
                    <a:pt x="335" y="83"/>
                  </a:lnTo>
                  <a:lnTo>
                    <a:pt x="335" y="82"/>
                  </a:lnTo>
                  <a:lnTo>
                    <a:pt x="335" y="82"/>
                  </a:lnTo>
                  <a:lnTo>
                    <a:pt x="335" y="80"/>
                  </a:lnTo>
                  <a:lnTo>
                    <a:pt x="335" y="79"/>
                  </a:lnTo>
                  <a:lnTo>
                    <a:pt x="335" y="79"/>
                  </a:lnTo>
                  <a:lnTo>
                    <a:pt x="336" y="77"/>
                  </a:lnTo>
                  <a:lnTo>
                    <a:pt x="336" y="77"/>
                  </a:lnTo>
                  <a:lnTo>
                    <a:pt x="336" y="76"/>
                  </a:lnTo>
                  <a:lnTo>
                    <a:pt x="336" y="76"/>
                  </a:lnTo>
                  <a:lnTo>
                    <a:pt x="341" y="61"/>
                  </a:lnTo>
                  <a:lnTo>
                    <a:pt x="341" y="61"/>
                  </a:lnTo>
                  <a:lnTo>
                    <a:pt x="341" y="60"/>
                  </a:lnTo>
                  <a:lnTo>
                    <a:pt x="341" y="60"/>
                  </a:lnTo>
                  <a:lnTo>
                    <a:pt x="343" y="66"/>
                  </a:lnTo>
                  <a:lnTo>
                    <a:pt x="343" y="66"/>
                  </a:lnTo>
                  <a:lnTo>
                    <a:pt x="344" y="82"/>
                  </a:lnTo>
                  <a:lnTo>
                    <a:pt x="344" y="82"/>
                  </a:lnTo>
                  <a:lnTo>
                    <a:pt x="347" y="90"/>
                  </a:lnTo>
                  <a:lnTo>
                    <a:pt x="347" y="90"/>
                  </a:lnTo>
                  <a:lnTo>
                    <a:pt x="347" y="91"/>
                  </a:lnTo>
                  <a:lnTo>
                    <a:pt x="347" y="91"/>
                  </a:lnTo>
                  <a:lnTo>
                    <a:pt x="351" y="93"/>
                  </a:lnTo>
                  <a:lnTo>
                    <a:pt x="352" y="93"/>
                  </a:lnTo>
                  <a:lnTo>
                    <a:pt x="352" y="93"/>
                  </a:lnTo>
                  <a:lnTo>
                    <a:pt x="354" y="93"/>
                  </a:lnTo>
                  <a:lnTo>
                    <a:pt x="354" y="93"/>
                  </a:lnTo>
                  <a:lnTo>
                    <a:pt x="355" y="91"/>
                  </a:lnTo>
                  <a:lnTo>
                    <a:pt x="355" y="91"/>
                  </a:lnTo>
                  <a:lnTo>
                    <a:pt x="357" y="88"/>
                  </a:lnTo>
                  <a:lnTo>
                    <a:pt x="357" y="88"/>
                  </a:lnTo>
                  <a:lnTo>
                    <a:pt x="358" y="87"/>
                  </a:lnTo>
                  <a:lnTo>
                    <a:pt x="358" y="87"/>
                  </a:lnTo>
                  <a:lnTo>
                    <a:pt x="360" y="85"/>
                  </a:lnTo>
                  <a:lnTo>
                    <a:pt x="362" y="83"/>
                  </a:lnTo>
                  <a:lnTo>
                    <a:pt x="362" y="83"/>
                  </a:lnTo>
                  <a:lnTo>
                    <a:pt x="363" y="76"/>
                  </a:lnTo>
                  <a:lnTo>
                    <a:pt x="363" y="76"/>
                  </a:lnTo>
                  <a:lnTo>
                    <a:pt x="365" y="72"/>
                  </a:lnTo>
                  <a:lnTo>
                    <a:pt x="365" y="72"/>
                  </a:lnTo>
                  <a:lnTo>
                    <a:pt x="365" y="72"/>
                  </a:lnTo>
                  <a:lnTo>
                    <a:pt x="365" y="72"/>
                  </a:lnTo>
                  <a:lnTo>
                    <a:pt x="366" y="72"/>
                  </a:lnTo>
                  <a:lnTo>
                    <a:pt x="366" y="72"/>
                  </a:lnTo>
                  <a:lnTo>
                    <a:pt x="366" y="69"/>
                  </a:lnTo>
                  <a:lnTo>
                    <a:pt x="366" y="66"/>
                  </a:lnTo>
                  <a:lnTo>
                    <a:pt x="366" y="66"/>
                  </a:lnTo>
                  <a:lnTo>
                    <a:pt x="365" y="72"/>
                  </a:lnTo>
                  <a:lnTo>
                    <a:pt x="365" y="72"/>
                  </a:lnTo>
                  <a:lnTo>
                    <a:pt x="365" y="66"/>
                  </a:lnTo>
                  <a:lnTo>
                    <a:pt x="365" y="66"/>
                  </a:lnTo>
                  <a:lnTo>
                    <a:pt x="369" y="46"/>
                  </a:lnTo>
                  <a:lnTo>
                    <a:pt x="369" y="46"/>
                  </a:lnTo>
                  <a:lnTo>
                    <a:pt x="371" y="42"/>
                  </a:lnTo>
                  <a:lnTo>
                    <a:pt x="371" y="42"/>
                  </a:lnTo>
                  <a:lnTo>
                    <a:pt x="374" y="44"/>
                  </a:lnTo>
                  <a:lnTo>
                    <a:pt x="374" y="44"/>
                  </a:lnTo>
                  <a:lnTo>
                    <a:pt x="377" y="47"/>
                  </a:lnTo>
                  <a:lnTo>
                    <a:pt x="377" y="47"/>
                  </a:lnTo>
                  <a:lnTo>
                    <a:pt x="382" y="50"/>
                  </a:lnTo>
                  <a:lnTo>
                    <a:pt x="382" y="50"/>
                  </a:lnTo>
                  <a:lnTo>
                    <a:pt x="387" y="52"/>
                  </a:lnTo>
                  <a:lnTo>
                    <a:pt x="387" y="52"/>
                  </a:lnTo>
                  <a:lnTo>
                    <a:pt x="388" y="52"/>
                  </a:lnTo>
                  <a:lnTo>
                    <a:pt x="388" y="52"/>
                  </a:lnTo>
                  <a:lnTo>
                    <a:pt x="392" y="53"/>
                  </a:lnTo>
                  <a:lnTo>
                    <a:pt x="392" y="53"/>
                  </a:lnTo>
                  <a:lnTo>
                    <a:pt x="396" y="53"/>
                  </a:lnTo>
                  <a:lnTo>
                    <a:pt x="396" y="53"/>
                  </a:lnTo>
                  <a:lnTo>
                    <a:pt x="399" y="53"/>
                  </a:lnTo>
                  <a:lnTo>
                    <a:pt x="399" y="53"/>
                  </a:lnTo>
                  <a:lnTo>
                    <a:pt x="398" y="58"/>
                  </a:lnTo>
                  <a:lnTo>
                    <a:pt x="398" y="58"/>
                  </a:lnTo>
                  <a:lnTo>
                    <a:pt x="398" y="61"/>
                  </a:lnTo>
                  <a:lnTo>
                    <a:pt x="398" y="61"/>
                  </a:lnTo>
                  <a:lnTo>
                    <a:pt x="396" y="71"/>
                  </a:lnTo>
                  <a:lnTo>
                    <a:pt x="396" y="71"/>
                  </a:lnTo>
                  <a:lnTo>
                    <a:pt x="396" y="72"/>
                  </a:lnTo>
                  <a:lnTo>
                    <a:pt x="396" y="72"/>
                  </a:lnTo>
                  <a:lnTo>
                    <a:pt x="401" y="72"/>
                  </a:lnTo>
                  <a:lnTo>
                    <a:pt x="401" y="72"/>
                  </a:lnTo>
                  <a:lnTo>
                    <a:pt x="403" y="63"/>
                  </a:lnTo>
                  <a:lnTo>
                    <a:pt x="403" y="63"/>
                  </a:lnTo>
                  <a:lnTo>
                    <a:pt x="403" y="58"/>
                  </a:lnTo>
                  <a:lnTo>
                    <a:pt x="401" y="53"/>
                  </a:lnTo>
                  <a:lnTo>
                    <a:pt x="401" y="53"/>
                  </a:lnTo>
                  <a:lnTo>
                    <a:pt x="412" y="53"/>
                  </a:lnTo>
                  <a:lnTo>
                    <a:pt x="412" y="53"/>
                  </a:lnTo>
                  <a:lnTo>
                    <a:pt x="412" y="61"/>
                  </a:lnTo>
                  <a:lnTo>
                    <a:pt x="412" y="61"/>
                  </a:lnTo>
                  <a:lnTo>
                    <a:pt x="414" y="53"/>
                  </a:lnTo>
                  <a:lnTo>
                    <a:pt x="414" y="53"/>
                  </a:lnTo>
                  <a:lnTo>
                    <a:pt x="417" y="52"/>
                  </a:lnTo>
                  <a:lnTo>
                    <a:pt x="417" y="52"/>
                  </a:lnTo>
                  <a:lnTo>
                    <a:pt x="420" y="52"/>
                  </a:lnTo>
                  <a:lnTo>
                    <a:pt x="420" y="52"/>
                  </a:lnTo>
                  <a:lnTo>
                    <a:pt x="420" y="53"/>
                  </a:lnTo>
                  <a:lnTo>
                    <a:pt x="420" y="53"/>
                  </a:lnTo>
                  <a:lnTo>
                    <a:pt x="420" y="72"/>
                  </a:lnTo>
                  <a:lnTo>
                    <a:pt x="420" y="72"/>
                  </a:lnTo>
                  <a:lnTo>
                    <a:pt x="418" y="85"/>
                  </a:lnTo>
                  <a:lnTo>
                    <a:pt x="417" y="98"/>
                  </a:lnTo>
                  <a:lnTo>
                    <a:pt x="417" y="98"/>
                  </a:lnTo>
                  <a:lnTo>
                    <a:pt x="410" y="113"/>
                  </a:lnTo>
                  <a:lnTo>
                    <a:pt x="410" y="113"/>
                  </a:lnTo>
                  <a:lnTo>
                    <a:pt x="401" y="129"/>
                  </a:lnTo>
                  <a:lnTo>
                    <a:pt x="392" y="145"/>
                  </a:lnTo>
                  <a:lnTo>
                    <a:pt x="392" y="145"/>
                  </a:lnTo>
                  <a:lnTo>
                    <a:pt x="382" y="159"/>
                  </a:lnTo>
                  <a:lnTo>
                    <a:pt x="382" y="159"/>
                  </a:lnTo>
                  <a:lnTo>
                    <a:pt x="379" y="162"/>
                  </a:lnTo>
                  <a:lnTo>
                    <a:pt x="379" y="162"/>
                  </a:lnTo>
                  <a:lnTo>
                    <a:pt x="376" y="164"/>
                  </a:lnTo>
                  <a:lnTo>
                    <a:pt x="376" y="164"/>
                  </a:lnTo>
                  <a:lnTo>
                    <a:pt x="374" y="165"/>
                  </a:lnTo>
                  <a:lnTo>
                    <a:pt x="374" y="165"/>
                  </a:lnTo>
                  <a:lnTo>
                    <a:pt x="363" y="178"/>
                  </a:lnTo>
                  <a:lnTo>
                    <a:pt x="354" y="191"/>
                  </a:lnTo>
                  <a:lnTo>
                    <a:pt x="354" y="191"/>
                  </a:lnTo>
                  <a:lnTo>
                    <a:pt x="340" y="205"/>
                  </a:lnTo>
                  <a:lnTo>
                    <a:pt x="340" y="205"/>
                  </a:lnTo>
                  <a:lnTo>
                    <a:pt x="324" y="221"/>
                  </a:lnTo>
                  <a:lnTo>
                    <a:pt x="306" y="236"/>
                  </a:lnTo>
                  <a:lnTo>
                    <a:pt x="306" y="236"/>
                  </a:lnTo>
                  <a:lnTo>
                    <a:pt x="292" y="249"/>
                  </a:lnTo>
                  <a:lnTo>
                    <a:pt x="292" y="249"/>
                  </a:lnTo>
                  <a:lnTo>
                    <a:pt x="275" y="265"/>
                  </a:lnTo>
                  <a:lnTo>
                    <a:pt x="254" y="279"/>
                  </a:lnTo>
                  <a:lnTo>
                    <a:pt x="254" y="279"/>
                  </a:lnTo>
                  <a:lnTo>
                    <a:pt x="254" y="279"/>
                  </a:lnTo>
                  <a:lnTo>
                    <a:pt x="254" y="279"/>
                  </a:lnTo>
                  <a:lnTo>
                    <a:pt x="246" y="285"/>
                  </a:lnTo>
                  <a:lnTo>
                    <a:pt x="239" y="292"/>
                  </a:lnTo>
                  <a:lnTo>
                    <a:pt x="239" y="292"/>
                  </a:lnTo>
                  <a:lnTo>
                    <a:pt x="235" y="296"/>
                  </a:lnTo>
                  <a:lnTo>
                    <a:pt x="235" y="296"/>
                  </a:lnTo>
                  <a:lnTo>
                    <a:pt x="232" y="296"/>
                  </a:lnTo>
                  <a:lnTo>
                    <a:pt x="232" y="296"/>
                  </a:lnTo>
                  <a:lnTo>
                    <a:pt x="231" y="298"/>
                  </a:lnTo>
                  <a:lnTo>
                    <a:pt x="229" y="296"/>
                  </a:lnTo>
                  <a:lnTo>
                    <a:pt x="229" y="296"/>
                  </a:lnTo>
                  <a:lnTo>
                    <a:pt x="229" y="295"/>
                  </a:lnTo>
                  <a:lnTo>
                    <a:pt x="229" y="295"/>
                  </a:lnTo>
                  <a:lnTo>
                    <a:pt x="227" y="296"/>
                  </a:lnTo>
                  <a:lnTo>
                    <a:pt x="227" y="296"/>
                  </a:lnTo>
                  <a:lnTo>
                    <a:pt x="229" y="298"/>
                  </a:lnTo>
                  <a:lnTo>
                    <a:pt x="229" y="298"/>
                  </a:lnTo>
                  <a:lnTo>
                    <a:pt x="229" y="298"/>
                  </a:lnTo>
                  <a:lnTo>
                    <a:pt x="229" y="298"/>
                  </a:lnTo>
                  <a:lnTo>
                    <a:pt x="229" y="301"/>
                  </a:lnTo>
                  <a:lnTo>
                    <a:pt x="229" y="301"/>
                  </a:lnTo>
                  <a:lnTo>
                    <a:pt x="229" y="301"/>
                  </a:lnTo>
                  <a:lnTo>
                    <a:pt x="226" y="301"/>
                  </a:lnTo>
                  <a:lnTo>
                    <a:pt x="226" y="301"/>
                  </a:lnTo>
                  <a:lnTo>
                    <a:pt x="221" y="298"/>
                  </a:lnTo>
                  <a:lnTo>
                    <a:pt x="221" y="298"/>
                  </a:lnTo>
                  <a:lnTo>
                    <a:pt x="207" y="288"/>
                  </a:lnTo>
                  <a:lnTo>
                    <a:pt x="207" y="288"/>
                  </a:lnTo>
                  <a:lnTo>
                    <a:pt x="199" y="282"/>
                  </a:lnTo>
                  <a:lnTo>
                    <a:pt x="199" y="282"/>
                  </a:lnTo>
                  <a:lnTo>
                    <a:pt x="174" y="270"/>
                  </a:lnTo>
                  <a:lnTo>
                    <a:pt x="174" y="270"/>
                  </a:lnTo>
                  <a:lnTo>
                    <a:pt x="169" y="266"/>
                  </a:lnTo>
                  <a:lnTo>
                    <a:pt x="169" y="266"/>
                  </a:lnTo>
                  <a:lnTo>
                    <a:pt x="157" y="260"/>
                  </a:lnTo>
                  <a:lnTo>
                    <a:pt x="144" y="252"/>
                  </a:lnTo>
                  <a:lnTo>
                    <a:pt x="144" y="252"/>
                  </a:lnTo>
                  <a:lnTo>
                    <a:pt x="138" y="249"/>
                  </a:lnTo>
                  <a:lnTo>
                    <a:pt x="138" y="249"/>
                  </a:lnTo>
                  <a:lnTo>
                    <a:pt x="123" y="241"/>
                  </a:lnTo>
                  <a:lnTo>
                    <a:pt x="123" y="241"/>
                  </a:lnTo>
                  <a:lnTo>
                    <a:pt x="112" y="233"/>
                  </a:lnTo>
                  <a:lnTo>
                    <a:pt x="112" y="233"/>
                  </a:lnTo>
                  <a:lnTo>
                    <a:pt x="95" y="221"/>
                  </a:lnTo>
                  <a:lnTo>
                    <a:pt x="95" y="221"/>
                  </a:lnTo>
                  <a:lnTo>
                    <a:pt x="87" y="216"/>
                  </a:lnTo>
                  <a:lnTo>
                    <a:pt x="87" y="216"/>
                  </a:lnTo>
                  <a:lnTo>
                    <a:pt x="65" y="199"/>
                  </a:lnTo>
                  <a:lnTo>
                    <a:pt x="65" y="199"/>
                  </a:lnTo>
                  <a:lnTo>
                    <a:pt x="44" y="181"/>
                  </a:lnTo>
                  <a:lnTo>
                    <a:pt x="44" y="181"/>
                  </a:lnTo>
                  <a:lnTo>
                    <a:pt x="38" y="175"/>
                  </a:lnTo>
                  <a:lnTo>
                    <a:pt x="38" y="175"/>
                  </a:lnTo>
                  <a:lnTo>
                    <a:pt x="29" y="164"/>
                  </a:lnTo>
                  <a:lnTo>
                    <a:pt x="29" y="164"/>
                  </a:lnTo>
                  <a:lnTo>
                    <a:pt x="22" y="156"/>
                  </a:lnTo>
                  <a:lnTo>
                    <a:pt x="22" y="156"/>
                  </a:lnTo>
                  <a:lnTo>
                    <a:pt x="16" y="142"/>
                  </a:lnTo>
                  <a:lnTo>
                    <a:pt x="10" y="128"/>
                  </a:lnTo>
                  <a:lnTo>
                    <a:pt x="10" y="128"/>
                  </a:lnTo>
                  <a:lnTo>
                    <a:pt x="7" y="117"/>
                  </a:lnTo>
                  <a:lnTo>
                    <a:pt x="3" y="104"/>
                  </a:lnTo>
                  <a:lnTo>
                    <a:pt x="3" y="104"/>
                  </a:lnTo>
                  <a:lnTo>
                    <a:pt x="0" y="87"/>
                  </a:lnTo>
                  <a:lnTo>
                    <a:pt x="0" y="87"/>
                  </a:lnTo>
                  <a:lnTo>
                    <a:pt x="0" y="85"/>
                  </a:lnTo>
                  <a:lnTo>
                    <a:pt x="0" y="85"/>
                  </a:lnTo>
                  <a:lnTo>
                    <a:pt x="2" y="85"/>
                  </a:lnTo>
                  <a:lnTo>
                    <a:pt x="2" y="85"/>
                  </a:lnTo>
                  <a:lnTo>
                    <a:pt x="15" y="85"/>
                  </a:lnTo>
                  <a:lnTo>
                    <a:pt x="15" y="85"/>
                  </a:lnTo>
                  <a:lnTo>
                    <a:pt x="27" y="87"/>
                  </a:lnTo>
                  <a:lnTo>
                    <a:pt x="27" y="87"/>
                  </a:lnTo>
                  <a:lnTo>
                    <a:pt x="29" y="87"/>
                  </a:lnTo>
                  <a:lnTo>
                    <a:pt x="29" y="87"/>
                  </a:lnTo>
                  <a:lnTo>
                    <a:pt x="30" y="94"/>
                  </a:lnTo>
                  <a:lnTo>
                    <a:pt x="30" y="94"/>
                  </a:lnTo>
                  <a:lnTo>
                    <a:pt x="30" y="93"/>
                  </a:lnTo>
                  <a:lnTo>
                    <a:pt x="30" y="93"/>
                  </a:lnTo>
                  <a:lnTo>
                    <a:pt x="32" y="91"/>
                  </a:lnTo>
                  <a:lnTo>
                    <a:pt x="33" y="91"/>
                  </a:lnTo>
                  <a:lnTo>
                    <a:pt x="33" y="91"/>
                  </a:lnTo>
                  <a:lnTo>
                    <a:pt x="35" y="90"/>
                  </a:lnTo>
                  <a:lnTo>
                    <a:pt x="35" y="90"/>
                  </a:lnTo>
                  <a:lnTo>
                    <a:pt x="33" y="85"/>
                  </a:lnTo>
                  <a:lnTo>
                    <a:pt x="33" y="85"/>
                  </a:lnTo>
                  <a:lnTo>
                    <a:pt x="37" y="83"/>
                  </a:lnTo>
                  <a:lnTo>
                    <a:pt x="38" y="80"/>
                  </a:lnTo>
                  <a:lnTo>
                    <a:pt x="38" y="80"/>
                  </a:lnTo>
                  <a:lnTo>
                    <a:pt x="38" y="82"/>
                  </a:lnTo>
                  <a:lnTo>
                    <a:pt x="38" y="82"/>
                  </a:lnTo>
                  <a:lnTo>
                    <a:pt x="40" y="93"/>
                  </a:lnTo>
                  <a:lnTo>
                    <a:pt x="40" y="93"/>
                  </a:lnTo>
                  <a:lnTo>
                    <a:pt x="41" y="109"/>
                  </a:lnTo>
                  <a:lnTo>
                    <a:pt x="41" y="109"/>
                  </a:lnTo>
                  <a:lnTo>
                    <a:pt x="43" y="113"/>
                  </a:lnTo>
                  <a:lnTo>
                    <a:pt x="43" y="113"/>
                  </a:lnTo>
                  <a:lnTo>
                    <a:pt x="41" y="115"/>
                  </a:lnTo>
                  <a:lnTo>
                    <a:pt x="41" y="115"/>
                  </a:lnTo>
                  <a:lnTo>
                    <a:pt x="40" y="117"/>
                  </a:lnTo>
                  <a:lnTo>
                    <a:pt x="38" y="118"/>
                  </a:lnTo>
                  <a:lnTo>
                    <a:pt x="38" y="118"/>
                  </a:lnTo>
                  <a:lnTo>
                    <a:pt x="38" y="123"/>
                  </a:lnTo>
                  <a:lnTo>
                    <a:pt x="38" y="123"/>
                  </a:lnTo>
                  <a:lnTo>
                    <a:pt x="40" y="121"/>
                  </a:lnTo>
                  <a:lnTo>
                    <a:pt x="40" y="120"/>
                  </a:lnTo>
                  <a:lnTo>
                    <a:pt x="40" y="120"/>
                  </a:lnTo>
                  <a:lnTo>
                    <a:pt x="41" y="120"/>
                  </a:lnTo>
                  <a:lnTo>
                    <a:pt x="43" y="118"/>
                  </a:lnTo>
                  <a:lnTo>
                    <a:pt x="43" y="118"/>
                  </a:lnTo>
                  <a:lnTo>
                    <a:pt x="44" y="129"/>
                  </a:lnTo>
                  <a:lnTo>
                    <a:pt x="44" y="129"/>
                  </a:lnTo>
                  <a:lnTo>
                    <a:pt x="43" y="128"/>
                  </a:lnTo>
                  <a:lnTo>
                    <a:pt x="43" y="128"/>
                  </a:lnTo>
                  <a:lnTo>
                    <a:pt x="40" y="128"/>
                  </a:lnTo>
                  <a:lnTo>
                    <a:pt x="40" y="128"/>
                  </a:lnTo>
                  <a:lnTo>
                    <a:pt x="40" y="129"/>
                  </a:lnTo>
                  <a:lnTo>
                    <a:pt x="40" y="129"/>
                  </a:lnTo>
                  <a:lnTo>
                    <a:pt x="43" y="131"/>
                  </a:lnTo>
                  <a:lnTo>
                    <a:pt x="43" y="131"/>
                  </a:lnTo>
                  <a:lnTo>
                    <a:pt x="44" y="132"/>
                  </a:lnTo>
                  <a:lnTo>
                    <a:pt x="44" y="132"/>
                  </a:lnTo>
                  <a:lnTo>
                    <a:pt x="44" y="134"/>
                  </a:lnTo>
                  <a:lnTo>
                    <a:pt x="44" y="134"/>
                  </a:lnTo>
                  <a:lnTo>
                    <a:pt x="46" y="135"/>
                  </a:lnTo>
                  <a:lnTo>
                    <a:pt x="48" y="137"/>
                  </a:lnTo>
                  <a:lnTo>
                    <a:pt x="48" y="137"/>
                  </a:lnTo>
                  <a:lnTo>
                    <a:pt x="49" y="137"/>
                  </a:lnTo>
                  <a:lnTo>
                    <a:pt x="51" y="135"/>
                  </a:lnTo>
                  <a:lnTo>
                    <a:pt x="51" y="135"/>
                  </a:lnTo>
                  <a:lnTo>
                    <a:pt x="52" y="129"/>
                  </a:lnTo>
                  <a:lnTo>
                    <a:pt x="52" y="129"/>
                  </a:lnTo>
                  <a:lnTo>
                    <a:pt x="54" y="123"/>
                  </a:lnTo>
                  <a:lnTo>
                    <a:pt x="54" y="123"/>
                  </a:lnTo>
                  <a:lnTo>
                    <a:pt x="62" y="98"/>
                  </a:lnTo>
                  <a:lnTo>
                    <a:pt x="62" y="98"/>
                  </a:lnTo>
                  <a:lnTo>
                    <a:pt x="62" y="98"/>
                  </a:lnTo>
                  <a:lnTo>
                    <a:pt x="62" y="98"/>
                  </a:lnTo>
                  <a:lnTo>
                    <a:pt x="62" y="99"/>
                  </a:lnTo>
                  <a:lnTo>
                    <a:pt x="62" y="99"/>
                  </a:lnTo>
                  <a:lnTo>
                    <a:pt x="63" y="102"/>
                  </a:lnTo>
                  <a:lnTo>
                    <a:pt x="63" y="102"/>
                  </a:lnTo>
                  <a:lnTo>
                    <a:pt x="67" y="107"/>
                  </a:lnTo>
                  <a:lnTo>
                    <a:pt x="67" y="107"/>
                  </a:lnTo>
                  <a:lnTo>
                    <a:pt x="63" y="107"/>
                  </a:lnTo>
                  <a:lnTo>
                    <a:pt x="63" y="107"/>
                  </a:lnTo>
                  <a:lnTo>
                    <a:pt x="63" y="113"/>
                  </a:lnTo>
                  <a:lnTo>
                    <a:pt x="63" y="113"/>
                  </a:lnTo>
                  <a:lnTo>
                    <a:pt x="67" y="110"/>
                  </a:lnTo>
                  <a:lnTo>
                    <a:pt x="68" y="109"/>
                  </a:lnTo>
                  <a:lnTo>
                    <a:pt x="68" y="109"/>
                  </a:lnTo>
                  <a:lnTo>
                    <a:pt x="70" y="109"/>
                  </a:lnTo>
                  <a:lnTo>
                    <a:pt x="70" y="109"/>
                  </a:lnTo>
                  <a:lnTo>
                    <a:pt x="73" y="107"/>
                  </a:lnTo>
                  <a:lnTo>
                    <a:pt x="74" y="106"/>
                  </a:lnTo>
                  <a:lnTo>
                    <a:pt x="74" y="106"/>
                  </a:lnTo>
                  <a:lnTo>
                    <a:pt x="74" y="106"/>
                  </a:lnTo>
                  <a:lnTo>
                    <a:pt x="76" y="106"/>
                  </a:lnTo>
                  <a:lnTo>
                    <a:pt x="76" y="106"/>
                  </a:lnTo>
                  <a:lnTo>
                    <a:pt x="78" y="104"/>
                  </a:lnTo>
                  <a:lnTo>
                    <a:pt x="78" y="104"/>
                  </a:lnTo>
                  <a:lnTo>
                    <a:pt x="79" y="102"/>
                  </a:lnTo>
                  <a:lnTo>
                    <a:pt x="79" y="101"/>
                  </a:lnTo>
                  <a:lnTo>
                    <a:pt x="79" y="101"/>
                  </a:lnTo>
                  <a:lnTo>
                    <a:pt x="82" y="90"/>
                  </a:lnTo>
                  <a:lnTo>
                    <a:pt x="82" y="90"/>
                  </a:lnTo>
                  <a:lnTo>
                    <a:pt x="82" y="83"/>
                  </a:lnTo>
                  <a:lnTo>
                    <a:pt x="82" y="83"/>
                  </a:lnTo>
                  <a:lnTo>
                    <a:pt x="84" y="80"/>
                  </a:lnTo>
                  <a:lnTo>
                    <a:pt x="84" y="80"/>
                  </a:lnTo>
                  <a:lnTo>
                    <a:pt x="84" y="79"/>
                  </a:lnTo>
                  <a:lnTo>
                    <a:pt x="84" y="76"/>
                  </a:lnTo>
                  <a:lnTo>
                    <a:pt x="84" y="76"/>
                  </a:lnTo>
                  <a:lnTo>
                    <a:pt x="89" y="46"/>
                  </a:lnTo>
                  <a:lnTo>
                    <a:pt x="89" y="46"/>
                  </a:lnTo>
                  <a:lnTo>
                    <a:pt x="92" y="31"/>
                  </a:lnTo>
                  <a:lnTo>
                    <a:pt x="92" y="31"/>
                  </a:lnTo>
                  <a:lnTo>
                    <a:pt x="93" y="19"/>
                  </a:lnTo>
                  <a:lnTo>
                    <a:pt x="93" y="19"/>
                  </a:lnTo>
                  <a:lnTo>
                    <a:pt x="95" y="16"/>
                  </a:lnTo>
                  <a:lnTo>
                    <a:pt x="95" y="16"/>
                  </a:lnTo>
                  <a:lnTo>
                    <a:pt x="95" y="17"/>
                  </a:lnTo>
                  <a:lnTo>
                    <a:pt x="95" y="17"/>
                  </a:lnTo>
                  <a:lnTo>
                    <a:pt x="95" y="44"/>
                  </a:lnTo>
                  <a:lnTo>
                    <a:pt x="95" y="44"/>
                  </a:lnTo>
                  <a:lnTo>
                    <a:pt x="95" y="46"/>
                  </a:lnTo>
                  <a:lnTo>
                    <a:pt x="95" y="46"/>
                  </a:lnTo>
                  <a:lnTo>
                    <a:pt x="90" y="53"/>
                  </a:lnTo>
                  <a:lnTo>
                    <a:pt x="89" y="63"/>
                  </a:lnTo>
                  <a:lnTo>
                    <a:pt x="89" y="63"/>
                  </a:lnTo>
                  <a:lnTo>
                    <a:pt x="95" y="53"/>
                  </a:lnTo>
                  <a:lnTo>
                    <a:pt x="95" y="53"/>
                  </a:lnTo>
                  <a:lnTo>
                    <a:pt x="95" y="57"/>
                  </a:lnTo>
                  <a:lnTo>
                    <a:pt x="95" y="57"/>
                  </a:lnTo>
                  <a:lnTo>
                    <a:pt x="95" y="61"/>
                  </a:lnTo>
                  <a:lnTo>
                    <a:pt x="92" y="64"/>
                  </a:lnTo>
                  <a:lnTo>
                    <a:pt x="92" y="64"/>
                  </a:lnTo>
                  <a:lnTo>
                    <a:pt x="92" y="66"/>
                  </a:lnTo>
                  <a:lnTo>
                    <a:pt x="92" y="66"/>
                  </a:lnTo>
                  <a:lnTo>
                    <a:pt x="93" y="68"/>
                  </a:lnTo>
                  <a:lnTo>
                    <a:pt x="93" y="68"/>
                  </a:lnTo>
                  <a:lnTo>
                    <a:pt x="93" y="71"/>
                  </a:lnTo>
                  <a:lnTo>
                    <a:pt x="93" y="71"/>
                  </a:lnTo>
                  <a:lnTo>
                    <a:pt x="95" y="68"/>
                  </a:lnTo>
                  <a:lnTo>
                    <a:pt x="95" y="68"/>
                  </a:lnTo>
                  <a:lnTo>
                    <a:pt x="95" y="74"/>
                  </a:lnTo>
                  <a:lnTo>
                    <a:pt x="95" y="74"/>
                  </a:lnTo>
                  <a:lnTo>
                    <a:pt x="95" y="80"/>
                  </a:lnTo>
                  <a:lnTo>
                    <a:pt x="95" y="80"/>
                  </a:lnTo>
                  <a:lnTo>
                    <a:pt x="95" y="87"/>
                  </a:lnTo>
                  <a:lnTo>
                    <a:pt x="95" y="87"/>
                  </a:lnTo>
                  <a:lnTo>
                    <a:pt x="93" y="83"/>
                  </a:lnTo>
                  <a:lnTo>
                    <a:pt x="93" y="83"/>
                  </a:lnTo>
                  <a:lnTo>
                    <a:pt x="90" y="91"/>
                  </a:lnTo>
                  <a:lnTo>
                    <a:pt x="90" y="91"/>
                  </a:lnTo>
                  <a:lnTo>
                    <a:pt x="93" y="93"/>
                  </a:lnTo>
                  <a:lnTo>
                    <a:pt x="93" y="93"/>
                  </a:lnTo>
                  <a:lnTo>
                    <a:pt x="95" y="88"/>
                  </a:lnTo>
                  <a:lnTo>
                    <a:pt x="95" y="88"/>
                  </a:lnTo>
                  <a:lnTo>
                    <a:pt x="95" y="88"/>
                  </a:lnTo>
                  <a:lnTo>
                    <a:pt x="95" y="88"/>
                  </a:lnTo>
                  <a:lnTo>
                    <a:pt x="95" y="147"/>
                  </a:lnTo>
                  <a:lnTo>
                    <a:pt x="95" y="147"/>
                  </a:lnTo>
                  <a:lnTo>
                    <a:pt x="92" y="143"/>
                  </a:lnTo>
                  <a:lnTo>
                    <a:pt x="92" y="143"/>
                  </a:lnTo>
                  <a:lnTo>
                    <a:pt x="90" y="140"/>
                  </a:lnTo>
                  <a:lnTo>
                    <a:pt x="90" y="140"/>
                  </a:lnTo>
                  <a:lnTo>
                    <a:pt x="89" y="142"/>
                  </a:lnTo>
                  <a:lnTo>
                    <a:pt x="89" y="143"/>
                  </a:lnTo>
                  <a:lnTo>
                    <a:pt x="89" y="143"/>
                  </a:lnTo>
                  <a:lnTo>
                    <a:pt x="92" y="150"/>
                  </a:lnTo>
                  <a:lnTo>
                    <a:pt x="92" y="150"/>
                  </a:lnTo>
                  <a:lnTo>
                    <a:pt x="95" y="148"/>
                  </a:lnTo>
                  <a:lnTo>
                    <a:pt x="95" y="148"/>
                  </a:lnTo>
                  <a:lnTo>
                    <a:pt x="95" y="151"/>
                  </a:lnTo>
                  <a:lnTo>
                    <a:pt x="95" y="153"/>
                  </a:lnTo>
                  <a:lnTo>
                    <a:pt x="95" y="153"/>
                  </a:lnTo>
                  <a:lnTo>
                    <a:pt x="95" y="154"/>
                  </a:lnTo>
                  <a:lnTo>
                    <a:pt x="95" y="154"/>
                  </a:lnTo>
                  <a:lnTo>
                    <a:pt x="95" y="159"/>
                  </a:lnTo>
                  <a:lnTo>
                    <a:pt x="95" y="159"/>
                  </a:lnTo>
                  <a:lnTo>
                    <a:pt x="92" y="162"/>
                  </a:lnTo>
                  <a:lnTo>
                    <a:pt x="92" y="162"/>
                  </a:lnTo>
                  <a:lnTo>
                    <a:pt x="95" y="165"/>
                  </a:lnTo>
                  <a:lnTo>
                    <a:pt x="95" y="165"/>
                  </a:lnTo>
                  <a:lnTo>
                    <a:pt x="95" y="167"/>
                  </a:lnTo>
                  <a:lnTo>
                    <a:pt x="95" y="167"/>
                  </a:lnTo>
                  <a:lnTo>
                    <a:pt x="97" y="176"/>
                  </a:lnTo>
                  <a:lnTo>
                    <a:pt x="97" y="176"/>
                  </a:lnTo>
                  <a:lnTo>
                    <a:pt x="95" y="175"/>
                  </a:lnTo>
                  <a:lnTo>
                    <a:pt x="95" y="175"/>
                  </a:lnTo>
                  <a:lnTo>
                    <a:pt x="95" y="176"/>
                  </a:lnTo>
                  <a:lnTo>
                    <a:pt x="95" y="176"/>
                  </a:lnTo>
                  <a:lnTo>
                    <a:pt x="97" y="180"/>
                  </a:lnTo>
                  <a:lnTo>
                    <a:pt x="97" y="180"/>
                  </a:lnTo>
                  <a:lnTo>
                    <a:pt x="97" y="186"/>
                  </a:lnTo>
                  <a:lnTo>
                    <a:pt x="97" y="186"/>
                  </a:lnTo>
                  <a:lnTo>
                    <a:pt x="98" y="189"/>
                  </a:lnTo>
                  <a:lnTo>
                    <a:pt x="98" y="189"/>
                  </a:lnTo>
                  <a:lnTo>
                    <a:pt x="98" y="191"/>
                  </a:lnTo>
                  <a:lnTo>
                    <a:pt x="101" y="191"/>
                  </a:lnTo>
                  <a:lnTo>
                    <a:pt x="101" y="191"/>
                  </a:lnTo>
                  <a:lnTo>
                    <a:pt x="103" y="191"/>
                  </a:lnTo>
                  <a:lnTo>
                    <a:pt x="104" y="189"/>
                  </a:lnTo>
                  <a:lnTo>
                    <a:pt x="104" y="189"/>
                  </a:lnTo>
                  <a:lnTo>
                    <a:pt x="106" y="188"/>
                  </a:lnTo>
                  <a:lnTo>
                    <a:pt x="106" y="188"/>
                  </a:lnTo>
                  <a:lnTo>
                    <a:pt x="108" y="188"/>
                  </a:lnTo>
                  <a:lnTo>
                    <a:pt x="109" y="184"/>
                  </a:lnTo>
                  <a:lnTo>
                    <a:pt x="109" y="184"/>
                  </a:lnTo>
                  <a:lnTo>
                    <a:pt x="109" y="183"/>
                  </a:lnTo>
                  <a:lnTo>
                    <a:pt x="109" y="183"/>
                  </a:lnTo>
                  <a:lnTo>
                    <a:pt x="109" y="167"/>
                  </a:lnTo>
                  <a:lnTo>
                    <a:pt x="109" y="167"/>
                  </a:lnTo>
                  <a:lnTo>
                    <a:pt x="109" y="165"/>
                  </a:lnTo>
                  <a:lnTo>
                    <a:pt x="109" y="165"/>
                  </a:lnTo>
                  <a:lnTo>
                    <a:pt x="109" y="167"/>
                  </a:lnTo>
                  <a:lnTo>
                    <a:pt x="109" y="167"/>
                  </a:lnTo>
                  <a:lnTo>
                    <a:pt x="109" y="164"/>
                  </a:lnTo>
                  <a:lnTo>
                    <a:pt x="109" y="164"/>
                  </a:lnTo>
                  <a:lnTo>
                    <a:pt x="109" y="159"/>
                  </a:lnTo>
                  <a:lnTo>
                    <a:pt x="109" y="159"/>
                  </a:lnTo>
                  <a:lnTo>
                    <a:pt x="114" y="164"/>
                  </a:lnTo>
                  <a:lnTo>
                    <a:pt x="114" y="164"/>
                  </a:lnTo>
                  <a:lnTo>
                    <a:pt x="114" y="164"/>
                  </a:lnTo>
                  <a:lnTo>
                    <a:pt x="114" y="164"/>
                  </a:lnTo>
                  <a:lnTo>
                    <a:pt x="114" y="162"/>
                  </a:lnTo>
                  <a:lnTo>
                    <a:pt x="114" y="162"/>
                  </a:lnTo>
                  <a:lnTo>
                    <a:pt x="111" y="158"/>
                  </a:lnTo>
                  <a:lnTo>
                    <a:pt x="111" y="158"/>
                  </a:lnTo>
                  <a:lnTo>
                    <a:pt x="109" y="154"/>
                  </a:lnTo>
                  <a:lnTo>
                    <a:pt x="109" y="154"/>
                  </a:lnTo>
                  <a:lnTo>
                    <a:pt x="111" y="151"/>
                  </a:lnTo>
                  <a:lnTo>
                    <a:pt x="111" y="151"/>
                  </a:lnTo>
                  <a:lnTo>
                    <a:pt x="111" y="147"/>
                  </a:lnTo>
                  <a:lnTo>
                    <a:pt x="111" y="147"/>
                  </a:lnTo>
                  <a:lnTo>
                    <a:pt x="112" y="143"/>
                  </a:lnTo>
                  <a:lnTo>
                    <a:pt x="112" y="143"/>
                  </a:lnTo>
                  <a:lnTo>
                    <a:pt x="114" y="140"/>
                  </a:lnTo>
                  <a:lnTo>
                    <a:pt x="114" y="140"/>
                  </a:lnTo>
                  <a:lnTo>
                    <a:pt x="117" y="137"/>
                  </a:lnTo>
                  <a:lnTo>
                    <a:pt x="117" y="137"/>
                  </a:lnTo>
                  <a:lnTo>
                    <a:pt x="114" y="132"/>
                  </a:lnTo>
                  <a:lnTo>
                    <a:pt x="114" y="132"/>
                  </a:lnTo>
                  <a:lnTo>
                    <a:pt x="114" y="131"/>
                  </a:lnTo>
                  <a:lnTo>
                    <a:pt x="114" y="131"/>
                  </a:lnTo>
                  <a:lnTo>
                    <a:pt x="117" y="113"/>
                  </a:lnTo>
                  <a:lnTo>
                    <a:pt x="117" y="113"/>
                  </a:lnTo>
                  <a:lnTo>
                    <a:pt x="117" y="113"/>
                  </a:lnTo>
                  <a:lnTo>
                    <a:pt x="117" y="113"/>
                  </a:lnTo>
                  <a:lnTo>
                    <a:pt x="117" y="113"/>
                  </a:lnTo>
                  <a:lnTo>
                    <a:pt x="117" y="113"/>
                  </a:lnTo>
                  <a:lnTo>
                    <a:pt x="120" y="113"/>
                  </a:lnTo>
                  <a:lnTo>
                    <a:pt x="122" y="110"/>
                  </a:lnTo>
                  <a:lnTo>
                    <a:pt x="122" y="110"/>
                  </a:lnTo>
                  <a:lnTo>
                    <a:pt x="123" y="107"/>
                  </a:lnTo>
                  <a:lnTo>
                    <a:pt x="123" y="107"/>
                  </a:lnTo>
                  <a:lnTo>
                    <a:pt x="123" y="106"/>
                  </a:lnTo>
                  <a:lnTo>
                    <a:pt x="123" y="106"/>
                  </a:lnTo>
                  <a:lnTo>
                    <a:pt x="119" y="112"/>
                  </a:lnTo>
                  <a:lnTo>
                    <a:pt x="119" y="112"/>
                  </a:lnTo>
                  <a:lnTo>
                    <a:pt x="119" y="112"/>
                  </a:lnTo>
                  <a:lnTo>
                    <a:pt x="119" y="112"/>
                  </a:lnTo>
                  <a:lnTo>
                    <a:pt x="119" y="107"/>
                  </a:lnTo>
                  <a:lnTo>
                    <a:pt x="119" y="107"/>
                  </a:lnTo>
                  <a:lnTo>
                    <a:pt x="119" y="106"/>
                  </a:lnTo>
                  <a:lnTo>
                    <a:pt x="119" y="106"/>
                  </a:lnTo>
                  <a:lnTo>
                    <a:pt x="122" y="102"/>
                  </a:lnTo>
                  <a:lnTo>
                    <a:pt x="122" y="102"/>
                  </a:lnTo>
                  <a:lnTo>
                    <a:pt x="122" y="101"/>
                  </a:lnTo>
                  <a:lnTo>
                    <a:pt x="122" y="101"/>
                  </a:lnTo>
                  <a:lnTo>
                    <a:pt x="119" y="104"/>
                  </a:lnTo>
                  <a:lnTo>
                    <a:pt x="119" y="104"/>
                  </a:lnTo>
                  <a:lnTo>
                    <a:pt x="119" y="104"/>
                  </a:lnTo>
                  <a:lnTo>
                    <a:pt x="119" y="104"/>
                  </a:lnTo>
                  <a:lnTo>
                    <a:pt x="120" y="91"/>
                  </a:lnTo>
                  <a:lnTo>
                    <a:pt x="123" y="80"/>
                  </a:lnTo>
                  <a:lnTo>
                    <a:pt x="123" y="80"/>
                  </a:lnTo>
                  <a:lnTo>
                    <a:pt x="123" y="82"/>
                  </a:lnTo>
                  <a:lnTo>
                    <a:pt x="123" y="82"/>
                  </a:lnTo>
                  <a:lnTo>
                    <a:pt x="125" y="104"/>
                  </a:lnTo>
                  <a:lnTo>
                    <a:pt x="125" y="104"/>
                  </a:lnTo>
                  <a:lnTo>
                    <a:pt x="125" y="107"/>
                  </a:lnTo>
                  <a:lnTo>
                    <a:pt x="128" y="109"/>
                  </a:lnTo>
                  <a:lnTo>
                    <a:pt x="128" y="109"/>
                  </a:lnTo>
                  <a:lnTo>
                    <a:pt x="131" y="110"/>
                  </a:lnTo>
                  <a:lnTo>
                    <a:pt x="134" y="109"/>
                  </a:lnTo>
                  <a:lnTo>
                    <a:pt x="134" y="109"/>
                  </a:lnTo>
                  <a:lnTo>
                    <a:pt x="134" y="107"/>
                  </a:lnTo>
                  <a:lnTo>
                    <a:pt x="136" y="107"/>
                  </a:lnTo>
                  <a:lnTo>
                    <a:pt x="136" y="107"/>
                  </a:lnTo>
                  <a:lnTo>
                    <a:pt x="134" y="109"/>
                  </a:lnTo>
                  <a:lnTo>
                    <a:pt x="136" y="110"/>
                  </a:lnTo>
                  <a:lnTo>
                    <a:pt x="136" y="110"/>
                  </a:lnTo>
                  <a:lnTo>
                    <a:pt x="138" y="110"/>
                  </a:lnTo>
                  <a:lnTo>
                    <a:pt x="138" y="110"/>
                  </a:lnTo>
                  <a:lnTo>
                    <a:pt x="139" y="109"/>
                  </a:lnTo>
                  <a:lnTo>
                    <a:pt x="139" y="109"/>
                  </a:lnTo>
                  <a:lnTo>
                    <a:pt x="139" y="109"/>
                  </a:lnTo>
                  <a:lnTo>
                    <a:pt x="139" y="109"/>
                  </a:lnTo>
                  <a:lnTo>
                    <a:pt x="141" y="99"/>
                  </a:lnTo>
                  <a:lnTo>
                    <a:pt x="142" y="91"/>
                  </a:lnTo>
                  <a:lnTo>
                    <a:pt x="142" y="91"/>
                  </a:lnTo>
                  <a:lnTo>
                    <a:pt x="145" y="85"/>
                  </a:lnTo>
                  <a:lnTo>
                    <a:pt x="145" y="85"/>
                  </a:lnTo>
                  <a:lnTo>
                    <a:pt x="147" y="83"/>
                  </a:lnTo>
                  <a:lnTo>
                    <a:pt x="147" y="83"/>
                  </a:lnTo>
                  <a:lnTo>
                    <a:pt x="150" y="82"/>
                  </a:lnTo>
                  <a:lnTo>
                    <a:pt x="150" y="82"/>
                  </a:lnTo>
                  <a:lnTo>
                    <a:pt x="152" y="82"/>
                  </a:lnTo>
                  <a:lnTo>
                    <a:pt x="152" y="82"/>
                  </a:lnTo>
                  <a:lnTo>
                    <a:pt x="152" y="80"/>
                  </a:lnTo>
                  <a:lnTo>
                    <a:pt x="152" y="79"/>
                  </a:lnTo>
                  <a:lnTo>
                    <a:pt x="152" y="79"/>
                  </a:lnTo>
                  <a:lnTo>
                    <a:pt x="152" y="77"/>
                  </a:lnTo>
                  <a:lnTo>
                    <a:pt x="152" y="77"/>
                  </a:lnTo>
                  <a:lnTo>
                    <a:pt x="145" y="82"/>
                  </a:lnTo>
                  <a:lnTo>
                    <a:pt x="145" y="82"/>
                  </a:lnTo>
                  <a:lnTo>
                    <a:pt x="145" y="82"/>
                  </a:lnTo>
                  <a:lnTo>
                    <a:pt x="145" y="82"/>
                  </a:lnTo>
                  <a:lnTo>
                    <a:pt x="152" y="71"/>
                  </a:lnTo>
                  <a:lnTo>
                    <a:pt x="152" y="71"/>
                  </a:lnTo>
                  <a:lnTo>
                    <a:pt x="157" y="91"/>
                  </a:lnTo>
                  <a:lnTo>
                    <a:pt x="157" y="91"/>
                  </a:lnTo>
                  <a:lnTo>
                    <a:pt x="155" y="93"/>
                  </a:lnTo>
                  <a:lnTo>
                    <a:pt x="155" y="94"/>
                  </a:lnTo>
                  <a:lnTo>
                    <a:pt x="155" y="94"/>
                  </a:lnTo>
                  <a:lnTo>
                    <a:pt x="157" y="93"/>
                  </a:lnTo>
                  <a:lnTo>
                    <a:pt x="157" y="93"/>
                  </a:lnTo>
                  <a:lnTo>
                    <a:pt x="157" y="94"/>
                  </a:lnTo>
                  <a:lnTo>
                    <a:pt x="157" y="94"/>
                  </a:lnTo>
                  <a:lnTo>
                    <a:pt x="158" y="102"/>
                  </a:lnTo>
                  <a:lnTo>
                    <a:pt x="158" y="102"/>
                  </a:lnTo>
                  <a:lnTo>
                    <a:pt x="158" y="104"/>
                  </a:lnTo>
                  <a:lnTo>
                    <a:pt x="158" y="104"/>
                  </a:lnTo>
                  <a:lnTo>
                    <a:pt x="157" y="106"/>
                  </a:lnTo>
                  <a:lnTo>
                    <a:pt x="157" y="106"/>
                  </a:lnTo>
                  <a:lnTo>
                    <a:pt x="158" y="106"/>
                  </a:lnTo>
                  <a:lnTo>
                    <a:pt x="158" y="106"/>
                  </a:lnTo>
                  <a:lnTo>
                    <a:pt x="158" y="104"/>
                  </a:lnTo>
                  <a:lnTo>
                    <a:pt x="158" y="104"/>
                  </a:lnTo>
                  <a:close/>
                  <a:moveTo>
                    <a:pt x="395" y="135"/>
                  </a:moveTo>
                  <a:lnTo>
                    <a:pt x="395" y="135"/>
                  </a:lnTo>
                  <a:lnTo>
                    <a:pt x="395" y="134"/>
                  </a:lnTo>
                  <a:lnTo>
                    <a:pt x="395" y="134"/>
                  </a:lnTo>
                  <a:lnTo>
                    <a:pt x="398" y="129"/>
                  </a:lnTo>
                  <a:lnTo>
                    <a:pt x="398" y="129"/>
                  </a:lnTo>
                  <a:lnTo>
                    <a:pt x="399" y="128"/>
                  </a:lnTo>
                  <a:lnTo>
                    <a:pt x="399" y="128"/>
                  </a:lnTo>
                  <a:lnTo>
                    <a:pt x="398" y="128"/>
                  </a:lnTo>
                  <a:lnTo>
                    <a:pt x="398" y="128"/>
                  </a:lnTo>
                  <a:lnTo>
                    <a:pt x="395" y="134"/>
                  </a:lnTo>
                  <a:lnTo>
                    <a:pt x="395" y="134"/>
                  </a:lnTo>
                  <a:lnTo>
                    <a:pt x="395" y="135"/>
                  </a:lnTo>
                  <a:lnTo>
                    <a:pt x="395" y="135"/>
                  </a:lnTo>
                  <a:lnTo>
                    <a:pt x="393" y="137"/>
                  </a:lnTo>
                  <a:lnTo>
                    <a:pt x="393" y="137"/>
                  </a:lnTo>
                  <a:lnTo>
                    <a:pt x="393" y="137"/>
                  </a:lnTo>
                  <a:lnTo>
                    <a:pt x="393" y="137"/>
                  </a:lnTo>
                  <a:lnTo>
                    <a:pt x="395" y="135"/>
                  </a:lnTo>
                  <a:lnTo>
                    <a:pt x="395" y="135"/>
                  </a:lnTo>
                  <a:close/>
                  <a:moveTo>
                    <a:pt x="19" y="118"/>
                  </a:moveTo>
                  <a:lnTo>
                    <a:pt x="19" y="118"/>
                  </a:lnTo>
                  <a:lnTo>
                    <a:pt x="18" y="118"/>
                  </a:lnTo>
                  <a:lnTo>
                    <a:pt x="18" y="118"/>
                  </a:lnTo>
                  <a:lnTo>
                    <a:pt x="18" y="118"/>
                  </a:lnTo>
                  <a:lnTo>
                    <a:pt x="18" y="118"/>
                  </a:lnTo>
                  <a:lnTo>
                    <a:pt x="19" y="118"/>
                  </a:lnTo>
                  <a:lnTo>
                    <a:pt x="19" y="118"/>
                  </a:lnTo>
                  <a:lnTo>
                    <a:pt x="21" y="123"/>
                  </a:lnTo>
                  <a:lnTo>
                    <a:pt x="21" y="123"/>
                  </a:lnTo>
                  <a:lnTo>
                    <a:pt x="22" y="128"/>
                  </a:lnTo>
                  <a:lnTo>
                    <a:pt x="22" y="128"/>
                  </a:lnTo>
                  <a:lnTo>
                    <a:pt x="19" y="118"/>
                  </a:lnTo>
                  <a:lnTo>
                    <a:pt x="19" y="118"/>
                  </a:lnTo>
                  <a:lnTo>
                    <a:pt x="19" y="118"/>
                  </a:lnTo>
                  <a:lnTo>
                    <a:pt x="19" y="118"/>
                  </a:lnTo>
                  <a:close/>
                  <a:moveTo>
                    <a:pt x="62" y="183"/>
                  </a:moveTo>
                  <a:lnTo>
                    <a:pt x="62" y="183"/>
                  </a:lnTo>
                  <a:lnTo>
                    <a:pt x="63" y="184"/>
                  </a:lnTo>
                  <a:lnTo>
                    <a:pt x="63" y="184"/>
                  </a:lnTo>
                  <a:lnTo>
                    <a:pt x="63" y="184"/>
                  </a:lnTo>
                  <a:lnTo>
                    <a:pt x="63" y="184"/>
                  </a:lnTo>
                  <a:lnTo>
                    <a:pt x="65" y="183"/>
                  </a:lnTo>
                  <a:lnTo>
                    <a:pt x="68" y="184"/>
                  </a:lnTo>
                  <a:lnTo>
                    <a:pt x="68" y="184"/>
                  </a:lnTo>
                  <a:lnTo>
                    <a:pt x="68" y="184"/>
                  </a:lnTo>
                  <a:lnTo>
                    <a:pt x="68" y="184"/>
                  </a:lnTo>
                  <a:lnTo>
                    <a:pt x="68" y="184"/>
                  </a:lnTo>
                  <a:lnTo>
                    <a:pt x="68" y="184"/>
                  </a:lnTo>
                  <a:lnTo>
                    <a:pt x="65" y="181"/>
                  </a:lnTo>
                  <a:lnTo>
                    <a:pt x="65" y="181"/>
                  </a:lnTo>
                  <a:lnTo>
                    <a:pt x="63" y="183"/>
                  </a:lnTo>
                  <a:lnTo>
                    <a:pt x="62" y="183"/>
                  </a:lnTo>
                  <a:lnTo>
                    <a:pt x="62" y="183"/>
                  </a:lnTo>
                  <a:lnTo>
                    <a:pt x="60" y="178"/>
                  </a:lnTo>
                  <a:lnTo>
                    <a:pt x="60" y="178"/>
                  </a:lnTo>
                  <a:lnTo>
                    <a:pt x="59" y="175"/>
                  </a:lnTo>
                  <a:lnTo>
                    <a:pt x="59" y="175"/>
                  </a:lnTo>
                  <a:lnTo>
                    <a:pt x="57" y="173"/>
                  </a:lnTo>
                  <a:lnTo>
                    <a:pt x="57" y="173"/>
                  </a:lnTo>
                  <a:lnTo>
                    <a:pt x="51" y="165"/>
                  </a:lnTo>
                  <a:lnTo>
                    <a:pt x="51" y="165"/>
                  </a:lnTo>
                  <a:lnTo>
                    <a:pt x="49" y="164"/>
                  </a:lnTo>
                  <a:lnTo>
                    <a:pt x="49" y="164"/>
                  </a:lnTo>
                  <a:lnTo>
                    <a:pt x="48" y="169"/>
                  </a:lnTo>
                  <a:lnTo>
                    <a:pt x="48" y="169"/>
                  </a:lnTo>
                  <a:lnTo>
                    <a:pt x="48" y="170"/>
                  </a:lnTo>
                  <a:lnTo>
                    <a:pt x="48" y="170"/>
                  </a:lnTo>
                  <a:lnTo>
                    <a:pt x="54" y="176"/>
                  </a:lnTo>
                  <a:lnTo>
                    <a:pt x="60" y="181"/>
                  </a:lnTo>
                  <a:lnTo>
                    <a:pt x="60" y="181"/>
                  </a:lnTo>
                  <a:lnTo>
                    <a:pt x="62" y="183"/>
                  </a:lnTo>
                  <a:lnTo>
                    <a:pt x="62" y="183"/>
                  </a:lnTo>
                  <a:close/>
                  <a:moveTo>
                    <a:pt x="153" y="247"/>
                  </a:moveTo>
                  <a:lnTo>
                    <a:pt x="153" y="247"/>
                  </a:lnTo>
                  <a:lnTo>
                    <a:pt x="153" y="247"/>
                  </a:lnTo>
                  <a:lnTo>
                    <a:pt x="153" y="247"/>
                  </a:lnTo>
                  <a:lnTo>
                    <a:pt x="153" y="247"/>
                  </a:lnTo>
                  <a:lnTo>
                    <a:pt x="153" y="247"/>
                  </a:lnTo>
                  <a:lnTo>
                    <a:pt x="134" y="238"/>
                  </a:lnTo>
                  <a:lnTo>
                    <a:pt x="134" y="238"/>
                  </a:lnTo>
                  <a:lnTo>
                    <a:pt x="133" y="238"/>
                  </a:lnTo>
                  <a:lnTo>
                    <a:pt x="133" y="238"/>
                  </a:lnTo>
                  <a:lnTo>
                    <a:pt x="130" y="236"/>
                  </a:lnTo>
                  <a:lnTo>
                    <a:pt x="130" y="236"/>
                  </a:lnTo>
                  <a:lnTo>
                    <a:pt x="125" y="233"/>
                  </a:lnTo>
                  <a:lnTo>
                    <a:pt x="125" y="233"/>
                  </a:lnTo>
                  <a:lnTo>
                    <a:pt x="112" y="224"/>
                  </a:lnTo>
                  <a:lnTo>
                    <a:pt x="112" y="224"/>
                  </a:lnTo>
                  <a:lnTo>
                    <a:pt x="111" y="222"/>
                  </a:lnTo>
                  <a:lnTo>
                    <a:pt x="111" y="222"/>
                  </a:lnTo>
                  <a:lnTo>
                    <a:pt x="103" y="218"/>
                  </a:lnTo>
                  <a:lnTo>
                    <a:pt x="103" y="218"/>
                  </a:lnTo>
                  <a:lnTo>
                    <a:pt x="92" y="211"/>
                  </a:lnTo>
                  <a:lnTo>
                    <a:pt x="92" y="211"/>
                  </a:lnTo>
                  <a:lnTo>
                    <a:pt x="90" y="210"/>
                  </a:lnTo>
                  <a:lnTo>
                    <a:pt x="90" y="210"/>
                  </a:lnTo>
                  <a:lnTo>
                    <a:pt x="90" y="211"/>
                  </a:lnTo>
                  <a:lnTo>
                    <a:pt x="90" y="211"/>
                  </a:lnTo>
                  <a:lnTo>
                    <a:pt x="100" y="219"/>
                  </a:lnTo>
                  <a:lnTo>
                    <a:pt x="100" y="219"/>
                  </a:lnTo>
                  <a:lnTo>
                    <a:pt x="104" y="224"/>
                  </a:lnTo>
                  <a:lnTo>
                    <a:pt x="111" y="229"/>
                  </a:lnTo>
                  <a:lnTo>
                    <a:pt x="111" y="229"/>
                  </a:lnTo>
                  <a:lnTo>
                    <a:pt x="120" y="233"/>
                  </a:lnTo>
                  <a:lnTo>
                    <a:pt x="120" y="233"/>
                  </a:lnTo>
                  <a:lnTo>
                    <a:pt x="136" y="241"/>
                  </a:lnTo>
                  <a:lnTo>
                    <a:pt x="136" y="241"/>
                  </a:lnTo>
                  <a:lnTo>
                    <a:pt x="153" y="247"/>
                  </a:lnTo>
                  <a:lnTo>
                    <a:pt x="153" y="247"/>
                  </a:lnTo>
                  <a:lnTo>
                    <a:pt x="153" y="247"/>
                  </a:lnTo>
                  <a:lnTo>
                    <a:pt x="153" y="247"/>
                  </a:lnTo>
                  <a:close/>
                  <a:moveTo>
                    <a:pt x="412" y="72"/>
                  </a:moveTo>
                  <a:lnTo>
                    <a:pt x="412" y="72"/>
                  </a:lnTo>
                  <a:lnTo>
                    <a:pt x="412" y="74"/>
                  </a:lnTo>
                  <a:lnTo>
                    <a:pt x="412" y="74"/>
                  </a:lnTo>
                  <a:lnTo>
                    <a:pt x="406" y="91"/>
                  </a:lnTo>
                  <a:lnTo>
                    <a:pt x="406" y="91"/>
                  </a:lnTo>
                  <a:lnTo>
                    <a:pt x="404" y="94"/>
                  </a:lnTo>
                  <a:lnTo>
                    <a:pt x="404" y="94"/>
                  </a:lnTo>
                  <a:lnTo>
                    <a:pt x="401" y="102"/>
                  </a:lnTo>
                  <a:lnTo>
                    <a:pt x="401" y="102"/>
                  </a:lnTo>
                  <a:lnTo>
                    <a:pt x="401" y="104"/>
                  </a:lnTo>
                  <a:lnTo>
                    <a:pt x="401" y="104"/>
                  </a:lnTo>
                  <a:lnTo>
                    <a:pt x="399" y="113"/>
                  </a:lnTo>
                  <a:lnTo>
                    <a:pt x="399" y="113"/>
                  </a:lnTo>
                  <a:lnTo>
                    <a:pt x="399" y="115"/>
                  </a:lnTo>
                  <a:lnTo>
                    <a:pt x="399" y="115"/>
                  </a:lnTo>
                  <a:lnTo>
                    <a:pt x="401" y="115"/>
                  </a:lnTo>
                  <a:lnTo>
                    <a:pt x="401" y="115"/>
                  </a:lnTo>
                  <a:lnTo>
                    <a:pt x="404" y="109"/>
                  </a:lnTo>
                  <a:lnTo>
                    <a:pt x="404" y="109"/>
                  </a:lnTo>
                  <a:lnTo>
                    <a:pt x="409" y="94"/>
                  </a:lnTo>
                  <a:lnTo>
                    <a:pt x="412" y="82"/>
                  </a:lnTo>
                  <a:lnTo>
                    <a:pt x="412" y="82"/>
                  </a:lnTo>
                  <a:lnTo>
                    <a:pt x="412" y="72"/>
                  </a:lnTo>
                  <a:lnTo>
                    <a:pt x="412" y="72"/>
                  </a:lnTo>
                  <a:close/>
                  <a:moveTo>
                    <a:pt x="204" y="281"/>
                  </a:moveTo>
                  <a:lnTo>
                    <a:pt x="204" y="281"/>
                  </a:lnTo>
                  <a:lnTo>
                    <a:pt x="204" y="281"/>
                  </a:lnTo>
                  <a:lnTo>
                    <a:pt x="204" y="281"/>
                  </a:lnTo>
                  <a:lnTo>
                    <a:pt x="202" y="279"/>
                  </a:lnTo>
                  <a:lnTo>
                    <a:pt x="202" y="279"/>
                  </a:lnTo>
                  <a:lnTo>
                    <a:pt x="198" y="276"/>
                  </a:lnTo>
                  <a:lnTo>
                    <a:pt x="198" y="276"/>
                  </a:lnTo>
                  <a:lnTo>
                    <a:pt x="186" y="270"/>
                  </a:lnTo>
                  <a:lnTo>
                    <a:pt x="186" y="270"/>
                  </a:lnTo>
                  <a:lnTo>
                    <a:pt x="171" y="260"/>
                  </a:lnTo>
                  <a:lnTo>
                    <a:pt x="171" y="260"/>
                  </a:lnTo>
                  <a:lnTo>
                    <a:pt x="161" y="255"/>
                  </a:lnTo>
                  <a:lnTo>
                    <a:pt x="161" y="255"/>
                  </a:lnTo>
                  <a:lnTo>
                    <a:pt x="152" y="251"/>
                  </a:lnTo>
                  <a:lnTo>
                    <a:pt x="142" y="247"/>
                  </a:lnTo>
                  <a:lnTo>
                    <a:pt x="142" y="247"/>
                  </a:lnTo>
                  <a:lnTo>
                    <a:pt x="141" y="246"/>
                  </a:lnTo>
                  <a:lnTo>
                    <a:pt x="141" y="246"/>
                  </a:lnTo>
                  <a:lnTo>
                    <a:pt x="145" y="249"/>
                  </a:lnTo>
                  <a:lnTo>
                    <a:pt x="145" y="249"/>
                  </a:lnTo>
                  <a:lnTo>
                    <a:pt x="158" y="257"/>
                  </a:lnTo>
                  <a:lnTo>
                    <a:pt x="171" y="263"/>
                  </a:lnTo>
                  <a:lnTo>
                    <a:pt x="171" y="263"/>
                  </a:lnTo>
                  <a:lnTo>
                    <a:pt x="175" y="266"/>
                  </a:lnTo>
                  <a:lnTo>
                    <a:pt x="175" y="266"/>
                  </a:lnTo>
                  <a:lnTo>
                    <a:pt x="202" y="281"/>
                  </a:lnTo>
                  <a:lnTo>
                    <a:pt x="202" y="281"/>
                  </a:lnTo>
                  <a:lnTo>
                    <a:pt x="204" y="281"/>
                  </a:lnTo>
                  <a:lnTo>
                    <a:pt x="204" y="281"/>
                  </a:lnTo>
                  <a:close/>
                  <a:moveTo>
                    <a:pt x="369" y="165"/>
                  </a:moveTo>
                  <a:lnTo>
                    <a:pt x="369" y="165"/>
                  </a:lnTo>
                  <a:lnTo>
                    <a:pt x="366" y="165"/>
                  </a:lnTo>
                  <a:lnTo>
                    <a:pt x="365" y="167"/>
                  </a:lnTo>
                  <a:lnTo>
                    <a:pt x="365" y="167"/>
                  </a:lnTo>
                  <a:lnTo>
                    <a:pt x="354" y="178"/>
                  </a:lnTo>
                  <a:lnTo>
                    <a:pt x="343" y="191"/>
                  </a:lnTo>
                  <a:lnTo>
                    <a:pt x="343" y="191"/>
                  </a:lnTo>
                  <a:lnTo>
                    <a:pt x="341" y="192"/>
                  </a:lnTo>
                  <a:lnTo>
                    <a:pt x="341" y="192"/>
                  </a:lnTo>
                  <a:lnTo>
                    <a:pt x="335" y="202"/>
                  </a:lnTo>
                  <a:lnTo>
                    <a:pt x="335" y="202"/>
                  </a:lnTo>
                  <a:lnTo>
                    <a:pt x="335" y="202"/>
                  </a:lnTo>
                  <a:lnTo>
                    <a:pt x="335" y="202"/>
                  </a:lnTo>
                  <a:lnTo>
                    <a:pt x="335" y="202"/>
                  </a:lnTo>
                  <a:lnTo>
                    <a:pt x="335" y="202"/>
                  </a:lnTo>
                  <a:lnTo>
                    <a:pt x="354" y="184"/>
                  </a:lnTo>
                  <a:lnTo>
                    <a:pt x="369" y="165"/>
                  </a:lnTo>
                  <a:lnTo>
                    <a:pt x="369" y="165"/>
                  </a:lnTo>
                  <a:close/>
                  <a:moveTo>
                    <a:pt x="163" y="249"/>
                  </a:moveTo>
                  <a:lnTo>
                    <a:pt x="163" y="249"/>
                  </a:lnTo>
                  <a:lnTo>
                    <a:pt x="163" y="247"/>
                  </a:lnTo>
                  <a:lnTo>
                    <a:pt x="163" y="247"/>
                  </a:lnTo>
                  <a:lnTo>
                    <a:pt x="160" y="246"/>
                  </a:lnTo>
                  <a:lnTo>
                    <a:pt x="160" y="246"/>
                  </a:lnTo>
                  <a:lnTo>
                    <a:pt x="149" y="235"/>
                  </a:lnTo>
                  <a:lnTo>
                    <a:pt x="149" y="235"/>
                  </a:lnTo>
                  <a:lnTo>
                    <a:pt x="147" y="233"/>
                  </a:lnTo>
                  <a:lnTo>
                    <a:pt x="149" y="230"/>
                  </a:lnTo>
                  <a:lnTo>
                    <a:pt x="149" y="230"/>
                  </a:lnTo>
                  <a:lnTo>
                    <a:pt x="142" y="227"/>
                  </a:lnTo>
                  <a:lnTo>
                    <a:pt x="142" y="227"/>
                  </a:lnTo>
                  <a:lnTo>
                    <a:pt x="142" y="232"/>
                  </a:lnTo>
                  <a:lnTo>
                    <a:pt x="142" y="232"/>
                  </a:lnTo>
                  <a:lnTo>
                    <a:pt x="142" y="232"/>
                  </a:lnTo>
                  <a:lnTo>
                    <a:pt x="142" y="232"/>
                  </a:lnTo>
                  <a:lnTo>
                    <a:pt x="145" y="236"/>
                  </a:lnTo>
                  <a:lnTo>
                    <a:pt x="145" y="236"/>
                  </a:lnTo>
                  <a:lnTo>
                    <a:pt x="147" y="238"/>
                  </a:lnTo>
                  <a:lnTo>
                    <a:pt x="147" y="238"/>
                  </a:lnTo>
                  <a:lnTo>
                    <a:pt x="147" y="240"/>
                  </a:lnTo>
                  <a:lnTo>
                    <a:pt x="147" y="240"/>
                  </a:lnTo>
                  <a:lnTo>
                    <a:pt x="160" y="246"/>
                  </a:lnTo>
                  <a:lnTo>
                    <a:pt x="160" y="246"/>
                  </a:lnTo>
                  <a:lnTo>
                    <a:pt x="163" y="249"/>
                  </a:lnTo>
                  <a:lnTo>
                    <a:pt x="163" y="249"/>
                  </a:lnTo>
                  <a:close/>
                  <a:moveTo>
                    <a:pt x="8" y="94"/>
                  </a:moveTo>
                  <a:lnTo>
                    <a:pt x="8" y="94"/>
                  </a:lnTo>
                  <a:lnTo>
                    <a:pt x="8" y="94"/>
                  </a:lnTo>
                  <a:lnTo>
                    <a:pt x="8" y="94"/>
                  </a:lnTo>
                  <a:lnTo>
                    <a:pt x="10" y="106"/>
                  </a:lnTo>
                  <a:lnTo>
                    <a:pt x="13" y="118"/>
                  </a:lnTo>
                  <a:lnTo>
                    <a:pt x="13" y="118"/>
                  </a:lnTo>
                  <a:lnTo>
                    <a:pt x="18" y="129"/>
                  </a:lnTo>
                  <a:lnTo>
                    <a:pt x="24" y="139"/>
                  </a:lnTo>
                  <a:lnTo>
                    <a:pt x="24" y="139"/>
                  </a:lnTo>
                  <a:lnTo>
                    <a:pt x="24" y="137"/>
                  </a:lnTo>
                  <a:lnTo>
                    <a:pt x="24" y="137"/>
                  </a:lnTo>
                  <a:lnTo>
                    <a:pt x="18" y="124"/>
                  </a:lnTo>
                  <a:lnTo>
                    <a:pt x="13" y="112"/>
                  </a:lnTo>
                  <a:lnTo>
                    <a:pt x="13" y="112"/>
                  </a:lnTo>
                  <a:lnTo>
                    <a:pt x="11" y="107"/>
                  </a:lnTo>
                  <a:lnTo>
                    <a:pt x="11" y="102"/>
                  </a:lnTo>
                  <a:lnTo>
                    <a:pt x="11" y="102"/>
                  </a:lnTo>
                  <a:lnTo>
                    <a:pt x="11" y="101"/>
                  </a:lnTo>
                  <a:lnTo>
                    <a:pt x="11" y="101"/>
                  </a:lnTo>
                  <a:lnTo>
                    <a:pt x="8" y="94"/>
                  </a:lnTo>
                  <a:lnTo>
                    <a:pt x="8" y="94"/>
                  </a:lnTo>
                  <a:close/>
                  <a:moveTo>
                    <a:pt x="213" y="271"/>
                  </a:moveTo>
                  <a:lnTo>
                    <a:pt x="213" y="271"/>
                  </a:lnTo>
                  <a:lnTo>
                    <a:pt x="213" y="270"/>
                  </a:lnTo>
                  <a:lnTo>
                    <a:pt x="213" y="270"/>
                  </a:lnTo>
                  <a:lnTo>
                    <a:pt x="216" y="266"/>
                  </a:lnTo>
                  <a:lnTo>
                    <a:pt x="218" y="266"/>
                  </a:lnTo>
                  <a:lnTo>
                    <a:pt x="220" y="268"/>
                  </a:lnTo>
                  <a:lnTo>
                    <a:pt x="220" y="268"/>
                  </a:lnTo>
                  <a:lnTo>
                    <a:pt x="221" y="270"/>
                  </a:lnTo>
                  <a:lnTo>
                    <a:pt x="221" y="270"/>
                  </a:lnTo>
                  <a:lnTo>
                    <a:pt x="221" y="270"/>
                  </a:lnTo>
                  <a:lnTo>
                    <a:pt x="221" y="270"/>
                  </a:lnTo>
                  <a:lnTo>
                    <a:pt x="223" y="268"/>
                  </a:lnTo>
                  <a:lnTo>
                    <a:pt x="223" y="268"/>
                  </a:lnTo>
                  <a:lnTo>
                    <a:pt x="221" y="265"/>
                  </a:lnTo>
                  <a:lnTo>
                    <a:pt x="221" y="265"/>
                  </a:lnTo>
                  <a:lnTo>
                    <a:pt x="212" y="255"/>
                  </a:lnTo>
                  <a:lnTo>
                    <a:pt x="212" y="255"/>
                  </a:lnTo>
                  <a:lnTo>
                    <a:pt x="210" y="254"/>
                  </a:lnTo>
                  <a:lnTo>
                    <a:pt x="210" y="254"/>
                  </a:lnTo>
                  <a:lnTo>
                    <a:pt x="209" y="257"/>
                  </a:lnTo>
                  <a:lnTo>
                    <a:pt x="209" y="257"/>
                  </a:lnTo>
                  <a:lnTo>
                    <a:pt x="210" y="259"/>
                  </a:lnTo>
                  <a:lnTo>
                    <a:pt x="210" y="259"/>
                  </a:lnTo>
                  <a:lnTo>
                    <a:pt x="213" y="265"/>
                  </a:lnTo>
                  <a:lnTo>
                    <a:pt x="213" y="265"/>
                  </a:lnTo>
                  <a:lnTo>
                    <a:pt x="213" y="268"/>
                  </a:lnTo>
                  <a:lnTo>
                    <a:pt x="210" y="268"/>
                  </a:lnTo>
                  <a:lnTo>
                    <a:pt x="210" y="268"/>
                  </a:lnTo>
                  <a:lnTo>
                    <a:pt x="210" y="268"/>
                  </a:lnTo>
                  <a:lnTo>
                    <a:pt x="210" y="268"/>
                  </a:lnTo>
                  <a:lnTo>
                    <a:pt x="210" y="271"/>
                  </a:lnTo>
                  <a:lnTo>
                    <a:pt x="210" y="271"/>
                  </a:lnTo>
                  <a:lnTo>
                    <a:pt x="213" y="271"/>
                  </a:lnTo>
                  <a:lnTo>
                    <a:pt x="213" y="271"/>
                  </a:lnTo>
                  <a:close/>
                  <a:moveTo>
                    <a:pt x="198" y="229"/>
                  </a:moveTo>
                  <a:lnTo>
                    <a:pt x="198" y="229"/>
                  </a:lnTo>
                  <a:lnTo>
                    <a:pt x="201" y="224"/>
                  </a:lnTo>
                  <a:lnTo>
                    <a:pt x="201" y="224"/>
                  </a:lnTo>
                  <a:lnTo>
                    <a:pt x="201" y="222"/>
                  </a:lnTo>
                  <a:lnTo>
                    <a:pt x="199" y="221"/>
                  </a:lnTo>
                  <a:lnTo>
                    <a:pt x="199" y="221"/>
                  </a:lnTo>
                  <a:lnTo>
                    <a:pt x="196" y="213"/>
                  </a:lnTo>
                  <a:lnTo>
                    <a:pt x="196" y="213"/>
                  </a:lnTo>
                  <a:lnTo>
                    <a:pt x="194" y="211"/>
                  </a:lnTo>
                  <a:lnTo>
                    <a:pt x="194" y="211"/>
                  </a:lnTo>
                  <a:lnTo>
                    <a:pt x="194" y="211"/>
                  </a:lnTo>
                  <a:lnTo>
                    <a:pt x="194" y="211"/>
                  </a:lnTo>
                  <a:lnTo>
                    <a:pt x="193" y="213"/>
                  </a:lnTo>
                  <a:lnTo>
                    <a:pt x="193" y="213"/>
                  </a:lnTo>
                  <a:lnTo>
                    <a:pt x="191" y="219"/>
                  </a:lnTo>
                  <a:lnTo>
                    <a:pt x="191" y="219"/>
                  </a:lnTo>
                  <a:lnTo>
                    <a:pt x="193" y="221"/>
                  </a:lnTo>
                  <a:lnTo>
                    <a:pt x="193" y="221"/>
                  </a:lnTo>
                  <a:lnTo>
                    <a:pt x="198" y="229"/>
                  </a:lnTo>
                  <a:lnTo>
                    <a:pt x="198" y="229"/>
                  </a:lnTo>
                  <a:close/>
                  <a:moveTo>
                    <a:pt x="302" y="110"/>
                  </a:moveTo>
                  <a:lnTo>
                    <a:pt x="302" y="110"/>
                  </a:lnTo>
                  <a:lnTo>
                    <a:pt x="306" y="109"/>
                  </a:lnTo>
                  <a:lnTo>
                    <a:pt x="306" y="109"/>
                  </a:lnTo>
                  <a:lnTo>
                    <a:pt x="310" y="107"/>
                  </a:lnTo>
                  <a:lnTo>
                    <a:pt x="311" y="104"/>
                  </a:lnTo>
                  <a:lnTo>
                    <a:pt x="311" y="104"/>
                  </a:lnTo>
                  <a:lnTo>
                    <a:pt x="311" y="102"/>
                  </a:lnTo>
                  <a:lnTo>
                    <a:pt x="311" y="101"/>
                  </a:lnTo>
                  <a:lnTo>
                    <a:pt x="311" y="101"/>
                  </a:lnTo>
                  <a:lnTo>
                    <a:pt x="311" y="96"/>
                  </a:lnTo>
                  <a:lnTo>
                    <a:pt x="311" y="96"/>
                  </a:lnTo>
                  <a:lnTo>
                    <a:pt x="311" y="93"/>
                  </a:lnTo>
                  <a:lnTo>
                    <a:pt x="311" y="93"/>
                  </a:lnTo>
                  <a:lnTo>
                    <a:pt x="308" y="94"/>
                  </a:lnTo>
                  <a:lnTo>
                    <a:pt x="308" y="94"/>
                  </a:lnTo>
                  <a:lnTo>
                    <a:pt x="305" y="101"/>
                  </a:lnTo>
                  <a:lnTo>
                    <a:pt x="305" y="101"/>
                  </a:lnTo>
                  <a:lnTo>
                    <a:pt x="305" y="101"/>
                  </a:lnTo>
                  <a:lnTo>
                    <a:pt x="306" y="102"/>
                  </a:lnTo>
                  <a:lnTo>
                    <a:pt x="306" y="102"/>
                  </a:lnTo>
                  <a:lnTo>
                    <a:pt x="306" y="104"/>
                  </a:lnTo>
                  <a:lnTo>
                    <a:pt x="306" y="104"/>
                  </a:lnTo>
                  <a:lnTo>
                    <a:pt x="306" y="107"/>
                  </a:lnTo>
                  <a:lnTo>
                    <a:pt x="306" y="107"/>
                  </a:lnTo>
                  <a:lnTo>
                    <a:pt x="305" y="109"/>
                  </a:lnTo>
                  <a:lnTo>
                    <a:pt x="303" y="109"/>
                  </a:lnTo>
                  <a:lnTo>
                    <a:pt x="303" y="109"/>
                  </a:lnTo>
                  <a:lnTo>
                    <a:pt x="302" y="109"/>
                  </a:lnTo>
                  <a:lnTo>
                    <a:pt x="302" y="109"/>
                  </a:lnTo>
                  <a:lnTo>
                    <a:pt x="302" y="110"/>
                  </a:lnTo>
                  <a:lnTo>
                    <a:pt x="302" y="110"/>
                  </a:lnTo>
                  <a:close/>
                  <a:moveTo>
                    <a:pt x="351" y="142"/>
                  </a:moveTo>
                  <a:lnTo>
                    <a:pt x="351" y="142"/>
                  </a:lnTo>
                  <a:lnTo>
                    <a:pt x="349" y="143"/>
                  </a:lnTo>
                  <a:lnTo>
                    <a:pt x="349" y="143"/>
                  </a:lnTo>
                  <a:lnTo>
                    <a:pt x="346" y="156"/>
                  </a:lnTo>
                  <a:lnTo>
                    <a:pt x="346" y="156"/>
                  </a:lnTo>
                  <a:lnTo>
                    <a:pt x="346" y="156"/>
                  </a:lnTo>
                  <a:lnTo>
                    <a:pt x="346" y="156"/>
                  </a:lnTo>
                  <a:lnTo>
                    <a:pt x="346" y="158"/>
                  </a:lnTo>
                  <a:lnTo>
                    <a:pt x="346" y="158"/>
                  </a:lnTo>
                  <a:lnTo>
                    <a:pt x="351" y="158"/>
                  </a:lnTo>
                  <a:lnTo>
                    <a:pt x="351" y="158"/>
                  </a:lnTo>
                  <a:lnTo>
                    <a:pt x="352" y="151"/>
                  </a:lnTo>
                  <a:lnTo>
                    <a:pt x="352" y="145"/>
                  </a:lnTo>
                  <a:lnTo>
                    <a:pt x="352" y="145"/>
                  </a:lnTo>
                  <a:lnTo>
                    <a:pt x="351" y="143"/>
                  </a:lnTo>
                  <a:lnTo>
                    <a:pt x="351" y="143"/>
                  </a:lnTo>
                  <a:lnTo>
                    <a:pt x="351" y="142"/>
                  </a:lnTo>
                  <a:lnTo>
                    <a:pt x="351" y="142"/>
                  </a:lnTo>
                  <a:close/>
                  <a:moveTo>
                    <a:pt x="213" y="236"/>
                  </a:moveTo>
                  <a:lnTo>
                    <a:pt x="213" y="236"/>
                  </a:lnTo>
                  <a:lnTo>
                    <a:pt x="209" y="240"/>
                  </a:lnTo>
                  <a:lnTo>
                    <a:pt x="209" y="240"/>
                  </a:lnTo>
                  <a:lnTo>
                    <a:pt x="209" y="241"/>
                  </a:lnTo>
                  <a:lnTo>
                    <a:pt x="209" y="243"/>
                  </a:lnTo>
                  <a:lnTo>
                    <a:pt x="209" y="243"/>
                  </a:lnTo>
                  <a:lnTo>
                    <a:pt x="216" y="252"/>
                  </a:lnTo>
                  <a:lnTo>
                    <a:pt x="216" y="252"/>
                  </a:lnTo>
                  <a:lnTo>
                    <a:pt x="218" y="254"/>
                  </a:lnTo>
                  <a:lnTo>
                    <a:pt x="218" y="254"/>
                  </a:lnTo>
                  <a:lnTo>
                    <a:pt x="215" y="244"/>
                  </a:lnTo>
                  <a:lnTo>
                    <a:pt x="213" y="236"/>
                  </a:lnTo>
                  <a:lnTo>
                    <a:pt x="213" y="236"/>
                  </a:lnTo>
                  <a:close/>
                  <a:moveTo>
                    <a:pt x="379" y="53"/>
                  </a:moveTo>
                  <a:lnTo>
                    <a:pt x="379" y="53"/>
                  </a:lnTo>
                  <a:lnTo>
                    <a:pt x="379" y="55"/>
                  </a:lnTo>
                  <a:lnTo>
                    <a:pt x="379" y="55"/>
                  </a:lnTo>
                  <a:lnTo>
                    <a:pt x="376" y="64"/>
                  </a:lnTo>
                  <a:lnTo>
                    <a:pt x="376" y="64"/>
                  </a:lnTo>
                  <a:lnTo>
                    <a:pt x="376" y="68"/>
                  </a:lnTo>
                  <a:lnTo>
                    <a:pt x="376" y="69"/>
                  </a:lnTo>
                  <a:lnTo>
                    <a:pt x="376" y="69"/>
                  </a:lnTo>
                  <a:lnTo>
                    <a:pt x="379" y="69"/>
                  </a:lnTo>
                  <a:lnTo>
                    <a:pt x="382" y="68"/>
                  </a:lnTo>
                  <a:lnTo>
                    <a:pt x="382" y="68"/>
                  </a:lnTo>
                  <a:lnTo>
                    <a:pt x="379" y="53"/>
                  </a:lnTo>
                  <a:lnTo>
                    <a:pt x="379" y="53"/>
                  </a:lnTo>
                  <a:close/>
                  <a:moveTo>
                    <a:pt x="261" y="252"/>
                  </a:moveTo>
                  <a:lnTo>
                    <a:pt x="261" y="252"/>
                  </a:lnTo>
                  <a:lnTo>
                    <a:pt x="262" y="252"/>
                  </a:lnTo>
                  <a:lnTo>
                    <a:pt x="264" y="251"/>
                  </a:lnTo>
                  <a:lnTo>
                    <a:pt x="264" y="251"/>
                  </a:lnTo>
                  <a:lnTo>
                    <a:pt x="276" y="235"/>
                  </a:lnTo>
                  <a:lnTo>
                    <a:pt x="276" y="235"/>
                  </a:lnTo>
                  <a:lnTo>
                    <a:pt x="278" y="233"/>
                  </a:lnTo>
                  <a:lnTo>
                    <a:pt x="278" y="233"/>
                  </a:lnTo>
                  <a:lnTo>
                    <a:pt x="275" y="230"/>
                  </a:lnTo>
                  <a:lnTo>
                    <a:pt x="275" y="230"/>
                  </a:lnTo>
                  <a:lnTo>
                    <a:pt x="273" y="233"/>
                  </a:lnTo>
                  <a:lnTo>
                    <a:pt x="273" y="233"/>
                  </a:lnTo>
                  <a:lnTo>
                    <a:pt x="267" y="243"/>
                  </a:lnTo>
                  <a:lnTo>
                    <a:pt x="267" y="243"/>
                  </a:lnTo>
                  <a:lnTo>
                    <a:pt x="261" y="252"/>
                  </a:lnTo>
                  <a:lnTo>
                    <a:pt x="261" y="252"/>
                  </a:lnTo>
                  <a:close/>
                  <a:moveTo>
                    <a:pt x="27" y="151"/>
                  </a:moveTo>
                  <a:lnTo>
                    <a:pt x="27" y="151"/>
                  </a:lnTo>
                  <a:lnTo>
                    <a:pt x="26" y="151"/>
                  </a:lnTo>
                  <a:lnTo>
                    <a:pt x="26" y="151"/>
                  </a:lnTo>
                  <a:lnTo>
                    <a:pt x="27" y="153"/>
                  </a:lnTo>
                  <a:lnTo>
                    <a:pt x="27" y="153"/>
                  </a:lnTo>
                  <a:lnTo>
                    <a:pt x="32" y="161"/>
                  </a:lnTo>
                  <a:lnTo>
                    <a:pt x="32" y="161"/>
                  </a:lnTo>
                  <a:lnTo>
                    <a:pt x="41" y="170"/>
                  </a:lnTo>
                  <a:lnTo>
                    <a:pt x="51" y="180"/>
                  </a:lnTo>
                  <a:lnTo>
                    <a:pt x="51" y="180"/>
                  </a:lnTo>
                  <a:lnTo>
                    <a:pt x="52" y="181"/>
                  </a:lnTo>
                  <a:lnTo>
                    <a:pt x="52" y="181"/>
                  </a:lnTo>
                  <a:lnTo>
                    <a:pt x="49" y="178"/>
                  </a:lnTo>
                  <a:lnTo>
                    <a:pt x="49" y="178"/>
                  </a:lnTo>
                  <a:lnTo>
                    <a:pt x="44" y="172"/>
                  </a:lnTo>
                  <a:lnTo>
                    <a:pt x="44" y="172"/>
                  </a:lnTo>
                  <a:lnTo>
                    <a:pt x="27" y="151"/>
                  </a:lnTo>
                  <a:lnTo>
                    <a:pt x="27" y="151"/>
                  </a:lnTo>
                  <a:lnTo>
                    <a:pt x="27" y="151"/>
                  </a:lnTo>
                  <a:lnTo>
                    <a:pt x="27" y="151"/>
                  </a:lnTo>
                  <a:close/>
                  <a:moveTo>
                    <a:pt x="120" y="161"/>
                  </a:moveTo>
                  <a:lnTo>
                    <a:pt x="120" y="161"/>
                  </a:lnTo>
                  <a:lnTo>
                    <a:pt x="120" y="162"/>
                  </a:lnTo>
                  <a:lnTo>
                    <a:pt x="120" y="162"/>
                  </a:lnTo>
                  <a:lnTo>
                    <a:pt x="120" y="164"/>
                  </a:lnTo>
                  <a:lnTo>
                    <a:pt x="120" y="164"/>
                  </a:lnTo>
                  <a:lnTo>
                    <a:pt x="120" y="167"/>
                  </a:lnTo>
                  <a:lnTo>
                    <a:pt x="120" y="167"/>
                  </a:lnTo>
                  <a:lnTo>
                    <a:pt x="125" y="175"/>
                  </a:lnTo>
                  <a:lnTo>
                    <a:pt x="125" y="175"/>
                  </a:lnTo>
                  <a:lnTo>
                    <a:pt x="127" y="176"/>
                  </a:lnTo>
                  <a:lnTo>
                    <a:pt x="127" y="176"/>
                  </a:lnTo>
                  <a:lnTo>
                    <a:pt x="128" y="172"/>
                  </a:lnTo>
                  <a:lnTo>
                    <a:pt x="128" y="172"/>
                  </a:lnTo>
                  <a:lnTo>
                    <a:pt x="128" y="170"/>
                  </a:lnTo>
                  <a:lnTo>
                    <a:pt x="128" y="170"/>
                  </a:lnTo>
                  <a:lnTo>
                    <a:pt x="122" y="162"/>
                  </a:lnTo>
                  <a:lnTo>
                    <a:pt x="122" y="162"/>
                  </a:lnTo>
                  <a:lnTo>
                    <a:pt x="120" y="161"/>
                  </a:lnTo>
                  <a:lnTo>
                    <a:pt x="120" y="161"/>
                  </a:lnTo>
                  <a:close/>
                  <a:moveTo>
                    <a:pt x="78" y="131"/>
                  </a:moveTo>
                  <a:lnTo>
                    <a:pt x="78" y="131"/>
                  </a:lnTo>
                  <a:lnTo>
                    <a:pt x="74" y="137"/>
                  </a:lnTo>
                  <a:lnTo>
                    <a:pt x="74" y="137"/>
                  </a:lnTo>
                  <a:lnTo>
                    <a:pt x="76" y="142"/>
                  </a:lnTo>
                  <a:lnTo>
                    <a:pt x="76" y="142"/>
                  </a:lnTo>
                  <a:lnTo>
                    <a:pt x="76" y="142"/>
                  </a:lnTo>
                  <a:lnTo>
                    <a:pt x="76" y="142"/>
                  </a:lnTo>
                  <a:lnTo>
                    <a:pt x="81" y="145"/>
                  </a:lnTo>
                  <a:lnTo>
                    <a:pt x="81" y="145"/>
                  </a:lnTo>
                  <a:lnTo>
                    <a:pt x="82" y="145"/>
                  </a:lnTo>
                  <a:lnTo>
                    <a:pt x="82" y="145"/>
                  </a:lnTo>
                  <a:lnTo>
                    <a:pt x="81" y="139"/>
                  </a:lnTo>
                  <a:lnTo>
                    <a:pt x="81" y="139"/>
                  </a:lnTo>
                  <a:lnTo>
                    <a:pt x="81" y="137"/>
                  </a:lnTo>
                  <a:lnTo>
                    <a:pt x="81" y="137"/>
                  </a:lnTo>
                  <a:lnTo>
                    <a:pt x="78" y="131"/>
                  </a:lnTo>
                  <a:lnTo>
                    <a:pt x="78" y="131"/>
                  </a:lnTo>
                  <a:close/>
                  <a:moveTo>
                    <a:pt x="395" y="123"/>
                  </a:moveTo>
                  <a:lnTo>
                    <a:pt x="395" y="123"/>
                  </a:lnTo>
                  <a:lnTo>
                    <a:pt x="395" y="113"/>
                  </a:lnTo>
                  <a:lnTo>
                    <a:pt x="395" y="113"/>
                  </a:lnTo>
                  <a:lnTo>
                    <a:pt x="390" y="120"/>
                  </a:lnTo>
                  <a:lnTo>
                    <a:pt x="390" y="120"/>
                  </a:lnTo>
                  <a:lnTo>
                    <a:pt x="388" y="123"/>
                  </a:lnTo>
                  <a:lnTo>
                    <a:pt x="388" y="128"/>
                  </a:lnTo>
                  <a:lnTo>
                    <a:pt x="388" y="128"/>
                  </a:lnTo>
                  <a:lnTo>
                    <a:pt x="392" y="124"/>
                  </a:lnTo>
                  <a:lnTo>
                    <a:pt x="395" y="123"/>
                  </a:lnTo>
                  <a:lnTo>
                    <a:pt x="395" y="123"/>
                  </a:lnTo>
                  <a:close/>
                  <a:moveTo>
                    <a:pt x="70" y="115"/>
                  </a:moveTo>
                  <a:lnTo>
                    <a:pt x="70" y="115"/>
                  </a:lnTo>
                  <a:lnTo>
                    <a:pt x="68" y="115"/>
                  </a:lnTo>
                  <a:lnTo>
                    <a:pt x="67" y="117"/>
                  </a:lnTo>
                  <a:lnTo>
                    <a:pt x="67" y="117"/>
                  </a:lnTo>
                  <a:lnTo>
                    <a:pt x="67" y="120"/>
                  </a:lnTo>
                  <a:lnTo>
                    <a:pt x="67" y="120"/>
                  </a:lnTo>
                  <a:lnTo>
                    <a:pt x="70" y="129"/>
                  </a:lnTo>
                  <a:lnTo>
                    <a:pt x="70" y="129"/>
                  </a:lnTo>
                  <a:lnTo>
                    <a:pt x="71" y="131"/>
                  </a:lnTo>
                  <a:lnTo>
                    <a:pt x="71" y="131"/>
                  </a:lnTo>
                  <a:lnTo>
                    <a:pt x="73" y="126"/>
                  </a:lnTo>
                  <a:lnTo>
                    <a:pt x="73" y="126"/>
                  </a:lnTo>
                  <a:lnTo>
                    <a:pt x="73" y="124"/>
                  </a:lnTo>
                  <a:lnTo>
                    <a:pt x="73" y="124"/>
                  </a:lnTo>
                  <a:lnTo>
                    <a:pt x="70" y="118"/>
                  </a:lnTo>
                  <a:lnTo>
                    <a:pt x="70" y="118"/>
                  </a:lnTo>
                  <a:lnTo>
                    <a:pt x="68" y="117"/>
                  </a:lnTo>
                  <a:lnTo>
                    <a:pt x="70" y="115"/>
                  </a:lnTo>
                  <a:lnTo>
                    <a:pt x="70" y="115"/>
                  </a:lnTo>
                  <a:close/>
                  <a:moveTo>
                    <a:pt x="335" y="150"/>
                  </a:moveTo>
                  <a:lnTo>
                    <a:pt x="335" y="150"/>
                  </a:lnTo>
                  <a:lnTo>
                    <a:pt x="335" y="148"/>
                  </a:lnTo>
                  <a:lnTo>
                    <a:pt x="335" y="148"/>
                  </a:lnTo>
                  <a:lnTo>
                    <a:pt x="338" y="142"/>
                  </a:lnTo>
                  <a:lnTo>
                    <a:pt x="338" y="142"/>
                  </a:lnTo>
                  <a:lnTo>
                    <a:pt x="340" y="139"/>
                  </a:lnTo>
                  <a:lnTo>
                    <a:pt x="340" y="135"/>
                  </a:lnTo>
                  <a:lnTo>
                    <a:pt x="340" y="135"/>
                  </a:lnTo>
                  <a:lnTo>
                    <a:pt x="332" y="142"/>
                  </a:lnTo>
                  <a:lnTo>
                    <a:pt x="332" y="142"/>
                  </a:lnTo>
                  <a:lnTo>
                    <a:pt x="335" y="150"/>
                  </a:lnTo>
                  <a:lnTo>
                    <a:pt x="335" y="150"/>
                  </a:lnTo>
                  <a:close/>
                  <a:moveTo>
                    <a:pt x="177" y="225"/>
                  </a:moveTo>
                  <a:lnTo>
                    <a:pt x="177" y="225"/>
                  </a:lnTo>
                  <a:lnTo>
                    <a:pt x="183" y="238"/>
                  </a:lnTo>
                  <a:lnTo>
                    <a:pt x="183" y="238"/>
                  </a:lnTo>
                  <a:lnTo>
                    <a:pt x="186" y="244"/>
                  </a:lnTo>
                  <a:lnTo>
                    <a:pt x="186" y="244"/>
                  </a:lnTo>
                  <a:lnTo>
                    <a:pt x="191" y="249"/>
                  </a:lnTo>
                  <a:lnTo>
                    <a:pt x="191" y="249"/>
                  </a:lnTo>
                  <a:lnTo>
                    <a:pt x="179" y="224"/>
                  </a:lnTo>
                  <a:lnTo>
                    <a:pt x="179" y="224"/>
                  </a:lnTo>
                  <a:lnTo>
                    <a:pt x="177" y="225"/>
                  </a:lnTo>
                  <a:lnTo>
                    <a:pt x="177" y="225"/>
                  </a:lnTo>
                  <a:close/>
                  <a:moveTo>
                    <a:pt x="180" y="218"/>
                  </a:moveTo>
                  <a:lnTo>
                    <a:pt x="180" y="218"/>
                  </a:lnTo>
                  <a:lnTo>
                    <a:pt x="180" y="211"/>
                  </a:lnTo>
                  <a:lnTo>
                    <a:pt x="180" y="211"/>
                  </a:lnTo>
                  <a:lnTo>
                    <a:pt x="175" y="203"/>
                  </a:lnTo>
                  <a:lnTo>
                    <a:pt x="175" y="203"/>
                  </a:lnTo>
                  <a:lnTo>
                    <a:pt x="172" y="208"/>
                  </a:lnTo>
                  <a:lnTo>
                    <a:pt x="172" y="208"/>
                  </a:lnTo>
                  <a:lnTo>
                    <a:pt x="177" y="213"/>
                  </a:lnTo>
                  <a:lnTo>
                    <a:pt x="177" y="213"/>
                  </a:lnTo>
                  <a:lnTo>
                    <a:pt x="180" y="218"/>
                  </a:lnTo>
                  <a:lnTo>
                    <a:pt x="180" y="218"/>
                  </a:lnTo>
                  <a:close/>
                  <a:moveTo>
                    <a:pt x="89" y="194"/>
                  </a:moveTo>
                  <a:lnTo>
                    <a:pt x="89" y="194"/>
                  </a:lnTo>
                  <a:lnTo>
                    <a:pt x="89" y="194"/>
                  </a:lnTo>
                  <a:lnTo>
                    <a:pt x="89" y="194"/>
                  </a:lnTo>
                  <a:lnTo>
                    <a:pt x="90" y="195"/>
                  </a:lnTo>
                  <a:lnTo>
                    <a:pt x="90" y="195"/>
                  </a:lnTo>
                  <a:lnTo>
                    <a:pt x="98" y="203"/>
                  </a:lnTo>
                  <a:lnTo>
                    <a:pt x="98" y="203"/>
                  </a:lnTo>
                  <a:lnTo>
                    <a:pt x="103" y="206"/>
                  </a:lnTo>
                  <a:lnTo>
                    <a:pt x="103" y="206"/>
                  </a:lnTo>
                  <a:lnTo>
                    <a:pt x="114" y="216"/>
                  </a:lnTo>
                  <a:lnTo>
                    <a:pt x="114" y="216"/>
                  </a:lnTo>
                  <a:lnTo>
                    <a:pt x="115" y="216"/>
                  </a:lnTo>
                  <a:lnTo>
                    <a:pt x="115" y="216"/>
                  </a:lnTo>
                  <a:lnTo>
                    <a:pt x="115" y="216"/>
                  </a:lnTo>
                  <a:lnTo>
                    <a:pt x="115" y="216"/>
                  </a:lnTo>
                  <a:lnTo>
                    <a:pt x="108" y="208"/>
                  </a:lnTo>
                  <a:lnTo>
                    <a:pt x="108" y="208"/>
                  </a:lnTo>
                  <a:lnTo>
                    <a:pt x="106" y="208"/>
                  </a:lnTo>
                  <a:lnTo>
                    <a:pt x="106" y="208"/>
                  </a:lnTo>
                  <a:lnTo>
                    <a:pt x="103" y="206"/>
                  </a:lnTo>
                  <a:lnTo>
                    <a:pt x="103" y="206"/>
                  </a:lnTo>
                  <a:lnTo>
                    <a:pt x="101" y="205"/>
                  </a:lnTo>
                  <a:lnTo>
                    <a:pt x="101" y="205"/>
                  </a:lnTo>
                  <a:lnTo>
                    <a:pt x="100" y="202"/>
                  </a:lnTo>
                  <a:lnTo>
                    <a:pt x="100" y="202"/>
                  </a:lnTo>
                  <a:lnTo>
                    <a:pt x="90" y="194"/>
                  </a:lnTo>
                  <a:lnTo>
                    <a:pt x="90" y="194"/>
                  </a:lnTo>
                  <a:lnTo>
                    <a:pt x="89" y="194"/>
                  </a:lnTo>
                  <a:lnTo>
                    <a:pt x="89" y="194"/>
                  </a:lnTo>
                  <a:close/>
                  <a:moveTo>
                    <a:pt x="281" y="169"/>
                  </a:moveTo>
                  <a:lnTo>
                    <a:pt x="281" y="169"/>
                  </a:lnTo>
                  <a:lnTo>
                    <a:pt x="286" y="167"/>
                  </a:lnTo>
                  <a:lnTo>
                    <a:pt x="286" y="167"/>
                  </a:lnTo>
                  <a:lnTo>
                    <a:pt x="284" y="159"/>
                  </a:lnTo>
                  <a:lnTo>
                    <a:pt x="284" y="159"/>
                  </a:lnTo>
                  <a:lnTo>
                    <a:pt x="284" y="158"/>
                  </a:lnTo>
                  <a:lnTo>
                    <a:pt x="284" y="158"/>
                  </a:lnTo>
                  <a:lnTo>
                    <a:pt x="281" y="162"/>
                  </a:lnTo>
                  <a:lnTo>
                    <a:pt x="281" y="167"/>
                  </a:lnTo>
                  <a:lnTo>
                    <a:pt x="281" y="167"/>
                  </a:lnTo>
                  <a:lnTo>
                    <a:pt x="281" y="169"/>
                  </a:lnTo>
                  <a:lnTo>
                    <a:pt x="281" y="169"/>
                  </a:lnTo>
                  <a:close/>
                  <a:moveTo>
                    <a:pt x="65" y="143"/>
                  </a:moveTo>
                  <a:lnTo>
                    <a:pt x="65" y="143"/>
                  </a:lnTo>
                  <a:lnTo>
                    <a:pt x="65" y="143"/>
                  </a:lnTo>
                  <a:lnTo>
                    <a:pt x="65" y="143"/>
                  </a:lnTo>
                  <a:lnTo>
                    <a:pt x="65" y="145"/>
                  </a:lnTo>
                  <a:lnTo>
                    <a:pt x="65" y="145"/>
                  </a:lnTo>
                  <a:lnTo>
                    <a:pt x="70" y="154"/>
                  </a:lnTo>
                  <a:lnTo>
                    <a:pt x="70" y="154"/>
                  </a:lnTo>
                  <a:lnTo>
                    <a:pt x="71" y="158"/>
                  </a:lnTo>
                  <a:lnTo>
                    <a:pt x="73" y="159"/>
                  </a:lnTo>
                  <a:lnTo>
                    <a:pt x="73" y="159"/>
                  </a:lnTo>
                  <a:lnTo>
                    <a:pt x="74" y="156"/>
                  </a:lnTo>
                  <a:lnTo>
                    <a:pt x="74" y="156"/>
                  </a:lnTo>
                  <a:lnTo>
                    <a:pt x="71" y="150"/>
                  </a:lnTo>
                  <a:lnTo>
                    <a:pt x="71" y="150"/>
                  </a:lnTo>
                  <a:lnTo>
                    <a:pt x="68" y="147"/>
                  </a:lnTo>
                  <a:lnTo>
                    <a:pt x="65" y="143"/>
                  </a:lnTo>
                  <a:lnTo>
                    <a:pt x="65" y="143"/>
                  </a:lnTo>
                  <a:close/>
                  <a:moveTo>
                    <a:pt x="123" y="156"/>
                  </a:moveTo>
                  <a:lnTo>
                    <a:pt x="123" y="156"/>
                  </a:lnTo>
                  <a:lnTo>
                    <a:pt x="131" y="165"/>
                  </a:lnTo>
                  <a:lnTo>
                    <a:pt x="131" y="165"/>
                  </a:lnTo>
                  <a:lnTo>
                    <a:pt x="131" y="164"/>
                  </a:lnTo>
                  <a:lnTo>
                    <a:pt x="131" y="164"/>
                  </a:lnTo>
                  <a:lnTo>
                    <a:pt x="131" y="162"/>
                  </a:lnTo>
                  <a:lnTo>
                    <a:pt x="131" y="161"/>
                  </a:lnTo>
                  <a:lnTo>
                    <a:pt x="131" y="161"/>
                  </a:lnTo>
                  <a:lnTo>
                    <a:pt x="130" y="158"/>
                  </a:lnTo>
                  <a:lnTo>
                    <a:pt x="130" y="158"/>
                  </a:lnTo>
                  <a:lnTo>
                    <a:pt x="125" y="154"/>
                  </a:lnTo>
                  <a:lnTo>
                    <a:pt x="125" y="154"/>
                  </a:lnTo>
                  <a:lnTo>
                    <a:pt x="125" y="154"/>
                  </a:lnTo>
                  <a:lnTo>
                    <a:pt x="123" y="154"/>
                  </a:lnTo>
                  <a:lnTo>
                    <a:pt x="123" y="154"/>
                  </a:lnTo>
                  <a:lnTo>
                    <a:pt x="123" y="156"/>
                  </a:lnTo>
                  <a:lnTo>
                    <a:pt x="123" y="156"/>
                  </a:lnTo>
                  <a:close/>
                  <a:moveTo>
                    <a:pt x="340" y="120"/>
                  </a:moveTo>
                  <a:lnTo>
                    <a:pt x="340" y="120"/>
                  </a:lnTo>
                  <a:lnTo>
                    <a:pt x="333" y="134"/>
                  </a:lnTo>
                  <a:lnTo>
                    <a:pt x="333" y="134"/>
                  </a:lnTo>
                  <a:lnTo>
                    <a:pt x="333" y="134"/>
                  </a:lnTo>
                  <a:lnTo>
                    <a:pt x="333" y="134"/>
                  </a:lnTo>
                  <a:lnTo>
                    <a:pt x="338" y="131"/>
                  </a:lnTo>
                  <a:lnTo>
                    <a:pt x="338" y="131"/>
                  </a:lnTo>
                  <a:lnTo>
                    <a:pt x="340" y="129"/>
                  </a:lnTo>
                  <a:lnTo>
                    <a:pt x="341" y="126"/>
                  </a:lnTo>
                  <a:lnTo>
                    <a:pt x="341" y="126"/>
                  </a:lnTo>
                  <a:lnTo>
                    <a:pt x="341" y="123"/>
                  </a:lnTo>
                  <a:lnTo>
                    <a:pt x="341" y="123"/>
                  </a:lnTo>
                  <a:lnTo>
                    <a:pt x="341" y="121"/>
                  </a:lnTo>
                  <a:lnTo>
                    <a:pt x="340" y="120"/>
                  </a:lnTo>
                  <a:lnTo>
                    <a:pt x="340" y="120"/>
                  </a:lnTo>
                  <a:close/>
                  <a:moveTo>
                    <a:pt x="161" y="161"/>
                  </a:moveTo>
                  <a:lnTo>
                    <a:pt x="161" y="161"/>
                  </a:lnTo>
                  <a:lnTo>
                    <a:pt x="161" y="164"/>
                  </a:lnTo>
                  <a:lnTo>
                    <a:pt x="161" y="164"/>
                  </a:lnTo>
                  <a:lnTo>
                    <a:pt x="161" y="165"/>
                  </a:lnTo>
                  <a:lnTo>
                    <a:pt x="161" y="165"/>
                  </a:lnTo>
                  <a:lnTo>
                    <a:pt x="166" y="170"/>
                  </a:lnTo>
                  <a:lnTo>
                    <a:pt x="166" y="170"/>
                  </a:lnTo>
                  <a:lnTo>
                    <a:pt x="168" y="172"/>
                  </a:lnTo>
                  <a:lnTo>
                    <a:pt x="168" y="172"/>
                  </a:lnTo>
                  <a:lnTo>
                    <a:pt x="168" y="165"/>
                  </a:lnTo>
                  <a:lnTo>
                    <a:pt x="168" y="165"/>
                  </a:lnTo>
                  <a:lnTo>
                    <a:pt x="166" y="162"/>
                  </a:lnTo>
                  <a:lnTo>
                    <a:pt x="164" y="162"/>
                  </a:lnTo>
                  <a:lnTo>
                    <a:pt x="164" y="162"/>
                  </a:lnTo>
                  <a:lnTo>
                    <a:pt x="161" y="161"/>
                  </a:lnTo>
                  <a:lnTo>
                    <a:pt x="161" y="161"/>
                  </a:lnTo>
                  <a:close/>
                  <a:moveTo>
                    <a:pt x="111" y="203"/>
                  </a:moveTo>
                  <a:lnTo>
                    <a:pt x="111" y="203"/>
                  </a:lnTo>
                  <a:lnTo>
                    <a:pt x="112" y="206"/>
                  </a:lnTo>
                  <a:lnTo>
                    <a:pt x="112" y="206"/>
                  </a:lnTo>
                  <a:lnTo>
                    <a:pt x="117" y="210"/>
                  </a:lnTo>
                  <a:lnTo>
                    <a:pt x="117" y="210"/>
                  </a:lnTo>
                  <a:lnTo>
                    <a:pt x="120" y="213"/>
                  </a:lnTo>
                  <a:lnTo>
                    <a:pt x="120" y="213"/>
                  </a:lnTo>
                  <a:lnTo>
                    <a:pt x="123" y="216"/>
                  </a:lnTo>
                  <a:lnTo>
                    <a:pt x="123" y="216"/>
                  </a:lnTo>
                  <a:lnTo>
                    <a:pt x="127" y="219"/>
                  </a:lnTo>
                  <a:lnTo>
                    <a:pt x="127" y="219"/>
                  </a:lnTo>
                  <a:lnTo>
                    <a:pt x="127" y="216"/>
                  </a:lnTo>
                  <a:lnTo>
                    <a:pt x="127" y="216"/>
                  </a:lnTo>
                  <a:lnTo>
                    <a:pt x="123" y="213"/>
                  </a:lnTo>
                  <a:lnTo>
                    <a:pt x="123" y="213"/>
                  </a:lnTo>
                  <a:lnTo>
                    <a:pt x="111" y="203"/>
                  </a:lnTo>
                  <a:lnTo>
                    <a:pt x="111" y="203"/>
                  </a:lnTo>
                  <a:lnTo>
                    <a:pt x="111" y="203"/>
                  </a:lnTo>
                  <a:lnTo>
                    <a:pt x="111" y="203"/>
                  </a:lnTo>
                  <a:close/>
                  <a:moveTo>
                    <a:pt x="84" y="102"/>
                  </a:moveTo>
                  <a:lnTo>
                    <a:pt x="84" y="102"/>
                  </a:lnTo>
                  <a:lnTo>
                    <a:pt x="86" y="98"/>
                  </a:lnTo>
                  <a:lnTo>
                    <a:pt x="86" y="98"/>
                  </a:lnTo>
                  <a:lnTo>
                    <a:pt x="84" y="93"/>
                  </a:lnTo>
                  <a:lnTo>
                    <a:pt x="84" y="93"/>
                  </a:lnTo>
                  <a:lnTo>
                    <a:pt x="84" y="91"/>
                  </a:lnTo>
                  <a:lnTo>
                    <a:pt x="86" y="88"/>
                  </a:lnTo>
                  <a:lnTo>
                    <a:pt x="86" y="88"/>
                  </a:lnTo>
                  <a:lnTo>
                    <a:pt x="86" y="85"/>
                  </a:lnTo>
                  <a:lnTo>
                    <a:pt x="86" y="85"/>
                  </a:lnTo>
                  <a:lnTo>
                    <a:pt x="84" y="87"/>
                  </a:lnTo>
                  <a:lnTo>
                    <a:pt x="84" y="87"/>
                  </a:lnTo>
                  <a:lnTo>
                    <a:pt x="82" y="87"/>
                  </a:lnTo>
                  <a:lnTo>
                    <a:pt x="84" y="90"/>
                  </a:lnTo>
                  <a:lnTo>
                    <a:pt x="84" y="90"/>
                  </a:lnTo>
                  <a:lnTo>
                    <a:pt x="84" y="91"/>
                  </a:lnTo>
                  <a:lnTo>
                    <a:pt x="84" y="91"/>
                  </a:lnTo>
                  <a:lnTo>
                    <a:pt x="82" y="94"/>
                  </a:lnTo>
                  <a:lnTo>
                    <a:pt x="82" y="94"/>
                  </a:lnTo>
                  <a:lnTo>
                    <a:pt x="82" y="96"/>
                  </a:lnTo>
                  <a:lnTo>
                    <a:pt x="82" y="96"/>
                  </a:lnTo>
                  <a:lnTo>
                    <a:pt x="84" y="102"/>
                  </a:lnTo>
                  <a:lnTo>
                    <a:pt x="84" y="102"/>
                  </a:lnTo>
                  <a:close/>
                  <a:moveTo>
                    <a:pt x="141" y="186"/>
                  </a:moveTo>
                  <a:lnTo>
                    <a:pt x="141" y="186"/>
                  </a:lnTo>
                  <a:lnTo>
                    <a:pt x="144" y="192"/>
                  </a:lnTo>
                  <a:lnTo>
                    <a:pt x="144" y="192"/>
                  </a:lnTo>
                  <a:lnTo>
                    <a:pt x="149" y="195"/>
                  </a:lnTo>
                  <a:lnTo>
                    <a:pt x="149" y="195"/>
                  </a:lnTo>
                  <a:lnTo>
                    <a:pt x="147" y="191"/>
                  </a:lnTo>
                  <a:lnTo>
                    <a:pt x="145" y="188"/>
                  </a:lnTo>
                  <a:lnTo>
                    <a:pt x="145" y="188"/>
                  </a:lnTo>
                  <a:lnTo>
                    <a:pt x="144" y="186"/>
                  </a:lnTo>
                  <a:lnTo>
                    <a:pt x="144" y="186"/>
                  </a:lnTo>
                  <a:lnTo>
                    <a:pt x="142" y="184"/>
                  </a:lnTo>
                  <a:lnTo>
                    <a:pt x="142" y="184"/>
                  </a:lnTo>
                  <a:lnTo>
                    <a:pt x="141" y="186"/>
                  </a:lnTo>
                  <a:lnTo>
                    <a:pt x="141" y="186"/>
                  </a:lnTo>
                  <a:close/>
                  <a:moveTo>
                    <a:pt x="153" y="143"/>
                  </a:moveTo>
                  <a:lnTo>
                    <a:pt x="153" y="143"/>
                  </a:lnTo>
                  <a:lnTo>
                    <a:pt x="149" y="137"/>
                  </a:lnTo>
                  <a:lnTo>
                    <a:pt x="149" y="137"/>
                  </a:lnTo>
                  <a:lnTo>
                    <a:pt x="147" y="139"/>
                  </a:lnTo>
                  <a:lnTo>
                    <a:pt x="147" y="140"/>
                  </a:lnTo>
                  <a:lnTo>
                    <a:pt x="147" y="140"/>
                  </a:lnTo>
                  <a:lnTo>
                    <a:pt x="149" y="143"/>
                  </a:lnTo>
                  <a:lnTo>
                    <a:pt x="149" y="143"/>
                  </a:lnTo>
                  <a:lnTo>
                    <a:pt x="152" y="147"/>
                  </a:lnTo>
                  <a:lnTo>
                    <a:pt x="152" y="147"/>
                  </a:lnTo>
                  <a:lnTo>
                    <a:pt x="153" y="143"/>
                  </a:lnTo>
                  <a:lnTo>
                    <a:pt x="153" y="143"/>
                  </a:lnTo>
                  <a:close/>
                  <a:moveTo>
                    <a:pt x="76" y="112"/>
                  </a:moveTo>
                  <a:lnTo>
                    <a:pt x="76" y="112"/>
                  </a:lnTo>
                  <a:lnTo>
                    <a:pt x="70" y="113"/>
                  </a:lnTo>
                  <a:lnTo>
                    <a:pt x="70" y="113"/>
                  </a:lnTo>
                  <a:lnTo>
                    <a:pt x="74" y="117"/>
                  </a:lnTo>
                  <a:lnTo>
                    <a:pt x="78" y="121"/>
                  </a:lnTo>
                  <a:lnTo>
                    <a:pt x="78" y="121"/>
                  </a:lnTo>
                  <a:lnTo>
                    <a:pt x="78" y="120"/>
                  </a:lnTo>
                  <a:lnTo>
                    <a:pt x="78" y="120"/>
                  </a:lnTo>
                  <a:lnTo>
                    <a:pt x="78" y="115"/>
                  </a:lnTo>
                  <a:lnTo>
                    <a:pt x="76" y="112"/>
                  </a:lnTo>
                  <a:lnTo>
                    <a:pt x="76" y="112"/>
                  </a:lnTo>
                  <a:close/>
                  <a:moveTo>
                    <a:pt x="365" y="145"/>
                  </a:moveTo>
                  <a:lnTo>
                    <a:pt x="365" y="145"/>
                  </a:lnTo>
                  <a:lnTo>
                    <a:pt x="366" y="145"/>
                  </a:lnTo>
                  <a:lnTo>
                    <a:pt x="366" y="145"/>
                  </a:lnTo>
                  <a:lnTo>
                    <a:pt x="373" y="135"/>
                  </a:lnTo>
                  <a:lnTo>
                    <a:pt x="373" y="135"/>
                  </a:lnTo>
                  <a:lnTo>
                    <a:pt x="373" y="129"/>
                  </a:lnTo>
                  <a:lnTo>
                    <a:pt x="373" y="129"/>
                  </a:lnTo>
                  <a:lnTo>
                    <a:pt x="371" y="131"/>
                  </a:lnTo>
                  <a:lnTo>
                    <a:pt x="371" y="131"/>
                  </a:lnTo>
                  <a:lnTo>
                    <a:pt x="365" y="142"/>
                  </a:lnTo>
                  <a:lnTo>
                    <a:pt x="365" y="142"/>
                  </a:lnTo>
                  <a:lnTo>
                    <a:pt x="365" y="143"/>
                  </a:lnTo>
                  <a:lnTo>
                    <a:pt x="365" y="145"/>
                  </a:lnTo>
                  <a:lnTo>
                    <a:pt x="365" y="145"/>
                  </a:lnTo>
                  <a:close/>
                  <a:moveTo>
                    <a:pt x="191" y="197"/>
                  </a:moveTo>
                  <a:lnTo>
                    <a:pt x="191" y="197"/>
                  </a:lnTo>
                  <a:lnTo>
                    <a:pt x="191" y="195"/>
                  </a:lnTo>
                  <a:lnTo>
                    <a:pt x="191" y="192"/>
                  </a:lnTo>
                  <a:lnTo>
                    <a:pt x="191" y="192"/>
                  </a:lnTo>
                  <a:lnTo>
                    <a:pt x="191" y="188"/>
                  </a:lnTo>
                  <a:lnTo>
                    <a:pt x="191" y="188"/>
                  </a:lnTo>
                  <a:lnTo>
                    <a:pt x="191" y="186"/>
                  </a:lnTo>
                  <a:lnTo>
                    <a:pt x="191" y="186"/>
                  </a:lnTo>
                  <a:lnTo>
                    <a:pt x="188" y="186"/>
                  </a:lnTo>
                  <a:lnTo>
                    <a:pt x="188" y="186"/>
                  </a:lnTo>
                  <a:lnTo>
                    <a:pt x="188" y="192"/>
                  </a:lnTo>
                  <a:lnTo>
                    <a:pt x="188" y="192"/>
                  </a:lnTo>
                  <a:lnTo>
                    <a:pt x="190" y="195"/>
                  </a:lnTo>
                  <a:lnTo>
                    <a:pt x="191" y="197"/>
                  </a:lnTo>
                  <a:lnTo>
                    <a:pt x="191" y="197"/>
                  </a:lnTo>
                  <a:close/>
                  <a:moveTo>
                    <a:pt x="297" y="164"/>
                  </a:moveTo>
                  <a:lnTo>
                    <a:pt x="297" y="164"/>
                  </a:lnTo>
                  <a:lnTo>
                    <a:pt x="300" y="164"/>
                  </a:lnTo>
                  <a:lnTo>
                    <a:pt x="300" y="164"/>
                  </a:lnTo>
                  <a:lnTo>
                    <a:pt x="302" y="162"/>
                  </a:lnTo>
                  <a:lnTo>
                    <a:pt x="302" y="162"/>
                  </a:lnTo>
                  <a:lnTo>
                    <a:pt x="303" y="159"/>
                  </a:lnTo>
                  <a:lnTo>
                    <a:pt x="303" y="159"/>
                  </a:lnTo>
                  <a:lnTo>
                    <a:pt x="303" y="154"/>
                  </a:lnTo>
                  <a:lnTo>
                    <a:pt x="303" y="154"/>
                  </a:lnTo>
                  <a:lnTo>
                    <a:pt x="303" y="153"/>
                  </a:lnTo>
                  <a:lnTo>
                    <a:pt x="303" y="153"/>
                  </a:lnTo>
                  <a:lnTo>
                    <a:pt x="300" y="159"/>
                  </a:lnTo>
                  <a:lnTo>
                    <a:pt x="300" y="159"/>
                  </a:lnTo>
                  <a:lnTo>
                    <a:pt x="298" y="161"/>
                  </a:lnTo>
                  <a:lnTo>
                    <a:pt x="297" y="164"/>
                  </a:lnTo>
                  <a:lnTo>
                    <a:pt x="297" y="164"/>
                  </a:lnTo>
                  <a:close/>
                  <a:moveTo>
                    <a:pt x="232" y="252"/>
                  </a:moveTo>
                  <a:lnTo>
                    <a:pt x="232" y="252"/>
                  </a:lnTo>
                  <a:lnTo>
                    <a:pt x="232" y="252"/>
                  </a:lnTo>
                  <a:lnTo>
                    <a:pt x="232" y="252"/>
                  </a:lnTo>
                  <a:lnTo>
                    <a:pt x="229" y="259"/>
                  </a:lnTo>
                  <a:lnTo>
                    <a:pt x="229" y="259"/>
                  </a:lnTo>
                  <a:lnTo>
                    <a:pt x="229" y="260"/>
                  </a:lnTo>
                  <a:lnTo>
                    <a:pt x="229" y="260"/>
                  </a:lnTo>
                  <a:lnTo>
                    <a:pt x="231" y="265"/>
                  </a:lnTo>
                  <a:lnTo>
                    <a:pt x="231" y="265"/>
                  </a:lnTo>
                  <a:lnTo>
                    <a:pt x="232" y="266"/>
                  </a:lnTo>
                  <a:lnTo>
                    <a:pt x="232" y="266"/>
                  </a:lnTo>
                  <a:lnTo>
                    <a:pt x="232" y="260"/>
                  </a:lnTo>
                  <a:lnTo>
                    <a:pt x="232" y="252"/>
                  </a:lnTo>
                  <a:lnTo>
                    <a:pt x="232" y="252"/>
                  </a:lnTo>
                  <a:close/>
                  <a:moveTo>
                    <a:pt x="196" y="255"/>
                  </a:moveTo>
                  <a:lnTo>
                    <a:pt x="196" y="255"/>
                  </a:lnTo>
                  <a:lnTo>
                    <a:pt x="199" y="259"/>
                  </a:lnTo>
                  <a:lnTo>
                    <a:pt x="204" y="262"/>
                  </a:lnTo>
                  <a:lnTo>
                    <a:pt x="204" y="262"/>
                  </a:lnTo>
                  <a:lnTo>
                    <a:pt x="199" y="252"/>
                  </a:lnTo>
                  <a:lnTo>
                    <a:pt x="199" y="252"/>
                  </a:lnTo>
                  <a:lnTo>
                    <a:pt x="196" y="255"/>
                  </a:lnTo>
                  <a:lnTo>
                    <a:pt x="196" y="255"/>
                  </a:lnTo>
                  <a:close/>
                  <a:moveTo>
                    <a:pt x="68" y="134"/>
                  </a:moveTo>
                  <a:lnTo>
                    <a:pt x="68" y="134"/>
                  </a:lnTo>
                  <a:lnTo>
                    <a:pt x="65" y="124"/>
                  </a:lnTo>
                  <a:lnTo>
                    <a:pt x="65" y="124"/>
                  </a:lnTo>
                  <a:lnTo>
                    <a:pt x="63" y="124"/>
                  </a:lnTo>
                  <a:lnTo>
                    <a:pt x="63" y="124"/>
                  </a:lnTo>
                  <a:lnTo>
                    <a:pt x="63" y="132"/>
                  </a:lnTo>
                  <a:lnTo>
                    <a:pt x="63" y="132"/>
                  </a:lnTo>
                  <a:lnTo>
                    <a:pt x="63" y="132"/>
                  </a:lnTo>
                  <a:lnTo>
                    <a:pt x="63" y="132"/>
                  </a:lnTo>
                  <a:lnTo>
                    <a:pt x="67" y="135"/>
                  </a:lnTo>
                  <a:lnTo>
                    <a:pt x="67" y="135"/>
                  </a:lnTo>
                  <a:lnTo>
                    <a:pt x="68" y="134"/>
                  </a:lnTo>
                  <a:lnTo>
                    <a:pt x="68" y="134"/>
                  </a:lnTo>
                  <a:close/>
                  <a:moveTo>
                    <a:pt x="366" y="109"/>
                  </a:moveTo>
                  <a:lnTo>
                    <a:pt x="366" y="109"/>
                  </a:lnTo>
                  <a:lnTo>
                    <a:pt x="365" y="120"/>
                  </a:lnTo>
                  <a:lnTo>
                    <a:pt x="365" y="120"/>
                  </a:lnTo>
                  <a:lnTo>
                    <a:pt x="366" y="118"/>
                  </a:lnTo>
                  <a:lnTo>
                    <a:pt x="366" y="118"/>
                  </a:lnTo>
                  <a:lnTo>
                    <a:pt x="369" y="112"/>
                  </a:lnTo>
                  <a:lnTo>
                    <a:pt x="369" y="112"/>
                  </a:lnTo>
                  <a:lnTo>
                    <a:pt x="371" y="110"/>
                  </a:lnTo>
                  <a:lnTo>
                    <a:pt x="369" y="109"/>
                  </a:lnTo>
                  <a:lnTo>
                    <a:pt x="369" y="109"/>
                  </a:lnTo>
                  <a:lnTo>
                    <a:pt x="366" y="109"/>
                  </a:lnTo>
                  <a:lnTo>
                    <a:pt x="366" y="109"/>
                  </a:lnTo>
                  <a:close/>
                  <a:moveTo>
                    <a:pt x="86" y="173"/>
                  </a:moveTo>
                  <a:lnTo>
                    <a:pt x="86" y="173"/>
                  </a:lnTo>
                  <a:lnTo>
                    <a:pt x="86" y="176"/>
                  </a:lnTo>
                  <a:lnTo>
                    <a:pt x="86" y="176"/>
                  </a:lnTo>
                  <a:lnTo>
                    <a:pt x="87" y="178"/>
                  </a:lnTo>
                  <a:lnTo>
                    <a:pt x="87" y="178"/>
                  </a:lnTo>
                  <a:lnTo>
                    <a:pt x="92" y="183"/>
                  </a:lnTo>
                  <a:lnTo>
                    <a:pt x="92" y="183"/>
                  </a:lnTo>
                  <a:lnTo>
                    <a:pt x="93" y="184"/>
                  </a:lnTo>
                  <a:lnTo>
                    <a:pt x="93" y="184"/>
                  </a:lnTo>
                  <a:lnTo>
                    <a:pt x="92" y="180"/>
                  </a:lnTo>
                  <a:lnTo>
                    <a:pt x="92" y="180"/>
                  </a:lnTo>
                  <a:lnTo>
                    <a:pt x="89" y="175"/>
                  </a:lnTo>
                  <a:lnTo>
                    <a:pt x="89" y="175"/>
                  </a:lnTo>
                  <a:lnTo>
                    <a:pt x="86" y="173"/>
                  </a:lnTo>
                  <a:lnTo>
                    <a:pt x="86" y="173"/>
                  </a:lnTo>
                  <a:close/>
                  <a:moveTo>
                    <a:pt x="248" y="232"/>
                  </a:moveTo>
                  <a:lnTo>
                    <a:pt x="248" y="232"/>
                  </a:lnTo>
                  <a:lnTo>
                    <a:pt x="248" y="233"/>
                  </a:lnTo>
                  <a:lnTo>
                    <a:pt x="248" y="233"/>
                  </a:lnTo>
                  <a:lnTo>
                    <a:pt x="248" y="236"/>
                  </a:lnTo>
                  <a:lnTo>
                    <a:pt x="248" y="236"/>
                  </a:lnTo>
                  <a:lnTo>
                    <a:pt x="250" y="241"/>
                  </a:lnTo>
                  <a:lnTo>
                    <a:pt x="250" y="241"/>
                  </a:lnTo>
                  <a:lnTo>
                    <a:pt x="251" y="236"/>
                  </a:lnTo>
                  <a:lnTo>
                    <a:pt x="251" y="232"/>
                  </a:lnTo>
                  <a:lnTo>
                    <a:pt x="251" y="232"/>
                  </a:lnTo>
                  <a:lnTo>
                    <a:pt x="248" y="232"/>
                  </a:lnTo>
                  <a:lnTo>
                    <a:pt x="248" y="232"/>
                  </a:lnTo>
                  <a:close/>
                  <a:moveTo>
                    <a:pt x="248" y="186"/>
                  </a:moveTo>
                  <a:lnTo>
                    <a:pt x="248" y="186"/>
                  </a:lnTo>
                  <a:lnTo>
                    <a:pt x="248" y="186"/>
                  </a:lnTo>
                  <a:lnTo>
                    <a:pt x="248" y="186"/>
                  </a:lnTo>
                  <a:lnTo>
                    <a:pt x="248" y="186"/>
                  </a:lnTo>
                  <a:lnTo>
                    <a:pt x="248" y="186"/>
                  </a:lnTo>
                  <a:lnTo>
                    <a:pt x="246" y="191"/>
                  </a:lnTo>
                  <a:lnTo>
                    <a:pt x="245" y="194"/>
                  </a:lnTo>
                  <a:lnTo>
                    <a:pt x="245" y="194"/>
                  </a:lnTo>
                  <a:lnTo>
                    <a:pt x="245" y="195"/>
                  </a:lnTo>
                  <a:lnTo>
                    <a:pt x="245" y="195"/>
                  </a:lnTo>
                  <a:lnTo>
                    <a:pt x="246" y="200"/>
                  </a:lnTo>
                  <a:lnTo>
                    <a:pt x="246" y="200"/>
                  </a:lnTo>
                  <a:lnTo>
                    <a:pt x="248" y="199"/>
                  </a:lnTo>
                  <a:lnTo>
                    <a:pt x="248" y="197"/>
                  </a:lnTo>
                  <a:lnTo>
                    <a:pt x="248" y="197"/>
                  </a:lnTo>
                  <a:lnTo>
                    <a:pt x="248" y="188"/>
                  </a:lnTo>
                  <a:lnTo>
                    <a:pt x="248" y="188"/>
                  </a:lnTo>
                  <a:lnTo>
                    <a:pt x="248" y="186"/>
                  </a:lnTo>
                  <a:lnTo>
                    <a:pt x="248" y="186"/>
                  </a:lnTo>
                  <a:close/>
                  <a:moveTo>
                    <a:pt x="175" y="104"/>
                  </a:moveTo>
                  <a:lnTo>
                    <a:pt x="175" y="104"/>
                  </a:lnTo>
                  <a:lnTo>
                    <a:pt x="177" y="102"/>
                  </a:lnTo>
                  <a:lnTo>
                    <a:pt x="177" y="99"/>
                  </a:lnTo>
                  <a:lnTo>
                    <a:pt x="177" y="99"/>
                  </a:lnTo>
                  <a:lnTo>
                    <a:pt x="174" y="93"/>
                  </a:lnTo>
                  <a:lnTo>
                    <a:pt x="174" y="93"/>
                  </a:lnTo>
                  <a:lnTo>
                    <a:pt x="174" y="91"/>
                  </a:lnTo>
                  <a:lnTo>
                    <a:pt x="174" y="91"/>
                  </a:lnTo>
                  <a:lnTo>
                    <a:pt x="174" y="101"/>
                  </a:lnTo>
                  <a:lnTo>
                    <a:pt x="174" y="101"/>
                  </a:lnTo>
                  <a:lnTo>
                    <a:pt x="175" y="104"/>
                  </a:lnTo>
                  <a:lnTo>
                    <a:pt x="175" y="104"/>
                  </a:lnTo>
                  <a:close/>
                  <a:moveTo>
                    <a:pt x="128" y="200"/>
                  </a:moveTo>
                  <a:lnTo>
                    <a:pt x="128" y="200"/>
                  </a:lnTo>
                  <a:lnTo>
                    <a:pt x="125" y="194"/>
                  </a:lnTo>
                  <a:lnTo>
                    <a:pt x="125" y="194"/>
                  </a:lnTo>
                  <a:lnTo>
                    <a:pt x="122" y="189"/>
                  </a:lnTo>
                  <a:lnTo>
                    <a:pt x="122" y="189"/>
                  </a:lnTo>
                  <a:lnTo>
                    <a:pt x="127" y="203"/>
                  </a:lnTo>
                  <a:lnTo>
                    <a:pt x="127" y="203"/>
                  </a:lnTo>
                  <a:lnTo>
                    <a:pt x="128" y="200"/>
                  </a:lnTo>
                  <a:lnTo>
                    <a:pt x="128" y="200"/>
                  </a:lnTo>
                  <a:close/>
                  <a:moveTo>
                    <a:pt x="298" y="191"/>
                  </a:moveTo>
                  <a:lnTo>
                    <a:pt x="298" y="191"/>
                  </a:lnTo>
                  <a:lnTo>
                    <a:pt x="292" y="197"/>
                  </a:lnTo>
                  <a:lnTo>
                    <a:pt x="292" y="197"/>
                  </a:lnTo>
                  <a:lnTo>
                    <a:pt x="292" y="199"/>
                  </a:lnTo>
                  <a:lnTo>
                    <a:pt x="292" y="199"/>
                  </a:lnTo>
                  <a:lnTo>
                    <a:pt x="294" y="202"/>
                  </a:lnTo>
                  <a:lnTo>
                    <a:pt x="294" y="202"/>
                  </a:lnTo>
                  <a:lnTo>
                    <a:pt x="298" y="195"/>
                  </a:lnTo>
                  <a:lnTo>
                    <a:pt x="298" y="195"/>
                  </a:lnTo>
                  <a:lnTo>
                    <a:pt x="298" y="192"/>
                  </a:lnTo>
                  <a:lnTo>
                    <a:pt x="298" y="191"/>
                  </a:lnTo>
                  <a:lnTo>
                    <a:pt x="298" y="191"/>
                  </a:lnTo>
                  <a:close/>
                  <a:moveTo>
                    <a:pt x="52" y="137"/>
                  </a:moveTo>
                  <a:lnTo>
                    <a:pt x="52" y="137"/>
                  </a:lnTo>
                  <a:lnTo>
                    <a:pt x="59" y="140"/>
                  </a:lnTo>
                  <a:lnTo>
                    <a:pt x="59" y="140"/>
                  </a:lnTo>
                  <a:lnTo>
                    <a:pt x="59" y="137"/>
                  </a:lnTo>
                  <a:lnTo>
                    <a:pt x="59" y="137"/>
                  </a:lnTo>
                  <a:lnTo>
                    <a:pt x="56" y="132"/>
                  </a:lnTo>
                  <a:lnTo>
                    <a:pt x="56" y="132"/>
                  </a:lnTo>
                  <a:lnTo>
                    <a:pt x="52" y="137"/>
                  </a:lnTo>
                  <a:lnTo>
                    <a:pt x="52" y="137"/>
                  </a:lnTo>
                  <a:close/>
                  <a:moveTo>
                    <a:pt x="141" y="173"/>
                  </a:moveTo>
                  <a:lnTo>
                    <a:pt x="141" y="173"/>
                  </a:lnTo>
                  <a:lnTo>
                    <a:pt x="142" y="178"/>
                  </a:lnTo>
                  <a:lnTo>
                    <a:pt x="142" y="178"/>
                  </a:lnTo>
                  <a:lnTo>
                    <a:pt x="145" y="173"/>
                  </a:lnTo>
                  <a:lnTo>
                    <a:pt x="145" y="173"/>
                  </a:lnTo>
                  <a:lnTo>
                    <a:pt x="147" y="173"/>
                  </a:lnTo>
                  <a:lnTo>
                    <a:pt x="147" y="173"/>
                  </a:lnTo>
                  <a:lnTo>
                    <a:pt x="145" y="170"/>
                  </a:lnTo>
                  <a:lnTo>
                    <a:pt x="145" y="170"/>
                  </a:lnTo>
                  <a:lnTo>
                    <a:pt x="142" y="172"/>
                  </a:lnTo>
                  <a:lnTo>
                    <a:pt x="141" y="173"/>
                  </a:lnTo>
                  <a:lnTo>
                    <a:pt x="141" y="173"/>
                  </a:lnTo>
                  <a:close/>
                  <a:moveTo>
                    <a:pt x="166" y="203"/>
                  </a:moveTo>
                  <a:lnTo>
                    <a:pt x="166" y="203"/>
                  </a:lnTo>
                  <a:lnTo>
                    <a:pt x="168" y="202"/>
                  </a:lnTo>
                  <a:lnTo>
                    <a:pt x="168" y="202"/>
                  </a:lnTo>
                  <a:lnTo>
                    <a:pt x="168" y="192"/>
                  </a:lnTo>
                  <a:lnTo>
                    <a:pt x="168" y="192"/>
                  </a:lnTo>
                  <a:lnTo>
                    <a:pt x="168" y="192"/>
                  </a:lnTo>
                  <a:lnTo>
                    <a:pt x="168" y="192"/>
                  </a:lnTo>
                  <a:lnTo>
                    <a:pt x="164" y="194"/>
                  </a:lnTo>
                  <a:lnTo>
                    <a:pt x="164" y="197"/>
                  </a:lnTo>
                  <a:lnTo>
                    <a:pt x="164" y="197"/>
                  </a:lnTo>
                  <a:lnTo>
                    <a:pt x="166" y="199"/>
                  </a:lnTo>
                  <a:lnTo>
                    <a:pt x="166" y="199"/>
                  </a:lnTo>
                  <a:lnTo>
                    <a:pt x="166" y="203"/>
                  </a:lnTo>
                  <a:lnTo>
                    <a:pt x="166" y="203"/>
                  </a:lnTo>
                  <a:close/>
                  <a:moveTo>
                    <a:pt x="243" y="251"/>
                  </a:moveTo>
                  <a:lnTo>
                    <a:pt x="243" y="251"/>
                  </a:lnTo>
                  <a:lnTo>
                    <a:pt x="240" y="251"/>
                  </a:lnTo>
                  <a:lnTo>
                    <a:pt x="240" y="251"/>
                  </a:lnTo>
                  <a:lnTo>
                    <a:pt x="239" y="257"/>
                  </a:lnTo>
                  <a:lnTo>
                    <a:pt x="239" y="257"/>
                  </a:lnTo>
                  <a:lnTo>
                    <a:pt x="239" y="257"/>
                  </a:lnTo>
                  <a:lnTo>
                    <a:pt x="239" y="257"/>
                  </a:lnTo>
                  <a:lnTo>
                    <a:pt x="240" y="263"/>
                  </a:lnTo>
                  <a:lnTo>
                    <a:pt x="240" y="263"/>
                  </a:lnTo>
                  <a:lnTo>
                    <a:pt x="242" y="260"/>
                  </a:lnTo>
                  <a:lnTo>
                    <a:pt x="242" y="260"/>
                  </a:lnTo>
                  <a:lnTo>
                    <a:pt x="240" y="259"/>
                  </a:lnTo>
                  <a:lnTo>
                    <a:pt x="240" y="259"/>
                  </a:lnTo>
                  <a:lnTo>
                    <a:pt x="240" y="255"/>
                  </a:lnTo>
                  <a:lnTo>
                    <a:pt x="242" y="254"/>
                  </a:lnTo>
                  <a:lnTo>
                    <a:pt x="242" y="254"/>
                  </a:lnTo>
                  <a:lnTo>
                    <a:pt x="243" y="254"/>
                  </a:lnTo>
                  <a:lnTo>
                    <a:pt x="243" y="254"/>
                  </a:lnTo>
                  <a:lnTo>
                    <a:pt x="243" y="251"/>
                  </a:lnTo>
                  <a:lnTo>
                    <a:pt x="243" y="251"/>
                  </a:lnTo>
                  <a:close/>
                  <a:moveTo>
                    <a:pt x="382" y="140"/>
                  </a:moveTo>
                  <a:lnTo>
                    <a:pt x="382" y="140"/>
                  </a:lnTo>
                  <a:lnTo>
                    <a:pt x="381" y="140"/>
                  </a:lnTo>
                  <a:lnTo>
                    <a:pt x="381" y="140"/>
                  </a:lnTo>
                  <a:lnTo>
                    <a:pt x="376" y="147"/>
                  </a:lnTo>
                  <a:lnTo>
                    <a:pt x="376" y="147"/>
                  </a:lnTo>
                  <a:lnTo>
                    <a:pt x="374" y="148"/>
                  </a:lnTo>
                  <a:lnTo>
                    <a:pt x="374" y="150"/>
                  </a:lnTo>
                  <a:lnTo>
                    <a:pt x="374" y="150"/>
                  </a:lnTo>
                  <a:lnTo>
                    <a:pt x="382" y="143"/>
                  </a:lnTo>
                  <a:lnTo>
                    <a:pt x="382" y="143"/>
                  </a:lnTo>
                  <a:lnTo>
                    <a:pt x="382" y="142"/>
                  </a:lnTo>
                  <a:lnTo>
                    <a:pt x="382" y="140"/>
                  </a:lnTo>
                  <a:lnTo>
                    <a:pt x="382" y="140"/>
                  </a:lnTo>
                  <a:close/>
                  <a:moveTo>
                    <a:pt x="265" y="170"/>
                  </a:moveTo>
                  <a:lnTo>
                    <a:pt x="265" y="170"/>
                  </a:lnTo>
                  <a:lnTo>
                    <a:pt x="267" y="172"/>
                  </a:lnTo>
                  <a:lnTo>
                    <a:pt x="269" y="170"/>
                  </a:lnTo>
                  <a:lnTo>
                    <a:pt x="269" y="170"/>
                  </a:lnTo>
                  <a:lnTo>
                    <a:pt x="272" y="167"/>
                  </a:lnTo>
                  <a:lnTo>
                    <a:pt x="275" y="165"/>
                  </a:lnTo>
                  <a:lnTo>
                    <a:pt x="275" y="165"/>
                  </a:lnTo>
                  <a:lnTo>
                    <a:pt x="275" y="162"/>
                  </a:lnTo>
                  <a:lnTo>
                    <a:pt x="275" y="162"/>
                  </a:lnTo>
                  <a:lnTo>
                    <a:pt x="270" y="167"/>
                  </a:lnTo>
                  <a:lnTo>
                    <a:pt x="265" y="170"/>
                  </a:lnTo>
                  <a:lnTo>
                    <a:pt x="265" y="170"/>
                  </a:lnTo>
                  <a:close/>
                  <a:moveTo>
                    <a:pt x="385" y="96"/>
                  </a:moveTo>
                  <a:lnTo>
                    <a:pt x="385" y="96"/>
                  </a:lnTo>
                  <a:lnTo>
                    <a:pt x="384" y="101"/>
                  </a:lnTo>
                  <a:lnTo>
                    <a:pt x="384" y="101"/>
                  </a:lnTo>
                  <a:lnTo>
                    <a:pt x="381" y="107"/>
                  </a:lnTo>
                  <a:lnTo>
                    <a:pt x="381" y="107"/>
                  </a:lnTo>
                  <a:lnTo>
                    <a:pt x="384" y="104"/>
                  </a:lnTo>
                  <a:lnTo>
                    <a:pt x="387" y="99"/>
                  </a:lnTo>
                  <a:lnTo>
                    <a:pt x="387" y="99"/>
                  </a:lnTo>
                  <a:lnTo>
                    <a:pt x="385" y="96"/>
                  </a:lnTo>
                  <a:lnTo>
                    <a:pt x="385" y="96"/>
                  </a:lnTo>
                  <a:close/>
                  <a:moveTo>
                    <a:pt x="172" y="230"/>
                  </a:moveTo>
                  <a:lnTo>
                    <a:pt x="172" y="230"/>
                  </a:lnTo>
                  <a:lnTo>
                    <a:pt x="179" y="236"/>
                  </a:lnTo>
                  <a:lnTo>
                    <a:pt x="179" y="236"/>
                  </a:lnTo>
                  <a:lnTo>
                    <a:pt x="180" y="236"/>
                  </a:lnTo>
                  <a:lnTo>
                    <a:pt x="180" y="236"/>
                  </a:lnTo>
                  <a:lnTo>
                    <a:pt x="180" y="236"/>
                  </a:lnTo>
                  <a:lnTo>
                    <a:pt x="180" y="236"/>
                  </a:lnTo>
                  <a:lnTo>
                    <a:pt x="175" y="227"/>
                  </a:lnTo>
                  <a:lnTo>
                    <a:pt x="175" y="227"/>
                  </a:lnTo>
                  <a:lnTo>
                    <a:pt x="172" y="230"/>
                  </a:lnTo>
                  <a:lnTo>
                    <a:pt x="172" y="230"/>
                  </a:lnTo>
                  <a:close/>
                  <a:moveTo>
                    <a:pt x="254" y="240"/>
                  </a:moveTo>
                  <a:lnTo>
                    <a:pt x="254" y="240"/>
                  </a:lnTo>
                  <a:lnTo>
                    <a:pt x="256" y="238"/>
                  </a:lnTo>
                  <a:lnTo>
                    <a:pt x="256" y="238"/>
                  </a:lnTo>
                  <a:lnTo>
                    <a:pt x="257" y="233"/>
                  </a:lnTo>
                  <a:lnTo>
                    <a:pt x="257" y="233"/>
                  </a:lnTo>
                  <a:lnTo>
                    <a:pt x="257" y="233"/>
                  </a:lnTo>
                  <a:lnTo>
                    <a:pt x="257" y="233"/>
                  </a:lnTo>
                  <a:lnTo>
                    <a:pt x="256" y="227"/>
                  </a:lnTo>
                  <a:lnTo>
                    <a:pt x="256" y="227"/>
                  </a:lnTo>
                  <a:lnTo>
                    <a:pt x="256" y="227"/>
                  </a:lnTo>
                  <a:lnTo>
                    <a:pt x="256" y="227"/>
                  </a:lnTo>
                  <a:lnTo>
                    <a:pt x="254" y="227"/>
                  </a:lnTo>
                  <a:lnTo>
                    <a:pt x="254" y="227"/>
                  </a:lnTo>
                  <a:lnTo>
                    <a:pt x="256" y="233"/>
                  </a:lnTo>
                  <a:lnTo>
                    <a:pt x="254" y="240"/>
                  </a:lnTo>
                  <a:lnTo>
                    <a:pt x="254" y="240"/>
                  </a:lnTo>
                  <a:close/>
                  <a:moveTo>
                    <a:pt x="343" y="99"/>
                  </a:moveTo>
                  <a:lnTo>
                    <a:pt x="343" y="99"/>
                  </a:lnTo>
                  <a:lnTo>
                    <a:pt x="338" y="102"/>
                  </a:lnTo>
                  <a:lnTo>
                    <a:pt x="335" y="107"/>
                  </a:lnTo>
                  <a:lnTo>
                    <a:pt x="335" y="107"/>
                  </a:lnTo>
                  <a:lnTo>
                    <a:pt x="341" y="104"/>
                  </a:lnTo>
                  <a:lnTo>
                    <a:pt x="341" y="104"/>
                  </a:lnTo>
                  <a:lnTo>
                    <a:pt x="341" y="104"/>
                  </a:lnTo>
                  <a:lnTo>
                    <a:pt x="341" y="104"/>
                  </a:lnTo>
                  <a:lnTo>
                    <a:pt x="343" y="99"/>
                  </a:lnTo>
                  <a:lnTo>
                    <a:pt x="343" y="99"/>
                  </a:lnTo>
                  <a:close/>
                  <a:moveTo>
                    <a:pt x="302" y="126"/>
                  </a:moveTo>
                  <a:lnTo>
                    <a:pt x="302" y="126"/>
                  </a:lnTo>
                  <a:lnTo>
                    <a:pt x="300" y="128"/>
                  </a:lnTo>
                  <a:lnTo>
                    <a:pt x="300" y="129"/>
                  </a:lnTo>
                  <a:lnTo>
                    <a:pt x="300" y="129"/>
                  </a:lnTo>
                  <a:lnTo>
                    <a:pt x="302" y="134"/>
                  </a:lnTo>
                  <a:lnTo>
                    <a:pt x="302" y="134"/>
                  </a:lnTo>
                  <a:lnTo>
                    <a:pt x="303" y="137"/>
                  </a:lnTo>
                  <a:lnTo>
                    <a:pt x="303" y="137"/>
                  </a:lnTo>
                  <a:lnTo>
                    <a:pt x="303" y="137"/>
                  </a:lnTo>
                  <a:lnTo>
                    <a:pt x="303" y="137"/>
                  </a:lnTo>
                  <a:lnTo>
                    <a:pt x="303" y="134"/>
                  </a:lnTo>
                  <a:lnTo>
                    <a:pt x="303" y="134"/>
                  </a:lnTo>
                  <a:lnTo>
                    <a:pt x="305" y="131"/>
                  </a:lnTo>
                  <a:lnTo>
                    <a:pt x="305" y="131"/>
                  </a:lnTo>
                  <a:lnTo>
                    <a:pt x="302" y="126"/>
                  </a:lnTo>
                  <a:lnTo>
                    <a:pt x="302" y="126"/>
                  </a:lnTo>
                  <a:close/>
                  <a:moveTo>
                    <a:pt x="262" y="131"/>
                  </a:moveTo>
                  <a:lnTo>
                    <a:pt x="262" y="131"/>
                  </a:lnTo>
                  <a:lnTo>
                    <a:pt x="262" y="131"/>
                  </a:lnTo>
                  <a:lnTo>
                    <a:pt x="262" y="131"/>
                  </a:lnTo>
                  <a:lnTo>
                    <a:pt x="265" y="124"/>
                  </a:lnTo>
                  <a:lnTo>
                    <a:pt x="265" y="124"/>
                  </a:lnTo>
                  <a:lnTo>
                    <a:pt x="262" y="121"/>
                  </a:lnTo>
                  <a:lnTo>
                    <a:pt x="262" y="121"/>
                  </a:lnTo>
                  <a:lnTo>
                    <a:pt x="261" y="124"/>
                  </a:lnTo>
                  <a:lnTo>
                    <a:pt x="261" y="126"/>
                  </a:lnTo>
                  <a:lnTo>
                    <a:pt x="261" y="126"/>
                  </a:lnTo>
                  <a:lnTo>
                    <a:pt x="262" y="128"/>
                  </a:lnTo>
                  <a:lnTo>
                    <a:pt x="262" y="128"/>
                  </a:lnTo>
                  <a:lnTo>
                    <a:pt x="262" y="131"/>
                  </a:lnTo>
                  <a:lnTo>
                    <a:pt x="262" y="131"/>
                  </a:lnTo>
                  <a:close/>
                  <a:moveTo>
                    <a:pt x="234" y="221"/>
                  </a:moveTo>
                  <a:lnTo>
                    <a:pt x="234" y="221"/>
                  </a:lnTo>
                  <a:lnTo>
                    <a:pt x="231" y="225"/>
                  </a:lnTo>
                  <a:lnTo>
                    <a:pt x="231" y="225"/>
                  </a:lnTo>
                  <a:lnTo>
                    <a:pt x="229" y="227"/>
                  </a:lnTo>
                  <a:lnTo>
                    <a:pt x="229" y="227"/>
                  </a:lnTo>
                  <a:lnTo>
                    <a:pt x="231" y="229"/>
                  </a:lnTo>
                  <a:lnTo>
                    <a:pt x="231" y="229"/>
                  </a:lnTo>
                  <a:lnTo>
                    <a:pt x="235" y="224"/>
                  </a:lnTo>
                  <a:lnTo>
                    <a:pt x="235" y="224"/>
                  </a:lnTo>
                  <a:lnTo>
                    <a:pt x="234" y="221"/>
                  </a:lnTo>
                  <a:lnTo>
                    <a:pt x="234" y="221"/>
                  </a:lnTo>
                  <a:close/>
                  <a:moveTo>
                    <a:pt x="379" y="74"/>
                  </a:moveTo>
                  <a:lnTo>
                    <a:pt x="379" y="74"/>
                  </a:lnTo>
                  <a:lnTo>
                    <a:pt x="381" y="77"/>
                  </a:lnTo>
                  <a:lnTo>
                    <a:pt x="381" y="77"/>
                  </a:lnTo>
                  <a:lnTo>
                    <a:pt x="385" y="77"/>
                  </a:lnTo>
                  <a:lnTo>
                    <a:pt x="385" y="77"/>
                  </a:lnTo>
                  <a:lnTo>
                    <a:pt x="384" y="71"/>
                  </a:lnTo>
                  <a:lnTo>
                    <a:pt x="384" y="71"/>
                  </a:lnTo>
                  <a:lnTo>
                    <a:pt x="379" y="74"/>
                  </a:lnTo>
                  <a:lnTo>
                    <a:pt x="379" y="74"/>
                  </a:lnTo>
                  <a:close/>
                  <a:moveTo>
                    <a:pt x="182" y="186"/>
                  </a:moveTo>
                  <a:lnTo>
                    <a:pt x="182" y="186"/>
                  </a:lnTo>
                  <a:lnTo>
                    <a:pt x="183" y="183"/>
                  </a:lnTo>
                  <a:lnTo>
                    <a:pt x="183" y="183"/>
                  </a:lnTo>
                  <a:lnTo>
                    <a:pt x="182" y="180"/>
                  </a:lnTo>
                  <a:lnTo>
                    <a:pt x="182" y="180"/>
                  </a:lnTo>
                  <a:lnTo>
                    <a:pt x="182" y="178"/>
                  </a:lnTo>
                  <a:lnTo>
                    <a:pt x="182" y="178"/>
                  </a:lnTo>
                  <a:lnTo>
                    <a:pt x="177" y="181"/>
                  </a:lnTo>
                  <a:lnTo>
                    <a:pt x="177" y="181"/>
                  </a:lnTo>
                  <a:lnTo>
                    <a:pt x="182" y="186"/>
                  </a:lnTo>
                  <a:lnTo>
                    <a:pt x="182" y="186"/>
                  </a:lnTo>
                  <a:close/>
                  <a:moveTo>
                    <a:pt x="310" y="131"/>
                  </a:moveTo>
                  <a:lnTo>
                    <a:pt x="310" y="131"/>
                  </a:lnTo>
                  <a:lnTo>
                    <a:pt x="310" y="131"/>
                  </a:lnTo>
                  <a:lnTo>
                    <a:pt x="310" y="131"/>
                  </a:lnTo>
                  <a:lnTo>
                    <a:pt x="313" y="123"/>
                  </a:lnTo>
                  <a:lnTo>
                    <a:pt x="313" y="123"/>
                  </a:lnTo>
                  <a:lnTo>
                    <a:pt x="313" y="118"/>
                  </a:lnTo>
                  <a:lnTo>
                    <a:pt x="313" y="118"/>
                  </a:lnTo>
                  <a:lnTo>
                    <a:pt x="311" y="120"/>
                  </a:lnTo>
                  <a:lnTo>
                    <a:pt x="311" y="120"/>
                  </a:lnTo>
                  <a:lnTo>
                    <a:pt x="311" y="120"/>
                  </a:lnTo>
                  <a:lnTo>
                    <a:pt x="310" y="131"/>
                  </a:lnTo>
                  <a:lnTo>
                    <a:pt x="310" y="131"/>
                  </a:lnTo>
                  <a:close/>
                  <a:moveTo>
                    <a:pt x="276" y="210"/>
                  </a:moveTo>
                  <a:lnTo>
                    <a:pt x="276" y="210"/>
                  </a:lnTo>
                  <a:lnTo>
                    <a:pt x="280" y="208"/>
                  </a:lnTo>
                  <a:lnTo>
                    <a:pt x="280" y="208"/>
                  </a:lnTo>
                  <a:lnTo>
                    <a:pt x="281" y="208"/>
                  </a:lnTo>
                  <a:lnTo>
                    <a:pt x="283" y="206"/>
                  </a:lnTo>
                  <a:lnTo>
                    <a:pt x="283" y="206"/>
                  </a:lnTo>
                  <a:lnTo>
                    <a:pt x="281" y="203"/>
                  </a:lnTo>
                  <a:lnTo>
                    <a:pt x="281" y="203"/>
                  </a:lnTo>
                  <a:lnTo>
                    <a:pt x="278" y="206"/>
                  </a:lnTo>
                  <a:lnTo>
                    <a:pt x="276" y="210"/>
                  </a:lnTo>
                  <a:lnTo>
                    <a:pt x="276" y="210"/>
                  </a:lnTo>
                  <a:close/>
                  <a:moveTo>
                    <a:pt x="193" y="164"/>
                  </a:moveTo>
                  <a:lnTo>
                    <a:pt x="193" y="164"/>
                  </a:lnTo>
                  <a:lnTo>
                    <a:pt x="194" y="161"/>
                  </a:lnTo>
                  <a:lnTo>
                    <a:pt x="194" y="161"/>
                  </a:lnTo>
                  <a:lnTo>
                    <a:pt x="196" y="159"/>
                  </a:lnTo>
                  <a:lnTo>
                    <a:pt x="196" y="158"/>
                  </a:lnTo>
                  <a:lnTo>
                    <a:pt x="196" y="158"/>
                  </a:lnTo>
                  <a:lnTo>
                    <a:pt x="196" y="156"/>
                  </a:lnTo>
                  <a:lnTo>
                    <a:pt x="196" y="156"/>
                  </a:lnTo>
                  <a:lnTo>
                    <a:pt x="191" y="161"/>
                  </a:lnTo>
                  <a:lnTo>
                    <a:pt x="191" y="161"/>
                  </a:lnTo>
                  <a:lnTo>
                    <a:pt x="191" y="162"/>
                  </a:lnTo>
                  <a:lnTo>
                    <a:pt x="191" y="162"/>
                  </a:lnTo>
                  <a:lnTo>
                    <a:pt x="193" y="164"/>
                  </a:lnTo>
                  <a:lnTo>
                    <a:pt x="193" y="164"/>
                  </a:lnTo>
                  <a:close/>
                  <a:moveTo>
                    <a:pt x="198" y="87"/>
                  </a:moveTo>
                  <a:lnTo>
                    <a:pt x="198" y="87"/>
                  </a:lnTo>
                  <a:lnTo>
                    <a:pt x="199" y="85"/>
                  </a:lnTo>
                  <a:lnTo>
                    <a:pt x="199" y="85"/>
                  </a:lnTo>
                  <a:lnTo>
                    <a:pt x="198" y="79"/>
                  </a:lnTo>
                  <a:lnTo>
                    <a:pt x="198" y="79"/>
                  </a:lnTo>
                  <a:lnTo>
                    <a:pt x="198" y="79"/>
                  </a:lnTo>
                  <a:lnTo>
                    <a:pt x="198" y="79"/>
                  </a:lnTo>
                  <a:lnTo>
                    <a:pt x="196" y="82"/>
                  </a:lnTo>
                  <a:lnTo>
                    <a:pt x="198" y="85"/>
                  </a:lnTo>
                  <a:lnTo>
                    <a:pt x="198" y="85"/>
                  </a:lnTo>
                  <a:lnTo>
                    <a:pt x="198" y="87"/>
                  </a:lnTo>
                  <a:lnTo>
                    <a:pt x="198" y="87"/>
                  </a:lnTo>
                  <a:close/>
                  <a:moveTo>
                    <a:pt x="276" y="224"/>
                  </a:moveTo>
                  <a:lnTo>
                    <a:pt x="276" y="224"/>
                  </a:lnTo>
                  <a:lnTo>
                    <a:pt x="280" y="221"/>
                  </a:lnTo>
                  <a:lnTo>
                    <a:pt x="280" y="221"/>
                  </a:lnTo>
                  <a:lnTo>
                    <a:pt x="281" y="218"/>
                  </a:lnTo>
                  <a:lnTo>
                    <a:pt x="281" y="214"/>
                  </a:lnTo>
                  <a:lnTo>
                    <a:pt x="281" y="214"/>
                  </a:lnTo>
                  <a:lnTo>
                    <a:pt x="281" y="214"/>
                  </a:lnTo>
                  <a:lnTo>
                    <a:pt x="281" y="214"/>
                  </a:lnTo>
                  <a:lnTo>
                    <a:pt x="275" y="222"/>
                  </a:lnTo>
                  <a:lnTo>
                    <a:pt x="275" y="222"/>
                  </a:lnTo>
                  <a:lnTo>
                    <a:pt x="276" y="224"/>
                  </a:lnTo>
                  <a:lnTo>
                    <a:pt x="276" y="224"/>
                  </a:lnTo>
                  <a:close/>
                  <a:moveTo>
                    <a:pt x="153" y="85"/>
                  </a:moveTo>
                  <a:lnTo>
                    <a:pt x="153" y="85"/>
                  </a:lnTo>
                  <a:lnTo>
                    <a:pt x="147" y="91"/>
                  </a:lnTo>
                  <a:lnTo>
                    <a:pt x="147" y="91"/>
                  </a:lnTo>
                  <a:lnTo>
                    <a:pt x="150" y="94"/>
                  </a:lnTo>
                  <a:lnTo>
                    <a:pt x="150" y="94"/>
                  </a:lnTo>
                  <a:lnTo>
                    <a:pt x="152" y="90"/>
                  </a:lnTo>
                  <a:lnTo>
                    <a:pt x="153" y="85"/>
                  </a:lnTo>
                  <a:lnTo>
                    <a:pt x="153" y="85"/>
                  </a:lnTo>
                  <a:close/>
                  <a:moveTo>
                    <a:pt x="114" y="180"/>
                  </a:moveTo>
                  <a:lnTo>
                    <a:pt x="114" y="180"/>
                  </a:lnTo>
                  <a:lnTo>
                    <a:pt x="114" y="180"/>
                  </a:lnTo>
                  <a:lnTo>
                    <a:pt x="114" y="180"/>
                  </a:lnTo>
                  <a:lnTo>
                    <a:pt x="112" y="189"/>
                  </a:lnTo>
                  <a:lnTo>
                    <a:pt x="112" y="189"/>
                  </a:lnTo>
                  <a:lnTo>
                    <a:pt x="117" y="186"/>
                  </a:lnTo>
                  <a:lnTo>
                    <a:pt x="117" y="186"/>
                  </a:lnTo>
                  <a:lnTo>
                    <a:pt x="114" y="180"/>
                  </a:lnTo>
                  <a:lnTo>
                    <a:pt x="114" y="180"/>
                  </a:lnTo>
                  <a:close/>
                  <a:moveTo>
                    <a:pt x="35" y="109"/>
                  </a:moveTo>
                  <a:lnTo>
                    <a:pt x="35" y="109"/>
                  </a:lnTo>
                  <a:lnTo>
                    <a:pt x="35" y="109"/>
                  </a:lnTo>
                  <a:lnTo>
                    <a:pt x="35" y="109"/>
                  </a:lnTo>
                  <a:lnTo>
                    <a:pt x="35" y="102"/>
                  </a:lnTo>
                  <a:lnTo>
                    <a:pt x="35" y="102"/>
                  </a:lnTo>
                  <a:lnTo>
                    <a:pt x="33" y="101"/>
                  </a:lnTo>
                  <a:lnTo>
                    <a:pt x="33" y="101"/>
                  </a:lnTo>
                  <a:lnTo>
                    <a:pt x="32" y="99"/>
                  </a:lnTo>
                  <a:lnTo>
                    <a:pt x="32" y="98"/>
                  </a:lnTo>
                  <a:lnTo>
                    <a:pt x="32" y="98"/>
                  </a:lnTo>
                  <a:lnTo>
                    <a:pt x="32" y="98"/>
                  </a:lnTo>
                  <a:lnTo>
                    <a:pt x="32" y="98"/>
                  </a:lnTo>
                  <a:lnTo>
                    <a:pt x="32" y="98"/>
                  </a:lnTo>
                  <a:lnTo>
                    <a:pt x="32" y="99"/>
                  </a:lnTo>
                  <a:lnTo>
                    <a:pt x="32" y="99"/>
                  </a:lnTo>
                  <a:lnTo>
                    <a:pt x="33" y="106"/>
                  </a:lnTo>
                  <a:lnTo>
                    <a:pt x="33" y="106"/>
                  </a:lnTo>
                  <a:lnTo>
                    <a:pt x="35" y="109"/>
                  </a:lnTo>
                  <a:lnTo>
                    <a:pt x="35" y="109"/>
                  </a:lnTo>
                  <a:close/>
                  <a:moveTo>
                    <a:pt x="120" y="124"/>
                  </a:moveTo>
                  <a:lnTo>
                    <a:pt x="120" y="124"/>
                  </a:lnTo>
                  <a:lnTo>
                    <a:pt x="123" y="118"/>
                  </a:lnTo>
                  <a:lnTo>
                    <a:pt x="123" y="118"/>
                  </a:lnTo>
                  <a:lnTo>
                    <a:pt x="125" y="115"/>
                  </a:lnTo>
                  <a:lnTo>
                    <a:pt x="125" y="115"/>
                  </a:lnTo>
                  <a:lnTo>
                    <a:pt x="122" y="117"/>
                  </a:lnTo>
                  <a:lnTo>
                    <a:pt x="122" y="117"/>
                  </a:lnTo>
                  <a:lnTo>
                    <a:pt x="119" y="121"/>
                  </a:lnTo>
                  <a:lnTo>
                    <a:pt x="119" y="121"/>
                  </a:lnTo>
                  <a:lnTo>
                    <a:pt x="120" y="124"/>
                  </a:lnTo>
                  <a:lnTo>
                    <a:pt x="120" y="124"/>
                  </a:lnTo>
                  <a:close/>
                  <a:moveTo>
                    <a:pt x="297" y="154"/>
                  </a:moveTo>
                  <a:lnTo>
                    <a:pt x="297" y="154"/>
                  </a:lnTo>
                  <a:lnTo>
                    <a:pt x="300" y="143"/>
                  </a:lnTo>
                  <a:lnTo>
                    <a:pt x="300" y="143"/>
                  </a:lnTo>
                  <a:lnTo>
                    <a:pt x="297" y="145"/>
                  </a:lnTo>
                  <a:lnTo>
                    <a:pt x="297" y="145"/>
                  </a:lnTo>
                  <a:lnTo>
                    <a:pt x="297" y="147"/>
                  </a:lnTo>
                  <a:lnTo>
                    <a:pt x="297" y="147"/>
                  </a:lnTo>
                  <a:lnTo>
                    <a:pt x="297" y="154"/>
                  </a:lnTo>
                  <a:lnTo>
                    <a:pt x="297" y="154"/>
                  </a:lnTo>
                  <a:close/>
                  <a:moveTo>
                    <a:pt x="287" y="205"/>
                  </a:moveTo>
                  <a:lnTo>
                    <a:pt x="287" y="205"/>
                  </a:lnTo>
                  <a:lnTo>
                    <a:pt x="291" y="210"/>
                  </a:lnTo>
                  <a:lnTo>
                    <a:pt x="291" y="210"/>
                  </a:lnTo>
                  <a:lnTo>
                    <a:pt x="292" y="208"/>
                  </a:lnTo>
                  <a:lnTo>
                    <a:pt x="292" y="208"/>
                  </a:lnTo>
                  <a:lnTo>
                    <a:pt x="291" y="202"/>
                  </a:lnTo>
                  <a:lnTo>
                    <a:pt x="291" y="202"/>
                  </a:lnTo>
                  <a:lnTo>
                    <a:pt x="287" y="205"/>
                  </a:lnTo>
                  <a:lnTo>
                    <a:pt x="287" y="205"/>
                  </a:lnTo>
                  <a:close/>
                  <a:moveTo>
                    <a:pt x="234" y="151"/>
                  </a:moveTo>
                  <a:lnTo>
                    <a:pt x="234" y="151"/>
                  </a:lnTo>
                  <a:lnTo>
                    <a:pt x="231" y="148"/>
                  </a:lnTo>
                  <a:lnTo>
                    <a:pt x="231" y="148"/>
                  </a:lnTo>
                  <a:lnTo>
                    <a:pt x="227" y="154"/>
                  </a:lnTo>
                  <a:lnTo>
                    <a:pt x="227" y="154"/>
                  </a:lnTo>
                  <a:lnTo>
                    <a:pt x="231" y="153"/>
                  </a:lnTo>
                  <a:lnTo>
                    <a:pt x="231" y="153"/>
                  </a:lnTo>
                  <a:lnTo>
                    <a:pt x="232" y="153"/>
                  </a:lnTo>
                  <a:lnTo>
                    <a:pt x="232" y="153"/>
                  </a:lnTo>
                  <a:lnTo>
                    <a:pt x="234" y="153"/>
                  </a:lnTo>
                  <a:lnTo>
                    <a:pt x="234" y="153"/>
                  </a:lnTo>
                  <a:lnTo>
                    <a:pt x="234" y="151"/>
                  </a:lnTo>
                  <a:lnTo>
                    <a:pt x="234" y="151"/>
                  </a:lnTo>
                  <a:close/>
                  <a:moveTo>
                    <a:pt x="59" y="159"/>
                  </a:moveTo>
                  <a:lnTo>
                    <a:pt x="59" y="159"/>
                  </a:lnTo>
                  <a:lnTo>
                    <a:pt x="60" y="165"/>
                  </a:lnTo>
                  <a:lnTo>
                    <a:pt x="62" y="169"/>
                  </a:lnTo>
                  <a:lnTo>
                    <a:pt x="62" y="169"/>
                  </a:lnTo>
                  <a:lnTo>
                    <a:pt x="62" y="165"/>
                  </a:lnTo>
                  <a:lnTo>
                    <a:pt x="62" y="165"/>
                  </a:lnTo>
                  <a:lnTo>
                    <a:pt x="62" y="165"/>
                  </a:lnTo>
                  <a:lnTo>
                    <a:pt x="62" y="165"/>
                  </a:lnTo>
                  <a:lnTo>
                    <a:pt x="59" y="159"/>
                  </a:lnTo>
                  <a:lnTo>
                    <a:pt x="59" y="159"/>
                  </a:lnTo>
                  <a:close/>
                  <a:moveTo>
                    <a:pt x="193" y="154"/>
                  </a:moveTo>
                  <a:lnTo>
                    <a:pt x="193" y="154"/>
                  </a:lnTo>
                  <a:lnTo>
                    <a:pt x="188" y="150"/>
                  </a:lnTo>
                  <a:lnTo>
                    <a:pt x="188" y="150"/>
                  </a:lnTo>
                  <a:lnTo>
                    <a:pt x="188" y="154"/>
                  </a:lnTo>
                  <a:lnTo>
                    <a:pt x="190" y="158"/>
                  </a:lnTo>
                  <a:lnTo>
                    <a:pt x="190" y="158"/>
                  </a:lnTo>
                  <a:lnTo>
                    <a:pt x="193" y="154"/>
                  </a:lnTo>
                  <a:lnTo>
                    <a:pt x="193" y="154"/>
                  </a:lnTo>
                  <a:close/>
                  <a:moveTo>
                    <a:pt x="35" y="147"/>
                  </a:moveTo>
                  <a:lnTo>
                    <a:pt x="35" y="147"/>
                  </a:lnTo>
                  <a:lnTo>
                    <a:pt x="35" y="148"/>
                  </a:lnTo>
                  <a:lnTo>
                    <a:pt x="35" y="148"/>
                  </a:lnTo>
                  <a:lnTo>
                    <a:pt x="41" y="159"/>
                  </a:lnTo>
                  <a:lnTo>
                    <a:pt x="41" y="159"/>
                  </a:lnTo>
                  <a:lnTo>
                    <a:pt x="40" y="153"/>
                  </a:lnTo>
                  <a:lnTo>
                    <a:pt x="40" y="153"/>
                  </a:lnTo>
                  <a:lnTo>
                    <a:pt x="38" y="151"/>
                  </a:lnTo>
                  <a:lnTo>
                    <a:pt x="38" y="151"/>
                  </a:lnTo>
                  <a:lnTo>
                    <a:pt x="37" y="150"/>
                  </a:lnTo>
                  <a:lnTo>
                    <a:pt x="37" y="150"/>
                  </a:lnTo>
                  <a:lnTo>
                    <a:pt x="35" y="147"/>
                  </a:lnTo>
                  <a:lnTo>
                    <a:pt x="35" y="147"/>
                  </a:lnTo>
                  <a:close/>
                  <a:moveTo>
                    <a:pt x="157" y="126"/>
                  </a:moveTo>
                  <a:lnTo>
                    <a:pt x="157" y="126"/>
                  </a:lnTo>
                  <a:lnTo>
                    <a:pt x="160" y="131"/>
                  </a:lnTo>
                  <a:lnTo>
                    <a:pt x="160" y="131"/>
                  </a:lnTo>
                  <a:lnTo>
                    <a:pt x="160" y="131"/>
                  </a:lnTo>
                  <a:lnTo>
                    <a:pt x="161" y="131"/>
                  </a:lnTo>
                  <a:lnTo>
                    <a:pt x="161" y="131"/>
                  </a:lnTo>
                  <a:lnTo>
                    <a:pt x="160" y="128"/>
                  </a:lnTo>
                  <a:lnTo>
                    <a:pt x="160" y="128"/>
                  </a:lnTo>
                  <a:lnTo>
                    <a:pt x="160" y="126"/>
                  </a:lnTo>
                  <a:lnTo>
                    <a:pt x="161" y="124"/>
                  </a:lnTo>
                  <a:lnTo>
                    <a:pt x="161" y="124"/>
                  </a:lnTo>
                  <a:lnTo>
                    <a:pt x="163" y="124"/>
                  </a:lnTo>
                  <a:lnTo>
                    <a:pt x="163" y="124"/>
                  </a:lnTo>
                  <a:lnTo>
                    <a:pt x="161" y="121"/>
                  </a:lnTo>
                  <a:lnTo>
                    <a:pt x="161" y="121"/>
                  </a:lnTo>
                  <a:lnTo>
                    <a:pt x="157" y="126"/>
                  </a:lnTo>
                  <a:lnTo>
                    <a:pt x="157" y="126"/>
                  </a:lnTo>
                  <a:close/>
                  <a:moveTo>
                    <a:pt x="169" y="156"/>
                  </a:moveTo>
                  <a:lnTo>
                    <a:pt x="169" y="156"/>
                  </a:lnTo>
                  <a:lnTo>
                    <a:pt x="174" y="151"/>
                  </a:lnTo>
                  <a:lnTo>
                    <a:pt x="174" y="151"/>
                  </a:lnTo>
                  <a:lnTo>
                    <a:pt x="171" y="150"/>
                  </a:lnTo>
                  <a:lnTo>
                    <a:pt x="171" y="150"/>
                  </a:lnTo>
                  <a:lnTo>
                    <a:pt x="169" y="153"/>
                  </a:lnTo>
                  <a:lnTo>
                    <a:pt x="169" y="156"/>
                  </a:lnTo>
                  <a:lnTo>
                    <a:pt x="169" y="156"/>
                  </a:lnTo>
                  <a:close/>
                  <a:moveTo>
                    <a:pt x="234" y="175"/>
                  </a:moveTo>
                  <a:lnTo>
                    <a:pt x="234" y="175"/>
                  </a:lnTo>
                  <a:lnTo>
                    <a:pt x="234" y="180"/>
                  </a:lnTo>
                  <a:lnTo>
                    <a:pt x="234" y="180"/>
                  </a:lnTo>
                  <a:lnTo>
                    <a:pt x="234" y="181"/>
                  </a:lnTo>
                  <a:lnTo>
                    <a:pt x="234" y="181"/>
                  </a:lnTo>
                  <a:lnTo>
                    <a:pt x="235" y="183"/>
                  </a:lnTo>
                  <a:lnTo>
                    <a:pt x="239" y="184"/>
                  </a:lnTo>
                  <a:lnTo>
                    <a:pt x="239" y="184"/>
                  </a:lnTo>
                  <a:lnTo>
                    <a:pt x="237" y="180"/>
                  </a:lnTo>
                  <a:lnTo>
                    <a:pt x="237" y="180"/>
                  </a:lnTo>
                  <a:lnTo>
                    <a:pt x="237" y="180"/>
                  </a:lnTo>
                  <a:lnTo>
                    <a:pt x="237" y="180"/>
                  </a:lnTo>
                  <a:lnTo>
                    <a:pt x="235" y="178"/>
                  </a:lnTo>
                  <a:lnTo>
                    <a:pt x="235" y="176"/>
                  </a:lnTo>
                  <a:lnTo>
                    <a:pt x="235" y="176"/>
                  </a:lnTo>
                  <a:lnTo>
                    <a:pt x="234" y="175"/>
                  </a:lnTo>
                  <a:lnTo>
                    <a:pt x="234" y="175"/>
                  </a:lnTo>
                  <a:close/>
                  <a:moveTo>
                    <a:pt x="284" y="139"/>
                  </a:moveTo>
                  <a:lnTo>
                    <a:pt x="284" y="139"/>
                  </a:lnTo>
                  <a:lnTo>
                    <a:pt x="284" y="139"/>
                  </a:lnTo>
                  <a:lnTo>
                    <a:pt x="284" y="139"/>
                  </a:lnTo>
                  <a:lnTo>
                    <a:pt x="283" y="148"/>
                  </a:lnTo>
                  <a:lnTo>
                    <a:pt x="283" y="148"/>
                  </a:lnTo>
                  <a:lnTo>
                    <a:pt x="283" y="151"/>
                  </a:lnTo>
                  <a:lnTo>
                    <a:pt x="283" y="151"/>
                  </a:lnTo>
                  <a:lnTo>
                    <a:pt x="284" y="148"/>
                  </a:lnTo>
                  <a:lnTo>
                    <a:pt x="284" y="148"/>
                  </a:lnTo>
                  <a:lnTo>
                    <a:pt x="284" y="139"/>
                  </a:lnTo>
                  <a:lnTo>
                    <a:pt x="284" y="139"/>
                  </a:lnTo>
                  <a:close/>
                  <a:moveTo>
                    <a:pt x="235" y="235"/>
                  </a:moveTo>
                  <a:lnTo>
                    <a:pt x="235" y="235"/>
                  </a:lnTo>
                  <a:lnTo>
                    <a:pt x="239" y="238"/>
                  </a:lnTo>
                  <a:lnTo>
                    <a:pt x="239" y="238"/>
                  </a:lnTo>
                  <a:lnTo>
                    <a:pt x="240" y="232"/>
                  </a:lnTo>
                  <a:lnTo>
                    <a:pt x="240" y="232"/>
                  </a:lnTo>
                  <a:lnTo>
                    <a:pt x="239" y="230"/>
                  </a:lnTo>
                  <a:lnTo>
                    <a:pt x="239" y="230"/>
                  </a:lnTo>
                  <a:lnTo>
                    <a:pt x="235" y="235"/>
                  </a:lnTo>
                  <a:lnTo>
                    <a:pt x="235" y="235"/>
                  </a:lnTo>
                  <a:close/>
                  <a:moveTo>
                    <a:pt x="194" y="17"/>
                  </a:moveTo>
                  <a:lnTo>
                    <a:pt x="194" y="17"/>
                  </a:lnTo>
                  <a:lnTo>
                    <a:pt x="194" y="22"/>
                  </a:lnTo>
                  <a:lnTo>
                    <a:pt x="194" y="22"/>
                  </a:lnTo>
                  <a:lnTo>
                    <a:pt x="194" y="23"/>
                  </a:lnTo>
                  <a:lnTo>
                    <a:pt x="196" y="23"/>
                  </a:lnTo>
                  <a:lnTo>
                    <a:pt x="196" y="23"/>
                  </a:lnTo>
                  <a:lnTo>
                    <a:pt x="199" y="22"/>
                  </a:lnTo>
                  <a:lnTo>
                    <a:pt x="199" y="22"/>
                  </a:lnTo>
                  <a:lnTo>
                    <a:pt x="194" y="17"/>
                  </a:lnTo>
                  <a:lnTo>
                    <a:pt x="194" y="17"/>
                  </a:lnTo>
                  <a:close/>
                  <a:moveTo>
                    <a:pt x="182" y="129"/>
                  </a:moveTo>
                  <a:lnTo>
                    <a:pt x="182" y="129"/>
                  </a:lnTo>
                  <a:lnTo>
                    <a:pt x="180" y="129"/>
                  </a:lnTo>
                  <a:lnTo>
                    <a:pt x="180" y="129"/>
                  </a:lnTo>
                  <a:lnTo>
                    <a:pt x="180" y="131"/>
                  </a:lnTo>
                  <a:lnTo>
                    <a:pt x="180" y="131"/>
                  </a:lnTo>
                  <a:lnTo>
                    <a:pt x="180" y="135"/>
                  </a:lnTo>
                  <a:lnTo>
                    <a:pt x="180" y="135"/>
                  </a:lnTo>
                  <a:lnTo>
                    <a:pt x="182" y="134"/>
                  </a:lnTo>
                  <a:lnTo>
                    <a:pt x="182" y="134"/>
                  </a:lnTo>
                  <a:lnTo>
                    <a:pt x="183" y="132"/>
                  </a:lnTo>
                  <a:lnTo>
                    <a:pt x="183" y="132"/>
                  </a:lnTo>
                  <a:lnTo>
                    <a:pt x="182" y="129"/>
                  </a:lnTo>
                  <a:lnTo>
                    <a:pt x="182" y="129"/>
                  </a:lnTo>
                  <a:close/>
                  <a:moveTo>
                    <a:pt x="256" y="188"/>
                  </a:moveTo>
                  <a:lnTo>
                    <a:pt x="256" y="188"/>
                  </a:lnTo>
                  <a:lnTo>
                    <a:pt x="257" y="184"/>
                  </a:lnTo>
                  <a:lnTo>
                    <a:pt x="257" y="180"/>
                  </a:lnTo>
                  <a:lnTo>
                    <a:pt x="257" y="180"/>
                  </a:lnTo>
                  <a:lnTo>
                    <a:pt x="254" y="183"/>
                  </a:lnTo>
                  <a:lnTo>
                    <a:pt x="256" y="188"/>
                  </a:lnTo>
                  <a:lnTo>
                    <a:pt x="256" y="188"/>
                  </a:lnTo>
                  <a:close/>
                  <a:moveTo>
                    <a:pt x="297" y="109"/>
                  </a:moveTo>
                  <a:lnTo>
                    <a:pt x="297" y="109"/>
                  </a:lnTo>
                  <a:lnTo>
                    <a:pt x="295" y="112"/>
                  </a:lnTo>
                  <a:lnTo>
                    <a:pt x="295" y="112"/>
                  </a:lnTo>
                  <a:lnTo>
                    <a:pt x="295" y="112"/>
                  </a:lnTo>
                  <a:lnTo>
                    <a:pt x="295" y="112"/>
                  </a:lnTo>
                  <a:lnTo>
                    <a:pt x="295" y="117"/>
                  </a:lnTo>
                  <a:lnTo>
                    <a:pt x="295" y="117"/>
                  </a:lnTo>
                  <a:lnTo>
                    <a:pt x="297" y="117"/>
                  </a:lnTo>
                  <a:lnTo>
                    <a:pt x="297" y="117"/>
                  </a:lnTo>
                  <a:lnTo>
                    <a:pt x="297" y="113"/>
                  </a:lnTo>
                  <a:lnTo>
                    <a:pt x="297" y="109"/>
                  </a:lnTo>
                  <a:lnTo>
                    <a:pt x="297" y="109"/>
                  </a:lnTo>
                  <a:close/>
                  <a:moveTo>
                    <a:pt x="65" y="151"/>
                  </a:moveTo>
                  <a:lnTo>
                    <a:pt x="65" y="151"/>
                  </a:lnTo>
                  <a:lnTo>
                    <a:pt x="65" y="151"/>
                  </a:lnTo>
                  <a:lnTo>
                    <a:pt x="65" y="151"/>
                  </a:lnTo>
                  <a:lnTo>
                    <a:pt x="62" y="143"/>
                  </a:lnTo>
                  <a:lnTo>
                    <a:pt x="62" y="143"/>
                  </a:lnTo>
                  <a:lnTo>
                    <a:pt x="59" y="147"/>
                  </a:lnTo>
                  <a:lnTo>
                    <a:pt x="59" y="147"/>
                  </a:lnTo>
                  <a:lnTo>
                    <a:pt x="65" y="151"/>
                  </a:lnTo>
                  <a:lnTo>
                    <a:pt x="65" y="151"/>
                  </a:lnTo>
                  <a:close/>
                  <a:moveTo>
                    <a:pt x="376" y="91"/>
                  </a:moveTo>
                  <a:lnTo>
                    <a:pt x="376" y="91"/>
                  </a:lnTo>
                  <a:lnTo>
                    <a:pt x="379" y="85"/>
                  </a:lnTo>
                  <a:lnTo>
                    <a:pt x="379" y="85"/>
                  </a:lnTo>
                  <a:lnTo>
                    <a:pt x="379" y="83"/>
                  </a:lnTo>
                  <a:lnTo>
                    <a:pt x="379" y="83"/>
                  </a:lnTo>
                  <a:lnTo>
                    <a:pt x="379" y="82"/>
                  </a:lnTo>
                  <a:lnTo>
                    <a:pt x="379" y="82"/>
                  </a:lnTo>
                  <a:lnTo>
                    <a:pt x="376" y="88"/>
                  </a:lnTo>
                  <a:lnTo>
                    <a:pt x="376" y="88"/>
                  </a:lnTo>
                  <a:lnTo>
                    <a:pt x="376" y="91"/>
                  </a:lnTo>
                  <a:lnTo>
                    <a:pt x="376" y="91"/>
                  </a:lnTo>
                  <a:close/>
                  <a:moveTo>
                    <a:pt x="224" y="290"/>
                  </a:moveTo>
                  <a:lnTo>
                    <a:pt x="224" y="290"/>
                  </a:lnTo>
                  <a:lnTo>
                    <a:pt x="221" y="290"/>
                  </a:lnTo>
                  <a:lnTo>
                    <a:pt x="221" y="290"/>
                  </a:lnTo>
                  <a:lnTo>
                    <a:pt x="226" y="295"/>
                  </a:lnTo>
                  <a:lnTo>
                    <a:pt x="226" y="295"/>
                  </a:lnTo>
                  <a:lnTo>
                    <a:pt x="226" y="293"/>
                  </a:lnTo>
                  <a:lnTo>
                    <a:pt x="227" y="292"/>
                  </a:lnTo>
                  <a:lnTo>
                    <a:pt x="227" y="292"/>
                  </a:lnTo>
                  <a:lnTo>
                    <a:pt x="224" y="290"/>
                  </a:lnTo>
                  <a:lnTo>
                    <a:pt x="224" y="290"/>
                  </a:lnTo>
                  <a:close/>
                  <a:moveTo>
                    <a:pt x="368" y="131"/>
                  </a:moveTo>
                  <a:lnTo>
                    <a:pt x="368" y="131"/>
                  </a:lnTo>
                  <a:lnTo>
                    <a:pt x="365" y="131"/>
                  </a:lnTo>
                  <a:lnTo>
                    <a:pt x="363" y="132"/>
                  </a:lnTo>
                  <a:lnTo>
                    <a:pt x="363" y="132"/>
                  </a:lnTo>
                  <a:lnTo>
                    <a:pt x="363" y="137"/>
                  </a:lnTo>
                  <a:lnTo>
                    <a:pt x="363" y="137"/>
                  </a:lnTo>
                  <a:lnTo>
                    <a:pt x="363" y="139"/>
                  </a:lnTo>
                  <a:lnTo>
                    <a:pt x="363" y="139"/>
                  </a:lnTo>
                  <a:lnTo>
                    <a:pt x="368" y="131"/>
                  </a:lnTo>
                  <a:lnTo>
                    <a:pt x="368" y="131"/>
                  </a:lnTo>
                  <a:close/>
                  <a:moveTo>
                    <a:pt x="139" y="208"/>
                  </a:moveTo>
                  <a:lnTo>
                    <a:pt x="139" y="208"/>
                  </a:lnTo>
                  <a:lnTo>
                    <a:pt x="145" y="214"/>
                  </a:lnTo>
                  <a:lnTo>
                    <a:pt x="145" y="214"/>
                  </a:lnTo>
                  <a:lnTo>
                    <a:pt x="147" y="214"/>
                  </a:lnTo>
                  <a:lnTo>
                    <a:pt x="147" y="214"/>
                  </a:lnTo>
                  <a:lnTo>
                    <a:pt x="145" y="211"/>
                  </a:lnTo>
                  <a:lnTo>
                    <a:pt x="145" y="211"/>
                  </a:lnTo>
                  <a:lnTo>
                    <a:pt x="141" y="206"/>
                  </a:lnTo>
                  <a:lnTo>
                    <a:pt x="141" y="206"/>
                  </a:lnTo>
                  <a:lnTo>
                    <a:pt x="139" y="208"/>
                  </a:lnTo>
                  <a:lnTo>
                    <a:pt x="139" y="208"/>
                  </a:lnTo>
                  <a:close/>
                  <a:moveTo>
                    <a:pt x="300" y="87"/>
                  </a:moveTo>
                  <a:lnTo>
                    <a:pt x="300" y="87"/>
                  </a:lnTo>
                  <a:lnTo>
                    <a:pt x="303" y="85"/>
                  </a:lnTo>
                  <a:lnTo>
                    <a:pt x="303" y="85"/>
                  </a:lnTo>
                  <a:lnTo>
                    <a:pt x="303" y="83"/>
                  </a:lnTo>
                  <a:lnTo>
                    <a:pt x="303" y="83"/>
                  </a:lnTo>
                  <a:lnTo>
                    <a:pt x="305" y="79"/>
                  </a:lnTo>
                  <a:lnTo>
                    <a:pt x="305" y="79"/>
                  </a:lnTo>
                  <a:lnTo>
                    <a:pt x="298" y="83"/>
                  </a:lnTo>
                  <a:lnTo>
                    <a:pt x="298" y="83"/>
                  </a:lnTo>
                  <a:lnTo>
                    <a:pt x="300" y="87"/>
                  </a:lnTo>
                  <a:lnTo>
                    <a:pt x="300" y="87"/>
                  </a:lnTo>
                  <a:close/>
                  <a:moveTo>
                    <a:pt x="133" y="206"/>
                  </a:moveTo>
                  <a:lnTo>
                    <a:pt x="133" y="206"/>
                  </a:lnTo>
                  <a:lnTo>
                    <a:pt x="130" y="203"/>
                  </a:lnTo>
                  <a:lnTo>
                    <a:pt x="130" y="203"/>
                  </a:lnTo>
                  <a:lnTo>
                    <a:pt x="128" y="206"/>
                  </a:lnTo>
                  <a:lnTo>
                    <a:pt x="128" y="206"/>
                  </a:lnTo>
                  <a:lnTo>
                    <a:pt x="128" y="206"/>
                  </a:lnTo>
                  <a:lnTo>
                    <a:pt x="130" y="208"/>
                  </a:lnTo>
                  <a:lnTo>
                    <a:pt x="130" y="208"/>
                  </a:lnTo>
                  <a:lnTo>
                    <a:pt x="131" y="208"/>
                  </a:lnTo>
                  <a:lnTo>
                    <a:pt x="131" y="208"/>
                  </a:lnTo>
                  <a:lnTo>
                    <a:pt x="133" y="206"/>
                  </a:lnTo>
                  <a:lnTo>
                    <a:pt x="133" y="206"/>
                  </a:lnTo>
                  <a:close/>
                  <a:moveTo>
                    <a:pt x="82" y="150"/>
                  </a:moveTo>
                  <a:lnTo>
                    <a:pt x="82" y="150"/>
                  </a:lnTo>
                  <a:lnTo>
                    <a:pt x="82" y="151"/>
                  </a:lnTo>
                  <a:lnTo>
                    <a:pt x="82" y="151"/>
                  </a:lnTo>
                  <a:lnTo>
                    <a:pt x="87" y="158"/>
                  </a:lnTo>
                  <a:lnTo>
                    <a:pt x="87" y="158"/>
                  </a:lnTo>
                  <a:lnTo>
                    <a:pt x="87" y="156"/>
                  </a:lnTo>
                  <a:lnTo>
                    <a:pt x="87" y="156"/>
                  </a:lnTo>
                  <a:lnTo>
                    <a:pt x="87" y="154"/>
                  </a:lnTo>
                  <a:lnTo>
                    <a:pt x="86" y="153"/>
                  </a:lnTo>
                  <a:lnTo>
                    <a:pt x="86" y="153"/>
                  </a:lnTo>
                  <a:lnTo>
                    <a:pt x="84" y="151"/>
                  </a:lnTo>
                  <a:lnTo>
                    <a:pt x="84" y="151"/>
                  </a:lnTo>
                  <a:lnTo>
                    <a:pt x="82" y="150"/>
                  </a:lnTo>
                  <a:lnTo>
                    <a:pt x="82" y="150"/>
                  </a:lnTo>
                  <a:close/>
                  <a:moveTo>
                    <a:pt x="310" y="203"/>
                  </a:moveTo>
                  <a:lnTo>
                    <a:pt x="310" y="203"/>
                  </a:lnTo>
                  <a:lnTo>
                    <a:pt x="317" y="194"/>
                  </a:lnTo>
                  <a:lnTo>
                    <a:pt x="317" y="194"/>
                  </a:lnTo>
                  <a:lnTo>
                    <a:pt x="316" y="194"/>
                  </a:lnTo>
                  <a:lnTo>
                    <a:pt x="316" y="194"/>
                  </a:lnTo>
                  <a:lnTo>
                    <a:pt x="310" y="202"/>
                  </a:lnTo>
                  <a:lnTo>
                    <a:pt x="310" y="202"/>
                  </a:lnTo>
                  <a:lnTo>
                    <a:pt x="310" y="203"/>
                  </a:lnTo>
                  <a:lnTo>
                    <a:pt x="310" y="203"/>
                  </a:lnTo>
                  <a:close/>
                  <a:moveTo>
                    <a:pt x="382" y="147"/>
                  </a:moveTo>
                  <a:lnTo>
                    <a:pt x="382" y="147"/>
                  </a:lnTo>
                  <a:lnTo>
                    <a:pt x="376" y="154"/>
                  </a:lnTo>
                  <a:lnTo>
                    <a:pt x="376" y="154"/>
                  </a:lnTo>
                  <a:lnTo>
                    <a:pt x="374" y="156"/>
                  </a:lnTo>
                  <a:lnTo>
                    <a:pt x="374" y="159"/>
                  </a:lnTo>
                  <a:lnTo>
                    <a:pt x="374" y="159"/>
                  </a:lnTo>
                  <a:lnTo>
                    <a:pt x="382" y="147"/>
                  </a:lnTo>
                  <a:lnTo>
                    <a:pt x="382" y="147"/>
                  </a:lnTo>
                  <a:close/>
                  <a:moveTo>
                    <a:pt x="308" y="76"/>
                  </a:moveTo>
                  <a:lnTo>
                    <a:pt x="308" y="76"/>
                  </a:lnTo>
                  <a:lnTo>
                    <a:pt x="311" y="79"/>
                  </a:lnTo>
                  <a:lnTo>
                    <a:pt x="311" y="79"/>
                  </a:lnTo>
                  <a:lnTo>
                    <a:pt x="313" y="77"/>
                  </a:lnTo>
                  <a:lnTo>
                    <a:pt x="313" y="77"/>
                  </a:lnTo>
                  <a:lnTo>
                    <a:pt x="313" y="72"/>
                  </a:lnTo>
                  <a:lnTo>
                    <a:pt x="313" y="72"/>
                  </a:lnTo>
                  <a:lnTo>
                    <a:pt x="311" y="72"/>
                  </a:lnTo>
                  <a:lnTo>
                    <a:pt x="308" y="76"/>
                  </a:lnTo>
                  <a:lnTo>
                    <a:pt x="308" y="76"/>
                  </a:lnTo>
                  <a:close/>
                  <a:moveTo>
                    <a:pt x="399" y="77"/>
                  </a:moveTo>
                  <a:lnTo>
                    <a:pt x="399" y="77"/>
                  </a:lnTo>
                  <a:lnTo>
                    <a:pt x="396" y="76"/>
                  </a:lnTo>
                  <a:lnTo>
                    <a:pt x="396" y="76"/>
                  </a:lnTo>
                  <a:lnTo>
                    <a:pt x="396" y="85"/>
                  </a:lnTo>
                  <a:lnTo>
                    <a:pt x="396" y="85"/>
                  </a:lnTo>
                  <a:lnTo>
                    <a:pt x="396" y="85"/>
                  </a:lnTo>
                  <a:lnTo>
                    <a:pt x="396" y="85"/>
                  </a:lnTo>
                  <a:lnTo>
                    <a:pt x="399" y="77"/>
                  </a:lnTo>
                  <a:lnTo>
                    <a:pt x="399" y="77"/>
                  </a:lnTo>
                  <a:close/>
                  <a:moveTo>
                    <a:pt x="237" y="263"/>
                  </a:moveTo>
                  <a:lnTo>
                    <a:pt x="237" y="263"/>
                  </a:lnTo>
                  <a:lnTo>
                    <a:pt x="235" y="263"/>
                  </a:lnTo>
                  <a:lnTo>
                    <a:pt x="235" y="263"/>
                  </a:lnTo>
                  <a:lnTo>
                    <a:pt x="235" y="273"/>
                  </a:lnTo>
                  <a:lnTo>
                    <a:pt x="235" y="273"/>
                  </a:lnTo>
                  <a:lnTo>
                    <a:pt x="239" y="268"/>
                  </a:lnTo>
                  <a:lnTo>
                    <a:pt x="239" y="268"/>
                  </a:lnTo>
                  <a:lnTo>
                    <a:pt x="239" y="268"/>
                  </a:lnTo>
                  <a:lnTo>
                    <a:pt x="239" y="268"/>
                  </a:lnTo>
                  <a:lnTo>
                    <a:pt x="237" y="263"/>
                  </a:lnTo>
                  <a:lnTo>
                    <a:pt x="237" y="263"/>
                  </a:lnTo>
                  <a:close/>
                  <a:moveTo>
                    <a:pt x="270" y="151"/>
                  </a:moveTo>
                  <a:lnTo>
                    <a:pt x="270" y="151"/>
                  </a:lnTo>
                  <a:lnTo>
                    <a:pt x="270" y="151"/>
                  </a:lnTo>
                  <a:lnTo>
                    <a:pt x="270" y="151"/>
                  </a:lnTo>
                  <a:lnTo>
                    <a:pt x="265" y="156"/>
                  </a:lnTo>
                  <a:lnTo>
                    <a:pt x="265" y="156"/>
                  </a:lnTo>
                  <a:lnTo>
                    <a:pt x="264" y="158"/>
                  </a:lnTo>
                  <a:lnTo>
                    <a:pt x="264" y="159"/>
                  </a:lnTo>
                  <a:lnTo>
                    <a:pt x="264" y="159"/>
                  </a:lnTo>
                  <a:lnTo>
                    <a:pt x="270" y="153"/>
                  </a:lnTo>
                  <a:lnTo>
                    <a:pt x="270" y="153"/>
                  </a:lnTo>
                  <a:lnTo>
                    <a:pt x="270" y="151"/>
                  </a:lnTo>
                  <a:lnTo>
                    <a:pt x="270" y="151"/>
                  </a:lnTo>
                  <a:close/>
                  <a:moveTo>
                    <a:pt x="188" y="260"/>
                  </a:moveTo>
                  <a:lnTo>
                    <a:pt x="188" y="260"/>
                  </a:lnTo>
                  <a:lnTo>
                    <a:pt x="186" y="259"/>
                  </a:lnTo>
                  <a:lnTo>
                    <a:pt x="186" y="259"/>
                  </a:lnTo>
                  <a:lnTo>
                    <a:pt x="182" y="255"/>
                  </a:lnTo>
                  <a:lnTo>
                    <a:pt x="182" y="255"/>
                  </a:lnTo>
                  <a:lnTo>
                    <a:pt x="182" y="257"/>
                  </a:lnTo>
                  <a:lnTo>
                    <a:pt x="182" y="257"/>
                  </a:lnTo>
                  <a:lnTo>
                    <a:pt x="188" y="260"/>
                  </a:lnTo>
                  <a:lnTo>
                    <a:pt x="188" y="260"/>
                  </a:lnTo>
                  <a:close/>
                  <a:moveTo>
                    <a:pt x="164" y="175"/>
                  </a:moveTo>
                  <a:lnTo>
                    <a:pt x="164" y="175"/>
                  </a:lnTo>
                  <a:lnTo>
                    <a:pt x="163" y="173"/>
                  </a:lnTo>
                  <a:lnTo>
                    <a:pt x="161" y="172"/>
                  </a:lnTo>
                  <a:lnTo>
                    <a:pt x="161" y="172"/>
                  </a:lnTo>
                  <a:lnTo>
                    <a:pt x="161" y="175"/>
                  </a:lnTo>
                  <a:lnTo>
                    <a:pt x="164" y="178"/>
                  </a:lnTo>
                  <a:lnTo>
                    <a:pt x="164" y="178"/>
                  </a:lnTo>
                  <a:lnTo>
                    <a:pt x="164" y="175"/>
                  </a:lnTo>
                  <a:lnTo>
                    <a:pt x="164" y="175"/>
                  </a:lnTo>
                  <a:close/>
                  <a:moveTo>
                    <a:pt x="257" y="129"/>
                  </a:moveTo>
                  <a:lnTo>
                    <a:pt x="257" y="129"/>
                  </a:lnTo>
                  <a:lnTo>
                    <a:pt x="256" y="132"/>
                  </a:lnTo>
                  <a:lnTo>
                    <a:pt x="256" y="132"/>
                  </a:lnTo>
                  <a:lnTo>
                    <a:pt x="256" y="134"/>
                  </a:lnTo>
                  <a:lnTo>
                    <a:pt x="256" y="134"/>
                  </a:lnTo>
                  <a:lnTo>
                    <a:pt x="257" y="137"/>
                  </a:lnTo>
                  <a:lnTo>
                    <a:pt x="257" y="137"/>
                  </a:lnTo>
                  <a:lnTo>
                    <a:pt x="257" y="137"/>
                  </a:lnTo>
                  <a:lnTo>
                    <a:pt x="257" y="137"/>
                  </a:lnTo>
                  <a:lnTo>
                    <a:pt x="257" y="132"/>
                  </a:lnTo>
                  <a:lnTo>
                    <a:pt x="257" y="129"/>
                  </a:lnTo>
                  <a:lnTo>
                    <a:pt x="257" y="129"/>
                  </a:lnTo>
                  <a:close/>
                  <a:moveTo>
                    <a:pt x="144" y="181"/>
                  </a:moveTo>
                  <a:lnTo>
                    <a:pt x="144" y="181"/>
                  </a:lnTo>
                  <a:lnTo>
                    <a:pt x="147" y="184"/>
                  </a:lnTo>
                  <a:lnTo>
                    <a:pt x="147" y="184"/>
                  </a:lnTo>
                  <a:lnTo>
                    <a:pt x="149" y="181"/>
                  </a:lnTo>
                  <a:lnTo>
                    <a:pt x="147" y="178"/>
                  </a:lnTo>
                  <a:lnTo>
                    <a:pt x="147" y="178"/>
                  </a:lnTo>
                  <a:lnTo>
                    <a:pt x="144" y="181"/>
                  </a:lnTo>
                  <a:lnTo>
                    <a:pt x="144" y="181"/>
                  </a:lnTo>
                  <a:close/>
                  <a:moveTo>
                    <a:pt x="280" y="230"/>
                  </a:moveTo>
                  <a:lnTo>
                    <a:pt x="280" y="230"/>
                  </a:lnTo>
                  <a:lnTo>
                    <a:pt x="283" y="227"/>
                  </a:lnTo>
                  <a:lnTo>
                    <a:pt x="283" y="227"/>
                  </a:lnTo>
                  <a:lnTo>
                    <a:pt x="280" y="225"/>
                  </a:lnTo>
                  <a:lnTo>
                    <a:pt x="280" y="225"/>
                  </a:lnTo>
                  <a:lnTo>
                    <a:pt x="278" y="227"/>
                  </a:lnTo>
                  <a:lnTo>
                    <a:pt x="278" y="227"/>
                  </a:lnTo>
                  <a:lnTo>
                    <a:pt x="280" y="230"/>
                  </a:lnTo>
                  <a:lnTo>
                    <a:pt x="280" y="230"/>
                  </a:lnTo>
                  <a:close/>
                  <a:moveTo>
                    <a:pt x="232" y="208"/>
                  </a:moveTo>
                  <a:lnTo>
                    <a:pt x="232" y="208"/>
                  </a:lnTo>
                  <a:lnTo>
                    <a:pt x="232" y="206"/>
                  </a:lnTo>
                  <a:lnTo>
                    <a:pt x="232" y="206"/>
                  </a:lnTo>
                  <a:lnTo>
                    <a:pt x="232" y="203"/>
                  </a:lnTo>
                  <a:lnTo>
                    <a:pt x="234" y="202"/>
                  </a:lnTo>
                  <a:lnTo>
                    <a:pt x="234" y="202"/>
                  </a:lnTo>
                  <a:lnTo>
                    <a:pt x="234" y="200"/>
                  </a:lnTo>
                  <a:lnTo>
                    <a:pt x="234" y="200"/>
                  </a:lnTo>
                  <a:lnTo>
                    <a:pt x="234" y="200"/>
                  </a:lnTo>
                  <a:lnTo>
                    <a:pt x="234" y="200"/>
                  </a:lnTo>
                  <a:lnTo>
                    <a:pt x="231" y="205"/>
                  </a:lnTo>
                  <a:lnTo>
                    <a:pt x="231" y="205"/>
                  </a:lnTo>
                  <a:lnTo>
                    <a:pt x="232" y="208"/>
                  </a:lnTo>
                  <a:lnTo>
                    <a:pt x="232" y="208"/>
                  </a:lnTo>
                  <a:close/>
                  <a:moveTo>
                    <a:pt x="265" y="120"/>
                  </a:moveTo>
                  <a:lnTo>
                    <a:pt x="265" y="120"/>
                  </a:lnTo>
                  <a:lnTo>
                    <a:pt x="267" y="121"/>
                  </a:lnTo>
                  <a:lnTo>
                    <a:pt x="267" y="121"/>
                  </a:lnTo>
                  <a:lnTo>
                    <a:pt x="269" y="117"/>
                  </a:lnTo>
                  <a:lnTo>
                    <a:pt x="269" y="117"/>
                  </a:lnTo>
                  <a:lnTo>
                    <a:pt x="269" y="115"/>
                  </a:lnTo>
                  <a:lnTo>
                    <a:pt x="269" y="115"/>
                  </a:lnTo>
                  <a:lnTo>
                    <a:pt x="265" y="120"/>
                  </a:lnTo>
                  <a:lnTo>
                    <a:pt x="265" y="120"/>
                  </a:lnTo>
                  <a:close/>
                  <a:moveTo>
                    <a:pt x="157" y="112"/>
                  </a:moveTo>
                  <a:lnTo>
                    <a:pt x="157" y="112"/>
                  </a:lnTo>
                  <a:lnTo>
                    <a:pt x="152" y="118"/>
                  </a:lnTo>
                  <a:lnTo>
                    <a:pt x="152" y="118"/>
                  </a:lnTo>
                  <a:lnTo>
                    <a:pt x="158" y="113"/>
                  </a:lnTo>
                  <a:lnTo>
                    <a:pt x="158" y="113"/>
                  </a:lnTo>
                  <a:lnTo>
                    <a:pt x="157" y="112"/>
                  </a:lnTo>
                  <a:lnTo>
                    <a:pt x="157" y="112"/>
                  </a:lnTo>
                  <a:close/>
                  <a:moveTo>
                    <a:pt x="269" y="91"/>
                  </a:moveTo>
                  <a:lnTo>
                    <a:pt x="269" y="91"/>
                  </a:lnTo>
                  <a:lnTo>
                    <a:pt x="270" y="91"/>
                  </a:lnTo>
                  <a:lnTo>
                    <a:pt x="270" y="91"/>
                  </a:lnTo>
                  <a:lnTo>
                    <a:pt x="272" y="88"/>
                  </a:lnTo>
                  <a:lnTo>
                    <a:pt x="272" y="88"/>
                  </a:lnTo>
                  <a:lnTo>
                    <a:pt x="273" y="87"/>
                  </a:lnTo>
                  <a:lnTo>
                    <a:pt x="273" y="83"/>
                  </a:lnTo>
                  <a:lnTo>
                    <a:pt x="273" y="83"/>
                  </a:lnTo>
                  <a:lnTo>
                    <a:pt x="272" y="83"/>
                  </a:lnTo>
                  <a:lnTo>
                    <a:pt x="272" y="85"/>
                  </a:lnTo>
                  <a:lnTo>
                    <a:pt x="272" y="85"/>
                  </a:lnTo>
                  <a:lnTo>
                    <a:pt x="269" y="91"/>
                  </a:lnTo>
                  <a:lnTo>
                    <a:pt x="269" y="91"/>
                  </a:lnTo>
                  <a:close/>
                  <a:moveTo>
                    <a:pt x="136" y="210"/>
                  </a:moveTo>
                  <a:lnTo>
                    <a:pt x="136" y="210"/>
                  </a:lnTo>
                  <a:lnTo>
                    <a:pt x="136" y="211"/>
                  </a:lnTo>
                  <a:lnTo>
                    <a:pt x="138" y="213"/>
                  </a:lnTo>
                  <a:lnTo>
                    <a:pt x="138" y="213"/>
                  </a:lnTo>
                  <a:lnTo>
                    <a:pt x="149" y="222"/>
                  </a:lnTo>
                  <a:lnTo>
                    <a:pt x="149" y="222"/>
                  </a:lnTo>
                  <a:lnTo>
                    <a:pt x="150" y="224"/>
                  </a:lnTo>
                  <a:lnTo>
                    <a:pt x="150" y="224"/>
                  </a:lnTo>
                  <a:lnTo>
                    <a:pt x="149" y="221"/>
                  </a:lnTo>
                  <a:lnTo>
                    <a:pt x="149" y="221"/>
                  </a:lnTo>
                  <a:lnTo>
                    <a:pt x="138" y="211"/>
                  </a:lnTo>
                  <a:lnTo>
                    <a:pt x="138" y="211"/>
                  </a:lnTo>
                  <a:lnTo>
                    <a:pt x="136" y="210"/>
                  </a:lnTo>
                  <a:lnTo>
                    <a:pt x="136" y="210"/>
                  </a:lnTo>
                  <a:close/>
                  <a:moveTo>
                    <a:pt x="286" y="181"/>
                  </a:moveTo>
                  <a:lnTo>
                    <a:pt x="286" y="181"/>
                  </a:lnTo>
                  <a:lnTo>
                    <a:pt x="287" y="176"/>
                  </a:lnTo>
                  <a:lnTo>
                    <a:pt x="287" y="173"/>
                  </a:lnTo>
                  <a:lnTo>
                    <a:pt x="287" y="173"/>
                  </a:lnTo>
                  <a:lnTo>
                    <a:pt x="286" y="176"/>
                  </a:lnTo>
                  <a:lnTo>
                    <a:pt x="286" y="176"/>
                  </a:lnTo>
                  <a:lnTo>
                    <a:pt x="284" y="178"/>
                  </a:lnTo>
                  <a:lnTo>
                    <a:pt x="286" y="181"/>
                  </a:lnTo>
                  <a:lnTo>
                    <a:pt x="286" y="181"/>
                  </a:lnTo>
                  <a:close/>
                  <a:moveTo>
                    <a:pt x="354" y="112"/>
                  </a:moveTo>
                  <a:lnTo>
                    <a:pt x="354" y="112"/>
                  </a:lnTo>
                  <a:lnTo>
                    <a:pt x="352" y="120"/>
                  </a:lnTo>
                  <a:lnTo>
                    <a:pt x="352" y="120"/>
                  </a:lnTo>
                  <a:lnTo>
                    <a:pt x="355" y="118"/>
                  </a:lnTo>
                  <a:lnTo>
                    <a:pt x="355" y="118"/>
                  </a:lnTo>
                  <a:lnTo>
                    <a:pt x="355" y="115"/>
                  </a:lnTo>
                  <a:lnTo>
                    <a:pt x="354" y="112"/>
                  </a:lnTo>
                  <a:lnTo>
                    <a:pt x="354" y="112"/>
                  </a:lnTo>
                  <a:close/>
                  <a:moveTo>
                    <a:pt x="278" y="113"/>
                  </a:moveTo>
                  <a:lnTo>
                    <a:pt x="278" y="113"/>
                  </a:lnTo>
                  <a:lnTo>
                    <a:pt x="283" y="110"/>
                  </a:lnTo>
                  <a:lnTo>
                    <a:pt x="283" y="106"/>
                  </a:lnTo>
                  <a:lnTo>
                    <a:pt x="283" y="106"/>
                  </a:lnTo>
                  <a:lnTo>
                    <a:pt x="283" y="106"/>
                  </a:lnTo>
                  <a:lnTo>
                    <a:pt x="283" y="106"/>
                  </a:lnTo>
                  <a:lnTo>
                    <a:pt x="278" y="112"/>
                  </a:lnTo>
                  <a:lnTo>
                    <a:pt x="278" y="112"/>
                  </a:lnTo>
                  <a:lnTo>
                    <a:pt x="278" y="113"/>
                  </a:lnTo>
                  <a:lnTo>
                    <a:pt x="278" y="113"/>
                  </a:lnTo>
                  <a:close/>
                  <a:moveTo>
                    <a:pt x="114" y="191"/>
                  </a:moveTo>
                  <a:lnTo>
                    <a:pt x="114" y="191"/>
                  </a:lnTo>
                  <a:lnTo>
                    <a:pt x="119" y="197"/>
                  </a:lnTo>
                  <a:lnTo>
                    <a:pt x="119" y="197"/>
                  </a:lnTo>
                  <a:lnTo>
                    <a:pt x="117" y="189"/>
                  </a:lnTo>
                  <a:lnTo>
                    <a:pt x="117" y="189"/>
                  </a:lnTo>
                  <a:lnTo>
                    <a:pt x="114" y="191"/>
                  </a:lnTo>
                  <a:lnTo>
                    <a:pt x="114" y="191"/>
                  </a:lnTo>
                  <a:close/>
                  <a:moveTo>
                    <a:pt x="136" y="137"/>
                  </a:moveTo>
                  <a:lnTo>
                    <a:pt x="136" y="137"/>
                  </a:lnTo>
                  <a:lnTo>
                    <a:pt x="133" y="142"/>
                  </a:lnTo>
                  <a:lnTo>
                    <a:pt x="133" y="142"/>
                  </a:lnTo>
                  <a:lnTo>
                    <a:pt x="134" y="143"/>
                  </a:lnTo>
                  <a:lnTo>
                    <a:pt x="134" y="143"/>
                  </a:lnTo>
                  <a:lnTo>
                    <a:pt x="136" y="140"/>
                  </a:lnTo>
                  <a:lnTo>
                    <a:pt x="136" y="140"/>
                  </a:lnTo>
                  <a:lnTo>
                    <a:pt x="136" y="137"/>
                  </a:lnTo>
                  <a:lnTo>
                    <a:pt x="136" y="137"/>
                  </a:lnTo>
                  <a:lnTo>
                    <a:pt x="136" y="137"/>
                  </a:lnTo>
                  <a:lnTo>
                    <a:pt x="136" y="137"/>
                  </a:lnTo>
                  <a:close/>
                  <a:moveTo>
                    <a:pt x="128" y="189"/>
                  </a:moveTo>
                  <a:lnTo>
                    <a:pt x="128" y="189"/>
                  </a:lnTo>
                  <a:lnTo>
                    <a:pt x="131" y="192"/>
                  </a:lnTo>
                  <a:lnTo>
                    <a:pt x="131" y="192"/>
                  </a:lnTo>
                  <a:lnTo>
                    <a:pt x="133" y="191"/>
                  </a:lnTo>
                  <a:lnTo>
                    <a:pt x="133" y="191"/>
                  </a:lnTo>
                  <a:lnTo>
                    <a:pt x="128" y="186"/>
                  </a:lnTo>
                  <a:lnTo>
                    <a:pt x="128" y="186"/>
                  </a:lnTo>
                  <a:lnTo>
                    <a:pt x="128" y="189"/>
                  </a:lnTo>
                  <a:lnTo>
                    <a:pt x="128" y="189"/>
                  </a:lnTo>
                  <a:close/>
                  <a:moveTo>
                    <a:pt x="248" y="134"/>
                  </a:moveTo>
                  <a:lnTo>
                    <a:pt x="248" y="134"/>
                  </a:lnTo>
                  <a:lnTo>
                    <a:pt x="246" y="132"/>
                  </a:lnTo>
                  <a:lnTo>
                    <a:pt x="246" y="132"/>
                  </a:lnTo>
                  <a:lnTo>
                    <a:pt x="243" y="135"/>
                  </a:lnTo>
                  <a:lnTo>
                    <a:pt x="243" y="135"/>
                  </a:lnTo>
                  <a:lnTo>
                    <a:pt x="242" y="139"/>
                  </a:lnTo>
                  <a:lnTo>
                    <a:pt x="242" y="139"/>
                  </a:lnTo>
                  <a:lnTo>
                    <a:pt x="242" y="139"/>
                  </a:lnTo>
                  <a:lnTo>
                    <a:pt x="242" y="139"/>
                  </a:lnTo>
                  <a:lnTo>
                    <a:pt x="243" y="139"/>
                  </a:lnTo>
                  <a:lnTo>
                    <a:pt x="243" y="139"/>
                  </a:lnTo>
                  <a:lnTo>
                    <a:pt x="248" y="134"/>
                  </a:lnTo>
                  <a:lnTo>
                    <a:pt x="248" y="134"/>
                  </a:lnTo>
                  <a:close/>
                  <a:moveTo>
                    <a:pt x="303" y="124"/>
                  </a:moveTo>
                  <a:lnTo>
                    <a:pt x="303" y="124"/>
                  </a:lnTo>
                  <a:lnTo>
                    <a:pt x="306" y="128"/>
                  </a:lnTo>
                  <a:lnTo>
                    <a:pt x="306" y="128"/>
                  </a:lnTo>
                  <a:lnTo>
                    <a:pt x="308" y="121"/>
                  </a:lnTo>
                  <a:lnTo>
                    <a:pt x="308" y="121"/>
                  </a:lnTo>
                  <a:lnTo>
                    <a:pt x="305" y="121"/>
                  </a:lnTo>
                  <a:lnTo>
                    <a:pt x="303" y="124"/>
                  </a:lnTo>
                  <a:lnTo>
                    <a:pt x="303" y="124"/>
                  </a:lnTo>
                  <a:close/>
                  <a:moveTo>
                    <a:pt x="265" y="191"/>
                  </a:moveTo>
                  <a:lnTo>
                    <a:pt x="265" y="191"/>
                  </a:lnTo>
                  <a:lnTo>
                    <a:pt x="262" y="197"/>
                  </a:lnTo>
                  <a:lnTo>
                    <a:pt x="262" y="197"/>
                  </a:lnTo>
                  <a:lnTo>
                    <a:pt x="262" y="199"/>
                  </a:lnTo>
                  <a:lnTo>
                    <a:pt x="262" y="199"/>
                  </a:lnTo>
                  <a:lnTo>
                    <a:pt x="262" y="199"/>
                  </a:lnTo>
                  <a:lnTo>
                    <a:pt x="262" y="199"/>
                  </a:lnTo>
                  <a:lnTo>
                    <a:pt x="265" y="195"/>
                  </a:lnTo>
                  <a:lnTo>
                    <a:pt x="265" y="195"/>
                  </a:lnTo>
                  <a:lnTo>
                    <a:pt x="265" y="194"/>
                  </a:lnTo>
                  <a:lnTo>
                    <a:pt x="265" y="191"/>
                  </a:lnTo>
                  <a:lnTo>
                    <a:pt x="265" y="191"/>
                  </a:lnTo>
                  <a:close/>
                  <a:moveTo>
                    <a:pt x="300" y="213"/>
                  </a:moveTo>
                  <a:lnTo>
                    <a:pt x="300" y="213"/>
                  </a:lnTo>
                  <a:lnTo>
                    <a:pt x="300" y="213"/>
                  </a:lnTo>
                  <a:lnTo>
                    <a:pt x="300" y="213"/>
                  </a:lnTo>
                  <a:lnTo>
                    <a:pt x="298" y="214"/>
                  </a:lnTo>
                  <a:lnTo>
                    <a:pt x="298" y="214"/>
                  </a:lnTo>
                  <a:lnTo>
                    <a:pt x="294" y="219"/>
                  </a:lnTo>
                  <a:lnTo>
                    <a:pt x="294" y="219"/>
                  </a:lnTo>
                  <a:lnTo>
                    <a:pt x="294" y="221"/>
                  </a:lnTo>
                  <a:lnTo>
                    <a:pt x="294" y="221"/>
                  </a:lnTo>
                  <a:lnTo>
                    <a:pt x="294" y="221"/>
                  </a:lnTo>
                  <a:lnTo>
                    <a:pt x="300" y="214"/>
                  </a:lnTo>
                  <a:lnTo>
                    <a:pt x="300" y="214"/>
                  </a:lnTo>
                  <a:lnTo>
                    <a:pt x="300" y="213"/>
                  </a:lnTo>
                  <a:lnTo>
                    <a:pt x="300" y="213"/>
                  </a:lnTo>
                  <a:close/>
                  <a:moveTo>
                    <a:pt x="163" y="225"/>
                  </a:moveTo>
                  <a:lnTo>
                    <a:pt x="163" y="225"/>
                  </a:lnTo>
                  <a:lnTo>
                    <a:pt x="161" y="229"/>
                  </a:lnTo>
                  <a:lnTo>
                    <a:pt x="161" y="229"/>
                  </a:lnTo>
                  <a:lnTo>
                    <a:pt x="161" y="230"/>
                  </a:lnTo>
                  <a:lnTo>
                    <a:pt x="161" y="230"/>
                  </a:lnTo>
                  <a:lnTo>
                    <a:pt x="163" y="230"/>
                  </a:lnTo>
                  <a:lnTo>
                    <a:pt x="164" y="230"/>
                  </a:lnTo>
                  <a:lnTo>
                    <a:pt x="164" y="230"/>
                  </a:lnTo>
                  <a:lnTo>
                    <a:pt x="164" y="227"/>
                  </a:lnTo>
                  <a:lnTo>
                    <a:pt x="163" y="225"/>
                  </a:lnTo>
                  <a:lnTo>
                    <a:pt x="163" y="225"/>
                  </a:lnTo>
                  <a:close/>
                  <a:moveTo>
                    <a:pt x="366" y="151"/>
                  </a:moveTo>
                  <a:lnTo>
                    <a:pt x="366" y="151"/>
                  </a:lnTo>
                  <a:lnTo>
                    <a:pt x="366" y="151"/>
                  </a:lnTo>
                  <a:lnTo>
                    <a:pt x="366" y="151"/>
                  </a:lnTo>
                  <a:lnTo>
                    <a:pt x="371" y="147"/>
                  </a:lnTo>
                  <a:lnTo>
                    <a:pt x="371" y="147"/>
                  </a:lnTo>
                  <a:lnTo>
                    <a:pt x="371" y="145"/>
                  </a:lnTo>
                  <a:lnTo>
                    <a:pt x="371" y="142"/>
                  </a:lnTo>
                  <a:lnTo>
                    <a:pt x="371" y="142"/>
                  </a:lnTo>
                  <a:lnTo>
                    <a:pt x="366" y="150"/>
                  </a:lnTo>
                  <a:lnTo>
                    <a:pt x="366" y="150"/>
                  </a:lnTo>
                  <a:lnTo>
                    <a:pt x="366" y="151"/>
                  </a:lnTo>
                  <a:lnTo>
                    <a:pt x="366" y="151"/>
                  </a:lnTo>
                  <a:close/>
                  <a:moveTo>
                    <a:pt x="250" y="139"/>
                  </a:moveTo>
                  <a:lnTo>
                    <a:pt x="250" y="139"/>
                  </a:lnTo>
                  <a:lnTo>
                    <a:pt x="250" y="139"/>
                  </a:lnTo>
                  <a:lnTo>
                    <a:pt x="250" y="139"/>
                  </a:lnTo>
                  <a:lnTo>
                    <a:pt x="246" y="142"/>
                  </a:lnTo>
                  <a:lnTo>
                    <a:pt x="246" y="142"/>
                  </a:lnTo>
                  <a:lnTo>
                    <a:pt x="250" y="145"/>
                  </a:lnTo>
                  <a:lnTo>
                    <a:pt x="250" y="145"/>
                  </a:lnTo>
                  <a:lnTo>
                    <a:pt x="250" y="139"/>
                  </a:lnTo>
                  <a:lnTo>
                    <a:pt x="250" y="139"/>
                  </a:lnTo>
                  <a:close/>
                  <a:moveTo>
                    <a:pt x="357" y="170"/>
                  </a:moveTo>
                  <a:lnTo>
                    <a:pt x="357" y="170"/>
                  </a:lnTo>
                  <a:lnTo>
                    <a:pt x="362" y="164"/>
                  </a:lnTo>
                  <a:lnTo>
                    <a:pt x="362" y="164"/>
                  </a:lnTo>
                  <a:lnTo>
                    <a:pt x="360" y="164"/>
                  </a:lnTo>
                  <a:lnTo>
                    <a:pt x="360" y="164"/>
                  </a:lnTo>
                  <a:lnTo>
                    <a:pt x="358" y="167"/>
                  </a:lnTo>
                  <a:lnTo>
                    <a:pt x="358" y="167"/>
                  </a:lnTo>
                  <a:lnTo>
                    <a:pt x="357" y="170"/>
                  </a:lnTo>
                  <a:lnTo>
                    <a:pt x="357" y="170"/>
                  </a:lnTo>
                  <a:close/>
                  <a:moveTo>
                    <a:pt x="115" y="143"/>
                  </a:moveTo>
                  <a:lnTo>
                    <a:pt x="115" y="143"/>
                  </a:lnTo>
                  <a:lnTo>
                    <a:pt x="119" y="145"/>
                  </a:lnTo>
                  <a:lnTo>
                    <a:pt x="119" y="145"/>
                  </a:lnTo>
                  <a:lnTo>
                    <a:pt x="119" y="142"/>
                  </a:lnTo>
                  <a:lnTo>
                    <a:pt x="119" y="140"/>
                  </a:lnTo>
                  <a:lnTo>
                    <a:pt x="119" y="140"/>
                  </a:lnTo>
                  <a:lnTo>
                    <a:pt x="115" y="143"/>
                  </a:lnTo>
                  <a:lnTo>
                    <a:pt x="115" y="143"/>
                  </a:lnTo>
                  <a:close/>
                  <a:moveTo>
                    <a:pt x="199" y="106"/>
                  </a:moveTo>
                  <a:lnTo>
                    <a:pt x="199" y="106"/>
                  </a:lnTo>
                  <a:lnTo>
                    <a:pt x="199" y="102"/>
                  </a:lnTo>
                  <a:lnTo>
                    <a:pt x="199" y="99"/>
                  </a:lnTo>
                  <a:lnTo>
                    <a:pt x="199" y="99"/>
                  </a:lnTo>
                  <a:lnTo>
                    <a:pt x="198" y="102"/>
                  </a:lnTo>
                  <a:lnTo>
                    <a:pt x="198" y="106"/>
                  </a:lnTo>
                  <a:lnTo>
                    <a:pt x="198" y="106"/>
                  </a:lnTo>
                  <a:lnTo>
                    <a:pt x="199" y="106"/>
                  </a:lnTo>
                  <a:lnTo>
                    <a:pt x="199" y="106"/>
                  </a:lnTo>
                  <a:close/>
                  <a:moveTo>
                    <a:pt x="158" y="181"/>
                  </a:moveTo>
                  <a:lnTo>
                    <a:pt x="158" y="181"/>
                  </a:lnTo>
                  <a:lnTo>
                    <a:pt x="158" y="189"/>
                  </a:lnTo>
                  <a:lnTo>
                    <a:pt x="158" y="189"/>
                  </a:lnTo>
                  <a:lnTo>
                    <a:pt x="160" y="186"/>
                  </a:lnTo>
                  <a:lnTo>
                    <a:pt x="160" y="186"/>
                  </a:lnTo>
                  <a:lnTo>
                    <a:pt x="158" y="181"/>
                  </a:lnTo>
                  <a:lnTo>
                    <a:pt x="158" y="181"/>
                  </a:lnTo>
                  <a:close/>
                  <a:moveTo>
                    <a:pt x="300" y="120"/>
                  </a:moveTo>
                  <a:lnTo>
                    <a:pt x="300" y="120"/>
                  </a:lnTo>
                  <a:lnTo>
                    <a:pt x="300" y="120"/>
                  </a:lnTo>
                  <a:lnTo>
                    <a:pt x="300" y="120"/>
                  </a:lnTo>
                  <a:lnTo>
                    <a:pt x="305" y="113"/>
                  </a:lnTo>
                  <a:lnTo>
                    <a:pt x="305" y="113"/>
                  </a:lnTo>
                  <a:lnTo>
                    <a:pt x="302" y="113"/>
                  </a:lnTo>
                  <a:lnTo>
                    <a:pt x="302" y="113"/>
                  </a:lnTo>
                  <a:lnTo>
                    <a:pt x="300" y="120"/>
                  </a:lnTo>
                  <a:lnTo>
                    <a:pt x="300" y="120"/>
                  </a:lnTo>
                  <a:close/>
                  <a:moveTo>
                    <a:pt x="130" y="150"/>
                  </a:moveTo>
                  <a:lnTo>
                    <a:pt x="130" y="150"/>
                  </a:lnTo>
                  <a:lnTo>
                    <a:pt x="130" y="151"/>
                  </a:lnTo>
                  <a:lnTo>
                    <a:pt x="130" y="151"/>
                  </a:lnTo>
                  <a:lnTo>
                    <a:pt x="130" y="151"/>
                  </a:lnTo>
                  <a:lnTo>
                    <a:pt x="130" y="151"/>
                  </a:lnTo>
                  <a:lnTo>
                    <a:pt x="131" y="154"/>
                  </a:lnTo>
                  <a:lnTo>
                    <a:pt x="134" y="156"/>
                  </a:lnTo>
                  <a:lnTo>
                    <a:pt x="134" y="156"/>
                  </a:lnTo>
                  <a:lnTo>
                    <a:pt x="134" y="154"/>
                  </a:lnTo>
                  <a:lnTo>
                    <a:pt x="134" y="154"/>
                  </a:lnTo>
                  <a:lnTo>
                    <a:pt x="130" y="150"/>
                  </a:lnTo>
                  <a:lnTo>
                    <a:pt x="130" y="150"/>
                  </a:lnTo>
                  <a:close/>
                  <a:moveTo>
                    <a:pt x="390" y="90"/>
                  </a:moveTo>
                  <a:lnTo>
                    <a:pt x="390" y="90"/>
                  </a:lnTo>
                  <a:lnTo>
                    <a:pt x="392" y="90"/>
                  </a:lnTo>
                  <a:lnTo>
                    <a:pt x="392" y="90"/>
                  </a:lnTo>
                  <a:lnTo>
                    <a:pt x="393" y="80"/>
                  </a:lnTo>
                  <a:lnTo>
                    <a:pt x="393" y="80"/>
                  </a:lnTo>
                  <a:lnTo>
                    <a:pt x="392" y="80"/>
                  </a:lnTo>
                  <a:lnTo>
                    <a:pt x="392" y="80"/>
                  </a:lnTo>
                  <a:lnTo>
                    <a:pt x="392" y="80"/>
                  </a:lnTo>
                  <a:lnTo>
                    <a:pt x="392" y="80"/>
                  </a:lnTo>
                  <a:lnTo>
                    <a:pt x="390" y="85"/>
                  </a:lnTo>
                  <a:lnTo>
                    <a:pt x="390" y="85"/>
                  </a:lnTo>
                  <a:lnTo>
                    <a:pt x="390" y="85"/>
                  </a:lnTo>
                  <a:lnTo>
                    <a:pt x="390" y="85"/>
                  </a:lnTo>
                  <a:lnTo>
                    <a:pt x="390" y="90"/>
                  </a:lnTo>
                  <a:lnTo>
                    <a:pt x="390" y="90"/>
                  </a:lnTo>
                  <a:close/>
                  <a:moveTo>
                    <a:pt x="190" y="117"/>
                  </a:moveTo>
                  <a:lnTo>
                    <a:pt x="190" y="117"/>
                  </a:lnTo>
                  <a:lnTo>
                    <a:pt x="193" y="121"/>
                  </a:lnTo>
                  <a:lnTo>
                    <a:pt x="193" y="121"/>
                  </a:lnTo>
                  <a:lnTo>
                    <a:pt x="194" y="120"/>
                  </a:lnTo>
                  <a:lnTo>
                    <a:pt x="194" y="120"/>
                  </a:lnTo>
                  <a:lnTo>
                    <a:pt x="191" y="115"/>
                  </a:lnTo>
                  <a:lnTo>
                    <a:pt x="191" y="115"/>
                  </a:lnTo>
                  <a:lnTo>
                    <a:pt x="190" y="117"/>
                  </a:lnTo>
                  <a:lnTo>
                    <a:pt x="190" y="117"/>
                  </a:lnTo>
                  <a:close/>
                  <a:moveTo>
                    <a:pt x="179" y="94"/>
                  </a:moveTo>
                  <a:lnTo>
                    <a:pt x="179" y="94"/>
                  </a:lnTo>
                  <a:lnTo>
                    <a:pt x="180" y="90"/>
                  </a:lnTo>
                  <a:lnTo>
                    <a:pt x="179" y="87"/>
                  </a:lnTo>
                  <a:lnTo>
                    <a:pt x="179" y="87"/>
                  </a:lnTo>
                  <a:lnTo>
                    <a:pt x="177" y="88"/>
                  </a:lnTo>
                  <a:lnTo>
                    <a:pt x="177" y="90"/>
                  </a:lnTo>
                  <a:lnTo>
                    <a:pt x="177" y="90"/>
                  </a:lnTo>
                  <a:lnTo>
                    <a:pt x="179" y="94"/>
                  </a:lnTo>
                  <a:lnTo>
                    <a:pt x="179" y="94"/>
                  </a:lnTo>
                  <a:close/>
                  <a:moveTo>
                    <a:pt x="185" y="162"/>
                  </a:moveTo>
                  <a:lnTo>
                    <a:pt x="185" y="162"/>
                  </a:lnTo>
                  <a:lnTo>
                    <a:pt x="186" y="158"/>
                  </a:lnTo>
                  <a:lnTo>
                    <a:pt x="185" y="156"/>
                  </a:lnTo>
                  <a:lnTo>
                    <a:pt x="185" y="156"/>
                  </a:lnTo>
                  <a:lnTo>
                    <a:pt x="183" y="158"/>
                  </a:lnTo>
                  <a:lnTo>
                    <a:pt x="183" y="159"/>
                  </a:lnTo>
                  <a:lnTo>
                    <a:pt x="183" y="159"/>
                  </a:lnTo>
                  <a:lnTo>
                    <a:pt x="185" y="162"/>
                  </a:lnTo>
                  <a:lnTo>
                    <a:pt x="185" y="162"/>
                  </a:lnTo>
                  <a:close/>
                  <a:moveTo>
                    <a:pt x="245" y="145"/>
                  </a:moveTo>
                  <a:lnTo>
                    <a:pt x="245" y="145"/>
                  </a:lnTo>
                  <a:lnTo>
                    <a:pt x="242" y="148"/>
                  </a:lnTo>
                  <a:lnTo>
                    <a:pt x="242" y="148"/>
                  </a:lnTo>
                  <a:lnTo>
                    <a:pt x="242" y="150"/>
                  </a:lnTo>
                  <a:lnTo>
                    <a:pt x="242" y="150"/>
                  </a:lnTo>
                  <a:lnTo>
                    <a:pt x="246" y="147"/>
                  </a:lnTo>
                  <a:lnTo>
                    <a:pt x="246" y="147"/>
                  </a:lnTo>
                  <a:lnTo>
                    <a:pt x="245" y="145"/>
                  </a:lnTo>
                  <a:lnTo>
                    <a:pt x="245" y="145"/>
                  </a:lnTo>
                  <a:close/>
                  <a:moveTo>
                    <a:pt x="284" y="203"/>
                  </a:moveTo>
                  <a:lnTo>
                    <a:pt x="284" y="203"/>
                  </a:lnTo>
                  <a:lnTo>
                    <a:pt x="289" y="197"/>
                  </a:lnTo>
                  <a:lnTo>
                    <a:pt x="289" y="197"/>
                  </a:lnTo>
                  <a:lnTo>
                    <a:pt x="283" y="202"/>
                  </a:lnTo>
                  <a:lnTo>
                    <a:pt x="283" y="202"/>
                  </a:lnTo>
                  <a:lnTo>
                    <a:pt x="284" y="203"/>
                  </a:lnTo>
                  <a:lnTo>
                    <a:pt x="284" y="203"/>
                  </a:lnTo>
                  <a:close/>
                  <a:moveTo>
                    <a:pt x="272" y="257"/>
                  </a:moveTo>
                  <a:lnTo>
                    <a:pt x="272" y="257"/>
                  </a:lnTo>
                  <a:lnTo>
                    <a:pt x="259" y="268"/>
                  </a:lnTo>
                  <a:lnTo>
                    <a:pt x="259" y="268"/>
                  </a:lnTo>
                  <a:lnTo>
                    <a:pt x="265" y="263"/>
                  </a:lnTo>
                  <a:lnTo>
                    <a:pt x="272" y="257"/>
                  </a:lnTo>
                  <a:lnTo>
                    <a:pt x="272" y="257"/>
                  </a:lnTo>
                  <a:close/>
                  <a:moveTo>
                    <a:pt x="270" y="181"/>
                  </a:moveTo>
                  <a:lnTo>
                    <a:pt x="270" y="181"/>
                  </a:lnTo>
                  <a:lnTo>
                    <a:pt x="272" y="181"/>
                  </a:lnTo>
                  <a:lnTo>
                    <a:pt x="272" y="181"/>
                  </a:lnTo>
                  <a:lnTo>
                    <a:pt x="275" y="178"/>
                  </a:lnTo>
                  <a:lnTo>
                    <a:pt x="275" y="178"/>
                  </a:lnTo>
                  <a:lnTo>
                    <a:pt x="275" y="175"/>
                  </a:lnTo>
                  <a:lnTo>
                    <a:pt x="275" y="175"/>
                  </a:lnTo>
                  <a:lnTo>
                    <a:pt x="270" y="181"/>
                  </a:lnTo>
                  <a:lnTo>
                    <a:pt x="270" y="181"/>
                  </a:lnTo>
                  <a:close/>
                  <a:moveTo>
                    <a:pt x="305" y="195"/>
                  </a:moveTo>
                  <a:lnTo>
                    <a:pt x="305" y="195"/>
                  </a:lnTo>
                  <a:lnTo>
                    <a:pt x="311" y="189"/>
                  </a:lnTo>
                  <a:lnTo>
                    <a:pt x="311" y="189"/>
                  </a:lnTo>
                  <a:lnTo>
                    <a:pt x="310" y="188"/>
                  </a:lnTo>
                  <a:lnTo>
                    <a:pt x="310" y="188"/>
                  </a:lnTo>
                  <a:lnTo>
                    <a:pt x="305" y="195"/>
                  </a:lnTo>
                  <a:lnTo>
                    <a:pt x="305" y="195"/>
                  </a:lnTo>
                  <a:close/>
                  <a:moveTo>
                    <a:pt x="155" y="227"/>
                  </a:moveTo>
                  <a:lnTo>
                    <a:pt x="155" y="227"/>
                  </a:lnTo>
                  <a:lnTo>
                    <a:pt x="157" y="230"/>
                  </a:lnTo>
                  <a:lnTo>
                    <a:pt x="158" y="232"/>
                  </a:lnTo>
                  <a:lnTo>
                    <a:pt x="158" y="232"/>
                  </a:lnTo>
                  <a:lnTo>
                    <a:pt x="158" y="227"/>
                  </a:lnTo>
                  <a:lnTo>
                    <a:pt x="158" y="227"/>
                  </a:lnTo>
                  <a:lnTo>
                    <a:pt x="155" y="227"/>
                  </a:lnTo>
                  <a:lnTo>
                    <a:pt x="155" y="227"/>
                  </a:lnTo>
                  <a:close/>
                  <a:moveTo>
                    <a:pt x="149" y="129"/>
                  </a:moveTo>
                  <a:lnTo>
                    <a:pt x="149" y="129"/>
                  </a:lnTo>
                  <a:lnTo>
                    <a:pt x="150" y="124"/>
                  </a:lnTo>
                  <a:lnTo>
                    <a:pt x="150" y="124"/>
                  </a:lnTo>
                  <a:lnTo>
                    <a:pt x="150" y="123"/>
                  </a:lnTo>
                  <a:lnTo>
                    <a:pt x="150" y="123"/>
                  </a:lnTo>
                  <a:lnTo>
                    <a:pt x="145" y="126"/>
                  </a:lnTo>
                  <a:lnTo>
                    <a:pt x="145" y="126"/>
                  </a:lnTo>
                  <a:lnTo>
                    <a:pt x="149" y="129"/>
                  </a:lnTo>
                  <a:lnTo>
                    <a:pt x="149" y="129"/>
                  </a:lnTo>
                  <a:close/>
                  <a:moveTo>
                    <a:pt x="78" y="170"/>
                  </a:moveTo>
                  <a:lnTo>
                    <a:pt x="78" y="170"/>
                  </a:lnTo>
                  <a:lnTo>
                    <a:pt x="79" y="169"/>
                  </a:lnTo>
                  <a:lnTo>
                    <a:pt x="79" y="169"/>
                  </a:lnTo>
                  <a:lnTo>
                    <a:pt x="74" y="164"/>
                  </a:lnTo>
                  <a:lnTo>
                    <a:pt x="74" y="164"/>
                  </a:lnTo>
                  <a:lnTo>
                    <a:pt x="78" y="170"/>
                  </a:lnTo>
                  <a:lnTo>
                    <a:pt x="78" y="170"/>
                  </a:lnTo>
                  <a:close/>
                  <a:moveTo>
                    <a:pt x="29" y="147"/>
                  </a:moveTo>
                  <a:lnTo>
                    <a:pt x="29" y="147"/>
                  </a:lnTo>
                  <a:lnTo>
                    <a:pt x="29" y="147"/>
                  </a:lnTo>
                  <a:lnTo>
                    <a:pt x="29" y="147"/>
                  </a:lnTo>
                  <a:lnTo>
                    <a:pt x="33" y="154"/>
                  </a:lnTo>
                  <a:lnTo>
                    <a:pt x="33" y="154"/>
                  </a:lnTo>
                  <a:lnTo>
                    <a:pt x="33" y="154"/>
                  </a:lnTo>
                  <a:lnTo>
                    <a:pt x="33" y="154"/>
                  </a:lnTo>
                  <a:lnTo>
                    <a:pt x="30" y="148"/>
                  </a:lnTo>
                  <a:lnTo>
                    <a:pt x="30" y="148"/>
                  </a:lnTo>
                  <a:lnTo>
                    <a:pt x="29" y="147"/>
                  </a:lnTo>
                  <a:lnTo>
                    <a:pt x="29" y="147"/>
                  </a:lnTo>
                  <a:close/>
                  <a:moveTo>
                    <a:pt x="313" y="186"/>
                  </a:moveTo>
                  <a:lnTo>
                    <a:pt x="313" y="186"/>
                  </a:lnTo>
                  <a:lnTo>
                    <a:pt x="316" y="184"/>
                  </a:lnTo>
                  <a:lnTo>
                    <a:pt x="314" y="181"/>
                  </a:lnTo>
                  <a:lnTo>
                    <a:pt x="314" y="181"/>
                  </a:lnTo>
                  <a:lnTo>
                    <a:pt x="311" y="184"/>
                  </a:lnTo>
                  <a:lnTo>
                    <a:pt x="311" y="184"/>
                  </a:lnTo>
                  <a:lnTo>
                    <a:pt x="313" y="186"/>
                  </a:lnTo>
                  <a:lnTo>
                    <a:pt x="313" y="186"/>
                  </a:lnTo>
                  <a:close/>
                  <a:moveTo>
                    <a:pt x="333" y="113"/>
                  </a:moveTo>
                  <a:lnTo>
                    <a:pt x="333" y="113"/>
                  </a:lnTo>
                  <a:lnTo>
                    <a:pt x="333" y="118"/>
                  </a:lnTo>
                  <a:lnTo>
                    <a:pt x="333" y="118"/>
                  </a:lnTo>
                  <a:lnTo>
                    <a:pt x="336" y="117"/>
                  </a:lnTo>
                  <a:lnTo>
                    <a:pt x="336" y="117"/>
                  </a:lnTo>
                  <a:lnTo>
                    <a:pt x="336" y="113"/>
                  </a:lnTo>
                  <a:lnTo>
                    <a:pt x="333" y="113"/>
                  </a:lnTo>
                  <a:lnTo>
                    <a:pt x="333" y="113"/>
                  </a:lnTo>
                  <a:close/>
                  <a:moveTo>
                    <a:pt x="81" y="206"/>
                  </a:moveTo>
                  <a:lnTo>
                    <a:pt x="81" y="206"/>
                  </a:lnTo>
                  <a:lnTo>
                    <a:pt x="78" y="203"/>
                  </a:lnTo>
                  <a:lnTo>
                    <a:pt x="71" y="199"/>
                  </a:lnTo>
                  <a:lnTo>
                    <a:pt x="71" y="199"/>
                  </a:lnTo>
                  <a:lnTo>
                    <a:pt x="81" y="206"/>
                  </a:lnTo>
                  <a:lnTo>
                    <a:pt x="81" y="206"/>
                  </a:lnTo>
                  <a:close/>
                  <a:moveTo>
                    <a:pt x="377" y="96"/>
                  </a:moveTo>
                  <a:lnTo>
                    <a:pt x="377" y="96"/>
                  </a:lnTo>
                  <a:lnTo>
                    <a:pt x="377" y="96"/>
                  </a:lnTo>
                  <a:lnTo>
                    <a:pt x="377" y="96"/>
                  </a:lnTo>
                  <a:lnTo>
                    <a:pt x="382" y="91"/>
                  </a:lnTo>
                  <a:lnTo>
                    <a:pt x="382" y="91"/>
                  </a:lnTo>
                  <a:lnTo>
                    <a:pt x="382" y="90"/>
                  </a:lnTo>
                  <a:lnTo>
                    <a:pt x="382" y="88"/>
                  </a:lnTo>
                  <a:lnTo>
                    <a:pt x="382" y="88"/>
                  </a:lnTo>
                  <a:lnTo>
                    <a:pt x="377" y="96"/>
                  </a:lnTo>
                  <a:lnTo>
                    <a:pt x="377" y="96"/>
                  </a:lnTo>
                  <a:close/>
                  <a:moveTo>
                    <a:pt x="185" y="208"/>
                  </a:moveTo>
                  <a:lnTo>
                    <a:pt x="185" y="208"/>
                  </a:lnTo>
                  <a:lnTo>
                    <a:pt x="185" y="205"/>
                  </a:lnTo>
                  <a:lnTo>
                    <a:pt x="185" y="205"/>
                  </a:lnTo>
                  <a:lnTo>
                    <a:pt x="182" y="202"/>
                  </a:lnTo>
                  <a:lnTo>
                    <a:pt x="182" y="202"/>
                  </a:lnTo>
                  <a:lnTo>
                    <a:pt x="183" y="205"/>
                  </a:lnTo>
                  <a:lnTo>
                    <a:pt x="185" y="208"/>
                  </a:lnTo>
                  <a:lnTo>
                    <a:pt x="185" y="208"/>
                  </a:lnTo>
                  <a:close/>
                  <a:moveTo>
                    <a:pt x="406" y="79"/>
                  </a:moveTo>
                  <a:lnTo>
                    <a:pt x="406" y="79"/>
                  </a:lnTo>
                  <a:lnTo>
                    <a:pt x="407" y="71"/>
                  </a:lnTo>
                  <a:lnTo>
                    <a:pt x="407" y="71"/>
                  </a:lnTo>
                  <a:lnTo>
                    <a:pt x="406" y="71"/>
                  </a:lnTo>
                  <a:lnTo>
                    <a:pt x="406" y="71"/>
                  </a:lnTo>
                  <a:lnTo>
                    <a:pt x="406" y="76"/>
                  </a:lnTo>
                  <a:lnTo>
                    <a:pt x="406" y="79"/>
                  </a:lnTo>
                  <a:lnTo>
                    <a:pt x="406" y="79"/>
                  </a:lnTo>
                  <a:close/>
                  <a:moveTo>
                    <a:pt x="216" y="271"/>
                  </a:moveTo>
                  <a:lnTo>
                    <a:pt x="216" y="271"/>
                  </a:lnTo>
                  <a:lnTo>
                    <a:pt x="216" y="273"/>
                  </a:lnTo>
                  <a:lnTo>
                    <a:pt x="216" y="273"/>
                  </a:lnTo>
                  <a:lnTo>
                    <a:pt x="216" y="273"/>
                  </a:lnTo>
                  <a:lnTo>
                    <a:pt x="216" y="273"/>
                  </a:lnTo>
                  <a:lnTo>
                    <a:pt x="221" y="274"/>
                  </a:lnTo>
                  <a:lnTo>
                    <a:pt x="221" y="274"/>
                  </a:lnTo>
                  <a:lnTo>
                    <a:pt x="220" y="273"/>
                  </a:lnTo>
                  <a:lnTo>
                    <a:pt x="216" y="271"/>
                  </a:lnTo>
                  <a:lnTo>
                    <a:pt x="216" y="271"/>
                  </a:lnTo>
                  <a:close/>
                  <a:moveTo>
                    <a:pt x="387" y="69"/>
                  </a:moveTo>
                  <a:lnTo>
                    <a:pt x="387" y="69"/>
                  </a:lnTo>
                  <a:lnTo>
                    <a:pt x="388" y="76"/>
                  </a:lnTo>
                  <a:lnTo>
                    <a:pt x="388" y="76"/>
                  </a:lnTo>
                  <a:lnTo>
                    <a:pt x="388" y="74"/>
                  </a:lnTo>
                  <a:lnTo>
                    <a:pt x="388" y="74"/>
                  </a:lnTo>
                  <a:lnTo>
                    <a:pt x="388" y="69"/>
                  </a:lnTo>
                  <a:lnTo>
                    <a:pt x="388" y="69"/>
                  </a:lnTo>
                  <a:lnTo>
                    <a:pt x="387" y="69"/>
                  </a:lnTo>
                  <a:lnTo>
                    <a:pt x="387" y="69"/>
                  </a:lnTo>
                  <a:lnTo>
                    <a:pt x="387" y="69"/>
                  </a:lnTo>
                  <a:close/>
                  <a:moveTo>
                    <a:pt x="377" y="79"/>
                  </a:moveTo>
                  <a:lnTo>
                    <a:pt x="377" y="79"/>
                  </a:lnTo>
                  <a:lnTo>
                    <a:pt x="376" y="77"/>
                  </a:lnTo>
                  <a:lnTo>
                    <a:pt x="376" y="77"/>
                  </a:lnTo>
                  <a:lnTo>
                    <a:pt x="374" y="82"/>
                  </a:lnTo>
                  <a:lnTo>
                    <a:pt x="374" y="82"/>
                  </a:lnTo>
                  <a:lnTo>
                    <a:pt x="374" y="83"/>
                  </a:lnTo>
                  <a:lnTo>
                    <a:pt x="374" y="83"/>
                  </a:lnTo>
                  <a:lnTo>
                    <a:pt x="377" y="79"/>
                  </a:lnTo>
                  <a:lnTo>
                    <a:pt x="377" y="79"/>
                  </a:lnTo>
                  <a:close/>
                  <a:moveTo>
                    <a:pt x="253" y="118"/>
                  </a:moveTo>
                  <a:lnTo>
                    <a:pt x="253" y="118"/>
                  </a:lnTo>
                  <a:lnTo>
                    <a:pt x="253" y="123"/>
                  </a:lnTo>
                  <a:lnTo>
                    <a:pt x="253" y="123"/>
                  </a:lnTo>
                  <a:lnTo>
                    <a:pt x="256" y="120"/>
                  </a:lnTo>
                  <a:lnTo>
                    <a:pt x="256" y="120"/>
                  </a:lnTo>
                  <a:lnTo>
                    <a:pt x="256" y="118"/>
                  </a:lnTo>
                  <a:lnTo>
                    <a:pt x="256" y="118"/>
                  </a:lnTo>
                  <a:lnTo>
                    <a:pt x="253" y="118"/>
                  </a:lnTo>
                  <a:lnTo>
                    <a:pt x="253" y="118"/>
                  </a:lnTo>
                  <a:close/>
                  <a:moveTo>
                    <a:pt x="387" y="66"/>
                  </a:moveTo>
                  <a:lnTo>
                    <a:pt x="387" y="66"/>
                  </a:lnTo>
                  <a:lnTo>
                    <a:pt x="384" y="57"/>
                  </a:lnTo>
                  <a:lnTo>
                    <a:pt x="384" y="57"/>
                  </a:lnTo>
                  <a:lnTo>
                    <a:pt x="385" y="66"/>
                  </a:lnTo>
                  <a:lnTo>
                    <a:pt x="385" y="66"/>
                  </a:lnTo>
                  <a:lnTo>
                    <a:pt x="387" y="66"/>
                  </a:lnTo>
                  <a:lnTo>
                    <a:pt x="387" y="66"/>
                  </a:lnTo>
                  <a:close/>
                  <a:moveTo>
                    <a:pt x="267" y="145"/>
                  </a:moveTo>
                  <a:lnTo>
                    <a:pt x="267" y="145"/>
                  </a:lnTo>
                  <a:lnTo>
                    <a:pt x="265" y="150"/>
                  </a:lnTo>
                  <a:lnTo>
                    <a:pt x="265" y="150"/>
                  </a:lnTo>
                  <a:lnTo>
                    <a:pt x="269" y="148"/>
                  </a:lnTo>
                  <a:lnTo>
                    <a:pt x="269" y="148"/>
                  </a:lnTo>
                  <a:lnTo>
                    <a:pt x="267" y="145"/>
                  </a:lnTo>
                  <a:lnTo>
                    <a:pt x="267" y="145"/>
                  </a:lnTo>
                  <a:close/>
                  <a:moveTo>
                    <a:pt x="365" y="93"/>
                  </a:moveTo>
                  <a:lnTo>
                    <a:pt x="365" y="93"/>
                  </a:lnTo>
                  <a:lnTo>
                    <a:pt x="368" y="85"/>
                  </a:lnTo>
                  <a:lnTo>
                    <a:pt x="368" y="85"/>
                  </a:lnTo>
                  <a:lnTo>
                    <a:pt x="368" y="83"/>
                  </a:lnTo>
                  <a:lnTo>
                    <a:pt x="368" y="83"/>
                  </a:lnTo>
                  <a:lnTo>
                    <a:pt x="366" y="87"/>
                  </a:lnTo>
                  <a:lnTo>
                    <a:pt x="366" y="87"/>
                  </a:lnTo>
                  <a:lnTo>
                    <a:pt x="365" y="90"/>
                  </a:lnTo>
                  <a:lnTo>
                    <a:pt x="365" y="93"/>
                  </a:lnTo>
                  <a:lnTo>
                    <a:pt x="365" y="93"/>
                  </a:lnTo>
                  <a:close/>
                  <a:moveTo>
                    <a:pt x="138" y="180"/>
                  </a:moveTo>
                  <a:lnTo>
                    <a:pt x="138" y="180"/>
                  </a:lnTo>
                  <a:lnTo>
                    <a:pt x="138" y="180"/>
                  </a:lnTo>
                  <a:lnTo>
                    <a:pt x="138" y="180"/>
                  </a:lnTo>
                  <a:lnTo>
                    <a:pt x="138" y="186"/>
                  </a:lnTo>
                  <a:lnTo>
                    <a:pt x="138" y="186"/>
                  </a:lnTo>
                  <a:lnTo>
                    <a:pt x="138" y="186"/>
                  </a:lnTo>
                  <a:lnTo>
                    <a:pt x="138" y="186"/>
                  </a:lnTo>
                  <a:lnTo>
                    <a:pt x="141" y="181"/>
                  </a:lnTo>
                  <a:lnTo>
                    <a:pt x="141" y="181"/>
                  </a:lnTo>
                  <a:lnTo>
                    <a:pt x="138" y="180"/>
                  </a:lnTo>
                  <a:lnTo>
                    <a:pt x="138" y="180"/>
                  </a:lnTo>
                  <a:close/>
                  <a:moveTo>
                    <a:pt x="142" y="134"/>
                  </a:moveTo>
                  <a:lnTo>
                    <a:pt x="142" y="134"/>
                  </a:lnTo>
                  <a:lnTo>
                    <a:pt x="144" y="129"/>
                  </a:lnTo>
                  <a:lnTo>
                    <a:pt x="144" y="129"/>
                  </a:lnTo>
                  <a:lnTo>
                    <a:pt x="144" y="129"/>
                  </a:lnTo>
                  <a:lnTo>
                    <a:pt x="144" y="129"/>
                  </a:lnTo>
                  <a:lnTo>
                    <a:pt x="141" y="131"/>
                  </a:lnTo>
                  <a:lnTo>
                    <a:pt x="141" y="131"/>
                  </a:lnTo>
                  <a:lnTo>
                    <a:pt x="142" y="134"/>
                  </a:lnTo>
                  <a:lnTo>
                    <a:pt x="142" y="134"/>
                  </a:lnTo>
                  <a:close/>
                  <a:moveTo>
                    <a:pt x="153" y="135"/>
                  </a:moveTo>
                  <a:lnTo>
                    <a:pt x="153" y="135"/>
                  </a:lnTo>
                  <a:lnTo>
                    <a:pt x="155" y="140"/>
                  </a:lnTo>
                  <a:lnTo>
                    <a:pt x="155" y="140"/>
                  </a:lnTo>
                  <a:lnTo>
                    <a:pt x="157" y="137"/>
                  </a:lnTo>
                  <a:lnTo>
                    <a:pt x="155" y="135"/>
                  </a:lnTo>
                  <a:lnTo>
                    <a:pt x="155" y="135"/>
                  </a:lnTo>
                  <a:lnTo>
                    <a:pt x="153" y="135"/>
                  </a:lnTo>
                  <a:lnTo>
                    <a:pt x="153" y="135"/>
                  </a:lnTo>
                  <a:close/>
                  <a:moveTo>
                    <a:pt x="264" y="107"/>
                  </a:moveTo>
                  <a:lnTo>
                    <a:pt x="264" y="107"/>
                  </a:lnTo>
                  <a:lnTo>
                    <a:pt x="269" y="106"/>
                  </a:lnTo>
                  <a:lnTo>
                    <a:pt x="269" y="106"/>
                  </a:lnTo>
                  <a:lnTo>
                    <a:pt x="265" y="104"/>
                  </a:lnTo>
                  <a:lnTo>
                    <a:pt x="265" y="104"/>
                  </a:lnTo>
                  <a:lnTo>
                    <a:pt x="264" y="107"/>
                  </a:lnTo>
                  <a:lnTo>
                    <a:pt x="264" y="107"/>
                  </a:lnTo>
                  <a:close/>
                  <a:moveTo>
                    <a:pt x="305" y="178"/>
                  </a:moveTo>
                  <a:lnTo>
                    <a:pt x="305" y="178"/>
                  </a:lnTo>
                  <a:lnTo>
                    <a:pt x="306" y="176"/>
                  </a:lnTo>
                  <a:lnTo>
                    <a:pt x="306" y="176"/>
                  </a:lnTo>
                  <a:lnTo>
                    <a:pt x="306" y="176"/>
                  </a:lnTo>
                  <a:lnTo>
                    <a:pt x="308" y="173"/>
                  </a:lnTo>
                  <a:lnTo>
                    <a:pt x="308" y="173"/>
                  </a:lnTo>
                  <a:lnTo>
                    <a:pt x="310" y="170"/>
                  </a:lnTo>
                  <a:lnTo>
                    <a:pt x="310" y="170"/>
                  </a:lnTo>
                  <a:lnTo>
                    <a:pt x="306" y="175"/>
                  </a:lnTo>
                  <a:lnTo>
                    <a:pt x="305" y="178"/>
                  </a:lnTo>
                  <a:lnTo>
                    <a:pt x="305" y="178"/>
                  </a:lnTo>
                  <a:close/>
                  <a:moveTo>
                    <a:pt x="325" y="172"/>
                  </a:moveTo>
                  <a:lnTo>
                    <a:pt x="325" y="172"/>
                  </a:lnTo>
                  <a:lnTo>
                    <a:pt x="327" y="169"/>
                  </a:lnTo>
                  <a:lnTo>
                    <a:pt x="327" y="169"/>
                  </a:lnTo>
                  <a:lnTo>
                    <a:pt x="325" y="167"/>
                  </a:lnTo>
                  <a:lnTo>
                    <a:pt x="325" y="167"/>
                  </a:lnTo>
                  <a:lnTo>
                    <a:pt x="322" y="172"/>
                  </a:lnTo>
                  <a:lnTo>
                    <a:pt x="322" y="172"/>
                  </a:lnTo>
                  <a:lnTo>
                    <a:pt x="325" y="172"/>
                  </a:lnTo>
                  <a:lnTo>
                    <a:pt x="325" y="172"/>
                  </a:lnTo>
                  <a:close/>
                  <a:moveTo>
                    <a:pt x="229" y="274"/>
                  </a:moveTo>
                  <a:lnTo>
                    <a:pt x="229" y="274"/>
                  </a:lnTo>
                  <a:lnTo>
                    <a:pt x="227" y="274"/>
                  </a:lnTo>
                  <a:lnTo>
                    <a:pt x="226" y="273"/>
                  </a:lnTo>
                  <a:lnTo>
                    <a:pt x="226" y="273"/>
                  </a:lnTo>
                  <a:lnTo>
                    <a:pt x="226" y="274"/>
                  </a:lnTo>
                  <a:lnTo>
                    <a:pt x="226" y="274"/>
                  </a:lnTo>
                  <a:lnTo>
                    <a:pt x="229" y="277"/>
                  </a:lnTo>
                  <a:lnTo>
                    <a:pt x="229" y="277"/>
                  </a:lnTo>
                  <a:lnTo>
                    <a:pt x="229" y="274"/>
                  </a:lnTo>
                  <a:lnTo>
                    <a:pt x="229" y="274"/>
                  </a:lnTo>
                  <a:close/>
                  <a:moveTo>
                    <a:pt x="171" y="188"/>
                  </a:moveTo>
                  <a:lnTo>
                    <a:pt x="171" y="188"/>
                  </a:lnTo>
                  <a:lnTo>
                    <a:pt x="175" y="191"/>
                  </a:lnTo>
                  <a:lnTo>
                    <a:pt x="175" y="191"/>
                  </a:lnTo>
                  <a:lnTo>
                    <a:pt x="175" y="189"/>
                  </a:lnTo>
                  <a:lnTo>
                    <a:pt x="175" y="189"/>
                  </a:lnTo>
                  <a:lnTo>
                    <a:pt x="172" y="184"/>
                  </a:lnTo>
                  <a:lnTo>
                    <a:pt x="172" y="184"/>
                  </a:lnTo>
                  <a:lnTo>
                    <a:pt x="171" y="188"/>
                  </a:lnTo>
                  <a:lnTo>
                    <a:pt x="171" y="188"/>
                  </a:lnTo>
                  <a:close/>
                  <a:moveTo>
                    <a:pt x="298" y="135"/>
                  </a:moveTo>
                  <a:lnTo>
                    <a:pt x="298" y="135"/>
                  </a:lnTo>
                  <a:lnTo>
                    <a:pt x="298" y="135"/>
                  </a:lnTo>
                  <a:lnTo>
                    <a:pt x="298" y="135"/>
                  </a:lnTo>
                  <a:lnTo>
                    <a:pt x="297" y="142"/>
                  </a:lnTo>
                  <a:lnTo>
                    <a:pt x="297" y="142"/>
                  </a:lnTo>
                  <a:lnTo>
                    <a:pt x="300" y="140"/>
                  </a:lnTo>
                  <a:lnTo>
                    <a:pt x="300" y="140"/>
                  </a:lnTo>
                  <a:lnTo>
                    <a:pt x="298" y="135"/>
                  </a:lnTo>
                  <a:lnTo>
                    <a:pt x="298" y="135"/>
                  </a:lnTo>
                  <a:close/>
                  <a:moveTo>
                    <a:pt x="310" y="213"/>
                  </a:moveTo>
                  <a:lnTo>
                    <a:pt x="310" y="213"/>
                  </a:lnTo>
                  <a:lnTo>
                    <a:pt x="310" y="213"/>
                  </a:lnTo>
                  <a:lnTo>
                    <a:pt x="310" y="213"/>
                  </a:lnTo>
                  <a:lnTo>
                    <a:pt x="305" y="219"/>
                  </a:lnTo>
                  <a:lnTo>
                    <a:pt x="305" y="219"/>
                  </a:lnTo>
                  <a:lnTo>
                    <a:pt x="303" y="221"/>
                  </a:lnTo>
                  <a:lnTo>
                    <a:pt x="303" y="221"/>
                  </a:lnTo>
                  <a:lnTo>
                    <a:pt x="303" y="221"/>
                  </a:lnTo>
                  <a:lnTo>
                    <a:pt x="303" y="221"/>
                  </a:lnTo>
                  <a:lnTo>
                    <a:pt x="310" y="213"/>
                  </a:lnTo>
                  <a:lnTo>
                    <a:pt x="310" y="213"/>
                  </a:lnTo>
                  <a:close/>
                  <a:moveTo>
                    <a:pt x="190" y="82"/>
                  </a:moveTo>
                  <a:lnTo>
                    <a:pt x="190" y="82"/>
                  </a:lnTo>
                  <a:lnTo>
                    <a:pt x="188" y="85"/>
                  </a:lnTo>
                  <a:lnTo>
                    <a:pt x="188" y="88"/>
                  </a:lnTo>
                  <a:lnTo>
                    <a:pt x="188" y="88"/>
                  </a:lnTo>
                  <a:lnTo>
                    <a:pt x="190" y="85"/>
                  </a:lnTo>
                  <a:lnTo>
                    <a:pt x="190" y="85"/>
                  </a:lnTo>
                  <a:lnTo>
                    <a:pt x="190" y="83"/>
                  </a:lnTo>
                  <a:lnTo>
                    <a:pt x="190" y="82"/>
                  </a:lnTo>
                  <a:lnTo>
                    <a:pt x="190" y="82"/>
                  </a:lnTo>
                  <a:close/>
                  <a:moveTo>
                    <a:pt x="51" y="151"/>
                  </a:moveTo>
                  <a:lnTo>
                    <a:pt x="51" y="151"/>
                  </a:lnTo>
                  <a:lnTo>
                    <a:pt x="49" y="153"/>
                  </a:lnTo>
                  <a:lnTo>
                    <a:pt x="49" y="153"/>
                  </a:lnTo>
                  <a:lnTo>
                    <a:pt x="54" y="158"/>
                  </a:lnTo>
                  <a:lnTo>
                    <a:pt x="54" y="158"/>
                  </a:lnTo>
                  <a:lnTo>
                    <a:pt x="54" y="158"/>
                  </a:lnTo>
                  <a:lnTo>
                    <a:pt x="54" y="158"/>
                  </a:lnTo>
                  <a:lnTo>
                    <a:pt x="51" y="151"/>
                  </a:lnTo>
                  <a:lnTo>
                    <a:pt x="51" y="151"/>
                  </a:lnTo>
                  <a:close/>
                  <a:moveTo>
                    <a:pt x="82" y="175"/>
                  </a:moveTo>
                  <a:lnTo>
                    <a:pt x="82" y="175"/>
                  </a:lnTo>
                  <a:lnTo>
                    <a:pt x="82" y="172"/>
                  </a:lnTo>
                  <a:lnTo>
                    <a:pt x="82" y="172"/>
                  </a:lnTo>
                  <a:lnTo>
                    <a:pt x="82" y="172"/>
                  </a:lnTo>
                  <a:lnTo>
                    <a:pt x="82" y="172"/>
                  </a:lnTo>
                  <a:lnTo>
                    <a:pt x="82" y="170"/>
                  </a:lnTo>
                  <a:lnTo>
                    <a:pt x="81" y="170"/>
                  </a:lnTo>
                  <a:lnTo>
                    <a:pt x="81" y="170"/>
                  </a:lnTo>
                  <a:lnTo>
                    <a:pt x="79" y="172"/>
                  </a:lnTo>
                  <a:lnTo>
                    <a:pt x="79" y="172"/>
                  </a:lnTo>
                  <a:lnTo>
                    <a:pt x="82" y="175"/>
                  </a:lnTo>
                  <a:lnTo>
                    <a:pt x="82" y="175"/>
                  </a:lnTo>
                  <a:close/>
                  <a:moveTo>
                    <a:pt x="324" y="200"/>
                  </a:moveTo>
                  <a:lnTo>
                    <a:pt x="324" y="200"/>
                  </a:lnTo>
                  <a:lnTo>
                    <a:pt x="332" y="191"/>
                  </a:lnTo>
                  <a:lnTo>
                    <a:pt x="332" y="191"/>
                  </a:lnTo>
                  <a:lnTo>
                    <a:pt x="332" y="191"/>
                  </a:lnTo>
                  <a:lnTo>
                    <a:pt x="332" y="191"/>
                  </a:lnTo>
                  <a:lnTo>
                    <a:pt x="324" y="200"/>
                  </a:lnTo>
                  <a:lnTo>
                    <a:pt x="324" y="200"/>
                  </a:lnTo>
                  <a:close/>
                  <a:moveTo>
                    <a:pt x="368" y="154"/>
                  </a:moveTo>
                  <a:lnTo>
                    <a:pt x="368" y="154"/>
                  </a:lnTo>
                  <a:lnTo>
                    <a:pt x="369" y="158"/>
                  </a:lnTo>
                  <a:lnTo>
                    <a:pt x="369" y="158"/>
                  </a:lnTo>
                  <a:lnTo>
                    <a:pt x="371" y="154"/>
                  </a:lnTo>
                  <a:lnTo>
                    <a:pt x="371" y="151"/>
                  </a:lnTo>
                  <a:lnTo>
                    <a:pt x="371" y="151"/>
                  </a:lnTo>
                  <a:lnTo>
                    <a:pt x="368" y="154"/>
                  </a:lnTo>
                  <a:lnTo>
                    <a:pt x="368" y="154"/>
                  </a:lnTo>
                  <a:close/>
                  <a:moveTo>
                    <a:pt x="87" y="71"/>
                  </a:moveTo>
                  <a:lnTo>
                    <a:pt x="87" y="71"/>
                  </a:lnTo>
                  <a:lnTo>
                    <a:pt x="86" y="72"/>
                  </a:lnTo>
                  <a:lnTo>
                    <a:pt x="86" y="74"/>
                  </a:lnTo>
                  <a:lnTo>
                    <a:pt x="86" y="74"/>
                  </a:lnTo>
                  <a:lnTo>
                    <a:pt x="89" y="76"/>
                  </a:lnTo>
                  <a:lnTo>
                    <a:pt x="89" y="76"/>
                  </a:lnTo>
                  <a:lnTo>
                    <a:pt x="87" y="71"/>
                  </a:lnTo>
                  <a:lnTo>
                    <a:pt x="87" y="71"/>
                  </a:lnTo>
                  <a:close/>
                  <a:moveTo>
                    <a:pt x="220" y="281"/>
                  </a:moveTo>
                  <a:lnTo>
                    <a:pt x="220" y="281"/>
                  </a:lnTo>
                  <a:lnTo>
                    <a:pt x="220" y="279"/>
                  </a:lnTo>
                  <a:lnTo>
                    <a:pt x="220" y="279"/>
                  </a:lnTo>
                  <a:lnTo>
                    <a:pt x="216" y="277"/>
                  </a:lnTo>
                  <a:lnTo>
                    <a:pt x="216" y="277"/>
                  </a:lnTo>
                  <a:lnTo>
                    <a:pt x="218" y="281"/>
                  </a:lnTo>
                  <a:lnTo>
                    <a:pt x="218" y="281"/>
                  </a:lnTo>
                  <a:lnTo>
                    <a:pt x="220" y="281"/>
                  </a:lnTo>
                  <a:lnTo>
                    <a:pt x="220" y="281"/>
                  </a:lnTo>
                  <a:close/>
                  <a:moveTo>
                    <a:pt x="172" y="161"/>
                  </a:moveTo>
                  <a:lnTo>
                    <a:pt x="172" y="161"/>
                  </a:lnTo>
                  <a:lnTo>
                    <a:pt x="175" y="156"/>
                  </a:lnTo>
                  <a:lnTo>
                    <a:pt x="175" y="156"/>
                  </a:lnTo>
                  <a:lnTo>
                    <a:pt x="171" y="159"/>
                  </a:lnTo>
                  <a:lnTo>
                    <a:pt x="171" y="159"/>
                  </a:lnTo>
                  <a:lnTo>
                    <a:pt x="172" y="161"/>
                  </a:lnTo>
                  <a:lnTo>
                    <a:pt x="172" y="161"/>
                  </a:lnTo>
                  <a:close/>
                  <a:moveTo>
                    <a:pt x="133" y="184"/>
                  </a:moveTo>
                  <a:lnTo>
                    <a:pt x="133" y="184"/>
                  </a:lnTo>
                  <a:lnTo>
                    <a:pt x="133" y="180"/>
                  </a:lnTo>
                  <a:lnTo>
                    <a:pt x="133" y="180"/>
                  </a:lnTo>
                  <a:lnTo>
                    <a:pt x="131" y="181"/>
                  </a:lnTo>
                  <a:lnTo>
                    <a:pt x="131" y="183"/>
                  </a:lnTo>
                  <a:lnTo>
                    <a:pt x="131" y="183"/>
                  </a:lnTo>
                  <a:lnTo>
                    <a:pt x="133" y="184"/>
                  </a:lnTo>
                  <a:lnTo>
                    <a:pt x="133" y="184"/>
                  </a:lnTo>
                  <a:close/>
                  <a:moveTo>
                    <a:pt x="257" y="110"/>
                  </a:moveTo>
                  <a:lnTo>
                    <a:pt x="257" y="110"/>
                  </a:lnTo>
                  <a:lnTo>
                    <a:pt x="259" y="110"/>
                  </a:lnTo>
                  <a:lnTo>
                    <a:pt x="261" y="109"/>
                  </a:lnTo>
                  <a:lnTo>
                    <a:pt x="261" y="109"/>
                  </a:lnTo>
                  <a:lnTo>
                    <a:pt x="259" y="107"/>
                  </a:lnTo>
                  <a:lnTo>
                    <a:pt x="259" y="107"/>
                  </a:lnTo>
                  <a:lnTo>
                    <a:pt x="259" y="107"/>
                  </a:lnTo>
                  <a:lnTo>
                    <a:pt x="257" y="109"/>
                  </a:lnTo>
                  <a:lnTo>
                    <a:pt x="257" y="109"/>
                  </a:lnTo>
                  <a:lnTo>
                    <a:pt x="257" y="110"/>
                  </a:lnTo>
                  <a:lnTo>
                    <a:pt x="257" y="110"/>
                  </a:lnTo>
                  <a:close/>
                  <a:moveTo>
                    <a:pt x="280" y="184"/>
                  </a:moveTo>
                  <a:lnTo>
                    <a:pt x="280" y="184"/>
                  </a:lnTo>
                  <a:lnTo>
                    <a:pt x="278" y="184"/>
                  </a:lnTo>
                  <a:lnTo>
                    <a:pt x="278" y="186"/>
                  </a:lnTo>
                  <a:lnTo>
                    <a:pt x="278" y="186"/>
                  </a:lnTo>
                  <a:lnTo>
                    <a:pt x="276" y="191"/>
                  </a:lnTo>
                  <a:lnTo>
                    <a:pt x="276" y="191"/>
                  </a:lnTo>
                  <a:lnTo>
                    <a:pt x="278" y="191"/>
                  </a:lnTo>
                  <a:lnTo>
                    <a:pt x="278" y="191"/>
                  </a:lnTo>
                  <a:lnTo>
                    <a:pt x="280" y="184"/>
                  </a:lnTo>
                  <a:lnTo>
                    <a:pt x="280" y="184"/>
                  </a:lnTo>
                  <a:close/>
                  <a:moveTo>
                    <a:pt x="363" y="161"/>
                  </a:moveTo>
                  <a:lnTo>
                    <a:pt x="363" y="161"/>
                  </a:lnTo>
                  <a:lnTo>
                    <a:pt x="363" y="161"/>
                  </a:lnTo>
                  <a:lnTo>
                    <a:pt x="363" y="161"/>
                  </a:lnTo>
                  <a:lnTo>
                    <a:pt x="365" y="161"/>
                  </a:lnTo>
                  <a:lnTo>
                    <a:pt x="365" y="161"/>
                  </a:lnTo>
                  <a:lnTo>
                    <a:pt x="366" y="161"/>
                  </a:lnTo>
                  <a:lnTo>
                    <a:pt x="366" y="159"/>
                  </a:lnTo>
                  <a:lnTo>
                    <a:pt x="366" y="159"/>
                  </a:lnTo>
                  <a:lnTo>
                    <a:pt x="365" y="158"/>
                  </a:lnTo>
                  <a:lnTo>
                    <a:pt x="365" y="158"/>
                  </a:lnTo>
                  <a:lnTo>
                    <a:pt x="363" y="161"/>
                  </a:lnTo>
                  <a:lnTo>
                    <a:pt x="363" y="161"/>
                  </a:lnTo>
                  <a:close/>
                  <a:moveTo>
                    <a:pt x="360" y="110"/>
                  </a:moveTo>
                  <a:lnTo>
                    <a:pt x="360" y="110"/>
                  </a:lnTo>
                  <a:lnTo>
                    <a:pt x="360" y="112"/>
                  </a:lnTo>
                  <a:lnTo>
                    <a:pt x="360" y="112"/>
                  </a:lnTo>
                  <a:lnTo>
                    <a:pt x="358" y="117"/>
                  </a:lnTo>
                  <a:lnTo>
                    <a:pt x="358" y="117"/>
                  </a:lnTo>
                  <a:lnTo>
                    <a:pt x="358" y="118"/>
                  </a:lnTo>
                  <a:lnTo>
                    <a:pt x="358" y="118"/>
                  </a:lnTo>
                  <a:lnTo>
                    <a:pt x="360" y="118"/>
                  </a:lnTo>
                  <a:lnTo>
                    <a:pt x="360" y="118"/>
                  </a:lnTo>
                  <a:lnTo>
                    <a:pt x="360" y="110"/>
                  </a:lnTo>
                  <a:lnTo>
                    <a:pt x="360" y="110"/>
                  </a:lnTo>
                  <a:close/>
                  <a:moveTo>
                    <a:pt x="313" y="178"/>
                  </a:moveTo>
                  <a:lnTo>
                    <a:pt x="313" y="178"/>
                  </a:lnTo>
                  <a:lnTo>
                    <a:pt x="313" y="178"/>
                  </a:lnTo>
                  <a:lnTo>
                    <a:pt x="313" y="178"/>
                  </a:lnTo>
                  <a:lnTo>
                    <a:pt x="310" y="180"/>
                  </a:lnTo>
                  <a:lnTo>
                    <a:pt x="310" y="180"/>
                  </a:lnTo>
                  <a:lnTo>
                    <a:pt x="308" y="181"/>
                  </a:lnTo>
                  <a:lnTo>
                    <a:pt x="308" y="181"/>
                  </a:lnTo>
                  <a:lnTo>
                    <a:pt x="308" y="181"/>
                  </a:lnTo>
                  <a:lnTo>
                    <a:pt x="310" y="183"/>
                  </a:lnTo>
                  <a:lnTo>
                    <a:pt x="310" y="183"/>
                  </a:lnTo>
                  <a:lnTo>
                    <a:pt x="313" y="178"/>
                  </a:lnTo>
                  <a:lnTo>
                    <a:pt x="313" y="178"/>
                  </a:lnTo>
                  <a:close/>
                  <a:moveTo>
                    <a:pt x="347" y="181"/>
                  </a:moveTo>
                  <a:lnTo>
                    <a:pt x="347" y="181"/>
                  </a:lnTo>
                  <a:lnTo>
                    <a:pt x="347" y="181"/>
                  </a:lnTo>
                  <a:lnTo>
                    <a:pt x="347" y="181"/>
                  </a:lnTo>
                  <a:lnTo>
                    <a:pt x="352" y="176"/>
                  </a:lnTo>
                  <a:lnTo>
                    <a:pt x="352" y="176"/>
                  </a:lnTo>
                  <a:lnTo>
                    <a:pt x="351" y="175"/>
                  </a:lnTo>
                  <a:lnTo>
                    <a:pt x="351" y="175"/>
                  </a:lnTo>
                  <a:lnTo>
                    <a:pt x="347" y="180"/>
                  </a:lnTo>
                  <a:lnTo>
                    <a:pt x="347" y="180"/>
                  </a:lnTo>
                  <a:lnTo>
                    <a:pt x="347" y="181"/>
                  </a:lnTo>
                  <a:lnTo>
                    <a:pt x="347" y="181"/>
                  </a:lnTo>
                  <a:close/>
                  <a:moveTo>
                    <a:pt x="407" y="57"/>
                  </a:moveTo>
                  <a:lnTo>
                    <a:pt x="407" y="57"/>
                  </a:lnTo>
                  <a:lnTo>
                    <a:pt x="407" y="64"/>
                  </a:lnTo>
                  <a:lnTo>
                    <a:pt x="407" y="64"/>
                  </a:lnTo>
                  <a:lnTo>
                    <a:pt x="407" y="61"/>
                  </a:lnTo>
                  <a:lnTo>
                    <a:pt x="407" y="57"/>
                  </a:lnTo>
                  <a:lnTo>
                    <a:pt x="407" y="57"/>
                  </a:lnTo>
                  <a:close/>
                  <a:moveTo>
                    <a:pt x="190" y="38"/>
                  </a:moveTo>
                  <a:lnTo>
                    <a:pt x="190" y="38"/>
                  </a:lnTo>
                  <a:lnTo>
                    <a:pt x="190" y="39"/>
                  </a:lnTo>
                  <a:lnTo>
                    <a:pt x="190" y="39"/>
                  </a:lnTo>
                  <a:lnTo>
                    <a:pt x="190" y="39"/>
                  </a:lnTo>
                  <a:lnTo>
                    <a:pt x="191" y="39"/>
                  </a:lnTo>
                  <a:lnTo>
                    <a:pt x="191" y="39"/>
                  </a:lnTo>
                  <a:lnTo>
                    <a:pt x="193" y="38"/>
                  </a:lnTo>
                  <a:lnTo>
                    <a:pt x="193" y="38"/>
                  </a:lnTo>
                  <a:lnTo>
                    <a:pt x="193" y="38"/>
                  </a:lnTo>
                  <a:lnTo>
                    <a:pt x="193" y="38"/>
                  </a:lnTo>
                  <a:lnTo>
                    <a:pt x="193" y="38"/>
                  </a:lnTo>
                  <a:lnTo>
                    <a:pt x="193" y="38"/>
                  </a:lnTo>
                  <a:lnTo>
                    <a:pt x="190" y="38"/>
                  </a:lnTo>
                  <a:lnTo>
                    <a:pt x="190" y="38"/>
                  </a:lnTo>
                  <a:close/>
                  <a:moveTo>
                    <a:pt x="261" y="98"/>
                  </a:moveTo>
                  <a:lnTo>
                    <a:pt x="261" y="98"/>
                  </a:lnTo>
                  <a:lnTo>
                    <a:pt x="262" y="99"/>
                  </a:lnTo>
                  <a:lnTo>
                    <a:pt x="264" y="98"/>
                  </a:lnTo>
                  <a:lnTo>
                    <a:pt x="264" y="98"/>
                  </a:lnTo>
                  <a:lnTo>
                    <a:pt x="264" y="93"/>
                  </a:lnTo>
                  <a:lnTo>
                    <a:pt x="264" y="93"/>
                  </a:lnTo>
                  <a:lnTo>
                    <a:pt x="261" y="98"/>
                  </a:lnTo>
                  <a:lnTo>
                    <a:pt x="261" y="98"/>
                  </a:lnTo>
                  <a:close/>
                  <a:moveTo>
                    <a:pt x="242" y="218"/>
                  </a:moveTo>
                  <a:lnTo>
                    <a:pt x="242" y="218"/>
                  </a:lnTo>
                  <a:lnTo>
                    <a:pt x="243" y="214"/>
                  </a:lnTo>
                  <a:lnTo>
                    <a:pt x="242" y="213"/>
                  </a:lnTo>
                  <a:lnTo>
                    <a:pt x="242" y="213"/>
                  </a:lnTo>
                  <a:lnTo>
                    <a:pt x="242" y="214"/>
                  </a:lnTo>
                  <a:lnTo>
                    <a:pt x="242" y="218"/>
                  </a:lnTo>
                  <a:lnTo>
                    <a:pt x="242" y="218"/>
                  </a:lnTo>
                  <a:close/>
                  <a:moveTo>
                    <a:pt x="321" y="191"/>
                  </a:moveTo>
                  <a:lnTo>
                    <a:pt x="321" y="191"/>
                  </a:lnTo>
                  <a:lnTo>
                    <a:pt x="321" y="189"/>
                  </a:lnTo>
                  <a:lnTo>
                    <a:pt x="321" y="189"/>
                  </a:lnTo>
                  <a:lnTo>
                    <a:pt x="322" y="189"/>
                  </a:lnTo>
                  <a:lnTo>
                    <a:pt x="322" y="189"/>
                  </a:lnTo>
                  <a:lnTo>
                    <a:pt x="324" y="188"/>
                  </a:lnTo>
                  <a:lnTo>
                    <a:pt x="322" y="186"/>
                  </a:lnTo>
                  <a:lnTo>
                    <a:pt x="322" y="186"/>
                  </a:lnTo>
                  <a:lnTo>
                    <a:pt x="321" y="188"/>
                  </a:lnTo>
                  <a:lnTo>
                    <a:pt x="321" y="191"/>
                  </a:lnTo>
                  <a:lnTo>
                    <a:pt x="321" y="191"/>
                  </a:lnTo>
                  <a:close/>
                  <a:moveTo>
                    <a:pt x="242" y="197"/>
                  </a:moveTo>
                  <a:lnTo>
                    <a:pt x="242" y="197"/>
                  </a:lnTo>
                  <a:lnTo>
                    <a:pt x="240" y="200"/>
                  </a:lnTo>
                  <a:lnTo>
                    <a:pt x="242" y="203"/>
                  </a:lnTo>
                  <a:lnTo>
                    <a:pt x="242" y="203"/>
                  </a:lnTo>
                  <a:lnTo>
                    <a:pt x="242" y="197"/>
                  </a:lnTo>
                  <a:lnTo>
                    <a:pt x="242" y="197"/>
                  </a:lnTo>
                  <a:close/>
                  <a:moveTo>
                    <a:pt x="289" y="181"/>
                  </a:moveTo>
                  <a:lnTo>
                    <a:pt x="289" y="181"/>
                  </a:lnTo>
                  <a:lnTo>
                    <a:pt x="287" y="184"/>
                  </a:lnTo>
                  <a:lnTo>
                    <a:pt x="287" y="186"/>
                  </a:lnTo>
                  <a:lnTo>
                    <a:pt x="287" y="186"/>
                  </a:lnTo>
                  <a:lnTo>
                    <a:pt x="291" y="183"/>
                  </a:lnTo>
                  <a:lnTo>
                    <a:pt x="291" y="183"/>
                  </a:lnTo>
                  <a:lnTo>
                    <a:pt x="289" y="181"/>
                  </a:lnTo>
                  <a:lnTo>
                    <a:pt x="289" y="181"/>
                  </a:lnTo>
                  <a:close/>
                  <a:moveTo>
                    <a:pt x="332" y="154"/>
                  </a:moveTo>
                  <a:lnTo>
                    <a:pt x="332" y="154"/>
                  </a:lnTo>
                  <a:lnTo>
                    <a:pt x="332" y="151"/>
                  </a:lnTo>
                  <a:lnTo>
                    <a:pt x="332" y="151"/>
                  </a:lnTo>
                  <a:lnTo>
                    <a:pt x="332" y="150"/>
                  </a:lnTo>
                  <a:lnTo>
                    <a:pt x="332" y="150"/>
                  </a:lnTo>
                  <a:lnTo>
                    <a:pt x="330" y="150"/>
                  </a:lnTo>
                  <a:lnTo>
                    <a:pt x="330" y="150"/>
                  </a:lnTo>
                  <a:lnTo>
                    <a:pt x="330" y="154"/>
                  </a:lnTo>
                  <a:lnTo>
                    <a:pt x="330" y="154"/>
                  </a:lnTo>
                  <a:lnTo>
                    <a:pt x="332" y="154"/>
                  </a:lnTo>
                  <a:lnTo>
                    <a:pt x="332" y="154"/>
                  </a:lnTo>
                  <a:close/>
                  <a:moveTo>
                    <a:pt x="294" y="175"/>
                  </a:moveTo>
                  <a:lnTo>
                    <a:pt x="294" y="175"/>
                  </a:lnTo>
                  <a:lnTo>
                    <a:pt x="295" y="173"/>
                  </a:lnTo>
                  <a:lnTo>
                    <a:pt x="294" y="170"/>
                  </a:lnTo>
                  <a:lnTo>
                    <a:pt x="294" y="170"/>
                  </a:lnTo>
                  <a:lnTo>
                    <a:pt x="294" y="172"/>
                  </a:lnTo>
                  <a:lnTo>
                    <a:pt x="294" y="172"/>
                  </a:lnTo>
                  <a:lnTo>
                    <a:pt x="292" y="173"/>
                  </a:lnTo>
                  <a:lnTo>
                    <a:pt x="294" y="175"/>
                  </a:lnTo>
                  <a:lnTo>
                    <a:pt x="294" y="175"/>
                  </a:lnTo>
                  <a:close/>
                  <a:moveTo>
                    <a:pt x="157" y="121"/>
                  </a:moveTo>
                  <a:lnTo>
                    <a:pt x="157" y="121"/>
                  </a:lnTo>
                  <a:lnTo>
                    <a:pt x="157" y="121"/>
                  </a:lnTo>
                  <a:lnTo>
                    <a:pt x="157" y="121"/>
                  </a:lnTo>
                  <a:lnTo>
                    <a:pt x="160" y="118"/>
                  </a:lnTo>
                  <a:lnTo>
                    <a:pt x="160" y="118"/>
                  </a:lnTo>
                  <a:lnTo>
                    <a:pt x="161" y="118"/>
                  </a:lnTo>
                  <a:lnTo>
                    <a:pt x="160" y="117"/>
                  </a:lnTo>
                  <a:lnTo>
                    <a:pt x="160" y="117"/>
                  </a:lnTo>
                  <a:lnTo>
                    <a:pt x="158" y="120"/>
                  </a:lnTo>
                  <a:lnTo>
                    <a:pt x="157" y="121"/>
                  </a:lnTo>
                  <a:lnTo>
                    <a:pt x="157" y="121"/>
                  </a:lnTo>
                  <a:close/>
                  <a:moveTo>
                    <a:pt x="349" y="106"/>
                  </a:moveTo>
                  <a:lnTo>
                    <a:pt x="349" y="106"/>
                  </a:lnTo>
                  <a:lnTo>
                    <a:pt x="349" y="109"/>
                  </a:lnTo>
                  <a:lnTo>
                    <a:pt x="349" y="109"/>
                  </a:lnTo>
                  <a:lnTo>
                    <a:pt x="351" y="107"/>
                  </a:lnTo>
                  <a:lnTo>
                    <a:pt x="351" y="106"/>
                  </a:lnTo>
                  <a:lnTo>
                    <a:pt x="351" y="106"/>
                  </a:lnTo>
                  <a:lnTo>
                    <a:pt x="349" y="106"/>
                  </a:lnTo>
                  <a:lnTo>
                    <a:pt x="349" y="106"/>
                  </a:lnTo>
                  <a:close/>
                  <a:moveTo>
                    <a:pt x="153" y="129"/>
                  </a:moveTo>
                  <a:lnTo>
                    <a:pt x="153" y="129"/>
                  </a:lnTo>
                  <a:lnTo>
                    <a:pt x="150" y="132"/>
                  </a:lnTo>
                  <a:lnTo>
                    <a:pt x="150" y="132"/>
                  </a:lnTo>
                  <a:lnTo>
                    <a:pt x="153" y="132"/>
                  </a:lnTo>
                  <a:lnTo>
                    <a:pt x="153" y="132"/>
                  </a:lnTo>
                  <a:lnTo>
                    <a:pt x="153" y="129"/>
                  </a:lnTo>
                  <a:lnTo>
                    <a:pt x="153" y="129"/>
                  </a:lnTo>
                  <a:close/>
                  <a:moveTo>
                    <a:pt x="183" y="140"/>
                  </a:moveTo>
                  <a:lnTo>
                    <a:pt x="183" y="140"/>
                  </a:lnTo>
                  <a:lnTo>
                    <a:pt x="183" y="139"/>
                  </a:lnTo>
                  <a:lnTo>
                    <a:pt x="183" y="137"/>
                  </a:lnTo>
                  <a:lnTo>
                    <a:pt x="183" y="137"/>
                  </a:lnTo>
                  <a:lnTo>
                    <a:pt x="182" y="139"/>
                  </a:lnTo>
                  <a:lnTo>
                    <a:pt x="182" y="139"/>
                  </a:lnTo>
                  <a:lnTo>
                    <a:pt x="183" y="140"/>
                  </a:lnTo>
                  <a:lnTo>
                    <a:pt x="183" y="140"/>
                  </a:lnTo>
                  <a:close/>
                  <a:moveTo>
                    <a:pt x="269" y="161"/>
                  </a:moveTo>
                  <a:lnTo>
                    <a:pt x="269" y="161"/>
                  </a:lnTo>
                  <a:lnTo>
                    <a:pt x="269" y="161"/>
                  </a:lnTo>
                  <a:lnTo>
                    <a:pt x="269" y="161"/>
                  </a:lnTo>
                  <a:lnTo>
                    <a:pt x="265" y="164"/>
                  </a:lnTo>
                  <a:lnTo>
                    <a:pt x="265" y="164"/>
                  </a:lnTo>
                  <a:lnTo>
                    <a:pt x="265" y="165"/>
                  </a:lnTo>
                  <a:lnTo>
                    <a:pt x="265" y="165"/>
                  </a:lnTo>
                  <a:lnTo>
                    <a:pt x="269" y="161"/>
                  </a:lnTo>
                  <a:lnTo>
                    <a:pt x="269" y="161"/>
                  </a:lnTo>
                  <a:close/>
                  <a:moveTo>
                    <a:pt x="87" y="167"/>
                  </a:moveTo>
                  <a:lnTo>
                    <a:pt x="87" y="167"/>
                  </a:lnTo>
                  <a:lnTo>
                    <a:pt x="87" y="167"/>
                  </a:lnTo>
                  <a:lnTo>
                    <a:pt x="87" y="167"/>
                  </a:lnTo>
                  <a:lnTo>
                    <a:pt x="90" y="172"/>
                  </a:lnTo>
                  <a:lnTo>
                    <a:pt x="90" y="172"/>
                  </a:lnTo>
                  <a:lnTo>
                    <a:pt x="89" y="169"/>
                  </a:lnTo>
                  <a:lnTo>
                    <a:pt x="87" y="167"/>
                  </a:lnTo>
                  <a:lnTo>
                    <a:pt x="87" y="167"/>
                  </a:lnTo>
                  <a:close/>
                  <a:moveTo>
                    <a:pt x="130" y="135"/>
                  </a:moveTo>
                  <a:lnTo>
                    <a:pt x="130" y="135"/>
                  </a:lnTo>
                  <a:lnTo>
                    <a:pt x="130" y="135"/>
                  </a:lnTo>
                  <a:lnTo>
                    <a:pt x="130" y="135"/>
                  </a:lnTo>
                  <a:lnTo>
                    <a:pt x="130" y="132"/>
                  </a:lnTo>
                  <a:lnTo>
                    <a:pt x="130" y="132"/>
                  </a:lnTo>
                  <a:lnTo>
                    <a:pt x="127" y="134"/>
                  </a:lnTo>
                  <a:lnTo>
                    <a:pt x="127" y="134"/>
                  </a:lnTo>
                  <a:lnTo>
                    <a:pt x="130" y="135"/>
                  </a:lnTo>
                  <a:lnTo>
                    <a:pt x="130" y="135"/>
                  </a:lnTo>
                  <a:close/>
                  <a:moveTo>
                    <a:pt x="259" y="153"/>
                  </a:moveTo>
                  <a:lnTo>
                    <a:pt x="259" y="153"/>
                  </a:lnTo>
                  <a:lnTo>
                    <a:pt x="256" y="154"/>
                  </a:lnTo>
                  <a:lnTo>
                    <a:pt x="256" y="156"/>
                  </a:lnTo>
                  <a:lnTo>
                    <a:pt x="256" y="156"/>
                  </a:lnTo>
                  <a:lnTo>
                    <a:pt x="257" y="154"/>
                  </a:lnTo>
                  <a:lnTo>
                    <a:pt x="259" y="153"/>
                  </a:lnTo>
                  <a:lnTo>
                    <a:pt x="259" y="153"/>
                  </a:lnTo>
                  <a:close/>
                  <a:moveTo>
                    <a:pt x="74" y="183"/>
                  </a:moveTo>
                  <a:lnTo>
                    <a:pt x="74" y="183"/>
                  </a:lnTo>
                  <a:lnTo>
                    <a:pt x="76" y="183"/>
                  </a:lnTo>
                  <a:lnTo>
                    <a:pt x="76" y="183"/>
                  </a:lnTo>
                  <a:lnTo>
                    <a:pt x="76" y="184"/>
                  </a:lnTo>
                  <a:lnTo>
                    <a:pt x="76" y="184"/>
                  </a:lnTo>
                  <a:lnTo>
                    <a:pt x="74" y="180"/>
                  </a:lnTo>
                  <a:lnTo>
                    <a:pt x="74" y="180"/>
                  </a:lnTo>
                  <a:lnTo>
                    <a:pt x="74" y="181"/>
                  </a:lnTo>
                  <a:lnTo>
                    <a:pt x="74" y="181"/>
                  </a:lnTo>
                  <a:lnTo>
                    <a:pt x="74" y="183"/>
                  </a:lnTo>
                  <a:lnTo>
                    <a:pt x="74" y="183"/>
                  </a:lnTo>
                  <a:close/>
                  <a:moveTo>
                    <a:pt x="168" y="235"/>
                  </a:moveTo>
                  <a:lnTo>
                    <a:pt x="168" y="235"/>
                  </a:lnTo>
                  <a:lnTo>
                    <a:pt x="168" y="238"/>
                  </a:lnTo>
                  <a:lnTo>
                    <a:pt x="168" y="240"/>
                  </a:lnTo>
                  <a:lnTo>
                    <a:pt x="168" y="240"/>
                  </a:lnTo>
                  <a:lnTo>
                    <a:pt x="169" y="240"/>
                  </a:lnTo>
                  <a:lnTo>
                    <a:pt x="169" y="240"/>
                  </a:lnTo>
                  <a:lnTo>
                    <a:pt x="171" y="240"/>
                  </a:lnTo>
                  <a:lnTo>
                    <a:pt x="171" y="240"/>
                  </a:lnTo>
                  <a:lnTo>
                    <a:pt x="168" y="235"/>
                  </a:lnTo>
                  <a:lnTo>
                    <a:pt x="168" y="235"/>
                  </a:lnTo>
                  <a:close/>
                  <a:moveTo>
                    <a:pt x="297" y="227"/>
                  </a:moveTo>
                  <a:lnTo>
                    <a:pt x="297" y="227"/>
                  </a:lnTo>
                  <a:lnTo>
                    <a:pt x="300" y="224"/>
                  </a:lnTo>
                  <a:lnTo>
                    <a:pt x="300" y="224"/>
                  </a:lnTo>
                  <a:lnTo>
                    <a:pt x="300" y="222"/>
                  </a:lnTo>
                  <a:lnTo>
                    <a:pt x="300" y="222"/>
                  </a:lnTo>
                  <a:lnTo>
                    <a:pt x="300" y="222"/>
                  </a:lnTo>
                  <a:lnTo>
                    <a:pt x="300" y="222"/>
                  </a:lnTo>
                  <a:lnTo>
                    <a:pt x="297" y="227"/>
                  </a:lnTo>
                  <a:lnTo>
                    <a:pt x="297" y="227"/>
                  </a:lnTo>
                  <a:lnTo>
                    <a:pt x="297" y="227"/>
                  </a:lnTo>
                  <a:lnTo>
                    <a:pt x="297" y="227"/>
                  </a:lnTo>
                  <a:close/>
                  <a:moveTo>
                    <a:pt x="390" y="131"/>
                  </a:moveTo>
                  <a:lnTo>
                    <a:pt x="390" y="131"/>
                  </a:lnTo>
                  <a:lnTo>
                    <a:pt x="390" y="131"/>
                  </a:lnTo>
                  <a:lnTo>
                    <a:pt x="390" y="131"/>
                  </a:lnTo>
                  <a:lnTo>
                    <a:pt x="388" y="132"/>
                  </a:lnTo>
                  <a:lnTo>
                    <a:pt x="387" y="135"/>
                  </a:lnTo>
                  <a:lnTo>
                    <a:pt x="387" y="135"/>
                  </a:lnTo>
                  <a:lnTo>
                    <a:pt x="390" y="131"/>
                  </a:lnTo>
                  <a:lnTo>
                    <a:pt x="390" y="131"/>
                  </a:lnTo>
                  <a:close/>
                  <a:moveTo>
                    <a:pt x="257" y="148"/>
                  </a:moveTo>
                  <a:lnTo>
                    <a:pt x="257" y="148"/>
                  </a:lnTo>
                  <a:lnTo>
                    <a:pt x="259" y="147"/>
                  </a:lnTo>
                  <a:lnTo>
                    <a:pt x="259" y="143"/>
                  </a:lnTo>
                  <a:lnTo>
                    <a:pt x="259" y="143"/>
                  </a:lnTo>
                  <a:lnTo>
                    <a:pt x="257" y="148"/>
                  </a:lnTo>
                  <a:lnTo>
                    <a:pt x="257" y="148"/>
                  </a:lnTo>
                  <a:close/>
                  <a:moveTo>
                    <a:pt x="82" y="181"/>
                  </a:moveTo>
                  <a:lnTo>
                    <a:pt x="82" y="181"/>
                  </a:lnTo>
                  <a:lnTo>
                    <a:pt x="81" y="178"/>
                  </a:lnTo>
                  <a:lnTo>
                    <a:pt x="79" y="176"/>
                  </a:lnTo>
                  <a:lnTo>
                    <a:pt x="79" y="176"/>
                  </a:lnTo>
                  <a:lnTo>
                    <a:pt x="82" y="181"/>
                  </a:lnTo>
                  <a:lnTo>
                    <a:pt x="82" y="181"/>
                  </a:lnTo>
                  <a:close/>
                  <a:moveTo>
                    <a:pt x="224" y="183"/>
                  </a:moveTo>
                  <a:lnTo>
                    <a:pt x="224" y="183"/>
                  </a:lnTo>
                  <a:lnTo>
                    <a:pt x="226" y="183"/>
                  </a:lnTo>
                  <a:lnTo>
                    <a:pt x="226" y="183"/>
                  </a:lnTo>
                  <a:lnTo>
                    <a:pt x="226" y="181"/>
                  </a:lnTo>
                  <a:lnTo>
                    <a:pt x="226" y="181"/>
                  </a:lnTo>
                  <a:lnTo>
                    <a:pt x="226" y="176"/>
                  </a:lnTo>
                  <a:lnTo>
                    <a:pt x="226" y="176"/>
                  </a:lnTo>
                  <a:lnTo>
                    <a:pt x="224" y="176"/>
                  </a:lnTo>
                  <a:lnTo>
                    <a:pt x="224" y="176"/>
                  </a:lnTo>
                  <a:lnTo>
                    <a:pt x="224" y="183"/>
                  </a:lnTo>
                  <a:lnTo>
                    <a:pt x="224" y="183"/>
                  </a:lnTo>
                  <a:close/>
                  <a:moveTo>
                    <a:pt x="245" y="156"/>
                  </a:moveTo>
                  <a:lnTo>
                    <a:pt x="245" y="156"/>
                  </a:lnTo>
                  <a:lnTo>
                    <a:pt x="242" y="154"/>
                  </a:lnTo>
                  <a:lnTo>
                    <a:pt x="242" y="154"/>
                  </a:lnTo>
                  <a:lnTo>
                    <a:pt x="240" y="156"/>
                  </a:lnTo>
                  <a:lnTo>
                    <a:pt x="240" y="156"/>
                  </a:lnTo>
                  <a:lnTo>
                    <a:pt x="243" y="156"/>
                  </a:lnTo>
                  <a:lnTo>
                    <a:pt x="243" y="156"/>
                  </a:lnTo>
                  <a:lnTo>
                    <a:pt x="245" y="156"/>
                  </a:lnTo>
                  <a:lnTo>
                    <a:pt x="245" y="156"/>
                  </a:lnTo>
                  <a:close/>
                  <a:moveTo>
                    <a:pt x="346" y="120"/>
                  </a:moveTo>
                  <a:lnTo>
                    <a:pt x="346" y="120"/>
                  </a:lnTo>
                  <a:lnTo>
                    <a:pt x="346" y="121"/>
                  </a:lnTo>
                  <a:lnTo>
                    <a:pt x="347" y="123"/>
                  </a:lnTo>
                  <a:lnTo>
                    <a:pt x="347" y="123"/>
                  </a:lnTo>
                  <a:lnTo>
                    <a:pt x="347" y="123"/>
                  </a:lnTo>
                  <a:lnTo>
                    <a:pt x="347" y="121"/>
                  </a:lnTo>
                  <a:lnTo>
                    <a:pt x="347" y="121"/>
                  </a:lnTo>
                  <a:lnTo>
                    <a:pt x="346" y="120"/>
                  </a:lnTo>
                  <a:lnTo>
                    <a:pt x="346" y="120"/>
                  </a:lnTo>
                  <a:close/>
                  <a:moveTo>
                    <a:pt x="41" y="109"/>
                  </a:moveTo>
                  <a:lnTo>
                    <a:pt x="41" y="109"/>
                  </a:lnTo>
                  <a:lnTo>
                    <a:pt x="38" y="113"/>
                  </a:lnTo>
                  <a:lnTo>
                    <a:pt x="38" y="113"/>
                  </a:lnTo>
                  <a:lnTo>
                    <a:pt x="40" y="112"/>
                  </a:lnTo>
                  <a:lnTo>
                    <a:pt x="41" y="109"/>
                  </a:lnTo>
                  <a:lnTo>
                    <a:pt x="41" y="109"/>
                  </a:lnTo>
                  <a:close/>
                  <a:moveTo>
                    <a:pt x="272" y="98"/>
                  </a:moveTo>
                  <a:lnTo>
                    <a:pt x="272" y="98"/>
                  </a:lnTo>
                  <a:lnTo>
                    <a:pt x="272" y="94"/>
                  </a:lnTo>
                  <a:lnTo>
                    <a:pt x="272" y="93"/>
                  </a:lnTo>
                  <a:lnTo>
                    <a:pt x="272" y="93"/>
                  </a:lnTo>
                  <a:lnTo>
                    <a:pt x="270" y="94"/>
                  </a:lnTo>
                  <a:lnTo>
                    <a:pt x="270" y="94"/>
                  </a:lnTo>
                  <a:lnTo>
                    <a:pt x="270" y="96"/>
                  </a:lnTo>
                  <a:lnTo>
                    <a:pt x="270" y="96"/>
                  </a:lnTo>
                  <a:lnTo>
                    <a:pt x="272" y="98"/>
                  </a:lnTo>
                  <a:lnTo>
                    <a:pt x="272" y="98"/>
                  </a:lnTo>
                  <a:close/>
                  <a:moveTo>
                    <a:pt x="303" y="210"/>
                  </a:moveTo>
                  <a:lnTo>
                    <a:pt x="303" y="210"/>
                  </a:lnTo>
                  <a:lnTo>
                    <a:pt x="306" y="206"/>
                  </a:lnTo>
                  <a:lnTo>
                    <a:pt x="306" y="206"/>
                  </a:lnTo>
                  <a:lnTo>
                    <a:pt x="306" y="205"/>
                  </a:lnTo>
                  <a:lnTo>
                    <a:pt x="306" y="205"/>
                  </a:lnTo>
                  <a:lnTo>
                    <a:pt x="303" y="206"/>
                  </a:lnTo>
                  <a:lnTo>
                    <a:pt x="303" y="210"/>
                  </a:lnTo>
                  <a:lnTo>
                    <a:pt x="303" y="210"/>
                  </a:lnTo>
                  <a:close/>
                  <a:moveTo>
                    <a:pt x="257" y="210"/>
                  </a:moveTo>
                  <a:lnTo>
                    <a:pt x="257" y="210"/>
                  </a:lnTo>
                  <a:lnTo>
                    <a:pt x="257" y="211"/>
                  </a:lnTo>
                  <a:lnTo>
                    <a:pt x="257" y="211"/>
                  </a:lnTo>
                  <a:lnTo>
                    <a:pt x="257" y="213"/>
                  </a:lnTo>
                  <a:lnTo>
                    <a:pt x="257" y="213"/>
                  </a:lnTo>
                  <a:lnTo>
                    <a:pt x="257" y="214"/>
                  </a:lnTo>
                  <a:lnTo>
                    <a:pt x="257" y="214"/>
                  </a:lnTo>
                  <a:lnTo>
                    <a:pt x="259" y="214"/>
                  </a:lnTo>
                  <a:lnTo>
                    <a:pt x="259" y="214"/>
                  </a:lnTo>
                  <a:lnTo>
                    <a:pt x="257" y="210"/>
                  </a:lnTo>
                  <a:lnTo>
                    <a:pt x="257" y="210"/>
                  </a:lnTo>
                  <a:close/>
                  <a:moveTo>
                    <a:pt x="179" y="165"/>
                  </a:moveTo>
                  <a:lnTo>
                    <a:pt x="179" y="165"/>
                  </a:lnTo>
                  <a:lnTo>
                    <a:pt x="179" y="165"/>
                  </a:lnTo>
                  <a:lnTo>
                    <a:pt x="179" y="165"/>
                  </a:lnTo>
                  <a:lnTo>
                    <a:pt x="177" y="167"/>
                  </a:lnTo>
                  <a:lnTo>
                    <a:pt x="177" y="167"/>
                  </a:lnTo>
                  <a:lnTo>
                    <a:pt x="179" y="169"/>
                  </a:lnTo>
                  <a:lnTo>
                    <a:pt x="179" y="169"/>
                  </a:lnTo>
                  <a:lnTo>
                    <a:pt x="180" y="169"/>
                  </a:lnTo>
                  <a:lnTo>
                    <a:pt x="180" y="169"/>
                  </a:lnTo>
                  <a:lnTo>
                    <a:pt x="179" y="165"/>
                  </a:lnTo>
                  <a:lnTo>
                    <a:pt x="179" y="165"/>
                  </a:lnTo>
                  <a:close/>
                  <a:moveTo>
                    <a:pt x="188" y="113"/>
                  </a:moveTo>
                  <a:lnTo>
                    <a:pt x="188" y="113"/>
                  </a:lnTo>
                  <a:lnTo>
                    <a:pt x="188" y="113"/>
                  </a:lnTo>
                  <a:lnTo>
                    <a:pt x="188" y="113"/>
                  </a:lnTo>
                  <a:lnTo>
                    <a:pt x="190" y="112"/>
                  </a:lnTo>
                  <a:lnTo>
                    <a:pt x="190" y="112"/>
                  </a:lnTo>
                  <a:lnTo>
                    <a:pt x="188" y="110"/>
                  </a:lnTo>
                  <a:lnTo>
                    <a:pt x="188" y="110"/>
                  </a:lnTo>
                  <a:lnTo>
                    <a:pt x="188" y="113"/>
                  </a:lnTo>
                  <a:lnTo>
                    <a:pt x="188" y="113"/>
                  </a:lnTo>
                  <a:close/>
                  <a:moveTo>
                    <a:pt x="253" y="222"/>
                  </a:moveTo>
                  <a:lnTo>
                    <a:pt x="253" y="222"/>
                  </a:lnTo>
                  <a:lnTo>
                    <a:pt x="254" y="221"/>
                  </a:lnTo>
                  <a:lnTo>
                    <a:pt x="254" y="221"/>
                  </a:lnTo>
                  <a:lnTo>
                    <a:pt x="253" y="219"/>
                  </a:lnTo>
                  <a:lnTo>
                    <a:pt x="253" y="219"/>
                  </a:lnTo>
                  <a:lnTo>
                    <a:pt x="253" y="221"/>
                  </a:lnTo>
                  <a:lnTo>
                    <a:pt x="253" y="222"/>
                  </a:lnTo>
                  <a:lnTo>
                    <a:pt x="253" y="222"/>
                  </a:lnTo>
                  <a:close/>
                  <a:moveTo>
                    <a:pt x="270" y="101"/>
                  </a:moveTo>
                  <a:lnTo>
                    <a:pt x="270" y="101"/>
                  </a:lnTo>
                  <a:lnTo>
                    <a:pt x="269" y="98"/>
                  </a:lnTo>
                  <a:lnTo>
                    <a:pt x="269" y="98"/>
                  </a:lnTo>
                  <a:lnTo>
                    <a:pt x="267" y="99"/>
                  </a:lnTo>
                  <a:lnTo>
                    <a:pt x="267" y="99"/>
                  </a:lnTo>
                  <a:lnTo>
                    <a:pt x="269" y="101"/>
                  </a:lnTo>
                  <a:lnTo>
                    <a:pt x="269" y="101"/>
                  </a:lnTo>
                  <a:lnTo>
                    <a:pt x="270" y="101"/>
                  </a:lnTo>
                  <a:lnTo>
                    <a:pt x="270" y="101"/>
                  </a:lnTo>
                  <a:close/>
                  <a:moveTo>
                    <a:pt x="194" y="69"/>
                  </a:moveTo>
                  <a:lnTo>
                    <a:pt x="194" y="69"/>
                  </a:lnTo>
                  <a:lnTo>
                    <a:pt x="194" y="71"/>
                  </a:lnTo>
                  <a:lnTo>
                    <a:pt x="194" y="72"/>
                  </a:lnTo>
                  <a:lnTo>
                    <a:pt x="194" y="72"/>
                  </a:lnTo>
                  <a:lnTo>
                    <a:pt x="196" y="72"/>
                  </a:lnTo>
                  <a:lnTo>
                    <a:pt x="196" y="72"/>
                  </a:lnTo>
                  <a:lnTo>
                    <a:pt x="194" y="69"/>
                  </a:lnTo>
                  <a:lnTo>
                    <a:pt x="194" y="69"/>
                  </a:lnTo>
                  <a:close/>
                  <a:moveTo>
                    <a:pt x="347" y="134"/>
                  </a:moveTo>
                  <a:lnTo>
                    <a:pt x="347" y="134"/>
                  </a:lnTo>
                  <a:lnTo>
                    <a:pt x="346" y="132"/>
                  </a:lnTo>
                  <a:lnTo>
                    <a:pt x="346" y="132"/>
                  </a:lnTo>
                  <a:lnTo>
                    <a:pt x="346" y="132"/>
                  </a:lnTo>
                  <a:lnTo>
                    <a:pt x="346" y="135"/>
                  </a:lnTo>
                  <a:lnTo>
                    <a:pt x="346" y="135"/>
                  </a:lnTo>
                  <a:lnTo>
                    <a:pt x="347" y="134"/>
                  </a:lnTo>
                  <a:lnTo>
                    <a:pt x="347" y="134"/>
                  </a:lnTo>
                  <a:close/>
                  <a:moveTo>
                    <a:pt x="172" y="197"/>
                  </a:moveTo>
                  <a:lnTo>
                    <a:pt x="172" y="197"/>
                  </a:lnTo>
                  <a:lnTo>
                    <a:pt x="171" y="195"/>
                  </a:lnTo>
                  <a:lnTo>
                    <a:pt x="171" y="195"/>
                  </a:lnTo>
                  <a:lnTo>
                    <a:pt x="171" y="199"/>
                  </a:lnTo>
                  <a:lnTo>
                    <a:pt x="171" y="199"/>
                  </a:lnTo>
                  <a:lnTo>
                    <a:pt x="172" y="197"/>
                  </a:lnTo>
                  <a:lnTo>
                    <a:pt x="172" y="197"/>
                  </a:lnTo>
                  <a:close/>
                  <a:moveTo>
                    <a:pt x="340" y="109"/>
                  </a:moveTo>
                  <a:lnTo>
                    <a:pt x="340" y="109"/>
                  </a:lnTo>
                  <a:lnTo>
                    <a:pt x="336" y="110"/>
                  </a:lnTo>
                  <a:lnTo>
                    <a:pt x="336" y="110"/>
                  </a:lnTo>
                  <a:lnTo>
                    <a:pt x="338" y="110"/>
                  </a:lnTo>
                  <a:lnTo>
                    <a:pt x="340" y="110"/>
                  </a:lnTo>
                  <a:lnTo>
                    <a:pt x="340" y="110"/>
                  </a:lnTo>
                  <a:lnTo>
                    <a:pt x="340" y="109"/>
                  </a:lnTo>
                  <a:lnTo>
                    <a:pt x="340" y="109"/>
                  </a:lnTo>
                  <a:close/>
                  <a:moveTo>
                    <a:pt x="163" y="216"/>
                  </a:moveTo>
                  <a:lnTo>
                    <a:pt x="163" y="216"/>
                  </a:lnTo>
                  <a:lnTo>
                    <a:pt x="164" y="214"/>
                  </a:lnTo>
                  <a:lnTo>
                    <a:pt x="164" y="213"/>
                  </a:lnTo>
                  <a:lnTo>
                    <a:pt x="164" y="213"/>
                  </a:lnTo>
                  <a:lnTo>
                    <a:pt x="163" y="211"/>
                  </a:lnTo>
                  <a:lnTo>
                    <a:pt x="163" y="211"/>
                  </a:lnTo>
                  <a:lnTo>
                    <a:pt x="163" y="216"/>
                  </a:lnTo>
                  <a:lnTo>
                    <a:pt x="163" y="216"/>
                  </a:lnTo>
                  <a:close/>
                  <a:moveTo>
                    <a:pt x="246" y="124"/>
                  </a:moveTo>
                  <a:lnTo>
                    <a:pt x="246" y="124"/>
                  </a:lnTo>
                  <a:lnTo>
                    <a:pt x="245" y="126"/>
                  </a:lnTo>
                  <a:lnTo>
                    <a:pt x="245" y="126"/>
                  </a:lnTo>
                  <a:lnTo>
                    <a:pt x="246" y="128"/>
                  </a:lnTo>
                  <a:lnTo>
                    <a:pt x="246" y="128"/>
                  </a:lnTo>
                  <a:lnTo>
                    <a:pt x="248" y="128"/>
                  </a:lnTo>
                  <a:lnTo>
                    <a:pt x="248" y="128"/>
                  </a:lnTo>
                  <a:lnTo>
                    <a:pt x="246" y="124"/>
                  </a:lnTo>
                  <a:lnTo>
                    <a:pt x="246" y="124"/>
                  </a:lnTo>
                  <a:close/>
                  <a:moveTo>
                    <a:pt x="169" y="247"/>
                  </a:moveTo>
                  <a:lnTo>
                    <a:pt x="169" y="247"/>
                  </a:lnTo>
                  <a:lnTo>
                    <a:pt x="166" y="244"/>
                  </a:lnTo>
                  <a:lnTo>
                    <a:pt x="164" y="244"/>
                  </a:lnTo>
                  <a:lnTo>
                    <a:pt x="164" y="244"/>
                  </a:lnTo>
                  <a:lnTo>
                    <a:pt x="169" y="247"/>
                  </a:lnTo>
                  <a:lnTo>
                    <a:pt x="169" y="247"/>
                  </a:lnTo>
                  <a:close/>
                  <a:moveTo>
                    <a:pt x="246" y="153"/>
                  </a:moveTo>
                  <a:lnTo>
                    <a:pt x="246" y="153"/>
                  </a:lnTo>
                  <a:lnTo>
                    <a:pt x="248" y="150"/>
                  </a:lnTo>
                  <a:lnTo>
                    <a:pt x="248" y="150"/>
                  </a:lnTo>
                  <a:lnTo>
                    <a:pt x="245" y="151"/>
                  </a:lnTo>
                  <a:lnTo>
                    <a:pt x="245" y="151"/>
                  </a:lnTo>
                  <a:lnTo>
                    <a:pt x="246" y="153"/>
                  </a:lnTo>
                  <a:lnTo>
                    <a:pt x="246" y="153"/>
                  </a:lnTo>
                  <a:close/>
                  <a:moveTo>
                    <a:pt x="253" y="254"/>
                  </a:moveTo>
                  <a:lnTo>
                    <a:pt x="253" y="254"/>
                  </a:lnTo>
                  <a:lnTo>
                    <a:pt x="251" y="257"/>
                  </a:lnTo>
                  <a:lnTo>
                    <a:pt x="251" y="257"/>
                  </a:lnTo>
                  <a:lnTo>
                    <a:pt x="248" y="260"/>
                  </a:lnTo>
                  <a:lnTo>
                    <a:pt x="248" y="260"/>
                  </a:lnTo>
                  <a:lnTo>
                    <a:pt x="250" y="260"/>
                  </a:lnTo>
                  <a:lnTo>
                    <a:pt x="250" y="260"/>
                  </a:lnTo>
                  <a:lnTo>
                    <a:pt x="253" y="254"/>
                  </a:lnTo>
                  <a:lnTo>
                    <a:pt x="253" y="254"/>
                  </a:lnTo>
                  <a:close/>
                  <a:moveTo>
                    <a:pt x="227" y="287"/>
                  </a:moveTo>
                  <a:lnTo>
                    <a:pt x="227" y="287"/>
                  </a:lnTo>
                  <a:lnTo>
                    <a:pt x="229" y="288"/>
                  </a:lnTo>
                  <a:lnTo>
                    <a:pt x="229" y="287"/>
                  </a:lnTo>
                  <a:lnTo>
                    <a:pt x="229" y="287"/>
                  </a:lnTo>
                  <a:lnTo>
                    <a:pt x="231" y="285"/>
                  </a:lnTo>
                  <a:lnTo>
                    <a:pt x="231" y="284"/>
                  </a:lnTo>
                  <a:lnTo>
                    <a:pt x="231" y="284"/>
                  </a:lnTo>
                  <a:lnTo>
                    <a:pt x="227" y="287"/>
                  </a:lnTo>
                  <a:lnTo>
                    <a:pt x="227" y="287"/>
                  </a:lnTo>
                  <a:close/>
                  <a:moveTo>
                    <a:pt x="177" y="159"/>
                  </a:moveTo>
                  <a:lnTo>
                    <a:pt x="177" y="159"/>
                  </a:lnTo>
                  <a:lnTo>
                    <a:pt x="177" y="159"/>
                  </a:lnTo>
                  <a:lnTo>
                    <a:pt x="177" y="159"/>
                  </a:lnTo>
                  <a:lnTo>
                    <a:pt x="174" y="165"/>
                  </a:lnTo>
                  <a:lnTo>
                    <a:pt x="174" y="165"/>
                  </a:lnTo>
                  <a:lnTo>
                    <a:pt x="177" y="161"/>
                  </a:lnTo>
                  <a:lnTo>
                    <a:pt x="177" y="161"/>
                  </a:lnTo>
                  <a:lnTo>
                    <a:pt x="177" y="159"/>
                  </a:lnTo>
                  <a:lnTo>
                    <a:pt x="177" y="159"/>
                  </a:lnTo>
                  <a:close/>
                  <a:moveTo>
                    <a:pt x="242" y="172"/>
                  </a:moveTo>
                  <a:lnTo>
                    <a:pt x="242" y="172"/>
                  </a:lnTo>
                  <a:lnTo>
                    <a:pt x="239" y="175"/>
                  </a:lnTo>
                  <a:lnTo>
                    <a:pt x="239" y="175"/>
                  </a:lnTo>
                  <a:lnTo>
                    <a:pt x="242" y="173"/>
                  </a:lnTo>
                  <a:lnTo>
                    <a:pt x="242" y="172"/>
                  </a:lnTo>
                  <a:lnTo>
                    <a:pt x="242" y="172"/>
                  </a:lnTo>
                  <a:close/>
                  <a:moveTo>
                    <a:pt x="382" y="126"/>
                  </a:moveTo>
                  <a:lnTo>
                    <a:pt x="382" y="126"/>
                  </a:lnTo>
                  <a:lnTo>
                    <a:pt x="384" y="129"/>
                  </a:lnTo>
                  <a:lnTo>
                    <a:pt x="384" y="129"/>
                  </a:lnTo>
                  <a:lnTo>
                    <a:pt x="384" y="129"/>
                  </a:lnTo>
                  <a:lnTo>
                    <a:pt x="384" y="129"/>
                  </a:lnTo>
                  <a:lnTo>
                    <a:pt x="385" y="126"/>
                  </a:lnTo>
                  <a:lnTo>
                    <a:pt x="385" y="126"/>
                  </a:lnTo>
                  <a:lnTo>
                    <a:pt x="382" y="126"/>
                  </a:lnTo>
                  <a:lnTo>
                    <a:pt x="382" y="126"/>
                  </a:lnTo>
                  <a:close/>
                  <a:moveTo>
                    <a:pt x="344" y="140"/>
                  </a:moveTo>
                  <a:lnTo>
                    <a:pt x="344" y="140"/>
                  </a:lnTo>
                  <a:lnTo>
                    <a:pt x="346" y="140"/>
                  </a:lnTo>
                  <a:lnTo>
                    <a:pt x="347" y="137"/>
                  </a:lnTo>
                  <a:lnTo>
                    <a:pt x="347" y="137"/>
                  </a:lnTo>
                  <a:lnTo>
                    <a:pt x="346" y="139"/>
                  </a:lnTo>
                  <a:lnTo>
                    <a:pt x="344" y="140"/>
                  </a:lnTo>
                  <a:lnTo>
                    <a:pt x="344" y="140"/>
                  </a:lnTo>
                  <a:close/>
                  <a:moveTo>
                    <a:pt x="152" y="218"/>
                  </a:moveTo>
                  <a:lnTo>
                    <a:pt x="152" y="218"/>
                  </a:lnTo>
                  <a:lnTo>
                    <a:pt x="152" y="219"/>
                  </a:lnTo>
                  <a:lnTo>
                    <a:pt x="155" y="222"/>
                  </a:lnTo>
                  <a:lnTo>
                    <a:pt x="155" y="222"/>
                  </a:lnTo>
                  <a:lnTo>
                    <a:pt x="153" y="219"/>
                  </a:lnTo>
                  <a:lnTo>
                    <a:pt x="153" y="219"/>
                  </a:lnTo>
                  <a:lnTo>
                    <a:pt x="152" y="218"/>
                  </a:lnTo>
                  <a:lnTo>
                    <a:pt x="152" y="218"/>
                  </a:lnTo>
                  <a:close/>
                  <a:moveTo>
                    <a:pt x="201" y="192"/>
                  </a:moveTo>
                  <a:lnTo>
                    <a:pt x="201" y="192"/>
                  </a:lnTo>
                  <a:lnTo>
                    <a:pt x="199" y="191"/>
                  </a:lnTo>
                  <a:lnTo>
                    <a:pt x="199" y="191"/>
                  </a:lnTo>
                  <a:lnTo>
                    <a:pt x="199" y="192"/>
                  </a:lnTo>
                  <a:lnTo>
                    <a:pt x="199" y="194"/>
                  </a:lnTo>
                  <a:lnTo>
                    <a:pt x="199" y="194"/>
                  </a:lnTo>
                  <a:lnTo>
                    <a:pt x="201" y="192"/>
                  </a:lnTo>
                  <a:lnTo>
                    <a:pt x="201" y="192"/>
                  </a:lnTo>
                  <a:close/>
                  <a:moveTo>
                    <a:pt x="131" y="121"/>
                  </a:moveTo>
                  <a:lnTo>
                    <a:pt x="131" y="121"/>
                  </a:lnTo>
                  <a:lnTo>
                    <a:pt x="130" y="118"/>
                  </a:lnTo>
                  <a:lnTo>
                    <a:pt x="130" y="118"/>
                  </a:lnTo>
                  <a:lnTo>
                    <a:pt x="130" y="118"/>
                  </a:lnTo>
                  <a:lnTo>
                    <a:pt x="130" y="118"/>
                  </a:lnTo>
                  <a:lnTo>
                    <a:pt x="128" y="121"/>
                  </a:lnTo>
                  <a:lnTo>
                    <a:pt x="128" y="121"/>
                  </a:lnTo>
                  <a:lnTo>
                    <a:pt x="131" y="121"/>
                  </a:lnTo>
                  <a:lnTo>
                    <a:pt x="131" y="121"/>
                  </a:lnTo>
                  <a:close/>
                  <a:moveTo>
                    <a:pt x="202" y="229"/>
                  </a:moveTo>
                  <a:lnTo>
                    <a:pt x="202" y="229"/>
                  </a:lnTo>
                  <a:lnTo>
                    <a:pt x="201" y="229"/>
                  </a:lnTo>
                  <a:lnTo>
                    <a:pt x="201" y="229"/>
                  </a:lnTo>
                  <a:lnTo>
                    <a:pt x="201" y="232"/>
                  </a:lnTo>
                  <a:lnTo>
                    <a:pt x="201" y="232"/>
                  </a:lnTo>
                  <a:lnTo>
                    <a:pt x="201" y="232"/>
                  </a:lnTo>
                  <a:lnTo>
                    <a:pt x="201" y="232"/>
                  </a:lnTo>
                  <a:lnTo>
                    <a:pt x="202" y="232"/>
                  </a:lnTo>
                  <a:lnTo>
                    <a:pt x="202" y="232"/>
                  </a:lnTo>
                  <a:lnTo>
                    <a:pt x="202" y="229"/>
                  </a:lnTo>
                  <a:lnTo>
                    <a:pt x="202" y="229"/>
                  </a:lnTo>
                  <a:close/>
                  <a:moveTo>
                    <a:pt x="177" y="173"/>
                  </a:moveTo>
                  <a:lnTo>
                    <a:pt x="177" y="173"/>
                  </a:lnTo>
                  <a:lnTo>
                    <a:pt x="175" y="170"/>
                  </a:lnTo>
                  <a:lnTo>
                    <a:pt x="175" y="170"/>
                  </a:lnTo>
                  <a:lnTo>
                    <a:pt x="175" y="173"/>
                  </a:lnTo>
                  <a:lnTo>
                    <a:pt x="175" y="173"/>
                  </a:lnTo>
                  <a:lnTo>
                    <a:pt x="177" y="175"/>
                  </a:lnTo>
                  <a:lnTo>
                    <a:pt x="177" y="175"/>
                  </a:lnTo>
                  <a:lnTo>
                    <a:pt x="177" y="173"/>
                  </a:lnTo>
                  <a:lnTo>
                    <a:pt x="177" y="173"/>
                  </a:lnTo>
                  <a:lnTo>
                    <a:pt x="177" y="173"/>
                  </a:lnTo>
                  <a:lnTo>
                    <a:pt x="177" y="173"/>
                  </a:lnTo>
                  <a:close/>
                  <a:moveTo>
                    <a:pt x="142" y="151"/>
                  </a:moveTo>
                  <a:lnTo>
                    <a:pt x="142" y="151"/>
                  </a:lnTo>
                  <a:lnTo>
                    <a:pt x="142" y="153"/>
                  </a:lnTo>
                  <a:lnTo>
                    <a:pt x="144" y="154"/>
                  </a:lnTo>
                  <a:lnTo>
                    <a:pt x="144" y="154"/>
                  </a:lnTo>
                  <a:lnTo>
                    <a:pt x="142" y="151"/>
                  </a:lnTo>
                  <a:lnTo>
                    <a:pt x="142" y="151"/>
                  </a:lnTo>
                  <a:close/>
                  <a:moveTo>
                    <a:pt x="286" y="208"/>
                  </a:moveTo>
                  <a:lnTo>
                    <a:pt x="286" y="208"/>
                  </a:lnTo>
                  <a:lnTo>
                    <a:pt x="284" y="210"/>
                  </a:lnTo>
                  <a:lnTo>
                    <a:pt x="284" y="210"/>
                  </a:lnTo>
                  <a:lnTo>
                    <a:pt x="287" y="211"/>
                  </a:lnTo>
                  <a:lnTo>
                    <a:pt x="287" y="211"/>
                  </a:lnTo>
                  <a:lnTo>
                    <a:pt x="289" y="211"/>
                  </a:lnTo>
                  <a:lnTo>
                    <a:pt x="289" y="211"/>
                  </a:lnTo>
                  <a:lnTo>
                    <a:pt x="286" y="208"/>
                  </a:lnTo>
                  <a:lnTo>
                    <a:pt x="286" y="208"/>
                  </a:lnTo>
                  <a:close/>
                  <a:moveTo>
                    <a:pt x="272" y="188"/>
                  </a:moveTo>
                  <a:lnTo>
                    <a:pt x="272" y="188"/>
                  </a:lnTo>
                  <a:lnTo>
                    <a:pt x="273" y="186"/>
                  </a:lnTo>
                  <a:lnTo>
                    <a:pt x="273" y="184"/>
                  </a:lnTo>
                  <a:lnTo>
                    <a:pt x="273" y="184"/>
                  </a:lnTo>
                  <a:lnTo>
                    <a:pt x="270" y="186"/>
                  </a:lnTo>
                  <a:lnTo>
                    <a:pt x="270" y="186"/>
                  </a:lnTo>
                  <a:lnTo>
                    <a:pt x="272" y="188"/>
                  </a:lnTo>
                  <a:lnTo>
                    <a:pt x="272" y="188"/>
                  </a:lnTo>
                  <a:close/>
                  <a:moveTo>
                    <a:pt x="147" y="87"/>
                  </a:moveTo>
                  <a:lnTo>
                    <a:pt x="147" y="87"/>
                  </a:lnTo>
                  <a:lnTo>
                    <a:pt x="144" y="87"/>
                  </a:lnTo>
                  <a:lnTo>
                    <a:pt x="144" y="87"/>
                  </a:lnTo>
                  <a:lnTo>
                    <a:pt x="145" y="88"/>
                  </a:lnTo>
                  <a:lnTo>
                    <a:pt x="145" y="88"/>
                  </a:lnTo>
                  <a:lnTo>
                    <a:pt x="147" y="87"/>
                  </a:lnTo>
                  <a:lnTo>
                    <a:pt x="147" y="87"/>
                  </a:lnTo>
                  <a:close/>
                  <a:moveTo>
                    <a:pt x="310" y="68"/>
                  </a:moveTo>
                  <a:lnTo>
                    <a:pt x="310" y="68"/>
                  </a:lnTo>
                  <a:lnTo>
                    <a:pt x="306" y="69"/>
                  </a:lnTo>
                  <a:lnTo>
                    <a:pt x="306" y="69"/>
                  </a:lnTo>
                  <a:lnTo>
                    <a:pt x="308" y="69"/>
                  </a:lnTo>
                  <a:lnTo>
                    <a:pt x="308" y="69"/>
                  </a:lnTo>
                  <a:lnTo>
                    <a:pt x="310" y="69"/>
                  </a:lnTo>
                  <a:lnTo>
                    <a:pt x="310" y="68"/>
                  </a:lnTo>
                  <a:lnTo>
                    <a:pt x="310" y="68"/>
                  </a:lnTo>
                  <a:close/>
                  <a:moveTo>
                    <a:pt x="366" y="102"/>
                  </a:moveTo>
                  <a:lnTo>
                    <a:pt x="366" y="102"/>
                  </a:lnTo>
                  <a:lnTo>
                    <a:pt x="366" y="102"/>
                  </a:lnTo>
                  <a:lnTo>
                    <a:pt x="366" y="102"/>
                  </a:lnTo>
                  <a:lnTo>
                    <a:pt x="366" y="106"/>
                  </a:lnTo>
                  <a:lnTo>
                    <a:pt x="366" y="106"/>
                  </a:lnTo>
                  <a:lnTo>
                    <a:pt x="368" y="106"/>
                  </a:lnTo>
                  <a:lnTo>
                    <a:pt x="368" y="106"/>
                  </a:lnTo>
                  <a:lnTo>
                    <a:pt x="366" y="102"/>
                  </a:lnTo>
                  <a:lnTo>
                    <a:pt x="366" y="102"/>
                  </a:lnTo>
                  <a:close/>
                  <a:moveTo>
                    <a:pt x="163" y="206"/>
                  </a:moveTo>
                  <a:lnTo>
                    <a:pt x="163" y="206"/>
                  </a:lnTo>
                  <a:lnTo>
                    <a:pt x="163" y="206"/>
                  </a:lnTo>
                  <a:lnTo>
                    <a:pt x="163" y="206"/>
                  </a:lnTo>
                  <a:lnTo>
                    <a:pt x="160" y="203"/>
                  </a:lnTo>
                  <a:lnTo>
                    <a:pt x="160" y="203"/>
                  </a:lnTo>
                  <a:lnTo>
                    <a:pt x="161" y="206"/>
                  </a:lnTo>
                  <a:lnTo>
                    <a:pt x="163" y="206"/>
                  </a:lnTo>
                  <a:lnTo>
                    <a:pt x="163" y="206"/>
                  </a:lnTo>
                  <a:close/>
                  <a:moveTo>
                    <a:pt x="60" y="118"/>
                  </a:moveTo>
                  <a:lnTo>
                    <a:pt x="60" y="118"/>
                  </a:lnTo>
                  <a:lnTo>
                    <a:pt x="59" y="118"/>
                  </a:lnTo>
                  <a:lnTo>
                    <a:pt x="60" y="120"/>
                  </a:lnTo>
                  <a:lnTo>
                    <a:pt x="60" y="120"/>
                  </a:lnTo>
                  <a:lnTo>
                    <a:pt x="60" y="120"/>
                  </a:lnTo>
                  <a:lnTo>
                    <a:pt x="60" y="118"/>
                  </a:lnTo>
                  <a:lnTo>
                    <a:pt x="60" y="118"/>
                  </a:lnTo>
                  <a:close/>
                  <a:moveTo>
                    <a:pt x="256" y="200"/>
                  </a:moveTo>
                  <a:lnTo>
                    <a:pt x="256" y="200"/>
                  </a:lnTo>
                  <a:lnTo>
                    <a:pt x="256" y="199"/>
                  </a:lnTo>
                  <a:lnTo>
                    <a:pt x="256" y="197"/>
                  </a:lnTo>
                  <a:lnTo>
                    <a:pt x="256" y="197"/>
                  </a:lnTo>
                  <a:lnTo>
                    <a:pt x="256" y="199"/>
                  </a:lnTo>
                  <a:lnTo>
                    <a:pt x="256" y="200"/>
                  </a:lnTo>
                  <a:lnTo>
                    <a:pt x="256" y="200"/>
                  </a:lnTo>
                  <a:close/>
                  <a:moveTo>
                    <a:pt x="41" y="139"/>
                  </a:moveTo>
                  <a:lnTo>
                    <a:pt x="41" y="139"/>
                  </a:lnTo>
                  <a:lnTo>
                    <a:pt x="41" y="139"/>
                  </a:lnTo>
                  <a:lnTo>
                    <a:pt x="41" y="139"/>
                  </a:lnTo>
                  <a:lnTo>
                    <a:pt x="43" y="140"/>
                  </a:lnTo>
                  <a:lnTo>
                    <a:pt x="43" y="140"/>
                  </a:lnTo>
                  <a:lnTo>
                    <a:pt x="43" y="140"/>
                  </a:lnTo>
                  <a:lnTo>
                    <a:pt x="44" y="140"/>
                  </a:lnTo>
                  <a:lnTo>
                    <a:pt x="44" y="140"/>
                  </a:lnTo>
                  <a:lnTo>
                    <a:pt x="41" y="139"/>
                  </a:lnTo>
                  <a:lnTo>
                    <a:pt x="41" y="139"/>
                  </a:lnTo>
                  <a:close/>
                  <a:moveTo>
                    <a:pt x="44" y="162"/>
                  </a:moveTo>
                  <a:lnTo>
                    <a:pt x="44" y="162"/>
                  </a:lnTo>
                  <a:lnTo>
                    <a:pt x="46" y="159"/>
                  </a:lnTo>
                  <a:lnTo>
                    <a:pt x="44" y="158"/>
                  </a:lnTo>
                  <a:lnTo>
                    <a:pt x="44" y="158"/>
                  </a:lnTo>
                  <a:lnTo>
                    <a:pt x="44" y="162"/>
                  </a:lnTo>
                  <a:lnTo>
                    <a:pt x="44" y="162"/>
                  </a:lnTo>
                  <a:close/>
                  <a:moveTo>
                    <a:pt x="377" y="134"/>
                  </a:moveTo>
                  <a:lnTo>
                    <a:pt x="377" y="134"/>
                  </a:lnTo>
                  <a:lnTo>
                    <a:pt x="377" y="134"/>
                  </a:lnTo>
                  <a:lnTo>
                    <a:pt x="377" y="134"/>
                  </a:lnTo>
                  <a:lnTo>
                    <a:pt x="376" y="135"/>
                  </a:lnTo>
                  <a:lnTo>
                    <a:pt x="376" y="137"/>
                  </a:lnTo>
                  <a:lnTo>
                    <a:pt x="376" y="137"/>
                  </a:lnTo>
                  <a:lnTo>
                    <a:pt x="377" y="134"/>
                  </a:lnTo>
                  <a:lnTo>
                    <a:pt x="377" y="134"/>
                  </a:lnTo>
                  <a:close/>
                  <a:moveTo>
                    <a:pt x="141" y="202"/>
                  </a:moveTo>
                  <a:lnTo>
                    <a:pt x="141" y="202"/>
                  </a:lnTo>
                  <a:lnTo>
                    <a:pt x="138" y="199"/>
                  </a:lnTo>
                  <a:lnTo>
                    <a:pt x="138" y="199"/>
                  </a:lnTo>
                  <a:lnTo>
                    <a:pt x="139" y="200"/>
                  </a:lnTo>
                  <a:lnTo>
                    <a:pt x="141" y="202"/>
                  </a:lnTo>
                  <a:lnTo>
                    <a:pt x="141" y="202"/>
                  </a:lnTo>
                  <a:close/>
                  <a:moveTo>
                    <a:pt x="242" y="178"/>
                  </a:moveTo>
                  <a:lnTo>
                    <a:pt x="242" y="178"/>
                  </a:lnTo>
                  <a:lnTo>
                    <a:pt x="240" y="180"/>
                  </a:lnTo>
                  <a:lnTo>
                    <a:pt x="240" y="180"/>
                  </a:lnTo>
                  <a:lnTo>
                    <a:pt x="242" y="181"/>
                  </a:lnTo>
                  <a:lnTo>
                    <a:pt x="242" y="181"/>
                  </a:lnTo>
                  <a:lnTo>
                    <a:pt x="242" y="178"/>
                  </a:lnTo>
                  <a:lnTo>
                    <a:pt x="242" y="178"/>
                  </a:lnTo>
                  <a:close/>
                  <a:moveTo>
                    <a:pt x="185" y="118"/>
                  </a:moveTo>
                  <a:lnTo>
                    <a:pt x="185" y="118"/>
                  </a:lnTo>
                  <a:lnTo>
                    <a:pt x="185" y="117"/>
                  </a:lnTo>
                  <a:lnTo>
                    <a:pt x="183" y="115"/>
                  </a:lnTo>
                  <a:lnTo>
                    <a:pt x="183" y="115"/>
                  </a:lnTo>
                  <a:lnTo>
                    <a:pt x="183" y="117"/>
                  </a:lnTo>
                  <a:lnTo>
                    <a:pt x="185" y="118"/>
                  </a:lnTo>
                  <a:lnTo>
                    <a:pt x="185" y="118"/>
                  </a:lnTo>
                  <a:close/>
                  <a:moveTo>
                    <a:pt x="168" y="183"/>
                  </a:moveTo>
                  <a:lnTo>
                    <a:pt x="168" y="183"/>
                  </a:lnTo>
                  <a:lnTo>
                    <a:pt x="168" y="180"/>
                  </a:lnTo>
                  <a:lnTo>
                    <a:pt x="168" y="180"/>
                  </a:lnTo>
                  <a:lnTo>
                    <a:pt x="166" y="181"/>
                  </a:lnTo>
                  <a:lnTo>
                    <a:pt x="166" y="181"/>
                  </a:lnTo>
                  <a:lnTo>
                    <a:pt x="166" y="181"/>
                  </a:lnTo>
                  <a:lnTo>
                    <a:pt x="166" y="181"/>
                  </a:lnTo>
                  <a:lnTo>
                    <a:pt x="168" y="183"/>
                  </a:lnTo>
                  <a:lnTo>
                    <a:pt x="168" y="183"/>
                  </a:lnTo>
                  <a:close/>
                  <a:moveTo>
                    <a:pt x="166" y="120"/>
                  </a:moveTo>
                  <a:lnTo>
                    <a:pt x="166" y="120"/>
                  </a:lnTo>
                  <a:lnTo>
                    <a:pt x="168" y="118"/>
                  </a:lnTo>
                  <a:lnTo>
                    <a:pt x="166" y="118"/>
                  </a:lnTo>
                  <a:lnTo>
                    <a:pt x="166" y="118"/>
                  </a:lnTo>
                  <a:lnTo>
                    <a:pt x="166" y="118"/>
                  </a:lnTo>
                  <a:lnTo>
                    <a:pt x="166" y="118"/>
                  </a:lnTo>
                  <a:lnTo>
                    <a:pt x="166" y="120"/>
                  </a:lnTo>
                  <a:lnTo>
                    <a:pt x="166" y="120"/>
                  </a:lnTo>
                  <a:close/>
                  <a:moveTo>
                    <a:pt x="292" y="159"/>
                  </a:moveTo>
                  <a:lnTo>
                    <a:pt x="292" y="159"/>
                  </a:lnTo>
                  <a:lnTo>
                    <a:pt x="292" y="161"/>
                  </a:lnTo>
                  <a:lnTo>
                    <a:pt x="292" y="162"/>
                  </a:lnTo>
                  <a:lnTo>
                    <a:pt x="292" y="162"/>
                  </a:lnTo>
                  <a:lnTo>
                    <a:pt x="292" y="159"/>
                  </a:lnTo>
                  <a:lnTo>
                    <a:pt x="292" y="159"/>
                  </a:lnTo>
                  <a:close/>
                  <a:moveTo>
                    <a:pt x="188" y="143"/>
                  </a:moveTo>
                  <a:lnTo>
                    <a:pt x="188" y="143"/>
                  </a:lnTo>
                  <a:lnTo>
                    <a:pt x="188" y="142"/>
                  </a:lnTo>
                  <a:lnTo>
                    <a:pt x="188" y="140"/>
                  </a:lnTo>
                  <a:lnTo>
                    <a:pt x="188" y="140"/>
                  </a:lnTo>
                  <a:lnTo>
                    <a:pt x="188" y="142"/>
                  </a:lnTo>
                  <a:lnTo>
                    <a:pt x="188" y="143"/>
                  </a:lnTo>
                  <a:lnTo>
                    <a:pt x="188" y="143"/>
                  </a:lnTo>
                  <a:close/>
                  <a:moveTo>
                    <a:pt x="365" y="77"/>
                  </a:moveTo>
                  <a:lnTo>
                    <a:pt x="365" y="77"/>
                  </a:lnTo>
                  <a:lnTo>
                    <a:pt x="363" y="77"/>
                  </a:lnTo>
                  <a:lnTo>
                    <a:pt x="363" y="79"/>
                  </a:lnTo>
                  <a:lnTo>
                    <a:pt x="363" y="79"/>
                  </a:lnTo>
                  <a:lnTo>
                    <a:pt x="365" y="77"/>
                  </a:lnTo>
                  <a:lnTo>
                    <a:pt x="365" y="77"/>
                  </a:lnTo>
                  <a:close/>
                  <a:moveTo>
                    <a:pt x="281" y="191"/>
                  </a:moveTo>
                  <a:lnTo>
                    <a:pt x="281" y="191"/>
                  </a:lnTo>
                  <a:lnTo>
                    <a:pt x="281" y="191"/>
                  </a:lnTo>
                  <a:lnTo>
                    <a:pt x="281" y="191"/>
                  </a:lnTo>
                  <a:lnTo>
                    <a:pt x="278" y="195"/>
                  </a:lnTo>
                  <a:lnTo>
                    <a:pt x="278" y="195"/>
                  </a:lnTo>
                  <a:lnTo>
                    <a:pt x="280" y="195"/>
                  </a:lnTo>
                  <a:lnTo>
                    <a:pt x="280" y="195"/>
                  </a:lnTo>
                  <a:lnTo>
                    <a:pt x="281" y="191"/>
                  </a:lnTo>
                  <a:lnTo>
                    <a:pt x="281" y="191"/>
                  </a:lnTo>
                  <a:close/>
                  <a:moveTo>
                    <a:pt x="79" y="162"/>
                  </a:moveTo>
                  <a:lnTo>
                    <a:pt x="79" y="162"/>
                  </a:lnTo>
                  <a:lnTo>
                    <a:pt x="79" y="162"/>
                  </a:lnTo>
                  <a:lnTo>
                    <a:pt x="79" y="162"/>
                  </a:lnTo>
                  <a:lnTo>
                    <a:pt x="76" y="159"/>
                  </a:lnTo>
                  <a:lnTo>
                    <a:pt x="76" y="159"/>
                  </a:lnTo>
                  <a:lnTo>
                    <a:pt x="76" y="161"/>
                  </a:lnTo>
                  <a:lnTo>
                    <a:pt x="76" y="161"/>
                  </a:lnTo>
                  <a:lnTo>
                    <a:pt x="76" y="161"/>
                  </a:lnTo>
                  <a:lnTo>
                    <a:pt x="79" y="162"/>
                  </a:lnTo>
                  <a:lnTo>
                    <a:pt x="79" y="162"/>
                  </a:lnTo>
                  <a:close/>
                  <a:moveTo>
                    <a:pt x="240" y="210"/>
                  </a:moveTo>
                  <a:lnTo>
                    <a:pt x="240" y="210"/>
                  </a:lnTo>
                  <a:lnTo>
                    <a:pt x="242" y="208"/>
                  </a:lnTo>
                  <a:lnTo>
                    <a:pt x="242" y="208"/>
                  </a:lnTo>
                  <a:lnTo>
                    <a:pt x="242" y="208"/>
                  </a:lnTo>
                  <a:lnTo>
                    <a:pt x="242" y="208"/>
                  </a:lnTo>
                  <a:lnTo>
                    <a:pt x="240" y="208"/>
                  </a:lnTo>
                  <a:lnTo>
                    <a:pt x="240" y="208"/>
                  </a:lnTo>
                  <a:lnTo>
                    <a:pt x="240" y="208"/>
                  </a:lnTo>
                  <a:lnTo>
                    <a:pt x="240" y="208"/>
                  </a:lnTo>
                  <a:lnTo>
                    <a:pt x="240" y="210"/>
                  </a:lnTo>
                  <a:lnTo>
                    <a:pt x="240" y="210"/>
                  </a:lnTo>
                  <a:close/>
                  <a:moveTo>
                    <a:pt x="335" y="121"/>
                  </a:moveTo>
                  <a:lnTo>
                    <a:pt x="335" y="121"/>
                  </a:lnTo>
                  <a:lnTo>
                    <a:pt x="333" y="123"/>
                  </a:lnTo>
                  <a:lnTo>
                    <a:pt x="333" y="124"/>
                  </a:lnTo>
                  <a:lnTo>
                    <a:pt x="333" y="124"/>
                  </a:lnTo>
                  <a:lnTo>
                    <a:pt x="335" y="121"/>
                  </a:lnTo>
                  <a:lnTo>
                    <a:pt x="335" y="121"/>
                  </a:lnTo>
                  <a:close/>
                  <a:moveTo>
                    <a:pt x="65" y="170"/>
                  </a:moveTo>
                  <a:lnTo>
                    <a:pt x="65" y="170"/>
                  </a:lnTo>
                  <a:lnTo>
                    <a:pt x="65" y="172"/>
                  </a:lnTo>
                  <a:lnTo>
                    <a:pt x="67" y="173"/>
                  </a:lnTo>
                  <a:lnTo>
                    <a:pt x="67" y="173"/>
                  </a:lnTo>
                  <a:lnTo>
                    <a:pt x="67" y="172"/>
                  </a:lnTo>
                  <a:lnTo>
                    <a:pt x="65" y="170"/>
                  </a:lnTo>
                  <a:lnTo>
                    <a:pt x="65" y="170"/>
                  </a:lnTo>
                  <a:close/>
                  <a:moveTo>
                    <a:pt x="316" y="164"/>
                  </a:moveTo>
                  <a:lnTo>
                    <a:pt x="316" y="164"/>
                  </a:lnTo>
                  <a:lnTo>
                    <a:pt x="316" y="170"/>
                  </a:lnTo>
                  <a:lnTo>
                    <a:pt x="316" y="170"/>
                  </a:lnTo>
                  <a:lnTo>
                    <a:pt x="316" y="170"/>
                  </a:lnTo>
                  <a:lnTo>
                    <a:pt x="316" y="170"/>
                  </a:lnTo>
                  <a:lnTo>
                    <a:pt x="316" y="164"/>
                  </a:lnTo>
                  <a:lnTo>
                    <a:pt x="316" y="164"/>
                  </a:lnTo>
                  <a:close/>
                  <a:moveTo>
                    <a:pt x="174" y="224"/>
                  </a:moveTo>
                  <a:lnTo>
                    <a:pt x="174" y="224"/>
                  </a:lnTo>
                  <a:lnTo>
                    <a:pt x="172" y="222"/>
                  </a:lnTo>
                  <a:lnTo>
                    <a:pt x="172" y="222"/>
                  </a:lnTo>
                  <a:lnTo>
                    <a:pt x="172" y="222"/>
                  </a:lnTo>
                  <a:lnTo>
                    <a:pt x="172" y="222"/>
                  </a:lnTo>
                  <a:lnTo>
                    <a:pt x="172" y="225"/>
                  </a:lnTo>
                  <a:lnTo>
                    <a:pt x="172" y="225"/>
                  </a:lnTo>
                  <a:lnTo>
                    <a:pt x="174" y="224"/>
                  </a:lnTo>
                  <a:lnTo>
                    <a:pt x="174" y="224"/>
                  </a:lnTo>
                  <a:close/>
                  <a:moveTo>
                    <a:pt x="358" y="93"/>
                  </a:moveTo>
                  <a:lnTo>
                    <a:pt x="358" y="93"/>
                  </a:lnTo>
                  <a:lnTo>
                    <a:pt x="357" y="98"/>
                  </a:lnTo>
                  <a:lnTo>
                    <a:pt x="357" y="98"/>
                  </a:lnTo>
                  <a:lnTo>
                    <a:pt x="357" y="96"/>
                  </a:lnTo>
                  <a:lnTo>
                    <a:pt x="358" y="93"/>
                  </a:lnTo>
                  <a:lnTo>
                    <a:pt x="358" y="93"/>
                  </a:lnTo>
                  <a:close/>
                  <a:moveTo>
                    <a:pt x="234" y="145"/>
                  </a:moveTo>
                  <a:lnTo>
                    <a:pt x="234" y="145"/>
                  </a:lnTo>
                  <a:lnTo>
                    <a:pt x="232" y="145"/>
                  </a:lnTo>
                  <a:lnTo>
                    <a:pt x="232" y="145"/>
                  </a:lnTo>
                  <a:lnTo>
                    <a:pt x="234" y="147"/>
                  </a:lnTo>
                  <a:lnTo>
                    <a:pt x="234" y="147"/>
                  </a:lnTo>
                  <a:lnTo>
                    <a:pt x="235" y="147"/>
                  </a:lnTo>
                  <a:lnTo>
                    <a:pt x="235" y="147"/>
                  </a:lnTo>
                  <a:lnTo>
                    <a:pt x="234" y="145"/>
                  </a:lnTo>
                  <a:lnTo>
                    <a:pt x="234" y="145"/>
                  </a:lnTo>
                  <a:close/>
                  <a:moveTo>
                    <a:pt x="251" y="263"/>
                  </a:moveTo>
                  <a:lnTo>
                    <a:pt x="251" y="263"/>
                  </a:lnTo>
                  <a:lnTo>
                    <a:pt x="251" y="263"/>
                  </a:lnTo>
                  <a:lnTo>
                    <a:pt x="251" y="263"/>
                  </a:lnTo>
                  <a:lnTo>
                    <a:pt x="254" y="262"/>
                  </a:lnTo>
                  <a:lnTo>
                    <a:pt x="254" y="262"/>
                  </a:lnTo>
                  <a:lnTo>
                    <a:pt x="253" y="262"/>
                  </a:lnTo>
                  <a:lnTo>
                    <a:pt x="251" y="263"/>
                  </a:lnTo>
                  <a:lnTo>
                    <a:pt x="251" y="263"/>
                  </a:lnTo>
                  <a:close/>
                  <a:moveTo>
                    <a:pt x="264" y="205"/>
                  </a:moveTo>
                  <a:lnTo>
                    <a:pt x="264" y="205"/>
                  </a:lnTo>
                  <a:lnTo>
                    <a:pt x="262" y="205"/>
                  </a:lnTo>
                  <a:lnTo>
                    <a:pt x="262" y="205"/>
                  </a:lnTo>
                  <a:lnTo>
                    <a:pt x="264" y="208"/>
                  </a:lnTo>
                  <a:lnTo>
                    <a:pt x="264" y="208"/>
                  </a:lnTo>
                  <a:lnTo>
                    <a:pt x="264" y="208"/>
                  </a:lnTo>
                  <a:lnTo>
                    <a:pt x="264" y="208"/>
                  </a:lnTo>
                  <a:lnTo>
                    <a:pt x="264" y="205"/>
                  </a:lnTo>
                  <a:lnTo>
                    <a:pt x="264" y="205"/>
                  </a:lnTo>
                  <a:close/>
                  <a:moveTo>
                    <a:pt x="235" y="115"/>
                  </a:moveTo>
                  <a:lnTo>
                    <a:pt x="235" y="115"/>
                  </a:lnTo>
                  <a:lnTo>
                    <a:pt x="237" y="117"/>
                  </a:lnTo>
                  <a:lnTo>
                    <a:pt x="237" y="117"/>
                  </a:lnTo>
                  <a:lnTo>
                    <a:pt x="237" y="115"/>
                  </a:lnTo>
                  <a:lnTo>
                    <a:pt x="237" y="115"/>
                  </a:lnTo>
                  <a:lnTo>
                    <a:pt x="235" y="115"/>
                  </a:lnTo>
                  <a:lnTo>
                    <a:pt x="235" y="115"/>
                  </a:lnTo>
                  <a:close/>
                  <a:moveTo>
                    <a:pt x="248" y="161"/>
                  </a:moveTo>
                  <a:lnTo>
                    <a:pt x="248" y="161"/>
                  </a:lnTo>
                  <a:lnTo>
                    <a:pt x="250" y="159"/>
                  </a:lnTo>
                  <a:lnTo>
                    <a:pt x="251" y="158"/>
                  </a:lnTo>
                  <a:lnTo>
                    <a:pt x="251" y="158"/>
                  </a:lnTo>
                  <a:lnTo>
                    <a:pt x="248" y="161"/>
                  </a:lnTo>
                  <a:lnTo>
                    <a:pt x="248" y="161"/>
                  </a:lnTo>
                  <a:close/>
                  <a:moveTo>
                    <a:pt x="160" y="199"/>
                  </a:moveTo>
                  <a:lnTo>
                    <a:pt x="160" y="199"/>
                  </a:lnTo>
                  <a:lnTo>
                    <a:pt x="163" y="200"/>
                  </a:lnTo>
                  <a:lnTo>
                    <a:pt x="163" y="200"/>
                  </a:lnTo>
                  <a:lnTo>
                    <a:pt x="161" y="197"/>
                  </a:lnTo>
                  <a:lnTo>
                    <a:pt x="161" y="197"/>
                  </a:lnTo>
                  <a:lnTo>
                    <a:pt x="160" y="199"/>
                  </a:lnTo>
                  <a:lnTo>
                    <a:pt x="160" y="199"/>
                  </a:lnTo>
                  <a:close/>
                  <a:moveTo>
                    <a:pt x="30" y="107"/>
                  </a:moveTo>
                  <a:lnTo>
                    <a:pt x="30" y="107"/>
                  </a:lnTo>
                  <a:lnTo>
                    <a:pt x="30" y="110"/>
                  </a:lnTo>
                  <a:lnTo>
                    <a:pt x="32" y="112"/>
                  </a:lnTo>
                  <a:lnTo>
                    <a:pt x="32" y="112"/>
                  </a:lnTo>
                  <a:lnTo>
                    <a:pt x="30" y="107"/>
                  </a:lnTo>
                  <a:lnTo>
                    <a:pt x="30" y="107"/>
                  </a:lnTo>
                  <a:close/>
                  <a:moveTo>
                    <a:pt x="92" y="158"/>
                  </a:moveTo>
                  <a:lnTo>
                    <a:pt x="92" y="158"/>
                  </a:lnTo>
                  <a:lnTo>
                    <a:pt x="90" y="156"/>
                  </a:lnTo>
                  <a:lnTo>
                    <a:pt x="90" y="156"/>
                  </a:lnTo>
                  <a:lnTo>
                    <a:pt x="90" y="159"/>
                  </a:lnTo>
                  <a:lnTo>
                    <a:pt x="90" y="159"/>
                  </a:lnTo>
                  <a:lnTo>
                    <a:pt x="92" y="159"/>
                  </a:lnTo>
                  <a:lnTo>
                    <a:pt x="92" y="159"/>
                  </a:lnTo>
                  <a:lnTo>
                    <a:pt x="92" y="158"/>
                  </a:lnTo>
                  <a:lnTo>
                    <a:pt x="92" y="158"/>
                  </a:lnTo>
                  <a:close/>
                  <a:moveTo>
                    <a:pt x="133" y="199"/>
                  </a:moveTo>
                  <a:lnTo>
                    <a:pt x="133" y="199"/>
                  </a:lnTo>
                  <a:lnTo>
                    <a:pt x="133" y="200"/>
                  </a:lnTo>
                  <a:lnTo>
                    <a:pt x="134" y="202"/>
                  </a:lnTo>
                  <a:lnTo>
                    <a:pt x="134" y="202"/>
                  </a:lnTo>
                  <a:lnTo>
                    <a:pt x="134" y="200"/>
                  </a:lnTo>
                  <a:lnTo>
                    <a:pt x="133" y="199"/>
                  </a:lnTo>
                  <a:lnTo>
                    <a:pt x="133" y="199"/>
                  </a:lnTo>
                  <a:close/>
                  <a:moveTo>
                    <a:pt x="351" y="101"/>
                  </a:moveTo>
                  <a:lnTo>
                    <a:pt x="351" y="101"/>
                  </a:lnTo>
                  <a:lnTo>
                    <a:pt x="351" y="101"/>
                  </a:lnTo>
                  <a:lnTo>
                    <a:pt x="351" y="101"/>
                  </a:lnTo>
                  <a:lnTo>
                    <a:pt x="352" y="101"/>
                  </a:lnTo>
                  <a:lnTo>
                    <a:pt x="352" y="101"/>
                  </a:lnTo>
                  <a:lnTo>
                    <a:pt x="351" y="99"/>
                  </a:lnTo>
                  <a:lnTo>
                    <a:pt x="351" y="99"/>
                  </a:lnTo>
                  <a:lnTo>
                    <a:pt x="351" y="101"/>
                  </a:lnTo>
                  <a:lnTo>
                    <a:pt x="351" y="101"/>
                  </a:lnTo>
                  <a:close/>
                  <a:moveTo>
                    <a:pt x="272" y="194"/>
                  </a:moveTo>
                  <a:lnTo>
                    <a:pt x="272" y="194"/>
                  </a:lnTo>
                  <a:lnTo>
                    <a:pt x="270" y="195"/>
                  </a:lnTo>
                  <a:lnTo>
                    <a:pt x="270" y="197"/>
                  </a:lnTo>
                  <a:lnTo>
                    <a:pt x="270" y="197"/>
                  </a:lnTo>
                  <a:lnTo>
                    <a:pt x="272" y="194"/>
                  </a:lnTo>
                  <a:lnTo>
                    <a:pt x="272" y="194"/>
                  </a:lnTo>
                  <a:close/>
                  <a:moveTo>
                    <a:pt x="160" y="216"/>
                  </a:moveTo>
                  <a:lnTo>
                    <a:pt x="160" y="216"/>
                  </a:lnTo>
                  <a:lnTo>
                    <a:pt x="160" y="214"/>
                  </a:lnTo>
                  <a:lnTo>
                    <a:pt x="160" y="214"/>
                  </a:lnTo>
                  <a:lnTo>
                    <a:pt x="160" y="213"/>
                  </a:lnTo>
                  <a:lnTo>
                    <a:pt x="160" y="213"/>
                  </a:lnTo>
                  <a:lnTo>
                    <a:pt x="158" y="213"/>
                  </a:lnTo>
                  <a:lnTo>
                    <a:pt x="158" y="213"/>
                  </a:lnTo>
                  <a:lnTo>
                    <a:pt x="160" y="216"/>
                  </a:lnTo>
                  <a:lnTo>
                    <a:pt x="160" y="216"/>
                  </a:lnTo>
                  <a:close/>
                  <a:moveTo>
                    <a:pt x="388" y="93"/>
                  </a:moveTo>
                  <a:lnTo>
                    <a:pt x="388" y="93"/>
                  </a:lnTo>
                  <a:lnTo>
                    <a:pt x="387" y="90"/>
                  </a:lnTo>
                  <a:lnTo>
                    <a:pt x="387" y="90"/>
                  </a:lnTo>
                  <a:lnTo>
                    <a:pt x="387" y="91"/>
                  </a:lnTo>
                  <a:lnTo>
                    <a:pt x="388" y="93"/>
                  </a:lnTo>
                  <a:lnTo>
                    <a:pt x="388" y="93"/>
                  </a:lnTo>
                  <a:close/>
                  <a:moveTo>
                    <a:pt x="316" y="208"/>
                  </a:moveTo>
                  <a:lnTo>
                    <a:pt x="316" y="208"/>
                  </a:lnTo>
                  <a:lnTo>
                    <a:pt x="313" y="210"/>
                  </a:lnTo>
                  <a:lnTo>
                    <a:pt x="313" y="210"/>
                  </a:lnTo>
                  <a:lnTo>
                    <a:pt x="316" y="208"/>
                  </a:lnTo>
                  <a:lnTo>
                    <a:pt x="316" y="208"/>
                  </a:lnTo>
                  <a:close/>
                  <a:moveTo>
                    <a:pt x="171" y="140"/>
                  </a:moveTo>
                  <a:lnTo>
                    <a:pt x="171" y="140"/>
                  </a:lnTo>
                  <a:lnTo>
                    <a:pt x="172" y="140"/>
                  </a:lnTo>
                  <a:lnTo>
                    <a:pt x="172" y="139"/>
                  </a:lnTo>
                  <a:lnTo>
                    <a:pt x="172" y="139"/>
                  </a:lnTo>
                  <a:lnTo>
                    <a:pt x="171" y="139"/>
                  </a:lnTo>
                  <a:lnTo>
                    <a:pt x="171" y="140"/>
                  </a:lnTo>
                  <a:lnTo>
                    <a:pt x="171" y="140"/>
                  </a:lnTo>
                  <a:close/>
                  <a:moveTo>
                    <a:pt x="286" y="123"/>
                  </a:moveTo>
                  <a:lnTo>
                    <a:pt x="286" y="123"/>
                  </a:lnTo>
                  <a:lnTo>
                    <a:pt x="284" y="124"/>
                  </a:lnTo>
                  <a:lnTo>
                    <a:pt x="286" y="126"/>
                  </a:lnTo>
                  <a:lnTo>
                    <a:pt x="286" y="126"/>
                  </a:lnTo>
                  <a:lnTo>
                    <a:pt x="286" y="123"/>
                  </a:lnTo>
                  <a:lnTo>
                    <a:pt x="286" y="123"/>
                  </a:lnTo>
                  <a:close/>
                  <a:moveTo>
                    <a:pt x="193" y="99"/>
                  </a:moveTo>
                  <a:lnTo>
                    <a:pt x="193" y="99"/>
                  </a:lnTo>
                  <a:lnTo>
                    <a:pt x="193" y="99"/>
                  </a:lnTo>
                  <a:lnTo>
                    <a:pt x="193" y="101"/>
                  </a:lnTo>
                  <a:lnTo>
                    <a:pt x="193" y="101"/>
                  </a:lnTo>
                  <a:lnTo>
                    <a:pt x="193" y="99"/>
                  </a:lnTo>
                  <a:lnTo>
                    <a:pt x="193" y="99"/>
                  </a:lnTo>
                  <a:close/>
                  <a:moveTo>
                    <a:pt x="314" y="172"/>
                  </a:moveTo>
                  <a:lnTo>
                    <a:pt x="314" y="172"/>
                  </a:lnTo>
                  <a:lnTo>
                    <a:pt x="314" y="169"/>
                  </a:lnTo>
                  <a:lnTo>
                    <a:pt x="314" y="169"/>
                  </a:lnTo>
                  <a:lnTo>
                    <a:pt x="314" y="170"/>
                  </a:lnTo>
                  <a:lnTo>
                    <a:pt x="314" y="172"/>
                  </a:lnTo>
                  <a:lnTo>
                    <a:pt x="314" y="172"/>
                  </a:lnTo>
                  <a:close/>
                  <a:moveTo>
                    <a:pt x="354" y="126"/>
                  </a:moveTo>
                  <a:lnTo>
                    <a:pt x="354" y="126"/>
                  </a:lnTo>
                  <a:lnTo>
                    <a:pt x="352" y="126"/>
                  </a:lnTo>
                  <a:lnTo>
                    <a:pt x="352" y="126"/>
                  </a:lnTo>
                  <a:lnTo>
                    <a:pt x="354" y="128"/>
                  </a:lnTo>
                  <a:lnTo>
                    <a:pt x="354" y="128"/>
                  </a:lnTo>
                  <a:lnTo>
                    <a:pt x="354" y="128"/>
                  </a:lnTo>
                  <a:lnTo>
                    <a:pt x="354" y="128"/>
                  </a:lnTo>
                  <a:lnTo>
                    <a:pt x="354" y="126"/>
                  </a:lnTo>
                  <a:lnTo>
                    <a:pt x="354" y="126"/>
                  </a:lnTo>
                  <a:close/>
                  <a:moveTo>
                    <a:pt x="194" y="49"/>
                  </a:moveTo>
                  <a:lnTo>
                    <a:pt x="194" y="49"/>
                  </a:lnTo>
                  <a:lnTo>
                    <a:pt x="194" y="46"/>
                  </a:lnTo>
                  <a:lnTo>
                    <a:pt x="193" y="46"/>
                  </a:lnTo>
                  <a:lnTo>
                    <a:pt x="193" y="46"/>
                  </a:lnTo>
                  <a:lnTo>
                    <a:pt x="194" y="49"/>
                  </a:lnTo>
                  <a:lnTo>
                    <a:pt x="194" y="49"/>
                  </a:lnTo>
                  <a:close/>
                  <a:moveTo>
                    <a:pt x="74" y="109"/>
                  </a:moveTo>
                  <a:lnTo>
                    <a:pt x="74" y="109"/>
                  </a:lnTo>
                  <a:lnTo>
                    <a:pt x="73" y="109"/>
                  </a:lnTo>
                  <a:lnTo>
                    <a:pt x="73" y="109"/>
                  </a:lnTo>
                  <a:lnTo>
                    <a:pt x="73" y="109"/>
                  </a:lnTo>
                  <a:lnTo>
                    <a:pt x="74" y="109"/>
                  </a:lnTo>
                  <a:lnTo>
                    <a:pt x="74" y="109"/>
                  </a:lnTo>
                  <a:close/>
                  <a:moveTo>
                    <a:pt x="221" y="259"/>
                  </a:moveTo>
                  <a:lnTo>
                    <a:pt x="221" y="259"/>
                  </a:lnTo>
                  <a:lnTo>
                    <a:pt x="221" y="259"/>
                  </a:lnTo>
                  <a:lnTo>
                    <a:pt x="221" y="259"/>
                  </a:lnTo>
                  <a:lnTo>
                    <a:pt x="221" y="255"/>
                  </a:lnTo>
                  <a:lnTo>
                    <a:pt x="221" y="255"/>
                  </a:lnTo>
                  <a:lnTo>
                    <a:pt x="220" y="257"/>
                  </a:lnTo>
                  <a:lnTo>
                    <a:pt x="220" y="257"/>
                  </a:lnTo>
                  <a:lnTo>
                    <a:pt x="221" y="259"/>
                  </a:lnTo>
                  <a:lnTo>
                    <a:pt x="221" y="259"/>
                  </a:lnTo>
                  <a:close/>
                  <a:moveTo>
                    <a:pt x="125" y="137"/>
                  </a:moveTo>
                  <a:lnTo>
                    <a:pt x="125" y="137"/>
                  </a:lnTo>
                  <a:lnTo>
                    <a:pt x="127" y="139"/>
                  </a:lnTo>
                  <a:lnTo>
                    <a:pt x="127" y="139"/>
                  </a:lnTo>
                  <a:lnTo>
                    <a:pt x="127" y="139"/>
                  </a:lnTo>
                  <a:lnTo>
                    <a:pt x="127" y="139"/>
                  </a:lnTo>
                  <a:lnTo>
                    <a:pt x="125" y="137"/>
                  </a:lnTo>
                  <a:lnTo>
                    <a:pt x="125" y="137"/>
                  </a:lnTo>
                  <a:close/>
                  <a:moveTo>
                    <a:pt x="164" y="233"/>
                  </a:moveTo>
                  <a:lnTo>
                    <a:pt x="164" y="233"/>
                  </a:lnTo>
                  <a:lnTo>
                    <a:pt x="161" y="235"/>
                  </a:lnTo>
                  <a:lnTo>
                    <a:pt x="161" y="235"/>
                  </a:lnTo>
                  <a:lnTo>
                    <a:pt x="164" y="235"/>
                  </a:lnTo>
                  <a:lnTo>
                    <a:pt x="164" y="235"/>
                  </a:lnTo>
                  <a:lnTo>
                    <a:pt x="164" y="233"/>
                  </a:lnTo>
                  <a:lnTo>
                    <a:pt x="164" y="233"/>
                  </a:lnTo>
                  <a:close/>
                  <a:moveTo>
                    <a:pt x="237" y="219"/>
                  </a:moveTo>
                  <a:lnTo>
                    <a:pt x="237" y="219"/>
                  </a:lnTo>
                  <a:lnTo>
                    <a:pt x="239" y="221"/>
                  </a:lnTo>
                  <a:lnTo>
                    <a:pt x="239" y="221"/>
                  </a:lnTo>
                  <a:lnTo>
                    <a:pt x="237" y="219"/>
                  </a:lnTo>
                  <a:lnTo>
                    <a:pt x="237" y="219"/>
                  </a:lnTo>
                  <a:close/>
                  <a:moveTo>
                    <a:pt x="133" y="148"/>
                  </a:moveTo>
                  <a:lnTo>
                    <a:pt x="133" y="148"/>
                  </a:lnTo>
                  <a:lnTo>
                    <a:pt x="133" y="148"/>
                  </a:lnTo>
                  <a:lnTo>
                    <a:pt x="133" y="148"/>
                  </a:lnTo>
                  <a:lnTo>
                    <a:pt x="134" y="150"/>
                  </a:lnTo>
                  <a:lnTo>
                    <a:pt x="134" y="150"/>
                  </a:lnTo>
                  <a:lnTo>
                    <a:pt x="133" y="148"/>
                  </a:lnTo>
                  <a:lnTo>
                    <a:pt x="133" y="148"/>
                  </a:lnTo>
                  <a:close/>
                  <a:moveTo>
                    <a:pt x="330" y="170"/>
                  </a:moveTo>
                  <a:lnTo>
                    <a:pt x="330" y="170"/>
                  </a:lnTo>
                  <a:lnTo>
                    <a:pt x="330" y="167"/>
                  </a:lnTo>
                  <a:lnTo>
                    <a:pt x="330" y="167"/>
                  </a:lnTo>
                  <a:lnTo>
                    <a:pt x="330" y="170"/>
                  </a:lnTo>
                  <a:lnTo>
                    <a:pt x="330" y="170"/>
                  </a:lnTo>
                  <a:close/>
                  <a:moveTo>
                    <a:pt x="202" y="169"/>
                  </a:moveTo>
                  <a:lnTo>
                    <a:pt x="202" y="169"/>
                  </a:lnTo>
                  <a:lnTo>
                    <a:pt x="202" y="165"/>
                  </a:lnTo>
                  <a:lnTo>
                    <a:pt x="202" y="165"/>
                  </a:lnTo>
                  <a:lnTo>
                    <a:pt x="202" y="167"/>
                  </a:lnTo>
                  <a:lnTo>
                    <a:pt x="202" y="169"/>
                  </a:lnTo>
                  <a:lnTo>
                    <a:pt x="202" y="169"/>
                  </a:lnTo>
                  <a:close/>
                  <a:moveTo>
                    <a:pt x="291" y="214"/>
                  </a:moveTo>
                  <a:lnTo>
                    <a:pt x="291" y="214"/>
                  </a:lnTo>
                  <a:lnTo>
                    <a:pt x="291" y="214"/>
                  </a:lnTo>
                  <a:lnTo>
                    <a:pt x="291" y="214"/>
                  </a:lnTo>
                  <a:lnTo>
                    <a:pt x="291" y="216"/>
                  </a:lnTo>
                  <a:lnTo>
                    <a:pt x="291" y="216"/>
                  </a:lnTo>
                  <a:lnTo>
                    <a:pt x="292" y="214"/>
                  </a:lnTo>
                  <a:lnTo>
                    <a:pt x="292" y="214"/>
                  </a:lnTo>
                  <a:lnTo>
                    <a:pt x="291" y="214"/>
                  </a:lnTo>
                  <a:lnTo>
                    <a:pt x="291" y="214"/>
                  </a:lnTo>
                  <a:close/>
                  <a:moveTo>
                    <a:pt x="227" y="236"/>
                  </a:moveTo>
                  <a:lnTo>
                    <a:pt x="227" y="236"/>
                  </a:lnTo>
                  <a:lnTo>
                    <a:pt x="226" y="238"/>
                  </a:lnTo>
                  <a:lnTo>
                    <a:pt x="226" y="240"/>
                  </a:lnTo>
                  <a:lnTo>
                    <a:pt x="226" y="240"/>
                  </a:lnTo>
                  <a:lnTo>
                    <a:pt x="227" y="236"/>
                  </a:lnTo>
                  <a:lnTo>
                    <a:pt x="227" y="236"/>
                  </a:lnTo>
                  <a:close/>
                  <a:moveTo>
                    <a:pt x="234" y="118"/>
                  </a:moveTo>
                  <a:lnTo>
                    <a:pt x="234" y="118"/>
                  </a:lnTo>
                  <a:lnTo>
                    <a:pt x="232" y="117"/>
                  </a:lnTo>
                  <a:lnTo>
                    <a:pt x="232" y="117"/>
                  </a:lnTo>
                  <a:lnTo>
                    <a:pt x="232" y="118"/>
                  </a:lnTo>
                  <a:lnTo>
                    <a:pt x="232" y="118"/>
                  </a:lnTo>
                  <a:lnTo>
                    <a:pt x="234" y="118"/>
                  </a:lnTo>
                  <a:lnTo>
                    <a:pt x="234" y="118"/>
                  </a:lnTo>
                  <a:close/>
                  <a:moveTo>
                    <a:pt x="289" y="153"/>
                  </a:moveTo>
                  <a:lnTo>
                    <a:pt x="289" y="153"/>
                  </a:lnTo>
                  <a:lnTo>
                    <a:pt x="287" y="153"/>
                  </a:lnTo>
                  <a:lnTo>
                    <a:pt x="287" y="153"/>
                  </a:lnTo>
                  <a:lnTo>
                    <a:pt x="289" y="156"/>
                  </a:lnTo>
                  <a:lnTo>
                    <a:pt x="289" y="156"/>
                  </a:lnTo>
                  <a:lnTo>
                    <a:pt x="289" y="156"/>
                  </a:lnTo>
                  <a:lnTo>
                    <a:pt x="289" y="156"/>
                  </a:lnTo>
                  <a:lnTo>
                    <a:pt x="289" y="153"/>
                  </a:lnTo>
                  <a:lnTo>
                    <a:pt x="289" y="153"/>
                  </a:lnTo>
                  <a:close/>
                  <a:moveTo>
                    <a:pt x="141" y="158"/>
                  </a:moveTo>
                  <a:lnTo>
                    <a:pt x="141" y="158"/>
                  </a:lnTo>
                  <a:lnTo>
                    <a:pt x="141" y="159"/>
                  </a:lnTo>
                  <a:lnTo>
                    <a:pt x="142" y="159"/>
                  </a:lnTo>
                  <a:lnTo>
                    <a:pt x="142" y="159"/>
                  </a:lnTo>
                  <a:lnTo>
                    <a:pt x="141" y="158"/>
                  </a:lnTo>
                  <a:lnTo>
                    <a:pt x="141" y="158"/>
                  </a:lnTo>
                  <a:close/>
                  <a:moveTo>
                    <a:pt x="254" y="110"/>
                  </a:moveTo>
                  <a:lnTo>
                    <a:pt x="254" y="110"/>
                  </a:lnTo>
                  <a:lnTo>
                    <a:pt x="253" y="113"/>
                  </a:lnTo>
                  <a:lnTo>
                    <a:pt x="253" y="113"/>
                  </a:lnTo>
                  <a:lnTo>
                    <a:pt x="254" y="112"/>
                  </a:lnTo>
                  <a:lnTo>
                    <a:pt x="254" y="112"/>
                  </a:lnTo>
                  <a:lnTo>
                    <a:pt x="254" y="110"/>
                  </a:lnTo>
                  <a:lnTo>
                    <a:pt x="254" y="110"/>
                  </a:lnTo>
                  <a:close/>
                  <a:moveTo>
                    <a:pt x="111" y="175"/>
                  </a:moveTo>
                  <a:lnTo>
                    <a:pt x="111" y="175"/>
                  </a:lnTo>
                  <a:lnTo>
                    <a:pt x="111" y="175"/>
                  </a:lnTo>
                  <a:lnTo>
                    <a:pt x="111" y="175"/>
                  </a:lnTo>
                  <a:lnTo>
                    <a:pt x="109" y="176"/>
                  </a:lnTo>
                  <a:lnTo>
                    <a:pt x="111" y="178"/>
                  </a:lnTo>
                  <a:lnTo>
                    <a:pt x="111" y="178"/>
                  </a:lnTo>
                  <a:lnTo>
                    <a:pt x="111" y="175"/>
                  </a:lnTo>
                  <a:lnTo>
                    <a:pt x="111" y="175"/>
                  </a:lnTo>
                  <a:close/>
                  <a:moveTo>
                    <a:pt x="123" y="126"/>
                  </a:moveTo>
                  <a:lnTo>
                    <a:pt x="123" y="126"/>
                  </a:lnTo>
                  <a:lnTo>
                    <a:pt x="122" y="126"/>
                  </a:lnTo>
                  <a:lnTo>
                    <a:pt x="123" y="128"/>
                  </a:lnTo>
                  <a:lnTo>
                    <a:pt x="123" y="128"/>
                  </a:lnTo>
                  <a:lnTo>
                    <a:pt x="123" y="126"/>
                  </a:lnTo>
                  <a:lnTo>
                    <a:pt x="123" y="126"/>
                  </a:lnTo>
                  <a:close/>
                  <a:moveTo>
                    <a:pt x="128" y="128"/>
                  </a:moveTo>
                  <a:lnTo>
                    <a:pt x="128" y="128"/>
                  </a:lnTo>
                  <a:lnTo>
                    <a:pt x="131" y="126"/>
                  </a:lnTo>
                  <a:lnTo>
                    <a:pt x="131" y="126"/>
                  </a:lnTo>
                  <a:lnTo>
                    <a:pt x="131" y="126"/>
                  </a:lnTo>
                  <a:lnTo>
                    <a:pt x="128" y="128"/>
                  </a:lnTo>
                  <a:lnTo>
                    <a:pt x="128" y="128"/>
                  </a:lnTo>
                  <a:close/>
                  <a:moveTo>
                    <a:pt x="79" y="150"/>
                  </a:moveTo>
                  <a:lnTo>
                    <a:pt x="79" y="150"/>
                  </a:lnTo>
                  <a:lnTo>
                    <a:pt x="79" y="148"/>
                  </a:lnTo>
                  <a:lnTo>
                    <a:pt x="78" y="148"/>
                  </a:lnTo>
                  <a:lnTo>
                    <a:pt x="78" y="148"/>
                  </a:lnTo>
                  <a:lnTo>
                    <a:pt x="79" y="150"/>
                  </a:lnTo>
                  <a:lnTo>
                    <a:pt x="79" y="150"/>
                  </a:lnTo>
                  <a:close/>
                  <a:moveTo>
                    <a:pt x="232" y="191"/>
                  </a:moveTo>
                  <a:lnTo>
                    <a:pt x="232" y="191"/>
                  </a:lnTo>
                  <a:lnTo>
                    <a:pt x="231" y="191"/>
                  </a:lnTo>
                  <a:lnTo>
                    <a:pt x="232" y="192"/>
                  </a:lnTo>
                  <a:lnTo>
                    <a:pt x="232" y="192"/>
                  </a:lnTo>
                  <a:lnTo>
                    <a:pt x="232" y="191"/>
                  </a:lnTo>
                  <a:lnTo>
                    <a:pt x="232" y="191"/>
                  </a:lnTo>
                  <a:close/>
                  <a:moveTo>
                    <a:pt x="226" y="233"/>
                  </a:moveTo>
                  <a:lnTo>
                    <a:pt x="226" y="233"/>
                  </a:lnTo>
                  <a:lnTo>
                    <a:pt x="227" y="232"/>
                  </a:lnTo>
                  <a:lnTo>
                    <a:pt x="227" y="232"/>
                  </a:lnTo>
                  <a:lnTo>
                    <a:pt x="226" y="230"/>
                  </a:lnTo>
                  <a:lnTo>
                    <a:pt x="226" y="230"/>
                  </a:lnTo>
                  <a:lnTo>
                    <a:pt x="226" y="233"/>
                  </a:lnTo>
                  <a:lnTo>
                    <a:pt x="226" y="233"/>
                  </a:lnTo>
                  <a:close/>
                  <a:moveTo>
                    <a:pt x="317" y="180"/>
                  </a:moveTo>
                  <a:lnTo>
                    <a:pt x="317" y="180"/>
                  </a:lnTo>
                  <a:lnTo>
                    <a:pt x="317" y="178"/>
                  </a:lnTo>
                  <a:lnTo>
                    <a:pt x="317" y="178"/>
                  </a:lnTo>
                  <a:lnTo>
                    <a:pt x="317" y="180"/>
                  </a:lnTo>
                  <a:lnTo>
                    <a:pt x="317" y="180"/>
                  </a:lnTo>
                  <a:close/>
                  <a:moveTo>
                    <a:pt x="86" y="183"/>
                  </a:moveTo>
                  <a:lnTo>
                    <a:pt x="86" y="183"/>
                  </a:lnTo>
                  <a:lnTo>
                    <a:pt x="86" y="183"/>
                  </a:lnTo>
                  <a:lnTo>
                    <a:pt x="86" y="183"/>
                  </a:lnTo>
                  <a:lnTo>
                    <a:pt x="84" y="186"/>
                  </a:lnTo>
                  <a:lnTo>
                    <a:pt x="84" y="186"/>
                  </a:lnTo>
                  <a:lnTo>
                    <a:pt x="86" y="186"/>
                  </a:lnTo>
                  <a:lnTo>
                    <a:pt x="86" y="186"/>
                  </a:lnTo>
                  <a:lnTo>
                    <a:pt x="86" y="184"/>
                  </a:lnTo>
                  <a:lnTo>
                    <a:pt x="86" y="184"/>
                  </a:lnTo>
                  <a:lnTo>
                    <a:pt x="86" y="183"/>
                  </a:lnTo>
                  <a:lnTo>
                    <a:pt x="86" y="183"/>
                  </a:lnTo>
                  <a:close/>
                  <a:moveTo>
                    <a:pt x="313" y="113"/>
                  </a:moveTo>
                  <a:lnTo>
                    <a:pt x="313" y="113"/>
                  </a:lnTo>
                  <a:lnTo>
                    <a:pt x="311" y="115"/>
                  </a:lnTo>
                  <a:lnTo>
                    <a:pt x="311" y="115"/>
                  </a:lnTo>
                  <a:lnTo>
                    <a:pt x="313" y="115"/>
                  </a:lnTo>
                  <a:lnTo>
                    <a:pt x="313" y="113"/>
                  </a:lnTo>
                  <a:lnTo>
                    <a:pt x="313" y="113"/>
                  </a:lnTo>
                  <a:close/>
                  <a:moveTo>
                    <a:pt x="180" y="112"/>
                  </a:moveTo>
                  <a:lnTo>
                    <a:pt x="180" y="112"/>
                  </a:lnTo>
                  <a:lnTo>
                    <a:pt x="182" y="110"/>
                  </a:lnTo>
                  <a:lnTo>
                    <a:pt x="182" y="110"/>
                  </a:lnTo>
                  <a:lnTo>
                    <a:pt x="180" y="112"/>
                  </a:lnTo>
                  <a:lnTo>
                    <a:pt x="180" y="112"/>
                  </a:lnTo>
                  <a:close/>
                  <a:moveTo>
                    <a:pt x="322" y="176"/>
                  </a:moveTo>
                  <a:lnTo>
                    <a:pt x="322" y="176"/>
                  </a:lnTo>
                  <a:lnTo>
                    <a:pt x="324" y="176"/>
                  </a:lnTo>
                  <a:lnTo>
                    <a:pt x="324" y="176"/>
                  </a:lnTo>
                  <a:lnTo>
                    <a:pt x="322" y="175"/>
                  </a:lnTo>
                  <a:lnTo>
                    <a:pt x="322" y="175"/>
                  </a:lnTo>
                  <a:lnTo>
                    <a:pt x="322" y="176"/>
                  </a:lnTo>
                  <a:lnTo>
                    <a:pt x="322" y="176"/>
                  </a:lnTo>
                  <a:close/>
                  <a:moveTo>
                    <a:pt x="368" y="96"/>
                  </a:moveTo>
                  <a:lnTo>
                    <a:pt x="368" y="96"/>
                  </a:lnTo>
                  <a:lnTo>
                    <a:pt x="369" y="99"/>
                  </a:lnTo>
                  <a:lnTo>
                    <a:pt x="369" y="99"/>
                  </a:lnTo>
                  <a:lnTo>
                    <a:pt x="369" y="98"/>
                  </a:lnTo>
                  <a:lnTo>
                    <a:pt x="368" y="96"/>
                  </a:lnTo>
                  <a:lnTo>
                    <a:pt x="368" y="96"/>
                  </a:lnTo>
                  <a:close/>
                  <a:moveTo>
                    <a:pt x="360" y="107"/>
                  </a:moveTo>
                  <a:lnTo>
                    <a:pt x="360" y="107"/>
                  </a:lnTo>
                  <a:lnTo>
                    <a:pt x="360" y="106"/>
                  </a:lnTo>
                  <a:lnTo>
                    <a:pt x="360" y="106"/>
                  </a:lnTo>
                  <a:lnTo>
                    <a:pt x="360" y="107"/>
                  </a:lnTo>
                  <a:lnTo>
                    <a:pt x="360" y="107"/>
                  </a:lnTo>
                  <a:close/>
                  <a:moveTo>
                    <a:pt x="182" y="153"/>
                  </a:moveTo>
                  <a:lnTo>
                    <a:pt x="182" y="153"/>
                  </a:lnTo>
                  <a:lnTo>
                    <a:pt x="182" y="151"/>
                  </a:lnTo>
                  <a:lnTo>
                    <a:pt x="182" y="151"/>
                  </a:lnTo>
                  <a:lnTo>
                    <a:pt x="182" y="151"/>
                  </a:lnTo>
                  <a:lnTo>
                    <a:pt x="182" y="153"/>
                  </a:lnTo>
                  <a:lnTo>
                    <a:pt x="182" y="153"/>
                  </a:lnTo>
                  <a:close/>
                  <a:moveTo>
                    <a:pt x="191" y="147"/>
                  </a:moveTo>
                  <a:lnTo>
                    <a:pt x="191" y="147"/>
                  </a:lnTo>
                  <a:lnTo>
                    <a:pt x="190" y="147"/>
                  </a:lnTo>
                  <a:lnTo>
                    <a:pt x="191" y="148"/>
                  </a:lnTo>
                  <a:lnTo>
                    <a:pt x="191" y="148"/>
                  </a:lnTo>
                  <a:lnTo>
                    <a:pt x="191" y="147"/>
                  </a:lnTo>
                  <a:lnTo>
                    <a:pt x="191" y="147"/>
                  </a:lnTo>
                  <a:close/>
                  <a:moveTo>
                    <a:pt x="84" y="109"/>
                  </a:moveTo>
                  <a:lnTo>
                    <a:pt x="84" y="109"/>
                  </a:lnTo>
                  <a:lnTo>
                    <a:pt x="84" y="109"/>
                  </a:lnTo>
                  <a:lnTo>
                    <a:pt x="82" y="109"/>
                  </a:lnTo>
                  <a:lnTo>
                    <a:pt x="82" y="109"/>
                  </a:lnTo>
                  <a:lnTo>
                    <a:pt x="84" y="109"/>
                  </a:lnTo>
                  <a:lnTo>
                    <a:pt x="84" y="109"/>
                  </a:lnTo>
                  <a:close/>
                  <a:moveTo>
                    <a:pt x="278" y="79"/>
                  </a:moveTo>
                  <a:lnTo>
                    <a:pt x="278" y="79"/>
                  </a:lnTo>
                  <a:lnTo>
                    <a:pt x="278" y="77"/>
                  </a:lnTo>
                  <a:lnTo>
                    <a:pt x="278" y="76"/>
                  </a:lnTo>
                  <a:lnTo>
                    <a:pt x="278" y="76"/>
                  </a:lnTo>
                  <a:lnTo>
                    <a:pt x="278" y="79"/>
                  </a:lnTo>
                  <a:lnTo>
                    <a:pt x="278" y="79"/>
                  </a:lnTo>
                  <a:close/>
                  <a:moveTo>
                    <a:pt x="201" y="266"/>
                  </a:moveTo>
                  <a:lnTo>
                    <a:pt x="201" y="266"/>
                  </a:lnTo>
                  <a:lnTo>
                    <a:pt x="202" y="266"/>
                  </a:lnTo>
                  <a:lnTo>
                    <a:pt x="202" y="266"/>
                  </a:lnTo>
                  <a:lnTo>
                    <a:pt x="202" y="266"/>
                  </a:lnTo>
                  <a:lnTo>
                    <a:pt x="202" y="266"/>
                  </a:lnTo>
                  <a:lnTo>
                    <a:pt x="201" y="265"/>
                  </a:lnTo>
                  <a:lnTo>
                    <a:pt x="201" y="265"/>
                  </a:lnTo>
                  <a:lnTo>
                    <a:pt x="201" y="266"/>
                  </a:lnTo>
                  <a:lnTo>
                    <a:pt x="201" y="266"/>
                  </a:lnTo>
                  <a:close/>
                  <a:moveTo>
                    <a:pt x="229" y="213"/>
                  </a:moveTo>
                  <a:lnTo>
                    <a:pt x="229" y="213"/>
                  </a:lnTo>
                  <a:lnTo>
                    <a:pt x="229" y="213"/>
                  </a:lnTo>
                  <a:lnTo>
                    <a:pt x="229" y="211"/>
                  </a:lnTo>
                  <a:lnTo>
                    <a:pt x="229" y="211"/>
                  </a:lnTo>
                  <a:lnTo>
                    <a:pt x="229" y="213"/>
                  </a:lnTo>
                  <a:lnTo>
                    <a:pt x="229" y="213"/>
                  </a:lnTo>
                  <a:close/>
                  <a:moveTo>
                    <a:pt x="265" y="200"/>
                  </a:moveTo>
                  <a:lnTo>
                    <a:pt x="265" y="200"/>
                  </a:lnTo>
                  <a:lnTo>
                    <a:pt x="267" y="200"/>
                  </a:lnTo>
                  <a:lnTo>
                    <a:pt x="267" y="200"/>
                  </a:lnTo>
                  <a:lnTo>
                    <a:pt x="267" y="199"/>
                  </a:lnTo>
                  <a:lnTo>
                    <a:pt x="267" y="199"/>
                  </a:lnTo>
                  <a:lnTo>
                    <a:pt x="265" y="200"/>
                  </a:lnTo>
                  <a:lnTo>
                    <a:pt x="265" y="200"/>
                  </a:lnTo>
                  <a:close/>
                  <a:moveTo>
                    <a:pt x="239" y="135"/>
                  </a:moveTo>
                  <a:lnTo>
                    <a:pt x="239" y="135"/>
                  </a:lnTo>
                  <a:lnTo>
                    <a:pt x="239" y="135"/>
                  </a:lnTo>
                  <a:lnTo>
                    <a:pt x="239" y="135"/>
                  </a:lnTo>
                  <a:lnTo>
                    <a:pt x="240" y="135"/>
                  </a:lnTo>
                  <a:lnTo>
                    <a:pt x="240" y="135"/>
                  </a:lnTo>
                  <a:lnTo>
                    <a:pt x="239" y="134"/>
                  </a:lnTo>
                  <a:lnTo>
                    <a:pt x="239" y="134"/>
                  </a:lnTo>
                  <a:lnTo>
                    <a:pt x="239" y="135"/>
                  </a:lnTo>
                  <a:lnTo>
                    <a:pt x="239" y="135"/>
                  </a:lnTo>
                  <a:close/>
                  <a:moveTo>
                    <a:pt x="303" y="202"/>
                  </a:moveTo>
                  <a:lnTo>
                    <a:pt x="303" y="202"/>
                  </a:lnTo>
                  <a:lnTo>
                    <a:pt x="305" y="200"/>
                  </a:lnTo>
                  <a:lnTo>
                    <a:pt x="305" y="200"/>
                  </a:lnTo>
                  <a:lnTo>
                    <a:pt x="303" y="202"/>
                  </a:lnTo>
                  <a:lnTo>
                    <a:pt x="303" y="202"/>
                  </a:lnTo>
                  <a:close/>
                  <a:moveTo>
                    <a:pt x="246" y="225"/>
                  </a:moveTo>
                  <a:lnTo>
                    <a:pt x="246" y="225"/>
                  </a:lnTo>
                  <a:lnTo>
                    <a:pt x="248" y="229"/>
                  </a:lnTo>
                  <a:lnTo>
                    <a:pt x="248" y="229"/>
                  </a:lnTo>
                  <a:lnTo>
                    <a:pt x="248" y="227"/>
                  </a:lnTo>
                  <a:lnTo>
                    <a:pt x="246" y="225"/>
                  </a:lnTo>
                  <a:lnTo>
                    <a:pt x="246" y="225"/>
                  </a:lnTo>
                  <a:close/>
                  <a:moveTo>
                    <a:pt x="291" y="224"/>
                  </a:moveTo>
                  <a:lnTo>
                    <a:pt x="291" y="224"/>
                  </a:lnTo>
                  <a:lnTo>
                    <a:pt x="291" y="225"/>
                  </a:lnTo>
                  <a:lnTo>
                    <a:pt x="291" y="225"/>
                  </a:lnTo>
                  <a:lnTo>
                    <a:pt x="291" y="225"/>
                  </a:lnTo>
                  <a:lnTo>
                    <a:pt x="291" y="225"/>
                  </a:lnTo>
                  <a:lnTo>
                    <a:pt x="291" y="225"/>
                  </a:lnTo>
                  <a:lnTo>
                    <a:pt x="291" y="224"/>
                  </a:lnTo>
                  <a:lnTo>
                    <a:pt x="291" y="224"/>
                  </a:lnTo>
                  <a:close/>
                  <a:moveTo>
                    <a:pt x="362" y="148"/>
                  </a:moveTo>
                  <a:lnTo>
                    <a:pt x="362" y="148"/>
                  </a:lnTo>
                  <a:lnTo>
                    <a:pt x="362" y="150"/>
                  </a:lnTo>
                  <a:lnTo>
                    <a:pt x="362" y="150"/>
                  </a:lnTo>
                  <a:lnTo>
                    <a:pt x="363" y="150"/>
                  </a:lnTo>
                  <a:lnTo>
                    <a:pt x="362" y="148"/>
                  </a:lnTo>
                  <a:lnTo>
                    <a:pt x="362" y="148"/>
                  </a:lnTo>
                  <a:close/>
                  <a:moveTo>
                    <a:pt x="43" y="150"/>
                  </a:moveTo>
                  <a:lnTo>
                    <a:pt x="43" y="150"/>
                  </a:lnTo>
                  <a:lnTo>
                    <a:pt x="43" y="148"/>
                  </a:lnTo>
                  <a:lnTo>
                    <a:pt x="41" y="147"/>
                  </a:lnTo>
                  <a:lnTo>
                    <a:pt x="41" y="147"/>
                  </a:lnTo>
                  <a:lnTo>
                    <a:pt x="43" y="150"/>
                  </a:lnTo>
                  <a:lnTo>
                    <a:pt x="43" y="150"/>
                  </a:lnTo>
                  <a:close/>
                  <a:moveTo>
                    <a:pt x="196" y="58"/>
                  </a:moveTo>
                  <a:lnTo>
                    <a:pt x="196" y="58"/>
                  </a:lnTo>
                  <a:lnTo>
                    <a:pt x="196" y="58"/>
                  </a:lnTo>
                  <a:lnTo>
                    <a:pt x="196" y="58"/>
                  </a:lnTo>
                  <a:lnTo>
                    <a:pt x="194" y="57"/>
                  </a:lnTo>
                  <a:lnTo>
                    <a:pt x="194" y="57"/>
                  </a:lnTo>
                  <a:lnTo>
                    <a:pt x="196" y="58"/>
                  </a:lnTo>
                  <a:lnTo>
                    <a:pt x="196" y="58"/>
                  </a:lnTo>
                  <a:close/>
                  <a:moveTo>
                    <a:pt x="253" y="206"/>
                  </a:moveTo>
                  <a:lnTo>
                    <a:pt x="253" y="206"/>
                  </a:lnTo>
                  <a:lnTo>
                    <a:pt x="253" y="206"/>
                  </a:lnTo>
                  <a:lnTo>
                    <a:pt x="253" y="206"/>
                  </a:lnTo>
                  <a:lnTo>
                    <a:pt x="253" y="205"/>
                  </a:lnTo>
                  <a:lnTo>
                    <a:pt x="253" y="205"/>
                  </a:lnTo>
                  <a:lnTo>
                    <a:pt x="253" y="205"/>
                  </a:lnTo>
                  <a:lnTo>
                    <a:pt x="253" y="205"/>
                  </a:lnTo>
                  <a:lnTo>
                    <a:pt x="253" y="206"/>
                  </a:lnTo>
                  <a:lnTo>
                    <a:pt x="253" y="206"/>
                  </a:lnTo>
                  <a:close/>
                  <a:moveTo>
                    <a:pt x="254" y="216"/>
                  </a:moveTo>
                  <a:lnTo>
                    <a:pt x="254" y="216"/>
                  </a:lnTo>
                  <a:lnTo>
                    <a:pt x="254" y="214"/>
                  </a:lnTo>
                  <a:lnTo>
                    <a:pt x="254" y="214"/>
                  </a:lnTo>
                  <a:lnTo>
                    <a:pt x="254" y="216"/>
                  </a:lnTo>
                  <a:lnTo>
                    <a:pt x="254" y="216"/>
                  </a:lnTo>
                  <a:lnTo>
                    <a:pt x="254" y="216"/>
                  </a:lnTo>
                  <a:close/>
                  <a:moveTo>
                    <a:pt x="89" y="82"/>
                  </a:moveTo>
                  <a:lnTo>
                    <a:pt x="89" y="82"/>
                  </a:lnTo>
                  <a:lnTo>
                    <a:pt x="89" y="82"/>
                  </a:lnTo>
                  <a:lnTo>
                    <a:pt x="89" y="83"/>
                  </a:lnTo>
                  <a:lnTo>
                    <a:pt x="89" y="83"/>
                  </a:lnTo>
                  <a:lnTo>
                    <a:pt x="89" y="82"/>
                  </a:lnTo>
                  <a:lnTo>
                    <a:pt x="89" y="82"/>
                  </a:lnTo>
                  <a:close/>
                  <a:moveTo>
                    <a:pt x="237" y="170"/>
                  </a:moveTo>
                  <a:lnTo>
                    <a:pt x="237" y="170"/>
                  </a:lnTo>
                  <a:lnTo>
                    <a:pt x="237" y="170"/>
                  </a:lnTo>
                  <a:lnTo>
                    <a:pt x="237" y="170"/>
                  </a:lnTo>
                  <a:lnTo>
                    <a:pt x="237" y="172"/>
                  </a:lnTo>
                  <a:lnTo>
                    <a:pt x="237" y="172"/>
                  </a:lnTo>
                  <a:lnTo>
                    <a:pt x="237" y="172"/>
                  </a:lnTo>
                  <a:lnTo>
                    <a:pt x="237" y="172"/>
                  </a:lnTo>
                  <a:lnTo>
                    <a:pt x="237" y="170"/>
                  </a:lnTo>
                  <a:lnTo>
                    <a:pt x="237" y="170"/>
                  </a:lnTo>
                  <a:close/>
                  <a:moveTo>
                    <a:pt x="377" y="126"/>
                  </a:moveTo>
                  <a:lnTo>
                    <a:pt x="377" y="126"/>
                  </a:lnTo>
                  <a:lnTo>
                    <a:pt x="377" y="124"/>
                  </a:lnTo>
                  <a:lnTo>
                    <a:pt x="377" y="124"/>
                  </a:lnTo>
                  <a:lnTo>
                    <a:pt x="377" y="124"/>
                  </a:lnTo>
                  <a:lnTo>
                    <a:pt x="377" y="126"/>
                  </a:lnTo>
                  <a:lnTo>
                    <a:pt x="377" y="126"/>
                  </a:lnTo>
                  <a:close/>
                  <a:moveTo>
                    <a:pt x="302" y="88"/>
                  </a:moveTo>
                  <a:lnTo>
                    <a:pt x="302" y="88"/>
                  </a:lnTo>
                  <a:lnTo>
                    <a:pt x="302" y="90"/>
                  </a:lnTo>
                  <a:lnTo>
                    <a:pt x="302" y="90"/>
                  </a:lnTo>
                  <a:lnTo>
                    <a:pt x="302" y="90"/>
                  </a:lnTo>
                  <a:lnTo>
                    <a:pt x="302" y="88"/>
                  </a:lnTo>
                  <a:lnTo>
                    <a:pt x="302" y="88"/>
                  </a:lnTo>
                  <a:close/>
                  <a:moveTo>
                    <a:pt x="254" y="104"/>
                  </a:moveTo>
                  <a:lnTo>
                    <a:pt x="254" y="104"/>
                  </a:lnTo>
                  <a:lnTo>
                    <a:pt x="254" y="104"/>
                  </a:lnTo>
                  <a:lnTo>
                    <a:pt x="254" y="106"/>
                  </a:lnTo>
                  <a:lnTo>
                    <a:pt x="254" y="106"/>
                  </a:lnTo>
                  <a:lnTo>
                    <a:pt x="254" y="104"/>
                  </a:lnTo>
                  <a:lnTo>
                    <a:pt x="254" y="104"/>
                  </a:lnTo>
                  <a:close/>
                  <a:moveTo>
                    <a:pt x="81" y="104"/>
                  </a:moveTo>
                  <a:lnTo>
                    <a:pt x="81" y="104"/>
                  </a:lnTo>
                  <a:lnTo>
                    <a:pt x="81" y="106"/>
                  </a:lnTo>
                  <a:lnTo>
                    <a:pt x="81" y="106"/>
                  </a:lnTo>
                  <a:lnTo>
                    <a:pt x="81" y="104"/>
                  </a:lnTo>
                  <a:lnTo>
                    <a:pt x="81" y="104"/>
                  </a:lnTo>
                  <a:close/>
                  <a:moveTo>
                    <a:pt x="246" y="115"/>
                  </a:moveTo>
                  <a:lnTo>
                    <a:pt x="246" y="115"/>
                  </a:lnTo>
                  <a:lnTo>
                    <a:pt x="245" y="115"/>
                  </a:lnTo>
                  <a:lnTo>
                    <a:pt x="245" y="117"/>
                  </a:lnTo>
                  <a:lnTo>
                    <a:pt x="245" y="117"/>
                  </a:lnTo>
                  <a:lnTo>
                    <a:pt x="246" y="115"/>
                  </a:lnTo>
                  <a:lnTo>
                    <a:pt x="246" y="115"/>
                  </a:lnTo>
                  <a:close/>
                  <a:moveTo>
                    <a:pt x="242" y="117"/>
                  </a:moveTo>
                  <a:lnTo>
                    <a:pt x="242" y="117"/>
                  </a:lnTo>
                  <a:lnTo>
                    <a:pt x="242" y="118"/>
                  </a:lnTo>
                  <a:lnTo>
                    <a:pt x="242" y="118"/>
                  </a:lnTo>
                  <a:lnTo>
                    <a:pt x="242" y="118"/>
                  </a:lnTo>
                  <a:lnTo>
                    <a:pt x="242" y="117"/>
                  </a:lnTo>
                  <a:lnTo>
                    <a:pt x="242" y="117"/>
                  </a:lnTo>
                  <a:close/>
                  <a:moveTo>
                    <a:pt x="262" y="189"/>
                  </a:moveTo>
                  <a:lnTo>
                    <a:pt x="262" y="189"/>
                  </a:lnTo>
                  <a:lnTo>
                    <a:pt x="262" y="188"/>
                  </a:lnTo>
                  <a:lnTo>
                    <a:pt x="261" y="188"/>
                  </a:lnTo>
                  <a:lnTo>
                    <a:pt x="261" y="188"/>
                  </a:lnTo>
                  <a:lnTo>
                    <a:pt x="262" y="189"/>
                  </a:lnTo>
                  <a:lnTo>
                    <a:pt x="262" y="189"/>
                  </a:lnTo>
                  <a:close/>
                  <a:moveTo>
                    <a:pt x="257" y="192"/>
                  </a:moveTo>
                  <a:lnTo>
                    <a:pt x="257" y="192"/>
                  </a:lnTo>
                  <a:lnTo>
                    <a:pt x="257" y="191"/>
                  </a:lnTo>
                  <a:lnTo>
                    <a:pt x="257" y="191"/>
                  </a:lnTo>
                  <a:lnTo>
                    <a:pt x="257" y="191"/>
                  </a:lnTo>
                  <a:lnTo>
                    <a:pt x="257" y="192"/>
                  </a:lnTo>
                  <a:lnTo>
                    <a:pt x="257" y="192"/>
                  </a:lnTo>
                  <a:close/>
                  <a:moveTo>
                    <a:pt x="138" y="203"/>
                  </a:moveTo>
                  <a:lnTo>
                    <a:pt x="138" y="203"/>
                  </a:lnTo>
                  <a:lnTo>
                    <a:pt x="138" y="205"/>
                  </a:lnTo>
                  <a:lnTo>
                    <a:pt x="138" y="205"/>
                  </a:lnTo>
                  <a:lnTo>
                    <a:pt x="138" y="205"/>
                  </a:lnTo>
                  <a:lnTo>
                    <a:pt x="138" y="203"/>
                  </a:lnTo>
                  <a:lnTo>
                    <a:pt x="138" y="203"/>
                  </a:lnTo>
                  <a:close/>
                  <a:moveTo>
                    <a:pt x="306" y="199"/>
                  </a:moveTo>
                  <a:lnTo>
                    <a:pt x="306" y="199"/>
                  </a:lnTo>
                  <a:lnTo>
                    <a:pt x="306" y="199"/>
                  </a:lnTo>
                  <a:lnTo>
                    <a:pt x="306" y="199"/>
                  </a:lnTo>
                  <a:lnTo>
                    <a:pt x="308" y="197"/>
                  </a:lnTo>
                  <a:lnTo>
                    <a:pt x="308" y="197"/>
                  </a:lnTo>
                  <a:lnTo>
                    <a:pt x="308" y="197"/>
                  </a:lnTo>
                  <a:lnTo>
                    <a:pt x="308" y="197"/>
                  </a:lnTo>
                  <a:lnTo>
                    <a:pt x="306" y="199"/>
                  </a:lnTo>
                  <a:lnTo>
                    <a:pt x="306" y="199"/>
                  </a:lnTo>
                  <a:close/>
                  <a:moveTo>
                    <a:pt x="218" y="235"/>
                  </a:moveTo>
                  <a:lnTo>
                    <a:pt x="218" y="235"/>
                  </a:lnTo>
                  <a:lnTo>
                    <a:pt x="216" y="233"/>
                  </a:lnTo>
                  <a:lnTo>
                    <a:pt x="216" y="233"/>
                  </a:lnTo>
                  <a:lnTo>
                    <a:pt x="216" y="233"/>
                  </a:lnTo>
                  <a:lnTo>
                    <a:pt x="218" y="235"/>
                  </a:lnTo>
                  <a:lnTo>
                    <a:pt x="218" y="235"/>
                  </a:lnTo>
                  <a:close/>
                  <a:moveTo>
                    <a:pt x="210" y="235"/>
                  </a:moveTo>
                  <a:lnTo>
                    <a:pt x="210" y="235"/>
                  </a:lnTo>
                  <a:lnTo>
                    <a:pt x="209" y="235"/>
                  </a:lnTo>
                  <a:lnTo>
                    <a:pt x="209" y="235"/>
                  </a:lnTo>
                  <a:lnTo>
                    <a:pt x="209" y="235"/>
                  </a:lnTo>
                  <a:lnTo>
                    <a:pt x="209" y="235"/>
                  </a:lnTo>
                  <a:lnTo>
                    <a:pt x="210" y="235"/>
                  </a:lnTo>
                  <a:lnTo>
                    <a:pt x="210" y="235"/>
                  </a:lnTo>
                  <a:close/>
                  <a:moveTo>
                    <a:pt x="381" y="135"/>
                  </a:moveTo>
                  <a:lnTo>
                    <a:pt x="381" y="135"/>
                  </a:lnTo>
                  <a:lnTo>
                    <a:pt x="381" y="134"/>
                  </a:lnTo>
                  <a:lnTo>
                    <a:pt x="381" y="134"/>
                  </a:lnTo>
                  <a:lnTo>
                    <a:pt x="381" y="135"/>
                  </a:lnTo>
                  <a:lnTo>
                    <a:pt x="381" y="135"/>
                  </a:lnTo>
                  <a:close/>
                  <a:moveTo>
                    <a:pt x="347" y="162"/>
                  </a:moveTo>
                  <a:lnTo>
                    <a:pt x="347" y="162"/>
                  </a:lnTo>
                  <a:lnTo>
                    <a:pt x="347" y="161"/>
                  </a:lnTo>
                  <a:lnTo>
                    <a:pt x="347" y="161"/>
                  </a:lnTo>
                  <a:lnTo>
                    <a:pt x="347" y="161"/>
                  </a:lnTo>
                  <a:lnTo>
                    <a:pt x="347" y="162"/>
                  </a:lnTo>
                  <a:lnTo>
                    <a:pt x="347" y="162"/>
                  </a:lnTo>
                  <a:close/>
                  <a:moveTo>
                    <a:pt x="139" y="165"/>
                  </a:moveTo>
                  <a:lnTo>
                    <a:pt x="139" y="165"/>
                  </a:lnTo>
                  <a:lnTo>
                    <a:pt x="139" y="167"/>
                  </a:lnTo>
                  <a:lnTo>
                    <a:pt x="139" y="167"/>
                  </a:lnTo>
                  <a:lnTo>
                    <a:pt x="139" y="167"/>
                  </a:lnTo>
                  <a:lnTo>
                    <a:pt x="139" y="165"/>
                  </a:lnTo>
                  <a:lnTo>
                    <a:pt x="139" y="165"/>
                  </a:lnTo>
                  <a:close/>
                  <a:moveTo>
                    <a:pt x="273" y="202"/>
                  </a:moveTo>
                  <a:lnTo>
                    <a:pt x="273" y="202"/>
                  </a:lnTo>
                  <a:lnTo>
                    <a:pt x="273" y="202"/>
                  </a:lnTo>
                  <a:lnTo>
                    <a:pt x="273" y="202"/>
                  </a:lnTo>
                  <a:lnTo>
                    <a:pt x="272" y="203"/>
                  </a:lnTo>
                  <a:lnTo>
                    <a:pt x="272" y="203"/>
                  </a:lnTo>
                  <a:lnTo>
                    <a:pt x="273" y="203"/>
                  </a:lnTo>
                  <a:lnTo>
                    <a:pt x="273" y="203"/>
                  </a:lnTo>
                  <a:lnTo>
                    <a:pt x="273" y="202"/>
                  </a:lnTo>
                  <a:lnTo>
                    <a:pt x="273" y="202"/>
                  </a:lnTo>
                  <a:close/>
                  <a:moveTo>
                    <a:pt x="343" y="90"/>
                  </a:moveTo>
                  <a:lnTo>
                    <a:pt x="343" y="90"/>
                  </a:lnTo>
                  <a:lnTo>
                    <a:pt x="341" y="91"/>
                  </a:lnTo>
                  <a:lnTo>
                    <a:pt x="341" y="91"/>
                  </a:lnTo>
                  <a:lnTo>
                    <a:pt x="343" y="91"/>
                  </a:lnTo>
                  <a:lnTo>
                    <a:pt x="343" y="91"/>
                  </a:lnTo>
                  <a:lnTo>
                    <a:pt x="343" y="90"/>
                  </a:lnTo>
                  <a:lnTo>
                    <a:pt x="343" y="90"/>
                  </a:lnTo>
                  <a:close/>
                  <a:moveTo>
                    <a:pt x="297" y="169"/>
                  </a:moveTo>
                  <a:lnTo>
                    <a:pt x="297" y="169"/>
                  </a:lnTo>
                  <a:lnTo>
                    <a:pt x="298" y="169"/>
                  </a:lnTo>
                  <a:lnTo>
                    <a:pt x="298" y="169"/>
                  </a:lnTo>
                  <a:lnTo>
                    <a:pt x="297" y="169"/>
                  </a:lnTo>
                  <a:lnTo>
                    <a:pt x="297" y="169"/>
                  </a:lnTo>
                  <a:lnTo>
                    <a:pt x="297" y="169"/>
                  </a:lnTo>
                  <a:close/>
                  <a:moveTo>
                    <a:pt x="138" y="113"/>
                  </a:moveTo>
                  <a:lnTo>
                    <a:pt x="138" y="113"/>
                  </a:lnTo>
                  <a:lnTo>
                    <a:pt x="139" y="113"/>
                  </a:lnTo>
                  <a:lnTo>
                    <a:pt x="139" y="113"/>
                  </a:lnTo>
                  <a:lnTo>
                    <a:pt x="138" y="113"/>
                  </a:lnTo>
                  <a:lnTo>
                    <a:pt x="138" y="113"/>
                  </a:lnTo>
                  <a:lnTo>
                    <a:pt x="138" y="113"/>
                  </a:lnTo>
                  <a:lnTo>
                    <a:pt x="138" y="113"/>
                  </a:lnTo>
                  <a:lnTo>
                    <a:pt x="138" y="113"/>
                  </a:lnTo>
                  <a:lnTo>
                    <a:pt x="138" y="113"/>
                  </a:lnTo>
                  <a:close/>
                  <a:moveTo>
                    <a:pt x="335" y="188"/>
                  </a:moveTo>
                  <a:lnTo>
                    <a:pt x="335" y="188"/>
                  </a:lnTo>
                  <a:lnTo>
                    <a:pt x="335" y="188"/>
                  </a:lnTo>
                  <a:lnTo>
                    <a:pt x="335" y="188"/>
                  </a:lnTo>
                  <a:lnTo>
                    <a:pt x="335" y="188"/>
                  </a:lnTo>
                  <a:lnTo>
                    <a:pt x="335" y="188"/>
                  </a:lnTo>
                  <a:lnTo>
                    <a:pt x="335" y="188"/>
                  </a:lnTo>
                  <a:lnTo>
                    <a:pt x="335" y="188"/>
                  </a:lnTo>
                  <a:lnTo>
                    <a:pt x="335" y="188"/>
                  </a:lnTo>
                  <a:lnTo>
                    <a:pt x="335" y="188"/>
                  </a:lnTo>
                  <a:close/>
                  <a:moveTo>
                    <a:pt x="198" y="172"/>
                  </a:moveTo>
                  <a:lnTo>
                    <a:pt x="198" y="172"/>
                  </a:lnTo>
                  <a:lnTo>
                    <a:pt x="198" y="172"/>
                  </a:lnTo>
                  <a:lnTo>
                    <a:pt x="198" y="172"/>
                  </a:lnTo>
                  <a:lnTo>
                    <a:pt x="198" y="172"/>
                  </a:lnTo>
                  <a:lnTo>
                    <a:pt x="198" y="172"/>
                  </a:lnTo>
                  <a:lnTo>
                    <a:pt x="198" y="173"/>
                  </a:lnTo>
                  <a:lnTo>
                    <a:pt x="198" y="173"/>
                  </a:lnTo>
                  <a:lnTo>
                    <a:pt x="198" y="173"/>
                  </a:lnTo>
                  <a:lnTo>
                    <a:pt x="198" y="173"/>
                  </a:lnTo>
                  <a:lnTo>
                    <a:pt x="198" y="172"/>
                  </a:lnTo>
                  <a:lnTo>
                    <a:pt x="198" y="172"/>
                  </a:lnTo>
                  <a:close/>
                  <a:moveTo>
                    <a:pt x="399" y="126"/>
                  </a:moveTo>
                  <a:lnTo>
                    <a:pt x="399" y="126"/>
                  </a:lnTo>
                  <a:lnTo>
                    <a:pt x="399" y="126"/>
                  </a:lnTo>
                  <a:lnTo>
                    <a:pt x="399" y="126"/>
                  </a:lnTo>
                  <a:lnTo>
                    <a:pt x="401" y="126"/>
                  </a:lnTo>
                  <a:lnTo>
                    <a:pt x="401" y="126"/>
                  </a:lnTo>
                  <a:lnTo>
                    <a:pt x="399" y="124"/>
                  </a:lnTo>
                  <a:lnTo>
                    <a:pt x="399" y="124"/>
                  </a:lnTo>
                  <a:lnTo>
                    <a:pt x="399" y="126"/>
                  </a:lnTo>
                  <a:lnTo>
                    <a:pt x="399" y="126"/>
                  </a:lnTo>
                  <a:close/>
                  <a:moveTo>
                    <a:pt x="103" y="192"/>
                  </a:moveTo>
                  <a:lnTo>
                    <a:pt x="103" y="192"/>
                  </a:lnTo>
                  <a:lnTo>
                    <a:pt x="103" y="192"/>
                  </a:lnTo>
                  <a:lnTo>
                    <a:pt x="103" y="192"/>
                  </a:lnTo>
                  <a:lnTo>
                    <a:pt x="103" y="192"/>
                  </a:lnTo>
                  <a:lnTo>
                    <a:pt x="103" y="192"/>
                  </a:lnTo>
                  <a:lnTo>
                    <a:pt x="103" y="192"/>
                  </a:lnTo>
                  <a:lnTo>
                    <a:pt x="103" y="192"/>
                  </a:lnTo>
                  <a:lnTo>
                    <a:pt x="103" y="192"/>
                  </a:lnTo>
                  <a:lnTo>
                    <a:pt x="103" y="192"/>
                  </a:lnTo>
                  <a:close/>
                  <a:moveTo>
                    <a:pt x="325" y="192"/>
                  </a:moveTo>
                  <a:lnTo>
                    <a:pt x="325" y="192"/>
                  </a:lnTo>
                  <a:lnTo>
                    <a:pt x="325" y="191"/>
                  </a:lnTo>
                  <a:lnTo>
                    <a:pt x="325" y="191"/>
                  </a:lnTo>
                  <a:lnTo>
                    <a:pt x="325" y="192"/>
                  </a:lnTo>
                  <a:lnTo>
                    <a:pt x="325" y="192"/>
                  </a:lnTo>
                  <a:lnTo>
                    <a:pt x="325" y="192"/>
                  </a:lnTo>
                  <a:lnTo>
                    <a:pt x="325" y="192"/>
                  </a:lnTo>
                  <a:lnTo>
                    <a:pt x="325" y="192"/>
                  </a:lnTo>
                  <a:lnTo>
                    <a:pt x="325" y="192"/>
                  </a:lnTo>
                  <a:close/>
                  <a:moveTo>
                    <a:pt x="193" y="178"/>
                  </a:moveTo>
                  <a:lnTo>
                    <a:pt x="193" y="178"/>
                  </a:lnTo>
                  <a:lnTo>
                    <a:pt x="191" y="180"/>
                  </a:lnTo>
                  <a:lnTo>
                    <a:pt x="191" y="180"/>
                  </a:lnTo>
                  <a:lnTo>
                    <a:pt x="191" y="180"/>
                  </a:lnTo>
                  <a:lnTo>
                    <a:pt x="193" y="178"/>
                  </a:lnTo>
                  <a:lnTo>
                    <a:pt x="193" y="178"/>
                  </a:lnTo>
                  <a:close/>
                  <a:moveTo>
                    <a:pt x="355" y="104"/>
                  </a:moveTo>
                  <a:lnTo>
                    <a:pt x="355" y="104"/>
                  </a:lnTo>
                  <a:lnTo>
                    <a:pt x="355" y="104"/>
                  </a:lnTo>
                  <a:lnTo>
                    <a:pt x="355" y="104"/>
                  </a:lnTo>
                  <a:lnTo>
                    <a:pt x="357" y="104"/>
                  </a:lnTo>
                  <a:lnTo>
                    <a:pt x="357" y="104"/>
                  </a:lnTo>
                  <a:lnTo>
                    <a:pt x="357" y="102"/>
                  </a:lnTo>
                  <a:lnTo>
                    <a:pt x="357" y="102"/>
                  </a:lnTo>
                  <a:lnTo>
                    <a:pt x="355" y="104"/>
                  </a:lnTo>
                  <a:lnTo>
                    <a:pt x="355" y="104"/>
                  </a:lnTo>
                  <a:close/>
                  <a:moveTo>
                    <a:pt x="357" y="129"/>
                  </a:moveTo>
                  <a:lnTo>
                    <a:pt x="357" y="129"/>
                  </a:lnTo>
                  <a:lnTo>
                    <a:pt x="357" y="129"/>
                  </a:lnTo>
                  <a:lnTo>
                    <a:pt x="357" y="129"/>
                  </a:lnTo>
                  <a:lnTo>
                    <a:pt x="357" y="128"/>
                  </a:lnTo>
                  <a:lnTo>
                    <a:pt x="357" y="128"/>
                  </a:lnTo>
                  <a:lnTo>
                    <a:pt x="357" y="128"/>
                  </a:lnTo>
                  <a:lnTo>
                    <a:pt x="357" y="128"/>
                  </a:lnTo>
                  <a:lnTo>
                    <a:pt x="357" y="129"/>
                  </a:lnTo>
                  <a:lnTo>
                    <a:pt x="357" y="129"/>
                  </a:lnTo>
                  <a:close/>
                  <a:moveTo>
                    <a:pt x="232" y="232"/>
                  </a:moveTo>
                  <a:lnTo>
                    <a:pt x="232" y="232"/>
                  </a:lnTo>
                  <a:lnTo>
                    <a:pt x="234" y="232"/>
                  </a:lnTo>
                  <a:lnTo>
                    <a:pt x="234" y="232"/>
                  </a:lnTo>
                  <a:lnTo>
                    <a:pt x="234" y="230"/>
                  </a:lnTo>
                  <a:lnTo>
                    <a:pt x="234" y="230"/>
                  </a:lnTo>
                  <a:lnTo>
                    <a:pt x="234" y="230"/>
                  </a:lnTo>
                  <a:lnTo>
                    <a:pt x="234" y="230"/>
                  </a:lnTo>
                  <a:lnTo>
                    <a:pt x="232" y="232"/>
                  </a:lnTo>
                  <a:lnTo>
                    <a:pt x="232" y="232"/>
                  </a:lnTo>
                  <a:close/>
                  <a:moveTo>
                    <a:pt x="131" y="145"/>
                  </a:moveTo>
                  <a:lnTo>
                    <a:pt x="131" y="145"/>
                  </a:lnTo>
                  <a:lnTo>
                    <a:pt x="131" y="145"/>
                  </a:lnTo>
                  <a:lnTo>
                    <a:pt x="131" y="145"/>
                  </a:lnTo>
                  <a:lnTo>
                    <a:pt x="131" y="145"/>
                  </a:lnTo>
                  <a:lnTo>
                    <a:pt x="131" y="145"/>
                  </a:lnTo>
                  <a:lnTo>
                    <a:pt x="131" y="145"/>
                  </a:lnTo>
                  <a:lnTo>
                    <a:pt x="131" y="145"/>
                  </a:lnTo>
                  <a:lnTo>
                    <a:pt x="130" y="145"/>
                  </a:lnTo>
                  <a:lnTo>
                    <a:pt x="130" y="145"/>
                  </a:lnTo>
                  <a:lnTo>
                    <a:pt x="131" y="145"/>
                  </a:lnTo>
                  <a:lnTo>
                    <a:pt x="131" y="145"/>
                  </a:lnTo>
                  <a:close/>
                  <a:moveTo>
                    <a:pt x="294" y="230"/>
                  </a:moveTo>
                  <a:lnTo>
                    <a:pt x="294" y="230"/>
                  </a:lnTo>
                  <a:lnTo>
                    <a:pt x="294" y="230"/>
                  </a:lnTo>
                  <a:lnTo>
                    <a:pt x="294" y="230"/>
                  </a:lnTo>
                  <a:lnTo>
                    <a:pt x="294" y="230"/>
                  </a:lnTo>
                  <a:lnTo>
                    <a:pt x="294" y="230"/>
                  </a:lnTo>
                  <a:lnTo>
                    <a:pt x="294" y="230"/>
                  </a:lnTo>
                  <a:lnTo>
                    <a:pt x="294" y="230"/>
                  </a:lnTo>
                  <a:lnTo>
                    <a:pt x="294" y="230"/>
                  </a:lnTo>
                  <a:lnTo>
                    <a:pt x="294" y="230"/>
                  </a:lnTo>
                  <a:close/>
                  <a:moveTo>
                    <a:pt x="382" y="117"/>
                  </a:moveTo>
                  <a:lnTo>
                    <a:pt x="382" y="117"/>
                  </a:lnTo>
                  <a:lnTo>
                    <a:pt x="382" y="117"/>
                  </a:lnTo>
                  <a:lnTo>
                    <a:pt x="382" y="117"/>
                  </a:lnTo>
                  <a:lnTo>
                    <a:pt x="382" y="115"/>
                  </a:lnTo>
                  <a:lnTo>
                    <a:pt x="382" y="115"/>
                  </a:lnTo>
                  <a:lnTo>
                    <a:pt x="382" y="117"/>
                  </a:lnTo>
                  <a:lnTo>
                    <a:pt x="382" y="117"/>
                  </a:lnTo>
                  <a:close/>
                  <a:moveTo>
                    <a:pt x="164" y="222"/>
                  </a:moveTo>
                  <a:lnTo>
                    <a:pt x="164" y="222"/>
                  </a:lnTo>
                  <a:lnTo>
                    <a:pt x="164" y="222"/>
                  </a:lnTo>
                  <a:lnTo>
                    <a:pt x="164" y="222"/>
                  </a:lnTo>
                  <a:lnTo>
                    <a:pt x="164" y="221"/>
                  </a:lnTo>
                  <a:lnTo>
                    <a:pt x="164" y="221"/>
                  </a:lnTo>
                  <a:lnTo>
                    <a:pt x="164" y="221"/>
                  </a:lnTo>
                  <a:lnTo>
                    <a:pt x="164" y="221"/>
                  </a:lnTo>
                  <a:lnTo>
                    <a:pt x="164" y="222"/>
                  </a:lnTo>
                  <a:lnTo>
                    <a:pt x="164" y="222"/>
                  </a:lnTo>
                  <a:close/>
                  <a:moveTo>
                    <a:pt x="177" y="222"/>
                  </a:moveTo>
                  <a:lnTo>
                    <a:pt x="177" y="222"/>
                  </a:lnTo>
                  <a:lnTo>
                    <a:pt x="175" y="221"/>
                  </a:lnTo>
                  <a:lnTo>
                    <a:pt x="175" y="221"/>
                  </a:lnTo>
                  <a:lnTo>
                    <a:pt x="175" y="222"/>
                  </a:lnTo>
                  <a:lnTo>
                    <a:pt x="175" y="222"/>
                  </a:lnTo>
                  <a:lnTo>
                    <a:pt x="177" y="222"/>
                  </a:lnTo>
                  <a:lnTo>
                    <a:pt x="177" y="222"/>
                  </a:lnTo>
                  <a:close/>
                  <a:moveTo>
                    <a:pt x="287" y="112"/>
                  </a:moveTo>
                  <a:lnTo>
                    <a:pt x="287" y="112"/>
                  </a:lnTo>
                  <a:lnTo>
                    <a:pt x="286" y="112"/>
                  </a:lnTo>
                  <a:lnTo>
                    <a:pt x="286" y="112"/>
                  </a:lnTo>
                  <a:lnTo>
                    <a:pt x="286" y="113"/>
                  </a:lnTo>
                  <a:lnTo>
                    <a:pt x="286" y="113"/>
                  </a:lnTo>
                  <a:lnTo>
                    <a:pt x="287" y="113"/>
                  </a:lnTo>
                  <a:lnTo>
                    <a:pt x="287" y="113"/>
                  </a:lnTo>
                  <a:lnTo>
                    <a:pt x="287" y="112"/>
                  </a:lnTo>
                  <a:lnTo>
                    <a:pt x="287" y="112"/>
                  </a:lnTo>
                  <a:close/>
                  <a:moveTo>
                    <a:pt x="125" y="112"/>
                  </a:moveTo>
                  <a:lnTo>
                    <a:pt x="125" y="112"/>
                  </a:lnTo>
                  <a:lnTo>
                    <a:pt x="125" y="110"/>
                  </a:lnTo>
                  <a:lnTo>
                    <a:pt x="125" y="110"/>
                  </a:lnTo>
                  <a:lnTo>
                    <a:pt x="125" y="112"/>
                  </a:lnTo>
                  <a:lnTo>
                    <a:pt x="125" y="112"/>
                  </a:lnTo>
                  <a:lnTo>
                    <a:pt x="125" y="112"/>
                  </a:lnTo>
                  <a:lnTo>
                    <a:pt x="125" y="112"/>
                  </a:lnTo>
                  <a:lnTo>
                    <a:pt x="125" y="112"/>
                  </a:lnTo>
                  <a:lnTo>
                    <a:pt x="125" y="112"/>
                  </a:lnTo>
                  <a:close/>
                  <a:moveTo>
                    <a:pt x="149" y="169"/>
                  </a:moveTo>
                  <a:lnTo>
                    <a:pt x="149" y="169"/>
                  </a:lnTo>
                  <a:lnTo>
                    <a:pt x="149" y="169"/>
                  </a:lnTo>
                  <a:lnTo>
                    <a:pt x="150" y="169"/>
                  </a:lnTo>
                  <a:lnTo>
                    <a:pt x="150" y="169"/>
                  </a:lnTo>
                  <a:lnTo>
                    <a:pt x="149" y="169"/>
                  </a:lnTo>
                  <a:lnTo>
                    <a:pt x="149" y="169"/>
                  </a:lnTo>
                  <a:close/>
                  <a:moveTo>
                    <a:pt x="56" y="124"/>
                  </a:moveTo>
                  <a:lnTo>
                    <a:pt x="56" y="124"/>
                  </a:lnTo>
                  <a:lnTo>
                    <a:pt x="56" y="124"/>
                  </a:lnTo>
                  <a:lnTo>
                    <a:pt x="56" y="124"/>
                  </a:lnTo>
                  <a:lnTo>
                    <a:pt x="56" y="123"/>
                  </a:lnTo>
                  <a:lnTo>
                    <a:pt x="56" y="123"/>
                  </a:lnTo>
                  <a:lnTo>
                    <a:pt x="56" y="123"/>
                  </a:lnTo>
                  <a:lnTo>
                    <a:pt x="56" y="123"/>
                  </a:lnTo>
                  <a:lnTo>
                    <a:pt x="56" y="123"/>
                  </a:lnTo>
                  <a:lnTo>
                    <a:pt x="56" y="123"/>
                  </a:lnTo>
                  <a:lnTo>
                    <a:pt x="56" y="124"/>
                  </a:lnTo>
                  <a:lnTo>
                    <a:pt x="56" y="124"/>
                  </a:lnTo>
                  <a:close/>
                  <a:moveTo>
                    <a:pt x="275" y="251"/>
                  </a:moveTo>
                  <a:lnTo>
                    <a:pt x="275" y="251"/>
                  </a:lnTo>
                  <a:lnTo>
                    <a:pt x="275" y="251"/>
                  </a:lnTo>
                  <a:lnTo>
                    <a:pt x="275" y="251"/>
                  </a:lnTo>
                  <a:lnTo>
                    <a:pt x="275" y="249"/>
                  </a:lnTo>
                  <a:lnTo>
                    <a:pt x="275" y="249"/>
                  </a:lnTo>
                  <a:lnTo>
                    <a:pt x="275" y="249"/>
                  </a:lnTo>
                  <a:lnTo>
                    <a:pt x="275" y="249"/>
                  </a:lnTo>
                  <a:lnTo>
                    <a:pt x="275" y="251"/>
                  </a:lnTo>
                  <a:lnTo>
                    <a:pt x="275" y="251"/>
                  </a:lnTo>
                  <a:close/>
                  <a:moveTo>
                    <a:pt x="231" y="123"/>
                  </a:moveTo>
                  <a:lnTo>
                    <a:pt x="231" y="123"/>
                  </a:lnTo>
                  <a:lnTo>
                    <a:pt x="231" y="123"/>
                  </a:lnTo>
                  <a:lnTo>
                    <a:pt x="231" y="123"/>
                  </a:lnTo>
                  <a:lnTo>
                    <a:pt x="232" y="123"/>
                  </a:lnTo>
                  <a:lnTo>
                    <a:pt x="232" y="123"/>
                  </a:lnTo>
                  <a:lnTo>
                    <a:pt x="232" y="121"/>
                  </a:lnTo>
                  <a:lnTo>
                    <a:pt x="232" y="121"/>
                  </a:lnTo>
                  <a:lnTo>
                    <a:pt x="231" y="123"/>
                  </a:lnTo>
                  <a:lnTo>
                    <a:pt x="231" y="123"/>
                  </a:lnTo>
                  <a:close/>
                  <a:moveTo>
                    <a:pt x="106" y="200"/>
                  </a:moveTo>
                  <a:lnTo>
                    <a:pt x="106" y="200"/>
                  </a:lnTo>
                  <a:lnTo>
                    <a:pt x="106" y="200"/>
                  </a:lnTo>
                  <a:lnTo>
                    <a:pt x="106" y="200"/>
                  </a:lnTo>
                  <a:lnTo>
                    <a:pt x="108" y="200"/>
                  </a:lnTo>
                  <a:lnTo>
                    <a:pt x="108" y="200"/>
                  </a:lnTo>
                  <a:lnTo>
                    <a:pt x="108" y="200"/>
                  </a:lnTo>
                  <a:lnTo>
                    <a:pt x="108" y="200"/>
                  </a:lnTo>
                  <a:lnTo>
                    <a:pt x="106" y="200"/>
                  </a:lnTo>
                  <a:lnTo>
                    <a:pt x="106" y="2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176"/>
            <p:cNvSpPr>
              <a:spLocks noEditPoints="1"/>
            </p:cNvSpPr>
            <p:nvPr/>
          </p:nvSpPr>
          <p:spPr bwMode="auto">
            <a:xfrm>
              <a:off x="5902423" y="1943448"/>
              <a:ext cx="665163" cy="328613"/>
            </a:xfrm>
            <a:custGeom>
              <a:avLst/>
              <a:gdLst>
                <a:gd name="T0" fmla="*/ 148 w 419"/>
                <a:gd name="T1" fmla="*/ 141 h 207"/>
                <a:gd name="T2" fmla="*/ 113 w 419"/>
                <a:gd name="T3" fmla="*/ 89 h 207"/>
                <a:gd name="T4" fmla="*/ 88 w 419"/>
                <a:gd name="T5" fmla="*/ 70 h 207"/>
                <a:gd name="T6" fmla="*/ 49 w 419"/>
                <a:gd name="T7" fmla="*/ 172 h 207"/>
                <a:gd name="T8" fmla="*/ 83 w 419"/>
                <a:gd name="T9" fmla="*/ 24 h 207"/>
                <a:gd name="T10" fmla="*/ 400 w 419"/>
                <a:gd name="T11" fmla="*/ 71 h 207"/>
                <a:gd name="T12" fmla="*/ 355 w 419"/>
                <a:gd name="T13" fmla="*/ 127 h 207"/>
                <a:gd name="T14" fmla="*/ 331 w 419"/>
                <a:gd name="T15" fmla="*/ 62 h 207"/>
                <a:gd name="T16" fmla="*/ 288 w 419"/>
                <a:gd name="T17" fmla="*/ 147 h 207"/>
                <a:gd name="T18" fmla="*/ 236 w 419"/>
                <a:gd name="T19" fmla="*/ 133 h 207"/>
                <a:gd name="T20" fmla="*/ 214 w 419"/>
                <a:gd name="T21" fmla="*/ 103 h 207"/>
                <a:gd name="T22" fmla="*/ 178 w 419"/>
                <a:gd name="T23" fmla="*/ 120 h 207"/>
                <a:gd name="T24" fmla="*/ 71 w 419"/>
                <a:gd name="T25" fmla="*/ 37 h 207"/>
                <a:gd name="T26" fmla="*/ 359 w 419"/>
                <a:gd name="T27" fmla="*/ 21 h 207"/>
                <a:gd name="T28" fmla="*/ 314 w 419"/>
                <a:gd name="T29" fmla="*/ 54 h 207"/>
                <a:gd name="T30" fmla="*/ 142 w 419"/>
                <a:gd name="T31" fmla="*/ 22 h 207"/>
                <a:gd name="T32" fmla="*/ 134 w 419"/>
                <a:gd name="T33" fmla="*/ 106 h 207"/>
                <a:gd name="T34" fmla="*/ 58 w 419"/>
                <a:gd name="T35" fmla="*/ 128 h 207"/>
                <a:gd name="T36" fmla="*/ 50 w 419"/>
                <a:gd name="T37" fmla="*/ 89 h 207"/>
                <a:gd name="T38" fmla="*/ 210 w 419"/>
                <a:gd name="T39" fmla="*/ 41 h 207"/>
                <a:gd name="T40" fmla="*/ 246 w 419"/>
                <a:gd name="T41" fmla="*/ 60 h 207"/>
                <a:gd name="T42" fmla="*/ 52 w 419"/>
                <a:gd name="T43" fmla="*/ 114 h 207"/>
                <a:gd name="T44" fmla="*/ 363 w 419"/>
                <a:gd name="T45" fmla="*/ 100 h 207"/>
                <a:gd name="T46" fmla="*/ 170 w 419"/>
                <a:gd name="T47" fmla="*/ 127 h 207"/>
                <a:gd name="T48" fmla="*/ 353 w 419"/>
                <a:gd name="T49" fmla="*/ 56 h 207"/>
                <a:gd name="T50" fmla="*/ 221 w 419"/>
                <a:gd name="T51" fmla="*/ 101 h 207"/>
                <a:gd name="T52" fmla="*/ 336 w 419"/>
                <a:gd name="T53" fmla="*/ 71 h 207"/>
                <a:gd name="T54" fmla="*/ 71 w 419"/>
                <a:gd name="T55" fmla="*/ 109 h 207"/>
                <a:gd name="T56" fmla="*/ 25 w 419"/>
                <a:gd name="T57" fmla="*/ 123 h 207"/>
                <a:gd name="T58" fmla="*/ 329 w 419"/>
                <a:gd name="T59" fmla="*/ 87 h 207"/>
                <a:gd name="T60" fmla="*/ 20 w 419"/>
                <a:gd name="T61" fmla="*/ 100 h 207"/>
                <a:gd name="T62" fmla="*/ 230 w 419"/>
                <a:gd name="T63" fmla="*/ 40 h 207"/>
                <a:gd name="T64" fmla="*/ 292 w 419"/>
                <a:gd name="T65" fmla="*/ 52 h 207"/>
                <a:gd name="T66" fmla="*/ 352 w 419"/>
                <a:gd name="T67" fmla="*/ 41 h 207"/>
                <a:gd name="T68" fmla="*/ 150 w 419"/>
                <a:gd name="T69" fmla="*/ 65 h 207"/>
                <a:gd name="T70" fmla="*/ 172 w 419"/>
                <a:gd name="T71" fmla="*/ 116 h 207"/>
                <a:gd name="T72" fmla="*/ 299 w 419"/>
                <a:gd name="T73" fmla="*/ 56 h 207"/>
                <a:gd name="T74" fmla="*/ 339 w 419"/>
                <a:gd name="T75" fmla="*/ 41 h 207"/>
                <a:gd name="T76" fmla="*/ 341 w 419"/>
                <a:gd name="T77" fmla="*/ 101 h 207"/>
                <a:gd name="T78" fmla="*/ 276 w 419"/>
                <a:gd name="T79" fmla="*/ 38 h 207"/>
                <a:gd name="T80" fmla="*/ 227 w 419"/>
                <a:gd name="T81" fmla="*/ 112 h 207"/>
                <a:gd name="T82" fmla="*/ 366 w 419"/>
                <a:gd name="T83" fmla="*/ 71 h 207"/>
                <a:gd name="T84" fmla="*/ 216 w 419"/>
                <a:gd name="T85" fmla="*/ 134 h 207"/>
                <a:gd name="T86" fmla="*/ 320 w 419"/>
                <a:gd name="T87" fmla="*/ 27 h 207"/>
                <a:gd name="T88" fmla="*/ 213 w 419"/>
                <a:gd name="T89" fmla="*/ 171 h 207"/>
                <a:gd name="T90" fmla="*/ 258 w 419"/>
                <a:gd name="T91" fmla="*/ 130 h 207"/>
                <a:gd name="T92" fmla="*/ 129 w 419"/>
                <a:gd name="T93" fmla="*/ 38 h 207"/>
                <a:gd name="T94" fmla="*/ 367 w 419"/>
                <a:gd name="T95" fmla="*/ 87 h 207"/>
                <a:gd name="T96" fmla="*/ 176 w 419"/>
                <a:gd name="T97" fmla="*/ 89 h 207"/>
                <a:gd name="T98" fmla="*/ 137 w 419"/>
                <a:gd name="T99" fmla="*/ 122 h 207"/>
                <a:gd name="T100" fmla="*/ 247 w 419"/>
                <a:gd name="T101" fmla="*/ 51 h 207"/>
                <a:gd name="T102" fmla="*/ 298 w 419"/>
                <a:gd name="T103" fmla="*/ 120 h 207"/>
                <a:gd name="T104" fmla="*/ 63 w 419"/>
                <a:gd name="T105" fmla="*/ 114 h 207"/>
                <a:gd name="T106" fmla="*/ 140 w 419"/>
                <a:gd name="T107" fmla="*/ 35 h 207"/>
                <a:gd name="T108" fmla="*/ 20 w 419"/>
                <a:gd name="T109" fmla="*/ 131 h 207"/>
                <a:gd name="T110" fmla="*/ 131 w 419"/>
                <a:gd name="T111" fmla="*/ 120 h 207"/>
                <a:gd name="T112" fmla="*/ 397 w 419"/>
                <a:gd name="T113" fmla="*/ 111 h 207"/>
                <a:gd name="T114" fmla="*/ 216 w 419"/>
                <a:gd name="T115" fmla="*/ 141 h 207"/>
                <a:gd name="T116" fmla="*/ 153 w 419"/>
                <a:gd name="T117" fmla="*/ 93 h 207"/>
                <a:gd name="T118" fmla="*/ 128 w 419"/>
                <a:gd name="T119" fmla="*/ 114 h 207"/>
                <a:gd name="T120" fmla="*/ 375 w 419"/>
                <a:gd name="T121" fmla="*/ 48 h 207"/>
                <a:gd name="T122" fmla="*/ 334 w 419"/>
                <a:gd name="T123" fmla="*/ 117 h 207"/>
                <a:gd name="T124" fmla="*/ 139 w 419"/>
                <a:gd name="T125" fmla="*/ 2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9" h="207">
                  <a:moveTo>
                    <a:pt x="178" y="120"/>
                  </a:moveTo>
                  <a:lnTo>
                    <a:pt x="178" y="120"/>
                  </a:lnTo>
                  <a:lnTo>
                    <a:pt x="175" y="122"/>
                  </a:lnTo>
                  <a:lnTo>
                    <a:pt x="175" y="122"/>
                  </a:lnTo>
                  <a:lnTo>
                    <a:pt x="173" y="125"/>
                  </a:lnTo>
                  <a:lnTo>
                    <a:pt x="173" y="125"/>
                  </a:lnTo>
                  <a:lnTo>
                    <a:pt x="175" y="127"/>
                  </a:lnTo>
                  <a:lnTo>
                    <a:pt x="175" y="127"/>
                  </a:lnTo>
                  <a:lnTo>
                    <a:pt x="176" y="128"/>
                  </a:lnTo>
                  <a:lnTo>
                    <a:pt x="176" y="128"/>
                  </a:lnTo>
                  <a:lnTo>
                    <a:pt x="175" y="136"/>
                  </a:lnTo>
                  <a:lnTo>
                    <a:pt x="175" y="136"/>
                  </a:lnTo>
                  <a:lnTo>
                    <a:pt x="173" y="138"/>
                  </a:lnTo>
                  <a:lnTo>
                    <a:pt x="173" y="138"/>
                  </a:lnTo>
                  <a:lnTo>
                    <a:pt x="173" y="138"/>
                  </a:lnTo>
                  <a:lnTo>
                    <a:pt x="173" y="139"/>
                  </a:lnTo>
                  <a:lnTo>
                    <a:pt x="173" y="139"/>
                  </a:lnTo>
                  <a:lnTo>
                    <a:pt x="173" y="141"/>
                  </a:lnTo>
                  <a:lnTo>
                    <a:pt x="173" y="141"/>
                  </a:lnTo>
                  <a:lnTo>
                    <a:pt x="172" y="152"/>
                  </a:lnTo>
                  <a:lnTo>
                    <a:pt x="172" y="152"/>
                  </a:lnTo>
                  <a:lnTo>
                    <a:pt x="170" y="158"/>
                  </a:lnTo>
                  <a:lnTo>
                    <a:pt x="170" y="158"/>
                  </a:lnTo>
                  <a:lnTo>
                    <a:pt x="170" y="158"/>
                  </a:lnTo>
                  <a:lnTo>
                    <a:pt x="170" y="158"/>
                  </a:lnTo>
                  <a:lnTo>
                    <a:pt x="169" y="155"/>
                  </a:lnTo>
                  <a:lnTo>
                    <a:pt x="169" y="155"/>
                  </a:lnTo>
                  <a:lnTo>
                    <a:pt x="167" y="157"/>
                  </a:lnTo>
                  <a:lnTo>
                    <a:pt x="167" y="158"/>
                  </a:lnTo>
                  <a:lnTo>
                    <a:pt x="167" y="158"/>
                  </a:lnTo>
                  <a:lnTo>
                    <a:pt x="169" y="160"/>
                  </a:lnTo>
                  <a:lnTo>
                    <a:pt x="169" y="160"/>
                  </a:lnTo>
                  <a:lnTo>
                    <a:pt x="170" y="161"/>
                  </a:lnTo>
                  <a:lnTo>
                    <a:pt x="170" y="161"/>
                  </a:lnTo>
                  <a:lnTo>
                    <a:pt x="169" y="168"/>
                  </a:lnTo>
                  <a:lnTo>
                    <a:pt x="169" y="168"/>
                  </a:lnTo>
                  <a:lnTo>
                    <a:pt x="167" y="168"/>
                  </a:lnTo>
                  <a:lnTo>
                    <a:pt x="167" y="168"/>
                  </a:lnTo>
                  <a:lnTo>
                    <a:pt x="167" y="164"/>
                  </a:lnTo>
                  <a:lnTo>
                    <a:pt x="167" y="164"/>
                  </a:lnTo>
                  <a:lnTo>
                    <a:pt x="165" y="157"/>
                  </a:lnTo>
                  <a:lnTo>
                    <a:pt x="162" y="149"/>
                  </a:lnTo>
                  <a:lnTo>
                    <a:pt x="162" y="149"/>
                  </a:lnTo>
                  <a:lnTo>
                    <a:pt x="159" y="139"/>
                  </a:lnTo>
                  <a:lnTo>
                    <a:pt x="159" y="139"/>
                  </a:lnTo>
                  <a:lnTo>
                    <a:pt x="158" y="136"/>
                  </a:lnTo>
                  <a:lnTo>
                    <a:pt x="158" y="136"/>
                  </a:lnTo>
                  <a:lnTo>
                    <a:pt x="156" y="134"/>
                  </a:lnTo>
                  <a:lnTo>
                    <a:pt x="156" y="134"/>
                  </a:lnTo>
                  <a:lnTo>
                    <a:pt x="154" y="127"/>
                  </a:lnTo>
                  <a:lnTo>
                    <a:pt x="154" y="127"/>
                  </a:lnTo>
                  <a:lnTo>
                    <a:pt x="153" y="125"/>
                  </a:lnTo>
                  <a:lnTo>
                    <a:pt x="153" y="125"/>
                  </a:lnTo>
                  <a:lnTo>
                    <a:pt x="151" y="127"/>
                  </a:lnTo>
                  <a:lnTo>
                    <a:pt x="151" y="127"/>
                  </a:lnTo>
                  <a:lnTo>
                    <a:pt x="150" y="133"/>
                  </a:lnTo>
                  <a:lnTo>
                    <a:pt x="150" y="133"/>
                  </a:lnTo>
                  <a:lnTo>
                    <a:pt x="153" y="134"/>
                  </a:lnTo>
                  <a:lnTo>
                    <a:pt x="153" y="134"/>
                  </a:lnTo>
                  <a:lnTo>
                    <a:pt x="150" y="138"/>
                  </a:lnTo>
                  <a:lnTo>
                    <a:pt x="150" y="138"/>
                  </a:lnTo>
                  <a:lnTo>
                    <a:pt x="148" y="138"/>
                  </a:lnTo>
                  <a:lnTo>
                    <a:pt x="148" y="138"/>
                  </a:lnTo>
                  <a:lnTo>
                    <a:pt x="148" y="138"/>
                  </a:lnTo>
                  <a:lnTo>
                    <a:pt x="148" y="138"/>
                  </a:lnTo>
                  <a:lnTo>
                    <a:pt x="148" y="141"/>
                  </a:lnTo>
                  <a:lnTo>
                    <a:pt x="148" y="141"/>
                  </a:lnTo>
                  <a:lnTo>
                    <a:pt x="146" y="142"/>
                  </a:lnTo>
                  <a:lnTo>
                    <a:pt x="146" y="142"/>
                  </a:lnTo>
                  <a:lnTo>
                    <a:pt x="143" y="149"/>
                  </a:lnTo>
                  <a:lnTo>
                    <a:pt x="140" y="155"/>
                  </a:lnTo>
                  <a:lnTo>
                    <a:pt x="140" y="155"/>
                  </a:lnTo>
                  <a:lnTo>
                    <a:pt x="139" y="157"/>
                  </a:lnTo>
                  <a:lnTo>
                    <a:pt x="139" y="157"/>
                  </a:lnTo>
                  <a:lnTo>
                    <a:pt x="139" y="150"/>
                  </a:lnTo>
                  <a:lnTo>
                    <a:pt x="139" y="150"/>
                  </a:lnTo>
                  <a:lnTo>
                    <a:pt x="135" y="136"/>
                  </a:lnTo>
                  <a:lnTo>
                    <a:pt x="135" y="136"/>
                  </a:lnTo>
                  <a:lnTo>
                    <a:pt x="135" y="133"/>
                  </a:lnTo>
                  <a:lnTo>
                    <a:pt x="137" y="131"/>
                  </a:lnTo>
                  <a:lnTo>
                    <a:pt x="137" y="131"/>
                  </a:lnTo>
                  <a:lnTo>
                    <a:pt x="132" y="130"/>
                  </a:lnTo>
                  <a:lnTo>
                    <a:pt x="132" y="130"/>
                  </a:lnTo>
                  <a:lnTo>
                    <a:pt x="131" y="128"/>
                  </a:lnTo>
                  <a:lnTo>
                    <a:pt x="128" y="130"/>
                  </a:lnTo>
                  <a:lnTo>
                    <a:pt x="128" y="130"/>
                  </a:lnTo>
                  <a:lnTo>
                    <a:pt x="123" y="136"/>
                  </a:lnTo>
                  <a:lnTo>
                    <a:pt x="123" y="136"/>
                  </a:lnTo>
                  <a:lnTo>
                    <a:pt x="123" y="138"/>
                  </a:lnTo>
                  <a:lnTo>
                    <a:pt x="123" y="138"/>
                  </a:lnTo>
                  <a:lnTo>
                    <a:pt x="121" y="141"/>
                  </a:lnTo>
                  <a:lnTo>
                    <a:pt x="121" y="141"/>
                  </a:lnTo>
                  <a:lnTo>
                    <a:pt x="118" y="147"/>
                  </a:lnTo>
                  <a:lnTo>
                    <a:pt x="118" y="147"/>
                  </a:lnTo>
                  <a:lnTo>
                    <a:pt x="116" y="149"/>
                  </a:lnTo>
                  <a:lnTo>
                    <a:pt x="116" y="149"/>
                  </a:lnTo>
                  <a:lnTo>
                    <a:pt x="118" y="142"/>
                  </a:lnTo>
                  <a:lnTo>
                    <a:pt x="118" y="142"/>
                  </a:lnTo>
                  <a:lnTo>
                    <a:pt x="116" y="144"/>
                  </a:lnTo>
                  <a:lnTo>
                    <a:pt x="116" y="144"/>
                  </a:lnTo>
                  <a:lnTo>
                    <a:pt x="110" y="158"/>
                  </a:lnTo>
                  <a:lnTo>
                    <a:pt x="110" y="158"/>
                  </a:lnTo>
                  <a:lnTo>
                    <a:pt x="110" y="160"/>
                  </a:lnTo>
                  <a:lnTo>
                    <a:pt x="110" y="160"/>
                  </a:lnTo>
                  <a:lnTo>
                    <a:pt x="110" y="160"/>
                  </a:lnTo>
                  <a:lnTo>
                    <a:pt x="110" y="160"/>
                  </a:lnTo>
                  <a:lnTo>
                    <a:pt x="110" y="160"/>
                  </a:lnTo>
                  <a:lnTo>
                    <a:pt x="110" y="160"/>
                  </a:lnTo>
                  <a:lnTo>
                    <a:pt x="110" y="109"/>
                  </a:lnTo>
                  <a:lnTo>
                    <a:pt x="110" y="109"/>
                  </a:lnTo>
                  <a:lnTo>
                    <a:pt x="110" y="109"/>
                  </a:lnTo>
                  <a:lnTo>
                    <a:pt x="110" y="108"/>
                  </a:lnTo>
                  <a:lnTo>
                    <a:pt x="110" y="108"/>
                  </a:lnTo>
                  <a:lnTo>
                    <a:pt x="110" y="106"/>
                  </a:lnTo>
                  <a:lnTo>
                    <a:pt x="110" y="106"/>
                  </a:lnTo>
                  <a:lnTo>
                    <a:pt x="110" y="101"/>
                  </a:lnTo>
                  <a:lnTo>
                    <a:pt x="110" y="101"/>
                  </a:lnTo>
                  <a:lnTo>
                    <a:pt x="113" y="98"/>
                  </a:lnTo>
                  <a:lnTo>
                    <a:pt x="113" y="98"/>
                  </a:lnTo>
                  <a:lnTo>
                    <a:pt x="112" y="97"/>
                  </a:lnTo>
                  <a:lnTo>
                    <a:pt x="112" y="97"/>
                  </a:lnTo>
                  <a:lnTo>
                    <a:pt x="110" y="100"/>
                  </a:lnTo>
                  <a:lnTo>
                    <a:pt x="110" y="100"/>
                  </a:lnTo>
                  <a:lnTo>
                    <a:pt x="109" y="95"/>
                  </a:lnTo>
                  <a:lnTo>
                    <a:pt x="109" y="95"/>
                  </a:lnTo>
                  <a:lnTo>
                    <a:pt x="109" y="90"/>
                  </a:lnTo>
                  <a:lnTo>
                    <a:pt x="109" y="90"/>
                  </a:lnTo>
                  <a:lnTo>
                    <a:pt x="110" y="90"/>
                  </a:lnTo>
                  <a:lnTo>
                    <a:pt x="112" y="89"/>
                  </a:lnTo>
                  <a:lnTo>
                    <a:pt x="112" y="89"/>
                  </a:lnTo>
                  <a:lnTo>
                    <a:pt x="113" y="89"/>
                  </a:lnTo>
                  <a:lnTo>
                    <a:pt x="113" y="89"/>
                  </a:lnTo>
                  <a:lnTo>
                    <a:pt x="118" y="86"/>
                  </a:lnTo>
                  <a:lnTo>
                    <a:pt x="118" y="86"/>
                  </a:lnTo>
                  <a:lnTo>
                    <a:pt x="121" y="82"/>
                  </a:lnTo>
                  <a:lnTo>
                    <a:pt x="121" y="82"/>
                  </a:lnTo>
                  <a:lnTo>
                    <a:pt x="121" y="82"/>
                  </a:lnTo>
                  <a:lnTo>
                    <a:pt x="121" y="81"/>
                  </a:lnTo>
                  <a:lnTo>
                    <a:pt x="121" y="81"/>
                  </a:lnTo>
                  <a:lnTo>
                    <a:pt x="115" y="84"/>
                  </a:lnTo>
                  <a:lnTo>
                    <a:pt x="115" y="84"/>
                  </a:lnTo>
                  <a:lnTo>
                    <a:pt x="112" y="84"/>
                  </a:lnTo>
                  <a:lnTo>
                    <a:pt x="112" y="84"/>
                  </a:lnTo>
                  <a:lnTo>
                    <a:pt x="110" y="86"/>
                  </a:lnTo>
                  <a:lnTo>
                    <a:pt x="110" y="87"/>
                  </a:lnTo>
                  <a:lnTo>
                    <a:pt x="110" y="87"/>
                  </a:lnTo>
                  <a:lnTo>
                    <a:pt x="109" y="86"/>
                  </a:lnTo>
                  <a:lnTo>
                    <a:pt x="109" y="86"/>
                  </a:lnTo>
                  <a:lnTo>
                    <a:pt x="109" y="63"/>
                  </a:lnTo>
                  <a:lnTo>
                    <a:pt x="109" y="63"/>
                  </a:lnTo>
                  <a:lnTo>
                    <a:pt x="107" y="45"/>
                  </a:lnTo>
                  <a:lnTo>
                    <a:pt x="107" y="45"/>
                  </a:lnTo>
                  <a:lnTo>
                    <a:pt x="105" y="40"/>
                  </a:lnTo>
                  <a:lnTo>
                    <a:pt x="105" y="40"/>
                  </a:lnTo>
                  <a:lnTo>
                    <a:pt x="105" y="40"/>
                  </a:lnTo>
                  <a:lnTo>
                    <a:pt x="105" y="40"/>
                  </a:lnTo>
                  <a:lnTo>
                    <a:pt x="105" y="37"/>
                  </a:lnTo>
                  <a:lnTo>
                    <a:pt x="105" y="37"/>
                  </a:lnTo>
                  <a:lnTo>
                    <a:pt x="104" y="38"/>
                  </a:lnTo>
                  <a:lnTo>
                    <a:pt x="104" y="38"/>
                  </a:lnTo>
                  <a:lnTo>
                    <a:pt x="102" y="38"/>
                  </a:lnTo>
                  <a:lnTo>
                    <a:pt x="102" y="38"/>
                  </a:lnTo>
                  <a:lnTo>
                    <a:pt x="99" y="38"/>
                  </a:lnTo>
                  <a:lnTo>
                    <a:pt x="99" y="38"/>
                  </a:lnTo>
                  <a:lnTo>
                    <a:pt x="96" y="41"/>
                  </a:lnTo>
                  <a:lnTo>
                    <a:pt x="96" y="41"/>
                  </a:lnTo>
                  <a:lnTo>
                    <a:pt x="98" y="41"/>
                  </a:lnTo>
                  <a:lnTo>
                    <a:pt x="98" y="41"/>
                  </a:lnTo>
                  <a:lnTo>
                    <a:pt x="96" y="48"/>
                  </a:lnTo>
                  <a:lnTo>
                    <a:pt x="96" y="48"/>
                  </a:lnTo>
                  <a:lnTo>
                    <a:pt x="94" y="49"/>
                  </a:lnTo>
                  <a:lnTo>
                    <a:pt x="94" y="49"/>
                  </a:lnTo>
                  <a:lnTo>
                    <a:pt x="94" y="49"/>
                  </a:lnTo>
                  <a:lnTo>
                    <a:pt x="94" y="49"/>
                  </a:lnTo>
                  <a:lnTo>
                    <a:pt x="94" y="49"/>
                  </a:lnTo>
                  <a:lnTo>
                    <a:pt x="94" y="49"/>
                  </a:lnTo>
                  <a:lnTo>
                    <a:pt x="94" y="51"/>
                  </a:lnTo>
                  <a:lnTo>
                    <a:pt x="94" y="52"/>
                  </a:lnTo>
                  <a:lnTo>
                    <a:pt x="94" y="52"/>
                  </a:lnTo>
                  <a:lnTo>
                    <a:pt x="93" y="56"/>
                  </a:lnTo>
                  <a:lnTo>
                    <a:pt x="93" y="56"/>
                  </a:lnTo>
                  <a:lnTo>
                    <a:pt x="91" y="57"/>
                  </a:lnTo>
                  <a:lnTo>
                    <a:pt x="91" y="57"/>
                  </a:lnTo>
                  <a:lnTo>
                    <a:pt x="90" y="59"/>
                  </a:lnTo>
                  <a:lnTo>
                    <a:pt x="90" y="59"/>
                  </a:lnTo>
                  <a:lnTo>
                    <a:pt x="90" y="59"/>
                  </a:lnTo>
                  <a:lnTo>
                    <a:pt x="90" y="59"/>
                  </a:lnTo>
                  <a:lnTo>
                    <a:pt x="91" y="60"/>
                  </a:lnTo>
                  <a:lnTo>
                    <a:pt x="91" y="62"/>
                  </a:lnTo>
                  <a:lnTo>
                    <a:pt x="91" y="62"/>
                  </a:lnTo>
                  <a:lnTo>
                    <a:pt x="90" y="63"/>
                  </a:lnTo>
                  <a:lnTo>
                    <a:pt x="90" y="63"/>
                  </a:lnTo>
                  <a:lnTo>
                    <a:pt x="88" y="62"/>
                  </a:lnTo>
                  <a:lnTo>
                    <a:pt x="87" y="60"/>
                  </a:lnTo>
                  <a:lnTo>
                    <a:pt x="87" y="60"/>
                  </a:lnTo>
                  <a:lnTo>
                    <a:pt x="87" y="62"/>
                  </a:lnTo>
                  <a:lnTo>
                    <a:pt x="87" y="62"/>
                  </a:lnTo>
                  <a:lnTo>
                    <a:pt x="88" y="70"/>
                  </a:lnTo>
                  <a:lnTo>
                    <a:pt x="88" y="70"/>
                  </a:lnTo>
                  <a:lnTo>
                    <a:pt x="88" y="73"/>
                  </a:lnTo>
                  <a:lnTo>
                    <a:pt x="88" y="73"/>
                  </a:lnTo>
                  <a:lnTo>
                    <a:pt x="83" y="95"/>
                  </a:lnTo>
                  <a:lnTo>
                    <a:pt x="83" y="95"/>
                  </a:lnTo>
                  <a:lnTo>
                    <a:pt x="82" y="116"/>
                  </a:lnTo>
                  <a:lnTo>
                    <a:pt x="82" y="116"/>
                  </a:lnTo>
                  <a:lnTo>
                    <a:pt x="79" y="133"/>
                  </a:lnTo>
                  <a:lnTo>
                    <a:pt x="79" y="133"/>
                  </a:lnTo>
                  <a:lnTo>
                    <a:pt x="79" y="136"/>
                  </a:lnTo>
                  <a:lnTo>
                    <a:pt x="79" y="136"/>
                  </a:lnTo>
                  <a:lnTo>
                    <a:pt x="77" y="133"/>
                  </a:lnTo>
                  <a:lnTo>
                    <a:pt x="77" y="133"/>
                  </a:lnTo>
                  <a:lnTo>
                    <a:pt x="74" y="134"/>
                  </a:lnTo>
                  <a:lnTo>
                    <a:pt x="74" y="134"/>
                  </a:lnTo>
                  <a:lnTo>
                    <a:pt x="75" y="138"/>
                  </a:lnTo>
                  <a:lnTo>
                    <a:pt x="75" y="138"/>
                  </a:lnTo>
                  <a:lnTo>
                    <a:pt x="79" y="138"/>
                  </a:lnTo>
                  <a:lnTo>
                    <a:pt x="79" y="138"/>
                  </a:lnTo>
                  <a:lnTo>
                    <a:pt x="75" y="158"/>
                  </a:lnTo>
                  <a:lnTo>
                    <a:pt x="75" y="158"/>
                  </a:lnTo>
                  <a:lnTo>
                    <a:pt x="74" y="155"/>
                  </a:lnTo>
                  <a:lnTo>
                    <a:pt x="74" y="155"/>
                  </a:lnTo>
                  <a:lnTo>
                    <a:pt x="72" y="160"/>
                  </a:lnTo>
                  <a:lnTo>
                    <a:pt x="72" y="160"/>
                  </a:lnTo>
                  <a:lnTo>
                    <a:pt x="69" y="153"/>
                  </a:lnTo>
                  <a:lnTo>
                    <a:pt x="69" y="153"/>
                  </a:lnTo>
                  <a:lnTo>
                    <a:pt x="71" y="153"/>
                  </a:lnTo>
                  <a:lnTo>
                    <a:pt x="71" y="153"/>
                  </a:lnTo>
                  <a:lnTo>
                    <a:pt x="71" y="150"/>
                  </a:lnTo>
                  <a:lnTo>
                    <a:pt x="71" y="147"/>
                  </a:lnTo>
                  <a:lnTo>
                    <a:pt x="71" y="147"/>
                  </a:lnTo>
                  <a:lnTo>
                    <a:pt x="69" y="144"/>
                  </a:lnTo>
                  <a:lnTo>
                    <a:pt x="69" y="144"/>
                  </a:lnTo>
                  <a:lnTo>
                    <a:pt x="68" y="142"/>
                  </a:lnTo>
                  <a:lnTo>
                    <a:pt x="68" y="142"/>
                  </a:lnTo>
                  <a:lnTo>
                    <a:pt x="68" y="142"/>
                  </a:lnTo>
                  <a:lnTo>
                    <a:pt x="68" y="142"/>
                  </a:lnTo>
                  <a:lnTo>
                    <a:pt x="66" y="152"/>
                  </a:lnTo>
                  <a:lnTo>
                    <a:pt x="66" y="152"/>
                  </a:lnTo>
                  <a:lnTo>
                    <a:pt x="63" y="152"/>
                  </a:lnTo>
                  <a:lnTo>
                    <a:pt x="63" y="152"/>
                  </a:lnTo>
                  <a:lnTo>
                    <a:pt x="63" y="144"/>
                  </a:lnTo>
                  <a:lnTo>
                    <a:pt x="63" y="144"/>
                  </a:lnTo>
                  <a:lnTo>
                    <a:pt x="63" y="145"/>
                  </a:lnTo>
                  <a:lnTo>
                    <a:pt x="63" y="145"/>
                  </a:lnTo>
                  <a:lnTo>
                    <a:pt x="63" y="152"/>
                  </a:lnTo>
                  <a:lnTo>
                    <a:pt x="63" y="152"/>
                  </a:lnTo>
                  <a:lnTo>
                    <a:pt x="61" y="155"/>
                  </a:lnTo>
                  <a:lnTo>
                    <a:pt x="61" y="155"/>
                  </a:lnTo>
                  <a:lnTo>
                    <a:pt x="61" y="158"/>
                  </a:lnTo>
                  <a:lnTo>
                    <a:pt x="61" y="158"/>
                  </a:lnTo>
                  <a:lnTo>
                    <a:pt x="58" y="168"/>
                  </a:lnTo>
                  <a:lnTo>
                    <a:pt x="58" y="168"/>
                  </a:lnTo>
                  <a:lnTo>
                    <a:pt x="55" y="174"/>
                  </a:lnTo>
                  <a:lnTo>
                    <a:pt x="55" y="174"/>
                  </a:lnTo>
                  <a:lnTo>
                    <a:pt x="55" y="177"/>
                  </a:lnTo>
                  <a:lnTo>
                    <a:pt x="55" y="177"/>
                  </a:lnTo>
                  <a:lnTo>
                    <a:pt x="52" y="174"/>
                  </a:lnTo>
                  <a:lnTo>
                    <a:pt x="52" y="174"/>
                  </a:lnTo>
                  <a:lnTo>
                    <a:pt x="50" y="180"/>
                  </a:lnTo>
                  <a:lnTo>
                    <a:pt x="50" y="180"/>
                  </a:lnTo>
                  <a:lnTo>
                    <a:pt x="50" y="180"/>
                  </a:lnTo>
                  <a:lnTo>
                    <a:pt x="50" y="180"/>
                  </a:lnTo>
                  <a:lnTo>
                    <a:pt x="49" y="172"/>
                  </a:lnTo>
                  <a:lnTo>
                    <a:pt x="49" y="172"/>
                  </a:lnTo>
                  <a:lnTo>
                    <a:pt x="49" y="158"/>
                  </a:lnTo>
                  <a:lnTo>
                    <a:pt x="49" y="158"/>
                  </a:lnTo>
                  <a:lnTo>
                    <a:pt x="49" y="158"/>
                  </a:lnTo>
                  <a:lnTo>
                    <a:pt x="49" y="158"/>
                  </a:lnTo>
                  <a:lnTo>
                    <a:pt x="49" y="155"/>
                  </a:lnTo>
                  <a:lnTo>
                    <a:pt x="47" y="153"/>
                  </a:lnTo>
                  <a:lnTo>
                    <a:pt x="47" y="153"/>
                  </a:lnTo>
                  <a:lnTo>
                    <a:pt x="47" y="145"/>
                  </a:lnTo>
                  <a:lnTo>
                    <a:pt x="47" y="145"/>
                  </a:lnTo>
                  <a:lnTo>
                    <a:pt x="45" y="133"/>
                  </a:lnTo>
                  <a:lnTo>
                    <a:pt x="45" y="133"/>
                  </a:lnTo>
                  <a:lnTo>
                    <a:pt x="44" y="131"/>
                  </a:lnTo>
                  <a:lnTo>
                    <a:pt x="42" y="130"/>
                  </a:lnTo>
                  <a:lnTo>
                    <a:pt x="42" y="130"/>
                  </a:lnTo>
                  <a:lnTo>
                    <a:pt x="39" y="131"/>
                  </a:lnTo>
                  <a:lnTo>
                    <a:pt x="38" y="131"/>
                  </a:lnTo>
                  <a:lnTo>
                    <a:pt x="38" y="131"/>
                  </a:lnTo>
                  <a:lnTo>
                    <a:pt x="38" y="133"/>
                  </a:lnTo>
                  <a:lnTo>
                    <a:pt x="38" y="133"/>
                  </a:lnTo>
                  <a:lnTo>
                    <a:pt x="34" y="134"/>
                  </a:lnTo>
                  <a:lnTo>
                    <a:pt x="33" y="138"/>
                  </a:lnTo>
                  <a:lnTo>
                    <a:pt x="33" y="138"/>
                  </a:lnTo>
                  <a:lnTo>
                    <a:pt x="33" y="139"/>
                  </a:lnTo>
                  <a:lnTo>
                    <a:pt x="33" y="139"/>
                  </a:lnTo>
                  <a:lnTo>
                    <a:pt x="31" y="141"/>
                  </a:lnTo>
                  <a:lnTo>
                    <a:pt x="30" y="142"/>
                  </a:lnTo>
                  <a:lnTo>
                    <a:pt x="30" y="142"/>
                  </a:lnTo>
                  <a:lnTo>
                    <a:pt x="28" y="142"/>
                  </a:lnTo>
                  <a:lnTo>
                    <a:pt x="28" y="142"/>
                  </a:lnTo>
                  <a:lnTo>
                    <a:pt x="28" y="147"/>
                  </a:lnTo>
                  <a:lnTo>
                    <a:pt x="28" y="147"/>
                  </a:lnTo>
                  <a:lnTo>
                    <a:pt x="30" y="147"/>
                  </a:lnTo>
                  <a:lnTo>
                    <a:pt x="30" y="147"/>
                  </a:lnTo>
                  <a:lnTo>
                    <a:pt x="28" y="155"/>
                  </a:lnTo>
                  <a:lnTo>
                    <a:pt x="28" y="155"/>
                  </a:lnTo>
                  <a:lnTo>
                    <a:pt x="9" y="155"/>
                  </a:lnTo>
                  <a:lnTo>
                    <a:pt x="9" y="155"/>
                  </a:lnTo>
                  <a:lnTo>
                    <a:pt x="9" y="149"/>
                  </a:lnTo>
                  <a:lnTo>
                    <a:pt x="9" y="149"/>
                  </a:lnTo>
                  <a:lnTo>
                    <a:pt x="9" y="144"/>
                  </a:lnTo>
                  <a:lnTo>
                    <a:pt x="8" y="141"/>
                  </a:lnTo>
                  <a:lnTo>
                    <a:pt x="8" y="141"/>
                  </a:lnTo>
                  <a:lnTo>
                    <a:pt x="8" y="147"/>
                  </a:lnTo>
                  <a:lnTo>
                    <a:pt x="8" y="155"/>
                  </a:lnTo>
                  <a:lnTo>
                    <a:pt x="8" y="155"/>
                  </a:lnTo>
                  <a:lnTo>
                    <a:pt x="0" y="155"/>
                  </a:lnTo>
                  <a:lnTo>
                    <a:pt x="0" y="155"/>
                  </a:lnTo>
                  <a:lnTo>
                    <a:pt x="0" y="153"/>
                  </a:lnTo>
                  <a:lnTo>
                    <a:pt x="0" y="153"/>
                  </a:lnTo>
                  <a:lnTo>
                    <a:pt x="1" y="139"/>
                  </a:lnTo>
                  <a:lnTo>
                    <a:pt x="3" y="127"/>
                  </a:lnTo>
                  <a:lnTo>
                    <a:pt x="6" y="114"/>
                  </a:lnTo>
                  <a:lnTo>
                    <a:pt x="11" y="101"/>
                  </a:lnTo>
                  <a:lnTo>
                    <a:pt x="11" y="101"/>
                  </a:lnTo>
                  <a:lnTo>
                    <a:pt x="19" y="84"/>
                  </a:lnTo>
                  <a:lnTo>
                    <a:pt x="30" y="68"/>
                  </a:lnTo>
                  <a:lnTo>
                    <a:pt x="30" y="68"/>
                  </a:lnTo>
                  <a:lnTo>
                    <a:pt x="39" y="56"/>
                  </a:lnTo>
                  <a:lnTo>
                    <a:pt x="39" y="56"/>
                  </a:lnTo>
                  <a:lnTo>
                    <a:pt x="50" y="45"/>
                  </a:lnTo>
                  <a:lnTo>
                    <a:pt x="64" y="35"/>
                  </a:lnTo>
                  <a:lnTo>
                    <a:pt x="64" y="35"/>
                  </a:lnTo>
                  <a:lnTo>
                    <a:pt x="75" y="29"/>
                  </a:lnTo>
                  <a:lnTo>
                    <a:pt x="75" y="29"/>
                  </a:lnTo>
                  <a:lnTo>
                    <a:pt x="83" y="24"/>
                  </a:lnTo>
                  <a:lnTo>
                    <a:pt x="83" y="24"/>
                  </a:lnTo>
                  <a:lnTo>
                    <a:pt x="104" y="18"/>
                  </a:lnTo>
                  <a:lnTo>
                    <a:pt x="104" y="18"/>
                  </a:lnTo>
                  <a:lnTo>
                    <a:pt x="116" y="16"/>
                  </a:lnTo>
                  <a:lnTo>
                    <a:pt x="129" y="16"/>
                  </a:lnTo>
                  <a:lnTo>
                    <a:pt x="129" y="16"/>
                  </a:lnTo>
                  <a:lnTo>
                    <a:pt x="143" y="16"/>
                  </a:lnTo>
                  <a:lnTo>
                    <a:pt x="158" y="19"/>
                  </a:lnTo>
                  <a:lnTo>
                    <a:pt x="158" y="19"/>
                  </a:lnTo>
                  <a:lnTo>
                    <a:pt x="167" y="19"/>
                  </a:lnTo>
                  <a:lnTo>
                    <a:pt x="167" y="19"/>
                  </a:lnTo>
                  <a:lnTo>
                    <a:pt x="183" y="22"/>
                  </a:lnTo>
                  <a:lnTo>
                    <a:pt x="195" y="27"/>
                  </a:lnTo>
                  <a:lnTo>
                    <a:pt x="195" y="27"/>
                  </a:lnTo>
                  <a:lnTo>
                    <a:pt x="208" y="34"/>
                  </a:lnTo>
                  <a:lnTo>
                    <a:pt x="208" y="34"/>
                  </a:lnTo>
                  <a:lnTo>
                    <a:pt x="216" y="38"/>
                  </a:lnTo>
                  <a:lnTo>
                    <a:pt x="216" y="38"/>
                  </a:lnTo>
                  <a:lnTo>
                    <a:pt x="221" y="35"/>
                  </a:lnTo>
                  <a:lnTo>
                    <a:pt x="221" y="35"/>
                  </a:lnTo>
                  <a:lnTo>
                    <a:pt x="228" y="27"/>
                  </a:lnTo>
                  <a:lnTo>
                    <a:pt x="236" y="21"/>
                  </a:lnTo>
                  <a:lnTo>
                    <a:pt x="254" y="11"/>
                  </a:lnTo>
                  <a:lnTo>
                    <a:pt x="254" y="11"/>
                  </a:lnTo>
                  <a:lnTo>
                    <a:pt x="260" y="8"/>
                  </a:lnTo>
                  <a:lnTo>
                    <a:pt x="268" y="5"/>
                  </a:lnTo>
                  <a:lnTo>
                    <a:pt x="268" y="5"/>
                  </a:lnTo>
                  <a:lnTo>
                    <a:pt x="282" y="2"/>
                  </a:lnTo>
                  <a:lnTo>
                    <a:pt x="295" y="0"/>
                  </a:lnTo>
                  <a:lnTo>
                    <a:pt x="295" y="0"/>
                  </a:lnTo>
                  <a:lnTo>
                    <a:pt x="317" y="0"/>
                  </a:lnTo>
                  <a:lnTo>
                    <a:pt x="317" y="0"/>
                  </a:lnTo>
                  <a:lnTo>
                    <a:pt x="334" y="2"/>
                  </a:lnTo>
                  <a:lnTo>
                    <a:pt x="352" y="7"/>
                  </a:lnTo>
                  <a:lnTo>
                    <a:pt x="352" y="7"/>
                  </a:lnTo>
                  <a:lnTo>
                    <a:pt x="359" y="11"/>
                  </a:lnTo>
                  <a:lnTo>
                    <a:pt x="369" y="16"/>
                  </a:lnTo>
                  <a:lnTo>
                    <a:pt x="375" y="22"/>
                  </a:lnTo>
                  <a:lnTo>
                    <a:pt x="383" y="29"/>
                  </a:lnTo>
                  <a:lnTo>
                    <a:pt x="383" y="29"/>
                  </a:lnTo>
                  <a:lnTo>
                    <a:pt x="386" y="34"/>
                  </a:lnTo>
                  <a:lnTo>
                    <a:pt x="386" y="34"/>
                  </a:lnTo>
                  <a:lnTo>
                    <a:pt x="393" y="41"/>
                  </a:lnTo>
                  <a:lnTo>
                    <a:pt x="397" y="49"/>
                  </a:lnTo>
                  <a:lnTo>
                    <a:pt x="397" y="49"/>
                  </a:lnTo>
                  <a:lnTo>
                    <a:pt x="407" y="68"/>
                  </a:lnTo>
                  <a:lnTo>
                    <a:pt x="407" y="68"/>
                  </a:lnTo>
                  <a:lnTo>
                    <a:pt x="411" y="78"/>
                  </a:lnTo>
                  <a:lnTo>
                    <a:pt x="415" y="89"/>
                  </a:lnTo>
                  <a:lnTo>
                    <a:pt x="415" y="89"/>
                  </a:lnTo>
                  <a:lnTo>
                    <a:pt x="418" y="109"/>
                  </a:lnTo>
                  <a:lnTo>
                    <a:pt x="418" y="109"/>
                  </a:lnTo>
                  <a:lnTo>
                    <a:pt x="419" y="123"/>
                  </a:lnTo>
                  <a:lnTo>
                    <a:pt x="419" y="123"/>
                  </a:lnTo>
                  <a:lnTo>
                    <a:pt x="419" y="125"/>
                  </a:lnTo>
                  <a:lnTo>
                    <a:pt x="419" y="125"/>
                  </a:lnTo>
                  <a:lnTo>
                    <a:pt x="415" y="125"/>
                  </a:lnTo>
                  <a:lnTo>
                    <a:pt x="415" y="125"/>
                  </a:lnTo>
                  <a:lnTo>
                    <a:pt x="413" y="120"/>
                  </a:lnTo>
                  <a:lnTo>
                    <a:pt x="413" y="120"/>
                  </a:lnTo>
                  <a:lnTo>
                    <a:pt x="411" y="108"/>
                  </a:lnTo>
                  <a:lnTo>
                    <a:pt x="410" y="95"/>
                  </a:lnTo>
                  <a:lnTo>
                    <a:pt x="410" y="95"/>
                  </a:lnTo>
                  <a:lnTo>
                    <a:pt x="407" y="86"/>
                  </a:lnTo>
                  <a:lnTo>
                    <a:pt x="407" y="86"/>
                  </a:lnTo>
                  <a:lnTo>
                    <a:pt x="400" y="71"/>
                  </a:lnTo>
                  <a:lnTo>
                    <a:pt x="400" y="71"/>
                  </a:lnTo>
                  <a:lnTo>
                    <a:pt x="397" y="63"/>
                  </a:lnTo>
                  <a:lnTo>
                    <a:pt x="391" y="57"/>
                  </a:lnTo>
                  <a:lnTo>
                    <a:pt x="391" y="57"/>
                  </a:lnTo>
                  <a:lnTo>
                    <a:pt x="391" y="56"/>
                  </a:lnTo>
                  <a:lnTo>
                    <a:pt x="391" y="56"/>
                  </a:lnTo>
                  <a:lnTo>
                    <a:pt x="391" y="56"/>
                  </a:lnTo>
                  <a:lnTo>
                    <a:pt x="391" y="56"/>
                  </a:lnTo>
                  <a:lnTo>
                    <a:pt x="391" y="57"/>
                  </a:lnTo>
                  <a:lnTo>
                    <a:pt x="391" y="57"/>
                  </a:lnTo>
                  <a:lnTo>
                    <a:pt x="399" y="73"/>
                  </a:lnTo>
                  <a:lnTo>
                    <a:pt x="404" y="89"/>
                  </a:lnTo>
                  <a:lnTo>
                    <a:pt x="404" y="89"/>
                  </a:lnTo>
                  <a:lnTo>
                    <a:pt x="404" y="90"/>
                  </a:lnTo>
                  <a:lnTo>
                    <a:pt x="404" y="90"/>
                  </a:lnTo>
                  <a:lnTo>
                    <a:pt x="407" y="98"/>
                  </a:lnTo>
                  <a:lnTo>
                    <a:pt x="410" y="106"/>
                  </a:lnTo>
                  <a:lnTo>
                    <a:pt x="410" y="106"/>
                  </a:lnTo>
                  <a:lnTo>
                    <a:pt x="411" y="125"/>
                  </a:lnTo>
                  <a:lnTo>
                    <a:pt x="411" y="125"/>
                  </a:lnTo>
                  <a:lnTo>
                    <a:pt x="411" y="125"/>
                  </a:lnTo>
                  <a:lnTo>
                    <a:pt x="411" y="125"/>
                  </a:lnTo>
                  <a:lnTo>
                    <a:pt x="405" y="123"/>
                  </a:lnTo>
                  <a:lnTo>
                    <a:pt x="405" y="123"/>
                  </a:lnTo>
                  <a:lnTo>
                    <a:pt x="404" y="120"/>
                  </a:lnTo>
                  <a:lnTo>
                    <a:pt x="404" y="120"/>
                  </a:lnTo>
                  <a:lnTo>
                    <a:pt x="404" y="120"/>
                  </a:lnTo>
                  <a:lnTo>
                    <a:pt x="404" y="120"/>
                  </a:lnTo>
                  <a:lnTo>
                    <a:pt x="404" y="123"/>
                  </a:lnTo>
                  <a:lnTo>
                    <a:pt x="404" y="123"/>
                  </a:lnTo>
                  <a:lnTo>
                    <a:pt x="400" y="122"/>
                  </a:lnTo>
                  <a:lnTo>
                    <a:pt x="400" y="122"/>
                  </a:lnTo>
                  <a:lnTo>
                    <a:pt x="391" y="117"/>
                  </a:lnTo>
                  <a:lnTo>
                    <a:pt x="391" y="117"/>
                  </a:lnTo>
                  <a:lnTo>
                    <a:pt x="389" y="116"/>
                  </a:lnTo>
                  <a:lnTo>
                    <a:pt x="389" y="116"/>
                  </a:lnTo>
                  <a:lnTo>
                    <a:pt x="388" y="109"/>
                  </a:lnTo>
                  <a:lnTo>
                    <a:pt x="388" y="109"/>
                  </a:lnTo>
                  <a:lnTo>
                    <a:pt x="386" y="108"/>
                  </a:lnTo>
                  <a:lnTo>
                    <a:pt x="386" y="108"/>
                  </a:lnTo>
                  <a:lnTo>
                    <a:pt x="385" y="114"/>
                  </a:lnTo>
                  <a:lnTo>
                    <a:pt x="385" y="114"/>
                  </a:lnTo>
                  <a:lnTo>
                    <a:pt x="383" y="114"/>
                  </a:lnTo>
                  <a:lnTo>
                    <a:pt x="383" y="114"/>
                  </a:lnTo>
                  <a:lnTo>
                    <a:pt x="378" y="111"/>
                  </a:lnTo>
                  <a:lnTo>
                    <a:pt x="378" y="111"/>
                  </a:lnTo>
                  <a:lnTo>
                    <a:pt x="377" y="111"/>
                  </a:lnTo>
                  <a:lnTo>
                    <a:pt x="377" y="111"/>
                  </a:lnTo>
                  <a:lnTo>
                    <a:pt x="372" y="112"/>
                  </a:lnTo>
                  <a:lnTo>
                    <a:pt x="372" y="112"/>
                  </a:lnTo>
                  <a:lnTo>
                    <a:pt x="367" y="114"/>
                  </a:lnTo>
                  <a:lnTo>
                    <a:pt x="367" y="114"/>
                  </a:lnTo>
                  <a:lnTo>
                    <a:pt x="366" y="117"/>
                  </a:lnTo>
                  <a:lnTo>
                    <a:pt x="366" y="119"/>
                  </a:lnTo>
                  <a:lnTo>
                    <a:pt x="366" y="119"/>
                  </a:lnTo>
                  <a:lnTo>
                    <a:pt x="361" y="134"/>
                  </a:lnTo>
                  <a:lnTo>
                    <a:pt x="361" y="134"/>
                  </a:lnTo>
                  <a:lnTo>
                    <a:pt x="359" y="136"/>
                  </a:lnTo>
                  <a:lnTo>
                    <a:pt x="359" y="136"/>
                  </a:lnTo>
                  <a:lnTo>
                    <a:pt x="359" y="138"/>
                  </a:lnTo>
                  <a:lnTo>
                    <a:pt x="358" y="138"/>
                  </a:lnTo>
                  <a:lnTo>
                    <a:pt x="358" y="138"/>
                  </a:lnTo>
                  <a:lnTo>
                    <a:pt x="358" y="138"/>
                  </a:lnTo>
                  <a:lnTo>
                    <a:pt x="358" y="138"/>
                  </a:lnTo>
                  <a:lnTo>
                    <a:pt x="355" y="128"/>
                  </a:lnTo>
                  <a:lnTo>
                    <a:pt x="355" y="128"/>
                  </a:lnTo>
                  <a:lnTo>
                    <a:pt x="355" y="127"/>
                  </a:lnTo>
                  <a:lnTo>
                    <a:pt x="355" y="127"/>
                  </a:lnTo>
                  <a:lnTo>
                    <a:pt x="356" y="125"/>
                  </a:lnTo>
                  <a:lnTo>
                    <a:pt x="356" y="125"/>
                  </a:lnTo>
                  <a:lnTo>
                    <a:pt x="353" y="125"/>
                  </a:lnTo>
                  <a:lnTo>
                    <a:pt x="353" y="125"/>
                  </a:lnTo>
                  <a:lnTo>
                    <a:pt x="352" y="117"/>
                  </a:lnTo>
                  <a:lnTo>
                    <a:pt x="352" y="117"/>
                  </a:lnTo>
                  <a:lnTo>
                    <a:pt x="348" y="111"/>
                  </a:lnTo>
                  <a:lnTo>
                    <a:pt x="348" y="111"/>
                  </a:lnTo>
                  <a:lnTo>
                    <a:pt x="347" y="112"/>
                  </a:lnTo>
                  <a:lnTo>
                    <a:pt x="347" y="112"/>
                  </a:lnTo>
                  <a:lnTo>
                    <a:pt x="345" y="112"/>
                  </a:lnTo>
                  <a:lnTo>
                    <a:pt x="342" y="114"/>
                  </a:lnTo>
                  <a:lnTo>
                    <a:pt x="342" y="114"/>
                  </a:lnTo>
                  <a:lnTo>
                    <a:pt x="337" y="119"/>
                  </a:lnTo>
                  <a:lnTo>
                    <a:pt x="337" y="119"/>
                  </a:lnTo>
                  <a:lnTo>
                    <a:pt x="337" y="120"/>
                  </a:lnTo>
                  <a:lnTo>
                    <a:pt x="337" y="122"/>
                  </a:lnTo>
                  <a:lnTo>
                    <a:pt x="337" y="122"/>
                  </a:lnTo>
                  <a:lnTo>
                    <a:pt x="337" y="123"/>
                  </a:lnTo>
                  <a:lnTo>
                    <a:pt x="337" y="123"/>
                  </a:lnTo>
                  <a:lnTo>
                    <a:pt x="331" y="134"/>
                  </a:lnTo>
                  <a:lnTo>
                    <a:pt x="331" y="134"/>
                  </a:lnTo>
                  <a:lnTo>
                    <a:pt x="329" y="136"/>
                  </a:lnTo>
                  <a:lnTo>
                    <a:pt x="329" y="136"/>
                  </a:lnTo>
                  <a:lnTo>
                    <a:pt x="329" y="123"/>
                  </a:lnTo>
                  <a:lnTo>
                    <a:pt x="329" y="123"/>
                  </a:lnTo>
                  <a:lnTo>
                    <a:pt x="331" y="125"/>
                  </a:lnTo>
                  <a:lnTo>
                    <a:pt x="331" y="125"/>
                  </a:lnTo>
                  <a:lnTo>
                    <a:pt x="333" y="122"/>
                  </a:lnTo>
                  <a:lnTo>
                    <a:pt x="333" y="122"/>
                  </a:lnTo>
                  <a:lnTo>
                    <a:pt x="333" y="120"/>
                  </a:lnTo>
                  <a:lnTo>
                    <a:pt x="333" y="120"/>
                  </a:lnTo>
                  <a:lnTo>
                    <a:pt x="331" y="117"/>
                  </a:lnTo>
                  <a:lnTo>
                    <a:pt x="331" y="117"/>
                  </a:lnTo>
                  <a:lnTo>
                    <a:pt x="329" y="119"/>
                  </a:lnTo>
                  <a:lnTo>
                    <a:pt x="329" y="119"/>
                  </a:lnTo>
                  <a:lnTo>
                    <a:pt x="329" y="104"/>
                  </a:lnTo>
                  <a:lnTo>
                    <a:pt x="329" y="104"/>
                  </a:lnTo>
                  <a:lnTo>
                    <a:pt x="331" y="108"/>
                  </a:lnTo>
                  <a:lnTo>
                    <a:pt x="331" y="108"/>
                  </a:lnTo>
                  <a:lnTo>
                    <a:pt x="331" y="108"/>
                  </a:lnTo>
                  <a:lnTo>
                    <a:pt x="331" y="108"/>
                  </a:lnTo>
                  <a:lnTo>
                    <a:pt x="329" y="103"/>
                  </a:lnTo>
                  <a:lnTo>
                    <a:pt x="329" y="103"/>
                  </a:lnTo>
                  <a:lnTo>
                    <a:pt x="329" y="103"/>
                  </a:lnTo>
                  <a:lnTo>
                    <a:pt x="329" y="103"/>
                  </a:lnTo>
                  <a:lnTo>
                    <a:pt x="328" y="101"/>
                  </a:lnTo>
                  <a:lnTo>
                    <a:pt x="328" y="101"/>
                  </a:lnTo>
                  <a:lnTo>
                    <a:pt x="328" y="101"/>
                  </a:lnTo>
                  <a:lnTo>
                    <a:pt x="328" y="81"/>
                  </a:lnTo>
                  <a:lnTo>
                    <a:pt x="328" y="81"/>
                  </a:lnTo>
                  <a:lnTo>
                    <a:pt x="328" y="76"/>
                  </a:lnTo>
                  <a:lnTo>
                    <a:pt x="328" y="76"/>
                  </a:lnTo>
                  <a:lnTo>
                    <a:pt x="329" y="76"/>
                  </a:lnTo>
                  <a:lnTo>
                    <a:pt x="329" y="76"/>
                  </a:lnTo>
                  <a:lnTo>
                    <a:pt x="329" y="73"/>
                  </a:lnTo>
                  <a:lnTo>
                    <a:pt x="329" y="73"/>
                  </a:lnTo>
                  <a:lnTo>
                    <a:pt x="328" y="73"/>
                  </a:lnTo>
                  <a:lnTo>
                    <a:pt x="328" y="73"/>
                  </a:lnTo>
                  <a:lnTo>
                    <a:pt x="328" y="67"/>
                  </a:lnTo>
                  <a:lnTo>
                    <a:pt x="328" y="67"/>
                  </a:lnTo>
                  <a:lnTo>
                    <a:pt x="329" y="67"/>
                  </a:lnTo>
                  <a:lnTo>
                    <a:pt x="331" y="68"/>
                  </a:lnTo>
                  <a:lnTo>
                    <a:pt x="331" y="68"/>
                  </a:lnTo>
                  <a:lnTo>
                    <a:pt x="331" y="62"/>
                  </a:lnTo>
                  <a:lnTo>
                    <a:pt x="331" y="62"/>
                  </a:lnTo>
                  <a:lnTo>
                    <a:pt x="328" y="62"/>
                  </a:lnTo>
                  <a:lnTo>
                    <a:pt x="328" y="62"/>
                  </a:lnTo>
                  <a:lnTo>
                    <a:pt x="328" y="57"/>
                  </a:lnTo>
                  <a:lnTo>
                    <a:pt x="328" y="57"/>
                  </a:lnTo>
                  <a:lnTo>
                    <a:pt x="328" y="56"/>
                  </a:lnTo>
                  <a:lnTo>
                    <a:pt x="328" y="56"/>
                  </a:lnTo>
                  <a:lnTo>
                    <a:pt x="331" y="51"/>
                  </a:lnTo>
                  <a:lnTo>
                    <a:pt x="331" y="51"/>
                  </a:lnTo>
                  <a:lnTo>
                    <a:pt x="331" y="49"/>
                  </a:lnTo>
                  <a:lnTo>
                    <a:pt x="331" y="46"/>
                  </a:lnTo>
                  <a:lnTo>
                    <a:pt x="331" y="46"/>
                  </a:lnTo>
                  <a:lnTo>
                    <a:pt x="326" y="49"/>
                  </a:lnTo>
                  <a:lnTo>
                    <a:pt x="326" y="49"/>
                  </a:lnTo>
                  <a:lnTo>
                    <a:pt x="325" y="48"/>
                  </a:lnTo>
                  <a:lnTo>
                    <a:pt x="325" y="48"/>
                  </a:lnTo>
                  <a:lnTo>
                    <a:pt x="329" y="43"/>
                  </a:lnTo>
                  <a:lnTo>
                    <a:pt x="329" y="43"/>
                  </a:lnTo>
                  <a:lnTo>
                    <a:pt x="328" y="40"/>
                  </a:lnTo>
                  <a:lnTo>
                    <a:pt x="328" y="38"/>
                  </a:lnTo>
                  <a:lnTo>
                    <a:pt x="328" y="38"/>
                  </a:lnTo>
                  <a:lnTo>
                    <a:pt x="325" y="43"/>
                  </a:lnTo>
                  <a:lnTo>
                    <a:pt x="323" y="46"/>
                  </a:lnTo>
                  <a:lnTo>
                    <a:pt x="323" y="46"/>
                  </a:lnTo>
                  <a:lnTo>
                    <a:pt x="320" y="48"/>
                  </a:lnTo>
                  <a:lnTo>
                    <a:pt x="318" y="51"/>
                  </a:lnTo>
                  <a:lnTo>
                    <a:pt x="318" y="51"/>
                  </a:lnTo>
                  <a:lnTo>
                    <a:pt x="315" y="57"/>
                  </a:lnTo>
                  <a:lnTo>
                    <a:pt x="315" y="57"/>
                  </a:lnTo>
                  <a:lnTo>
                    <a:pt x="314" y="63"/>
                  </a:lnTo>
                  <a:lnTo>
                    <a:pt x="314" y="63"/>
                  </a:lnTo>
                  <a:lnTo>
                    <a:pt x="311" y="76"/>
                  </a:lnTo>
                  <a:lnTo>
                    <a:pt x="311" y="76"/>
                  </a:lnTo>
                  <a:lnTo>
                    <a:pt x="309" y="79"/>
                  </a:lnTo>
                  <a:lnTo>
                    <a:pt x="309" y="79"/>
                  </a:lnTo>
                  <a:lnTo>
                    <a:pt x="307" y="87"/>
                  </a:lnTo>
                  <a:lnTo>
                    <a:pt x="307" y="87"/>
                  </a:lnTo>
                  <a:lnTo>
                    <a:pt x="307" y="90"/>
                  </a:lnTo>
                  <a:lnTo>
                    <a:pt x="306" y="90"/>
                  </a:lnTo>
                  <a:lnTo>
                    <a:pt x="306" y="90"/>
                  </a:lnTo>
                  <a:lnTo>
                    <a:pt x="306" y="92"/>
                  </a:lnTo>
                  <a:lnTo>
                    <a:pt x="306" y="95"/>
                  </a:lnTo>
                  <a:lnTo>
                    <a:pt x="306" y="95"/>
                  </a:lnTo>
                  <a:lnTo>
                    <a:pt x="301" y="122"/>
                  </a:lnTo>
                  <a:lnTo>
                    <a:pt x="301" y="122"/>
                  </a:lnTo>
                  <a:lnTo>
                    <a:pt x="301" y="123"/>
                  </a:lnTo>
                  <a:lnTo>
                    <a:pt x="299" y="125"/>
                  </a:lnTo>
                  <a:lnTo>
                    <a:pt x="299" y="125"/>
                  </a:lnTo>
                  <a:lnTo>
                    <a:pt x="298" y="127"/>
                  </a:lnTo>
                  <a:lnTo>
                    <a:pt x="298" y="127"/>
                  </a:lnTo>
                  <a:lnTo>
                    <a:pt x="299" y="127"/>
                  </a:lnTo>
                  <a:lnTo>
                    <a:pt x="299" y="127"/>
                  </a:lnTo>
                  <a:lnTo>
                    <a:pt x="299" y="127"/>
                  </a:lnTo>
                  <a:lnTo>
                    <a:pt x="299" y="127"/>
                  </a:lnTo>
                  <a:lnTo>
                    <a:pt x="296" y="138"/>
                  </a:lnTo>
                  <a:lnTo>
                    <a:pt x="296" y="138"/>
                  </a:lnTo>
                  <a:lnTo>
                    <a:pt x="295" y="144"/>
                  </a:lnTo>
                  <a:lnTo>
                    <a:pt x="295" y="144"/>
                  </a:lnTo>
                  <a:lnTo>
                    <a:pt x="292" y="152"/>
                  </a:lnTo>
                  <a:lnTo>
                    <a:pt x="292" y="152"/>
                  </a:lnTo>
                  <a:lnTo>
                    <a:pt x="292" y="153"/>
                  </a:lnTo>
                  <a:lnTo>
                    <a:pt x="290" y="153"/>
                  </a:lnTo>
                  <a:lnTo>
                    <a:pt x="290" y="153"/>
                  </a:lnTo>
                  <a:lnTo>
                    <a:pt x="290" y="153"/>
                  </a:lnTo>
                  <a:lnTo>
                    <a:pt x="290" y="153"/>
                  </a:lnTo>
                  <a:lnTo>
                    <a:pt x="288" y="147"/>
                  </a:lnTo>
                  <a:lnTo>
                    <a:pt x="288" y="147"/>
                  </a:lnTo>
                  <a:lnTo>
                    <a:pt x="287" y="144"/>
                  </a:lnTo>
                  <a:lnTo>
                    <a:pt x="287" y="144"/>
                  </a:lnTo>
                  <a:lnTo>
                    <a:pt x="287" y="142"/>
                  </a:lnTo>
                  <a:lnTo>
                    <a:pt x="287" y="142"/>
                  </a:lnTo>
                  <a:lnTo>
                    <a:pt x="285" y="142"/>
                  </a:lnTo>
                  <a:lnTo>
                    <a:pt x="285" y="142"/>
                  </a:lnTo>
                  <a:lnTo>
                    <a:pt x="281" y="134"/>
                  </a:lnTo>
                  <a:lnTo>
                    <a:pt x="281" y="134"/>
                  </a:lnTo>
                  <a:lnTo>
                    <a:pt x="281" y="133"/>
                  </a:lnTo>
                  <a:lnTo>
                    <a:pt x="281" y="133"/>
                  </a:lnTo>
                  <a:lnTo>
                    <a:pt x="279" y="128"/>
                  </a:lnTo>
                  <a:lnTo>
                    <a:pt x="279" y="128"/>
                  </a:lnTo>
                  <a:lnTo>
                    <a:pt x="281" y="130"/>
                  </a:lnTo>
                  <a:lnTo>
                    <a:pt x="281" y="130"/>
                  </a:lnTo>
                  <a:lnTo>
                    <a:pt x="277" y="125"/>
                  </a:lnTo>
                  <a:lnTo>
                    <a:pt x="277" y="125"/>
                  </a:lnTo>
                  <a:lnTo>
                    <a:pt x="276" y="127"/>
                  </a:lnTo>
                  <a:lnTo>
                    <a:pt x="276" y="127"/>
                  </a:lnTo>
                  <a:lnTo>
                    <a:pt x="274" y="128"/>
                  </a:lnTo>
                  <a:lnTo>
                    <a:pt x="274" y="128"/>
                  </a:lnTo>
                  <a:lnTo>
                    <a:pt x="271" y="130"/>
                  </a:lnTo>
                  <a:lnTo>
                    <a:pt x="271" y="130"/>
                  </a:lnTo>
                  <a:lnTo>
                    <a:pt x="274" y="123"/>
                  </a:lnTo>
                  <a:lnTo>
                    <a:pt x="274" y="123"/>
                  </a:lnTo>
                  <a:lnTo>
                    <a:pt x="274" y="123"/>
                  </a:lnTo>
                  <a:lnTo>
                    <a:pt x="274" y="123"/>
                  </a:lnTo>
                  <a:lnTo>
                    <a:pt x="270" y="125"/>
                  </a:lnTo>
                  <a:lnTo>
                    <a:pt x="270" y="125"/>
                  </a:lnTo>
                  <a:lnTo>
                    <a:pt x="270" y="127"/>
                  </a:lnTo>
                  <a:lnTo>
                    <a:pt x="270" y="127"/>
                  </a:lnTo>
                  <a:lnTo>
                    <a:pt x="266" y="131"/>
                  </a:lnTo>
                  <a:lnTo>
                    <a:pt x="266" y="131"/>
                  </a:lnTo>
                  <a:lnTo>
                    <a:pt x="258" y="150"/>
                  </a:lnTo>
                  <a:lnTo>
                    <a:pt x="258" y="150"/>
                  </a:lnTo>
                  <a:lnTo>
                    <a:pt x="254" y="160"/>
                  </a:lnTo>
                  <a:lnTo>
                    <a:pt x="254" y="160"/>
                  </a:lnTo>
                  <a:lnTo>
                    <a:pt x="254" y="161"/>
                  </a:lnTo>
                  <a:lnTo>
                    <a:pt x="254" y="161"/>
                  </a:lnTo>
                  <a:lnTo>
                    <a:pt x="252" y="158"/>
                  </a:lnTo>
                  <a:lnTo>
                    <a:pt x="251" y="153"/>
                  </a:lnTo>
                  <a:lnTo>
                    <a:pt x="251" y="153"/>
                  </a:lnTo>
                  <a:lnTo>
                    <a:pt x="251" y="152"/>
                  </a:lnTo>
                  <a:lnTo>
                    <a:pt x="251" y="150"/>
                  </a:lnTo>
                  <a:lnTo>
                    <a:pt x="251" y="150"/>
                  </a:lnTo>
                  <a:lnTo>
                    <a:pt x="249" y="149"/>
                  </a:lnTo>
                  <a:lnTo>
                    <a:pt x="249" y="149"/>
                  </a:lnTo>
                  <a:lnTo>
                    <a:pt x="247" y="138"/>
                  </a:lnTo>
                  <a:lnTo>
                    <a:pt x="247" y="138"/>
                  </a:lnTo>
                  <a:lnTo>
                    <a:pt x="247" y="136"/>
                  </a:lnTo>
                  <a:lnTo>
                    <a:pt x="247" y="136"/>
                  </a:lnTo>
                  <a:lnTo>
                    <a:pt x="247" y="134"/>
                  </a:lnTo>
                  <a:lnTo>
                    <a:pt x="247" y="134"/>
                  </a:lnTo>
                  <a:lnTo>
                    <a:pt x="246" y="136"/>
                  </a:lnTo>
                  <a:lnTo>
                    <a:pt x="246" y="136"/>
                  </a:lnTo>
                  <a:lnTo>
                    <a:pt x="246" y="133"/>
                  </a:lnTo>
                  <a:lnTo>
                    <a:pt x="246" y="130"/>
                  </a:lnTo>
                  <a:lnTo>
                    <a:pt x="246" y="130"/>
                  </a:lnTo>
                  <a:lnTo>
                    <a:pt x="244" y="130"/>
                  </a:lnTo>
                  <a:lnTo>
                    <a:pt x="243" y="130"/>
                  </a:lnTo>
                  <a:lnTo>
                    <a:pt x="243" y="130"/>
                  </a:lnTo>
                  <a:lnTo>
                    <a:pt x="240" y="130"/>
                  </a:lnTo>
                  <a:lnTo>
                    <a:pt x="238" y="131"/>
                  </a:lnTo>
                  <a:lnTo>
                    <a:pt x="238" y="131"/>
                  </a:lnTo>
                  <a:lnTo>
                    <a:pt x="236" y="133"/>
                  </a:lnTo>
                  <a:lnTo>
                    <a:pt x="236" y="133"/>
                  </a:lnTo>
                  <a:lnTo>
                    <a:pt x="233" y="134"/>
                  </a:lnTo>
                  <a:lnTo>
                    <a:pt x="230" y="136"/>
                  </a:lnTo>
                  <a:lnTo>
                    <a:pt x="230" y="136"/>
                  </a:lnTo>
                  <a:lnTo>
                    <a:pt x="227" y="145"/>
                  </a:lnTo>
                  <a:lnTo>
                    <a:pt x="227" y="145"/>
                  </a:lnTo>
                  <a:lnTo>
                    <a:pt x="225" y="149"/>
                  </a:lnTo>
                  <a:lnTo>
                    <a:pt x="225" y="149"/>
                  </a:lnTo>
                  <a:lnTo>
                    <a:pt x="225" y="149"/>
                  </a:lnTo>
                  <a:lnTo>
                    <a:pt x="225" y="149"/>
                  </a:lnTo>
                  <a:lnTo>
                    <a:pt x="224" y="152"/>
                  </a:lnTo>
                  <a:lnTo>
                    <a:pt x="224" y="152"/>
                  </a:lnTo>
                  <a:lnTo>
                    <a:pt x="221" y="164"/>
                  </a:lnTo>
                  <a:lnTo>
                    <a:pt x="221" y="164"/>
                  </a:lnTo>
                  <a:lnTo>
                    <a:pt x="219" y="166"/>
                  </a:lnTo>
                  <a:lnTo>
                    <a:pt x="217" y="168"/>
                  </a:lnTo>
                  <a:lnTo>
                    <a:pt x="217" y="168"/>
                  </a:lnTo>
                  <a:lnTo>
                    <a:pt x="217" y="168"/>
                  </a:lnTo>
                  <a:lnTo>
                    <a:pt x="217" y="168"/>
                  </a:lnTo>
                  <a:lnTo>
                    <a:pt x="217" y="169"/>
                  </a:lnTo>
                  <a:lnTo>
                    <a:pt x="217" y="169"/>
                  </a:lnTo>
                  <a:lnTo>
                    <a:pt x="219" y="171"/>
                  </a:lnTo>
                  <a:lnTo>
                    <a:pt x="217" y="174"/>
                  </a:lnTo>
                  <a:lnTo>
                    <a:pt x="217" y="174"/>
                  </a:lnTo>
                  <a:lnTo>
                    <a:pt x="216" y="190"/>
                  </a:lnTo>
                  <a:lnTo>
                    <a:pt x="214" y="205"/>
                  </a:lnTo>
                  <a:lnTo>
                    <a:pt x="214" y="205"/>
                  </a:lnTo>
                  <a:lnTo>
                    <a:pt x="214" y="207"/>
                  </a:lnTo>
                  <a:lnTo>
                    <a:pt x="214" y="207"/>
                  </a:lnTo>
                  <a:lnTo>
                    <a:pt x="211" y="202"/>
                  </a:lnTo>
                  <a:lnTo>
                    <a:pt x="211" y="202"/>
                  </a:lnTo>
                  <a:lnTo>
                    <a:pt x="211" y="180"/>
                  </a:lnTo>
                  <a:lnTo>
                    <a:pt x="211" y="180"/>
                  </a:lnTo>
                  <a:lnTo>
                    <a:pt x="211" y="177"/>
                  </a:lnTo>
                  <a:lnTo>
                    <a:pt x="211" y="177"/>
                  </a:lnTo>
                  <a:lnTo>
                    <a:pt x="213" y="180"/>
                  </a:lnTo>
                  <a:lnTo>
                    <a:pt x="213" y="182"/>
                  </a:lnTo>
                  <a:lnTo>
                    <a:pt x="213" y="182"/>
                  </a:lnTo>
                  <a:lnTo>
                    <a:pt x="216" y="179"/>
                  </a:lnTo>
                  <a:lnTo>
                    <a:pt x="216" y="179"/>
                  </a:lnTo>
                  <a:lnTo>
                    <a:pt x="213" y="175"/>
                  </a:lnTo>
                  <a:lnTo>
                    <a:pt x="213" y="175"/>
                  </a:lnTo>
                  <a:lnTo>
                    <a:pt x="211" y="174"/>
                  </a:lnTo>
                  <a:lnTo>
                    <a:pt x="211" y="174"/>
                  </a:lnTo>
                  <a:lnTo>
                    <a:pt x="211" y="153"/>
                  </a:lnTo>
                  <a:lnTo>
                    <a:pt x="211" y="153"/>
                  </a:lnTo>
                  <a:lnTo>
                    <a:pt x="213" y="152"/>
                  </a:lnTo>
                  <a:lnTo>
                    <a:pt x="213" y="152"/>
                  </a:lnTo>
                  <a:lnTo>
                    <a:pt x="213" y="150"/>
                  </a:lnTo>
                  <a:lnTo>
                    <a:pt x="213" y="150"/>
                  </a:lnTo>
                  <a:lnTo>
                    <a:pt x="213" y="147"/>
                  </a:lnTo>
                  <a:lnTo>
                    <a:pt x="213" y="147"/>
                  </a:lnTo>
                  <a:lnTo>
                    <a:pt x="211" y="147"/>
                  </a:lnTo>
                  <a:lnTo>
                    <a:pt x="211" y="147"/>
                  </a:lnTo>
                  <a:lnTo>
                    <a:pt x="211" y="147"/>
                  </a:lnTo>
                  <a:lnTo>
                    <a:pt x="211" y="147"/>
                  </a:lnTo>
                  <a:lnTo>
                    <a:pt x="211" y="145"/>
                  </a:lnTo>
                  <a:lnTo>
                    <a:pt x="211" y="145"/>
                  </a:lnTo>
                  <a:lnTo>
                    <a:pt x="211" y="117"/>
                  </a:lnTo>
                  <a:lnTo>
                    <a:pt x="211" y="117"/>
                  </a:lnTo>
                  <a:lnTo>
                    <a:pt x="211" y="109"/>
                  </a:lnTo>
                  <a:lnTo>
                    <a:pt x="211" y="109"/>
                  </a:lnTo>
                  <a:lnTo>
                    <a:pt x="213" y="106"/>
                  </a:lnTo>
                  <a:lnTo>
                    <a:pt x="213" y="106"/>
                  </a:lnTo>
                  <a:lnTo>
                    <a:pt x="213" y="104"/>
                  </a:lnTo>
                  <a:lnTo>
                    <a:pt x="213" y="104"/>
                  </a:lnTo>
                  <a:lnTo>
                    <a:pt x="214" y="103"/>
                  </a:lnTo>
                  <a:lnTo>
                    <a:pt x="214" y="101"/>
                  </a:lnTo>
                  <a:lnTo>
                    <a:pt x="214" y="101"/>
                  </a:lnTo>
                  <a:lnTo>
                    <a:pt x="211" y="103"/>
                  </a:lnTo>
                  <a:lnTo>
                    <a:pt x="211" y="103"/>
                  </a:lnTo>
                  <a:lnTo>
                    <a:pt x="211" y="95"/>
                  </a:lnTo>
                  <a:lnTo>
                    <a:pt x="211" y="95"/>
                  </a:lnTo>
                  <a:lnTo>
                    <a:pt x="211" y="86"/>
                  </a:lnTo>
                  <a:lnTo>
                    <a:pt x="211" y="86"/>
                  </a:lnTo>
                  <a:lnTo>
                    <a:pt x="213" y="89"/>
                  </a:lnTo>
                  <a:lnTo>
                    <a:pt x="213" y="89"/>
                  </a:lnTo>
                  <a:lnTo>
                    <a:pt x="214" y="89"/>
                  </a:lnTo>
                  <a:lnTo>
                    <a:pt x="214" y="89"/>
                  </a:lnTo>
                  <a:lnTo>
                    <a:pt x="214" y="84"/>
                  </a:lnTo>
                  <a:lnTo>
                    <a:pt x="214" y="84"/>
                  </a:lnTo>
                  <a:lnTo>
                    <a:pt x="211" y="86"/>
                  </a:lnTo>
                  <a:lnTo>
                    <a:pt x="211" y="86"/>
                  </a:lnTo>
                  <a:lnTo>
                    <a:pt x="211" y="79"/>
                  </a:lnTo>
                  <a:lnTo>
                    <a:pt x="211" y="79"/>
                  </a:lnTo>
                  <a:lnTo>
                    <a:pt x="214" y="79"/>
                  </a:lnTo>
                  <a:lnTo>
                    <a:pt x="214" y="79"/>
                  </a:lnTo>
                  <a:lnTo>
                    <a:pt x="213" y="76"/>
                  </a:lnTo>
                  <a:lnTo>
                    <a:pt x="213" y="76"/>
                  </a:lnTo>
                  <a:lnTo>
                    <a:pt x="211" y="75"/>
                  </a:lnTo>
                  <a:lnTo>
                    <a:pt x="211" y="75"/>
                  </a:lnTo>
                  <a:lnTo>
                    <a:pt x="210" y="70"/>
                  </a:lnTo>
                  <a:lnTo>
                    <a:pt x="210" y="70"/>
                  </a:lnTo>
                  <a:lnTo>
                    <a:pt x="208" y="59"/>
                  </a:lnTo>
                  <a:lnTo>
                    <a:pt x="208" y="59"/>
                  </a:lnTo>
                  <a:lnTo>
                    <a:pt x="208" y="56"/>
                  </a:lnTo>
                  <a:lnTo>
                    <a:pt x="208" y="56"/>
                  </a:lnTo>
                  <a:lnTo>
                    <a:pt x="206" y="54"/>
                  </a:lnTo>
                  <a:lnTo>
                    <a:pt x="205" y="54"/>
                  </a:lnTo>
                  <a:lnTo>
                    <a:pt x="202" y="54"/>
                  </a:lnTo>
                  <a:lnTo>
                    <a:pt x="200" y="56"/>
                  </a:lnTo>
                  <a:lnTo>
                    <a:pt x="200" y="56"/>
                  </a:lnTo>
                  <a:lnTo>
                    <a:pt x="199" y="57"/>
                  </a:lnTo>
                  <a:lnTo>
                    <a:pt x="199" y="57"/>
                  </a:lnTo>
                  <a:lnTo>
                    <a:pt x="199" y="60"/>
                  </a:lnTo>
                  <a:lnTo>
                    <a:pt x="195" y="62"/>
                  </a:lnTo>
                  <a:lnTo>
                    <a:pt x="195" y="62"/>
                  </a:lnTo>
                  <a:lnTo>
                    <a:pt x="195" y="63"/>
                  </a:lnTo>
                  <a:lnTo>
                    <a:pt x="195" y="63"/>
                  </a:lnTo>
                  <a:lnTo>
                    <a:pt x="194" y="63"/>
                  </a:lnTo>
                  <a:lnTo>
                    <a:pt x="192" y="63"/>
                  </a:lnTo>
                  <a:lnTo>
                    <a:pt x="192" y="63"/>
                  </a:lnTo>
                  <a:lnTo>
                    <a:pt x="194" y="65"/>
                  </a:lnTo>
                  <a:lnTo>
                    <a:pt x="194" y="65"/>
                  </a:lnTo>
                  <a:lnTo>
                    <a:pt x="189" y="73"/>
                  </a:lnTo>
                  <a:lnTo>
                    <a:pt x="189" y="73"/>
                  </a:lnTo>
                  <a:lnTo>
                    <a:pt x="189" y="70"/>
                  </a:lnTo>
                  <a:lnTo>
                    <a:pt x="189" y="70"/>
                  </a:lnTo>
                  <a:lnTo>
                    <a:pt x="187" y="70"/>
                  </a:lnTo>
                  <a:lnTo>
                    <a:pt x="187" y="70"/>
                  </a:lnTo>
                  <a:lnTo>
                    <a:pt x="186" y="76"/>
                  </a:lnTo>
                  <a:lnTo>
                    <a:pt x="186" y="76"/>
                  </a:lnTo>
                  <a:lnTo>
                    <a:pt x="186" y="78"/>
                  </a:lnTo>
                  <a:lnTo>
                    <a:pt x="186" y="78"/>
                  </a:lnTo>
                  <a:lnTo>
                    <a:pt x="186" y="81"/>
                  </a:lnTo>
                  <a:lnTo>
                    <a:pt x="186" y="84"/>
                  </a:lnTo>
                  <a:lnTo>
                    <a:pt x="186" y="84"/>
                  </a:lnTo>
                  <a:lnTo>
                    <a:pt x="183" y="98"/>
                  </a:lnTo>
                  <a:lnTo>
                    <a:pt x="180" y="112"/>
                  </a:lnTo>
                  <a:lnTo>
                    <a:pt x="180" y="112"/>
                  </a:lnTo>
                  <a:lnTo>
                    <a:pt x="178" y="120"/>
                  </a:lnTo>
                  <a:lnTo>
                    <a:pt x="178" y="120"/>
                  </a:lnTo>
                  <a:lnTo>
                    <a:pt x="178" y="120"/>
                  </a:lnTo>
                  <a:lnTo>
                    <a:pt x="178" y="120"/>
                  </a:lnTo>
                  <a:close/>
                  <a:moveTo>
                    <a:pt x="268" y="29"/>
                  </a:moveTo>
                  <a:lnTo>
                    <a:pt x="268" y="29"/>
                  </a:lnTo>
                  <a:lnTo>
                    <a:pt x="262" y="32"/>
                  </a:lnTo>
                  <a:lnTo>
                    <a:pt x="262" y="32"/>
                  </a:lnTo>
                  <a:lnTo>
                    <a:pt x="262" y="32"/>
                  </a:lnTo>
                  <a:lnTo>
                    <a:pt x="262" y="32"/>
                  </a:lnTo>
                  <a:lnTo>
                    <a:pt x="265" y="32"/>
                  </a:lnTo>
                  <a:lnTo>
                    <a:pt x="265" y="32"/>
                  </a:lnTo>
                  <a:lnTo>
                    <a:pt x="266" y="32"/>
                  </a:lnTo>
                  <a:lnTo>
                    <a:pt x="266" y="32"/>
                  </a:lnTo>
                  <a:lnTo>
                    <a:pt x="268" y="29"/>
                  </a:lnTo>
                  <a:lnTo>
                    <a:pt x="268" y="29"/>
                  </a:lnTo>
                  <a:lnTo>
                    <a:pt x="271" y="30"/>
                  </a:lnTo>
                  <a:lnTo>
                    <a:pt x="271" y="30"/>
                  </a:lnTo>
                  <a:lnTo>
                    <a:pt x="273" y="30"/>
                  </a:lnTo>
                  <a:lnTo>
                    <a:pt x="273" y="30"/>
                  </a:lnTo>
                  <a:lnTo>
                    <a:pt x="273" y="29"/>
                  </a:lnTo>
                  <a:lnTo>
                    <a:pt x="273" y="29"/>
                  </a:lnTo>
                  <a:lnTo>
                    <a:pt x="271" y="29"/>
                  </a:lnTo>
                  <a:lnTo>
                    <a:pt x="271" y="29"/>
                  </a:lnTo>
                  <a:lnTo>
                    <a:pt x="268" y="29"/>
                  </a:lnTo>
                  <a:lnTo>
                    <a:pt x="268" y="29"/>
                  </a:lnTo>
                  <a:close/>
                  <a:moveTo>
                    <a:pt x="47" y="57"/>
                  </a:moveTo>
                  <a:lnTo>
                    <a:pt x="47" y="57"/>
                  </a:lnTo>
                  <a:lnTo>
                    <a:pt x="47" y="57"/>
                  </a:lnTo>
                  <a:lnTo>
                    <a:pt x="47" y="57"/>
                  </a:lnTo>
                  <a:lnTo>
                    <a:pt x="39" y="65"/>
                  </a:lnTo>
                  <a:lnTo>
                    <a:pt x="33" y="73"/>
                  </a:lnTo>
                  <a:lnTo>
                    <a:pt x="33" y="73"/>
                  </a:lnTo>
                  <a:lnTo>
                    <a:pt x="33" y="73"/>
                  </a:lnTo>
                  <a:lnTo>
                    <a:pt x="33" y="73"/>
                  </a:lnTo>
                  <a:lnTo>
                    <a:pt x="33" y="73"/>
                  </a:lnTo>
                  <a:lnTo>
                    <a:pt x="33" y="73"/>
                  </a:lnTo>
                  <a:lnTo>
                    <a:pt x="33" y="73"/>
                  </a:lnTo>
                  <a:lnTo>
                    <a:pt x="47" y="59"/>
                  </a:lnTo>
                  <a:lnTo>
                    <a:pt x="47" y="59"/>
                  </a:lnTo>
                  <a:lnTo>
                    <a:pt x="47" y="57"/>
                  </a:lnTo>
                  <a:lnTo>
                    <a:pt x="47" y="57"/>
                  </a:lnTo>
                  <a:lnTo>
                    <a:pt x="49" y="57"/>
                  </a:lnTo>
                  <a:lnTo>
                    <a:pt x="49" y="57"/>
                  </a:lnTo>
                  <a:lnTo>
                    <a:pt x="49" y="57"/>
                  </a:lnTo>
                  <a:lnTo>
                    <a:pt x="49" y="57"/>
                  </a:lnTo>
                  <a:lnTo>
                    <a:pt x="47" y="57"/>
                  </a:lnTo>
                  <a:lnTo>
                    <a:pt x="47" y="57"/>
                  </a:lnTo>
                  <a:close/>
                  <a:moveTo>
                    <a:pt x="110" y="21"/>
                  </a:moveTo>
                  <a:lnTo>
                    <a:pt x="110" y="21"/>
                  </a:lnTo>
                  <a:lnTo>
                    <a:pt x="107" y="21"/>
                  </a:lnTo>
                  <a:lnTo>
                    <a:pt x="107" y="21"/>
                  </a:lnTo>
                  <a:lnTo>
                    <a:pt x="96" y="24"/>
                  </a:lnTo>
                  <a:lnTo>
                    <a:pt x="85" y="27"/>
                  </a:lnTo>
                  <a:lnTo>
                    <a:pt x="85" y="27"/>
                  </a:lnTo>
                  <a:lnTo>
                    <a:pt x="75" y="32"/>
                  </a:lnTo>
                  <a:lnTo>
                    <a:pt x="75" y="32"/>
                  </a:lnTo>
                  <a:lnTo>
                    <a:pt x="68" y="37"/>
                  </a:lnTo>
                  <a:lnTo>
                    <a:pt x="68" y="37"/>
                  </a:lnTo>
                  <a:lnTo>
                    <a:pt x="57" y="45"/>
                  </a:lnTo>
                  <a:lnTo>
                    <a:pt x="47" y="52"/>
                  </a:lnTo>
                  <a:lnTo>
                    <a:pt x="47" y="52"/>
                  </a:lnTo>
                  <a:lnTo>
                    <a:pt x="47" y="54"/>
                  </a:lnTo>
                  <a:lnTo>
                    <a:pt x="47" y="54"/>
                  </a:lnTo>
                  <a:lnTo>
                    <a:pt x="49" y="52"/>
                  </a:lnTo>
                  <a:lnTo>
                    <a:pt x="49" y="52"/>
                  </a:lnTo>
                  <a:lnTo>
                    <a:pt x="63" y="41"/>
                  </a:lnTo>
                  <a:lnTo>
                    <a:pt x="63" y="41"/>
                  </a:lnTo>
                  <a:lnTo>
                    <a:pt x="71" y="37"/>
                  </a:lnTo>
                  <a:lnTo>
                    <a:pt x="71" y="37"/>
                  </a:lnTo>
                  <a:lnTo>
                    <a:pt x="82" y="32"/>
                  </a:lnTo>
                  <a:lnTo>
                    <a:pt x="94" y="27"/>
                  </a:lnTo>
                  <a:lnTo>
                    <a:pt x="94" y="27"/>
                  </a:lnTo>
                  <a:lnTo>
                    <a:pt x="105" y="24"/>
                  </a:lnTo>
                  <a:lnTo>
                    <a:pt x="105" y="24"/>
                  </a:lnTo>
                  <a:lnTo>
                    <a:pt x="107" y="24"/>
                  </a:lnTo>
                  <a:lnTo>
                    <a:pt x="107" y="24"/>
                  </a:lnTo>
                  <a:lnTo>
                    <a:pt x="110" y="21"/>
                  </a:lnTo>
                  <a:lnTo>
                    <a:pt x="110" y="21"/>
                  </a:lnTo>
                  <a:lnTo>
                    <a:pt x="113" y="21"/>
                  </a:lnTo>
                  <a:lnTo>
                    <a:pt x="113" y="21"/>
                  </a:lnTo>
                  <a:lnTo>
                    <a:pt x="115" y="22"/>
                  </a:lnTo>
                  <a:lnTo>
                    <a:pt x="115" y="22"/>
                  </a:lnTo>
                  <a:lnTo>
                    <a:pt x="124" y="21"/>
                  </a:lnTo>
                  <a:lnTo>
                    <a:pt x="124" y="21"/>
                  </a:lnTo>
                  <a:lnTo>
                    <a:pt x="132" y="19"/>
                  </a:lnTo>
                  <a:lnTo>
                    <a:pt x="132" y="19"/>
                  </a:lnTo>
                  <a:lnTo>
                    <a:pt x="118" y="19"/>
                  </a:lnTo>
                  <a:lnTo>
                    <a:pt x="118" y="19"/>
                  </a:lnTo>
                  <a:lnTo>
                    <a:pt x="110" y="21"/>
                  </a:lnTo>
                  <a:lnTo>
                    <a:pt x="110" y="21"/>
                  </a:lnTo>
                  <a:close/>
                  <a:moveTo>
                    <a:pt x="382" y="38"/>
                  </a:moveTo>
                  <a:lnTo>
                    <a:pt x="382" y="38"/>
                  </a:lnTo>
                  <a:lnTo>
                    <a:pt x="382" y="38"/>
                  </a:lnTo>
                  <a:lnTo>
                    <a:pt x="382" y="38"/>
                  </a:lnTo>
                  <a:lnTo>
                    <a:pt x="382" y="38"/>
                  </a:lnTo>
                  <a:lnTo>
                    <a:pt x="382" y="38"/>
                  </a:lnTo>
                  <a:lnTo>
                    <a:pt x="369" y="27"/>
                  </a:lnTo>
                  <a:lnTo>
                    <a:pt x="369" y="27"/>
                  </a:lnTo>
                  <a:lnTo>
                    <a:pt x="356" y="18"/>
                  </a:lnTo>
                  <a:lnTo>
                    <a:pt x="342" y="11"/>
                  </a:lnTo>
                  <a:lnTo>
                    <a:pt x="342" y="11"/>
                  </a:lnTo>
                  <a:lnTo>
                    <a:pt x="331" y="8"/>
                  </a:lnTo>
                  <a:lnTo>
                    <a:pt x="320" y="5"/>
                  </a:lnTo>
                  <a:lnTo>
                    <a:pt x="320" y="5"/>
                  </a:lnTo>
                  <a:lnTo>
                    <a:pt x="306" y="5"/>
                  </a:lnTo>
                  <a:lnTo>
                    <a:pt x="306" y="5"/>
                  </a:lnTo>
                  <a:lnTo>
                    <a:pt x="298" y="5"/>
                  </a:lnTo>
                  <a:lnTo>
                    <a:pt x="288" y="5"/>
                  </a:lnTo>
                  <a:lnTo>
                    <a:pt x="288" y="5"/>
                  </a:lnTo>
                  <a:lnTo>
                    <a:pt x="273" y="10"/>
                  </a:lnTo>
                  <a:lnTo>
                    <a:pt x="273" y="10"/>
                  </a:lnTo>
                  <a:lnTo>
                    <a:pt x="255" y="18"/>
                  </a:lnTo>
                  <a:lnTo>
                    <a:pt x="255" y="18"/>
                  </a:lnTo>
                  <a:lnTo>
                    <a:pt x="247" y="24"/>
                  </a:lnTo>
                  <a:lnTo>
                    <a:pt x="247" y="24"/>
                  </a:lnTo>
                  <a:lnTo>
                    <a:pt x="249" y="22"/>
                  </a:lnTo>
                  <a:lnTo>
                    <a:pt x="249" y="22"/>
                  </a:lnTo>
                  <a:lnTo>
                    <a:pt x="258" y="18"/>
                  </a:lnTo>
                  <a:lnTo>
                    <a:pt x="258" y="18"/>
                  </a:lnTo>
                  <a:lnTo>
                    <a:pt x="277" y="11"/>
                  </a:lnTo>
                  <a:lnTo>
                    <a:pt x="277" y="11"/>
                  </a:lnTo>
                  <a:lnTo>
                    <a:pt x="281" y="11"/>
                  </a:lnTo>
                  <a:lnTo>
                    <a:pt x="281" y="11"/>
                  </a:lnTo>
                  <a:lnTo>
                    <a:pt x="284" y="10"/>
                  </a:lnTo>
                  <a:lnTo>
                    <a:pt x="284" y="10"/>
                  </a:lnTo>
                  <a:lnTo>
                    <a:pt x="295" y="8"/>
                  </a:lnTo>
                  <a:lnTo>
                    <a:pt x="295" y="8"/>
                  </a:lnTo>
                  <a:lnTo>
                    <a:pt x="309" y="8"/>
                  </a:lnTo>
                  <a:lnTo>
                    <a:pt x="322" y="8"/>
                  </a:lnTo>
                  <a:lnTo>
                    <a:pt x="322" y="8"/>
                  </a:lnTo>
                  <a:lnTo>
                    <a:pt x="334" y="10"/>
                  </a:lnTo>
                  <a:lnTo>
                    <a:pt x="334" y="10"/>
                  </a:lnTo>
                  <a:lnTo>
                    <a:pt x="347" y="15"/>
                  </a:lnTo>
                  <a:lnTo>
                    <a:pt x="359" y="21"/>
                  </a:lnTo>
                  <a:lnTo>
                    <a:pt x="359" y="21"/>
                  </a:lnTo>
                  <a:lnTo>
                    <a:pt x="375" y="34"/>
                  </a:lnTo>
                  <a:lnTo>
                    <a:pt x="375" y="34"/>
                  </a:lnTo>
                  <a:lnTo>
                    <a:pt x="382" y="38"/>
                  </a:lnTo>
                  <a:lnTo>
                    <a:pt x="382" y="38"/>
                  </a:lnTo>
                  <a:close/>
                  <a:moveTo>
                    <a:pt x="169" y="86"/>
                  </a:moveTo>
                  <a:lnTo>
                    <a:pt x="169" y="86"/>
                  </a:lnTo>
                  <a:lnTo>
                    <a:pt x="165" y="87"/>
                  </a:lnTo>
                  <a:lnTo>
                    <a:pt x="165" y="87"/>
                  </a:lnTo>
                  <a:lnTo>
                    <a:pt x="161" y="87"/>
                  </a:lnTo>
                  <a:lnTo>
                    <a:pt x="161" y="87"/>
                  </a:lnTo>
                  <a:lnTo>
                    <a:pt x="159" y="92"/>
                  </a:lnTo>
                  <a:lnTo>
                    <a:pt x="159" y="92"/>
                  </a:lnTo>
                  <a:lnTo>
                    <a:pt x="158" y="93"/>
                  </a:lnTo>
                  <a:lnTo>
                    <a:pt x="158" y="97"/>
                  </a:lnTo>
                  <a:lnTo>
                    <a:pt x="158" y="97"/>
                  </a:lnTo>
                  <a:lnTo>
                    <a:pt x="159" y="100"/>
                  </a:lnTo>
                  <a:lnTo>
                    <a:pt x="159" y="100"/>
                  </a:lnTo>
                  <a:lnTo>
                    <a:pt x="169" y="97"/>
                  </a:lnTo>
                  <a:lnTo>
                    <a:pt x="169" y="97"/>
                  </a:lnTo>
                  <a:lnTo>
                    <a:pt x="170" y="95"/>
                  </a:lnTo>
                  <a:lnTo>
                    <a:pt x="170" y="95"/>
                  </a:lnTo>
                  <a:lnTo>
                    <a:pt x="170" y="92"/>
                  </a:lnTo>
                  <a:lnTo>
                    <a:pt x="170" y="92"/>
                  </a:lnTo>
                  <a:lnTo>
                    <a:pt x="169" y="86"/>
                  </a:lnTo>
                  <a:lnTo>
                    <a:pt x="169" y="86"/>
                  </a:lnTo>
                  <a:close/>
                  <a:moveTo>
                    <a:pt x="352" y="67"/>
                  </a:moveTo>
                  <a:lnTo>
                    <a:pt x="352" y="67"/>
                  </a:lnTo>
                  <a:lnTo>
                    <a:pt x="355" y="75"/>
                  </a:lnTo>
                  <a:lnTo>
                    <a:pt x="359" y="84"/>
                  </a:lnTo>
                  <a:lnTo>
                    <a:pt x="359" y="84"/>
                  </a:lnTo>
                  <a:lnTo>
                    <a:pt x="361" y="82"/>
                  </a:lnTo>
                  <a:lnTo>
                    <a:pt x="361" y="82"/>
                  </a:lnTo>
                  <a:lnTo>
                    <a:pt x="361" y="78"/>
                  </a:lnTo>
                  <a:lnTo>
                    <a:pt x="361" y="78"/>
                  </a:lnTo>
                  <a:lnTo>
                    <a:pt x="361" y="76"/>
                  </a:lnTo>
                  <a:lnTo>
                    <a:pt x="361" y="76"/>
                  </a:lnTo>
                  <a:lnTo>
                    <a:pt x="358" y="63"/>
                  </a:lnTo>
                  <a:lnTo>
                    <a:pt x="358" y="63"/>
                  </a:lnTo>
                  <a:lnTo>
                    <a:pt x="358" y="62"/>
                  </a:lnTo>
                  <a:lnTo>
                    <a:pt x="358" y="62"/>
                  </a:lnTo>
                  <a:lnTo>
                    <a:pt x="352" y="67"/>
                  </a:lnTo>
                  <a:lnTo>
                    <a:pt x="352" y="67"/>
                  </a:lnTo>
                  <a:close/>
                  <a:moveTo>
                    <a:pt x="314" y="54"/>
                  </a:moveTo>
                  <a:lnTo>
                    <a:pt x="314" y="54"/>
                  </a:lnTo>
                  <a:lnTo>
                    <a:pt x="315" y="51"/>
                  </a:lnTo>
                  <a:lnTo>
                    <a:pt x="315" y="51"/>
                  </a:lnTo>
                  <a:lnTo>
                    <a:pt x="317" y="46"/>
                  </a:lnTo>
                  <a:lnTo>
                    <a:pt x="317" y="41"/>
                  </a:lnTo>
                  <a:lnTo>
                    <a:pt x="317" y="41"/>
                  </a:lnTo>
                  <a:lnTo>
                    <a:pt x="317" y="40"/>
                  </a:lnTo>
                  <a:lnTo>
                    <a:pt x="317" y="40"/>
                  </a:lnTo>
                  <a:lnTo>
                    <a:pt x="317" y="38"/>
                  </a:lnTo>
                  <a:lnTo>
                    <a:pt x="317" y="38"/>
                  </a:lnTo>
                  <a:lnTo>
                    <a:pt x="309" y="40"/>
                  </a:lnTo>
                  <a:lnTo>
                    <a:pt x="309" y="40"/>
                  </a:lnTo>
                  <a:lnTo>
                    <a:pt x="309" y="41"/>
                  </a:lnTo>
                  <a:lnTo>
                    <a:pt x="309" y="41"/>
                  </a:lnTo>
                  <a:lnTo>
                    <a:pt x="309" y="45"/>
                  </a:lnTo>
                  <a:lnTo>
                    <a:pt x="309" y="45"/>
                  </a:lnTo>
                  <a:lnTo>
                    <a:pt x="309" y="48"/>
                  </a:lnTo>
                  <a:lnTo>
                    <a:pt x="311" y="49"/>
                  </a:lnTo>
                  <a:lnTo>
                    <a:pt x="311" y="49"/>
                  </a:lnTo>
                  <a:lnTo>
                    <a:pt x="311" y="51"/>
                  </a:lnTo>
                  <a:lnTo>
                    <a:pt x="311" y="51"/>
                  </a:lnTo>
                  <a:lnTo>
                    <a:pt x="314" y="54"/>
                  </a:lnTo>
                  <a:lnTo>
                    <a:pt x="314" y="54"/>
                  </a:lnTo>
                  <a:close/>
                  <a:moveTo>
                    <a:pt x="63" y="67"/>
                  </a:moveTo>
                  <a:lnTo>
                    <a:pt x="63" y="67"/>
                  </a:lnTo>
                  <a:lnTo>
                    <a:pt x="58" y="71"/>
                  </a:lnTo>
                  <a:lnTo>
                    <a:pt x="58" y="71"/>
                  </a:lnTo>
                  <a:lnTo>
                    <a:pt x="58" y="73"/>
                  </a:lnTo>
                  <a:lnTo>
                    <a:pt x="58" y="73"/>
                  </a:lnTo>
                  <a:lnTo>
                    <a:pt x="58" y="73"/>
                  </a:lnTo>
                  <a:lnTo>
                    <a:pt x="64" y="82"/>
                  </a:lnTo>
                  <a:lnTo>
                    <a:pt x="64" y="82"/>
                  </a:lnTo>
                  <a:lnTo>
                    <a:pt x="64" y="84"/>
                  </a:lnTo>
                  <a:lnTo>
                    <a:pt x="64" y="84"/>
                  </a:lnTo>
                  <a:lnTo>
                    <a:pt x="64" y="81"/>
                  </a:lnTo>
                  <a:lnTo>
                    <a:pt x="64" y="81"/>
                  </a:lnTo>
                  <a:lnTo>
                    <a:pt x="66" y="79"/>
                  </a:lnTo>
                  <a:lnTo>
                    <a:pt x="66" y="79"/>
                  </a:lnTo>
                  <a:lnTo>
                    <a:pt x="68" y="76"/>
                  </a:lnTo>
                  <a:lnTo>
                    <a:pt x="68" y="73"/>
                  </a:lnTo>
                  <a:lnTo>
                    <a:pt x="68" y="73"/>
                  </a:lnTo>
                  <a:lnTo>
                    <a:pt x="66" y="68"/>
                  </a:lnTo>
                  <a:lnTo>
                    <a:pt x="66" y="68"/>
                  </a:lnTo>
                  <a:lnTo>
                    <a:pt x="63" y="67"/>
                  </a:lnTo>
                  <a:lnTo>
                    <a:pt x="63" y="67"/>
                  </a:lnTo>
                  <a:close/>
                  <a:moveTo>
                    <a:pt x="393" y="108"/>
                  </a:moveTo>
                  <a:lnTo>
                    <a:pt x="393" y="108"/>
                  </a:lnTo>
                  <a:lnTo>
                    <a:pt x="393" y="108"/>
                  </a:lnTo>
                  <a:lnTo>
                    <a:pt x="393" y="108"/>
                  </a:lnTo>
                  <a:lnTo>
                    <a:pt x="393" y="106"/>
                  </a:lnTo>
                  <a:lnTo>
                    <a:pt x="393" y="106"/>
                  </a:lnTo>
                  <a:lnTo>
                    <a:pt x="394" y="98"/>
                  </a:lnTo>
                  <a:lnTo>
                    <a:pt x="396" y="92"/>
                  </a:lnTo>
                  <a:lnTo>
                    <a:pt x="396" y="92"/>
                  </a:lnTo>
                  <a:lnTo>
                    <a:pt x="396" y="90"/>
                  </a:lnTo>
                  <a:lnTo>
                    <a:pt x="396" y="90"/>
                  </a:lnTo>
                  <a:lnTo>
                    <a:pt x="394" y="82"/>
                  </a:lnTo>
                  <a:lnTo>
                    <a:pt x="391" y="75"/>
                  </a:lnTo>
                  <a:lnTo>
                    <a:pt x="391" y="75"/>
                  </a:lnTo>
                  <a:lnTo>
                    <a:pt x="391" y="75"/>
                  </a:lnTo>
                  <a:lnTo>
                    <a:pt x="391" y="75"/>
                  </a:lnTo>
                  <a:lnTo>
                    <a:pt x="391" y="78"/>
                  </a:lnTo>
                  <a:lnTo>
                    <a:pt x="391" y="78"/>
                  </a:lnTo>
                  <a:lnTo>
                    <a:pt x="391" y="81"/>
                  </a:lnTo>
                  <a:lnTo>
                    <a:pt x="391" y="81"/>
                  </a:lnTo>
                  <a:lnTo>
                    <a:pt x="393" y="86"/>
                  </a:lnTo>
                  <a:lnTo>
                    <a:pt x="393" y="92"/>
                  </a:lnTo>
                  <a:lnTo>
                    <a:pt x="393" y="92"/>
                  </a:lnTo>
                  <a:lnTo>
                    <a:pt x="391" y="95"/>
                  </a:lnTo>
                  <a:lnTo>
                    <a:pt x="391" y="95"/>
                  </a:lnTo>
                  <a:lnTo>
                    <a:pt x="389" y="95"/>
                  </a:lnTo>
                  <a:lnTo>
                    <a:pt x="389" y="95"/>
                  </a:lnTo>
                  <a:lnTo>
                    <a:pt x="389" y="100"/>
                  </a:lnTo>
                  <a:lnTo>
                    <a:pt x="389" y="100"/>
                  </a:lnTo>
                  <a:lnTo>
                    <a:pt x="393" y="108"/>
                  </a:lnTo>
                  <a:lnTo>
                    <a:pt x="393" y="108"/>
                  </a:lnTo>
                  <a:close/>
                  <a:moveTo>
                    <a:pt x="189" y="32"/>
                  </a:moveTo>
                  <a:lnTo>
                    <a:pt x="189" y="32"/>
                  </a:lnTo>
                  <a:lnTo>
                    <a:pt x="189" y="32"/>
                  </a:lnTo>
                  <a:lnTo>
                    <a:pt x="189" y="32"/>
                  </a:lnTo>
                  <a:lnTo>
                    <a:pt x="187" y="32"/>
                  </a:lnTo>
                  <a:lnTo>
                    <a:pt x="187" y="32"/>
                  </a:lnTo>
                  <a:lnTo>
                    <a:pt x="165" y="24"/>
                  </a:lnTo>
                  <a:lnTo>
                    <a:pt x="165" y="24"/>
                  </a:lnTo>
                  <a:lnTo>
                    <a:pt x="159" y="22"/>
                  </a:lnTo>
                  <a:lnTo>
                    <a:pt x="151" y="22"/>
                  </a:lnTo>
                  <a:lnTo>
                    <a:pt x="151" y="22"/>
                  </a:lnTo>
                  <a:lnTo>
                    <a:pt x="142" y="22"/>
                  </a:lnTo>
                  <a:lnTo>
                    <a:pt x="142" y="22"/>
                  </a:lnTo>
                  <a:lnTo>
                    <a:pt x="132" y="22"/>
                  </a:lnTo>
                  <a:lnTo>
                    <a:pt x="132" y="22"/>
                  </a:lnTo>
                  <a:lnTo>
                    <a:pt x="154" y="24"/>
                  </a:lnTo>
                  <a:lnTo>
                    <a:pt x="154" y="24"/>
                  </a:lnTo>
                  <a:lnTo>
                    <a:pt x="159" y="24"/>
                  </a:lnTo>
                  <a:lnTo>
                    <a:pt x="159" y="24"/>
                  </a:lnTo>
                  <a:lnTo>
                    <a:pt x="165" y="26"/>
                  </a:lnTo>
                  <a:lnTo>
                    <a:pt x="165" y="26"/>
                  </a:lnTo>
                  <a:lnTo>
                    <a:pt x="173" y="27"/>
                  </a:lnTo>
                  <a:lnTo>
                    <a:pt x="173" y="27"/>
                  </a:lnTo>
                  <a:lnTo>
                    <a:pt x="187" y="32"/>
                  </a:lnTo>
                  <a:lnTo>
                    <a:pt x="187" y="32"/>
                  </a:lnTo>
                  <a:lnTo>
                    <a:pt x="189" y="32"/>
                  </a:lnTo>
                  <a:lnTo>
                    <a:pt x="189" y="32"/>
                  </a:lnTo>
                  <a:close/>
                  <a:moveTo>
                    <a:pt x="355" y="30"/>
                  </a:moveTo>
                  <a:lnTo>
                    <a:pt x="355" y="30"/>
                  </a:lnTo>
                  <a:lnTo>
                    <a:pt x="359" y="37"/>
                  </a:lnTo>
                  <a:lnTo>
                    <a:pt x="359" y="37"/>
                  </a:lnTo>
                  <a:lnTo>
                    <a:pt x="361" y="37"/>
                  </a:lnTo>
                  <a:lnTo>
                    <a:pt x="361" y="37"/>
                  </a:lnTo>
                  <a:lnTo>
                    <a:pt x="364" y="37"/>
                  </a:lnTo>
                  <a:lnTo>
                    <a:pt x="367" y="38"/>
                  </a:lnTo>
                  <a:lnTo>
                    <a:pt x="367" y="38"/>
                  </a:lnTo>
                  <a:lnTo>
                    <a:pt x="370" y="41"/>
                  </a:lnTo>
                  <a:lnTo>
                    <a:pt x="370" y="41"/>
                  </a:lnTo>
                  <a:lnTo>
                    <a:pt x="372" y="43"/>
                  </a:lnTo>
                  <a:lnTo>
                    <a:pt x="372" y="43"/>
                  </a:lnTo>
                  <a:lnTo>
                    <a:pt x="372" y="41"/>
                  </a:lnTo>
                  <a:lnTo>
                    <a:pt x="372" y="41"/>
                  </a:lnTo>
                  <a:lnTo>
                    <a:pt x="372" y="41"/>
                  </a:lnTo>
                  <a:lnTo>
                    <a:pt x="367" y="35"/>
                  </a:lnTo>
                  <a:lnTo>
                    <a:pt x="367" y="35"/>
                  </a:lnTo>
                  <a:lnTo>
                    <a:pt x="363" y="32"/>
                  </a:lnTo>
                  <a:lnTo>
                    <a:pt x="358" y="27"/>
                  </a:lnTo>
                  <a:lnTo>
                    <a:pt x="358" y="27"/>
                  </a:lnTo>
                  <a:lnTo>
                    <a:pt x="355" y="30"/>
                  </a:lnTo>
                  <a:lnTo>
                    <a:pt x="355" y="30"/>
                  </a:lnTo>
                  <a:close/>
                  <a:moveTo>
                    <a:pt x="265" y="26"/>
                  </a:moveTo>
                  <a:lnTo>
                    <a:pt x="265" y="26"/>
                  </a:lnTo>
                  <a:lnTo>
                    <a:pt x="266" y="26"/>
                  </a:lnTo>
                  <a:lnTo>
                    <a:pt x="266" y="26"/>
                  </a:lnTo>
                  <a:lnTo>
                    <a:pt x="277" y="22"/>
                  </a:lnTo>
                  <a:lnTo>
                    <a:pt x="277" y="22"/>
                  </a:lnTo>
                  <a:lnTo>
                    <a:pt x="282" y="21"/>
                  </a:lnTo>
                  <a:lnTo>
                    <a:pt x="282" y="21"/>
                  </a:lnTo>
                  <a:lnTo>
                    <a:pt x="285" y="21"/>
                  </a:lnTo>
                  <a:lnTo>
                    <a:pt x="285" y="21"/>
                  </a:lnTo>
                  <a:lnTo>
                    <a:pt x="290" y="18"/>
                  </a:lnTo>
                  <a:lnTo>
                    <a:pt x="290" y="18"/>
                  </a:lnTo>
                  <a:lnTo>
                    <a:pt x="292" y="16"/>
                  </a:lnTo>
                  <a:lnTo>
                    <a:pt x="292" y="16"/>
                  </a:lnTo>
                  <a:lnTo>
                    <a:pt x="290" y="16"/>
                  </a:lnTo>
                  <a:lnTo>
                    <a:pt x="290" y="16"/>
                  </a:lnTo>
                  <a:lnTo>
                    <a:pt x="270" y="22"/>
                  </a:lnTo>
                  <a:lnTo>
                    <a:pt x="270" y="22"/>
                  </a:lnTo>
                  <a:lnTo>
                    <a:pt x="266" y="22"/>
                  </a:lnTo>
                  <a:lnTo>
                    <a:pt x="265" y="26"/>
                  </a:lnTo>
                  <a:lnTo>
                    <a:pt x="265" y="26"/>
                  </a:lnTo>
                  <a:close/>
                  <a:moveTo>
                    <a:pt x="145" y="106"/>
                  </a:moveTo>
                  <a:lnTo>
                    <a:pt x="145" y="106"/>
                  </a:lnTo>
                  <a:lnTo>
                    <a:pt x="145" y="106"/>
                  </a:lnTo>
                  <a:lnTo>
                    <a:pt x="145" y="106"/>
                  </a:lnTo>
                  <a:lnTo>
                    <a:pt x="135" y="103"/>
                  </a:lnTo>
                  <a:lnTo>
                    <a:pt x="135" y="103"/>
                  </a:lnTo>
                  <a:lnTo>
                    <a:pt x="134" y="106"/>
                  </a:lnTo>
                  <a:lnTo>
                    <a:pt x="132" y="106"/>
                  </a:lnTo>
                  <a:lnTo>
                    <a:pt x="131" y="106"/>
                  </a:lnTo>
                  <a:lnTo>
                    <a:pt x="131" y="106"/>
                  </a:lnTo>
                  <a:lnTo>
                    <a:pt x="129" y="109"/>
                  </a:lnTo>
                  <a:lnTo>
                    <a:pt x="129" y="109"/>
                  </a:lnTo>
                  <a:lnTo>
                    <a:pt x="131" y="111"/>
                  </a:lnTo>
                  <a:lnTo>
                    <a:pt x="134" y="111"/>
                  </a:lnTo>
                  <a:lnTo>
                    <a:pt x="134" y="111"/>
                  </a:lnTo>
                  <a:lnTo>
                    <a:pt x="143" y="106"/>
                  </a:lnTo>
                  <a:lnTo>
                    <a:pt x="143" y="106"/>
                  </a:lnTo>
                  <a:lnTo>
                    <a:pt x="145" y="106"/>
                  </a:lnTo>
                  <a:lnTo>
                    <a:pt x="145" y="106"/>
                  </a:lnTo>
                  <a:close/>
                  <a:moveTo>
                    <a:pt x="57" y="108"/>
                  </a:moveTo>
                  <a:lnTo>
                    <a:pt x="57" y="108"/>
                  </a:lnTo>
                  <a:lnTo>
                    <a:pt x="58" y="106"/>
                  </a:lnTo>
                  <a:lnTo>
                    <a:pt x="58" y="106"/>
                  </a:lnTo>
                  <a:lnTo>
                    <a:pt x="60" y="103"/>
                  </a:lnTo>
                  <a:lnTo>
                    <a:pt x="60" y="103"/>
                  </a:lnTo>
                  <a:lnTo>
                    <a:pt x="57" y="92"/>
                  </a:lnTo>
                  <a:lnTo>
                    <a:pt x="57" y="92"/>
                  </a:lnTo>
                  <a:lnTo>
                    <a:pt x="55" y="90"/>
                  </a:lnTo>
                  <a:lnTo>
                    <a:pt x="53" y="89"/>
                  </a:lnTo>
                  <a:lnTo>
                    <a:pt x="53" y="89"/>
                  </a:lnTo>
                  <a:lnTo>
                    <a:pt x="53" y="89"/>
                  </a:lnTo>
                  <a:lnTo>
                    <a:pt x="53" y="89"/>
                  </a:lnTo>
                  <a:lnTo>
                    <a:pt x="55" y="106"/>
                  </a:lnTo>
                  <a:lnTo>
                    <a:pt x="55" y="106"/>
                  </a:lnTo>
                  <a:lnTo>
                    <a:pt x="55" y="108"/>
                  </a:lnTo>
                  <a:lnTo>
                    <a:pt x="57" y="108"/>
                  </a:lnTo>
                  <a:lnTo>
                    <a:pt x="57" y="108"/>
                  </a:lnTo>
                  <a:close/>
                  <a:moveTo>
                    <a:pt x="296" y="97"/>
                  </a:moveTo>
                  <a:lnTo>
                    <a:pt x="296" y="97"/>
                  </a:lnTo>
                  <a:lnTo>
                    <a:pt x="288" y="103"/>
                  </a:lnTo>
                  <a:lnTo>
                    <a:pt x="288" y="103"/>
                  </a:lnTo>
                  <a:lnTo>
                    <a:pt x="290" y="112"/>
                  </a:lnTo>
                  <a:lnTo>
                    <a:pt x="290" y="112"/>
                  </a:lnTo>
                  <a:lnTo>
                    <a:pt x="293" y="111"/>
                  </a:lnTo>
                  <a:lnTo>
                    <a:pt x="293" y="111"/>
                  </a:lnTo>
                  <a:lnTo>
                    <a:pt x="295" y="103"/>
                  </a:lnTo>
                  <a:lnTo>
                    <a:pt x="296" y="97"/>
                  </a:lnTo>
                  <a:lnTo>
                    <a:pt x="296" y="97"/>
                  </a:lnTo>
                  <a:close/>
                  <a:moveTo>
                    <a:pt x="9" y="134"/>
                  </a:moveTo>
                  <a:lnTo>
                    <a:pt x="9" y="134"/>
                  </a:lnTo>
                  <a:lnTo>
                    <a:pt x="11" y="136"/>
                  </a:lnTo>
                  <a:lnTo>
                    <a:pt x="11" y="136"/>
                  </a:lnTo>
                  <a:lnTo>
                    <a:pt x="12" y="130"/>
                  </a:lnTo>
                  <a:lnTo>
                    <a:pt x="12" y="130"/>
                  </a:lnTo>
                  <a:lnTo>
                    <a:pt x="14" y="119"/>
                  </a:lnTo>
                  <a:lnTo>
                    <a:pt x="17" y="108"/>
                  </a:lnTo>
                  <a:lnTo>
                    <a:pt x="17" y="108"/>
                  </a:lnTo>
                  <a:lnTo>
                    <a:pt x="19" y="101"/>
                  </a:lnTo>
                  <a:lnTo>
                    <a:pt x="19" y="101"/>
                  </a:lnTo>
                  <a:lnTo>
                    <a:pt x="16" y="109"/>
                  </a:lnTo>
                  <a:lnTo>
                    <a:pt x="12" y="119"/>
                  </a:lnTo>
                  <a:lnTo>
                    <a:pt x="9" y="134"/>
                  </a:lnTo>
                  <a:lnTo>
                    <a:pt x="9" y="134"/>
                  </a:lnTo>
                  <a:close/>
                  <a:moveTo>
                    <a:pt x="50" y="125"/>
                  </a:moveTo>
                  <a:lnTo>
                    <a:pt x="50" y="125"/>
                  </a:lnTo>
                  <a:lnTo>
                    <a:pt x="57" y="141"/>
                  </a:lnTo>
                  <a:lnTo>
                    <a:pt x="57" y="141"/>
                  </a:lnTo>
                  <a:lnTo>
                    <a:pt x="58" y="134"/>
                  </a:lnTo>
                  <a:lnTo>
                    <a:pt x="60" y="131"/>
                  </a:lnTo>
                  <a:lnTo>
                    <a:pt x="58" y="127"/>
                  </a:lnTo>
                  <a:lnTo>
                    <a:pt x="58" y="127"/>
                  </a:lnTo>
                  <a:lnTo>
                    <a:pt x="58" y="128"/>
                  </a:lnTo>
                  <a:lnTo>
                    <a:pt x="58" y="128"/>
                  </a:lnTo>
                  <a:lnTo>
                    <a:pt x="55" y="130"/>
                  </a:lnTo>
                  <a:lnTo>
                    <a:pt x="55" y="130"/>
                  </a:lnTo>
                  <a:lnTo>
                    <a:pt x="55" y="128"/>
                  </a:lnTo>
                  <a:lnTo>
                    <a:pt x="55" y="128"/>
                  </a:lnTo>
                  <a:lnTo>
                    <a:pt x="55" y="125"/>
                  </a:lnTo>
                  <a:lnTo>
                    <a:pt x="55" y="125"/>
                  </a:lnTo>
                  <a:lnTo>
                    <a:pt x="55" y="123"/>
                  </a:lnTo>
                  <a:lnTo>
                    <a:pt x="55" y="123"/>
                  </a:lnTo>
                  <a:lnTo>
                    <a:pt x="55" y="123"/>
                  </a:lnTo>
                  <a:lnTo>
                    <a:pt x="55" y="123"/>
                  </a:lnTo>
                  <a:lnTo>
                    <a:pt x="53" y="125"/>
                  </a:lnTo>
                  <a:lnTo>
                    <a:pt x="50" y="125"/>
                  </a:lnTo>
                  <a:lnTo>
                    <a:pt x="50" y="125"/>
                  </a:lnTo>
                  <a:close/>
                  <a:moveTo>
                    <a:pt x="342" y="27"/>
                  </a:moveTo>
                  <a:lnTo>
                    <a:pt x="342" y="27"/>
                  </a:lnTo>
                  <a:lnTo>
                    <a:pt x="342" y="26"/>
                  </a:lnTo>
                  <a:lnTo>
                    <a:pt x="342" y="26"/>
                  </a:lnTo>
                  <a:lnTo>
                    <a:pt x="336" y="19"/>
                  </a:lnTo>
                  <a:lnTo>
                    <a:pt x="336" y="19"/>
                  </a:lnTo>
                  <a:lnTo>
                    <a:pt x="336" y="18"/>
                  </a:lnTo>
                  <a:lnTo>
                    <a:pt x="336" y="18"/>
                  </a:lnTo>
                  <a:lnTo>
                    <a:pt x="329" y="16"/>
                  </a:lnTo>
                  <a:lnTo>
                    <a:pt x="329" y="16"/>
                  </a:lnTo>
                  <a:lnTo>
                    <a:pt x="325" y="16"/>
                  </a:lnTo>
                  <a:lnTo>
                    <a:pt x="325" y="16"/>
                  </a:lnTo>
                  <a:lnTo>
                    <a:pt x="325" y="16"/>
                  </a:lnTo>
                  <a:lnTo>
                    <a:pt x="325" y="16"/>
                  </a:lnTo>
                  <a:lnTo>
                    <a:pt x="329" y="19"/>
                  </a:lnTo>
                  <a:lnTo>
                    <a:pt x="334" y="22"/>
                  </a:lnTo>
                  <a:lnTo>
                    <a:pt x="334" y="22"/>
                  </a:lnTo>
                  <a:lnTo>
                    <a:pt x="336" y="24"/>
                  </a:lnTo>
                  <a:lnTo>
                    <a:pt x="336" y="24"/>
                  </a:lnTo>
                  <a:lnTo>
                    <a:pt x="342" y="26"/>
                  </a:lnTo>
                  <a:lnTo>
                    <a:pt x="342" y="26"/>
                  </a:lnTo>
                  <a:lnTo>
                    <a:pt x="342" y="27"/>
                  </a:lnTo>
                  <a:lnTo>
                    <a:pt x="342" y="27"/>
                  </a:lnTo>
                  <a:close/>
                  <a:moveTo>
                    <a:pt x="82" y="40"/>
                  </a:moveTo>
                  <a:lnTo>
                    <a:pt x="82" y="40"/>
                  </a:lnTo>
                  <a:lnTo>
                    <a:pt x="69" y="49"/>
                  </a:lnTo>
                  <a:lnTo>
                    <a:pt x="69" y="49"/>
                  </a:lnTo>
                  <a:lnTo>
                    <a:pt x="71" y="51"/>
                  </a:lnTo>
                  <a:lnTo>
                    <a:pt x="72" y="51"/>
                  </a:lnTo>
                  <a:lnTo>
                    <a:pt x="72" y="51"/>
                  </a:lnTo>
                  <a:lnTo>
                    <a:pt x="82" y="45"/>
                  </a:lnTo>
                  <a:lnTo>
                    <a:pt x="82" y="45"/>
                  </a:lnTo>
                  <a:lnTo>
                    <a:pt x="82" y="45"/>
                  </a:lnTo>
                  <a:lnTo>
                    <a:pt x="82" y="45"/>
                  </a:lnTo>
                  <a:lnTo>
                    <a:pt x="82" y="40"/>
                  </a:lnTo>
                  <a:lnTo>
                    <a:pt x="82" y="40"/>
                  </a:lnTo>
                  <a:close/>
                  <a:moveTo>
                    <a:pt x="222" y="38"/>
                  </a:moveTo>
                  <a:lnTo>
                    <a:pt x="222" y="38"/>
                  </a:lnTo>
                  <a:lnTo>
                    <a:pt x="224" y="37"/>
                  </a:lnTo>
                  <a:lnTo>
                    <a:pt x="224" y="37"/>
                  </a:lnTo>
                  <a:lnTo>
                    <a:pt x="232" y="32"/>
                  </a:lnTo>
                  <a:lnTo>
                    <a:pt x="232" y="32"/>
                  </a:lnTo>
                  <a:lnTo>
                    <a:pt x="233" y="30"/>
                  </a:lnTo>
                  <a:lnTo>
                    <a:pt x="233" y="30"/>
                  </a:lnTo>
                  <a:lnTo>
                    <a:pt x="247" y="19"/>
                  </a:lnTo>
                  <a:lnTo>
                    <a:pt x="247" y="19"/>
                  </a:lnTo>
                  <a:lnTo>
                    <a:pt x="247" y="18"/>
                  </a:lnTo>
                  <a:lnTo>
                    <a:pt x="247" y="18"/>
                  </a:lnTo>
                  <a:lnTo>
                    <a:pt x="235" y="27"/>
                  </a:lnTo>
                  <a:lnTo>
                    <a:pt x="222" y="38"/>
                  </a:lnTo>
                  <a:lnTo>
                    <a:pt x="222" y="38"/>
                  </a:lnTo>
                  <a:close/>
                  <a:moveTo>
                    <a:pt x="50" y="89"/>
                  </a:moveTo>
                  <a:lnTo>
                    <a:pt x="50" y="89"/>
                  </a:lnTo>
                  <a:lnTo>
                    <a:pt x="49" y="89"/>
                  </a:lnTo>
                  <a:lnTo>
                    <a:pt x="49" y="90"/>
                  </a:lnTo>
                  <a:lnTo>
                    <a:pt x="49" y="90"/>
                  </a:lnTo>
                  <a:lnTo>
                    <a:pt x="47" y="98"/>
                  </a:lnTo>
                  <a:lnTo>
                    <a:pt x="47" y="98"/>
                  </a:lnTo>
                  <a:lnTo>
                    <a:pt x="47" y="100"/>
                  </a:lnTo>
                  <a:lnTo>
                    <a:pt x="47" y="100"/>
                  </a:lnTo>
                  <a:lnTo>
                    <a:pt x="52" y="103"/>
                  </a:lnTo>
                  <a:lnTo>
                    <a:pt x="52" y="103"/>
                  </a:lnTo>
                  <a:lnTo>
                    <a:pt x="52" y="103"/>
                  </a:lnTo>
                  <a:lnTo>
                    <a:pt x="52" y="103"/>
                  </a:lnTo>
                  <a:lnTo>
                    <a:pt x="50" y="89"/>
                  </a:lnTo>
                  <a:lnTo>
                    <a:pt x="50" y="89"/>
                  </a:lnTo>
                  <a:close/>
                  <a:moveTo>
                    <a:pt x="45" y="68"/>
                  </a:moveTo>
                  <a:lnTo>
                    <a:pt x="45" y="68"/>
                  </a:lnTo>
                  <a:lnTo>
                    <a:pt x="45" y="68"/>
                  </a:lnTo>
                  <a:lnTo>
                    <a:pt x="45" y="68"/>
                  </a:lnTo>
                  <a:lnTo>
                    <a:pt x="42" y="75"/>
                  </a:lnTo>
                  <a:lnTo>
                    <a:pt x="39" y="81"/>
                  </a:lnTo>
                  <a:lnTo>
                    <a:pt x="39" y="81"/>
                  </a:lnTo>
                  <a:lnTo>
                    <a:pt x="38" y="82"/>
                  </a:lnTo>
                  <a:lnTo>
                    <a:pt x="38" y="82"/>
                  </a:lnTo>
                  <a:lnTo>
                    <a:pt x="39" y="86"/>
                  </a:lnTo>
                  <a:lnTo>
                    <a:pt x="39" y="86"/>
                  </a:lnTo>
                  <a:lnTo>
                    <a:pt x="45" y="73"/>
                  </a:lnTo>
                  <a:lnTo>
                    <a:pt x="45" y="73"/>
                  </a:lnTo>
                  <a:lnTo>
                    <a:pt x="47" y="70"/>
                  </a:lnTo>
                  <a:lnTo>
                    <a:pt x="45" y="68"/>
                  </a:lnTo>
                  <a:lnTo>
                    <a:pt x="45" y="68"/>
                  </a:lnTo>
                  <a:close/>
                  <a:moveTo>
                    <a:pt x="260" y="56"/>
                  </a:moveTo>
                  <a:lnTo>
                    <a:pt x="260" y="56"/>
                  </a:lnTo>
                  <a:lnTo>
                    <a:pt x="258" y="56"/>
                  </a:lnTo>
                  <a:lnTo>
                    <a:pt x="258" y="56"/>
                  </a:lnTo>
                  <a:lnTo>
                    <a:pt x="257" y="65"/>
                  </a:lnTo>
                  <a:lnTo>
                    <a:pt x="257" y="65"/>
                  </a:lnTo>
                  <a:lnTo>
                    <a:pt x="257" y="67"/>
                  </a:lnTo>
                  <a:lnTo>
                    <a:pt x="257" y="67"/>
                  </a:lnTo>
                  <a:lnTo>
                    <a:pt x="263" y="63"/>
                  </a:lnTo>
                  <a:lnTo>
                    <a:pt x="263" y="63"/>
                  </a:lnTo>
                  <a:lnTo>
                    <a:pt x="260" y="56"/>
                  </a:lnTo>
                  <a:lnTo>
                    <a:pt x="260" y="56"/>
                  </a:lnTo>
                  <a:close/>
                  <a:moveTo>
                    <a:pt x="164" y="133"/>
                  </a:moveTo>
                  <a:lnTo>
                    <a:pt x="164" y="133"/>
                  </a:lnTo>
                  <a:lnTo>
                    <a:pt x="161" y="123"/>
                  </a:lnTo>
                  <a:lnTo>
                    <a:pt x="161" y="123"/>
                  </a:lnTo>
                  <a:lnTo>
                    <a:pt x="156" y="125"/>
                  </a:lnTo>
                  <a:lnTo>
                    <a:pt x="156" y="125"/>
                  </a:lnTo>
                  <a:lnTo>
                    <a:pt x="161" y="136"/>
                  </a:lnTo>
                  <a:lnTo>
                    <a:pt x="161" y="136"/>
                  </a:lnTo>
                  <a:lnTo>
                    <a:pt x="164" y="133"/>
                  </a:lnTo>
                  <a:lnTo>
                    <a:pt x="164" y="133"/>
                  </a:lnTo>
                  <a:close/>
                  <a:moveTo>
                    <a:pt x="213" y="41"/>
                  </a:moveTo>
                  <a:lnTo>
                    <a:pt x="213" y="41"/>
                  </a:lnTo>
                  <a:lnTo>
                    <a:pt x="206" y="37"/>
                  </a:lnTo>
                  <a:lnTo>
                    <a:pt x="199" y="32"/>
                  </a:lnTo>
                  <a:lnTo>
                    <a:pt x="189" y="27"/>
                  </a:lnTo>
                  <a:lnTo>
                    <a:pt x="184" y="26"/>
                  </a:lnTo>
                  <a:lnTo>
                    <a:pt x="184" y="26"/>
                  </a:lnTo>
                  <a:lnTo>
                    <a:pt x="184" y="27"/>
                  </a:lnTo>
                  <a:lnTo>
                    <a:pt x="184" y="27"/>
                  </a:lnTo>
                  <a:lnTo>
                    <a:pt x="197" y="32"/>
                  </a:lnTo>
                  <a:lnTo>
                    <a:pt x="197" y="32"/>
                  </a:lnTo>
                  <a:lnTo>
                    <a:pt x="202" y="35"/>
                  </a:lnTo>
                  <a:lnTo>
                    <a:pt x="206" y="38"/>
                  </a:lnTo>
                  <a:lnTo>
                    <a:pt x="206" y="38"/>
                  </a:lnTo>
                  <a:lnTo>
                    <a:pt x="210" y="41"/>
                  </a:lnTo>
                  <a:lnTo>
                    <a:pt x="210" y="41"/>
                  </a:lnTo>
                  <a:lnTo>
                    <a:pt x="211" y="41"/>
                  </a:lnTo>
                  <a:lnTo>
                    <a:pt x="213" y="41"/>
                  </a:lnTo>
                  <a:lnTo>
                    <a:pt x="213" y="41"/>
                  </a:lnTo>
                  <a:close/>
                  <a:moveTo>
                    <a:pt x="265" y="41"/>
                  </a:moveTo>
                  <a:lnTo>
                    <a:pt x="265" y="41"/>
                  </a:lnTo>
                  <a:lnTo>
                    <a:pt x="262" y="45"/>
                  </a:lnTo>
                  <a:lnTo>
                    <a:pt x="262" y="45"/>
                  </a:lnTo>
                  <a:lnTo>
                    <a:pt x="260" y="46"/>
                  </a:lnTo>
                  <a:lnTo>
                    <a:pt x="260" y="46"/>
                  </a:lnTo>
                  <a:lnTo>
                    <a:pt x="260" y="46"/>
                  </a:lnTo>
                  <a:lnTo>
                    <a:pt x="260" y="46"/>
                  </a:lnTo>
                  <a:lnTo>
                    <a:pt x="262" y="51"/>
                  </a:lnTo>
                  <a:lnTo>
                    <a:pt x="262" y="51"/>
                  </a:lnTo>
                  <a:lnTo>
                    <a:pt x="268" y="46"/>
                  </a:lnTo>
                  <a:lnTo>
                    <a:pt x="268" y="46"/>
                  </a:lnTo>
                  <a:lnTo>
                    <a:pt x="266" y="43"/>
                  </a:lnTo>
                  <a:lnTo>
                    <a:pt x="265" y="41"/>
                  </a:lnTo>
                  <a:lnTo>
                    <a:pt x="265" y="41"/>
                  </a:lnTo>
                  <a:close/>
                  <a:moveTo>
                    <a:pt x="150" y="57"/>
                  </a:moveTo>
                  <a:lnTo>
                    <a:pt x="150" y="57"/>
                  </a:lnTo>
                  <a:lnTo>
                    <a:pt x="148" y="54"/>
                  </a:lnTo>
                  <a:lnTo>
                    <a:pt x="145" y="54"/>
                  </a:lnTo>
                  <a:lnTo>
                    <a:pt x="145" y="54"/>
                  </a:lnTo>
                  <a:lnTo>
                    <a:pt x="139" y="54"/>
                  </a:lnTo>
                  <a:lnTo>
                    <a:pt x="139" y="54"/>
                  </a:lnTo>
                  <a:lnTo>
                    <a:pt x="137" y="54"/>
                  </a:lnTo>
                  <a:lnTo>
                    <a:pt x="137" y="54"/>
                  </a:lnTo>
                  <a:lnTo>
                    <a:pt x="137" y="59"/>
                  </a:lnTo>
                  <a:lnTo>
                    <a:pt x="137" y="59"/>
                  </a:lnTo>
                  <a:lnTo>
                    <a:pt x="150" y="57"/>
                  </a:lnTo>
                  <a:lnTo>
                    <a:pt x="150" y="57"/>
                  </a:lnTo>
                  <a:close/>
                  <a:moveTo>
                    <a:pt x="388" y="65"/>
                  </a:moveTo>
                  <a:lnTo>
                    <a:pt x="388" y="65"/>
                  </a:lnTo>
                  <a:lnTo>
                    <a:pt x="388" y="63"/>
                  </a:lnTo>
                  <a:lnTo>
                    <a:pt x="388" y="63"/>
                  </a:lnTo>
                  <a:lnTo>
                    <a:pt x="380" y="49"/>
                  </a:lnTo>
                  <a:lnTo>
                    <a:pt x="380" y="49"/>
                  </a:lnTo>
                  <a:lnTo>
                    <a:pt x="380" y="48"/>
                  </a:lnTo>
                  <a:lnTo>
                    <a:pt x="380" y="48"/>
                  </a:lnTo>
                  <a:lnTo>
                    <a:pt x="378" y="48"/>
                  </a:lnTo>
                  <a:lnTo>
                    <a:pt x="378" y="48"/>
                  </a:lnTo>
                  <a:lnTo>
                    <a:pt x="378" y="48"/>
                  </a:lnTo>
                  <a:lnTo>
                    <a:pt x="378" y="48"/>
                  </a:lnTo>
                  <a:lnTo>
                    <a:pt x="378" y="49"/>
                  </a:lnTo>
                  <a:lnTo>
                    <a:pt x="378" y="49"/>
                  </a:lnTo>
                  <a:lnTo>
                    <a:pt x="380" y="56"/>
                  </a:lnTo>
                  <a:lnTo>
                    <a:pt x="380" y="56"/>
                  </a:lnTo>
                  <a:lnTo>
                    <a:pt x="382" y="57"/>
                  </a:lnTo>
                  <a:lnTo>
                    <a:pt x="382" y="57"/>
                  </a:lnTo>
                  <a:lnTo>
                    <a:pt x="386" y="63"/>
                  </a:lnTo>
                  <a:lnTo>
                    <a:pt x="386" y="63"/>
                  </a:lnTo>
                  <a:lnTo>
                    <a:pt x="388" y="65"/>
                  </a:lnTo>
                  <a:lnTo>
                    <a:pt x="388" y="65"/>
                  </a:lnTo>
                  <a:close/>
                  <a:moveTo>
                    <a:pt x="244" y="54"/>
                  </a:moveTo>
                  <a:lnTo>
                    <a:pt x="244" y="54"/>
                  </a:lnTo>
                  <a:lnTo>
                    <a:pt x="241" y="59"/>
                  </a:lnTo>
                  <a:lnTo>
                    <a:pt x="241" y="59"/>
                  </a:lnTo>
                  <a:lnTo>
                    <a:pt x="240" y="62"/>
                  </a:lnTo>
                  <a:lnTo>
                    <a:pt x="240" y="62"/>
                  </a:lnTo>
                  <a:lnTo>
                    <a:pt x="241" y="68"/>
                  </a:lnTo>
                  <a:lnTo>
                    <a:pt x="241" y="68"/>
                  </a:lnTo>
                  <a:lnTo>
                    <a:pt x="241" y="70"/>
                  </a:lnTo>
                  <a:lnTo>
                    <a:pt x="241" y="70"/>
                  </a:lnTo>
                  <a:lnTo>
                    <a:pt x="246" y="60"/>
                  </a:lnTo>
                  <a:lnTo>
                    <a:pt x="246" y="60"/>
                  </a:lnTo>
                  <a:lnTo>
                    <a:pt x="246" y="60"/>
                  </a:lnTo>
                  <a:lnTo>
                    <a:pt x="246" y="60"/>
                  </a:lnTo>
                  <a:lnTo>
                    <a:pt x="244" y="54"/>
                  </a:lnTo>
                  <a:lnTo>
                    <a:pt x="244" y="54"/>
                  </a:lnTo>
                  <a:close/>
                  <a:moveTo>
                    <a:pt x="293" y="24"/>
                  </a:moveTo>
                  <a:lnTo>
                    <a:pt x="293" y="24"/>
                  </a:lnTo>
                  <a:lnTo>
                    <a:pt x="285" y="26"/>
                  </a:lnTo>
                  <a:lnTo>
                    <a:pt x="285" y="26"/>
                  </a:lnTo>
                  <a:lnTo>
                    <a:pt x="285" y="26"/>
                  </a:lnTo>
                  <a:lnTo>
                    <a:pt x="285" y="26"/>
                  </a:lnTo>
                  <a:lnTo>
                    <a:pt x="282" y="29"/>
                  </a:lnTo>
                  <a:lnTo>
                    <a:pt x="282" y="29"/>
                  </a:lnTo>
                  <a:lnTo>
                    <a:pt x="293" y="29"/>
                  </a:lnTo>
                  <a:lnTo>
                    <a:pt x="293" y="29"/>
                  </a:lnTo>
                  <a:lnTo>
                    <a:pt x="293" y="24"/>
                  </a:lnTo>
                  <a:lnTo>
                    <a:pt x="293" y="24"/>
                  </a:lnTo>
                  <a:close/>
                  <a:moveTo>
                    <a:pt x="383" y="35"/>
                  </a:moveTo>
                  <a:lnTo>
                    <a:pt x="383" y="35"/>
                  </a:lnTo>
                  <a:lnTo>
                    <a:pt x="383" y="35"/>
                  </a:lnTo>
                  <a:lnTo>
                    <a:pt x="383" y="35"/>
                  </a:lnTo>
                  <a:lnTo>
                    <a:pt x="374" y="26"/>
                  </a:lnTo>
                  <a:lnTo>
                    <a:pt x="374" y="26"/>
                  </a:lnTo>
                  <a:lnTo>
                    <a:pt x="367" y="19"/>
                  </a:lnTo>
                  <a:lnTo>
                    <a:pt x="361" y="16"/>
                  </a:lnTo>
                  <a:lnTo>
                    <a:pt x="345" y="8"/>
                  </a:lnTo>
                  <a:lnTo>
                    <a:pt x="345" y="8"/>
                  </a:lnTo>
                  <a:lnTo>
                    <a:pt x="345" y="8"/>
                  </a:lnTo>
                  <a:lnTo>
                    <a:pt x="345" y="8"/>
                  </a:lnTo>
                  <a:lnTo>
                    <a:pt x="355" y="13"/>
                  </a:lnTo>
                  <a:lnTo>
                    <a:pt x="366" y="19"/>
                  </a:lnTo>
                  <a:lnTo>
                    <a:pt x="375" y="27"/>
                  </a:lnTo>
                  <a:lnTo>
                    <a:pt x="383" y="35"/>
                  </a:lnTo>
                  <a:lnTo>
                    <a:pt x="383" y="35"/>
                  </a:lnTo>
                  <a:close/>
                  <a:moveTo>
                    <a:pt x="246" y="125"/>
                  </a:moveTo>
                  <a:lnTo>
                    <a:pt x="246" y="125"/>
                  </a:lnTo>
                  <a:lnTo>
                    <a:pt x="249" y="122"/>
                  </a:lnTo>
                  <a:lnTo>
                    <a:pt x="251" y="119"/>
                  </a:lnTo>
                  <a:lnTo>
                    <a:pt x="251" y="119"/>
                  </a:lnTo>
                  <a:lnTo>
                    <a:pt x="252" y="116"/>
                  </a:lnTo>
                  <a:lnTo>
                    <a:pt x="251" y="112"/>
                  </a:lnTo>
                  <a:lnTo>
                    <a:pt x="251" y="112"/>
                  </a:lnTo>
                  <a:lnTo>
                    <a:pt x="249" y="117"/>
                  </a:lnTo>
                  <a:lnTo>
                    <a:pt x="249" y="117"/>
                  </a:lnTo>
                  <a:lnTo>
                    <a:pt x="247" y="119"/>
                  </a:lnTo>
                  <a:lnTo>
                    <a:pt x="247" y="119"/>
                  </a:lnTo>
                  <a:lnTo>
                    <a:pt x="247" y="117"/>
                  </a:lnTo>
                  <a:lnTo>
                    <a:pt x="247" y="117"/>
                  </a:lnTo>
                  <a:lnTo>
                    <a:pt x="249" y="116"/>
                  </a:lnTo>
                  <a:lnTo>
                    <a:pt x="249" y="116"/>
                  </a:lnTo>
                  <a:lnTo>
                    <a:pt x="247" y="116"/>
                  </a:lnTo>
                  <a:lnTo>
                    <a:pt x="247" y="116"/>
                  </a:lnTo>
                  <a:lnTo>
                    <a:pt x="246" y="119"/>
                  </a:lnTo>
                  <a:lnTo>
                    <a:pt x="246" y="119"/>
                  </a:lnTo>
                  <a:lnTo>
                    <a:pt x="244" y="122"/>
                  </a:lnTo>
                  <a:lnTo>
                    <a:pt x="244" y="122"/>
                  </a:lnTo>
                  <a:lnTo>
                    <a:pt x="246" y="125"/>
                  </a:lnTo>
                  <a:lnTo>
                    <a:pt x="246" y="125"/>
                  </a:lnTo>
                  <a:close/>
                  <a:moveTo>
                    <a:pt x="47" y="103"/>
                  </a:moveTo>
                  <a:lnTo>
                    <a:pt x="47" y="103"/>
                  </a:lnTo>
                  <a:lnTo>
                    <a:pt x="45" y="103"/>
                  </a:lnTo>
                  <a:lnTo>
                    <a:pt x="45" y="103"/>
                  </a:lnTo>
                  <a:lnTo>
                    <a:pt x="47" y="109"/>
                  </a:lnTo>
                  <a:lnTo>
                    <a:pt x="47" y="109"/>
                  </a:lnTo>
                  <a:lnTo>
                    <a:pt x="50" y="116"/>
                  </a:lnTo>
                  <a:lnTo>
                    <a:pt x="50" y="116"/>
                  </a:lnTo>
                  <a:lnTo>
                    <a:pt x="52" y="114"/>
                  </a:lnTo>
                  <a:lnTo>
                    <a:pt x="52" y="112"/>
                  </a:lnTo>
                  <a:lnTo>
                    <a:pt x="52" y="112"/>
                  </a:lnTo>
                  <a:lnTo>
                    <a:pt x="52" y="109"/>
                  </a:lnTo>
                  <a:lnTo>
                    <a:pt x="52" y="109"/>
                  </a:lnTo>
                  <a:lnTo>
                    <a:pt x="52" y="108"/>
                  </a:lnTo>
                  <a:lnTo>
                    <a:pt x="52" y="108"/>
                  </a:lnTo>
                  <a:lnTo>
                    <a:pt x="47" y="103"/>
                  </a:lnTo>
                  <a:lnTo>
                    <a:pt x="47" y="103"/>
                  </a:lnTo>
                  <a:close/>
                  <a:moveTo>
                    <a:pt x="135" y="100"/>
                  </a:moveTo>
                  <a:lnTo>
                    <a:pt x="135" y="100"/>
                  </a:lnTo>
                  <a:lnTo>
                    <a:pt x="140" y="101"/>
                  </a:lnTo>
                  <a:lnTo>
                    <a:pt x="140" y="101"/>
                  </a:lnTo>
                  <a:lnTo>
                    <a:pt x="146" y="103"/>
                  </a:lnTo>
                  <a:lnTo>
                    <a:pt x="146" y="103"/>
                  </a:lnTo>
                  <a:lnTo>
                    <a:pt x="145" y="101"/>
                  </a:lnTo>
                  <a:lnTo>
                    <a:pt x="145" y="101"/>
                  </a:lnTo>
                  <a:lnTo>
                    <a:pt x="145" y="101"/>
                  </a:lnTo>
                  <a:lnTo>
                    <a:pt x="145" y="101"/>
                  </a:lnTo>
                  <a:lnTo>
                    <a:pt x="143" y="101"/>
                  </a:lnTo>
                  <a:lnTo>
                    <a:pt x="142" y="98"/>
                  </a:lnTo>
                  <a:lnTo>
                    <a:pt x="142" y="98"/>
                  </a:lnTo>
                  <a:lnTo>
                    <a:pt x="142" y="97"/>
                  </a:lnTo>
                  <a:lnTo>
                    <a:pt x="142" y="97"/>
                  </a:lnTo>
                  <a:lnTo>
                    <a:pt x="143" y="92"/>
                  </a:lnTo>
                  <a:lnTo>
                    <a:pt x="143" y="92"/>
                  </a:lnTo>
                  <a:lnTo>
                    <a:pt x="143" y="90"/>
                  </a:lnTo>
                  <a:lnTo>
                    <a:pt x="143" y="90"/>
                  </a:lnTo>
                  <a:lnTo>
                    <a:pt x="137" y="97"/>
                  </a:lnTo>
                  <a:lnTo>
                    <a:pt x="137" y="97"/>
                  </a:lnTo>
                  <a:lnTo>
                    <a:pt x="135" y="100"/>
                  </a:lnTo>
                  <a:lnTo>
                    <a:pt x="135" y="100"/>
                  </a:lnTo>
                  <a:close/>
                  <a:moveTo>
                    <a:pt x="285" y="60"/>
                  </a:moveTo>
                  <a:lnTo>
                    <a:pt x="285" y="60"/>
                  </a:lnTo>
                  <a:lnTo>
                    <a:pt x="282" y="60"/>
                  </a:lnTo>
                  <a:lnTo>
                    <a:pt x="282" y="60"/>
                  </a:lnTo>
                  <a:lnTo>
                    <a:pt x="281" y="62"/>
                  </a:lnTo>
                  <a:lnTo>
                    <a:pt x="281" y="63"/>
                  </a:lnTo>
                  <a:lnTo>
                    <a:pt x="281" y="63"/>
                  </a:lnTo>
                  <a:lnTo>
                    <a:pt x="281" y="67"/>
                  </a:lnTo>
                  <a:lnTo>
                    <a:pt x="281" y="67"/>
                  </a:lnTo>
                  <a:lnTo>
                    <a:pt x="282" y="70"/>
                  </a:lnTo>
                  <a:lnTo>
                    <a:pt x="282" y="70"/>
                  </a:lnTo>
                  <a:lnTo>
                    <a:pt x="287" y="63"/>
                  </a:lnTo>
                  <a:lnTo>
                    <a:pt x="287" y="63"/>
                  </a:lnTo>
                  <a:lnTo>
                    <a:pt x="285" y="60"/>
                  </a:lnTo>
                  <a:lnTo>
                    <a:pt x="285" y="60"/>
                  </a:lnTo>
                  <a:close/>
                  <a:moveTo>
                    <a:pt x="326" y="21"/>
                  </a:moveTo>
                  <a:lnTo>
                    <a:pt x="326" y="21"/>
                  </a:lnTo>
                  <a:lnTo>
                    <a:pt x="323" y="19"/>
                  </a:lnTo>
                  <a:lnTo>
                    <a:pt x="317" y="18"/>
                  </a:lnTo>
                  <a:lnTo>
                    <a:pt x="311" y="16"/>
                  </a:lnTo>
                  <a:lnTo>
                    <a:pt x="306" y="16"/>
                  </a:lnTo>
                  <a:lnTo>
                    <a:pt x="306" y="16"/>
                  </a:lnTo>
                  <a:lnTo>
                    <a:pt x="311" y="19"/>
                  </a:lnTo>
                  <a:lnTo>
                    <a:pt x="311" y="19"/>
                  </a:lnTo>
                  <a:lnTo>
                    <a:pt x="312" y="19"/>
                  </a:lnTo>
                  <a:lnTo>
                    <a:pt x="312" y="19"/>
                  </a:lnTo>
                  <a:lnTo>
                    <a:pt x="318" y="19"/>
                  </a:lnTo>
                  <a:lnTo>
                    <a:pt x="318" y="19"/>
                  </a:lnTo>
                  <a:lnTo>
                    <a:pt x="322" y="19"/>
                  </a:lnTo>
                  <a:lnTo>
                    <a:pt x="322" y="19"/>
                  </a:lnTo>
                  <a:lnTo>
                    <a:pt x="323" y="21"/>
                  </a:lnTo>
                  <a:lnTo>
                    <a:pt x="323" y="21"/>
                  </a:lnTo>
                  <a:lnTo>
                    <a:pt x="326" y="21"/>
                  </a:lnTo>
                  <a:lnTo>
                    <a:pt x="326" y="21"/>
                  </a:lnTo>
                  <a:close/>
                  <a:moveTo>
                    <a:pt x="363" y="100"/>
                  </a:moveTo>
                  <a:lnTo>
                    <a:pt x="363" y="100"/>
                  </a:lnTo>
                  <a:lnTo>
                    <a:pt x="361" y="101"/>
                  </a:lnTo>
                  <a:lnTo>
                    <a:pt x="361" y="101"/>
                  </a:lnTo>
                  <a:lnTo>
                    <a:pt x="358" y="111"/>
                  </a:lnTo>
                  <a:lnTo>
                    <a:pt x="358" y="111"/>
                  </a:lnTo>
                  <a:lnTo>
                    <a:pt x="358" y="112"/>
                  </a:lnTo>
                  <a:lnTo>
                    <a:pt x="359" y="114"/>
                  </a:lnTo>
                  <a:lnTo>
                    <a:pt x="359" y="114"/>
                  </a:lnTo>
                  <a:lnTo>
                    <a:pt x="359" y="114"/>
                  </a:lnTo>
                  <a:lnTo>
                    <a:pt x="359" y="114"/>
                  </a:lnTo>
                  <a:lnTo>
                    <a:pt x="364" y="103"/>
                  </a:lnTo>
                  <a:lnTo>
                    <a:pt x="364" y="103"/>
                  </a:lnTo>
                  <a:lnTo>
                    <a:pt x="364" y="101"/>
                  </a:lnTo>
                  <a:lnTo>
                    <a:pt x="364" y="101"/>
                  </a:lnTo>
                  <a:lnTo>
                    <a:pt x="363" y="100"/>
                  </a:lnTo>
                  <a:lnTo>
                    <a:pt x="363" y="100"/>
                  </a:lnTo>
                  <a:close/>
                  <a:moveTo>
                    <a:pt x="238" y="51"/>
                  </a:moveTo>
                  <a:lnTo>
                    <a:pt x="238" y="51"/>
                  </a:lnTo>
                  <a:lnTo>
                    <a:pt x="230" y="56"/>
                  </a:lnTo>
                  <a:lnTo>
                    <a:pt x="230" y="56"/>
                  </a:lnTo>
                  <a:lnTo>
                    <a:pt x="228" y="59"/>
                  </a:lnTo>
                  <a:lnTo>
                    <a:pt x="228" y="62"/>
                  </a:lnTo>
                  <a:lnTo>
                    <a:pt x="228" y="62"/>
                  </a:lnTo>
                  <a:lnTo>
                    <a:pt x="230" y="60"/>
                  </a:lnTo>
                  <a:lnTo>
                    <a:pt x="230" y="60"/>
                  </a:lnTo>
                  <a:lnTo>
                    <a:pt x="236" y="56"/>
                  </a:lnTo>
                  <a:lnTo>
                    <a:pt x="236" y="56"/>
                  </a:lnTo>
                  <a:lnTo>
                    <a:pt x="236" y="52"/>
                  </a:lnTo>
                  <a:lnTo>
                    <a:pt x="238" y="51"/>
                  </a:lnTo>
                  <a:lnTo>
                    <a:pt x="238" y="51"/>
                  </a:lnTo>
                  <a:close/>
                  <a:moveTo>
                    <a:pt x="282" y="34"/>
                  </a:moveTo>
                  <a:lnTo>
                    <a:pt x="282" y="34"/>
                  </a:lnTo>
                  <a:lnTo>
                    <a:pt x="284" y="37"/>
                  </a:lnTo>
                  <a:lnTo>
                    <a:pt x="284" y="37"/>
                  </a:lnTo>
                  <a:lnTo>
                    <a:pt x="285" y="37"/>
                  </a:lnTo>
                  <a:lnTo>
                    <a:pt x="285" y="37"/>
                  </a:lnTo>
                  <a:lnTo>
                    <a:pt x="288" y="35"/>
                  </a:lnTo>
                  <a:lnTo>
                    <a:pt x="292" y="32"/>
                  </a:lnTo>
                  <a:lnTo>
                    <a:pt x="292" y="32"/>
                  </a:lnTo>
                  <a:lnTo>
                    <a:pt x="282" y="34"/>
                  </a:lnTo>
                  <a:lnTo>
                    <a:pt x="282" y="34"/>
                  </a:lnTo>
                  <a:close/>
                  <a:moveTo>
                    <a:pt x="247" y="101"/>
                  </a:moveTo>
                  <a:lnTo>
                    <a:pt x="247" y="101"/>
                  </a:lnTo>
                  <a:lnTo>
                    <a:pt x="247" y="101"/>
                  </a:lnTo>
                  <a:lnTo>
                    <a:pt x="247" y="101"/>
                  </a:lnTo>
                  <a:lnTo>
                    <a:pt x="244" y="114"/>
                  </a:lnTo>
                  <a:lnTo>
                    <a:pt x="244" y="114"/>
                  </a:lnTo>
                  <a:lnTo>
                    <a:pt x="244" y="114"/>
                  </a:lnTo>
                  <a:lnTo>
                    <a:pt x="244" y="114"/>
                  </a:lnTo>
                  <a:lnTo>
                    <a:pt x="249" y="109"/>
                  </a:lnTo>
                  <a:lnTo>
                    <a:pt x="249" y="109"/>
                  </a:lnTo>
                  <a:lnTo>
                    <a:pt x="249" y="108"/>
                  </a:lnTo>
                  <a:lnTo>
                    <a:pt x="249" y="108"/>
                  </a:lnTo>
                  <a:lnTo>
                    <a:pt x="247" y="101"/>
                  </a:lnTo>
                  <a:lnTo>
                    <a:pt x="247" y="101"/>
                  </a:lnTo>
                  <a:close/>
                  <a:moveTo>
                    <a:pt x="164" y="123"/>
                  </a:moveTo>
                  <a:lnTo>
                    <a:pt x="164" y="123"/>
                  </a:lnTo>
                  <a:lnTo>
                    <a:pt x="167" y="131"/>
                  </a:lnTo>
                  <a:lnTo>
                    <a:pt x="167" y="131"/>
                  </a:lnTo>
                  <a:lnTo>
                    <a:pt x="169" y="131"/>
                  </a:lnTo>
                  <a:lnTo>
                    <a:pt x="169" y="130"/>
                  </a:lnTo>
                  <a:lnTo>
                    <a:pt x="169" y="130"/>
                  </a:lnTo>
                  <a:lnTo>
                    <a:pt x="170" y="127"/>
                  </a:lnTo>
                  <a:lnTo>
                    <a:pt x="170" y="127"/>
                  </a:lnTo>
                  <a:lnTo>
                    <a:pt x="170" y="127"/>
                  </a:lnTo>
                  <a:lnTo>
                    <a:pt x="170" y="127"/>
                  </a:lnTo>
                  <a:lnTo>
                    <a:pt x="167" y="123"/>
                  </a:lnTo>
                  <a:lnTo>
                    <a:pt x="167" y="123"/>
                  </a:lnTo>
                  <a:lnTo>
                    <a:pt x="164" y="123"/>
                  </a:lnTo>
                  <a:lnTo>
                    <a:pt x="164" y="123"/>
                  </a:lnTo>
                  <a:close/>
                  <a:moveTo>
                    <a:pt x="268" y="51"/>
                  </a:moveTo>
                  <a:lnTo>
                    <a:pt x="268" y="51"/>
                  </a:lnTo>
                  <a:lnTo>
                    <a:pt x="262" y="54"/>
                  </a:lnTo>
                  <a:lnTo>
                    <a:pt x="262" y="54"/>
                  </a:lnTo>
                  <a:lnTo>
                    <a:pt x="265" y="60"/>
                  </a:lnTo>
                  <a:lnTo>
                    <a:pt x="265" y="60"/>
                  </a:lnTo>
                  <a:lnTo>
                    <a:pt x="268" y="56"/>
                  </a:lnTo>
                  <a:lnTo>
                    <a:pt x="268" y="56"/>
                  </a:lnTo>
                  <a:lnTo>
                    <a:pt x="268" y="56"/>
                  </a:lnTo>
                  <a:lnTo>
                    <a:pt x="268" y="56"/>
                  </a:lnTo>
                  <a:lnTo>
                    <a:pt x="268" y="51"/>
                  </a:lnTo>
                  <a:lnTo>
                    <a:pt x="268" y="51"/>
                  </a:lnTo>
                  <a:close/>
                  <a:moveTo>
                    <a:pt x="175" y="76"/>
                  </a:moveTo>
                  <a:lnTo>
                    <a:pt x="175" y="76"/>
                  </a:lnTo>
                  <a:lnTo>
                    <a:pt x="173" y="75"/>
                  </a:lnTo>
                  <a:lnTo>
                    <a:pt x="173" y="75"/>
                  </a:lnTo>
                  <a:lnTo>
                    <a:pt x="169" y="68"/>
                  </a:lnTo>
                  <a:lnTo>
                    <a:pt x="169" y="68"/>
                  </a:lnTo>
                  <a:lnTo>
                    <a:pt x="169" y="68"/>
                  </a:lnTo>
                  <a:lnTo>
                    <a:pt x="167" y="68"/>
                  </a:lnTo>
                  <a:lnTo>
                    <a:pt x="167" y="68"/>
                  </a:lnTo>
                  <a:lnTo>
                    <a:pt x="170" y="76"/>
                  </a:lnTo>
                  <a:lnTo>
                    <a:pt x="170" y="76"/>
                  </a:lnTo>
                  <a:lnTo>
                    <a:pt x="175" y="76"/>
                  </a:lnTo>
                  <a:lnTo>
                    <a:pt x="175" y="76"/>
                  </a:lnTo>
                  <a:close/>
                  <a:moveTo>
                    <a:pt x="352" y="46"/>
                  </a:moveTo>
                  <a:lnTo>
                    <a:pt x="352" y="46"/>
                  </a:lnTo>
                  <a:lnTo>
                    <a:pt x="347" y="43"/>
                  </a:lnTo>
                  <a:lnTo>
                    <a:pt x="347" y="43"/>
                  </a:lnTo>
                  <a:lnTo>
                    <a:pt x="347" y="52"/>
                  </a:lnTo>
                  <a:lnTo>
                    <a:pt x="347" y="52"/>
                  </a:lnTo>
                  <a:lnTo>
                    <a:pt x="350" y="51"/>
                  </a:lnTo>
                  <a:lnTo>
                    <a:pt x="352" y="49"/>
                  </a:lnTo>
                  <a:lnTo>
                    <a:pt x="352" y="49"/>
                  </a:lnTo>
                  <a:lnTo>
                    <a:pt x="352" y="46"/>
                  </a:lnTo>
                  <a:lnTo>
                    <a:pt x="352" y="46"/>
                  </a:lnTo>
                  <a:close/>
                  <a:moveTo>
                    <a:pt x="342" y="79"/>
                  </a:moveTo>
                  <a:lnTo>
                    <a:pt x="342" y="79"/>
                  </a:lnTo>
                  <a:lnTo>
                    <a:pt x="341" y="82"/>
                  </a:lnTo>
                  <a:lnTo>
                    <a:pt x="341" y="82"/>
                  </a:lnTo>
                  <a:lnTo>
                    <a:pt x="339" y="84"/>
                  </a:lnTo>
                  <a:lnTo>
                    <a:pt x="336" y="84"/>
                  </a:lnTo>
                  <a:lnTo>
                    <a:pt x="336" y="84"/>
                  </a:lnTo>
                  <a:lnTo>
                    <a:pt x="336" y="86"/>
                  </a:lnTo>
                  <a:lnTo>
                    <a:pt x="337" y="87"/>
                  </a:lnTo>
                  <a:lnTo>
                    <a:pt x="337" y="87"/>
                  </a:lnTo>
                  <a:lnTo>
                    <a:pt x="341" y="87"/>
                  </a:lnTo>
                  <a:lnTo>
                    <a:pt x="341" y="87"/>
                  </a:lnTo>
                  <a:lnTo>
                    <a:pt x="342" y="87"/>
                  </a:lnTo>
                  <a:lnTo>
                    <a:pt x="344" y="84"/>
                  </a:lnTo>
                  <a:lnTo>
                    <a:pt x="344" y="84"/>
                  </a:lnTo>
                  <a:lnTo>
                    <a:pt x="344" y="82"/>
                  </a:lnTo>
                  <a:lnTo>
                    <a:pt x="344" y="82"/>
                  </a:lnTo>
                  <a:lnTo>
                    <a:pt x="342" y="79"/>
                  </a:lnTo>
                  <a:lnTo>
                    <a:pt x="342" y="79"/>
                  </a:lnTo>
                  <a:close/>
                  <a:moveTo>
                    <a:pt x="356" y="59"/>
                  </a:moveTo>
                  <a:lnTo>
                    <a:pt x="356" y="59"/>
                  </a:lnTo>
                  <a:lnTo>
                    <a:pt x="356" y="52"/>
                  </a:lnTo>
                  <a:lnTo>
                    <a:pt x="356" y="52"/>
                  </a:lnTo>
                  <a:lnTo>
                    <a:pt x="353" y="54"/>
                  </a:lnTo>
                  <a:lnTo>
                    <a:pt x="353" y="56"/>
                  </a:lnTo>
                  <a:lnTo>
                    <a:pt x="353" y="56"/>
                  </a:lnTo>
                  <a:lnTo>
                    <a:pt x="352" y="60"/>
                  </a:lnTo>
                  <a:lnTo>
                    <a:pt x="352" y="60"/>
                  </a:lnTo>
                  <a:lnTo>
                    <a:pt x="352" y="63"/>
                  </a:lnTo>
                  <a:lnTo>
                    <a:pt x="352" y="63"/>
                  </a:lnTo>
                  <a:lnTo>
                    <a:pt x="356" y="59"/>
                  </a:lnTo>
                  <a:lnTo>
                    <a:pt x="356" y="59"/>
                  </a:lnTo>
                  <a:close/>
                  <a:moveTo>
                    <a:pt x="143" y="27"/>
                  </a:moveTo>
                  <a:lnTo>
                    <a:pt x="143" y="27"/>
                  </a:lnTo>
                  <a:lnTo>
                    <a:pt x="143" y="29"/>
                  </a:lnTo>
                  <a:lnTo>
                    <a:pt x="145" y="29"/>
                  </a:lnTo>
                  <a:lnTo>
                    <a:pt x="145" y="29"/>
                  </a:lnTo>
                  <a:lnTo>
                    <a:pt x="161" y="32"/>
                  </a:lnTo>
                  <a:lnTo>
                    <a:pt x="161" y="32"/>
                  </a:lnTo>
                  <a:lnTo>
                    <a:pt x="162" y="30"/>
                  </a:lnTo>
                  <a:lnTo>
                    <a:pt x="162" y="30"/>
                  </a:lnTo>
                  <a:lnTo>
                    <a:pt x="158" y="29"/>
                  </a:lnTo>
                  <a:lnTo>
                    <a:pt x="154" y="29"/>
                  </a:lnTo>
                  <a:lnTo>
                    <a:pt x="154" y="29"/>
                  </a:lnTo>
                  <a:lnTo>
                    <a:pt x="148" y="27"/>
                  </a:lnTo>
                  <a:lnTo>
                    <a:pt x="148" y="27"/>
                  </a:lnTo>
                  <a:lnTo>
                    <a:pt x="143" y="27"/>
                  </a:lnTo>
                  <a:lnTo>
                    <a:pt x="143" y="27"/>
                  </a:lnTo>
                  <a:close/>
                  <a:moveTo>
                    <a:pt x="227" y="106"/>
                  </a:moveTo>
                  <a:lnTo>
                    <a:pt x="227" y="106"/>
                  </a:lnTo>
                  <a:lnTo>
                    <a:pt x="228" y="106"/>
                  </a:lnTo>
                  <a:lnTo>
                    <a:pt x="228" y="106"/>
                  </a:lnTo>
                  <a:lnTo>
                    <a:pt x="232" y="103"/>
                  </a:lnTo>
                  <a:lnTo>
                    <a:pt x="232" y="103"/>
                  </a:lnTo>
                  <a:lnTo>
                    <a:pt x="233" y="101"/>
                  </a:lnTo>
                  <a:lnTo>
                    <a:pt x="233" y="101"/>
                  </a:lnTo>
                  <a:lnTo>
                    <a:pt x="235" y="92"/>
                  </a:lnTo>
                  <a:lnTo>
                    <a:pt x="235" y="92"/>
                  </a:lnTo>
                  <a:lnTo>
                    <a:pt x="235" y="90"/>
                  </a:lnTo>
                  <a:lnTo>
                    <a:pt x="235" y="90"/>
                  </a:lnTo>
                  <a:lnTo>
                    <a:pt x="233" y="92"/>
                  </a:lnTo>
                  <a:lnTo>
                    <a:pt x="233" y="92"/>
                  </a:lnTo>
                  <a:lnTo>
                    <a:pt x="227" y="106"/>
                  </a:lnTo>
                  <a:lnTo>
                    <a:pt x="227" y="106"/>
                  </a:lnTo>
                  <a:close/>
                  <a:moveTo>
                    <a:pt x="99" y="34"/>
                  </a:moveTo>
                  <a:lnTo>
                    <a:pt x="99" y="34"/>
                  </a:lnTo>
                  <a:lnTo>
                    <a:pt x="99" y="32"/>
                  </a:lnTo>
                  <a:lnTo>
                    <a:pt x="99" y="32"/>
                  </a:lnTo>
                  <a:lnTo>
                    <a:pt x="96" y="34"/>
                  </a:lnTo>
                  <a:lnTo>
                    <a:pt x="96" y="34"/>
                  </a:lnTo>
                  <a:lnTo>
                    <a:pt x="87" y="37"/>
                  </a:lnTo>
                  <a:lnTo>
                    <a:pt x="87" y="37"/>
                  </a:lnTo>
                  <a:lnTo>
                    <a:pt x="90" y="40"/>
                  </a:lnTo>
                  <a:lnTo>
                    <a:pt x="90" y="40"/>
                  </a:lnTo>
                  <a:lnTo>
                    <a:pt x="94" y="37"/>
                  </a:lnTo>
                  <a:lnTo>
                    <a:pt x="99" y="34"/>
                  </a:lnTo>
                  <a:lnTo>
                    <a:pt x="99" y="34"/>
                  </a:lnTo>
                  <a:close/>
                  <a:moveTo>
                    <a:pt x="221" y="101"/>
                  </a:moveTo>
                  <a:lnTo>
                    <a:pt x="221" y="101"/>
                  </a:lnTo>
                  <a:lnTo>
                    <a:pt x="219" y="103"/>
                  </a:lnTo>
                  <a:lnTo>
                    <a:pt x="219" y="103"/>
                  </a:lnTo>
                  <a:lnTo>
                    <a:pt x="219" y="106"/>
                  </a:lnTo>
                  <a:lnTo>
                    <a:pt x="219" y="106"/>
                  </a:lnTo>
                  <a:lnTo>
                    <a:pt x="221" y="109"/>
                  </a:lnTo>
                  <a:lnTo>
                    <a:pt x="221" y="109"/>
                  </a:lnTo>
                  <a:lnTo>
                    <a:pt x="221" y="112"/>
                  </a:lnTo>
                  <a:lnTo>
                    <a:pt x="221" y="112"/>
                  </a:lnTo>
                  <a:lnTo>
                    <a:pt x="224" y="108"/>
                  </a:lnTo>
                  <a:lnTo>
                    <a:pt x="224" y="108"/>
                  </a:lnTo>
                  <a:lnTo>
                    <a:pt x="224" y="106"/>
                  </a:lnTo>
                  <a:lnTo>
                    <a:pt x="224" y="106"/>
                  </a:lnTo>
                  <a:lnTo>
                    <a:pt x="221" y="101"/>
                  </a:lnTo>
                  <a:lnTo>
                    <a:pt x="221" y="101"/>
                  </a:lnTo>
                  <a:close/>
                  <a:moveTo>
                    <a:pt x="124" y="65"/>
                  </a:moveTo>
                  <a:lnTo>
                    <a:pt x="124" y="65"/>
                  </a:lnTo>
                  <a:lnTo>
                    <a:pt x="120" y="65"/>
                  </a:lnTo>
                  <a:lnTo>
                    <a:pt x="120" y="65"/>
                  </a:lnTo>
                  <a:lnTo>
                    <a:pt x="118" y="65"/>
                  </a:lnTo>
                  <a:lnTo>
                    <a:pt x="118" y="65"/>
                  </a:lnTo>
                  <a:lnTo>
                    <a:pt x="120" y="70"/>
                  </a:lnTo>
                  <a:lnTo>
                    <a:pt x="120" y="70"/>
                  </a:lnTo>
                  <a:lnTo>
                    <a:pt x="121" y="71"/>
                  </a:lnTo>
                  <a:lnTo>
                    <a:pt x="124" y="71"/>
                  </a:lnTo>
                  <a:lnTo>
                    <a:pt x="124" y="71"/>
                  </a:lnTo>
                  <a:lnTo>
                    <a:pt x="124" y="70"/>
                  </a:lnTo>
                  <a:lnTo>
                    <a:pt x="124" y="70"/>
                  </a:lnTo>
                  <a:lnTo>
                    <a:pt x="124" y="65"/>
                  </a:lnTo>
                  <a:lnTo>
                    <a:pt x="124" y="65"/>
                  </a:lnTo>
                  <a:close/>
                  <a:moveTo>
                    <a:pt x="173" y="104"/>
                  </a:moveTo>
                  <a:lnTo>
                    <a:pt x="173" y="104"/>
                  </a:lnTo>
                  <a:lnTo>
                    <a:pt x="167" y="111"/>
                  </a:lnTo>
                  <a:lnTo>
                    <a:pt x="167" y="111"/>
                  </a:lnTo>
                  <a:lnTo>
                    <a:pt x="173" y="112"/>
                  </a:lnTo>
                  <a:lnTo>
                    <a:pt x="173" y="112"/>
                  </a:lnTo>
                  <a:lnTo>
                    <a:pt x="175" y="106"/>
                  </a:lnTo>
                  <a:lnTo>
                    <a:pt x="175" y="106"/>
                  </a:lnTo>
                  <a:lnTo>
                    <a:pt x="173" y="104"/>
                  </a:lnTo>
                  <a:lnTo>
                    <a:pt x="173" y="104"/>
                  </a:lnTo>
                  <a:close/>
                  <a:moveTo>
                    <a:pt x="230" y="122"/>
                  </a:moveTo>
                  <a:lnTo>
                    <a:pt x="230" y="122"/>
                  </a:lnTo>
                  <a:lnTo>
                    <a:pt x="230" y="122"/>
                  </a:lnTo>
                  <a:lnTo>
                    <a:pt x="230" y="122"/>
                  </a:lnTo>
                  <a:lnTo>
                    <a:pt x="225" y="127"/>
                  </a:lnTo>
                  <a:lnTo>
                    <a:pt x="225" y="127"/>
                  </a:lnTo>
                  <a:lnTo>
                    <a:pt x="225" y="128"/>
                  </a:lnTo>
                  <a:lnTo>
                    <a:pt x="225" y="128"/>
                  </a:lnTo>
                  <a:lnTo>
                    <a:pt x="227" y="133"/>
                  </a:lnTo>
                  <a:lnTo>
                    <a:pt x="227" y="133"/>
                  </a:lnTo>
                  <a:lnTo>
                    <a:pt x="228" y="134"/>
                  </a:lnTo>
                  <a:lnTo>
                    <a:pt x="228" y="134"/>
                  </a:lnTo>
                  <a:lnTo>
                    <a:pt x="228" y="134"/>
                  </a:lnTo>
                  <a:lnTo>
                    <a:pt x="228" y="134"/>
                  </a:lnTo>
                  <a:lnTo>
                    <a:pt x="230" y="122"/>
                  </a:lnTo>
                  <a:lnTo>
                    <a:pt x="230" y="122"/>
                  </a:lnTo>
                  <a:close/>
                  <a:moveTo>
                    <a:pt x="288" y="68"/>
                  </a:moveTo>
                  <a:lnTo>
                    <a:pt x="288" y="68"/>
                  </a:lnTo>
                  <a:lnTo>
                    <a:pt x="285" y="71"/>
                  </a:lnTo>
                  <a:lnTo>
                    <a:pt x="285" y="71"/>
                  </a:lnTo>
                  <a:lnTo>
                    <a:pt x="282" y="75"/>
                  </a:lnTo>
                  <a:lnTo>
                    <a:pt x="282" y="75"/>
                  </a:lnTo>
                  <a:lnTo>
                    <a:pt x="290" y="75"/>
                  </a:lnTo>
                  <a:lnTo>
                    <a:pt x="290" y="75"/>
                  </a:lnTo>
                  <a:lnTo>
                    <a:pt x="288" y="68"/>
                  </a:lnTo>
                  <a:lnTo>
                    <a:pt x="288" y="68"/>
                  </a:lnTo>
                  <a:close/>
                  <a:moveTo>
                    <a:pt x="339" y="71"/>
                  </a:moveTo>
                  <a:lnTo>
                    <a:pt x="339" y="71"/>
                  </a:lnTo>
                  <a:lnTo>
                    <a:pt x="339" y="68"/>
                  </a:lnTo>
                  <a:lnTo>
                    <a:pt x="339" y="68"/>
                  </a:lnTo>
                  <a:lnTo>
                    <a:pt x="337" y="65"/>
                  </a:lnTo>
                  <a:lnTo>
                    <a:pt x="337" y="65"/>
                  </a:lnTo>
                  <a:lnTo>
                    <a:pt x="336" y="62"/>
                  </a:lnTo>
                  <a:lnTo>
                    <a:pt x="336" y="62"/>
                  </a:lnTo>
                  <a:lnTo>
                    <a:pt x="336" y="63"/>
                  </a:lnTo>
                  <a:lnTo>
                    <a:pt x="336" y="63"/>
                  </a:lnTo>
                  <a:lnTo>
                    <a:pt x="336" y="67"/>
                  </a:lnTo>
                  <a:lnTo>
                    <a:pt x="336" y="70"/>
                  </a:lnTo>
                  <a:lnTo>
                    <a:pt x="336" y="70"/>
                  </a:lnTo>
                  <a:lnTo>
                    <a:pt x="336" y="71"/>
                  </a:lnTo>
                  <a:lnTo>
                    <a:pt x="336" y="71"/>
                  </a:lnTo>
                  <a:lnTo>
                    <a:pt x="339" y="71"/>
                  </a:lnTo>
                  <a:lnTo>
                    <a:pt x="339" y="71"/>
                  </a:lnTo>
                  <a:close/>
                  <a:moveTo>
                    <a:pt x="295" y="89"/>
                  </a:moveTo>
                  <a:lnTo>
                    <a:pt x="295" y="89"/>
                  </a:lnTo>
                  <a:lnTo>
                    <a:pt x="292" y="92"/>
                  </a:lnTo>
                  <a:lnTo>
                    <a:pt x="292" y="92"/>
                  </a:lnTo>
                  <a:lnTo>
                    <a:pt x="287" y="98"/>
                  </a:lnTo>
                  <a:lnTo>
                    <a:pt x="287" y="98"/>
                  </a:lnTo>
                  <a:lnTo>
                    <a:pt x="287" y="98"/>
                  </a:lnTo>
                  <a:lnTo>
                    <a:pt x="287" y="100"/>
                  </a:lnTo>
                  <a:lnTo>
                    <a:pt x="287" y="100"/>
                  </a:lnTo>
                  <a:lnTo>
                    <a:pt x="296" y="93"/>
                  </a:lnTo>
                  <a:lnTo>
                    <a:pt x="296" y="93"/>
                  </a:lnTo>
                  <a:lnTo>
                    <a:pt x="295" y="89"/>
                  </a:lnTo>
                  <a:lnTo>
                    <a:pt x="295" y="89"/>
                  </a:lnTo>
                  <a:close/>
                  <a:moveTo>
                    <a:pt x="146" y="45"/>
                  </a:moveTo>
                  <a:lnTo>
                    <a:pt x="146" y="45"/>
                  </a:lnTo>
                  <a:lnTo>
                    <a:pt x="140" y="45"/>
                  </a:lnTo>
                  <a:lnTo>
                    <a:pt x="140" y="45"/>
                  </a:lnTo>
                  <a:lnTo>
                    <a:pt x="140" y="45"/>
                  </a:lnTo>
                  <a:lnTo>
                    <a:pt x="140" y="45"/>
                  </a:lnTo>
                  <a:lnTo>
                    <a:pt x="148" y="49"/>
                  </a:lnTo>
                  <a:lnTo>
                    <a:pt x="148" y="49"/>
                  </a:lnTo>
                  <a:lnTo>
                    <a:pt x="150" y="51"/>
                  </a:lnTo>
                  <a:lnTo>
                    <a:pt x="150" y="51"/>
                  </a:lnTo>
                  <a:lnTo>
                    <a:pt x="146" y="45"/>
                  </a:lnTo>
                  <a:lnTo>
                    <a:pt x="146" y="45"/>
                  </a:lnTo>
                  <a:close/>
                  <a:moveTo>
                    <a:pt x="273" y="86"/>
                  </a:moveTo>
                  <a:lnTo>
                    <a:pt x="273" y="86"/>
                  </a:lnTo>
                  <a:lnTo>
                    <a:pt x="273" y="86"/>
                  </a:lnTo>
                  <a:lnTo>
                    <a:pt x="273" y="86"/>
                  </a:lnTo>
                  <a:lnTo>
                    <a:pt x="276" y="82"/>
                  </a:lnTo>
                  <a:lnTo>
                    <a:pt x="276" y="82"/>
                  </a:lnTo>
                  <a:lnTo>
                    <a:pt x="279" y="79"/>
                  </a:lnTo>
                  <a:lnTo>
                    <a:pt x="279" y="79"/>
                  </a:lnTo>
                  <a:lnTo>
                    <a:pt x="277" y="78"/>
                  </a:lnTo>
                  <a:lnTo>
                    <a:pt x="277" y="78"/>
                  </a:lnTo>
                  <a:lnTo>
                    <a:pt x="276" y="78"/>
                  </a:lnTo>
                  <a:lnTo>
                    <a:pt x="274" y="79"/>
                  </a:lnTo>
                  <a:lnTo>
                    <a:pt x="274" y="79"/>
                  </a:lnTo>
                  <a:lnTo>
                    <a:pt x="273" y="81"/>
                  </a:lnTo>
                  <a:lnTo>
                    <a:pt x="273" y="81"/>
                  </a:lnTo>
                  <a:lnTo>
                    <a:pt x="273" y="82"/>
                  </a:lnTo>
                  <a:lnTo>
                    <a:pt x="273" y="82"/>
                  </a:lnTo>
                  <a:lnTo>
                    <a:pt x="273" y="86"/>
                  </a:lnTo>
                  <a:lnTo>
                    <a:pt x="273" y="86"/>
                  </a:lnTo>
                  <a:close/>
                  <a:moveTo>
                    <a:pt x="31" y="125"/>
                  </a:moveTo>
                  <a:lnTo>
                    <a:pt x="31" y="125"/>
                  </a:lnTo>
                  <a:lnTo>
                    <a:pt x="33" y="125"/>
                  </a:lnTo>
                  <a:lnTo>
                    <a:pt x="33" y="125"/>
                  </a:lnTo>
                  <a:lnTo>
                    <a:pt x="33" y="123"/>
                  </a:lnTo>
                  <a:lnTo>
                    <a:pt x="33" y="123"/>
                  </a:lnTo>
                  <a:lnTo>
                    <a:pt x="36" y="117"/>
                  </a:lnTo>
                  <a:lnTo>
                    <a:pt x="36" y="117"/>
                  </a:lnTo>
                  <a:lnTo>
                    <a:pt x="36" y="116"/>
                  </a:lnTo>
                  <a:lnTo>
                    <a:pt x="36" y="116"/>
                  </a:lnTo>
                  <a:lnTo>
                    <a:pt x="34" y="112"/>
                  </a:lnTo>
                  <a:lnTo>
                    <a:pt x="34" y="112"/>
                  </a:lnTo>
                  <a:lnTo>
                    <a:pt x="34" y="112"/>
                  </a:lnTo>
                  <a:lnTo>
                    <a:pt x="34" y="112"/>
                  </a:lnTo>
                  <a:lnTo>
                    <a:pt x="31" y="123"/>
                  </a:lnTo>
                  <a:lnTo>
                    <a:pt x="31" y="123"/>
                  </a:lnTo>
                  <a:lnTo>
                    <a:pt x="31" y="125"/>
                  </a:lnTo>
                  <a:lnTo>
                    <a:pt x="31" y="125"/>
                  </a:lnTo>
                  <a:close/>
                  <a:moveTo>
                    <a:pt x="71" y="109"/>
                  </a:moveTo>
                  <a:lnTo>
                    <a:pt x="71" y="109"/>
                  </a:lnTo>
                  <a:lnTo>
                    <a:pt x="72" y="106"/>
                  </a:lnTo>
                  <a:lnTo>
                    <a:pt x="72" y="106"/>
                  </a:lnTo>
                  <a:lnTo>
                    <a:pt x="71" y="101"/>
                  </a:lnTo>
                  <a:lnTo>
                    <a:pt x="71" y="101"/>
                  </a:lnTo>
                  <a:lnTo>
                    <a:pt x="71" y="97"/>
                  </a:lnTo>
                  <a:lnTo>
                    <a:pt x="71" y="97"/>
                  </a:lnTo>
                  <a:lnTo>
                    <a:pt x="68" y="100"/>
                  </a:lnTo>
                  <a:lnTo>
                    <a:pt x="68" y="100"/>
                  </a:lnTo>
                  <a:lnTo>
                    <a:pt x="68" y="101"/>
                  </a:lnTo>
                  <a:lnTo>
                    <a:pt x="68" y="101"/>
                  </a:lnTo>
                  <a:lnTo>
                    <a:pt x="71" y="109"/>
                  </a:lnTo>
                  <a:lnTo>
                    <a:pt x="71" y="109"/>
                  </a:lnTo>
                  <a:close/>
                  <a:moveTo>
                    <a:pt x="251" y="98"/>
                  </a:moveTo>
                  <a:lnTo>
                    <a:pt x="251" y="98"/>
                  </a:lnTo>
                  <a:lnTo>
                    <a:pt x="252" y="106"/>
                  </a:lnTo>
                  <a:lnTo>
                    <a:pt x="252" y="106"/>
                  </a:lnTo>
                  <a:lnTo>
                    <a:pt x="255" y="103"/>
                  </a:lnTo>
                  <a:lnTo>
                    <a:pt x="255" y="103"/>
                  </a:lnTo>
                  <a:lnTo>
                    <a:pt x="255" y="103"/>
                  </a:lnTo>
                  <a:lnTo>
                    <a:pt x="255" y="103"/>
                  </a:lnTo>
                  <a:lnTo>
                    <a:pt x="255" y="98"/>
                  </a:lnTo>
                  <a:lnTo>
                    <a:pt x="255" y="98"/>
                  </a:lnTo>
                  <a:lnTo>
                    <a:pt x="251" y="98"/>
                  </a:lnTo>
                  <a:lnTo>
                    <a:pt x="251" y="98"/>
                  </a:lnTo>
                  <a:close/>
                  <a:moveTo>
                    <a:pt x="197" y="43"/>
                  </a:moveTo>
                  <a:lnTo>
                    <a:pt x="197" y="43"/>
                  </a:lnTo>
                  <a:lnTo>
                    <a:pt x="197" y="43"/>
                  </a:lnTo>
                  <a:lnTo>
                    <a:pt x="197" y="43"/>
                  </a:lnTo>
                  <a:lnTo>
                    <a:pt x="199" y="43"/>
                  </a:lnTo>
                  <a:lnTo>
                    <a:pt x="199" y="43"/>
                  </a:lnTo>
                  <a:lnTo>
                    <a:pt x="205" y="51"/>
                  </a:lnTo>
                  <a:lnTo>
                    <a:pt x="205" y="51"/>
                  </a:lnTo>
                  <a:lnTo>
                    <a:pt x="208" y="52"/>
                  </a:lnTo>
                  <a:lnTo>
                    <a:pt x="211" y="54"/>
                  </a:lnTo>
                  <a:lnTo>
                    <a:pt x="211" y="54"/>
                  </a:lnTo>
                  <a:lnTo>
                    <a:pt x="205" y="48"/>
                  </a:lnTo>
                  <a:lnTo>
                    <a:pt x="197" y="43"/>
                  </a:lnTo>
                  <a:lnTo>
                    <a:pt x="197" y="43"/>
                  </a:lnTo>
                  <a:close/>
                  <a:moveTo>
                    <a:pt x="116" y="45"/>
                  </a:moveTo>
                  <a:lnTo>
                    <a:pt x="116" y="45"/>
                  </a:lnTo>
                  <a:lnTo>
                    <a:pt x="112" y="45"/>
                  </a:lnTo>
                  <a:lnTo>
                    <a:pt x="112" y="45"/>
                  </a:lnTo>
                  <a:lnTo>
                    <a:pt x="110" y="46"/>
                  </a:lnTo>
                  <a:lnTo>
                    <a:pt x="110" y="46"/>
                  </a:lnTo>
                  <a:lnTo>
                    <a:pt x="110" y="46"/>
                  </a:lnTo>
                  <a:lnTo>
                    <a:pt x="110" y="46"/>
                  </a:lnTo>
                  <a:lnTo>
                    <a:pt x="110" y="49"/>
                  </a:lnTo>
                  <a:lnTo>
                    <a:pt x="110" y="49"/>
                  </a:lnTo>
                  <a:lnTo>
                    <a:pt x="112" y="49"/>
                  </a:lnTo>
                  <a:lnTo>
                    <a:pt x="112" y="49"/>
                  </a:lnTo>
                  <a:lnTo>
                    <a:pt x="113" y="49"/>
                  </a:lnTo>
                  <a:lnTo>
                    <a:pt x="113" y="49"/>
                  </a:lnTo>
                  <a:lnTo>
                    <a:pt x="116" y="45"/>
                  </a:lnTo>
                  <a:lnTo>
                    <a:pt x="116" y="45"/>
                  </a:lnTo>
                  <a:close/>
                  <a:moveTo>
                    <a:pt x="25" y="133"/>
                  </a:moveTo>
                  <a:lnTo>
                    <a:pt x="25" y="133"/>
                  </a:lnTo>
                  <a:lnTo>
                    <a:pt x="25" y="133"/>
                  </a:lnTo>
                  <a:lnTo>
                    <a:pt x="25" y="133"/>
                  </a:lnTo>
                  <a:lnTo>
                    <a:pt x="25" y="133"/>
                  </a:lnTo>
                  <a:lnTo>
                    <a:pt x="25" y="133"/>
                  </a:lnTo>
                  <a:lnTo>
                    <a:pt x="27" y="127"/>
                  </a:lnTo>
                  <a:lnTo>
                    <a:pt x="27" y="127"/>
                  </a:lnTo>
                  <a:lnTo>
                    <a:pt x="27" y="125"/>
                  </a:lnTo>
                  <a:lnTo>
                    <a:pt x="25" y="123"/>
                  </a:lnTo>
                  <a:lnTo>
                    <a:pt x="25" y="123"/>
                  </a:lnTo>
                  <a:lnTo>
                    <a:pt x="25" y="122"/>
                  </a:lnTo>
                  <a:lnTo>
                    <a:pt x="25" y="122"/>
                  </a:lnTo>
                  <a:lnTo>
                    <a:pt x="23" y="117"/>
                  </a:lnTo>
                  <a:lnTo>
                    <a:pt x="23" y="117"/>
                  </a:lnTo>
                  <a:lnTo>
                    <a:pt x="23" y="120"/>
                  </a:lnTo>
                  <a:lnTo>
                    <a:pt x="23" y="120"/>
                  </a:lnTo>
                  <a:lnTo>
                    <a:pt x="25" y="133"/>
                  </a:lnTo>
                  <a:lnTo>
                    <a:pt x="25" y="133"/>
                  </a:lnTo>
                  <a:lnTo>
                    <a:pt x="25" y="133"/>
                  </a:lnTo>
                  <a:lnTo>
                    <a:pt x="25" y="133"/>
                  </a:lnTo>
                  <a:close/>
                  <a:moveTo>
                    <a:pt x="222" y="87"/>
                  </a:moveTo>
                  <a:lnTo>
                    <a:pt x="222" y="87"/>
                  </a:lnTo>
                  <a:lnTo>
                    <a:pt x="222" y="87"/>
                  </a:lnTo>
                  <a:lnTo>
                    <a:pt x="222" y="87"/>
                  </a:lnTo>
                  <a:lnTo>
                    <a:pt x="228" y="82"/>
                  </a:lnTo>
                  <a:lnTo>
                    <a:pt x="228" y="82"/>
                  </a:lnTo>
                  <a:lnTo>
                    <a:pt x="224" y="78"/>
                  </a:lnTo>
                  <a:lnTo>
                    <a:pt x="224" y="78"/>
                  </a:lnTo>
                  <a:lnTo>
                    <a:pt x="222" y="87"/>
                  </a:lnTo>
                  <a:lnTo>
                    <a:pt x="222" y="87"/>
                  </a:lnTo>
                  <a:close/>
                  <a:moveTo>
                    <a:pt x="299" y="100"/>
                  </a:moveTo>
                  <a:lnTo>
                    <a:pt x="299" y="100"/>
                  </a:lnTo>
                  <a:lnTo>
                    <a:pt x="298" y="104"/>
                  </a:lnTo>
                  <a:lnTo>
                    <a:pt x="296" y="109"/>
                  </a:lnTo>
                  <a:lnTo>
                    <a:pt x="296" y="109"/>
                  </a:lnTo>
                  <a:lnTo>
                    <a:pt x="303" y="108"/>
                  </a:lnTo>
                  <a:lnTo>
                    <a:pt x="303" y="108"/>
                  </a:lnTo>
                  <a:lnTo>
                    <a:pt x="299" y="100"/>
                  </a:lnTo>
                  <a:lnTo>
                    <a:pt x="299" y="100"/>
                  </a:lnTo>
                  <a:close/>
                  <a:moveTo>
                    <a:pt x="222" y="98"/>
                  </a:moveTo>
                  <a:lnTo>
                    <a:pt x="222" y="98"/>
                  </a:lnTo>
                  <a:lnTo>
                    <a:pt x="225" y="103"/>
                  </a:lnTo>
                  <a:lnTo>
                    <a:pt x="225" y="103"/>
                  </a:lnTo>
                  <a:lnTo>
                    <a:pt x="228" y="93"/>
                  </a:lnTo>
                  <a:lnTo>
                    <a:pt x="228" y="93"/>
                  </a:lnTo>
                  <a:lnTo>
                    <a:pt x="225" y="95"/>
                  </a:lnTo>
                  <a:lnTo>
                    <a:pt x="222" y="98"/>
                  </a:lnTo>
                  <a:lnTo>
                    <a:pt x="222" y="98"/>
                  </a:lnTo>
                  <a:close/>
                  <a:moveTo>
                    <a:pt x="79" y="95"/>
                  </a:moveTo>
                  <a:lnTo>
                    <a:pt x="79" y="95"/>
                  </a:lnTo>
                  <a:lnTo>
                    <a:pt x="74" y="95"/>
                  </a:lnTo>
                  <a:lnTo>
                    <a:pt x="74" y="95"/>
                  </a:lnTo>
                  <a:lnTo>
                    <a:pt x="75" y="101"/>
                  </a:lnTo>
                  <a:lnTo>
                    <a:pt x="75" y="101"/>
                  </a:lnTo>
                  <a:lnTo>
                    <a:pt x="75" y="101"/>
                  </a:lnTo>
                  <a:lnTo>
                    <a:pt x="75" y="101"/>
                  </a:lnTo>
                  <a:lnTo>
                    <a:pt x="79" y="97"/>
                  </a:lnTo>
                  <a:lnTo>
                    <a:pt x="79" y="97"/>
                  </a:lnTo>
                  <a:lnTo>
                    <a:pt x="79" y="95"/>
                  </a:lnTo>
                  <a:lnTo>
                    <a:pt x="79" y="95"/>
                  </a:lnTo>
                  <a:close/>
                  <a:moveTo>
                    <a:pt x="341" y="54"/>
                  </a:moveTo>
                  <a:lnTo>
                    <a:pt x="341" y="54"/>
                  </a:lnTo>
                  <a:lnTo>
                    <a:pt x="341" y="52"/>
                  </a:lnTo>
                  <a:lnTo>
                    <a:pt x="341" y="52"/>
                  </a:lnTo>
                  <a:lnTo>
                    <a:pt x="336" y="48"/>
                  </a:lnTo>
                  <a:lnTo>
                    <a:pt x="336" y="48"/>
                  </a:lnTo>
                  <a:lnTo>
                    <a:pt x="336" y="49"/>
                  </a:lnTo>
                  <a:lnTo>
                    <a:pt x="336" y="49"/>
                  </a:lnTo>
                  <a:lnTo>
                    <a:pt x="337" y="54"/>
                  </a:lnTo>
                  <a:lnTo>
                    <a:pt x="337" y="54"/>
                  </a:lnTo>
                  <a:lnTo>
                    <a:pt x="337" y="56"/>
                  </a:lnTo>
                  <a:lnTo>
                    <a:pt x="337" y="56"/>
                  </a:lnTo>
                  <a:lnTo>
                    <a:pt x="341" y="54"/>
                  </a:lnTo>
                  <a:lnTo>
                    <a:pt x="341" y="54"/>
                  </a:lnTo>
                  <a:close/>
                  <a:moveTo>
                    <a:pt x="329" y="87"/>
                  </a:moveTo>
                  <a:lnTo>
                    <a:pt x="329" y="87"/>
                  </a:lnTo>
                  <a:lnTo>
                    <a:pt x="329" y="89"/>
                  </a:lnTo>
                  <a:lnTo>
                    <a:pt x="329" y="90"/>
                  </a:lnTo>
                  <a:lnTo>
                    <a:pt x="329" y="90"/>
                  </a:lnTo>
                  <a:lnTo>
                    <a:pt x="331" y="95"/>
                  </a:lnTo>
                  <a:lnTo>
                    <a:pt x="331" y="95"/>
                  </a:lnTo>
                  <a:lnTo>
                    <a:pt x="331" y="97"/>
                  </a:lnTo>
                  <a:lnTo>
                    <a:pt x="331" y="97"/>
                  </a:lnTo>
                  <a:lnTo>
                    <a:pt x="333" y="95"/>
                  </a:lnTo>
                  <a:lnTo>
                    <a:pt x="333" y="95"/>
                  </a:lnTo>
                  <a:lnTo>
                    <a:pt x="333" y="90"/>
                  </a:lnTo>
                  <a:lnTo>
                    <a:pt x="333" y="90"/>
                  </a:lnTo>
                  <a:lnTo>
                    <a:pt x="331" y="89"/>
                  </a:lnTo>
                  <a:lnTo>
                    <a:pt x="329" y="87"/>
                  </a:lnTo>
                  <a:lnTo>
                    <a:pt x="329" y="87"/>
                  </a:lnTo>
                  <a:close/>
                  <a:moveTo>
                    <a:pt x="176" y="63"/>
                  </a:moveTo>
                  <a:lnTo>
                    <a:pt x="176" y="63"/>
                  </a:lnTo>
                  <a:lnTo>
                    <a:pt x="176" y="60"/>
                  </a:lnTo>
                  <a:lnTo>
                    <a:pt x="173" y="59"/>
                  </a:lnTo>
                  <a:lnTo>
                    <a:pt x="173" y="59"/>
                  </a:lnTo>
                  <a:lnTo>
                    <a:pt x="170" y="63"/>
                  </a:lnTo>
                  <a:lnTo>
                    <a:pt x="170" y="63"/>
                  </a:lnTo>
                  <a:lnTo>
                    <a:pt x="176" y="63"/>
                  </a:lnTo>
                  <a:lnTo>
                    <a:pt x="176" y="63"/>
                  </a:lnTo>
                  <a:close/>
                  <a:moveTo>
                    <a:pt x="146" y="81"/>
                  </a:moveTo>
                  <a:lnTo>
                    <a:pt x="146" y="81"/>
                  </a:lnTo>
                  <a:lnTo>
                    <a:pt x="143" y="81"/>
                  </a:lnTo>
                  <a:lnTo>
                    <a:pt x="143" y="81"/>
                  </a:lnTo>
                  <a:lnTo>
                    <a:pt x="142" y="81"/>
                  </a:lnTo>
                  <a:lnTo>
                    <a:pt x="142" y="81"/>
                  </a:lnTo>
                  <a:lnTo>
                    <a:pt x="142" y="86"/>
                  </a:lnTo>
                  <a:lnTo>
                    <a:pt x="142" y="86"/>
                  </a:lnTo>
                  <a:lnTo>
                    <a:pt x="145" y="84"/>
                  </a:lnTo>
                  <a:lnTo>
                    <a:pt x="146" y="81"/>
                  </a:lnTo>
                  <a:lnTo>
                    <a:pt x="146" y="81"/>
                  </a:lnTo>
                  <a:close/>
                  <a:moveTo>
                    <a:pt x="129" y="54"/>
                  </a:moveTo>
                  <a:lnTo>
                    <a:pt x="129" y="54"/>
                  </a:lnTo>
                  <a:lnTo>
                    <a:pt x="131" y="60"/>
                  </a:lnTo>
                  <a:lnTo>
                    <a:pt x="131" y="60"/>
                  </a:lnTo>
                  <a:lnTo>
                    <a:pt x="134" y="59"/>
                  </a:lnTo>
                  <a:lnTo>
                    <a:pt x="134" y="59"/>
                  </a:lnTo>
                  <a:lnTo>
                    <a:pt x="132" y="54"/>
                  </a:lnTo>
                  <a:lnTo>
                    <a:pt x="132" y="54"/>
                  </a:lnTo>
                  <a:lnTo>
                    <a:pt x="129" y="54"/>
                  </a:lnTo>
                  <a:lnTo>
                    <a:pt x="129" y="54"/>
                  </a:lnTo>
                  <a:close/>
                  <a:moveTo>
                    <a:pt x="128" y="92"/>
                  </a:moveTo>
                  <a:lnTo>
                    <a:pt x="128" y="92"/>
                  </a:lnTo>
                  <a:lnTo>
                    <a:pt x="131" y="97"/>
                  </a:lnTo>
                  <a:lnTo>
                    <a:pt x="131" y="97"/>
                  </a:lnTo>
                  <a:lnTo>
                    <a:pt x="132" y="98"/>
                  </a:lnTo>
                  <a:lnTo>
                    <a:pt x="132" y="98"/>
                  </a:lnTo>
                  <a:lnTo>
                    <a:pt x="132" y="92"/>
                  </a:lnTo>
                  <a:lnTo>
                    <a:pt x="132" y="92"/>
                  </a:lnTo>
                  <a:lnTo>
                    <a:pt x="128" y="92"/>
                  </a:lnTo>
                  <a:lnTo>
                    <a:pt x="128" y="92"/>
                  </a:lnTo>
                  <a:close/>
                  <a:moveTo>
                    <a:pt x="181" y="65"/>
                  </a:moveTo>
                  <a:lnTo>
                    <a:pt x="181" y="65"/>
                  </a:lnTo>
                  <a:lnTo>
                    <a:pt x="184" y="71"/>
                  </a:lnTo>
                  <a:lnTo>
                    <a:pt x="184" y="71"/>
                  </a:lnTo>
                  <a:lnTo>
                    <a:pt x="187" y="65"/>
                  </a:lnTo>
                  <a:lnTo>
                    <a:pt x="187" y="65"/>
                  </a:lnTo>
                  <a:lnTo>
                    <a:pt x="184" y="65"/>
                  </a:lnTo>
                  <a:lnTo>
                    <a:pt x="181" y="65"/>
                  </a:lnTo>
                  <a:lnTo>
                    <a:pt x="181" y="65"/>
                  </a:lnTo>
                  <a:close/>
                  <a:moveTo>
                    <a:pt x="27" y="89"/>
                  </a:moveTo>
                  <a:lnTo>
                    <a:pt x="27" y="89"/>
                  </a:lnTo>
                  <a:lnTo>
                    <a:pt x="20" y="100"/>
                  </a:lnTo>
                  <a:lnTo>
                    <a:pt x="20" y="100"/>
                  </a:lnTo>
                  <a:lnTo>
                    <a:pt x="22" y="100"/>
                  </a:lnTo>
                  <a:lnTo>
                    <a:pt x="22" y="100"/>
                  </a:lnTo>
                  <a:lnTo>
                    <a:pt x="27" y="90"/>
                  </a:lnTo>
                  <a:lnTo>
                    <a:pt x="27" y="90"/>
                  </a:lnTo>
                  <a:lnTo>
                    <a:pt x="27" y="89"/>
                  </a:lnTo>
                  <a:lnTo>
                    <a:pt x="27" y="89"/>
                  </a:lnTo>
                  <a:close/>
                  <a:moveTo>
                    <a:pt x="110" y="38"/>
                  </a:moveTo>
                  <a:lnTo>
                    <a:pt x="110" y="38"/>
                  </a:lnTo>
                  <a:lnTo>
                    <a:pt x="113" y="38"/>
                  </a:lnTo>
                  <a:lnTo>
                    <a:pt x="116" y="37"/>
                  </a:lnTo>
                  <a:lnTo>
                    <a:pt x="116" y="37"/>
                  </a:lnTo>
                  <a:lnTo>
                    <a:pt x="113" y="37"/>
                  </a:lnTo>
                  <a:lnTo>
                    <a:pt x="110" y="37"/>
                  </a:lnTo>
                  <a:lnTo>
                    <a:pt x="110" y="37"/>
                  </a:lnTo>
                  <a:lnTo>
                    <a:pt x="110" y="38"/>
                  </a:lnTo>
                  <a:lnTo>
                    <a:pt x="110" y="38"/>
                  </a:lnTo>
                  <a:close/>
                  <a:moveTo>
                    <a:pt x="408" y="120"/>
                  </a:moveTo>
                  <a:lnTo>
                    <a:pt x="408" y="120"/>
                  </a:lnTo>
                  <a:lnTo>
                    <a:pt x="408" y="120"/>
                  </a:lnTo>
                  <a:lnTo>
                    <a:pt x="408" y="120"/>
                  </a:lnTo>
                  <a:lnTo>
                    <a:pt x="407" y="111"/>
                  </a:lnTo>
                  <a:lnTo>
                    <a:pt x="405" y="103"/>
                  </a:lnTo>
                  <a:lnTo>
                    <a:pt x="405" y="103"/>
                  </a:lnTo>
                  <a:lnTo>
                    <a:pt x="405" y="108"/>
                  </a:lnTo>
                  <a:lnTo>
                    <a:pt x="405" y="108"/>
                  </a:lnTo>
                  <a:lnTo>
                    <a:pt x="407" y="119"/>
                  </a:lnTo>
                  <a:lnTo>
                    <a:pt x="407" y="119"/>
                  </a:lnTo>
                  <a:lnTo>
                    <a:pt x="408" y="120"/>
                  </a:lnTo>
                  <a:lnTo>
                    <a:pt x="408" y="120"/>
                  </a:lnTo>
                  <a:close/>
                  <a:moveTo>
                    <a:pt x="255" y="95"/>
                  </a:moveTo>
                  <a:lnTo>
                    <a:pt x="255" y="95"/>
                  </a:lnTo>
                  <a:lnTo>
                    <a:pt x="257" y="90"/>
                  </a:lnTo>
                  <a:lnTo>
                    <a:pt x="257" y="87"/>
                  </a:lnTo>
                  <a:lnTo>
                    <a:pt x="257" y="87"/>
                  </a:lnTo>
                  <a:lnTo>
                    <a:pt x="257" y="89"/>
                  </a:lnTo>
                  <a:lnTo>
                    <a:pt x="257" y="89"/>
                  </a:lnTo>
                  <a:lnTo>
                    <a:pt x="255" y="90"/>
                  </a:lnTo>
                  <a:lnTo>
                    <a:pt x="254" y="92"/>
                  </a:lnTo>
                  <a:lnTo>
                    <a:pt x="254" y="92"/>
                  </a:lnTo>
                  <a:lnTo>
                    <a:pt x="252" y="95"/>
                  </a:lnTo>
                  <a:lnTo>
                    <a:pt x="252" y="95"/>
                  </a:lnTo>
                  <a:lnTo>
                    <a:pt x="255" y="95"/>
                  </a:lnTo>
                  <a:lnTo>
                    <a:pt x="255" y="95"/>
                  </a:lnTo>
                  <a:close/>
                  <a:moveTo>
                    <a:pt x="251" y="131"/>
                  </a:moveTo>
                  <a:lnTo>
                    <a:pt x="251" y="131"/>
                  </a:lnTo>
                  <a:lnTo>
                    <a:pt x="252" y="128"/>
                  </a:lnTo>
                  <a:lnTo>
                    <a:pt x="252" y="128"/>
                  </a:lnTo>
                  <a:lnTo>
                    <a:pt x="254" y="125"/>
                  </a:lnTo>
                  <a:lnTo>
                    <a:pt x="254" y="122"/>
                  </a:lnTo>
                  <a:lnTo>
                    <a:pt x="254" y="122"/>
                  </a:lnTo>
                  <a:lnTo>
                    <a:pt x="252" y="123"/>
                  </a:lnTo>
                  <a:lnTo>
                    <a:pt x="252" y="123"/>
                  </a:lnTo>
                  <a:lnTo>
                    <a:pt x="249" y="128"/>
                  </a:lnTo>
                  <a:lnTo>
                    <a:pt x="249" y="128"/>
                  </a:lnTo>
                  <a:lnTo>
                    <a:pt x="249" y="130"/>
                  </a:lnTo>
                  <a:lnTo>
                    <a:pt x="251" y="131"/>
                  </a:lnTo>
                  <a:lnTo>
                    <a:pt x="251" y="131"/>
                  </a:lnTo>
                  <a:close/>
                  <a:moveTo>
                    <a:pt x="227" y="45"/>
                  </a:moveTo>
                  <a:lnTo>
                    <a:pt x="227" y="45"/>
                  </a:lnTo>
                  <a:lnTo>
                    <a:pt x="238" y="32"/>
                  </a:lnTo>
                  <a:lnTo>
                    <a:pt x="238" y="32"/>
                  </a:lnTo>
                  <a:lnTo>
                    <a:pt x="233" y="35"/>
                  </a:lnTo>
                  <a:lnTo>
                    <a:pt x="233" y="35"/>
                  </a:lnTo>
                  <a:lnTo>
                    <a:pt x="230" y="40"/>
                  </a:lnTo>
                  <a:lnTo>
                    <a:pt x="230" y="40"/>
                  </a:lnTo>
                  <a:lnTo>
                    <a:pt x="227" y="45"/>
                  </a:lnTo>
                  <a:lnTo>
                    <a:pt x="227" y="45"/>
                  </a:lnTo>
                  <a:close/>
                  <a:moveTo>
                    <a:pt x="249" y="38"/>
                  </a:moveTo>
                  <a:lnTo>
                    <a:pt x="249" y="38"/>
                  </a:lnTo>
                  <a:lnTo>
                    <a:pt x="244" y="41"/>
                  </a:lnTo>
                  <a:lnTo>
                    <a:pt x="244" y="41"/>
                  </a:lnTo>
                  <a:lnTo>
                    <a:pt x="247" y="43"/>
                  </a:lnTo>
                  <a:lnTo>
                    <a:pt x="247" y="45"/>
                  </a:lnTo>
                  <a:lnTo>
                    <a:pt x="247" y="45"/>
                  </a:lnTo>
                  <a:lnTo>
                    <a:pt x="249" y="43"/>
                  </a:lnTo>
                  <a:lnTo>
                    <a:pt x="249" y="43"/>
                  </a:lnTo>
                  <a:lnTo>
                    <a:pt x="251" y="43"/>
                  </a:lnTo>
                  <a:lnTo>
                    <a:pt x="251" y="43"/>
                  </a:lnTo>
                  <a:lnTo>
                    <a:pt x="249" y="38"/>
                  </a:lnTo>
                  <a:lnTo>
                    <a:pt x="249" y="38"/>
                  </a:lnTo>
                  <a:close/>
                  <a:moveTo>
                    <a:pt x="60" y="52"/>
                  </a:moveTo>
                  <a:lnTo>
                    <a:pt x="60" y="52"/>
                  </a:lnTo>
                  <a:lnTo>
                    <a:pt x="58" y="54"/>
                  </a:lnTo>
                  <a:lnTo>
                    <a:pt x="58" y="54"/>
                  </a:lnTo>
                  <a:lnTo>
                    <a:pt x="52" y="60"/>
                  </a:lnTo>
                  <a:lnTo>
                    <a:pt x="52" y="60"/>
                  </a:lnTo>
                  <a:lnTo>
                    <a:pt x="49" y="63"/>
                  </a:lnTo>
                  <a:lnTo>
                    <a:pt x="49" y="63"/>
                  </a:lnTo>
                  <a:lnTo>
                    <a:pt x="49" y="63"/>
                  </a:lnTo>
                  <a:lnTo>
                    <a:pt x="49" y="65"/>
                  </a:lnTo>
                  <a:lnTo>
                    <a:pt x="49" y="65"/>
                  </a:lnTo>
                  <a:lnTo>
                    <a:pt x="49" y="65"/>
                  </a:lnTo>
                  <a:lnTo>
                    <a:pt x="49" y="65"/>
                  </a:lnTo>
                  <a:lnTo>
                    <a:pt x="50" y="63"/>
                  </a:lnTo>
                  <a:lnTo>
                    <a:pt x="52" y="62"/>
                  </a:lnTo>
                  <a:lnTo>
                    <a:pt x="52" y="62"/>
                  </a:lnTo>
                  <a:lnTo>
                    <a:pt x="53" y="62"/>
                  </a:lnTo>
                  <a:lnTo>
                    <a:pt x="53" y="62"/>
                  </a:lnTo>
                  <a:lnTo>
                    <a:pt x="60" y="52"/>
                  </a:lnTo>
                  <a:lnTo>
                    <a:pt x="60" y="52"/>
                  </a:lnTo>
                  <a:close/>
                  <a:moveTo>
                    <a:pt x="361" y="119"/>
                  </a:moveTo>
                  <a:lnTo>
                    <a:pt x="361" y="119"/>
                  </a:lnTo>
                  <a:lnTo>
                    <a:pt x="363" y="119"/>
                  </a:lnTo>
                  <a:lnTo>
                    <a:pt x="363" y="119"/>
                  </a:lnTo>
                  <a:lnTo>
                    <a:pt x="364" y="116"/>
                  </a:lnTo>
                  <a:lnTo>
                    <a:pt x="364" y="116"/>
                  </a:lnTo>
                  <a:lnTo>
                    <a:pt x="366" y="112"/>
                  </a:lnTo>
                  <a:lnTo>
                    <a:pt x="367" y="112"/>
                  </a:lnTo>
                  <a:lnTo>
                    <a:pt x="367" y="112"/>
                  </a:lnTo>
                  <a:lnTo>
                    <a:pt x="366" y="108"/>
                  </a:lnTo>
                  <a:lnTo>
                    <a:pt x="366" y="108"/>
                  </a:lnTo>
                  <a:lnTo>
                    <a:pt x="366" y="108"/>
                  </a:lnTo>
                  <a:lnTo>
                    <a:pt x="366" y="108"/>
                  </a:lnTo>
                  <a:lnTo>
                    <a:pt x="361" y="119"/>
                  </a:lnTo>
                  <a:lnTo>
                    <a:pt x="361" y="119"/>
                  </a:lnTo>
                  <a:close/>
                  <a:moveTo>
                    <a:pt x="85" y="76"/>
                  </a:moveTo>
                  <a:lnTo>
                    <a:pt x="85" y="76"/>
                  </a:lnTo>
                  <a:lnTo>
                    <a:pt x="85" y="75"/>
                  </a:lnTo>
                  <a:lnTo>
                    <a:pt x="85" y="75"/>
                  </a:lnTo>
                  <a:lnTo>
                    <a:pt x="83" y="67"/>
                  </a:lnTo>
                  <a:lnTo>
                    <a:pt x="83" y="67"/>
                  </a:lnTo>
                  <a:lnTo>
                    <a:pt x="83" y="67"/>
                  </a:lnTo>
                  <a:lnTo>
                    <a:pt x="83" y="67"/>
                  </a:lnTo>
                  <a:lnTo>
                    <a:pt x="82" y="70"/>
                  </a:lnTo>
                  <a:lnTo>
                    <a:pt x="82" y="70"/>
                  </a:lnTo>
                  <a:lnTo>
                    <a:pt x="82" y="71"/>
                  </a:lnTo>
                  <a:lnTo>
                    <a:pt x="82" y="71"/>
                  </a:lnTo>
                  <a:lnTo>
                    <a:pt x="85" y="76"/>
                  </a:lnTo>
                  <a:lnTo>
                    <a:pt x="85" y="76"/>
                  </a:lnTo>
                  <a:close/>
                  <a:moveTo>
                    <a:pt x="292" y="52"/>
                  </a:moveTo>
                  <a:lnTo>
                    <a:pt x="292" y="52"/>
                  </a:lnTo>
                  <a:lnTo>
                    <a:pt x="292" y="49"/>
                  </a:lnTo>
                  <a:lnTo>
                    <a:pt x="292" y="48"/>
                  </a:lnTo>
                  <a:lnTo>
                    <a:pt x="292" y="48"/>
                  </a:lnTo>
                  <a:lnTo>
                    <a:pt x="288" y="48"/>
                  </a:lnTo>
                  <a:lnTo>
                    <a:pt x="288" y="48"/>
                  </a:lnTo>
                  <a:lnTo>
                    <a:pt x="288" y="51"/>
                  </a:lnTo>
                  <a:lnTo>
                    <a:pt x="288" y="51"/>
                  </a:lnTo>
                  <a:lnTo>
                    <a:pt x="290" y="52"/>
                  </a:lnTo>
                  <a:lnTo>
                    <a:pt x="292" y="52"/>
                  </a:lnTo>
                  <a:lnTo>
                    <a:pt x="292" y="52"/>
                  </a:lnTo>
                  <a:close/>
                  <a:moveTo>
                    <a:pt x="233" y="46"/>
                  </a:moveTo>
                  <a:lnTo>
                    <a:pt x="233" y="46"/>
                  </a:lnTo>
                  <a:lnTo>
                    <a:pt x="233" y="46"/>
                  </a:lnTo>
                  <a:lnTo>
                    <a:pt x="233" y="46"/>
                  </a:lnTo>
                  <a:lnTo>
                    <a:pt x="227" y="51"/>
                  </a:lnTo>
                  <a:lnTo>
                    <a:pt x="227" y="51"/>
                  </a:lnTo>
                  <a:lnTo>
                    <a:pt x="227" y="51"/>
                  </a:lnTo>
                  <a:lnTo>
                    <a:pt x="227" y="51"/>
                  </a:lnTo>
                  <a:lnTo>
                    <a:pt x="227" y="54"/>
                  </a:lnTo>
                  <a:lnTo>
                    <a:pt x="227" y="54"/>
                  </a:lnTo>
                  <a:lnTo>
                    <a:pt x="228" y="52"/>
                  </a:lnTo>
                  <a:lnTo>
                    <a:pt x="228" y="52"/>
                  </a:lnTo>
                  <a:lnTo>
                    <a:pt x="233" y="46"/>
                  </a:lnTo>
                  <a:lnTo>
                    <a:pt x="233" y="46"/>
                  </a:lnTo>
                  <a:close/>
                  <a:moveTo>
                    <a:pt x="244" y="29"/>
                  </a:moveTo>
                  <a:lnTo>
                    <a:pt x="244" y="29"/>
                  </a:lnTo>
                  <a:lnTo>
                    <a:pt x="243" y="30"/>
                  </a:lnTo>
                  <a:lnTo>
                    <a:pt x="243" y="30"/>
                  </a:lnTo>
                  <a:lnTo>
                    <a:pt x="244" y="32"/>
                  </a:lnTo>
                  <a:lnTo>
                    <a:pt x="244" y="35"/>
                  </a:lnTo>
                  <a:lnTo>
                    <a:pt x="244" y="35"/>
                  </a:lnTo>
                  <a:lnTo>
                    <a:pt x="244" y="37"/>
                  </a:lnTo>
                  <a:lnTo>
                    <a:pt x="244" y="37"/>
                  </a:lnTo>
                  <a:lnTo>
                    <a:pt x="249" y="35"/>
                  </a:lnTo>
                  <a:lnTo>
                    <a:pt x="249" y="35"/>
                  </a:lnTo>
                  <a:lnTo>
                    <a:pt x="249" y="34"/>
                  </a:lnTo>
                  <a:lnTo>
                    <a:pt x="249" y="34"/>
                  </a:lnTo>
                  <a:lnTo>
                    <a:pt x="249" y="34"/>
                  </a:lnTo>
                  <a:lnTo>
                    <a:pt x="249" y="34"/>
                  </a:lnTo>
                  <a:lnTo>
                    <a:pt x="246" y="32"/>
                  </a:lnTo>
                  <a:lnTo>
                    <a:pt x="244" y="29"/>
                  </a:lnTo>
                  <a:lnTo>
                    <a:pt x="244" y="29"/>
                  </a:lnTo>
                  <a:close/>
                  <a:moveTo>
                    <a:pt x="219" y="164"/>
                  </a:moveTo>
                  <a:lnTo>
                    <a:pt x="219" y="164"/>
                  </a:lnTo>
                  <a:lnTo>
                    <a:pt x="216" y="158"/>
                  </a:lnTo>
                  <a:lnTo>
                    <a:pt x="216" y="158"/>
                  </a:lnTo>
                  <a:lnTo>
                    <a:pt x="214" y="161"/>
                  </a:lnTo>
                  <a:lnTo>
                    <a:pt x="214" y="161"/>
                  </a:lnTo>
                  <a:lnTo>
                    <a:pt x="214" y="163"/>
                  </a:lnTo>
                  <a:lnTo>
                    <a:pt x="216" y="164"/>
                  </a:lnTo>
                  <a:lnTo>
                    <a:pt x="216" y="164"/>
                  </a:lnTo>
                  <a:lnTo>
                    <a:pt x="219" y="164"/>
                  </a:lnTo>
                  <a:lnTo>
                    <a:pt x="219" y="164"/>
                  </a:lnTo>
                  <a:close/>
                  <a:moveTo>
                    <a:pt x="165" y="49"/>
                  </a:moveTo>
                  <a:lnTo>
                    <a:pt x="165" y="49"/>
                  </a:lnTo>
                  <a:lnTo>
                    <a:pt x="165" y="52"/>
                  </a:lnTo>
                  <a:lnTo>
                    <a:pt x="165" y="52"/>
                  </a:lnTo>
                  <a:lnTo>
                    <a:pt x="170" y="54"/>
                  </a:lnTo>
                  <a:lnTo>
                    <a:pt x="173" y="54"/>
                  </a:lnTo>
                  <a:lnTo>
                    <a:pt x="173" y="54"/>
                  </a:lnTo>
                  <a:lnTo>
                    <a:pt x="172" y="52"/>
                  </a:lnTo>
                  <a:lnTo>
                    <a:pt x="172" y="52"/>
                  </a:lnTo>
                  <a:lnTo>
                    <a:pt x="165" y="49"/>
                  </a:lnTo>
                  <a:lnTo>
                    <a:pt x="165" y="49"/>
                  </a:lnTo>
                  <a:close/>
                  <a:moveTo>
                    <a:pt x="352" y="41"/>
                  </a:moveTo>
                  <a:lnTo>
                    <a:pt x="352" y="41"/>
                  </a:lnTo>
                  <a:lnTo>
                    <a:pt x="352" y="41"/>
                  </a:lnTo>
                  <a:lnTo>
                    <a:pt x="352" y="41"/>
                  </a:lnTo>
                  <a:lnTo>
                    <a:pt x="350" y="35"/>
                  </a:lnTo>
                  <a:lnTo>
                    <a:pt x="350" y="35"/>
                  </a:lnTo>
                  <a:lnTo>
                    <a:pt x="348" y="35"/>
                  </a:lnTo>
                  <a:lnTo>
                    <a:pt x="348" y="35"/>
                  </a:lnTo>
                  <a:lnTo>
                    <a:pt x="348" y="35"/>
                  </a:lnTo>
                  <a:lnTo>
                    <a:pt x="347" y="37"/>
                  </a:lnTo>
                  <a:lnTo>
                    <a:pt x="348" y="38"/>
                  </a:lnTo>
                  <a:lnTo>
                    <a:pt x="348" y="38"/>
                  </a:lnTo>
                  <a:lnTo>
                    <a:pt x="352" y="41"/>
                  </a:lnTo>
                  <a:lnTo>
                    <a:pt x="352" y="41"/>
                  </a:lnTo>
                  <a:close/>
                  <a:moveTo>
                    <a:pt x="268" y="38"/>
                  </a:moveTo>
                  <a:lnTo>
                    <a:pt x="268" y="38"/>
                  </a:lnTo>
                  <a:lnTo>
                    <a:pt x="270" y="43"/>
                  </a:lnTo>
                  <a:lnTo>
                    <a:pt x="270" y="43"/>
                  </a:lnTo>
                  <a:lnTo>
                    <a:pt x="273" y="37"/>
                  </a:lnTo>
                  <a:lnTo>
                    <a:pt x="273" y="37"/>
                  </a:lnTo>
                  <a:lnTo>
                    <a:pt x="270" y="37"/>
                  </a:lnTo>
                  <a:lnTo>
                    <a:pt x="268" y="38"/>
                  </a:lnTo>
                  <a:lnTo>
                    <a:pt x="268" y="38"/>
                  </a:lnTo>
                  <a:close/>
                  <a:moveTo>
                    <a:pt x="331" y="35"/>
                  </a:moveTo>
                  <a:lnTo>
                    <a:pt x="331" y="35"/>
                  </a:lnTo>
                  <a:lnTo>
                    <a:pt x="333" y="38"/>
                  </a:lnTo>
                  <a:lnTo>
                    <a:pt x="334" y="40"/>
                  </a:lnTo>
                  <a:lnTo>
                    <a:pt x="334" y="40"/>
                  </a:lnTo>
                  <a:lnTo>
                    <a:pt x="336" y="35"/>
                  </a:lnTo>
                  <a:lnTo>
                    <a:pt x="336" y="35"/>
                  </a:lnTo>
                  <a:lnTo>
                    <a:pt x="333" y="35"/>
                  </a:lnTo>
                  <a:lnTo>
                    <a:pt x="331" y="35"/>
                  </a:lnTo>
                  <a:lnTo>
                    <a:pt x="331" y="35"/>
                  </a:lnTo>
                  <a:lnTo>
                    <a:pt x="331" y="35"/>
                  </a:lnTo>
                  <a:close/>
                  <a:moveTo>
                    <a:pt x="158" y="111"/>
                  </a:moveTo>
                  <a:lnTo>
                    <a:pt x="158" y="111"/>
                  </a:lnTo>
                  <a:lnTo>
                    <a:pt x="156" y="111"/>
                  </a:lnTo>
                  <a:lnTo>
                    <a:pt x="156" y="111"/>
                  </a:lnTo>
                  <a:lnTo>
                    <a:pt x="153" y="111"/>
                  </a:lnTo>
                  <a:lnTo>
                    <a:pt x="153" y="111"/>
                  </a:lnTo>
                  <a:lnTo>
                    <a:pt x="153" y="112"/>
                  </a:lnTo>
                  <a:lnTo>
                    <a:pt x="153" y="112"/>
                  </a:lnTo>
                  <a:lnTo>
                    <a:pt x="154" y="117"/>
                  </a:lnTo>
                  <a:lnTo>
                    <a:pt x="154" y="117"/>
                  </a:lnTo>
                  <a:lnTo>
                    <a:pt x="158" y="111"/>
                  </a:lnTo>
                  <a:lnTo>
                    <a:pt x="158" y="111"/>
                  </a:lnTo>
                  <a:close/>
                  <a:moveTo>
                    <a:pt x="235" y="63"/>
                  </a:moveTo>
                  <a:lnTo>
                    <a:pt x="235" y="63"/>
                  </a:lnTo>
                  <a:lnTo>
                    <a:pt x="235" y="63"/>
                  </a:lnTo>
                  <a:lnTo>
                    <a:pt x="235" y="63"/>
                  </a:lnTo>
                  <a:lnTo>
                    <a:pt x="230" y="68"/>
                  </a:lnTo>
                  <a:lnTo>
                    <a:pt x="230" y="68"/>
                  </a:lnTo>
                  <a:lnTo>
                    <a:pt x="230" y="68"/>
                  </a:lnTo>
                  <a:lnTo>
                    <a:pt x="230" y="68"/>
                  </a:lnTo>
                  <a:lnTo>
                    <a:pt x="232" y="73"/>
                  </a:lnTo>
                  <a:lnTo>
                    <a:pt x="232" y="73"/>
                  </a:lnTo>
                  <a:lnTo>
                    <a:pt x="235" y="63"/>
                  </a:lnTo>
                  <a:lnTo>
                    <a:pt x="235" y="63"/>
                  </a:lnTo>
                  <a:close/>
                  <a:moveTo>
                    <a:pt x="148" y="68"/>
                  </a:moveTo>
                  <a:lnTo>
                    <a:pt x="148" y="68"/>
                  </a:lnTo>
                  <a:lnTo>
                    <a:pt x="151" y="68"/>
                  </a:lnTo>
                  <a:lnTo>
                    <a:pt x="151" y="68"/>
                  </a:lnTo>
                  <a:lnTo>
                    <a:pt x="151" y="67"/>
                  </a:lnTo>
                  <a:lnTo>
                    <a:pt x="151" y="67"/>
                  </a:lnTo>
                  <a:lnTo>
                    <a:pt x="153" y="63"/>
                  </a:lnTo>
                  <a:lnTo>
                    <a:pt x="153" y="63"/>
                  </a:lnTo>
                  <a:lnTo>
                    <a:pt x="151" y="63"/>
                  </a:lnTo>
                  <a:lnTo>
                    <a:pt x="150" y="65"/>
                  </a:lnTo>
                  <a:lnTo>
                    <a:pt x="150" y="65"/>
                  </a:lnTo>
                  <a:lnTo>
                    <a:pt x="148" y="67"/>
                  </a:lnTo>
                  <a:lnTo>
                    <a:pt x="148" y="68"/>
                  </a:lnTo>
                  <a:lnTo>
                    <a:pt x="148" y="68"/>
                  </a:lnTo>
                  <a:close/>
                  <a:moveTo>
                    <a:pt x="298" y="40"/>
                  </a:moveTo>
                  <a:lnTo>
                    <a:pt x="298" y="40"/>
                  </a:lnTo>
                  <a:lnTo>
                    <a:pt x="301" y="38"/>
                  </a:lnTo>
                  <a:lnTo>
                    <a:pt x="299" y="34"/>
                  </a:lnTo>
                  <a:lnTo>
                    <a:pt x="299" y="34"/>
                  </a:lnTo>
                  <a:lnTo>
                    <a:pt x="299" y="34"/>
                  </a:lnTo>
                  <a:lnTo>
                    <a:pt x="299" y="34"/>
                  </a:lnTo>
                  <a:lnTo>
                    <a:pt x="298" y="35"/>
                  </a:lnTo>
                  <a:lnTo>
                    <a:pt x="298" y="35"/>
                  </a:lnTo>
                  <a:lnTo>
                    <a:pt x="298" y="40"/>
                  </a:lnTo>
                  <a:lnTo>
                    <a:pt x="298" y="40"/>
                  </a:lnTo>
                  <a:close/>
                  <a:moveTo>
                    <a:pt x="386" y="76"/>
                  </a:moveTo>
                  <a:lnTo>
                    <a:pt x="386" y="76"/>
                  </a:lnTo>
                  <a:lnTo>
                    <a:pt x="386" y="73"/>
                  </a:lnTo>
                  <a:lnTo>
                    <a:pt x="385" y="68"/>
                  </a:lnTo>
                  <a:lnTo>
                    <a:pt x="385" y="68"/>
                  </a:lnTo>
                  <a:lnTo>
                    <a:pt x="383" y="70"/>
                  </a:lnTo>
                  <a:lnTo>
                    <a:pt x="383" y="70"/>
                  </a:lnTo>
                  <a:lnTo>
                    <a:pt x="385" y="76"/>
                  </a:lnTo>
                  <a:lnTo>
                    <a:pt x="385" y="76"/>
                  </a:lnTo>
                  <a:lnTo>
                    <a:pt x="385" y="78"/>
                  </a:lnTo>
                  <a:lnTo>
                    <a:pt x="385" y="78"/>
                  </a:lnTo>
                  <a:lnTo>
                    <a:pt x="386" y="76"/>
                  </a:lnTo>
                  <a:lnTo>
                    <a:pt x="386" y="76"/>
                  </a:lnTo>
                  <a:close/>
                  <a:moveTo>
                    <a:pt x="153" y="45"/>
                  </a:moveTo>
                  <a:lnTo>
                    <a:pt x="153" y="45"/>
                  </a:lnTo>
                  <a:lnTo>
                    <a:pt x="153" y="46"/>
                  </a:lnTo>
                  <a:lnTo>
                    <a:pt x="153" y="46"/>
                  </a:lnTo>
                  <a:lnTo>
                    <a:pt x="158" y="51"/>
                  </a:lnTo>
                  <a:lnTo>
                    <a:pt x="158" y="51"/>
                  </a:lnTo>
                  <a:lnTo>
                    <a:pt x="159" y="46"/>
                  </a:lnTo>
                  <a:lnTo>
                    <a:pt x="159" y="46"/>
                  </a:lnTo>
                  <a:lnTo>
                    <a:pt x="153" y="45"/>
                  </a:lnTo>
                  <a:lnTo>
                    <a:pt x="153" y="45"/>
                  </a:lnTo>
                  <a:close/>
                  <a:moveTo>
                    <a:pt x="153" y="75"/>
                  </a:moveTo>
                  <a:lnTo>
                    <a:pt x="153" y="75"/>
                  </a:lnTo>
                  <a:lnTo>
                    <a:pt x="154" y="76"/>
                  </a:lnTo>
                  <a:lnTo>
                    <a:pt x="154" y="78"/>
                  </a:lnTo>
                  <a:lnTo>
                    <a:pt x="154" y="78"/>
                  </a:lnTo>
                  <a:lnTo>
                    <a:pt x="156" y="78"/>
                  </a:lnTo>
                  <a:lnTo>
                    <a:pt x="156" y="78"/>
                  </a:lnTo>
                  <a:lnTo>
                    <a:pt x="156" y="70"/>
                  </a:lnTo>
                  <a:lnTo>
                    <a:pt x="156" y="70"/>
                  </a:lnTo>
                  <a:lnTo>
                    <a:pt x="154" y="71"/>
                  </a:lnTo>
                  <a:lnTo>
                    <a:pt x="153" y="71"/>
                  </a:lnTo>
                  <a:lnTo>
                    <a:pt x="153" y="71"/>
                  </a:lnTo>
                  <a:lnTo>
                    <a:pt x="153" y="75"/>
                  </a:lnTo>
                  <a:lnTo>
                    <a:pt x="153" y="75"/>
                  </a:lnTo>
                  <a:close/>
                  <a:moveTo>
                    <a:pt x="172" y="116"/>
                  </a:moveTo>
                  <a:lnTo>
                    <a:pt x="172" y="116"/>
                  </a:lnTo>
                  <a:lnTo>
                    <a:pt x="167" y="114"/>
                  </a:lnTo>
                  <a:lnTo>
                    <a:pt x="167" y="114"/>
                  </a:lnTo>
                  <a:lnTo>
                    <a:pt x="167" y="114"/>
                  </a:lnTo>
                  <a:lnTo>
                    <a:pt x="167" y="114"/>
                  </a:lnTo>
                  <a:lnTo>
                    <a:pt x="169" y="119"/>
                  </a:lnTo>
                  <a:lnTo>
                    <a:pt x="169" y="119"/>
                  </a:lnTo>
                  <a:lnTo>
                    <a:pt x="170" y="119"/>
                  </a:lnTo>
                  <a:lnTo>
                    <a:pt x="170" y="119"/>
                  </a:lnTo>
                  <a:lnTo>
                    <a:pt x="172" y="119"/>
                  </a:lnTo>
                  <a:lnTo>
                    <a:pt x="172" y="119"/>
                  </a:lnTo>
                  <a:lnTo>
                    <a:pt x="172" y="116"/>
                  </a:lnTo>
                  <a:lnTo>
                    <a:pt x="172" y="116"/>
                  </a:lnTo>
                  <a:close/>
                  <a:moveTo>
                    <a:pt x="306" y="82"/>
                  </a:moveTo>
                  <a:lnTo>
                    <a:pt x="306" y="82"/>
                  </a:lnTo>
                  <a:lnTo>
                    <a:pt x="303" y="84"/>
                  </a:lnTo>
                  <a:lnTo>
                    <a:pt x="301" y="86"/>
                  </a:lnTo>
                  <a:lnTo>
                    <a:pt x="301" y="86"/>
                  </a:lnTo>
                  <a:lnTo>
                    <a:pt x="303" y="87"/>
                  </a:lnTo>
                  <a:lnTo>
                    <a:pt x="303" y="87"/>
                  </a:lnTo>
                  <a:lnTo>
                    <a:pt x="306" y="86"/>
                  </a:lnTo>
                  <a:lnTo>
                    <a:pt x="306" y="86"/>
                  </a:lnTo>
                  <a:lnTo>
                    <a:pt x="306" y="84"/>
                  </a:lnTo>
                  <a:lnTo>
                    <a:pt x="306" y="82"/>
                  </a:lnTo>
                  <a:lnTo>
                    <a:pt x="306" y="82"/>
                  </a:lnTo>
                  <a:close/>
                  <a:moveTo>
                    <a:pt x="304" y="19"/>
                  </a:moveTo>
                  <a:lnTo>
                    <a:pt x="304" y="19"/>
                  </a:lnTo>
                  <a:lnTo>
                    <a:pt x="299" y="16"/>
                  </a:lnTo>
                  <a:lnTo>
                    <a:pt x="296" y="18"/>
                  </a:lnTo>
                  <a:lnTo>
                    <a:pt x="296" y="18"/>
                  </a:lnTo>
                  <a:lnTo>
                    <a:pt x="298" y="19"/>
                  </a:lnTo>
                  <a:lnTo>
                    <a:pt x="298" y="19"/>
                  </a:lnTo>
                  <a:lnTo>
                    <a:pt x="298" y="19"/>
                  </a:lnTo>
                  <a:lnTo>
                    <a:pt x="304" y="19"/>
                  </a:lnTo>
                  <a:lnTo>
                    <a:pt x="304" y="19"/>
                  </a:lnTo>
                  <a:close/>
                  <a:moveTo>
                    <a:pt x="266" y="82"/>
                  </a:moveTo>
                  <a:lnTo>
                    <a:pt x="266" y="82"/>
                  </a:lnTo>
                  <a:lnTo>
                    <a:pt x="268" y="86"/>
                  </a:lnTo>
                  <a:lnTo>
                    <a:pt x="268" y="86"/>
                  </a:lnTo>
                  <a:lnTo>
                    <a:pt x="270" y="89"/>
                  </a:lnTo>
                  <a:lnTo>
                    <a:pt x="270" y="89"/>
                  </a:lnTo>
                  <a:lnTo>
                    <a:pt x="270" y="81"/>
                  </a:lnTo>
                  <a:lnTo>
                    <a:pt x="270" y="81"/>
                  </a:lnTo>
                  <a:lnTo>
                    <a:pt x="268" y="82"/>
                  </a:lnTo>
                  <a:lnTo>
                    <a:pt x="268" y="82"/>
                  </a:lnTo>
                  <a:lnTo>
                    <a:pt x="266" y="82"/>
                  </a:lnTo>
                  <a:lnTo>
                    <a:pt x="266" y="82"/>
                  </a:lnTo>
                  <a:close/>
                  <a:moveTo>
                    <a:pt x="121" y="62"/>
                  </a:moveTo>
                  <a:lnTo>
                    <a:pt x="121" y="62"/>
                  </a:lnTo>
                  <a:lnTo>
                    <a:pt x="120" y="59"/>
                  </a:lnTo>
                  <a:lnTo>
                    <a:pt x="116" y="60"/>
                  </a:lnTo>
                  <a:lnTo>
                    <a:pt x="116" y="60"/>
                  </a:lnTo>
                  <a:lnTo>
                    <a:pt x="116" y="62"/>
                  </a:lnTo>
                  <a:lnTo>
                    <a:pt x="116" y="62"/>
                  </a:lnTo>
                  <a:lnTo>
                    <a:pt x="116" y="62"/>
                  </a:lnTo>
                  <a:lnTo>
                    <a:pt x="121" y="62"/>
                  </a:lnTo>
                  <a:lnTo>
                    <a:pt x="121" y="62"/>
                  </a:lnTo>
                  <a:close/>
                  <a:moveTo>
                    <a:pt x="295" y="59"/>
                  </a:moveTo>
                  <a:lnTo>
                    <a:pt x="295" y="59"/>
                  </a:lnTo>
                  <a:lnTo>
                    <a:pt x="293" y="62"/>
                  </a:lnTo>
                  <a:lnTo>
                    <a:pt x="293" y="62"/>
                  </a:lnTo>
                  <a:lnTo>
                    <a:pt x="296" y="67"/>
                  </a:lnTo>
                  <a:lnTo>
                    <a:pt x="296" y="67"/>
                  </a:lnTo>
                  <a:lnTo>
                    <a:pt x="296" y="63"/>
                  </a:lnTo>
                  <a:lnTo>
                    <a:pt x="295" y="59"/>
                  </a:lnTo>
                  <a:lnTo>
                    <a:pt x="295" y="59"/>
                  </a:lnTo>
                  <a:close/>
                  <a:moveTo>
                    <a:pt x="16" y="141"/>
                  </a:moveTo>
                  <a:lnTo>
                    <a:pt x="16" y="141"/>
                  </a:lnTo>
                  <a:lnTo>
                    <a:pt x="17" y="119"/>
                  </a:lnTo>
                  <a:lnTo>
                    <a:pt x="17" y="119"/>
                  </a:lnTo>
                  <a:lnTo>
                    <a:pt x="16" y="130"/>
                  </a:lnTo>
                  <a:lnTo>
                    <a:pt x="16" y="141"/>
                  </a:lnTo>
                  <a:lnTo>
                    <a:pt x="16" y="141"/>
                  </a:lnTo>
                  <a:close/>
                  <a:moveTo>
                    <a:pt x="299" y="49"/>
                  </a:moveTo>
                  <a:lnTo>
                    <a:pt x="299" y="49"/>
                  </a:lnTo>
                  <a:lnTo>
                    <a:pt x="299" y="51"/>
                  </a:lnTo>
                  <a:lnTo>
                    <a:pt x="299" y="51"/>
                  </a:lnTo>
                  <a:lnTo>
                    <a:pt x="299" y="56"/>
                  </a:lnTo>
                  <a:lnTo>
                    <a:pt x="299" y="56"/>
                  </a:lnTo>
                  <a:lnTo>
                    <a:pt x="303" y="56"/>
                  </a:lnTo>
                  <a:lnTo>
                    <a:pt x="303" y="56"/>
                  </a:lnTo>
                  <a:lnTo>
                    <a:pt x="303" y="54"/>
                  </a:lnTo>
                  <a:lnTo>
                    <a:pt x="301" y="52"/>
                  </a:lnTo>
                  <a:lnTo>
                    <a:pt x="301" y="52"/>
                  </a:lnTo>
                  <a:lnTo>
                    <a:pt x="299" y="49"/>
                  </a:lnTo>
                  <a:lnTo>
                    <a:pt x="299" y="49"/>
                  </a:lnTo>
                  <a:close/>
                  <a:moveTo>
                    <a:pt x="77" y="81"/>
                  </a:moveTo>
                  <a:lnTo>
                    <a:pt x="77" y="81"/>
                  </a:lnTo>
                  <a:lnTo>
                    <a:pt x="75" y="81"/>
                  </a:lnTo>
                  <a:lnTo>
                    <a:pt x="75" y="81"/>
                  </a:lnTo>
                  <a:lnTo>
                    <a:pt x="72" y="87"/>
                  </a:lnTo>
                  <a:lnTo>
                    <a:pt x="72" y="87"/>
                  </a:lnTo>
                  <a:lnTo>
                    <a:pt x="75" y="87"/>
                  </a:lnTo>
                  <a:lnTo>
                    <a:pt x="77" y="86"/>
                  </a:lnTo>
                  <a:lnTo>
                    <a:pt x="77" y="86"/>
                  </a:lnTo>
                  <a:lnTo>
                    <a:pt x="77" y="84"/>
                  </a:lnTo>
                  <a:lnTo>
                    <a:pt x="77" y="81"/>
                  </a:lnTo>
                  <a:lnTo>
                    <a:pt x="77" y="81"/>
                  </a:lnTo>
                  <a:close/>
                  <a:moveTo>
                    <a:pt x="139" y="65"/>
                  </a:moveTo>
                  <a:lnTo>
                    <a:pt x="139" y="65"/>
                  </a:lnTo>
                  <a:lnTo>
                    <a:pt x="142" y="67"/>
                  </a:lnTo>
                  <a:lnTo>
                    <a:pt x="142" y="67"/>
                  </a:lnTo>
                  <a:lnTo>
                    <a:pt x="143" y="65"/>
                  </a:lnTo>
                  <a:lnTo>
                    <a:pt x="143" y="65"/>
                  </a:lnTo>
                  <a:lnTo>
                    <a:pt x="142" y="63"/>
                  </a:lnTo>
                  <a:lnTo>
                    <a:pt x="140" y="62"/>
                  </a:lnTo>
                  <a:lnTo>
                    <a:pt x="140" y="62"/>
                  </a:lnTo>
                  <a:lnTo>
                    <a:pt x="139" y="65"/>
                  </a:lnTo>
                  <a:lnTo>
                    <a:pt x="139" y="65"/>
                  </a:lnTo>
                  <a:close/>
                  <a:moveTo>
                    <a:pt x="128" y="51"/>
                  </a:moveTo>
                  <a:lnTo>
                    <a:pt x="128" y="51"/>
                  </a:lnTo>
                  <a:lnTo>
                    <a:pt x="132" y="51"/>
                  </a:lnTo>
                  <a:lnTo>
                    <a:pt x="132" y="51"/>
                  </a:lnTo>
                  <a:lnTo>
                    <a:pt x="132" y="48"/>
                  </a:lnTo>
                  <a:lnTo>
                    <a:pt x="132" y="48"/>
                  </a:lnTo>
                  <a:lnTo>
                    <a:pt x="128" y="49"/>
                  </a:lnTo>
                  <a:lnTo>
                    <a:pt x="128" y="49"/>
                  </a:lnTo>
                  <a:lnTo>
                    <a:pt x="128" y="51"/>
                  </a:lnTo>
                  <a:lnTo>
                    <a:pt x="128" y="51"/>
                  </a:lnTo>
                  <a:lnTo>
                    <a:pt x="128" y="51"/>
                  </a:lnTo>
                  <a:close/>
                  <a:moveTo>
                    <a:pt x="374" y="79"/>
                  </a:moveTo>
                  <a:lnTo>
                    <a:pt x="374" y="79"/>
                  </a:lnTo>
                  <a:lnTo>
                    <a:pt x="372" y="75"/>
                  </a:lnTo>
                  <a:lnTo>
                    <a:pt x="372" y="75"/>
                  </a:lnTo>
                  <a:lnTo>
                    <a:pt x="370" y="81"/>
                  </a:lnTo>
                  <a:lnTo>
                    <a:pt x="370" y="81"/>
                  </a:lnTo>
                  <a:lnTo>
                    <a:pt x="374" y="79"/>
                  </a:lnTo>
                  <a:lnTo>
                    <a:pt x="374" y="79"/>
                  </a:lnTo>
                  <a:close/>
                  <a:moveTo>
                    <a:pt x="281" y="84"/>
                  </a:moveTo>
                  <a:lnTo>
                    <a:pt x="281" y="84"/>
                  </a:lnTo>
                  <a:lnTo>
                    <a:pt x="277" y="87"/>
                  </a:lnTo>
                  <a:lnTo>
                    <a:pt x="276" y="89"/>
                  </a:lnTo>
                  <a:lnTo>
                    <a:pt x="276" y="89"/>
                  </a:lnTo>
                  <a:lnTo>
                    <a:pt x="279" y="87"/>
                  </a:lnTo>
                  <a:lnTo>
                    <a:pt x="279" y="87"/>
                  </a:lnTo>
                  <a:lnTo>
                    <a:pt x="281" y="86"/>
                  </a:lnTo>
                  <a:lnTo>
                    <a:pt x="281" y="84"/>
                  </a:lnTo>
                  <a:lnTo>
                    <a:pt x="281" y="84"/>
                  </a:lnTo>
                  <a:close/>
                  <a:moveTo>
                    <a:pt x="337" y="43"/>
                  </a:moveTo>
                  <a:lnTo>
                    <a:pt x="337" y="43"/>
                  </a:lnTo>
                  <a:lnTo>
                    <a:pt x="341" y="46"/>
                  </a:lnTo>
                  <a:lnTo>
                    <a:pt x="341" y="46"/>
                  </a:lnTo>
                  <a:lnTo>
                    <a:pt x="341" y="41"/>
                  </a:lnTo>
                  <a:lnTo>
                    <a:pt x="341" y="41"/>
                  </a:lnTo>
                  <a:lnTo>
                    <a:pt x="339" y="41"/>
                  </a:lnTo>
                  <a:lnTo>
                    <a:pt x="337" y="43"/>
                  </a:lnTo>
                  <a:lnTo>
                    <a:pt x="337" y="43"/>
                  </a:lnTo>
                  <a:close/>
                  <a:moveTo>
                    <a:pt x="172" y="67"/>
                  </a:moveTo>
                  <a:lnTo>
                    <a:pt x="172" y="67"/>
                  </a:lnTo>
                  <a:lnTo>
                    <a:pt x="176" y="71"/>
                  </a:lnTo>
                  <a:lnTo>
                    <a:pt x="176" y="71"/>
                  </a:lnTo>
                  <a:lnTo>
                    <a:pt x="178" y="67"/>
                  </a:lnTo>
                  <a:lnTo>
                    <a:pt x="178" y="67"/>
                  </a:lnTo>
                  <a:lnTo>
                    <a:pt x="172" y="67"/>
                  </a:lnTo>
                  <a:lnTo>
                    <a:pt x="172" y="67"/>
                  </a:lnTo>
                  <a:close/>
                  <a:moveTo>
                    <a:pt x="142" y="51"/>
                  </a:moveTo>
                  <a:lnTo>
                    <a:pt x="142" y="51"/>
                  </a:lnTo>
                  <a:lnTo>
                    <a:pt x="142" y="49"/>
                  </a:lnTo>
                  <a:lnTo>
                    <a:pt x="142" y="49"/>
                  </a:lnTo>
                  <a:lnTo>
                    <a:pt x="137" y="48"/>
                  </a:lnTo>
                  <a:lnTo>
                    <a:pt x="137" y="48"/>
                  </a:lnTo>
                  <a:lnTo>
                    <a:pt x="137" y="51"/>
                  </a:lnTo>
                  <a:lnTo>
                    <a:pt x="137" y="51"/>
                  </a:lnTo>
                  <a:lnTo>
                    <a:pt x="142" y="51"/>
                  </a:lnTo>
                  <a:lnTo>
                    <a:pt x="142" y="51"/>
                  </a:lnTo>
                  <a:close/>
                  <a:moveTo>
                    <a:pt x="189" y="54"/>
                  </a:moveTo>
                  <a:lnTo>
                    <a:pt x="189" y="54"/>
                  </a:lnTo>
                  <a:lnTo>
                    <a:pt x="189" y="51"/>
                  </a:lnTo>
                  <a:lnTo>
                    <a:pt x="186" y="49"/>
                  </a:lnTo>
                  <a:lnTo>
                    <a:pt x="186" y="49"/>
                  </a:lnTo>
                  <a:lnTo>
                    <a:pt x="186" y="52"/>
                  </a:lnTo>
                  <a:lnTo>
                    <a:pt x="186" y="52"/>
                  </a:lnTo>
                  <a:lnTo>
                    <a:pt x="186" y="52"/>
                  </a:lnTo>
                  <a:lnTo>
                    <a:pt x="189" y="54"/>
                  </a:lnTo>
                  <a:lnTo>
                    <a:pt x="189" y="54"/>
                  </a:lnTo>
                  <a:close/>
                  <a:moveTo>
                    <a:pt x="265" y="93"/>
                  </a:moveTo>
                  <a:lnTo>
                    <a:pt x="265" y="93"/>
                  </a:lnTo>
                  <a:lnTo>
                    <a:pt x="265" y="89"/>
                  </a:lnTo>
                  <a:lnTo>
                    <a:pt x="262" y="86"/>
                  </a:lnTo>
                  <a:lnTo>
                    <a:pt x="262" y="86"/>
                  </a:lnTo>
                  <a:lnTo>
                    <a:pt x="262" y="89"/>
                  </a:lnTo>
                  <a:lnTo>
                    <a:pt x="262" y="89"/>
                  </a:lnTo>
                  <a:lnTo>
                    <a:pt x="265" y="93"/>
                  </a:lnTo>
                  <a:lnTo>
                    <a:pt x="265" y="93"/>
                  </a:lnTo>
                  <a:close/>
                  <a:moveTo>
                    <a:pt x="281" y="109"/>
                  </a:moveTo>
                  <a:lnTo>
                    <a:pt x="281" y="109"/>
                  </a:lnTo>
                  <a:lnTo>
                    <a:pt x="281" y="111"/>
                  </a:lnTo>
                  <a:lnTo>
                    <a:pt x="282" y="112"/>
                  </a:lnTo>
                  <a:lnTo>
                    <a:pt x="282" y="112"/>
                  </a:lnTo>
                  <a:lnTo>
                    <a:pt x="284" y="112"/>
                  </a:lnTo>
                  <a:lnTo>
                    <a:pt x="284" y="112"/>
                  </a:lnTo>
                  <a:lnTo>
                    <a:pt x="281" y="108"/>
                  </a:lnTo>
                  <a:lnTo>
                    <a:pt x="281" y="108"/>
                  </a:lnTo>
                  <a:lnTo>
                    <a:pt x="281" y="109"/>
                  </a:lnTo>
                  <a:lnTo>
                    <a:pt x="281" y="109"/>
                  </a:lnTo>
                  <a:close/>
                  <a:moveTo>
                    <a:pt x="374" y="93"/>
                  </a:moveTo>
                  <a:lnTo>
                    <a:pt x="374" y="93"/>
                  </a:lnTo>
                  <a:lnTo>
                    <a:pt x="372" y="93"/>
                  </a:lnTo>
                  <a:lnTo>
                    <a:pt x="372" y="95"/>
                  </a:lnTo>
                  <a:lnTo>
                    <a:pt x="372" y="95"/>
                  </a:lnTo>
                  <a:lnTo>
                    <a:pt x="372" y="101"/>
                  </a:lnTo>
                  <a:lnTo>
                    <a:pt x="372" y="101"/>
                  </a:lnTo>
                  <a:lnTo>
                    <a:pt x="372" y="101"/>
                  </a:lnTo>
                  <a:lnTo>
                    <a:pt x="372" y="101"/>
                  </a:lnTo>
                  <a:lnTo>
                    <a:pt x="374" y="93"/>
                  </a:lnTo>
                  <a:lnTo>
                    <a:pt x="374" y="93"/>
                  </a:lnTo>
                  <a:close/>
                  <a:moveTo>
                    <a:pt x="344" y="104"/>
                  </a:moveTo>
                  <a:lnTo>
                    <a:pt x="344" y="104"/>
                  </a:lnTo>
                  <a:lnTo>
                    <a:pt x="342" y="101"/>
                  </a:lnTo>
                  <a:lnTo>
                    <a:pt x="342" y="101"/>
                  </a:lnTo>
                  <a:lnTo>
                    <a:pt x="341" y="101"/>
                  </a:lnTo>
                  <a:lnTo>
                    <a:pt x="341" y="101"/>
                  </a:lnTo>
                  <a:lnTo>
                    <a:pt x="341" y="108"/>
                  </a:lnTo>
                  <a:lnTo>
                    <a:pt x="341" y="108"/>
                  </a:lnTo>
                  <a:lnTo>
                    <a:pt x="344" y="104"/>
                  </a:lnTo>
                  <a:lnTo>
                    <a:pt x="344" y="104"/>
                  </a:lnTo>
                  <a:close/>
                  <a:moveTo>
                    <a:pt x="27" y="98"/>
                  </a:moveTo>
                  <a:lnTo>
                    <a:pt x="27" y="98"/>
                  </a:lnTo>
                  <a:lnTo>
                    <a:pt x="25" y="101"/>
                  </a:lnTo>
                  <a:lnTo>
                    <a:pt x="25" y="101"/>
                  </a:lnTo>
                  <a:lnTo>
                    <a:pt x="25" y="103"/>
                  </a:lnTo>
                  <a:lnTo>
                    <a:pt x="25" y="104"/>
                  </a:lnTo>
                  <a:lnTo>
                    <a:pt x="25" y="104"/>
                  </a:lnTo>
                  <a:lnTo>
                    <a:pt x="27" y="101"/>
                  </a:lnTo>
                  <a:lnTo>
                    <a:pt x="27" y="98"/>
                  </a:lnTo>
                  <a:lnTo>
                    <a:pt x="27" y="98"/>
                  </a:lnTo>
                  <a:close/>
                  <a:moveTo>
                    <a:pt x="49" y="147"/>
                  </a:moveTo>
                  <a:lnTo>
                    <a:pt x="49" y="147"/>
                  </a:lnTo>
                  <a:lnTo>
                    <a:pt x="50" y="152"/>
                  </a:lnTo>
                  <a:lnTo>
                    <a:pt x="50" y="152"/>
                  </a:lnTo>
                  <a:lnTo>
                    <a:pt x="52" y="150"/>
                  </a:lnTo>
                  <a:lnTo>
                    <a:pt x="53" y="149"/>
                  </a:lnTo>
                  <a:lnTo>
                    <a:pt x="53" y="149"/>
                  </a:lnTo>
                  <a:lnTo>
                    <a:pt x="49" y="147"/>
                  </a:lnTo>
                  <a:lnTo>
                    <a:pt x="49" y="147"/>
                  </a:lnTo>
                  <a:close/>
                  <a:moveTo>
                    <a:pt x="266" y="114"/>
                  </a:moveTo>
                  <a:lnTo>
                    <a:pt x="266" y="114"/>
                  </a:lnTo>
                  <a:lnTo>
                    <a:pt x="268" y="112"/>
                  </a:lnTo>
                  <a:lnTo>
                    <a:pt x="268" y="111"/>
                  </a:lnTo>
                  <a:lnTo>
                    <a:pt x="268" y="111"/>
                  </a:lnTo>
                  <a:lnTo>
                    <a:pt x="270" y="109"/>
                  </a:lnTo>
                  <a:lnTo>
                    <a:pt x="268" y="108"/>
                  </a:lnTo>
                  <a:lnTo>
                    <a:pt x="268" y="108"/>
                  </a:lnTo>
                  <a:lnTo>
                    <a:pt x="266" y="111"/>
                  </a:lnTo>
                  <a:lnTo>
                    <a:pt x="266" y="114"/>
                  </a:lnTo>
                  <a:lnTo>
                    <a:pt x="266" y="114"/>
                  </a:lnTo>
                  <a:close/>
                  <a:moveTo>
                    <a:pt x="120" y="119"/>
                  </a:moveTo>
                  <a:lnTo>
                    <a:pt x="120" y="119"/>
                  </a:lnTo>
                  <a:lnTo>
                    <a:pt x="120" y="119"/>
                  </a:lnTo>
                  <a:lnTo>
                    <a:pt x="120" y="119"/>
                  </a:lnTo>
                  <a:lnTo>
                    <a:pt x="115" y="127"/>
                  </a:lnTo>
                  <a:lnTo>
                    <a:pt x="115" y="127"/>
                  </a:lnTo>
                  <a:lnTo>
                    <a:pt x="115" y="128"/>
                  </a:lnTo>
                  <a:lnTo>
                    <a:pt x="115" y="128"/>
                  </a:lnTo>
                  <a:lnTo>
                    <a:pt x="118" y="125"/>
                  </a:lnTo>
                  <a:lnTo>
                    <a:pt x="118" y="125"/>
                  </a:lnTo>
                  <a:lnTo>
                    <a:pt x="120" y="120"/>
                  </a:lnTo>
                  <a:lnTo>
                    <a:pt x="120" y="120"/>
                  </a:lnTo>
                  <a:lnTo>
                    <a:pt x="120" y="120"/>
                  </a:lnTo>
                  <a:lnTo>
                    <a:pt x="120" y="120"/>
                  </a:lnTo>
                  <a:lnTo>
                    <a:pt x="120" y="119"/>
                  </a:lnTo>
                  <a:lnTo>
                    <a:pt x="120" y="119"/>
                  </a:lnTo>
                  <a:close/>
                  <a:moveTo>
                    <a:pt x="270" y="76"/>
                  </a:moveTo>
                  <a:lnTo>
                    <a:pt x="270" y="76"/>
                  </a:lnTo>
                  <a:lnTo>
                    <a:pt x="266" y="71"/>
                  </a:lnTo>
                  <a:lnTo>
                    <a:pt x="266" y="71"/>
                  </a:lnTo>
                  <a:lnTo>
                    <a:pt x="265" y="76"/>
                  </a:lnTo>
                  <a:lnTo>
                    <a:pt x="265" y="76"/>
                  </a:lnTo>
                  <a:lnTo>
                    <a:pt x="270" y="76"/>
                  </a:lnTo>
                  <a:lnTo>
                    <a:pt x="270" y="76"/>
                  </a:lnTo>
                  <a:close/>
                  <a:moveTo>
                    <a:pt x="276" y="38"/>
                  </a:moveTo>
                  <a:lnTo>
                    <a:pt x="276" y="38"/>
                  </a:lnTo>
                  <a:lnTo>
                    <a:pt x="276" y="41"/>
                  </a:lnTo>
                  <a:lnTo>
                    <a:pt x="276" y="41"/>
                  </a:lnTo>
                  <a:lnTo>
                    <a:pt x="281" y="40"/>
                  </a:lnTo>
                  <a:lnTo>
                    <a:pt x="281" y="40"/>
                  </a:lnTo>
                  <a:lnTo>
                    <a:pt x="276" y="38"/>
                  </a:lnTo>
                  <a:lnTo>
                    <a:pt x="276" y="38"/>
                  </a:lnTo>
                  <a:close/>
                  <a:moveTo>
                    <a:pt x="77" y="116"/>
                  </a:moveTo>
                  <a:lnTo>
                    <a:pt x="77" y="116"/>
                  </a:lnTo>
                  <a:lnTo>
                    <a:pt x="79" y="111"/>
                  </a:lnTo>
                  <a:lnTo>
                    <a:pt x="79" y="111"/>
                  </a:lnTo>
                  <a:lnTo>
                    <a:pt x="79" y="106"/>
                  </a:lnTo>
                  <a:lnTo>
                    <a:pt x="79" y="106"/>
                  </a:lnTo>
                  <a:lnTo>
                    <a:pt x="77" y="112"/>
                  </a:lnTo>
                  <a:lnTo>
                    <a:pt x="77" y="112"/>
                  </a:lnTo>
                  <a:lnTo>
                    <a:pt x="77" y="116"/>
                  </a:lnTo>
                  <a:lnTo>
                    <a:pt x="77" y="116"/>
                  </a:lnTo>
                  <a:close/>
                  <a:moveTo>
                    <a:pt x="167" y="104"/>
                  </a:moveTo>
                  <a:lnTo>
                    <a:pt x="167" y="104"/>
                  </a:lnTo>
                  <a:lnTo>
                    <a:pt x="165" y="106"/>
                  </a:lnTo>
                  <a:lnTo>
                    <a:pt x="165" y="106"/>
                  </a:lnTo>
                  <a:lnTo>
                    <a:pt x="164" y="106"/>
                  </a:lnTo>
                  <a:lnTo>
                    <a:pt x="162" y="108"/>
                  </a:lnTo>
                  <a:lnTo>
                    <a:pt x="162" y="108"/>
                  </a:lnTo>
                  <a:lnTo>
                    <a:pt x="164" y="109"/>
                  </a:lnTo>
                  <a:lnTo>
                    <a:pt x="164" y="109"/>
                  </a:lnTo>
                  <a:lnTo>
                    <a:pt x="167" y="104"/>
                  </a:lnTo>
                  <a:lnTo>
                    <a:pt x="167" y="104"/>
                  </a:lnTo>
                  <a:lnTo>
                    <a:pt x="167" y="104"/>
                  </a:lnTo>
                  <a:lnTo>
                    <a:pt x="167" y="104"/>
                  </a:lnTo>
                  <a:close/>
                  <a:moveTo>
                    <a:pt x="295" y="37"/>
                  </a:moveTo>
                  <a:lnTo>
                    <a:pt x="295" y="37"/>
                  </a:lnTo>
                  <a:lnTo>
                    <a:pt x="292" y="38"/>
                  </a:lnTo>
                  <a:lnTo>
                    <a:pt x="290" y="40"/>
                  </a:lnTo>
                  <a:lnTo>
                    <a:pt x="290" y="40"/>
                  </a:lnTo>
                  <a:lnTo>
                    <a:pt x="295" y="40"/>
                  </a:lnTo>
                  <a:lnTo>
                    <a:pt x="295" y="40"/>
                  </a:lnTo>
                  <a:lnTo>
                    <a:pt x="295" y="37"/>
                  </a:lnTo>
                  <a:lnTo>
                    <a:pt x="295" y="37"/>
                  </a:lnTo>
                  <a:close/>
                  <a:moveTo>
                    <a:pt x="58" y="114"/>
                  </a:moveTo>
                  <a:lnTo>
                    <a:pt x="58" y="114"/>
                  </a:lnTo>
                  <a:lnTo>
                    <a:pt x="55" y="116"/>
                  </a:lnTo>
                  <a:lnTo>
                    <a:pt x="55" y="119"/>
                  </a:lnTo>
                  <a:lnTo>
                    <a:pt x="55" y="119"/>
                  </a:lnTo>
                  <a:lnTo>
                    <a:pt x="57" y="120"/>
                  </a:lnTo>
                  <a:lnTo>
                    <a:pt x="57" y="120"/>
                  </a:lnTo>
                  <a:lnTo>
                    <a:pt x="58" y="114"/>
                  </a:lnTo>
                  <a:lnTo>
                    <a:pt x="58" y="114"/>
                  </a:lnTo>
                  <a:close/>
                  <a:moveTo>
                    <a:pt x="370" y="84"/>
                  </a:moveTo>
                  <a:lnTo>
                    <a:pt x="370" y="84"/>
                  </a:lnTo>
                  <a:lnTo>
                    <a:pt x="370" y="87"/>
                  </a:lnTo>
                  <a:lnTo>
                    <a:pt x="370" y="87"/>
                  </a:lnTo>
                  <a:lnTo>
                    <a:pt x="374" y="87"/>
                  </a:lnTo>
                  <a:lnTo>
                    <a:pt x="374" y="87"/>
                  </a:lnTo>
                  <a:lnTo>
                    <a:pt x="374" y="84"/>
                  </a:lnTo>
                  <a:lnTo>
                    <a:pt x="374" y="84"/>
                  </a:lnTo>
                  <a:lnTo>
                    <a:pt x="370" y="84"/>
                  </a:lnTo>
                  <a:lnTo>
                    <a:pt x="370" y="84"/>
                  </a:lnTo>
                  <a:close/>
                  <a:moveTo>
                    <a:pt x="63" y="59"/>
                  </a:moveTo>
                  <a:lnTo>
                    <a:pt x="63" y="59"/>
                  </a:lnTo>
                  <a:lnTo>
                    <a:pt x="58" y="62"/>
                  </a:lnTo>
                  <a:lnTo>
                    <a:pt x="55" y="67"/>
                  </a:lnTo>
                  <a:lnTo>
                    <a:pt x="55" y="67"/>
                  </a:lnTo>
                  <a:lnTo>
                    <a:pt x="63" y="59"/>
                  </a:lnTo>
                  <a:lnTo>
                    <a:pt x="63" y="59"/>
                  </a:lnTo>
                  <a:close/>
                  <a:moveTo>
                    <a:pt x="227" y="112"/>
                  </a:moveTo>
                  <a:lnTo>
                    <a:pt x="227" y="112"/>
                  </a:lnTo>
                  <a:lnTo>
                    <a:pt x="224" y="116"/>
                  </a:lnTo>
                  <a:lnTo>
                    <a:pt x="224" y="116"/>
                  </a:lnTo>
                  <a:lnTo>
                    <a:pt x="228" y="114"/>
                  </a:lnTo>
                  <a:lnTo>
                    <a:pt x="228" y="114"/>
                  </a:lnTo>
                  <a:lnTo>
                    <a:pt x="227" y="112"/>
                  </a:lnTo>
                  <a:lnTo>
                    <a:pt x="227" y="112"/>
                  </a:lnTo>
                  <a:close/>
                  <a:moveTo>
                    <a:pt x="276" y="101"/>
                  </a:moveTo>
                  <a:lnTo>
                    <a:pt x="276" y="101"/>
                  </a:lnTo>
                  <a:lnTo>
                    <a:pt x="277" y="100"/>
                  </a:lnTo>
                  <a:lnTo>
                    <a:pt x="277" y="100"/>
                  </a:lnTo>
                  <a:lnTo>
                    <a:pt x="279" y="97"/>
                  </a:lnTo>
                  <a:lnTo>
                    <a:pt x="279" y="97"/>
                  </a:lnTo>
                  <a:lnTo>
                    <a:pt x="279" y="95"/>
                  </a:lnTo>
                  <a:lnTo>
                    <a:pt x="279" y="95"/>
                  </a:lnTo>
                  <a:lnTo>
                    <a:pt x="279" y="95"/>
                  </a:lnTo>
                  <a:lnTo>
                    <a:pt x="279" y="95"/>
                  </a:lnTo>
                  <a:lnTo>
                    <a:pt x="277" y="98"/>
                  </a:lnTo>
                  <a:lnTo>
                    <a:pt x="276" y="101"/>
                  </a:lnTo>
                  <a:lnTo>
                    <a:pt x="276" y="101"/>
                  </a:lnTo>
                  <a:close/>
                  <a:moveTo>
                    <a:pt x="221" y="78"/>
                  </a:moveTo>
                  <a:lnTo>
                    <a:pt x="221" y="78"/>
                  </a:lnTo>
                  <a:lnTo>
                    <a:pt x="217" y="76"/>
                  </a:lnTo>
                  <a:lnTo>
                    <a:pt x="217" y="76"/>
                  </a:lnTo>
                  <a:lnTo>
                    <a:pt x="217" y="82"/>
                  </a:lnTo>
                  <a:lnTo>
                    <a:pt x="217" y="82"/>
                  </a:lnTo>
                  <a:lnTo>
                    <a:pt x="219" y="82"/>
                  </a:lnTo>
                  <a:lnTo>
                    <a:pt x="219" y="82"/>
                  </a:lnTo>
                  <a:lnTo>
                    <a:pt x="221" y="78"/>
                  </a:lnTo>
                  <a:lnTo>
                    <a:pt x="221" y="78"/>
                  </a:lnTo>
                  <a:close/>
                  <a:moveTo>
                    <a:pt x="167" y="62"/>
                  </a:moveTo>
                  <a:lnTo>
                    <a:pt x="167" y="62"/>
                  </a:lnTo>
                  <a:lnTo>
                    <a:pt x="170" y="57"/>
                  </a:lnTo>
                  <a:lnTo>
                    <a:pt x="170" y="57"/>
                  </a:lnTo>
                  <a:lnTo>
                    <a:pt x="165" y="59"/>
                  </a:lnTo>
                  <a:lnTo>
                    <a:pt x="165" y="59"/>
                  </a:lnTo>
                  <a:lnTo>
                    <a:pt x="165" y="60"/>
                  </a:lnTo>
                  <a:lnTo>
                    <a:pt x="167" y="62"/>
                  </a:lnTo>
                  <a:lnTo>
                    <a:pt x="167" y="62"/>
                  </a:lnTo>
                  <a:close/>
                  <a:moveTo>
                    <a:pt x="150" y="95"/>
                  </a:moveTo>
                  <a:lnTo>
                    <a:pt x="150" y="95"/>
                  </a:lnTo>
                  <a:lnTo>
                    <a:pt x="148" y="98"/>
                  </a:lnTo>
                  <a:lnTo>
                    <a:pt x="150" y="101"/>
                  </a:lnTo>
                  <a:lnTo>
                    <a:pt x="150" y="101"/>
                  </a:lnTo>
                  <a:lnTo>
                    <a:pt x="151" y="97"/>
                  </a:lnTo>
                  <a:lnTo>
                    <a:pt x="151" y="97"/>
                  </a:lnTo>
                  <a:lnTo>
                    <a:pt x="150" y="95"/>
                  </a:lnTo>
                  <a:lnTo>
                    <a:pt x="150" y="95"/>
                  </a:lnTo>
                  <a:close/>
                  <a:moveTo>
                    <a:pt x="143" y="76"/>
                  </a:moveTo>
                  <a:lnTo>
                    <a:pt x="143" y="76"/>
                  </a:lnTo>
                  <a:lnTo>
                    <a:pt x="148" y="75"/>
                  </a:lnTo>
                  <a:lnTo>
                    <a:pt x="148" y="75"/>
                  </a:lnTo>
                  <a:lnTo>
                    <a:pt x="146" y="73"/>
                  </a:lnTo>
                  <a:lnTo>
                    <a:pt x="146" y="73"/>
                  </a:lnTo>
                  <a:lnTo>
                    <a:pt x="145" y="73"/>
                  </a:lnTo>
                  <a:lnTo>
                    <a:pt x="145" y="73"/>
                  </a:lnTo>
                  <a:lnTo>
                    <a:pt x="143" y="76"/>
                  </a:lnTo>
                  <a:lnTo>
                    <a:pt x="143" y="76"/>
                  </a:lnTo>
                  <a:close/>
                  <a:moveTo>
                    <a:pt x="240" y="119"/>
                  </a:moveTo>
                  <a:lnTo>
                    <a:pt x="240" y="119"/>
                  </a:lnTo>
                  <a:lnTo>
                    <a:pt x="243" y="109"/>
                  </a:lnTo>
                  <a:lnTo>
                    <a:pt x="243" y="109"/>
                  </a:lnTo>
                  <a:lnTo>
                    <a:pt x="241" y="109"/>
                  </a:lnTo>
                  <a:lnTo>
                    <a:pt x="241" y="109"/>
                  </a:lnTo>
                  <a:lnTo>
                    <a:pt x="240" y="117"/>
                  </a:lnTo>
                  <a:lnTo>
                    <a:pt x="240" y="117"/>
                  </a:lnTo>
                  <a:lnTo>
                    <a:pt x="240" y="119"/>
                  </a:lnTo>
                  <a:lnTo>
                    <a:pt x="240" y="119"/>
                  </a:lnTo>
                  <a:lnTo>
                    <a:pt x="240" y="119"/>
                  </a:lnTo>
                  <a:close/>
                  <a:moveTo>
                    <a:pt x="366" y="60"/>
                  </a:moveTo>
                  <a:lnTo>
                    <a:pt x="366" y="60"/>
                  </a:lnTo>
                  <a:lnTo>
                    <a:pt x="366" y="71"/>
                  </a:lnTo>
                  <a:lnTo>
                    <a:pt x="366" y="71"/>
                  </a:lnTo>
                  <a:lnTo>
                    <a:pt x="367" y="65"/>
                  </a:lnTo>
                  <a:lnTo>
                    <a:pt x="367" y="65"/>
                  </a:lnTo>
                  <a:lnTo>
                    <a:pt x="367" y="63"/>
                  </a:lnTo>
                  <a:lnTo>
                    <a:pt x="366" y="60"/>
                  </a:lnTo>
                  <a:lnTo>
                    <a:pt x="366" y="60"/>
                  </a:lnTo>
                  <a:close/>
                  <a:moveTo>
                    <a:pt x="347" y="97"/>
                  </a:moveTo>
                  <a:lnTo>
                    <a:pt x="347" y="97"/>
                  </a:lnTo>
                  <a:lnTo>
                    <a:pt x="344" y="98"/>
                  </a:lnTo>
                  <a:lnTo>
                    <a:pt x="344" y="98"/>
                  </a:lnTo>
                  <a:lnTo>
                    <a:pt x="345" y="101"/>
                  </a:lnTo>
                  <a:lnTo>
                    <a:pt x="345" y="101"/>
                  </a:lnTo>
                  <a:lnTo>
                    <a:pt x="347" y="101"/>
                  </a:lnTo>
                  <a:lnTo>
                    <a:pt x="347" y="101"/>
                  </a:lnTo>
                  <a:lnTo>
                    <a:pt x="347" y="97"/>
                  </a:lnTo>
                  <a:lnTo>
                    <a:pt x="347" y="97"/>
                  </a:lnTo>
                  <a:close/>
                  <a:moveTo>
                    <a:pt x="44" y="123"/>
                  </a:moveTo>
                  <a:lnTo>
                    <a:pt x="44" y="123"/>
                  </a:lnTo>
                  <a:lnTo>
                    <a:pt x="45" y="122"/>
                  </a:lnTo>
                  <a:lnTo>
                    <a:pt x="45" y="122"/>
                  </a:lnTo>
                  <a:lnTo>
                    <a:pt x="45" y="120"/>
                  </a:lnTo>
                  <a:lnTo>
                    <a:pt x="45" y="120"/>
                  </a:lnTo>
                  <a:lnTo>
                    <a:pt x="44" y="116"/>
                  </a:lnTo>
                  <a:lnTo>
                    <a:pt x="44" y="116"/>
                  </a:lnTo>
                  <a:lnTo>
                    <a:pt x="42" y="117"/>
                  </a:lnTo>
                  <a:lnTo>
                    <a:pt x="42" y="117"/>
                  </a:lnTo>
                  <a:lnTo>
                    <a:pt x="44" y="120"/>
                  </a:lnTo>
                  <a:lnTo>
                    <a:pt x="44" y="123"/>
                  </a:lnTo>
                  <a:lnTo>
                    <a:pt x="44" y="123"/>
                  </a:lnTo>
                  <a:lnTo>
                    <a:pt x="44" y="123"/>
                  </a:lnTo>
                  <a:lnTo>
                    <a:pt x="44" y="123"/>
                  </a:lnTo>
                  <a:close/>
                  <a:moveTo>
                    <a:pt x="112" y="125"/>
                  </a:moveTo>
                  <a:lnTo>
                    <a:pt x="112" y="125"/>
                  </a:lnTo>
                  <a:lnTo>
                    <a:pt x="116" y="117"/>
                  </a:lnTo>
                  <a:lnTo>
                    <a:pt x="116" y="117"/>
                  </a:lnTo>
                  <a:lnTo>
                    <a:pt x="116" y="117"/>
                  </a:lnTo>
                  <a:lnTo>
                    <a:pt x="116" y="117"/>
                  </a:lnTo>
                  <a:lnTo>
                    <a:pt x="112" y="123"/>
                  </a:lnTo>
                  <a:lnTo>
                    <a:pt x="112" y="123"/>
                  </a:lnTo>
                  <a:lnTo>
                    <a:pt x="112" y="125"/>
                  </a:lnTo>
                  <a:lnTo>
                    <a:pt x="112" y="125"/>
                  </a:lnTo>
                  <a:close/>
                  <a:moveTo>
                    <a:pt x="222" y="119"/>
                  </a:moveTo>
                  <a:lnTo>
                    <a:pt x="222" y="119"/>
                  </a:lnTo>
                  <a:lnTo>
                    <a:pt x="224" y="123"/>
                  </a:lnTo>
                  <a:lnTo>
                    <a:pt x="224" y="123"/>
                  </a:lnTo>
                  <a:lnTo>
                    <a:pt x="227" y="119"/>
                  </a:lnTo>
                  <a:lnTo>
                    <a:pt x="227" y="119"/>
                  </a:lnTo>
                  <a:lnTo>
                    <a:pt x="227" y="119"/>
                  </a:lnTo>
                  <a:lnTo>
                    <a:pt x="227" y="119"/>
                  </a:lnTo>
                  <a:lnTo>
                    <a:pt x="222" y="119"/>
                  </a:lnTo>
                  <a:lnTo>
                    <a:pt x="222" y="119"/>
                  </a:lnTo>
                  <a:close/>
                  <a:moveTo>
                    <a:pt x="139" y="112"/>
                  </a:moveTo>
                  <a:lnTo>
                    <a:pt x="139" y="112"/>
                  </a:lnTo>
                  <a:lnTo>
                    <a:pt x="140" y="114"/>
                  </a:lnTo>
                  <a:lnTo>
                    <a:pt x="140" y="112"/>
                  </a:lnTo>
                  <a:lnTo>
                    <a:pt x="140" y="112"/>
                  </a:lnTo>
                  <a:lnTo>
                    <a:pt x="145" y="112"/>
                  </a:lnTo>
                  <a:lnTo>
                    <a:pt x="145" y="112"/>
                  </a:lnTo>
                  <a:lnTo>
                    <a:pt x="145" y="109"/>
                  </a:lnTo>
                  <a:lnTo>
                    <a:pt x="145" y="109"/>
                  </a:lnTo>
                  <a:lnTo>
                    <a:pt x="139" y="112"/>
                  </a:lnTo>
                  <a:lnTo>
                    <a:pt x="139" y="112"/>
                  </a:lnTo>
                  <a:close/>
                  <a:moveTo>
                    <a:pt x="214" y="134"/>
                  </a:moveTo>
                  <a:lnTo>
                    <a:pt x="214" y="134"/>
                  </a:lnTo>
                  <a:lnTo>
                    <a:pt x="216" y="134"/>
                  </a:lnTo>
                  <a:lnTo>
                    <a:pt x="216" y="134"/>
                  </a:lnTo>
                  <a:lnTo>
                    <a:pt x="217" y="131"/>
                  </a:lnTo>
                  <a:lnTo>
                    <a:pt x="217" y="131"/>
                  </a:lnTo>
                  <a:lnTo>
                    <a:pt x="217" y="130"/>
                  </a:lnTo>
                  <a:lnTo>
                    <a:pt x="217" y="128"/>
                  </a:lnTo>
                  <a:lnTo>
                    <a:pt x="217" y="128"/>
                  </a:lnTo>
                  <a:lnTo>
                    <a:pt x="214" y="134"/>
                  </a:lnTo>
                  <a:lnTo>
                    <a:pt x="214" y="134"/>
                  </a:lnTo>
                  <a:close/>
                  <a:moveTo>
                    <a:pt x="80" y="56"/>
                  </a:moveTo>
                  <a:lnTo>
                    <a:pt x="80" y="56"/>
                  </a:lnTo>
                  <a:lnTo>
                    <a:pt x="75" y="59"/>
                  </a:lnTo>
                  <a:lnTo>
                    <a:pt x="75" y="59"/>
                  </a:lnTo>
                  <a:lnTo>
                    <a:pt x="77" y="60"/>
                  </a:lnTo>
                  <a:lnTo>
                    <a:pt x="77" y="60"/>
                  </a:lnTo>
                  <a:lnTo>
                    <a:pt x="79" y="57"/>
                  </a:lnTo>
                  <a:lnTo>
                    <a:pt x="79" y="57"/>
                  </a:lnTo>
                  <a:lnTo>
                    <a:pt x="80" y="56"/>
                  </a:lnTo>
                  <a:lnTo>
                    <a:pt x="80" y="56"/>
                  </a:lnTo>
                  <a:close/>
                  <a:moveTo>
                    <a:pt x="243" y="82"/>
                  </a:moveTo>
                  <a:lnTo>
                    <a:pt x="243" y="82"/>
                  </a:lnTo>
                  <a:lnTo>
                    <a:pt x="244" y="81"/>
                  </a:lnTo>
                  <a:lnTo>
                    <a:pt x="243" y="79"/>
                  </a:lnTo>
                  <a:lnTo>
                    <a:pt x="243" y="79"/>
                  </a:lnTo>
                  <a:lnTo>
                    <a:pt x="241" y="81"/>
                  </a:lnTo>
                  <a:lnTo>
                    <a:pt x="241" y="82"/>
                  </a:lnTo>
                  <a:lnTo>
                    <a:pt x="241" y="82"/>
                  </a:lnTo>
                  <a:lnTo>
                    <a:pt x="243" y="82"/>
                  </a:lnTo>
                  <a:lnTo>
                    <a:pt x="243" y="82"/>
                  </a:lnTo>
                  <a:close/>
                  <a:moveTo>
                    <a:pt x="314" y="27"/>
                  </a:moveTo>
                  <a:lnTo>
                    <a:pt x="314" y="27"/>
                  </a:lnTo>
                  <a:lnTo>
                    <a:pt x="311" y="29"/>
                  </a:lnTo>
                  <a:lnTo>
                    <a:pt x="311" y="29"/>
                  </a:lnTo>
                  <a:lnTo>
                    <a:pt x="315" y="30"/>
                  </a:lnTo>
                  <a:lnTo>
                    <a:pt x="315" y="30"/>
                  </a:lnTo>
                  <a:lnTo>
                    <a:pt x="314" y="27"/>
                  </a:lnTo>
                  <a:lnTo>
                    <a:pt x="314" y="27"/>
                  </a:lnTo>
                  <a:close/>
                  <a:moveTo>
                    <a:pt x="176" y="37"/>
                  </a:moveTo>
                  <a:lnTo>
                    <a:pt x="176" y="37"/>
                  </a:lnTo>
                  <a:lnTo>
                    <a:pt x="170" y="34"/>
                  </a:lnTo>
                  <a:lnTo>
                    <a:pt x="170" y="34"/>
                  </a:lnTo>
                  <a:lnTo>
                    <a:pt x="170" y="35"/>
                  </a:lnTo>
                  <a:lnTo>
                    <a:pt x="170" y="35"/>
                  </a:lnTo>
                  <a:lnTo>
                    <a:pt x="176" y="37"/>
                  </a:lnTo>
                  <a:lnTo>
                    <a:pt x="176" y="37"/>
                  </a:lnTo>
                  <a:lnTo>
                    <a:pt x="176" y="37"/>
                  </a:lnTo>
                  <a:lnTo>
                    <a:pt x="176" y="37"/>
                  </a:lnTo>
                  <a:lnTo>
                    <a:pt x="176" y="37"/>
                  </a:lnTo>
                  <a:lnTo>
                    <a:pt x="176" y="37"/>
                  </a:lnTo>
                  <a:close/>
                  <a:moveTo>
                    <a:pt x="131" y="63"/>
                  </a:moveTo>
                  <a:lnTo>
                    <a:pt x="131" y="63"/>
                  </a:lnTo>
                  <a:lnTo>
                    <a:pt x="132" y="68"/>
                  </a:lnTo>
                  <a:lnTo>
                    <a:pt x="132" y="68"/>
                  </a:lnTo>
                  <a:lnTo>
                    <a:pt x="134" y="67"/>
                  </a:lnTo>
                  <a:lnTo>
                    <a:pt x="134" y="67"/>
                  </a:lnTo>
                  <a:lnTo>
                    <a:pt x="134" y="63"/>
                  </a:lnTo>
                  <a:lnTo>
                    <a:pt x="134" y="63"/>
                  </a:lnTo>
                  <a:lnTo>
                    <a:pt x="131" y="63"/>
                  </a:lnTo>
                  <a:lnTo>
                    <a:pt x="131" y="63"/>
                  </a:lnTo>
                  <a:close/>
                  <a:moveTo>
                    <a:pt x="320" y="27"/>
                  </a:moveTo>
                  <a:lnTo>
                    <a:pt x="320" y="27"/>
                  </a:lnTo>
                  <a:lnTo>
                    <a:pt x="320" y="30"/>
                  </a:lnTo>
                  <a:lnTo>
                    <a:pt x="320" y="30"/>
                  </a:lnTo>
                  <a:lnTo>
                    <a:pt x="323" y="30"/>
                  </a:lnTo>
                  <a:lnTo>
                    <a:pt x="323" y="30"/>
                  </a:lnTo>
                  <a:lnTo>
                    <a:pt x="323" y="27"/>
                  </a:lnTo>
                  <a:lnTo>
                    <a:pt x="320" y="27"/>
                  </a:lnTo>
                  <a:lnTo>
                    <a:pt x="320" y="27"/>
                  </a:lnTo>
                  <a:close/>
                  <a:moveTo>
                    <a:pt x="257" y="71"/>
                  </a:moveTo>
                  <a:lnTo>
                    <a:pt x="257" y="71"/>
                  </a:lnTo>
                  <a:lnTo>
                    <a:pt x="258" y="75"/>
                  </a:lnTo>
                  <a:lnTo>
                    <a:pt x="258" y="75"/>
                  </a:lnTo>
                  <a:lnTo>
                    <a:pt x="258" y="75"/>
                  </a:lnTo>
                  <a:lnTo>
                    <a:pt x="258" y="75"/>
                  </a:lnTo>
                  <a:lnTo>
                    <a:pt x="260" y="68"/>
                  </a:lnTo>
                  <a:lnTo>
                    <a:pt x="260" y="68"/>
                  </a:lnTo>
                  <a:lnTo>
                    <a:pt x="257" y="71"/>
                  </a:lnTo>
                  <a:lnTo>
                    <a:pt x="257" y="71"/>
                  </a:lnTo>
                  <a:close/>
                  <a:moveTo>
                    <a:pt x="36" y="127"/>
                  </a:moveTo>
                  <a:lnTo>
                    <a:pt x="36" y="127"/>
                  </a:lnTo>
                  <a:lnTo>
                    <a:pt x="33" y="128"/>
                  </a:lnTo>
                  <a:lnTo>
                    <a:pt x="33" y="128"/>
                  </a:lnTo>
                  <a:lnTo>
                    <a:pt x="36" y="131"/>
                  </a:lnTo>
                  <a:lnTo>
                    <a:pt x="36" y="131"/>
                  </a:lnTo>
                  <a:lnTo>
                    <a:pt x="36" y="127"/>
                  </a:lnTo>
                  <a:lnTo>
                    <a:pt x="36" y="127"/>
                  </a:lnTo>
                  <a:close/>
                  <a:moveTo>
                    <a:pt x="181" y="76"/>
                  </a:moveTo>
                  <a:lnTo>
                    <a:pt x="181" y="76"/>
                  </a:lnTo>
                  <a:lnTo>
                    <a:pt x="181" y="76"/>
                  </a:lnTo>
                  <a:lnTo>
                    <a:pt x="181" y="76"/>
                  </a:lnTo>
                  <a:lnTo>
                    <a:pt x="180" y="71"/>
                  </a:lnTo>
                  <a:lnTo>
                    <a:pt x="180" y="71"/>
                  </a:lnTo>
                  <a:lnTo>
                    <a:pt x="180" y="71"/>
                  </a:lnTo>
                  <a:lnTo>
                    <a:pt x="180" y="71"/>
                  </a:lnTo>
                  <a:lnTo>
                    <a:pt x="180" y="73"/>
                  </a:lnTo>
                  <a:lnTo>
                    <a:pt x="180" y="73"/>
                  </a:lnTo>
                  <a:lnTo>
                    <a:pt x="180" y="75"/>
                  </a:lnTo>
                  <a:lnTo>
                    <a:pt x="180" y="75"/>
                  </a:lnTo>
                  <a:lnTo>
                    <a:pt x="181" y="76"/>
                  </a:lnTo>
                  <a:lnTo>
                    <a:pt x="181" y="76"/>
                  </a:lnTo>
                  <a:close/>
                  <a:moveTo>
                    <a:pt x="271" y="119"/>
                  </a:moveTo>
                  <a:lnTo>
                    <a:pt x="271" y="119"/>
                  </a:lnTo>
                  <a:lnTo>
                    <a:pt x="274" y="117"/>
                  </a:lnTo>
                  <a:lnTo>
                    <a:pt x="274" y="117"/>
                  </a:lnTo>
                  <a:lnTo>
                    <a:pt x="273" y="116"/>
                  </a:lnTo>
                  <a:lnTo>
                    <a:pt x="273" y="116"/>
                  </a:lnTo>
                  <a:lnTo>
                    <a:pt x="273" y="116"/>
                  </a:lnTo>
                  <a:lnTo>
                    <a:pt x="273" y="116"/>
                  </a:lnTo>
                  <a:lnTo>
                    <a:pt x="271" y="119"/>
                  </a:lnTo>
                  <a:lnTo>
                    <a:pt x="271" y="119"/>
                  </a:lnTo>
                  <a:close/>
                  <a:moveTo>
                    <a:pt x="142" y="145"/>
                  </a:moveTo>
                  <a:lnTo>
                    <a:pt x="142" y="145"/>
                  </a:lnTo>
                  <a:lnTo>
                    <a:pt x="143" y="141"/>
                  </a:lnTo>
                  <a:lnTo>
                    <a:pt x="143" y="141"/>
                  </a:lnTo>
                  <a:lnTo>
                    <a:pt x="143" y="139"/>
                  </a:lnTo>
                  <a:lnTo>
                    <a:pt x="143" y="139"/>
                  </a:lnTo>
                  <a:lnTo>
                    <a:pt x="142" y="142"/>
                  </a:lnTo>
                  <a:lnTo>
                    <a:pt x="142" y="145"/>
                  </a:lnTo>
                  <a:lnTo>
                    <a:pt x="142" y="145"/>
                  </a:lnTo>
                  <a:close/>
                  <a:moveTo>
                    <a:pt x="301" y="63"/>
                  </a:moveTo>
                  <a:lnTo>
                    <a:pt x="301" y="63"/>
                  </a:lnTo>
                  <a:lnTo>
                    <a:pt x="301" y="59"/>
                  </a:lnTo>
                  <a:lnTo>
                    <a:pt x="301" y="59"/>
                  </a:lnTo>
                  <a:lnTo>
                    <a:pt x="299" y="59"/>
                  </a:lnTo>
                  <a:lnTo>
                    <a:pt x="299" y="59"/>
                  </a:lnTo>
                  <a:lnTo>
                    <a:pt x="301" y="63"/>
                  </a:lnTo>
                  <a:lnTo>
                    <a:pt x="301" y="63"/>
                  </a:lnTo>
                  <a:close/>
                  <a:moveTo>
                    <a:pt x="217" y="175"/>
                  </a:moveTo>
                  <a:lnTo>
                    <a:pt x="217" y="175"/>
                  </a:lnTo>
                  <a:lnTo>
                    <a:pt x="217" y="175"/>
                  </a:lnTo>
                  <a:lnTo>
                    <a:pt x="217" y="175"/>
                  </a:lnTo>
                  <a:lnTo>
                    <a:pt x="214" y="171"/>
                  </a:lnTo>
                  <a:lnTo>
                    <a:pt x="214" y="171"/>
                  </a:lnTo>
                  <a:lnTo>
                    <a:pt x="213" y="171"/>
                  </a:lnTo>
                  <a:lnTo>
                    <a:pt x="213" y="171"/>
                  </a:lnTo>
                  <a:lnTo>
                    <a:pt x="217" y="175"/>
                  </a:lnTo>
                  <a:lnTo>
                    <a:pt x="217" y="175"/>
                  </a:lnTo>
                  <a:close/>
                  <a:moveTo>
                    <a:pt x="276" y="112"/>
                  </a:moveTo>
                  <a:lnTo>
                    <a:pt x="276" y="112"/>
                  </a:lnTo>
                  <a:lnTo>
                    <a:pt x="277" y="116"/>
                  </a:lnTo>
                  <a:lnTo>
                    <a:pt x="277" y="116"/>
                  </a:lnTo>
                  <a:lnTo>
                    <a:pt x="277" y="114"/>
                  </a:lnTo>
                  <a:lnTo>
                    <a:pt x="276" y="111"/>
                  </a:lnTo>
                  <a:lnTo>
                    <a:pt x="276" y="111"/>
                  </a:lnTo>
                  <a:lnTo>
                    <a:pt x="276" y="112"/>
                  </a:lnTo>
                  <a:lnTo>
                    <a:pt x="276" y="112"/>
                  </a:lnTo>
                  <a:close/>
                  <a:moveTo>
                    <a:pt x="116" y="70"/>
                  </a:moveTo>
                  <a:lnTo>
                    <a:pt x="116" y="70"/>
                  </a:lnTo>
                  <a:lnTo>
                    <a:pt x="115" y="67"/>
                  </a:lnTo>
                  <a:lnTo>
                    <a:pt x="115" y="67"/>
                  </a:lnTo>
                  <a:lnTo>
                    <a:pt x="113" y="67"/>
                  </a:lnTo>
                  <a:lnTo>
                    <a:pt x="113" y="67"/>
                  </a:lnTo>
                  <a:lnTo>
                    <a:pt x="113" y="70"/>
                  </a:lnTo>
                  <a:lnTo>
                    <a:pt x="113" y="70"/>
                  </a:lnTo>
                  <a:lnTo>
                    <a:pt x="116" y="70"/>
                  </a:lnTo>
                  <a:lnTo>
                    <a:pt x="116" y="70"/>
                  </a:lnTo>
                  <a:close/>
                  <a:moveTo>
                    <a:pt x="326" y="27"/>
                  </a:moveTo>
                  <a:lnTo>
                    <a:pt x="326" y="27"/>
                  </a:lnTo>
                  <a:lnTo>
                    <a:pt x="328" y="30"/>
                  </a:lnTo>
                  <a:lnTo>
                    <a:pt x="328" y="30"/>
                  </a:lnTo>
                  <a:lnTo>
                    <a:pt x="331" y="29"/>
                  </a:lnTo>
                  <a:lnTo>
                    <a:pt x="331" y="29"/>
                  </a:lnTo>
                  <a:lnTo>
                    <a:pt x="326" y="27"/>
                  </a:lnTo>
                  <a:lnTo>
                    <a:pt x="326" y="27"/>
                  </a:lnTo>
                  <a:close/>
                  <a:moveTo>
                    <a:pt x="352" y="24"/>
                  </a:moveTo>
                  <a:lnTo>
                    <a:pt x="352" y="24"/>
                  </a:lnTo>
                  <a:lnTo>
                    <a:pt x="347" y="21"/>
                  </a:lnTo>
                  <a:lnTo>
                    <a:pt x="347" y="21"/>
                  </a:lnTo>
                  <a:lnTo>
                    <a:pt x="347" y="22"/>
                  </a:lnTo>
                  <a:lnTo>
                    <a:pt x="347" y="22"/>
                  </a:lnTo>
                  <a:lnTo>
                    <a:pt x="347" y="24"/>
                  </a:lnTo>
                  <a:lnTo>
                    <a:pt x="347" y="24"/>
                  </a:lnTo>
                  <a:lnTo>
                    <a:pt x="350" y="24"/>
                  </a:lnTo>
                  <a:lnTo>
                    <a:pt x="352" y="24"/>
                  </a:lnTo>
                  <a:lnTo>
                    <a:pt x="352" y="24"/>
                  </a:lnTo>
                  <a:lnTo>
                    <a:pt x="352" y="24"/>
                  </a:lnTo>
                  <a:lnTo>
                    <a:pt x="352" y="24"/>
                  </a:lnTo>
                  <a:close/>
                  <a:moveTo>
                    <a:pt x="247" y="81"/>
                  </a:moveTo>
                  <a:lnTo>
                    <a:pt x="247" y="81"/>
                  </a:lnTo>
                  <a:lnTo>
                    <a:pt x="249" y="81"/>
                  </a:lnTo>
                  <a:lnTo>
                    <a:pt x="249" y="81"/>
                  </a:lnTo>
                  <a:lnTo>
                    <a:pt x="249" y="76"/>
                  </a:lnTo>
                  <a:lnTo>
                    <a:pt x="249" y="76"/>
                  </a:lnTo>
                  <a:lnTo>
                    <a:pt x="247" y="76"/>
                  </a:lnTo>
                  <a:lnTo>
                    <a:pt x="247" y="76"/>
                  </a:lnTo>
                  <a:lnTo>
                    <a:pt x="247" y="79"/>
                  </a:lnTo>
                  <a:lnTo>
                    <a:pt x="247" y="81"/>
                  </a:lnTo>
                  <a:lnTo>
                    <a:pt x="247" y="81"/>
                  </a:lnTo>
                  <a:close/>
                  <a:moveTo>
                    <a:pt x="293" y="136"/>
                  </a:moveTo>
                  <a:lnTo>
                    <a:pt x="293" y="136"/>
                  </a:lnTo>
                  <a:lnTo>
                    <a:pt x="296" y="134"/>
                  </a:lnTo>
                  <a:lnTo>
                    <a:pt x="296" y="133"/>
                  </a:lnTo>
                  <a:lnTo>
                    <a:pt x="296" y="133"/>
                  </a:lnTo>
                  <a:lnTo>
                    <a:pt x="295" y="134"/>
                  </a:lnTo>
                  <a:lnTo>
                    <a:pt x="293" y="136"/>
                  </a:lnTo>
                  <a:lnTo>
                    <a:pt x="293" y="136"/>
                  </a:lnTo>
                  <a:close/>
                  <a:moveTo>
                    <a:pt x="260" y="123"/>
                  </a:moveTo>
                  <a:lnTo>
                    <a:pt x="260" y="123"/>
                  </a:lnTo>
                  <a:lnTo>
                    <a:pt x="258" y="127"/>
                  </a:lnTo>
                  <a:lnTo>
                    <a:pt x="258" y="130"/>
                  </a:lnTo>
                  <a:lnTo>
                    <a:pt x="258" y="130"/>
                  </a:lnTo>
                  <a:lnTo>
                    <a:pt x="260" y="123"/>
                  </a:lnTo>
                  <a:lnTo>
                    <a:pt x="260" y="123"/>
                  </a:lnTo>
                  <a:close/>
                  <a:moveTo>
                    <a:pt x="293" y="123"/>
                  </a:moveTo>
                  <a:lnTo>
                    <a:pt x="293" y="123"/>
                  </a:lnTo>
                  <a:lnTo>
                    <a:pt x="292" y="125"/>
                  </a:lnTo>
                  <a:lnTo>
                    <a:pt x="292" y="128"/>
                  </a:lnTo>
                  <a:lnTo>
                    <a:pt x="292" y="128"/>
                  </a:lnTo>
                  <a:lnTo>
                    <a:pt x="292" y="128"/>
                  </a:lnTo>
                  <a:lnTo>
                    <a:pt x="292" y="128"/>
                  </a:lnTo>
                  <a:lnTo>
                    <a:pt x="295" y="125"/>
                  </a:lnTo>
                  <a:lnTo>
                    <a:pt x="295" y="125"/>
                  </a:lnTo>
                  <a:lnTo>
                    <a:pt x="293" y="123"/>
                  </a:lnTo>
                  <a:lnTo>
                    <a:pt x="293" y="123"/>
                  </a:lnTo>
                  <a:close/>
                  <a:moveTo>
                    <a:pt x="304" y="35"/>
                  </a:moveTo>
                  <a:lnTo>
                    <a:pt x="304" y="35"/>
                  </a:lnTo>
                  <a:lnTo>
                    <a:pt x="306" y="34"/>
                  </a:lnTo>
                  <a:lnTo>
                    <a:pt x="306" y="32"/>
                  </a:lnTo>
                  <a:lnTo>
                    <a:pt x="306" y="32"/>
                  </a:lnTo>
                  <a:lnTo>
                    <a:pt x="303" y="32"/>
                  </a:lnTo>
                  <a:lnTo>
                    <a:pt x="303" y="32"/>
                  </a:lnTo>
                  <a:lnTo>
                    <a:pt x="304" y="35"/>
                  </a:lnTo>
                  <a:lnTo>
                    <a:pt x="304" y="35"/>
                  </a:lnTo>
                  <a:close/>
                  <a:moveTo>
                    <a:pt x="358" y="43"/>
                  </a:moveTo>
                  <a:lnTo>
                    <a:pt x="358" y="43"/>
                  </a:lnTo>
                  <a:lnTo>
                    <a:pt x="356" y="45"/>
                  </a:lnTo>
                  <a:lnTo>
                    <a:pt x="358" y="46"/>
                  </a:lnTo>
                  <a:lnTo>
                    <a:pt x="358" y="46"/>
                  </a:lnTo>
                  <a:lnTo>
                    <a:pt x="359" y="48"/>
                  </a:lnTo>
                  <a:lnTo>
                    <a:pt x="359" y="48"/>
                  </a:lnTo>
                  <a:lnTo>
                    <a:pt x="361" y="48"/>
                  </a:lnTo>
                  <a:lnTo>
                    <a:pt x="361" y="48"/>
                  </a:lnTo>
                  <a:lnTo>
                    <a:pt x="358" y="43"/>
                  </a:lnTo>
                  <a:lnTo>
                    <a:pt x="358" y="43"/>
                  </a:lnTo>
                  <a:close/>
                  <a:moveTo>
                    <a:pt x="33" y="101"/>
                  </a:moveTo>
                  <a:lnTo>
                    <a:pt x="33" y="101"/>
                  </a:lnTo>
                  <a:lnTo>
                    <a:pt x="33" y="101"/>
                  </a:lnTo>
                  <a:lnTo>
                    <a:pt x="33" y="101"/>
                  </a:lnTo>
                  <a:lnTo>
                    <a:pt x="31" y="108"/>
                  </a:lnTo>
                  <a:lnTo>
                    <a:pt x="31" y="108"/>
                  </a:lnTo>
                  <a:lnTo>
                    <a:pt x="31" y="108"/>
                  </a:lnTo>
                  <a:lnTo>
                    <a:pt x="31" y="108"/>
                  </a:lnTo>
                  <a:lnTo>
                    <a:pt x="33" y="103"/>
                  </a:lnTo>
                  <a:lnTo>
                    <a:pt x="33" y="103"/>
                  </a:lnTo>
                  <a:lnTo>
                    <a:pt x="33" y="101"/>
                  </a:lnTo>
                  <a:lnTo>
                    <a:pt x="33" y="101"/>
                  </a:lnTo>
                  <a:close/>
                  <a:moveTo>
                    <a:pt x="285" y="119"/>
                  </a:moveTo>
                  <a:lnTo>
                    <a:pt x="285" y="119"/>
                  </a:lnTo>
                  <a:lnTo>
                    <a:pt x="282" y="120"/>
                  </a:lnTo>
                  <a:lnTo>
                    <a:pt x="282" y="120"/>
                  </a:lnTo>
                  <a:lnTo>
                    <a:pt x="284" y="123"/>
                  </a:lnTo>
                  <a:lnTo>
                    <a:pt x="284" y="123"/>
                  </a:lnTo>
                  <a:lnTo>
                    <a:pt x="285" y="123"/>
                  </a:lnTo>
                  <a:lnTo>
                    <a:pt x="285" y="123"/>
                  </a:lnTo>
                  <a:lnTo>
                    <a:pt x="285" y="119"/>
                  </a:lnTo>
                  <a:lnTo>
                    <a:pt x="285" y="119"/>
                  </a:lnTo>
                  <a:close/>
                  <a:moveTo>
                    <a:pt x="131" y="81"/>
                  </a:moveTo>
                  <a:lnTo>
                    <a:pt x="131" y="81"/>
                  </a:lnTo>
                  <a:lnTo>
                    <a:pt x="129" y="82"/>
                  </a:lnTo>
                  <a:lnTo>
                    <a:pt x="129" y="84"/>
                  </a:lnTo>
                  <a:lnTo>
                    <a:pt x="129" y="84"/>
                  </a:lnTo>
                  <a:lnTo>
                    <a:pt x="131" y="82"/>
                  </a:lnTo>
                  <a:lnTo>
                    <a:pt x="131" y="82"/>
                  </a:lnTo>
                  <a:lnTo>
                    <a:pt x="131" y="81"/>
                  </a:lnTo>
                  <a:lnTo>
                    <a:pt x="131" y="81"/>
                  </a:lnTo>
                  <a:close/>
                  <a:moveTo>
                    <a:pt x="129" y="38"/>
                  </a:moveTo>
                  <a:lnTo>
                    <a:pt x="129" y="38"/>
                  </a:lnTo>
                  <a:lnTo>
                    <a:pt x="123" y="38"/>
                  </a:lnTo>
                  <a:lnTo>
                    <a:pt x="123" y="38"/>
                  </a:lnTo>
                  <a:lnTo>
                    <a:pt x="124" y="38"/>
                  </a:lnTo>
                  <a:lnTo>
                    <a:pt x="124" y="38"/>
                  </a:lnTo>
                  <a:lnTo>
                    <a:pt x="129" y="38"/>
                  </a:lnTo>
                  <a:lnTo>
                    <a:pt x="129" y="38"/>
                  </a:lnTo>
                  <a:close/>
                  <a:moveTo>
                    <a:pt x="82" y="87"/>
                  </a:moveTo>
                  <a:lnTo>
                    <a:pt x="82" y="87"/>
                  </a:lnTo>
                  <a:lnTo>
                    <a:pt x="83" y="87"/>
                  </a:lnTo>
                  <a:lnTo>
                    <a:pt x="83" y="87"/>
                  </a:lnTo>
                  <a:lnTo>
                    <a:pt x="82" y="84"/>
                  </a:lnTo>
                  <a:lnTo>
                    <a:pt x="82" y="84"/>
                  </a:lnTo>
                  <a:lnTo>
                    <a:pt x="80" y="86"/>
                  </a:lnTo>
                  <a:lnTo>
                    <a:pt x="82" y="87"/>
                  </a:lnTo>
                  <a:lnTo>
                    <a:pt x="82" y="87"/>
                  </a:lnTo>
                  <a:close/>
                  <a:moveTo>
                    <a:pt x="135" y="87"/>
                  </a:moveTo>
                  <a:lnTo>
                    <a:pt x="135" y="87"/>
                  </a:lnTo>
                  <a:lnTo>
                    <a:pt x="137" y="86"/>
                  </a:lnTo>
                  <a:lnTo>
                    <a:pt x="137" y="86"/>
                  </a:lnTo>
                  <a:lnTo>
                    <a:pt x="139" y="84"/>
                  </a:lnTo>
                  <a:lnTo>
                    <a:pt x="139" y="84"/>
                  </a:lnTo>
                  <a:lnTo>
                    <a:pt x="135" y="84"/>
                  </a:lnTo>
                  <a:lnTo>
                    <a:pt x="135" y="87"/>
                  </a:lnTo>
                  <a:lnTo>
                    <a:pt x="135" y="87"/>
                  </a:lnTo>
                  <a:close/>
                  <a:moveTo>
                    <a:pt x="317" y="35"/>
                  </a:moveTo>
                  <a:lnTo>
                    <a:pt x="317" y="35"/>
                  </a:lnTo>
                  <a:lnTo>
                    <a:pt x="314" y="34"/>
                  </a:lnTo>
                  <a:lnTo>
                    <a:pt x="314" y="35"/>
                  </a:lnTo>
                  <a:lnTo>
                    <a:pt x="314" y="35"/>
                  </a:lnTo>
                  <a:lnTo>
                    <a:pt x="309" y="37"/>
                  </a:lnTo>
                  <a:lnTo>
                    <a:pt x="309" y="37"/>
                  </a:lnTo>
                  <a:lnTo>
                    <a:pt x="309" y="37"/>
                  </a:lnTo>
                  <a:lnTo>
                    <a:pt x="309" y="37"/>
                  </a:lnTo>
                  <a:lnTo>
                    <a:pt x="317" y="35"/>
                  </a:lnTo>
                  <a:lnTo>
                    <a:pt x="317" y="35"/>
                  </a:lnTo>
                  <a:close/>
                  <a:moveTo>
                    <a:pt x="115" y="104"/>
                  </a:moveTo>
                  <a:lnTo>
                    <a:pt x="115" y="104"/>
                  </a:lnTo>
                  <a:lnTo>
                    <a:pt x="116" y="104"/>
                  </a:lnTo>
                  <a:lnTo>
                    <a:pt x="116" y="104"/>
                  </a:lnTo>
                  <a:lnTo>
                    <a:pt x="118" y="101"/>
                  </a:lnTo>
                  <a:lnTo>
                    <a:pt x="118" y="101"/>
                  </a:lnTo>
                  <a:lnTo>
                    <a:pt x="116" y="98"/>
                  </a:lnTo>
                  <a:lnTo>
                    <a:pt x="116" y="98"/>
                  </a:lnTo>
                  <a:lnTo>
                    <a:pt x="115" y="104"/>
                  </a:lnTo>
                  <a:lnTo>
                    <a:pt x="115" y="104"/>
                  </a:lnTo>
                  <a:close/>
                  <a:moveTo>
                    <a:pt x="221" y="142"/>
                  </a:moveTo>
                  <a:lnTo>
                    <a:pt x="221" y="142"/>
                  </a:lnTo>
                  <a:lnTo>
                    <a:pt x="219" y="144"/>
                  </a:lnTo>
                  <a:lnTo>
                    <a:pt x="219" y="144"/>
                  </a:lnTo>
                  <a:lnTo>
                    <a:pt x="219" y="145"/>
                  </a:lnTo>
                  <a:lnTo>
                    <a:pt x="219" y="145"/>
                  </a:lnTo>
                  <a:lnTo>
                    <a:pt x="221" y="144"/>
                  </a:lnTo>
                  <a:lnTo>
                    <a:pt x="221" y="142"/>
                  </a:lnTo>
                  <a:lnTo>
                    <a:pt x="221" y="142"/>
                  </a:lnTo>
                  <a:close/>
                  <a:moveTo>
                    <a:pt x="158" y="120"/>
                  </a:moveTo>
                  <a:lnTo>
                    <a:pt x="158" y="120"/>
                  </a:lnTo>
                  <a:lnTo>
                    <a:pt x="158" y="120"/>
                  </a:lnTo>
                  <a:lnTo>
                    <a:pt x="158" y="120"/>
                  </a:lnTo>
                  <a:lnTo>
                    <a:pt x="161" y="120"/>
                  </a:lnTo>
                  <a:lnTo>
                    <a:pt x="161" y="120"/>
                  </a:lnTo>
                  <a:lnTo>
                    <a:pt x="159" y="117"/>
                  </a:lnTo>
                  <a:lnTo>
                    <a:pt x="159" y="117"/>
                  </a:lnTo>
                  <a:lnTo>
                    <a:pt x="158" y="120"/>
                  </a:lnTo>
                  <a:lnTo>
                    <a:pt x="158" y="120"/>
                  </a:lnTo>
                  <a:close/>
                  <a:moveTo>
                    <a:pt x="367" y="87"/>
                  </a:moveTo>
                  <a:lnTo>
                    <a:pt x="367" y="87"/>
                  </a:lnTo>
                  <a:lnTo>
                    <a:pt x="367" y="86"/>
                  </a:lnTo>
                  <a:lnTo>
                    <a:pt x="367" y="86"/>
                  </a:lnTo>
                  <a:lnTo>
                    <a:pt x="367" y="86"/>
                  </a:lnTo>
                  <a:lnTo>
                    <a:pt x="367" y="86"/>
                  </a:lnTo>
                  <a:lnTo>
                    <a:pt x="366" y="86"/>
                  </a:lnTo>
                  <a:lnTo>
                    <a:pt x="366" y="86"/>
                  </a:lnTo>
                  <a:lnTo>
                    <a:pt x="364" y="86"/>
                  </a:lnTo>
                  <a:lnTo>
                    <a:pt x="364" y="87"/>
                  </a:lnTo>
                  <a:lnTo>
                    <a:pt x="364" y="87"/>
                  </a:lnTo>
                  <a:lnTo>
                    <a:pt x="367" y="87"/>
                  </a:lnTo>
                  <a:lnTo>
                    <a:pt x="367" y="87"/>
                  </a:lnTo>
                  <a:close/>
                  <a:moveTo>
                    <a:pt x="247" y="141"/>
                  </a:moveTo>
                  <a:lnTo>
                    <a:pt x="247" y="141"/>
                  </a:lnTo>
                  <a:lnTo>
                    <a:pt x="251" y="144"/>
                  </a:lnTo>
                  <a:lnTo>
                    <a:pt x="251" y="144"/>
                  </a:lnTo>
                  <a:lnTo>
                    <a:pt x="251" y="144"/>
                  </a:lnTo>
                  <a:lnTo>
                    <a:pt x="251" y="144"/>
                  </a:lnTo>
                  <a:lnTo>
                    <a:pt x="249" y="139"/>
                  </a:lnTo>
                  <a:lnTo>
                    <a:pt x="249" y="139"/>
                  </a:lnTo>
                  <a:lnTo>
                    <a:pt x="247" y="141"/>
                  </a:lnTo>
                  <a:lnTo>
                    <a:pt x="247" y="141"/>
                  </a:lnTo>
                  <a:close/>
                  <a:moveTo>
                    <a:pt x="189" y="60"/>
                  </a:moveTo>
                  <a:lnTo>
                    <a:pt x="189" y="60"/>
                  </a:lnTo>
                  <a:lnTo>
                    <a:pt x="189" y="60"/>
                  </a:lnTo>
                  <a:lnTo>
                    <a:pt x="189" y="60"/>
                  </a:lnTo>
                  <a:lnTo>
                    <a:pt x="189" y="57"/>
                  </a:lnTo>
                  <a:lnTo>
                    <a:pt x="189" y="57"/>
                  </a:lnTo>
                  <a:lnTo>
                    <a:pt x="186" y="57"/>
                  </a:lnTo>
                  <a:lnTo>
                    <a:pt x="186" y="57"/>
                  </a:lnTo>
                  <a:lnTo>
                    <a:pt x="189" y="60"/>
                  </a:lnTo>
                  <a:lnTo>
                    <a:pt x="189" y="60"/>
                  </a:lnTo>
                  <a:close/>
                  <a:moveTo>
                    <a:pt x="165" y="119"/>
                  </a:moveTo>
                  <a:lnTo>
                    <a:pt x="165" y="119"/>
                  </a:lnTo>
                  <a:lnTo>
                    <a:pt x="164" y="116"/>
                  </a:lnTo>
                  <a:lnTo>
                    <a:pt x="164" y="116"/>
                  </a:lnTo>
                  <a:lnTo>
                    <a:pt x="162" y="116"/>
                  </a:lnTo>
                  <a:lnTo>
                    <a:pt x="162" y="116"/>
                  </a:lnTo>
                  <a:lnTo>
                    <a:pt x="164" y="120"/>
                  </a:lnTo>
                  <a:lnTo>
                    <a:pt x="164" y="120"/>
                  </a:lnTo>
                  <a:lnTo>
                    <a:pt x="165" y="120"/>
                  </a:lnTo>
                  <a:lnTo>
                    <a:pt x="165" y="120"/>
                  </a:lnTo>
                  <a:lnTo>
                    <a:pt x="165" y="119"/>
                  </a:lnTo>
                  <a:lnTo>
                    <a:pt x="165" y="119"/>
                  </a:lnTo>
                  <a:close/>
                  <a:moveTo>
                    <a:pt x="254" y="112"/>
                  </a:moveTo>
                  <a:lnTo>
                    <a:pt x="254" y="112"/>
                  </a:lnTo>
                  <a:lnTo>
                    <a:pt x="255" y="109"/>
                  </a:lnTo>
                  <a:lnTo>
                    <a:pt x="255" y="108"/>
                  </a:lnTo>
                  <a:lnTo>
                    <a:pt x="255" y="108"/>
                  </a:lnTo>
                  <a:lnTo>
                    <a:pt x="254" y="109"/>
                  </a:lnTo>
                  <a:lnTo>
                    <a:pt x="254" y="109"/>
                  </a:lnTo>
                  <a:lnTo>
                    <a:pt x="255" y="109"/>
                  </a:lnTo>
                  <a:lnTo>
                    <a:pt x="254" y="111"/>
                  </a:lnTo>
                  <a:lnTo>
                    <a:pt x="254" y="111"/>
                  </a:lnTo>
                  <a:lnTo>
                    <a:pt x="254" y="112"/>
                  </a:lnTo>
                  <a:lnTo>
                    <a:pt x="254" y="112"/>
                  </a:lnTo>
                  <a:close/>
                  <a:moveTo>
                    <a:pt x="375" y="70"/>
                  </a:moveTo>
                  <a:lnTo>
                    <a:pt x="375" y="70"/>
                  </a:lnTo>
                  <a:lnTo>
                    <a:pt x="374" y="67"/>
                  </a:lnTo>
                  <a:lnTo>
                    <a:pt x="370" y="62"/>
                  </a:lnTo>
                  <a:lnTo>
                    <a:pt x="370" y="62"/>
                  </a:lnTo>
                  <a:lnTo>
                    <a:pt x="370" y="62"/>
                  </a:lnTo>
                  <a:lnTo>
                    <a:pt x="370" y="62"/>
                  </a:lnTo>
                  <a:lnTo>
                    <a:pt x="375" y="70"/>
                  </a:lnTo>
                  <a:lnTo>
                    <a:pt x="375" y="70"/>
                  </a:lnTo>
                  <a:close/>
                  <a:moveTo>
                    <a:pt x="176" y="89"/>
                  </a:moveTo>
                  <a:lnTo>
                    <a:pt x="176" y="89"/>
                  </a:lnTo>
                  <a:lnTo>
                    <a:pt x="178" y="86"/>
                  </a:lnTo>
                  <a:lnTo>
                    <a:pt x="178" y="86"/>
                  </a:lnTo>
                  <a:lnTo>
                    <a:pt x="175" y="86"/>
                  </a:lnTo>
                  <a:lnTo>
                    <a:pt x="175" y="86"/>
                  </a:lnTo>
                  <a:lnTo>
                    <a:pt x="175" y="87"/>
                  </a:lnTo>
                  <a:lnTo>
                    <a:pt x="176" y="89"/>
                  </a:lnTo>
                  <a:lnTo>
                    <a:pt x="176" y="89"/>
                  </a:lnTo>
                  <a:close/>
                  <a:moveTo>
                    <a:pt x="112" y="76"/>
                  </a:moveTo>
                  <a:lnTo>
                    <a:pt x="112" y="76"/>
                  </a:lnTo>
                  <a:lnTo>
                    <a:pt x="113" y="76"/>
                  </a:lnTo>
                  <a:lnTo>
                    <a:pt x="115" y="75"/>
                  </a:lnTo>
                  <a:lnTo>
                    <a:pt x="115" y="75"/>
                  </a:lnTo>
                  <a:lnTo>
                    <a:pt x="112" y="73"/>
                  </a:lnTo>
                  <a:lnTo>
                    <a:pt x="112" y="73"/>
                  </a:lnTo>
                  <a:lnTo>
                    <a:pt x="112" y="76"/>
                  </a:lnTo>
                  <a:lnTo>
                    <a:pt x="112" y="76"/>
                  </a:lnTo>
                  <a:close/>
                  <a:moveTo>
                    <a:pt x="262" y="26"/>
                  </a:moveTo>
                  <a:lnTo>
                    <a:pt x="262" y="26"/>
                  </a:lnTo>
                  <a:lnTo>
                    <a:pt x="260" y="26"/>
                  </a:lnTo>
                  <a:lnTo>
                    <a:pt x="260" y="26"/>
                  </a:lnTo>
                  <a:lnTo>
                    <a:pt x="255" y="27"/>
                  </a:lnTo>
                  <a:lnTo>
                    <a:pt x="255" y="27"/>
                  </a:lnTo>
                  <a:lnTo>
                    <a:pt x="255" y="27"/>
                  </a:lnTo>
                  <a:lnTo>
                    <a:pt x="255" y="27"/>
                  </a:lnTo>
                  <a:lnTo>
                    <a:pt x="258" y="27"/>
                  </a:lnTo>
                  <a:lnTo>
                    <a:pt x="262" y="26"/>
                  </a:lnTo>
                  <a:lnTo>
                    <a:pt x="262" y="26"/>
                  </a:lnTo>
                  <a:close/>
                  <a:moveTo>
                    <a:pt x="124" y="93"/>
                  </a:moveTo>
                  <a:lnTo>
                    <a:pt x="124" y="93"/>
                  </a:lnTo>
                  <a:lnTo>
                    <a:pt x="124" y="97"/>
                  </a:lnTo>
                  <a:lnTo>
                    <a:pt x="124" y="97"/>
                  </a:lnTo>
                  <a:lnTo>
                    <a:pt x="126" y="97"/>
                  </a:lnTo>
                  <a:lnTo>
                    <a:pt x="126" y="97"/>
                  </a:lnTo>
                  <a:lnTo>
                    <a:pt x="124" y="93"/>
                  </a:lnTo>
                  <a:lnTo>
                    <a:pt x="124" y="93"/>
                  </a:lnTo>
                  <a:close/>
                  <a:moveTo>
                    <a:pt x="246" y="68"/>
                  </a:moveTo>
                  <a:lnTo>
                    <a:pt x="246" y="68"/>
                  </a:lnTo>
                  <a:lnTo>
                    <a:pt x="246" y="68"/>
                  </a:lnTo>
                  <a:lnTo>
                    <a:pt x="246" y="68"/>
                  </a:lnTo>
                  <a:lnTo>
                    <a:pt x="247" y="68"/>
                  </a:lnTo>
                  <a:lnTo>
                    <a:pt x="247" y="68"/>
                  </a:lnTo>
                  <a:lnTo>
                    <a:pt x="247" y="67"/>
                  </a:lnTo>
                  <a:lnTo>
                    <a:pt x="247" y="65"/>
                  </a:lnTo>
                  <a:lnTo>
                    <a:pt x="247" y="65"/>
                  </a:lnTo>
                  <a:lnTo>
                    <a:pt x="246" y="68"/>
                  </a:lnTo>
                  <a:lnTo>
                    <a:pt x="246" y="68"/>
                  </a:lnTo>
                  <a:close/>
                  <a:moveTo>
                    <a:pt x="228" y="109"/>
                  </a:moveTo>
                  <a:lnTo>
                    <a:pt x="228" y="109"/>
                  </a:lnTo>
                  <a:lnTo>
                    <a:pt x="232" y="112"/>
                  </a:lnTo>
                  <a:lnTo>
                    <a:pt x="232" y="112"/>
                  </a:lnTo>
                  <a:lnTo>
                    <a:pt x="232" y="108"/>
                  </a:lnTo>
                  <a:lnTo>
                    <a:pt x="232" y="108"/>
                  </a:lnTo>
                  <a:lnTo>
                    <a:pt x="228" y="109"/>
                  </a:lnTo>
                  <a:lnTo>
                    <a:pt x="228" y="109"/>
                  </a:lnTo>
                  <a:close/>
                  <a:moveTo>
                    <a:pt x="79" y="76"/>
                  </a:moveTo>
                  <a:lnTo>
                    <a:pt x="79" y="76"/>
                  </a:lnTo>
                  <a:lnTo>
                    <a:pt x="79" y="78"/>
                  </a:lnTo>
                  <a:lnTo>
                    <a:pt x="79" y="78"/>
                  </a:lnTo>
                  <a:lnTo>
                    <a:pt x="80" y="81"/>
                  </a:lnTo>
                  <a:lnTo>
                    <a:pt x="80" y="81"/>
                  </a:lnTo>
                  <a:lnTo>
                    <a:pt x="80" y="79"/>
                  </a:lnTo>
                  <a:lnTo>
                    <a:pt x="79" y="76"/>
                  </a:lnTo>
                  <a:lnTo>
                    <a:pt x="79" y="76"/>
                  </a:lnTo>
                  <a:close/>
                  <a:moveTo>
                    <a:pt x="137" y="122"/>
                  </a:moveTo>
                  <a:lnTo>
                    <a:pt x="137" y="122"/>
                  </a:lnTo>
                  <a:lnTo>
                    <a:pt x="137" y="123"/>
                  </a:lnTo>
                  <a:lnTo>
                    <a:pt x="137" y="123"/>
                  </a:lnTo>
                  <a:lnTo>
                    <a:pt x="139" y="123"/>
                  </a:lnTo>
                  <a:lnTo>
                    <a:pt x="139" y="123"/>
                  </a:lnTo>
                  <a:lnTo>
                    <a:pt x="139" y="123"/>
                  </a:lnTo>
                  <a:lnTo>
                    <a:pt x="139" y="123"/>
                  </a:lnTo>
                  <a:lnTo>
                    <a:pt x="139" y="120"/>
                  </a:lnTo>
                  <a:lnTo>
                    <a:pt x="139" y="120"/>
                  </a:lnTo>
                  <a:lnTo>
                    <a:pt x="137" y="122"/>
                  </a:lnTo>
                  <a:lnTo>
                    <a:pt x="137" y="122"/>
                  </a:lnTo>
                  <a:close/>
                  <a:moveTo>
                    <a:pt x="270" y="101"/>
                  </a:moveTo>
                  <a:lnTo>
                    <a:pt x="270" y="101"/>
                  </a:lnTo>
                  <a:lnTo>
                    <a:pt x="271" y="100"/>
                  </a:lnTo>
                  <a:lnTo>
                    <a:pt x="270" y="98"/>
                  </a:lnTo>
                  <a:lnTo>
                    <a:pt x="270" y="98"/>
                  </a:lnTo>
                  <a:lnTo>
                    <a:pt x="268" y="100"/>
                  </a:lnTo>
                  <a:lnTo>
                    <a:pt x="270" y="101"/>
                  </a:lnTo>
                  <a:lnTo>
                    <a:pt x="270" y="101"/>
                  </a:lnTo>
                  <a:close/>
                  <a:moveTo>
                    <a:pt x="66" y="95"/>
                  </a:moveTo>
                  <a:lnTo>
                    <a:pt x="66" y="95"/>
                  </a:lnTo>
                  <a:lnTo>
                    <a:pt x="66" y="93"/>
                  </a:lnTo>
                  <a:lnTo>
                    <a:pt x="66" y="93"/>
                  </a:lnTo>
                  <a:lnTo>
                    <a:pt x="64" y="90"/>
                  </a:lnTo>
                  <a:lnTo>
                    <a:pt x="64" y="90"/>
                  </a:lnTo>
                  <a:lnTo>
                    <a:pt x="64" y="90"/>
                  </a:lnTo>
                  <a:lnTo>
                    <a:pt x="64" y="90"/>
                  </a:lnTo>
                  <a:lnTo>
                    <a:pt x="66" y="95"/>
                  </a:lnTo>
                  <a:lnTo>
                    <a:pt x="66" y="95"/>
                  </a:lnTo>
                  <a:close/>
                  <a:moveTo>
                    <a:pt x="341" y="90"/>
                  </a:moveTo>
                  <a:lnTo>
                    <a:pt x="341" y="90"/>
                  </a:lnTo>
                  <a:lnTo>
                    <a:pt x="339" y="90"/>
                  </a:lnTo>
                  <a:lnTo>
                    <a:pt x="339" y="90"/>
                  </a:lnTo>
                  <a:lnTo>
                    <a:pt x="341" y="93"/>
                  </a:lnTo>
                  <a:lnTo>
                    <a:pt x="341" y="93"/>
                  </a:lnTo>
                  <a:lnTo>
                    <a:pt x="341" y="90"/>
                  </a:lnTo>
                  <a:lnTo>
                    <a:pt x="341" y="90"/>
                  </a:lnTo>
                  <a:close/>
                  <a:moveTo>
                    <a:pt x="225" y="75"/>
                  </a:moveTo>
                  <a:lnTo>
                    <a:pt x="225" y="75"/>
                  </a:lnTo>
                  <a:lnTo>
                    <a:pt x="228" y="76"/>
                  </a:lnTo>
                  <a:lnTo>
                    <a:pt x="228" y="76"/>
                  </a:lnTo>
                  <a:lnTo>
                    <a:pt x="230" y="75"/>
                  </a:lnTo>
                  <a:lnTo>
                    <a:pt x="230" y="75"/>
                  </a:lnTo>
                  <a:lnTo>
                    <a:pt x="227" y="73"/>
                  </a:lnTo>
                  <a:lnTo>
                    <a:pt x="227" y="73"/>
                  </a:lnTo>
                  <a:lnTo>
                    <a:pt x="225" y="75"/>
                  </a:lnTo>
                  <a:lnTo>
                    <a:pt x="225" y="75"/>
                  </a:lnTo>
                  <a:close/>
                  <a:moveTo>
                    <a:pt x="293" y="70"/>
                  </a:moveTo>
                  <a:lnTo>
                    <a:pt x="293" y="70"/>
                  </a:lnTo>
                  <a:lnTo>
                    <a:pt x="296" y="75"/>
                  </a:lnTo>
                  <a:lnTo>
                    <a:pt x="296" y="75"/>
                  </a:lnTo>
                  <a:lnTo>
                    <a:pt x="296" y="73"/>
                  </a:lnTo>
                  <a:lnTo>
                    <a:pt x="296" y="73"/>
                  </a:lnTo>
                  <a:lnTo>
                    <a:pt x="293" y="70"/>
                  </a:lnTo>
                  <a:lnTo>
                    <a:pt x="293" y="70"/>
                  </a:lnTo>
                  <a:close/>
                  <a:moveTo>
                    <a:pt x="353" y="98"/>
                  </a:moveTo>
                  <a:lnTo>
                    <a:pt x="353" y="98"/>
                  </a:lnTo>
                  <a:lnTo>
                    <a:pt x="353" y="95"/>
                  </a:lnTo>
                  <a:lnTo>
                    <a:pt x="353" y="95"/>
                  </a:lnTo>
                  <a:lnTo>
                    <a:pt x="353" y="95"/>
                  </a:lnTo>
                  <a:lnTo>
                    <a:pt x="353" y="95"/>
                  </a:lnTo>
                  <a:lnTo>
                    <a:pt x="352" y="95"/>
                  </a:lnTo>
                  <a:lnTo>
                    <a:pt x="352" y="95"/>
                  </a:lnTo>
                  <a:lnTo>
                    <a:pt x="353" y="98"/>
                  </a:lnTo>
                  <a:lnTo>
                    <a:pt x="353" y="98"/>
                  </a:lnTo>
                  <a:close/>
                  <a:moveTo>
                    <a:pt x="247" y="51"/>
                  </a:moveTo>
                  <a:lnTo>
                    <a:pt x="247" y="51"/>
                  </a:lnTo>
                  <a:lnTo>
                    <a:pt x="251" y="48"/>
                  </a:lnTo>
                  <a:lnTo>
                    <a:pt x="251" y="48"/>
                  </a:lnTo>
                  <a:lnTo>
                    <a:pt x="247" y="51"/>
                  </a:lnTo>
                  <a:lnTo>
                    <a:pt x="247" y="51"/>
                  </a:lnTo>
                  <a:lnTo>
                    <a:pt x="247" y="51"/>
                  </a:lnTo>
                  <a:lnTo>
                    <a:pt x="247" y="51"/>
                  </a:lnTo>
                  <a:close/>
                  <a:moveTo>
                    <a:pt x="162" y="52"/>
                  </a:moveTo>
                  <a:lnTo>
                    <a:pt x="162" y="52"/>
                  </a:lnTo>
                  <a:lnTo>
                    <a:pt x="162" y="49"/>
                  </a:lnTo>
                  <a:lnTo>
                    <a:pt x="162" y="49"/>
                  </a:lnTo>
                  <a:lnTo>
                    <a:pt x="162" y="49"/>
                  </a:lnTo>
                  <a:lnTo>
                    <a:pt x="162" y="49"/>
                  </a:lnTo>
                  <a:lnTo>
                    <a:pt x="161" y="52"/>
                  </a:lnTo>
                  <a:lnTo>
                    <a:pt x="161" y="52"/>
                  </a:lnTo>
                  <a:lnTo>
                    <a:pt x="162" y="52"/>
                  </a:lnTo>
                  <a:lnTo>
                    <a:pt x="162" y="52"/>
                  </a:lnTo>
                  <a:close/>
                  <a:moveTo>
                    <a:pt x="222" y="133"/>
                  </a:moveTo>
                  <a:lnTo>
                    <a:pt x="222" y="133"/>
                  </a:lnTo>
                  <a:lnTo>
                    <a:pt x="222" y="134"/>
                  </a:lnTo>
                  <a:lnTo>
                    <a:pt x="222" y="134"/>
                  </a:lnTo>
                  <a:lnTo>
                    <a:pt x="222" y="138"/>
                  </a:lnTo>
                  <a:lnTo>
                    <a:pt x="222" y="138"/>
                  </a:lnTo>
                  <a:lnTo>
                    <a:pt x="224" y="136"/>
                  </a:lnTo>
                  <a:lnTo>
                    <a:pt x="224" y="136"/>
                  </a:lnTo>
                  <a:lnTo>
                    <a:pt x="222" y="133"/>
                  </a:lnTo>
                  <a:lnTo>
                    <a:pt x="222" y="133"/>
                  </a:lnTo>
                  <a:close/>
                  <a:moveTo>
                    <a:pt x="71" y="123"/>
                  </a:moveTo>
                  <a:lnTo>
                    <a:pt x="71" y="123"/>
                  </a:lnTo>
                  <a:lnTo>
                    <a:pt x="71" y="123"/>
                  </a:lnTo>
                  <a:lnTo>
                    <a:pt x="71" y="123"/>
                  </a:lnTo>
                  <a:lnTo>
                    <a:pt x="74" y="120"/>
                  </a:lnTo>
                  <a:lnTo>
                    <a:pt x="74" y="120"/>
                  </a:lnTo>
                  <a:lnTo>
                    <a:pt x="72" y="120"/>
                  </a:lnTo>
                  <a:lnTo>
                    <a:pt x="72" y="120"/>
                  </a:lnTo>
                  <a:lnTo>
                    <a:pt x="71" y="123"/>
                  </a:lnTo>
                  <a:lnTo>
                    <a:pt x="71" y="123"/>
                  </a:lnTo>
                  <a:close/>
                  <a:moveTo>
                    <a:pt x="345" y="89"/>
                  </a:moveTo>
                  <a:lnTo>
                    <a:pt x="345" y="89"/>
                  </a:lnTo>
                  <a:lnTo>
                    <a:pt x="345" y="90"/>
                  </a:lnTo>
                  <a:lnTo>
                    <a:pt x="344" y="92"/>
                  </a:lnTo>
                  <a:lnTo>
                    <a:pt x="344" y="92"/>
                  </a:lnTo>
                  <a:lnTo>
                    <a:pt x="347" y="92"/>
                  </a:lnTo>
                  <a:lnTo>
                    <a:pt x="347" y="92"/>
                  </a:lnTo>
                  <a:lnTo>
                    <a:pt x="347" y="90"/>
                  </a:lnTo>
                  <a:lnTo>
                    <a:pt x="347" y="90"/>
                  </a:lnTo>
                  <a:lnTo>
                    <a:pt x="345" y="89"/>
                  </a:lnTo>
                  <a:lnTo>
                    <a:pt x="345" y="89"/>
                  </a:lnTo>
                  <a:close/>
                  <a:moveTo>
                    <a:pt x="217" y="62"/>
                  </a:moveTo>
                  <a:lnTo>
                    <a:pt x="217" y="62"/>
                  </a:lnTo>
                  <a:lnTo>
                    <a:pt x="219" y="62"/>
                  </a:lnTo>
                  <a:lnTo>
                    <a:pt x="221" y="60"/>
                  </a:lnTo>
                  <a:lnTo>
                    <a:pt x="221" y="60"/>
                  </a:lnTo>
                  <a:lnTo>
                    <a:pt x="219" y="60"/>
                  </a:lnTo>
                  <a:lnTo>
                    <a:pt x="217" y="62"/>
                  </a:lnTo>
                  <a:lnTo>
                    <a:pt x="217" y="62"/>
                  </a:lnTo>
                  <a:close/>
                  <a:moveTo>
                    <a:pt x="47" y="138"/>
                  </a:moveTo>
                  <a:lnTo>
                    <a:pt x="47" y="138"/>
                  </a:lnTo>
                  <a:lnTo>
                    <a:pt x="49" y="141"/>
                  </a:lnTo>
                  <a:lnTo>
                    <a:pt x="50" y="142"/>
                  </a:lnTo>
                  <a:lnTo>
                    <a:pt x="50" y="142"/>
                  </a:lnTo>
                  <a:lnTo>
                    <a:pt x="47" y="138"/>
                  </a:lnTo>
                  <a:lnTo>
                    <a:pt x="47" y="138"/>
                  </a:lnTo>
                  <a:close/>
                  <a:moveTo>
                    <a:pt x="296" y="122"/>
                  </a:moveTo>
                  <a:lnTo>
                    <a:pt x="296" y="122"/>
                  </a:lnTo>
                  <a:lnTo>
                    <a:pt x="298" y="120"/>
                  </a:lnTo>
                  <a:lnTo>
                    <a:pt x="298" y="120"/>
                  </a:lnTo>
                  <a:lnTo>
                    <a:pt x="296" y="120"/>
                  </a:lnTo>
                  <a:lnTo>
                    <a:pt x="295" y="120"/>
                  </a:lnTo>
                  <a:lnTo>
                    <a:pt x="295" y="120"/>
                  </a:lnTo>
                  <a:lnTo>
                    <a:pt x="296" y="122"/>
                  </a:lnTo>
                  <a:lnTo>
                    <a:pt x="296" y="122"/>
                  </a:lnTo>
                  <a:close/>
                  <a:moveTo>
                    <a:pt x="266" y="119"/>
                  </a:moveTo>
                  <a:lnTo>
                    <a:pt x="266" y="119"/>
                  </a:lnTo>
                  <a:lnTo>
                    <a:pt x="265" y="120"/>
                  </a:lnTo>
                  <a:lnTo>
                    <a:pt x="265" y="123"/>
                  </a:lnTo>
                  <a:lnTo>
                    <a:pt x="265" y="123"/>
                  </a:lnTo>
                  <a:lnTo>
                    <a:pt x="266" y="119"/>
                  </a:lnTo>
                  <a:lnTo>
                    <a:pt x="266" y="119"/>
                  </a:lnTo>
                  <a:close/>
                  <a:moveTo>
                    <a:pt x="370" y="70"/>
                  </a:moveTo>
                  <a:lnTo>
                    <a:pt x="370" y="70"/>
                  </a:lnTo>
                  <a:lnTo>
                    <a:pt x="369" y="73"/>
                  </a:lnTo>
                  <a:lnTo>
                    <a:pt x="369" y="73"/>
                  </a:lnTo>
                  <a:lnTo>
                    <a:pt x="370" y="71"/>
                  </a:lnTo>
                  <a:lnTo>
                    <a:pt x="370" y="71"/>
                  </a:lnTo>
                  <a:lnTo>
                    <a:pt x="370" y="70"/>
                  </a:lnTo>
                  <a:lnTo>
                    <a:pt x="370" y="70"/>
                  </a:lnTo>
                  <a:close/>
                  <a:moveTo>
                    <a:pt x="348" y="56"/>
                  </a:moveTo>
                  <a:lnTo>
                    <a:pt x="348" y="56"/>
                  </a:lnTo>
                  <a:lnTo>
                    <a:pt x="348" y="56"/>
                  </a:lnTo>
                  <a:lnTo>
                    <a:pt x="348" y="56"/>
                  </a:lnTo>
                  <a:lnTo>
                    <a:pt x="347" y="56"/>
                  </a:lnTo>
                  <a:lnTo>
                    <a:pt x="347" y="56"/>
                  </a:lnTo>
                  <a:lnTo>
                    <a:pt x="348" y="59"/>
                  </a:lnTo>
                  <a:lnTo>
                    <a:pt x="348" y="59"/>
                  </a:lnTo>
                  <a:lnTo>
                    <a:pt x="348" y="56"/>
                  </a:lnTo>
                  <a:lnTo>
                    <a:pt x="348" y="56"/>
                  </a:lnTo>
                  <a:close/>
                  <a:moveTo>
                    <a:pt x="236" y="128"/>
                  </a:moveTo>
                  <a:lnTo>
                    <a:pt x="236" y="128"/>
                  </a:lnTo>
                  <a:lnTo>
                    <a:pt x="235" y="133"/>
                  </a:lnTo>
                  <a:lnTo>
                    <a:pt x="235" y="133"/>
                  </a:lnTo>
                  <a:lnTo>
                    <a:pt x="236" y="128"/>
                  </a:lnTo>
                  <a:lnTo>
                    <a:pt x="236" y="128"/>
                  </a:lnTo>
                  <a:lnTo>
                    <a:pt x="236" y="128"/>
                  </a:lnTo>
                  <a:lnTo>
                    <a:pt x="236" y="128"/>
                  </a:lnTo>
                  <a:close/>
                  <a:moveTo>
                    <a:pt x="121" y="56"/>
                  </a:moveTo>
                  <a:lnTo>
                    <a:pt x="121" y="56"/>
                  </a:lnTo>
                  <a:lnTo>
                    <a:pt x="123" y="57"/>
                  </a:lnTo>
                  <a:lnTo>
                    <a:pt x="123" y="57"/>
                  </a:lnTo>
                  <a:lnTo>
                    <a:pt x="123" y="56"/>
                  </a:lnTo>
                  <a:lnTo>
                    <a:pt x="123" y="56"/>
                  </a:lnTo>
                  <a:lnTo>
                    <a:pt x="121" y="56"/>
                  </a:lnTo>
                  <a:lnTo>
                    <a:pt x="121" y="56"/>
                  </a:lnTo>
                  <a:close/>
                  <a:moveTo>
                    <a:pt x="304" y="27"/>
                  </a:moveTo>
                  <a:lnTo>
                    <a:pt x="304" y="27"/>
                  </a:lnTo>
                  <a:lnTo>
                    <a:pt x="303" y="26"/>
                  </a:lnTo>
                  <a:lnTo>
                    <a:pt x="301" y="27"/>
                  </a:lnTo>
                  <a:lnTo>
                    <a:pt x="301" y="27"/>
                  </a:lnTo>
                  <a:lnTo>
                    <a:pt x="301" y="29"/>
                  </a:lnTo>
                  <a:lnTo>
                    <a:pt x="301" y="29"/>
                  </a:lnTo>
                  <a:lnTo>
                    <a:pt x="304" y="27"/>
                  </a:lnTo>
                  <a:lnTo>
                    <a:pt x="304" y="27"/>
                  </a:lnTo>
                  <a:close/>
                  <a:moveTo>
                    <a:pt x="238" y="123"/>
                  </a:moveTo>
                  <a:lnTo>
                    <a:pt x="238" y="123"/>
                  </a:lnTo>
                  <a:lnTo>
                    <a:pt x="240" y="122"/>
                  </a:lnTo>
                  <a:lnTo>
                    <a:pt x="238" y="122"/>
                  </a:lnTo>
                  <a:lnTo>
                    <a:pt x="238" y="122"/>
                  </a:lnTo>
                  <a:lnTo>
                    <a:pt x="238" y="123"/>
                  </a:lnTo>
                  <a:lnTo>
                    <a:pt x="238" y="123"/>
                  </a:lnTo>
                  <a:lnTo>
                    <a:pt x="238" y="123"/>
                  </a:lnTo>
                  <a:close/>
                  <a:moveTo>
                    <a:pt x="64" y="111"/>
                  </a:moveTo>
                  <a:lnTo>
                    <a:pt x="64" y="111"/>
                  </a:lnTo>
                  <a:lnTo>
                    <a:pt x="63" y="114"/>
                  </a:lnTo>
                  <a:lnTo>
                    <a:pt x="63" y="114"/>
                  </a:lnTo>
                  <a:lnTo>
                    <a:pt x="64" y="116"/>
                  </a:lnTo>
                  <a:lnTo>
                    <a:pt x="64" y="116"/>
                  </a:lnTo>
                  <a:lnTo>
                    <a:pt x="64" y="112"/>
                  </a:lnTo>
                  <a:lnTo>
                    <a:pt x="64" y="112"/>
                  </a:lnTo>
                  <a:lnTo>
                    <a:pt x="64" y="111"/>
                  </a:lnTo>
                  <a:lnTo>
                    <a:pt x="64" y="111"/>
                  </a:lnTo>
                  <a:close/>
                  <a:moveTo>
                    <a:pt x="273" y="48"/>
                  </a:moveTo>
                  <a:lnTo>
                    <a:pt x="273" y="48"/>
                  </a:lnTo>
                  <a:lnTo>
                    <a:pt x="273" y="49"/>
                  </a:lnTo>
                  <a:lnTo>
                    <a:pt x="271" y="51"/>
                  </a:lnTo>
                  <a:lnTo>
                    <a:pt x="271" y="51"/>
                  </a:lnTo>
                  <a:lnTo>
                    <a:pt x="273" y="49"/>
                  </a:lnTo>
                  <a:lnTo>
                    <a:pt x="273" y="48"/>
                  </a:lnTo>
                  <a:lnTo>
                    <a:pt x="273" y="48"/>
                  </a:lnTo>
                  <a:close/>
                  <a:moveTo>
                    <a:pt x="352" y="111"/>
                  </a:moveTo>
                  <a:lnTo>
                    <a:pt x="352" y="111"/>
                  </a:lnTo>
                  <a:lnTo>
                    <a:pt x="353" y="108"/>
                  </a:lnTo>
                  <a:lnTo>
                    <a:pt x="353" y="108"/>
                  </a:lnTo>
                  <a:lnTo>
                    <a:pt x="352" y="108"/>
                  </a:lnTo>
                  <a:lnTo>
                    <a:pt x="352" y="108"/>
                  </a:lnTo>
                  <a:lnTo>
                    <a:pt x="350" y="108"/>
                  </a:lnTo>
                  <a:lnTo>
                    <a:pt x="350" y="108"/>
                  </a:lnTo>
                  <a:lnTo>
                    <a:pt x="352" y="111"/>
                  </a:lnTo>
                  <a:lnTo>
                    <a:pt x="352" y="111"/>
                  </a:lnTo>
                  <a:close/>
                  <a:moveTo>
                    <a:pt x="285" y="51"/>
                  </a:moveTo>
                  <a:lnTo>
                    <a:pt x="285" y="51"/>
                  </a:lnTo>
                  <a:lnTo>
                    <a:pt x="285" y="51"/>
                  </a:lnTo>
                  <a:lnTo>
                    <a:pt x="285" y="51"/>
                  </a:lnTo>
                  <a:lnTo>
                    <a:pt x="284" y="54"/>
                  </a:lnTo>
                  <a:lnTo>
                    <a:pt x="284" y="54"/>
                  </a:lnTo>
                  <a:lnTo>
                    <a:pt x="285" y="52"/>
                  </a:lnTo>
                  <a:lnTo>
                    <a:pt x="285" y="52"/>
                  </a:lnTo>
                  <a:lnTo>
                    <a:pt x="285" y="52"/>
                  </a:lnTo>
                  <a:lnTo>
                    <a:pt x="285" y="52"/>
                  </a:lnTo>
                  <a:lnTo>
                    <a:pt x="285" y="51"/>
                  </a:lnTo>
                  <a:lnTo>
                    <a:pt x="285" y="51"/>
                  </a:lnTo>
                  <a:close/>
                  <a:moveTo>
                    <a:pt x="236" y="75"/>
                  </a:moveTo>
                  <a:lnTo>
                    <a:pt x="236" y="75"/>
                  </a:lnTo>
                  <a:lnTo>
                    <a:pt x="236" y="73"/>
                  </a:lnTo>
                  <a:lnTo>
                    <a:pt x="236" y="71"/>
                  </a:lnTo>
                  <a:lnTo>
                    <a:pt x="236" y="71"/>
                  </a:lnTo>
                  <a:lnTo>
                    <a:pt x="236" y="75"/>
                  </a:lnTo>
                  <a:lnTo>
                    <a:pt x="236" y="75"/>
                  </a:lnTo>
                  <a:close/>
                  <a:moveTo>
                    <a:pt x="173" y="81"/>
                  </a:moveTo>
                  <a:lnTo>
                    <a:pt x="173" y="81"/>
                  </a:lnTo>
                  <a:lnTo>
                    <a:pt x="173" y="79"/>
                  </a:lnTo>
                  <a:lnTo>
                    <a:pt x="173" y="79"/>
                  </a:lnTo>
                  <a:lnTo>
                    <a:pt x="172" y="79"/>
                  </a:lnTo>
                  <a:lnTo>
                    <a:pt x="172" y="79"/>
                  </a:lnTo>
                  <a:lnTo>
                    <a:pt x="172" y="79"/>
                  </a:lnTo>
                  <a:lnTo>
                    <a:pt x="172" y="79"/>
                  </a:lnTo>
                  <a:lnTo>
                    <a:pt x="173" y="81"/>
                  </a:lnTo>
                  <a:lnTo>
                    <a:pt x="173" y="81"/>
                  </a:lnTo>
                  <a:close/>
                  <a:moveTo>
                    <a:pt x="221" y="122"/>
                  </a:moveTo>
                  <a:lnTo>
                    <a:pt x="221" y="122"/>
                  </a:lnTo>
                  <a:lnTo>
                    <a:pt x="221" y="125"/>
                  </a:lnTo>
                  <a:lnTo>
                    <a:pt x="222" y="127"/>
                  </a:lnTo>
                  <a:lnTo>
                    <a:pt x="222" y="127"/>
                  </a:lnTo>
                  <a:lnTo>
                    <a:pt x="221" y="122"/>
                  </a:lnTo>
                  <a:lnTo>
                    <a:pt x="221" y="122"/>
                  </a:lnTo>
                  <a:close/>
                  <a:moveTo>
                    <a:pt x="143" y="37"/>
                  </a:moveTo>
                  <a:lnTo>
                    <a:pt x="143" y="37"/>
                  </a:lnTo>
                  <a:lnTo>
                    <a:pt x="142" y="35"/>
                  </a:lnTo>
                  <a:lnTo>
                    <a:pt x="140" y="35"/>
                  </a:lnTo>
                  <a:lnTo>
                    <a:pt x="140" y="35"/>
                  </a:lnTo>
                  <a:lnTo>
                    <a:pt x="143" y="37"/>
                  </a:lnTo>
                  <a:lnTo>
                    <a:pt x="143" y="37"/>
                  </a:lnTo>
                  <a:close/>
                  <a:moveTo>
                    <a:pt x="240" y="101"/>
                  </a:moveTo>
                  <a:lnTo>
                    <a:pt x="240" y="101"/>
                  </a:lnTo>
                  <a:lnTo>
                    <a:pt x="240" y="104"/>
                  </a:lnTo>
                  <a:lnTo>
                    <a:pt x="240" y="104"/>
                  </a:lnTo>
                  <a:lnTo>
                    <a:pt x="241" y="101"/>
                  </a:lnTo>
                  <a:lnTo>
                    <a:pt x="241" y="101"/>
                  </a:lnTo>
                  <a:lnTo>
                    <a:pt x="240" y="101"/>
                  </a:lnTo>
                  <a:lnTo>
                    <a:pt x="240" y="101"/>
                  </a:lnTo>
                  <a:close/>
                  <a:moveTo>
                    <a:pt x="30" y="138"/>
                  </a:moveTo>
                  <a:lnTo>
                    <a:pt x="30" y="138"/>
                  </a:lnTo>
                  <a:lnTo>
                    <a:pt x="31" y="138"/>
                  </a:lnTo>
                  <a:lnTo>
                    <a:pt x="31" y="138"/>
                  </a:lnTo>
                  <a:lnTo>
                    <a:pt x="30" y="136"/>
                  </a:lnTo>
                  <a:lnTo>
                    <a:pt x="30" y="136"/>
                  </a:lnTo>
                  <a:lnTo>
                    <a:pt x="30" y="138"/>
                  </a:lnTo>
                  <a:lnTo>
                    <a:pt x="30" y="138"/>
                  </a:lnTo>
                  <a:close/>
                  <a:moveTo>
                    <a:pt x="112" y="134"/>
                  </a:moveTo>
                  <a:lnTo>
                    <a:pt x="112" y="134"/>
                  </a:lnTo>
                  <a:lnTo>
                    <a:pt x="113" y="133"/>
                  </a:lnTo>
                  <a:lnTo>
                    <a:pt x="112" y="131"/>
                  </a:lnTo>
                  <a:lnTo>
                    <a:pt x="112" y="131"/>
                  </a:lnTo>
                  <a:lnTo>
                    <a:pt x="112" y="133"/>
                  </a:lnTo>
                  <a:lnTo>
                    <a:pt x="112" y="134"/>
                  </a:lnTo>
                  <a:lnTo>
                    <a:pt x="112" y="134"/>
                  </a:lnTo>
                  <a:close/>
                  <a:moveTo>
                    <a:pt x="64" y="54"/>
                  </a:moveTo>
                  <a:lnTo>
                    <a:pt x="64" y="54"/>
                  </a:lnTo>
                  <a:lnTo>
                    <a:pt x="66" y="52"/>
                  </a:lnTo>
                  <a:lnTo>
                    <a:pt x="66" y="52"/>
                  </a:lnTo>
                  <a:lnTo>
                    <a:pt x="64" y="52"/>
                  </a:lnTo>
                  <a:lnTo>
                    <a:pt x="64" y="52"/>
                  </a:lnTo>
                  <a:lnTo>
                    <a:pt x="63" y="54"/>
                  </a:lnTo>
                  <a:lnTo>
                    <a:pt x="63" y="54"/>
                  </a:lnTo>
                  <a:lnTo>
                    <a:pt x="63" y="54"/>
                  </a:lnTo>
                  <a:lnTo>
                    <a:pt x="63" y="54"/>
                  </a:lnTo>
                  <a:lnTo>
                    <a:pt x="64" y="54"/>
                  </a:lnTo>
                  <a:lnTo>
                    <a:pt x="64" y="54"/>
                  </a:lnTo>
                  <a:close/>
                  <a:moveTo>
                    <a:pt x="128" y="100"/>
                  </a:moveTo>
                  <a:lnTo>
                    <a:pt x="128" y="100"/>
                  </a:lnTo>
                  <a:lnTo>
                    <a:pt x="124" y="100"/>
                  </a:lnTo>
                  <a:lnTo>
                    <a:pt x="124" y="100"/>
                  </a:lnTo>
                  <a:lnTo>
                    <a:pt x="126" y="103"/>
                  </a:lnTo>
                  <a:lnTo>
                    <a:pt x="126" y="103"/>
                  </a:lnTo>
                  <a:lnTo>
                    <a:pt x="128" y="100"/>
                  </a:lnTo>
                  <a:lnTo>
                    <a:pt x="128" y="100"/>
                  </a:lnTo>
                  <a:close/>
                  <a:moveTo>
                    <a:pt x="281" y="103"/>
                  </a:moveTo>
                  <a:lnTo>
                    <a:pt x="281" y="103"/>
                  </a:lnTo>
                  <a:lnTo>
                    <a:pt x="281" y="103"/>
                  </a:lnTo>
                  <a:lnTo>
                    <a:pt x="281" y="103"/>
                  </a:lnTo>
                  <a:lnTo>
                    <a:pt x="282" y="103"/>
                  </a:lnTo>
                  <a:lnTo>
                    <a:pt x="282" y="103"/>
                  </a:lnTo>
                  <a:lnTo>
                    <a:pt x="284" y="101"/>
                  </a:lnTo>
                  <a:lnTo>
                    <a:pt x="284" y="100"/>
                  </a:lnTo>
                  <a:lnTo>
                    <a:pt x="284" y="100"/>
                  </a:lnTo>
                  <a:lnTo>
                    <a:pt x="281" y="103"/>
                  </a:lnTo>
                  <a:lnTo>
                    <a:pt x="281" y="103"/>
                  </a:lnTo>
                  <a:close/>
                  <a:moveTo>
                    <a:pt x="19" y="116"/>
                  </a:moveTo>
                  <a:lnTo>
                    <a:pt x="19" y="116"/>
                  </a:lnTo>
                  <a:lnTo>
                    <a:pt x="19" y="116"/>
                  </a:lnTo>
                  <a:lnTo>
                    <a:pt x="19" y="114"/>
                  </a:lnTo>
                  <a:lnTo>
                    <a:pt x="19" y="114"/>
                  </a:lnTo>
                  <a:lnTo>
                    <a:pt x="19" y="116"/>
                  </a:lnTo>
                  <a:lnTo>
                    <a:pt x="19" y="116"/>
                  </a:lnTo>
                  <a:close/>
                  <a:moveTo>
                    <a:pt x="20" y="131"/>
                  </a:moveTo>
                  <a:lnTo>
                    <a:pt x="20" y="131"/>
                  </a:lnTo>
                  <a:lnTo>
                    <a:pt x="20" y="133"/>
                  </a:lnTo>
                  <a:lnTo>
                    <a:pt x="20" y="134"/>
                  </a:lnTo>
                  <a:lnTo>
                    <a:pt x="20" y="134"/>
                  </a:lnTo>
                  <a:lnTo>
                    <a:pt x="20" y="131"/>
                  </a:lnTo>
                  <a:lnTo>
                    <a:pt x="20" y="131"/>
                  </a:lnTo>
                  <a:close/>
                  <a:moveTo>
                    <a:pt x="181" y="48"/>
                  </a:moveTo>
                  <a:lnTo>
                    <a:pt x="181" y="48"/>
                  </a:lnTo>
                  <a:lnTo>
                    <a:pt x="183" y="49"/>
                  </a:lnTo>
                  <a:lnTo>
                    <a:pt x="183" y="49"/>
                  </a:lnTo>
                  <a:lnTo>
                    <a:pt x="183" y="48"/>
                  </a:lnTo>
                  <a:lnTo>
                    <a:pt x="183" y="48"/>
                  </a:lnTo>
                  <a:lnTo>
                    <a:pt x="183" y="48"/>
                  </a:lnTo>
                  <a:lnTo>
                    <a:pt x="181" y="48"/>
                  </a:lnTo>
                  <a:lnTo>
                    <a:pt x="181" y="48"/>
                  </a:lnTo>
                  <a:lnTo>
                    <a:pt x="181" y="48"/>
                  </a:lnTo>
                  <a:close/>
                  <a:moveTo>
                    <a:pt x="181" y="86"/>
                  </a:moveTo>
                  <a:lnTo>
                    <a:pt x="181" y="86"/>
                  </a:lnTo>
                  <a:lnTo>
                    <a:pt x="183" y="86"/>
                  </a:lnTo>
                  <a:lnTo>
                    <a:pt x="184" y="84"/>
                  </a:lnTo>
                  <a:lnTo>
                    <a:pt x="184" y="84"/>
                  </a:lnTo>
                  <a:lnTo>
                    <a:pt x="183" y="84"/>
                  </a:lnTo>
                  <a:lnTo>
                    <a:pt x="181" y="86"/>
                  </a:lnTo>
                  <a:lnTo>
                    <a:pt x="181" y="86"/>
                  </a:lnTo>
                  <a:close/>
                  <a:moveTo>
                    <a:pt x="68" y="89"/>
                  </a:moveTo>
                  <a:lnTo>
                    <a:pt x="68" y="89"/>
                  </a:lnTo>
                  <a:lnTo>
                    <a:pt x="68" y="87"/>
                  </a:lnTo>
                  <a:lnTo>
                    <a:pt x="68" y="87"/>
                  </a:lnTo>
                  <a:lnTo>
                    <a:pt x="66" y="87"/>
                  </a:lnTo>
                  <a:lnTo>
                    <a:pt x="66" y="87"/>
                  </a:lnTo>
                  <a:lnTo>
                    <a:pt x="68" y="87"/>
                  </a:lnTo>
                  <a:lnTo>
                    <a:pt x="68" y="87"/>
                  </a:lnTo>
                  <a:lnTo>
                    <a:pt x="68" y="89"/>
                  </a:lnTo>
                  <a:lnTo>
                    <a:pt x="68" y="89"/>
                  </a:lnTo>
                  <a:close/>
                  <a:moveTo>
                    <a:pt x="216" y="116"/>
                  </a:moveTo>
                  <a:lnTo>
                    <a:pt x="216" y="116"/>
                  </a:lnTo>
                  <a:lnTo>
                    <a:pt x="216" y="117"/>
                  </a:lnTo>
                  <a:lnTo>
                    <a:pt x="217" y="116"/>
                  </a:lnTo>
                  <a:lnTo>
                    <a:pt x="217" y="116"/>
                  </a:lnTo>
                  <a:lnTo>
                    <a:pt x="216" y="116"/>
                  </a:lnTo>
                  <a:lnTo>
                    <a:pt x="216" y="116"/>
                  </a:lnTo>
                  <a:close/>
                  <a:moveTo>
                    <a:pt x="180" y="81"/>
                  </a:moveTo>
                  <a:lnTo>
                    <a:pt x="180" y="81"/>
                  </a:lnTo>
                  <a:lnTo>
                    <a:pt x="180" y="79"/>
                  </a:lnTo>
                  <a:lnTo>
                    <a:pt x="178" y="78"/>
                  </a:lnTo>
                  <a:lnTo>
                    <a:pt x="178" y="78"/>
                  </a:lnTo>
                  <a:lnTo>
                    <a:pt x="180" y="81"/>
                  </a:lnTo>
                  <a:lnTo>
                    <a:pt x="180" y="81"/>
                  </a:lnTo>
                  <a:close/>
                  <a:moveTo>
                    <a:pt x="72" y="60"/>
                  </a:moveTo>
                  <a:lnTo>
                    <a:pt x="72" y="60"/>
                  </a:lnTo>
                  <a:lnTo>
                    <a:pt x="72" y="63"/>
                  </a:lnTo>
                  <a:lnTo>
                    <a:pt x="72" y="63"/>
                  </a:lnTo>
                  <a:lnTo>
                    <a:pt x="74" y="62"/>
                  </a:lnTo>
                  <a:lnTo>
                    <a:pt x="74" y="62"/>
                  </a:lnTo>
                  <a:lnTo>
                    <a:pt x="72" y="60"/>
                  </a:lnTo>
                  <a:lnTo>
                    <a:pt x="72" y="60"/>
                  </a:lnTo>
                  <a:close/>
                  <a:moveTo>
                    <a:pt x="176" y="114"/>
                  </a:moveTo>
                  <a:lnTo>
                    <a:pt x="176" y="114"/>
                  </a:lnTo>
                  <a:lnTo>
                    <a:pt x="178" y="114"/>
                  </a:lnTo>
                  <a:lnTo>
                    <a:pt x="178" y="114"/>
                  </a:lnTo>
                  <a:lnTo>
                    <a:pt x="176" y="112"/>
                  </a:lnTo>
                  <a:lnTo>
                    <a:pt x="176" y="112"/>
                  </a:lnTo>
                  <a:lnTo>
                    <a:pt x="176" y="114"/>
                  </a:lnTo>
                  <a:lnTo>
                    <a:pt x="176" y="114"/>
                  </a:lnTo>
                  <a:lnTo>
                    <a:pt x="176" y="114"/>
                  </a:lnTo>
                  <a:lnTo>
                    <a:pt x="176" y="114"/>
                  </a:lnTo>
                  <a:close/>
                  <a:moveTo>
                    <a:pt x="131" y="120"/>
                  </a:moveTo>
                  <a:lnTo>
                    <a:pt x="131" y="120"/>
                  </a:lnTo>
                  <a:lnTo>
                    <a:pt x="131" y="120"/>
                  </a:lnTo>
                  <a:lnTo>
                    <a:pt x="131" y="120"/>
                  </a:lnTo>
                  <a:lnTo>
                    <a:pt x="129" y="122"/>
                  </a:lnTo>
                  <a:lnTo>
                    <a:pt x="129" y="122"/>
                  </a:lnTo>
                  <a:lnTo>
                    <a:pt x="131" y="123"/>
                  </a:lnTo>
                  <a:lnTo>
                    <a:pt x="131" y="123"/>
                  </a:lnTo>
                  <a:lnTo>
                    <a:pt x="131" y="120"/>
                  </a:lnTo>
                  <a:lnTo>
                    <a:pt x="131" y="120"/>
                  </a:lnTo>
                  <a:close/>
                  <a:moveTo>
                    <a:pt x="288" y="128"/>
                  </a:moveTo>
                  <a:lnTo>
                    <a:pt x="288" y="128"/>
                  </a:lnTo>
                  <a:lnTo>
                    <a:pt x="287" y="130"/>
                  </a:lnTo>
                  <a:lnTo>
                    <a:pt x="288" y="130"/>
                  </a:lnTo>
                  <a:lnTo>
                    <a:pt x="288" y="130"/>
                  </a:lnTo>
                  <a:lnTo>
                    <a:pt x="288" y="128"/>
                  </a:lnTo>
                  <a:lnTo>
                    <a:pt x="288" y="128"/>
                  </a:lnTo>
                  <a:close/>
                  <a:moveTo>
                    <a:pt x="255" y="75"/>
                  </a:moveTo>
                  <a:lnTo>
                    <a:pt x="255" y="75"/>
                  </a:lnTo>
                  <a:lnTo>
                    <a:pt x="255" y="78"/>
                  </a:lnTo>
                  <a:lnTo>
                    <a:pt x="255" y="78"/>
                  </a:lnTo>
                  <a:lnTo>
                    <a:pt x="255" y="76"/>
                  </a:lnTo>
                  <a:lnTo>
                    <a:pt x="255" y="75"/>
                  </a:lnTo>
                  <a:lnTo>
                    <a:pt x="255" y="75"/>
                  </a:lnTo>
                  <a:close/>
                  <a:moveTo>
                    <a:pt x="213" y="60"/>
                  </a:moveTo>
                  <a:lnTo>
                    <a:pt x="213" y="60"/>
                  </a:lnTo>
                  <a:lnTo>
                    <a:pt x="213" y="59"/>
                  </a:lnTo>
                  <a:lnTo>
                    <a:pt x="211" y="59"/>
                  </a:lnTo>
                  <a:lnTo>
                    <a:pt x="211" y="59"/>
                  </a:lnTo>
                  <a:lnTo>
                    <a:pt x="213" y="60"/>
                  </a:lnTo>
                  <a:lnTo>
                    <a:pt x="213" y="60"/>
                  </a:lnTo>
                  <a:close/>
                  <a:moveTo>
                    <a:pt x="235" y="60"/>
                  </a:moveTo>
                  <a:lnTo>
                    <a:pt x="235" y="60"/>
                  </a:lnTo>
                  <a:lnTo>
                    <a:pt x="235" y="60"/>
                  </a:lnTo>
                  <a:lnTo>
                    <a:pt x="235" y="60"/>
                  </a:lnTo>
                  <a:lnTo>
                    <a:pt x="236" y="60"/>
                  </a:lnTo>
                  <a:lnTo>
                    <a:pt x="236" y="60"/>
                  </a:lnTo>
                  <a:lnTo>
                    <a:pt x="236" y="59"/>
                  </a:lnTo>
                  <a:lnTo>
                    <a:pt x="236" y="59"/>
                  </a:lnTo>
                  <a:lnTo>
                    <a:pt x="235" y="60"/>
                  </a:lnTo>
                  <a:lnTo>
                    <a:pt x="235" y="60"/>
                  </a:lnTo>
                  <a:close/>
                  <a:moveTo>
                    <a:pt x="295" y="116"/>
                  </a:moveTo>
                  <a:lnTo>
                    <a:pt x="295" y="116"/>
                  </a:lnTo>
                  <a:lnTo>
                    <a:pt x="292" y="117"/>
                  </a:lnTo>
                  <a:lnTo>
                    <a:pt x="292" y="117"/>
                  </a:lnTo>
                  <a:lnTo>
                    <a:pt x="293" y="117"/>
                  </a:lnTo>
                  <a:lnTo>
                    <a:pt x="295" y="116"/>
                  </a:lnTo>
                  <a:lnTo>
                    <a:pt x="295" y="116"/>
                  </a:lnTo>
                  <a:close/>
                  <a:moveTo>
                    <a:pt x="150" y="84"/>
                  </a:moveTo>
                  <a:lnTo>
                    <a:pt x="150" y="84"/>
                  </a:lnTo>
                  <a:lnTo>
                    <a:pt x="150" y="86"/>
                  </a:lnTo>
                  <a:lnTo>
                    <a:pt x="150" y="86"/>
                  </a:lnTo>
                  <a:lnTo>
                    <a:pt x="151" y="86"/>
                  </a:lnTo>
                  <a:lnTo>
                    <a:pt x="151" y="86"/>
                  </a:lnTo>
                  <a:lnTo>
                    <a:pt x="150" y="84"/>
                  </a:lnTo>
                  <a:lnTo>
                    <a:pt x="150" y="84"/>
                  </a:lnTo>
                  <a:close/>
                  <a:moveTo>
                    <a:pt x="216" y="123"/>
                  </a:moveTo>
                  <a:lnTo>
                    <a:pt x="216" y="123"/>
                  </a:lnTo>
                  <a:lnTo>
                    <a:pt x="216" y="123"/>
                  </a:lnTo>
                  <a:lnTo>
                    <a:pt x="216" y="123"/>
                  </a:lnTo>
                  <a:lnTo>
                    <a:pt x="214" y="125"/>
                  </a:lnTo>
                  <a:lnTo>
                    <a:pt x="214" y="127"/>
                  </a:lnTo>
                  <a:lnTo>
                    <a:pt x="214" y="127"/>
                  </a:lnTo>
                  <a:lnTo>
                    <a:pt x="216" y="123"/>
                  </a:lnTo>
                  <a:lnTo>
                    <a:pt x="216" y="123"/>
                  </a:lnTo>
                  <a:close/>
                  <a:moveTo>
                    <a:pt x="397" y="111"/>
                  </a:moveTo>
                  <a:lnTo>
                    <a:pt x="397" y="111"/>
                  </a:lnTo>
                  <a:lnTo>
                    <a:pt x="397" y="111"/>
                  </a:lnTo>
                  <a:lnTo>
                    <a:pt x="397" y="111"/>
                  </a:lnTo>
                  <a:lnTo>
                    <a:pt x="397" y="116"/>
                  </a:lnTo>
                  <a:lnTo>
                    <a:pt x="397" y="116"/>
                  </a:lnTo>
                  <a:lnTo>
                    <a:pt x="397" y="116"/>
                  </a:lnTo>
                  <a:lnTo>
                    <a:pt x="397" y="116"/>
                  </a:lnTo>
                  <a:lnTo>
                    <a:pt x="397" y="111"/>
                  </a:lnTo>
                  <a:lnTo>
                    <a:pt x="397" y="111"/>
                  </a:lnTo>
                  <a:close/>
                  <a:moveTo>
                    <a:pt x="241" y="87"/>
                  </a:moveTo>
                  <a:lnTo>
                    <a:pt x="241" y="87"/>
                  </a:lnTo>
                  <a:lnTo>
                    <a:pt x="241" y="89"/>
                  </a:lnTo>
                  <a:lnTo>
                    <a:pt x="241" y="90"/>
                  </a:lnTo>
                  <a:lnTo>
                    <a:pt x="241" y="90"/>
                  </a:lnTo>
                  <a:lnTo>
                    <a:pt x="241" y="87"/>
                  </a:lnTo>
                  <a:lnTo>
                    <a:pt x="241" y="87"/>
                  </a:lnTo>
                  <a:close/>
                  <a:moveTo>
                    <a:pt x="85" y="43"/>
                  </a:moveTo>
                  <a:lnTo>
                    <a:pt x="85" y="43"/>
                  </a:lnTo>
                  <a:lnTo>
                    <a:pt x="87" y="41"/>
                  </a:lnTo>
                  <a:lnTo>
                    <a:pt x="85" y="40"/>
                  </a:lnTo>
                  <a:lnTo>
                    <a:pt x="85" y="40"/>
                  </a:lnTo>
                  <a:lnTo>
                    <a:pt x="85" y="43"/>
                  </a:lnTo>
                  <a:lnTo>
                    <a:pt x="85" y="43"/>
                  </a:lnTo>
                  <a:close/>
                  <a:moveTo>
                    <a:pt x="277" y="73"/>
                  </a:moveTo>
                  <a:lnTo>
                    <a:pt x="277" y="73"/>
                  </a:lnTo>
                  <a:lnTo>
                    <a:pt x="279" y="71"/>
                  </a:lnTo>
                  <a:lnTo>
                    <a:pt x="277" y="70"/>
                  </a:lnTo>
                  <a:lnTo>
                    <a:pt x="277" y="70"/>
                  </a:lnTo>
                  <a:lnTo>
                    <a:pt x="277" y="73"/>
                  </a:lnTo>
                  <a:lnTo>
                    <a:pt x="277" y="73"/>
                  </a:lnTo>
                  <a:close/>
                  <a:moveTo>
                    <a:pt x="361" y="62"/>
                  </a:moveTo>
                  <a:lnTo>
                    <a:pt x="361" y="62"/>
                  </a:lnTo>
                  <a:lnTo>
                    <a:pt x="363" y="62"/>
                  </a:lnTo>
                  <a:lnTo>
                    <a:pt x="363" y="62"/>
                  </a:lnTo>
                  <a:lnTo>
                    <a:pt x="361" y="59"/>
                  </a:lnTo>
                  <a:lnTo>
                    <a:pt x="361" y="59"/>
                  </a:lnTo>
                  <a:lnTo>
                    <a:pt x="361" y="59"/>
                  </a:lnTo>
                  <a:lnTo>
                    <a:pt x="361" y="59"/>
                  </a:lnTo>
                  <a:lnTo>
                    <a:pt x="361" y="62"/>
                  </a:lnTo>
                  <a:lnTo>
                    <a:pt x="361" y="62"/>
                  </a:lnTo>
                  <a:close/>
                  <a:moveTo>
                    <a:pt x="134" y="27"/>
                  </a:moveTo>
                  <a:lnTo>
                    <a:pt x="134" y="27"/>
                  </a:lnTo>
                  <a:lnTo>
                    <a:pt x="134" y="27"/>
                  </a:lnTo>
                  <a:lnTo>
                    <a:pt x="134" y="27"/>
                  </a:lnTo>
                  <a:lnTo>
                    <a:pt x="129" y="27"/>
                  </a:lnTo>
                  <a:lnTo>
                    <a:pt x="129" y="27"/>
                  </a:lnTo>
                  <a:lnTo>
                    <a:pt x="129" y="27"/>
                  </a:lnTo>
                  <a:lnTo>
                    <a:pt x="129" y="27"/>
                  </a:lnTo>
                  <a:lnTo>
                    <a:pt x="134" y="27"/>
                  </a:lnTo>
                  <a:lnTo>
                    <a:pt x="134" y="27"/>
                  </a:lnTo>
                  <a:close/>
                  <a:moveTo>
                    <a:pt x="123" y="87"/>
                  </a:moveTo>
                  <a:lnTo>
                    <a:pt x="123" y="87"/>
                  </a:lnTo>
                  <a:lnTo>
                    <a:pt x="121" y="86"/>
                  </a:lnTo>
                  <a:lnTo>
                    <a:pt x="121" y="87"/>
                  </a:lnTo>
                  <a:lnTo>
                    <a:pt x="121" y="87"/>
                  </a:lnTo>
                  <a:lnTo>
                    <a:pt x="123" y="87"/>
                  </a:lnTo>
                  <a:lnTo>
                    <a:pt x="123" y="87"/>
                  </a:lnTo>
                  <a:close/>
                  <a:moveTo>
                    <a:pt x="246" y="89"/>
                  </a:moveTo>
                  <a:lnTo>
                    <a:pt x="246" y="89"/>
                  </a:lnTo>
                  <a:lnTo>
                    <a:pt x="244" y="90"/>
                  </a:lnTo>
                  <a:lnTo>
                    <a:pt x="244" y="90"/>
                  </a:lnTo>
                  <a:lnTo>
                    <a:pt x="246" y="90"/>
                  </a:lnTo>
                  <a:lnTo>
                    <a:pt x="246" y="89"/>
                  </a:lnTo>
                  <a:lnTo>
                    <a:pt x="246" y="89"/>
                  </a:lnTo>
                  <a:close/>
                  <a:moveTo>
                    <a:pt x="216" y="139"/>
                  </a:moveTo>
                  <a:lnTo>
                    <a:pt x="216" y="139"/>
                  </a:lnTo>
                  <a:lnTo>
                    <a:pt x="216" y="141"/>
                  </a:lnTo>
                  <a:lnTo>
                    <a:pt x="217" y="141"/>
                  </a:lnTo>
                  <a:lnTo>
                    <a:pt x="217" y="141"/>
                  </a:lnTo>
                  <a:lnTo>
                    <a:pt x="216" y="139"/>
                  </a:lnTo>
                  <a:lnTo>
                    <a:pt x="216" y="139"/>
                  </a:lnTo>
                  <a:close/>
                  <a:moveTo>
                    <a:pt x="63" y="125"/>
                  </a:moveTo>
                  <a:lnTo>
                    <a:pt x="63" y="125"/>
                  </a:lnTo>
                  <a:lnTo>
                    <a:pt x="63" y="123"/>
                  </a:lnTo>
                  <a:lnTo>
                    <a:pt x="63" y="122"/>
                  </a:lnTo>
                  <a:lnTo>
                    <a:pt x="63" y="122"/>
                  </a:lnTo>
                  <a:lnTo>
                    <a:pt x="63" y="125"/>
                  </a:lnTo>
                  <a:lnTo>
                    <a:pt x="63" y="125"/>
                  </a:lnTo>
                  <a:close/>
                  <a:moveTo>
                    <a:pt x="53" y="82"/>
                  </a:moveTo>
                  <a:lnTo>
                    <a:pt x="53" y="82"/>
                  </a:lnTo>
                  <a:lnTo>
                    <a:pt x="53" y="84"/>
                  </a:lnTo>
                  <a:lnTo>
                    <a:pt x="55" y="84"/>
                  </a:lnTo>
                  <a:lnTo>
                    <a:pt x="55" y="84"/>
                  </a:lnTo>
                  <a:lnTo>
                    <a:pt x="53" y="82"/>
                  </a:lnTo>
                  <a:lnTo>
                    <a:pt x="53" y="82"/>
                  </a:lnTo>
                  <a:close/>
                  <a:moveTo>
                    <a:pt x="367" y="93"/>
                  </a:moveTo>
                  <a:lnTo>
                    <a:pt x="367" y="93"/>
                  </a:lnTo>
                  <a:lnTo>
                    <a:pt x="367" y="92"/>
                  </a:lnTo>
                  <a:lnTo>
                    <a:pt x="367" y="90"/>
                  </a:lnTo>
                  <a:lnTo>
                    <a:pt x="367" y="90"/>
                  </a:lnTo>
                  <a:lnTo>
                    <a:pt x="367" y="93"/>
                  </a:lnTo>
                  <a:lnTo>
                    <a:pt x="367" y="93"/>
                  </a:lnTo>
                  <a:close/>
                  <a:moveTo>
                    <a:pt x="170" y="142"/>
                  </a:moveTo>
                  <a:lnTo>
                    <a:pt x="170" y="142"/>
                  </a:lnTo>
                  <a:lnTo>
                    <a:pt x="170" y="141"/>
                  </a:lnTo>
                  <a:lnTo>
                    <a:pt x="170" y="141"/>
                  </a:lnTo>
                  <a:lnTo>
                    <a:pt x="170" y="142"/>
                  </a:lnTo>
                  <a:lnTo>
                    <a:pt x="170" y="142"/>
                  </a:lnTo>
                  <a:lnTo>
                    <a:pt x="170" y="142"/>
                  </a:lnTo>
                  <a:close/>
                  <a:moveTo>
                    <a:pt x="285" y="93"/>
                  </a:moveTo>
                  <a:lnTo>
                    <a:pt x="285" y="93"/>
                  </a:lnTo>
                  <a:lnTo>
                    <a:pt x="287" y="93"/>
                  </a:lnTo>
                  <a:lnTo>
                    <a:pt x="287" y="93"/>
                  </a:lnTo>
                  <a:lnTo>
                    <a:pt x="287" y="93"/>
                  </a:lnTo>
                  <a:lnTo>
                    <a:pt x="285" y="93"/>
                  </a:lnTo>
                  <a:lnTo>
                    <a:pt x="285" y="93"/>
                  </a:lnTo>
                  <a:close/>
                  <a:moveTo>
                    <a:pt x="336" y="75"/>
                  </a:moveTo>
                  <a:lnTo>
                    <a:pt x="336" y="75"/>
                  </a:lnTo>
                  <a:lnTo>
                    <a:pt x="336" y="75"/>
                  </a:lnTo>
                  <a:lnTo>
                    <a:pt x="336" y="75"/>
                  </a:lnTo>
                  <a:lnTo>
                    <a:pt x="336" y="76"/>
                  </a:lnTo>
                  <a:lnTo>
                    <a:pt x="336" y="76"/>
                  </a:lnTo>
                  <a:lnTo>
                    <a:pt x="337" y="75"/>
                  </a:lnTo>
                  <a:lnTo>
                    <a:pt x="337" y="75"/>
                  </a:lnTo>
                  <a:lnTo>
                    <a:pt x="336" y="75"/>
                  </a:lnTo>
                  <a:lnTo>
                    <a:pt x="336" y="75"/>
                  </a:lnTo>
                  <a:close/>
                  <a:moveTo>
                    <a:pt x="285" y="78"/>
                  </a:moveTo>
                  <a:lnTo>
                    <a:pt x="285" y="78"/>
                  </a:lnTo>
                  <a:lnTo>
                    <a:pt x="287" y="78"/>
                  </a:lnTo>
                  <a:lnTo>
                    <a:pt x="287" y="78"/>
                  </a:lnTo>
                  <a:lnTo>
                    <a:pt x="285" y="78"/>
                  </a:lnTo>
                  <a:lnTo>
                    <a:pt x="285" y="78"/>
                  </a:lnTo>
                  <a:close/>
                  <a:moveTo>
                    <a:pt x="255" y="138"/>
                  </a:moveTo>
                  <a:lnTo>
                    <a:pt x="255" y="138"/>
                  </a:lnTo>
                  <a:lnTo>
                    <a:pt x="255" y="138"/>
                  </a:lnTo>
                  <a:lnTo>
                    <a:pt x="255" y="136"/>
                  </a:lnTo>
                  <a:lnTo>
                    <a:pt x="255" y="136"/>
                  </a:lnTo>
                  <a:lnTo>
                    <a:pt x="255" y="138"/>
                  </a:lnTo>
                  <a:lnTo>
                    <a:pt x="255" y="138"/>
                  </a:lnTo>
                  <a:close/>
                  <a:moveTo>
                    <a:pt x="153" y="93"/>
                  </a:moveTo>
                  <a:lnTo>
                    <a:pt x="153" y="93"/>
                  </a:lnTo>
                  <a:lnTo>
                    <a:pt x="153" y="93"/>
                  </a:lnTo>
                  <a:lnTo>
                    <a:pt x="153" y="93"/>
                  </a:lnTo>
                  <a:lnTo>
                    <a:pt x="153" y="92"/>
                  </a:lnTo>
                  <a:lnTo>
                    <a:pt x="153" y="92"/>
                  </a:lnTo>
                  <a:lnTo>
                    <a:pt x="153" y="92"/>
                  </a:lnTo>
                  <a:lnTo>
                    <a:pt x="153" y="93"/>
                  </a:lnTo>
                  <a:lnTo>
                    <a:pt x="153" y="93"/>
                  </a:lnTo>
                  <a:close/>
                  <a:moveTo>
                    <a:pt x="219" y="138"/>
                  </a:moveTo>
                  <a:lnTo>
                    <a:pt x="219" y="138"/>
                  </a:lnTo>
                  <a:lnTo>
                    <a:pt x="219" y="136"/>
                  </a:lnTo>
                  <a:lnTo>
                    <a:pt x="219" y="136"/>
                  </a:lnTo>
                  <a:lnTo>
                    <a:pt x="219" y="136"/>
                  </a:lnTo>
                  <a:lnTo>
                    <a:pt x="219" y="138"/>
                  </a:lnTo>
                  <a:lnTo>
                    <a:pt x="219" y="138"/>
                  </a:lnTo>
                  <a:close/>
                  <a:moveTo>
                    <a:pt x="221" y="73"/>
                  </a:moveTo>
                  <a:lnTo>
                    <a:pt x="221" y="73"/>
                  </a:lnTo>
                  <a:lnTo>
                    <a:pt x="219" y="73"/>
                  </a:lnTo>
                  <a:lnTo>
                    <a:pt x="219" y="73"/>
                  </a:lnTo>
                  <a:lnTo>
                    <a:pt x="221" y="75"/>
                  </a:lnTo>
                  <a:lnTo>
                    <a:pt x="221" y="75"/>
                  </a:lnTo>
                  <a:lnTo>
                    <a:pt x="221" y="73"/>
                  </a:lnTo>
                  <a:lnTo>
                    <a:pt x="221" y="73"/>
                  </a:lnTo>
                  <a:close/>
                  <a:moveTo>
                    <a:pt x="337" y="108"/>
                  </a:moveTo>
                  <a:lnTo>
                    <a:pt x="337" y="108"/>
                  </a:lnTo>
                  <a:lnTo>
                    <a:pt x="337" y="106"/>
                  </a:lnTo>
                  <a:lnTo>
                    <a:pt x="337" y="106"/>
                  </a:lnTo>
                  <a:lnTo>
                    <a:pt x="337" y="106"/>
                  </a:lnTo>
                  <a:lnTo>
                    <a:pt x="337" y="108"/>
                  </a:lnTo>
                  <a:lnTo>
                    <a:pt x="337" y="108"/>
                  </a:lnTo>
                  <a:close/>
                  <a:moveTo>
                    <a:pt x="123" y="104"/>
                  </a:moveTo>
                  <a:lnTo>
                    <a:pt x="123" y="104"/>
                  </a:lnTo>
                  <a:lnTo>
                    <a:pt x="123" y="104"/>
                  </a:lnTo>
                  <a:lnTo>
                    <a:pt x="123" y="104"/>
                  </a:lnTo>
                  <a:lnTo>
                    <a:pt x="123" y="106"/>
                  </a:lnTo>
                  <a:lnTo>
                    <a:pt x="123" y="106"/>
                  </a:lnTo>
                  <a:lnTo>
                    <a:pt x="123" y="104"/>
                  </a:lnTo>
                  <a:lnTo>
                    <a:pt x="123" y="104"/>
                  </a:lnTo>
                  <a:lnTo>
                    <a:pt x="123" y="104"/>
                  </a:lnTo>
                  <a:close/>
                  <a:moveTo>
                    <a:pt x="241" y="127"/>
                  </a:moveTo>
                  <a:lnTo>
                    <a:pt x="241" y="127"/>
                  </a:lnTo>
                  <a:lnTo>
                    <a:pt x="243" y="127"/>
                  </a:lnTo>
                  <a:lnTo>
                    <a:pt x="243" y="127"/>
                  </a:lnTo>
                  <a:lnTo>
                    <a:pt x="243" y="127"/>
                  </a:lnTo>
                  <a:lnTo>
                    <a:pt x="241" y="127"/>
                  </a:lnTo>
                  <a:lnTo>
                    <a:pt x="241" y="127"/>
                  </a:lnTo>
                  <a:close/>
                  <a:moveTo>
                    <a:pt x="145" y="62"/>
                  </a:moveTo>
                  <a:lnTo>
                    <a:pt x="145" y="62"/>
                  </a:lnTo>
                  <a:lnTo>
                    <a:pt x="146" y="60"/>
                  </a:lnTo>
                  <a:lnTo>
                    <a:pt x="146" y="60"/>
                  </a:lnTo>
                  <a:lnTo>
                    <a:pt x="145" y="60"/>
                  </a:lnTo>
                  <a:lnTo>
                    <a:pt x="145" y="60"/>
                  </a:lnTo>
                  <a:lnTo>
                    <a:pt x="145" y="62"/>
                  </a:lnTo>
                  <a:lnTo>
                    <a:pt x="145" y="62"/>
                  </a:lnTo>
                  <a:close/>
                  <a:moveTo>
                    <a:pt x="285" y="104"/>
                  </a:moveTo>
                  <a:lnTo>
                    <a:pt x="285" y="104"/>
                  </a:lnTo>
                  <a:lnTo>
                    <a:pt x="284" y="106"/>
                  </a:lnTo>
                  <a:lnTo>
                    <a:pt x="285" y="106"/>
                  </a:lnTo>
                  <a:lnTo>
                    <a:pt x="285" y="106"/>
                  </a:lnTo>
                  <a:lnTo>
                    <a:pt x="285" y="104"/>
                  </a:lnTo>
                  <a:lnTo>
                    <a:pt x="285" y="104"/>
                  </a:lnTo>
                  <a:close/>
                  <a:moveTo>
                    <a:pt x="128" y="114"/>
                  </a:moveTo>
                  <a:lnTo>
                    <a:pt x="128" y="114"/>
                  </a:lnTo>
                  <a:lnTo>
                    <a:pt x="128" y="116"/>
                  </a:lnTo>
                  <a:lnTo>
                    <a:pt x="128" y="116"/>
                  </a:lnTo>
                  <a:lnTo>
                    <a:pt x="128" y="114"/>
                  </a:lnTo>
                  <a:lnTo>
                    <a:pt x="128" y="112"/>
                  </a:lnTo>
                  <a:lnTo>
                    <a:pt x="128" y="112"/>
                  </a:lnTo>
                  <a:lnTo>
                    <a:pt x="128" y="114"/>
                  </a:lnTo>
                  <a:lnTo>
                    <a:pt x="128" y="114"/>
                  </a:lnTo>
                  <a:close/>
                  <a:moveTo>
                    <a:pt x="64" y="136"/>
                  </a:moveTo>
                  <a:lnTo>
                    <a:pt x="64" y="136"/>
                  </a:lnTo>
                  <a:lnTo>
                    <a:pt x="64" y="136"/>
                  </a:lnTo>
                  <a:lnTo>
                    <a:pt x="64" y="136"/>
                  </a:lnTo>
                  <a:lnTo>
                    <a:pt x="64" y="139"/>
                  </a:lnTo>
                  <a:lnTo>
                    <a:pt x="64" y="139"/>
                  </a:lnTo>
                  <a:lnTo>
                    <a:pt x="64" y="139"/>
                  </a:lnTo>
                  <a:lnTo>
                    <a:pt x="64" y="139"/>
                  </a:lnTo>
                  <a:lnTo>
                    <a:pt x="64" y="136"/>
                  </a:lnTo>
                  <a:lnTo>
                    <a:pt x="64" y="136"/>
                  </a:lnTo>
                  <a:close/>
                  <a:moveTo>
                    <a:pt x="225" y="141"/>
                  </a:moveTo>
                  <a:lnTo>
                    <a:pt x="225" y="141"/>
                  </a:lnTo>
                  <a:lnTo>
                    <a:pt x="225" y="141"/>
                  </a:lnTo>
                  <a:lnTo>
                    <a:pt x="225" y="141"/>
                  </a:lnTo>
                  <a:lnTo>
                    <a:pt x="225" y="141"/>
                  </a:lnTo>
                  <a:lnTo>
                    <a:pt x="225" y="141"/>
                  </a:lnTo>
                  <a:lnTo>
                    <a:pt x="225" y="141"/>
                  </a:lnTo>
                  <a:close/>
                  <a:moveTo>
                    <a:pt x="369" y="104"/>
                  </a:moveTo>
                  <a:lnTo>
                    <a:pt x="369" y="104"/>
                  </a:lnTo>
                  <a:lnTo>
                    <a:pt x="369" y="104"/>
                  </a:lnTo>
                  <a:lnTo>
                    <a:pt x="369" y="104"/>
                  </a:lnTo>
                  <a:lnTo>
                    <a:pt x="369" y="101"/>
                  </a:lnTo>
                  <a:lnTo>
                    <a:pt x="369" y="101"/>
                  </a:lnTo>
                  <a:lnTo>
                    <a:pt x="367" y="101"/>
                  </a:lnTo>
                  <a:lnTo>
                    <a:pt x="367" y="101"/>
                  </a:lnTo>
                  <a:lnTo>
                    <a:pt x="369" y="104"/>
                  </a:lnTo>
                  <a:lnTo>
                    <a:pt x="369" y="104"/>
                  </a:lnTo>
                  <a:close/>
                  <a:moveTo>
                    <a:pt x="363" y="51"/>
                  </a:moveTo>
                  <a:lnTo>
                    <a:pt x="363" y="51"/>
                  </a:lnTo>
                  <a:lnTo>
                    <a:pt x="363" y="51"/>
                  </a:lnTo>
                  <a:lnTo>
                    <a:pt x="363" y="51"/>
                  </a:lnTo>
                  <a:lnTo>
                    <a:pt x="364" y="52"/>
                  </a:lnTo>
                  <a:lnTo>
                    <a:pt x="364" y="52"/>
                  </a:lnTo>
                  <a:lnTo>
                    <a:pt x="364" y="52"/>
                  </a:lnTo>
                  <a:lnTo>
                    <a:pt x="364" y="52"/>
                  </a:lnTo>
                  <a:lnTo>
                    <a:pt x="363" y="51"/>
                  </a:lnTo>
                  <a:lnTo>
                    <a:pt x="363" y="51"/>
                  </a:lnTo>
                  <a:close/>
                  <a:moveTo>
                    <a:pt x="288" y="60"/>
                  </a:moveTo>
                  <a:lnTo>
                    <a:pt x="288" y="60"/>
                  </a:lnTo>
                  <a:lnTo>
                    <a:pt x="288" y="59"/>
                  </a:lnTo>
                  <a:lnTo>
                    <a:pt x="288" y="59"/>
                  </a:lnTo>
                  <a:lnTo>
                    <a:pt x="288" y="59"/>
                  </a:lnTo>
                  <a:lnTo>
                    <a:pt x="288" y="60"/>
                  </a:lnTo>
                  <a:lnTo>
                    <a:pt x="288" y="60"/>
                  </a:lnTo>
                  <a:close/>
                  <a:moveTo>
                    <a:pt x="219" y="48"/>
                  </a:moveTo>
                  <a:lnTo>
                    <a:pt x="219" y="48"/>
                  </a:lnTo>
                  <a:lnTo>
                    <a:pt x="219" y="49"/>
                  </a:lnTo>
                  <a:lnTo>
                    <a:pt x="219" y="49"/>
                  </a:lnTo>
                  <a:lnTo>
                    <a:pt x="219" y="49"/>
                  </a:lnTo>
                  <a:lnTo>
                    <a:pt x="221" y="49"/>
                  </a:lnTo>
                  <a:lnTo>
                    <a:pt x="221" y="49"/>
                  </a:lnTo>
                  <a:lnTo>
                    <a:pt x="219" y="48"/>
                  </a:lnTo>
                  <a:lnTo>
                    <a:pt x="219" y="48"/>
                  </a:lnTo>
                  <a:close/>
                  <a:moveTo>
                    <a:pt x="153" y="82"/>
                  </a:moveTo>
                  <a:lnTo>
                    <a:pt x="153" y="82"/>
                  </a:lnTo>
                  <a:lnTo>
                    <a:pt x="154" y="82"/>
                  </a:lnTo>
                  <a:lnTo>
                    <a:pt x="154" y="82"/>
                  </a:lnTo>
                  <a:lnTo>
                    <a:pt x="154" y="81"/>
                  </a:lnTo>
                  <a:lnTo>
                    <a:pt x="154" y="81"/>
                  </a:lnTo>
                  <a:lnTo>
                    <a:pt x="153" y="81"/>
                  </a:lnTo>
                  <a:lnTo>
                    <a:pt x="153" y="81"/>
                  </a:lnTo>
                  <a:lnTo>
                    <a:pt x="153" y="82"/>
                  </a:lnTo>
                  <a:lnTo>
                    <a:pt x="153" y="82"/>
                  </a:lnTo>
                  <a:close/>
                  <a:moveTo>
                    <a:pt x="375" y="48"/>
                  </a:moveTo>
                  <a:lnTo>
                    <a:pt x="375" y="48"/>
                  </a:lnTo>
                  <a:lnTo>
                    <a:pt x="375" y="48"/>
                  </a:lnTo>
                  <a:lnTo>
                    <a:pt x="375" y="48"/>
                  </a:lnTo>
                  <a:lnTo>
                    <a:pt x="374" y="46"/>
                  </a:lnTo>
                  <a:lnTo>
                    <a:pt x="374" y="46"/>
                  </a:lnTo>
                  <a:lnTo>
                    <a:pt x="374" y="46"/>
                  </a:lnTo>
                  <a:lnTo>
                    <a:pt x="374" y="46"/>
                  </a:lnTo>
                  <a:lnTo>
                    <a:pt x="375" y="48"/>
                  </a:lnTo>
                  <a:lnTo>
                    <a:pt x="375" y="48"/>
                  </a:lnTo>
                  <a:close/>
                  <a:moveTo>
                    <a:pt x="235" y="109"/>
                  </a:moveTo>
                  <a:lnTo>
                    <a:pt x="235" y="109"/>
                  </a:lnTo>
                  <a:lnTo>
                    <a:pt x="235" y="109"/>
                  </a:lnTo>
                  <a:lnTo>
                    <a:pt x="235" y="109"/>
                  </a:lnTo>
                  <a:lnTo>
                    <a:pt x="235" y="108"/>
                  </a:lnTo>
                  <a:lnTo>
                    <a:pt x="235" y="108"/>
                  </a:lnTo>
                  <a:lnTo>
                    <a:pt x="235" y="108"/>
                  </a:lnTo>
                  <a:lnTo>
                    <a:pt x="235" y="108"/>
                  </a:lnTo>
                  <a:lnTo>
                    <a:pt x="235" y="109"/>
                  </a:lnTo>
                  <a:lnTo>
                    <a:pt x="235" y="109"/>
                  </a:lnTo>
                  <a:close/>
                  <a:moveTo>
                    <a:pt x="240" y="38"/>
                  </a:moveTo>
                  <a:lnTo>
                    <a:pt x="240" y="38"/>
                  </a:lnTo>
                  <a:lnTo>
                    <a:pt x="238" y="38"/>
                  </a:lnTo>
                  <a:lnTo>
                    <a:pt x="238" y="38"/>
                  </a:lnTo>
                  <a:lnTo>
                    <a:pt x="238" y="38"/>
                  </a:lnTo>
                  <a:lnTo>
                    <a:pt x="238" y="38"/>
                  </a:lnTo>
                  <a:lnTo>
                    <a:pt x="238" y="38"/>
                  </a:lnTo>
                  <a:lnTo>
                    <a:pt x="238" y="38"/>
                  </a:lnTo>
                  <a:lnTo>
                    <a:pt x="240" y="38"/>
                  </a:lnTo>
                  <a:lnTo>
                    <a:pt x="240" y="38"/>
                  </a:lnTo>
                  <a:close/>
                  <a:moveTo>
                    <a:pt x="260" y="98"/>
                  </a:moveTo>
                  <a:lnTo>
                    <a:pt x="260" y="98"/>
                  </a:lnTo>
                  <a:lnTo>
                    <a:pt x="260" y="98"/>
                  </a:lnTo>
                  <a:lnTo>
                    <a:pt x="260" y="100"/>
                  </a:lnTo>
                  <a:lnTo>
                    <a:pt x="260" y="100"/>
                  </a:lnTo>
                  <a:lnTo>
                    <a:pt x="260" y="100"/>
                  </a:lnTo>
                  <a:lnTo>
                    <a:pt x="260" y="100"/>
                  </a:lnTo>
                  <a:lnTo>
                    <a:pt x="260" y="98"/>
                  </a:lnTo>
                  <a:lnTo>
                    <a:pt x="260" y="98"/>
                  </a:lnTo>
                  <a:close/>
                  <a:moveTo>
                    <a:pt x="293" y="19"/>
                  </a:moveTo>
                  <a:lnTo>
                    <a:pt x="293" y="19"/>
                  </a:lnTo>
                  <a:lnTo>
                    <a:pt x="292" y="19"/>
                  </a:lnTo>
                  <a:lnTo>
                    <a:pt x="292" y="19"/>
                  </a:lnTo>
                  <a:lnTo>
                    <a:pt x="293" y="19"/>
                  </a:lnTo>
                  <a:lnTo>
                    <a:pt x="293" y="19"/>
                  </a:lnTo>
                  <a:lnTo>
                    <a:pt x="293" y="19"/>
                  </a:lnTo>
                  <a:close/>
                  <a:moveTo>
                    <a:pt x="282" y="51"/>
                  </a:moveTo>
                  <a:lnTo>
                    <a:pt x="282" y="51"/>
                  </a:lnTo>
                  <a:lnTo>
                    <a:pt x="281" y="49"/>
                  </a:lnTo>
                  <a:lnTo>
                    <a:pt x="281" y="49"/>
                  </a:lnTo>
                  <a:lnTo>
                    <a:pt x="281" y="51"/>
                  </a:lnTo>
                  <a:lnTo>
                    <a:pt x="281" y="51"/>
                  </a:lnTo>
                  <a:lnTo>
                    <a:pt x="281" y="51"/>
                  </a:lnTo>
                  <a:lnTo>
                    <a:pt x="281" y="51"/>
                  </a:lnTo>
                  <a:lnTo>
                    <a:pt x="282" y="51"/>
                  </a:lnTo>
                  <a:lnTo>
                    <a:pt x="282" y="51"/>
                  </a:lnTo>
                  <a:close/>
                  <a:moveTo>
                    <a:pt x="385" y="37"/>
                  </a:moveTo>
                  <a:lnTo>
                    <a:pt x="385" y="37"/>
                  </a:lnTo>
                  <a:lnTo>
                    <a:pt x="385" y="37"/>
                  </a:lnTo>
                  <a:lnTo>
                    <a:pt x="385" y="37"/>
                  </a:lnTo>
                  <a:lnTo>
                    <a:pt x="386" y="38"/>
                  </a:lnTo>
                  <a:lnTo>
                    <a:pt x="386" y="38"/>
                  </a:lnTo>
                  <a:lnTo>
                    <a:pt x="386" y="38"/>
                  </a:lnTo>
                  <a:lnTo>
                    <a:pt x="386" y="38"/>
                  </a:lnTo>
                  <a:lnTo>
                    <a:pt x="385" y="37"/>
                  </a:lnTo>
                  <a:lnTo>
                    <a:pt x="385" y="37"/>
                  </a:lnTo>
                  <a:close/>
                  <a:moveTo>
                    <a:pt x="334" y="117"/>
                  </a:moveTo>
                  <a:lnTo>
                    <a:pt x="334" y="117"/>
                  </a:lnTo>
                  <a:lnTo>
                    <a:pt x="336" y="116"/>
                  </a:lnTo>
                  <a:lnTo>
                    <a:pt x="336" y="116"/>
                  </a:lnTo>
                  <a:lnTo>
                    <a:pt x="334" y="116"/>
                  </a:lnTo>
                  <a:lnTo>
                    <a:pt x="334" y="117"/>
                  </a:lnTo>
                  <a:lnTo>
                    <a:pt x="334" y="117"/>
                  </a:lnTo>
                  <a:close/>
                  <a:moveTo>
                    <a:pt x="192" y="52"/>
                  </a:moveTo>
                  <a:lnTo>
                    <a:pt x="192" y="52"/>
                  </a:lnTo>
                  <a:lnTo>
                    <a:pt x="192" y="54"/>
                  </a:lnTo>
                  <a:lnTo>
                    <a:pt x="192" y="54"/>
                  </a:lnTo>
                  <a:lnTo>
                    <a:pt x="192" y="54"/>
                  </a:lnTo>
                  <a:lnTo>
                    <a:pt x="192" y="54"/>
                  </a:lnTo>
                  <a:lnTo>
                    <a:pt x="192" y="52"/>
                  </a:lnTo>
                  <a:lnTo>
                    <a:pt x="192" y="52"/>
                  </a:lnTo>
                  <a:close/>
                  <a:moveTo>
                    <a:pt x="257" y="114"/>
                  </a:moveTo>
                  <a:lnTo>
                    <a:pt x="257" y="114"/>
                  </a:lnTo>
                  <a:lnTo>
                    <a:pt x="257" y="114"/>
                  </a:lnTo>
                  <a:lnTo>
                    <a:pt x="257" y="114"/>
                  </a:lnTo>
                  <a:lnTo>
                    <a:pt x="258" y="114"/>
                  </a:lnTo>
                  <a:lnTo>
                    <a:pt x="258" y="114"/>
                  </a:lnTo>
                  <a:lnTo>
                    <a:pt x="258" y="112"/>
                  </a:lnTo>
                  <a:lnTo>
                    <a:pt x="258" y="112"/>
                  </a:lnTo>
                  <a:lnTo>
                    <a:pt x="257" y="114"/>
                  </a:lnTo>
                  <a:lnTo>
                    <a:pt x="257" y="114"/>
                  </a:lnTo>
                  <a:close/>
                  <a:moveTo>
                    <a:pt x="197" y="56"/>
                  </a:moveTo>
                  <a:lnTo>
                    <a:pt x="197" y="56"/>
                  </a:lnTo>
                  <a:lnTo>
                    <a:pt x="197" y="56"/>
                  </a:lnTo>
                  <a:lnTo>
                    <a:pt x="197" y="56"/>
                  </a:lnTo>
                  <a:lnTo>
                    <a:pt x="197" y="56"/>
                  </a:lnTo>
                  <a:lnTo>
                    <a:pt x="197" y="56"/>
                  </a:lnTo>
                  <a:lnTo>
                    <a:pt x="197" y="56"/>
                  </a:lnTo>
                  <a:lnTo>
                    <a:pt x="197" y="56"/>
                  </a:lnTo>
                  <a:close/>
                  <a:moveTo>
                    <a:pt x="303" y="43"/>
                  </a:moveTo>
                  <a:lnTo>
                    <a:pt x="303" y="43"/>
                  </a:lnTo>
                  <a:lnTo>
                    <a:pt x="303" y="45"/>
                  </a:lnTo>
                  <a:lnTo>
                    <a:pt x="303" y="45"/>
                  </a:lnTo>
                  <a:lnTo>
                    <a:pt x="303" y="43"/>
                  </a:lnTo>
                  <a:lnTo>
                    <a:pt x="303" y="43"/>
                  </a:lnTo>
                  <a:lnTo>
                    <a:pt x="303" y="43"/>
                  </a:lnTo>
                  <a:lnTo>
                    <a:pt x="303" y="43"/>
                  </a:lnTo>
                  <a:close/>
                  <a:moveTo>
                    <a:pt x="164" y="141"/>
                  </a:moveTo>
                  <a:lnTo>
                    <a:pt x="164" y="141"/>
                  </a:lnTo>
                  <a:lnTo>
                    <a:pt x="162" y="141"/>
                  </a:lnTo>
                  <a:lnTo>
                    <a:pt x="162" y="142"/>
                  </a:lnTo>
                  <a:lnTo>
                    <a:pt x="162" y="142"/>
                  </a:lnTo>
                  <a:lnTo>
                    <a:pt x="164" y="141"/>
                  </a:lnTo>
                  <a:lnTo>
                    <a:pt x="164" y="141"/>
                  </a:lnTo>
                  <a:close/>
                  <a:moveTo>
                    <a:pt x="391" y="45"/>
                  </a:moveTo>
                  <a:lnTo>
                    <a:pt x="391" y="45"/>
                  </a:lnTo>
                  <a:lnTo>
                    <a:pt x="391" y="46"/>
                  </a:lnTo>
                  <a:lnTo>
                    <a:pt x="391" y="46"/>
                  </a:lnTo>
                  <a:lnTo>
                    <a:pt x="393" y="46"/>
                  </a:lnTo>
                  <a:lnTo>
                    <a:pt x="393" y="46"/>
                  </a:lnTo>
                  <a:lnTo>
                    <a:pt x="393" y="46"/>
                  </a:lnTo>
                  <a:lnTo>
                    <a:pt x="393" y="46"/>
                  </a:lnTo>
                  <a:lnTo>
                    <a:pt x="391" y="45"/>
                  </a:lnTo>
                  <a:lnTo>
                    <a:pt x="391" y="45"/>
                  </a:lnTo>
                  <a:close/>
                  <a:moveTo>
                    <a:pt x="139" y="27"/>
                  </a:moveTo>
                  <a:lnTo>
                    <a:pt x="139" y="27"/>
                  </a:lnTo>
                  <a:lnTo>
                    <a:pt x="139" y="27"/>
                  </a:lnTo>
                  <a:lnTo>
                    <a:pt x="139" y="27"/>
                  </a:lnTo>
                  <a:lnTo>
                    <a:pt x="137" y="27"/>
                  </a:lnTo>
                  <a:lnTo>
                    <a:pt x="137" y="27"/>
                  </a:lnTo>
                  <a:lnTo>
                    <a:pt x="137" y="27"/>
                  </a:lnTo>
                  <a:lnTo>
                    <a:pt x="137" y="27"/>
                  </a:lnTo>
                  <a:lnTo>
                    <a:pt x="139" y="27"/>
                  </a:lnTo>
                  <a:lnTo>
                    <a:pt x="139" y="27"/>
                  </a:lnTo>
                  <a:close/>
                  <a:moveTo>
                    <a:pt x="49" y="82"/>
                  </a:moveTo>
                  <a:lnTo>
                    <a:pt x="49" y="82"/>
                  </a:lnTo>
                  <a:lnTo>
                    <a:pt x="50" y="82"/>
                  </a:lnTo>
                  <a:lnTo>
                    <a:pt x="50" y="82"/>
                  </a:lnTo>
                  <a:lnTo>
                    <a:pt x="50" y="82"/>
                  </a:lnTo>
                  <a:lnTo>
                    <a:pt x="49" y="82"/>
                  </a:lnTo>
                  <a:lnTo>
                    <a:pt x="49" y="82"/>
                  </a:lnTo>
                  <a:close/>
                  <a:moveTo>
                    <a:pt x="213" y="112"/>
                  </a:moveTo>
                  <a:lnTo>
                    <a:pt x="213" y="112"/>
                  </a:lnTo>
                  <a:lnTo>
                    <a:pt x="213" y="112"/>
                  </a:lnTo>
                  <a:lnTo>
                    <a:pt x="213" y="111"/>
                  </a:lnTo>
                  <a:lnTo>
                    <a:pt x="213" y="111"/>
                  </a:lnTo>
                  <a:lnTo>
                    <a:pt x="213" y="111"/>
                  </a:lnTo>
                  <a:lnTo>
                    <a:pt x="213" y="111"/>
                  </a:lnTo>
                  <a:lnTo>
                    <a:pt x="213" y="112"/>
                  </a:lnTo>
                  <a:lnTo>
                    <a:pt x="213" y="112"/>
                  </a:lnTo>
                  <a:close/>
                  <a:moveTo>
                    <a:pt x="352" y="89"/>
                  </a:moveTo>
                  <a:lnTo>
                    <a:pt x="352" y="89"/>
                  </a:lnTo>
                  <a:lnTo>
                    <a:pt x="352" y="89"/>
                  </a:lnTo>
                  <a:lnTo>
                    <a:pt x="352" y="89"/>
                  </a:lnTo>
                  <a:lnTo>
                    <a:pt x="352" y="90"/>
                  </a:lnTo>
                  <a:lnTo>
                    <a:pt x="352" y="90"/>
                  </a:lnTo>
                  <a:lnTo>
                    <a:pt x="352" y="90"/>
                  </a:lnTo>
                  <a:lnTo>
                    <a:pt x="352" y="90"/>
                  </a:lnTo>
                  <a:lnTo>
                    <a:pt x="352" y="89"/>
                  </a:lnTo>
                  <a:lnTo>
                    <a:pt x="352" y="89"/>
                  </a:lnTo>
                  <a:close/>
                  <a:moveTo>
                    <a:pt x="307" y="62"/>
                  </a:moveTo>
                  <a:lnTo>
                    <a:pt x="307" y="62"/>
                  </a:lnTo>
                  <a:lnTo>
                    <a:pt x="307" y="62"/>
                  </a:lnTo>
                  <a:lnTo>
                    <a:pt x="307" y="62"/>
                  </a:lnTo>
                  <a:lnTo>
                    <a:pt x="307" y="63"/>
                  </a:lnTo>
                  <a:lnTo>
                    <a:pt x="307" y="63"/>
                  </a:lnTo>
                  <a:lnTo>
                    <a:pt x="307" y="63"/>
                  </a:lnTo>
                  <a:lnTo>
                    <a:pt x="307" y="63"/>
                  </a:lnTo>
                  <a:lnTo>
                    <a:pt x="307" y="62"/>
                  </a:lnTo>
                  <a:lnTo>
                    <a:pt x="307" y="62"/>
                  </a:lnTo>
                  <a:close/>
                  <a:moveTo>
                    <a:pt x="279" y="35"/>
                  </a:moveTo>
                  <a:lnTo>
                    <a:pt x="279" y="35"/>
                  </a:lnTo>
                  <a:lnTo>
                    <a:pt x="277" y="34"/>
                  </a:lnTo>
                  <a:lnTo>
                    <a:pt x="277" y="34"/>
                  </a:lnTo>
                  <a:lnTo>
                    <a:pt x="277" y="35"/>
                  </a:lnTo>
                  <a:lnTo>
                    <a:pt x="277" y="35"/>
                  </a:lnTo>
                  <a:lnTo>
                    <a:pt x="279" y="35"/>
                  </a:lnTo>
                  <a:lnTo>
                    <a:pt x="279" y="35"/>
                  </a:lnTo>
                  <a:lnTo>
                    <a:pt x="279" y="35"/>
                  </a:lnTo>
                  <a:lnTo>
                    <a:pt x="279" y="35"/>
                  </a:lnTo>
                  <a:close/>
                  <a:moveTo>
                    <a:pt x="180" y="100"/>
                  </a:moveTo>
                  <a:lnTo>
                    <a:pt x="180" y="100"/>
                  </a:lnTo>
                  <a:lnTo>
                    <a:pt x="180" y="100"/>
                  </a:lnTo>
                  <a:lnTo>
                    <a:pt x="180" y="100"/>
                  </a:lnTo>
                  <a:lnTo>
                    <a:pt x="180" y="100"/>
                  </a:lnTo>
                  <a:lnTo>
                    <a:pt x="180" y="100"/>
                  </a:lnTo>
                  <a:lnTo>
                    <a:pt x="180" y="100"/>
                  </a:lnTo>
                  <a:lnTo>
                    <a:pt x="180" y="100"/>
                  </a:lnTo>
                  <a:lnTo>
                    <a:pt x="180" y="100"/>
                  </a:lnTo>
                  <a:lnTo>
                    <a:pt x="180"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177"/>
            <p:cNvSpPr/>
            <p:nvPr/>
          </p:nvSpPr>
          <p:spPr bwMode="auto">
            <a:xfrm>
              <a:off x="6258023" y="2184748"/>
              <a:ext cx="14288" cy="60325"/>
            </a:xfrm>
            <a:custGeom>
              <a:avLst/>
              <a:gdLst>
                <a:gd name="T0" fmla="*/ 9 w 9"/>
                <a:gd name="T1" fmla="*/ 0 h 38"/>
                <a:gd name="T2" fmla="*/ 9 w 9"/>
                <a:gd name="T3" fmla="*/ 0 h 38"/>
                <a:gd name="T4" fmla="*/ 8 w 9"/>
                <a:gd name="T5" fmla="*/ 8 h 38"/>
                <a:gd name="T6" fmla="*/ 8 w 9"/>
                <a:gd name="T7" fmla="*/ 8 h 38"/>
                <a:gd name="T8" fmla="*/ 8 w 9"/>
                <a:gd name="T9" fmla="*/ 9 h 38"/>
                <a:gd name="T10" fmla="*/ 6 w 9"/>
                <a:gd name="T11" fmla="*/ 12 h 38"/>
                <a:gd name="T12" fmla="*/ 6 w 9"/>
                <a:gd name="T13" fmla="*/ 12 h 38"/>
                <a:gd name="T14" fmla="*/ 6 w 9"/>
                <a:gd name="T15" fmla="*/ 12 h 38"/>
                <a:gd name="T16" fmla="*/ 6 w 9"/>
                <a:gd name="T17" fmla="*/ 12 h 38"/>
                <a:gd name="T18" fmla="*/ 6 w 9"/>
                <a:gd name="T19" fmla="*/ 17 h 38"/>
                <a:gd name="T20" fmla="*/ 6 w 9"/>
                <a:gd name="T21" fmla="*/ 22 h 38"/>
                <a:gd name="T22" fmla="*/ 6 w 9"/>
                <a:gd name="T23" fmla="*/ 22 h 38"/>
                <a:gd name="T24" fmla="*/ 3 w 9"/>
                <a:gd name="T25" fmla="*/ 36 h 38"/>
                <a:gd name="T26" fmla="*/ 3 w 9"/>
                <a:gd name="T27" fmla="*/ 36 h 38"/>
                <a:gd name="T28" fmla="*/ 1 w 9"/>
                <a:gd name="T29" fmla="*/ 38 h 38"/>
                <a:gd name="T30" fmla="*/ 1 w 9"/>
                <a:gd name="T31" fmla="*/ 38 h 38"/>
                <a:gd name="T32" fmla="*/ 0 w 9"/>
                <a:gd name="T33" fmla="*/ 36 h 38"/>
                <a:gd name="T34" fmla="*/ 0 w 9"/>
                <a:gd name="T35" fmla="*/ 36 h 38"/>
                <a:gd name="T36" fmla="*/ 3 w 9"/>
                <a:gd name="T37" fmla="*/ 19 h 38"/>
                <a:gd name="T38" fmla="*/ 8 w 9"/>
                <a:gd name="T39" fmla="*/ 0 h 38"/>
                <a:gd name="T40" fmla="*/ 8 w 9"/>
                <a:gd name="T41" fmla="*/ 0 h 38"/>
                <a:gd name="T42" fmla="*/ 9 w 9"/>
                <a:gd name="T43" fmla="*/ 0 h 38"/>
                <a:gd name="T44" fmla="*/ 9 w 9"/>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8">
                  <a:moveTo>
                    <a:pt x="9" y="0"/>
                  </a:moveTo>
                  <a:lnTo>
                    <a:pt x="9" y="0"/>
                  </a:lnTo>
                  <a:lnTo>
                    <a:pt x="8" y="8"/>
                  </a:lnTo>
                  <a:lnTo>
                    <a:pt x="8" y="8"/>
                  </a:lnTo>
                  <a:lnTo>
                    <a:pt x="8" y="9"/>
                  </a:lnTo>
                  <a:lnTo>
                    <a:pt x="6" y="12"/>
                  </a:lnTo>
                  <a:lnTo>
                    <a:pt x="6" y="12"/>
                  </a:lnTo>
                  <a:lnTo>
                    <a:pt x="6" y="12"/>
                  </a:lnTo>
                  <a:lnTo>
                    <a:pt x="6" y="12"/>
                  </a:lnTo>
                  <a:lnTo>
                    <a:pt x="6" y="17"/>
                  </a:lnTo>
                  <a:lnTo>
                    <a:pt x="6" y="22"/>
                  </a:lnTo>
                  <a:lnTo>
                    <a:pt x="6" y="22"/>
                  </a:lnTo>
                  <a:lnTo>
                    <a:pt x="3" y="36"/>
                  </a:lnTo>
                  <a:lnTo>
                    <a:pt x="3" y="36"/>
                  </a:lnTo>
                  <a:lnTo>
                    <a:pt x="1" y="38"/>
                  </a:lnTo>
                  <a:lnTo>
                    <a:pt x="1" y="38"/>
                  </a:lnTo>
                  <a:lnTo>
                    <a:pt x="0" y="36"/>
                  </a:lnTo>
                  <a:lnTo>
                    <a:pt x="0" y="36"/>
                  </a:lnTo>
                  <a:lnTo>
                    <a:pt x="3" y="19"/>
                  </a:lnTo>
                  <a:lnTo>
                    <a:pt x="8" y="0"/>
                  </a:lnTo>
                  <a:lnTo>
                    <a:pt x="8" y="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78"/>
            <p:cNvSpPr/>
            <p:nvPr/>
          </p:nvSpPr>
          <p:spPr bwMode="auto">
            <a:xfrm>
              <a:off x="6288186" y="2186336"/>
              <a:ext cx="9525" cy="38100"/>
            </a:xfrm>
            <a:custGeom>
              <a:avLst/>
              <a:gdLst>
                <a:gd name="T0" fmla="*/ 4 w 6"/>
                <a:gd name="T1" fmla="*/ 16 h 24"/>
                <a:gd name="T2" fmla="*/ 4 w 6"/>
                <a:gd name="T3" fmla="*/ 16 h 24"/>
                <a:gd name="T4" fmla="*/ 4 w 6"/>
                <a:gd name="T5" fmla="*/ 16 h 24"/>
                <a:gd name="T6" fmla="*/ 4 w 6"/>
                <a:gd name="T7" fmla="*/ 16 h 24"/>
                <a:gd name="T8" fmla="*/ 6 w 6"/>
                <a:gd name="T9" fmla="*/ 19 h 24"/>
                <a:gd name="T10" fmla="*/ 4 w 6"/>
                <a:gd name="T11" fmla="*/ 24 h 24"/>
                <a:gd name="T12" fmla="*/ 4 w 6"/>
                <a:gd name="T13" fmla="*/ 24 h 24"/>
                <a:gd name="T14" fmla="*/ 3 w 6"/>
                <a:gd name="T15" fmla="*/ 21 h 24"/>
                <a:gd name="T16" fmla="*/ 3 w 6"/>
                <a:gd name="T17" fmla="*/ 21 h 24"/>
                <a:gd name="T18" fmla="*/ 0 w 6"/>
                <a:gd name="T19" fmla="*/ 2 h 24"/>
                <a:gd name="T20" fmla="*/ 0 w 6"/>
                <a:gd name="T21" fmla="*/ 2 h 24"/>
                <a:gd name="T22" fmla="*/ 0 w 6"/>
                <a:gd name="T23" fmla="*/ 0 h 24"/>
                <a:gd name="T24" fmla="*/ 0 w 6"/>
                <a:gd name="T25" fmla="*/ 0 h 24"/>
                <a:gd name="T26" fmla="*/ 1 w 6"/>
                <a:gd name="T27" fmla="*/ 2 h 24"/>
                <a:gd name="T28" fmla="*/ 1 w 6"/>
                <a:gd name="T29" fmla="*/ 2 h 24"/>
                <a:gd name="T30" fmla="*/ 4 w 6"/>
                <a:gd name="T31" fmla="*/ 15 h 24"/>
                <a:gd name="T32" fmla="*/ 4 w 6"/>
                <a:gd name="T33" fmla="*/ 15 h 24"/>
                <a:gd name="T34" fmla="*/ 4 w 6"/>
                <a:gd name="T35" fmla="*/ 16 h 24"/>
                <a:gd name="T36" fmla="*/ 4 w 6"/>
                <a:gd name="T3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4">
                  <a:moveTo>
                    <a:pt x="4" y="16"/>
                  </a:moveTo>
                  <a:lnTo>
                    <a:pt x="4" y="16"/>
                  </a:lnTo>
                  <a:lnTo>
                    <a:pt x="4" y="16"/>
                  </a:lnTo>
                  <a:lnTo>
                    <a:pt x="4" y="16"/>
                  </a:lnTo>
                  <a:lnTo>
                    <a:pt x="6" y="19"/>
                  </a:lnTo>
                  <a:lnTo>
                    <a:pt x="4" y="24"/>
                  </a:lnTo>
                  <a:lnTo>
                    <a:pt x="4" y="24"/>
                  </a:lnTo>
                  <a:lnTo>
                    <a:pt x="3" y="21"/>
                  </a:lnTo>
                  <a:lnTo>
                    <a:pt x="3" y="21"/>
                  </a:lnTo>
                  <a:lnTo>
                    <a:pt x="0" y="2"/>
                  </a:lnTo>
                  <a:lnTo>
                    <a:pt x="0" y="2"/>
                  </a:lnTo>
                  <a:lnTo>
                    <a:pt x="0" y="0"/>
                  </a:lnTo>
                  <a:lnTo>
                    <a:pt x="0" y="0"/>
                  </a:lnTo>
                  <a:lnTo>
                    <a:pt x="1" y="2"/>
                  </a:lnTo>
                  <a:lnTo>
                    <a:pt x="1" y="2"/>
                  </a:lnTo>
                  <a:lnTo>
                    <a:pt x="4" y="15"/>
                  </a:lnTo>
                  <a:lnTo>
                    <a:pt x="4" y="15"/>
                  </a:lnTo>
                  <a:lnTo>
                    <a:pt x="4" y="16"/>
                  </a:lnTo>
                  <a:lnTo>
                    <a:pt x="4"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179"/>
            <p:cNvSpPr/>
            <p:nvPr/>
          </p:nvSpPr>
          <p:spPr bwMode="auto">
            <a:xfrm>
              <a:off x="6254848" y="2251423"/>
              <a:ext cx="4763" cy="25400"/>
            </a:xfrm>
            <a:custGeom>
              <a:avLst/>
              <a:gdLst>
                <a:gd name="T0" fmla="*/ 3 w 3"/>
                <a:gd name="T1" fmla="*/ 0 h 16"/>
                <a:gd name="T2" fmla="*/ 3 w 3"/>
                <a:gd name="T3" fmla="*/ 0 h 16"/>
                <a:gd name="T4" fmla="*/ 0 w 3"/>
                <a:gd name="T5" fmla="*/ 16 h 16"/>
                <a:gd name="T6" fmla="*/ 0 w 3"/>
                <a:gd name="T7" fmla="*/ 16 h 16"/>
                <a:gd name="T8" fmla="*/ 0 w 3"/>
                <a:gd name="T9" fmla="*/ 16 h 16"/>
                <a:gd name="T10" fmla="*/ 0 w 3"/>
                <a:gd name="T11" fmla="*/ 16 h 16"/>
                <a:gd name="T12" fmla="*/ 0 w 3"/>
                <a:gd name="T13" fmla="*/ 13 h 16"/>
                <a:gd name="T14" fmla="*/ 0 w 3"/>
                <a:gd name="T15" fmla="*/ 13 h 16"/>
                <a:gd name="T16" fmla="*/ 0 w 3"/>
                <a:gd name="T17" fmla="*/ 2 h 16"/>
                <a:gd name="T18" fmla="*/ 0 w 3"/>
                <a:gd name="T19" fmla="*/ 2 h 16"/>
                <a:gd name="T20" fmla="*/ 0 w 3"/>
                <a:gd name="T21" fmla="*/ 0 h 16"/>
                <a:gd name="T22" fmla="*/ 3 w 3"/>
                <a:gd name="T23" fmla="*/ 0 h 16"/>
                <a:gd name="T24" fmla="*/ 3 w 3"/>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6">
                  <a:moveTo>
                    <a:pt x="3" y="0"/>
                  </a:moveTo>
                  <a:lnTo>
                    <a:pt x="3" y="0"/>
                  </a:lnTo>
                  <a:lnTo>
                    <a:pt x="0" y="16"/>
                  </a:lnTo>
                  <a:lnTo>
                    <a:pt x="0" y="16"/>
                  </a:lnTo>
                  <a:lnTo>
                    <a:pt x="0" y="16"/>
                  </a:lnTo>
                  <a:lnTo>
                    <a:pt x="0" y="16"/>
                  </a:lnTo>
                  <a:lnTo>
                    <a:pt x="0" y="13"/>
                  </a:lnTo>
                  <a:lnTo>
                    <a:pt x="0" y="13"/>
                  </a:lnTo>
                  <a:lnTo>
                    <a:pt x="0" y="2"/>
                  </a:lnTo>
                  <a:lnTo>
                    <a:pt x="0" y="2"/>
                  </a:lnTo>
                  <a:lnTo>
                    <a:pt x="0" y="0"/>
                  </a:lnTo>
                  <a:lnTo>
                    <a:pt x="3"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181"/>
            <p:cNvSpPr/>
            <p:nvPr/>
          </p:nvSpPr>
          <p:spPr bwMode="auto">
            <a:xfrm>
              <a:off x="6077048" y="2203798"/>
              <a:ext cx="3175" cy="15875"/>
            </a:xfrm>
            <a:custGeom>
              <a:avLst/>
              <a:gdLst>
                <a:gd name="T0" fmla="*/ 0 w 2"/>
                <a:gd name="T1" fmla="*/ 10 h 10"/>
                <a:gd name="T2" fmla="*/ 0 w 2"/>
                <a:gd name="T3" fmla="*/ 10 h 10"/>
                <a:gd name="T4" fmla="*/ 0 w 2"/>
                <a:gd name="T5" fmla="*/ 0 h 10"/>
                <a:gd name="T6" fmla="*/ 0 w 2"/>
                <a:gd name="T7" fmla="*/ 0 h 10"/>
                <a:gd name="T8" fmla="*/ 0 w 2"/>
                <a:gd name="T9" fmla="*/ 0 h 10"/>
                <a:gd name="T10" fmla="*/ 0 w 2"/>
                <a:gd name="T11" fmla="*/ 0 h 10"/>
                <a:gd name="T12" fmla="*/ 0 w 2"/>
                <a:gd name="T13" fmla="*/ 2 h 10"/>
                <a:gd name="T14" fmla="*/ 0 w 2"/>
                <a:gd name="T15" fmla="*/ 2 h 10"/>
                <a:gd name="T16" fmla="*/ 2 w 2"/>
                <a:gd name="T17" fmla="*/ 2 h 10"/>
                <a:gd name="T18" fmla="*/ 2 w 2"/>
                <a:gd name="T19" fmla="*/ 2 h 10"/>
                <a:gd name="T20" fmla="*/ 0 w 2"/>
                <a:gd name="T21" fmla="*/ 10 h 10"/>
                <a:gd name="T22" fmla="*/ 0 w 2"/>
                <a:gd name="T23" fmla="*/ 10 h 10"/>
                <a:gd name="T24" fmla="*/ 0 w 2"/>
                <a:gd name="T25" fmla="*/ 10 h 10"/>
                <a:gd name="T26" fmla="*/ 0 w 2"/>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10">
                  <a:moveTo>
                    <a:pt x="0" y="10"/>
                  </a:moveTo>
                  <a:lnTo>
                    <a:pt x="0" y="10"/>
                  </a:lnTo>
                  <a:lnTo>
                    <a:pt x="0" y="0"/>
                  </a:lnTo>
                  <a:lnTo>
                    <a:pt x="0" y="0"/>
                  </a:lnTo>
                  <a:lnTo>
                    <a:pt x="0" y="0"/>
                  </a:lnTo>
                  <a:lnTo>
                    <a:pt x="0" y="0"/>
                  </a:lnTo>
                  <a:lnTo>
                    <a:pt x="0" y="2"/>
                  </a:lnTo>
                  <a:lnTo>
                    <a:pt x="0" y="2"/>
                  </a:lnTo>
                  <a:lnTo>
                    <a:pt x="2" y="2"/>
                  </a:lnTo>
                  <a:lnTo>
                    <a:pt x="2" y="2"/>
                  </a:lnTo>
                  <a:lnTo>
                    <a:pt x="0" y="10"/>
                  </a:lnTo>
                  <a:lnTo>
                    <a:pt x="0" y="10"/>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182"/>
            <p:cNvSpPr/>
            <p:nvPr/>
          </p:nvSpPr>
          <p:spPr bwMode="auto">
            <a:xfrm>
              <a:off x="6240561" y="2272061"/>
              <a:ext cx="1588" cy="17463"/>
            </a:xfrm>
            <a:custGeom>
              <a:avLst/>
              <a:gdLst>
                <a:gd name="T0" fmla="*/ 0 w 1"/>
                <a:gd name="T1" fmla="*/ 11 h 11"/>
                <a:gd name="T2" fmla="*/ 0 w 1"/>
                <a:gd name="T3" fmla="*/ 11 h 11"/>
                <a:gd name="T4" fmla="*/ 0 w 1"/>
                <a:gd name="T5" fmla="*/ 0 h 11"/>
                <a:gd name="T6" fmla="*/ 0 w 1"/>
                <a:gd name="T7" fmla="*/ 0 h 11"/>
                <a:gd name="T8" fmla="*/ 1 w 1"/>
                <a:gd name="T9" fmla="*/ 2 h 11"/>
                <a:gd name="T10" fmla="*/ 1 w 1"/>
                <a:gd name="T11" fmla="*/ 2 h 11"/>
                <a:gd name="T12" fmla="*/ 1 w 1"/>
                <a:gd name="T13" fmla="*/ 11 h 11"/>
                <a:gd name="T14" fmla="*/ 1 w 1"/>
                <a:gd name="T15" fmla="*/ 11 h 11"/>
                <a:gd name="T16" fmla="*/ 0 w 1"/>
                <a:gd name="T17" fmla="*/ 11 h 11"/>
                <a:gd name="T18" fmla="*/ 0 w 1"/>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1">
                  <a:moveTo>
                    <a:pt x="0" y="11"/>
                  </a:moveTo>
                  <a:lnTo>
                    <a:pt x="0" y="11"/>
                  </a:lnTo>
                  <a:lnTo>
                    <a:pt x="0" y="0"/>
                  </a:lnTo>
                  <a:lnTo>
                    <a:pt x="0" y="0"/>
                  </a:lnTo>
                  <a:lnTo>
                    <a:pt x="1" y="2"/>
                  </a:lnTo>
                  <a:lnTo>
                    <a:pt x="1" y="2"/>
                  </a:lnTo>
                  <a:lnTo>
                    <a:pt x="1" y="11"/>
                  </a:lnTo>
                  <a:lnTo>
                    <a:pt x="1" y="11"/>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183"/>
            <p:cNvSpPr/>
            <p:nvPr/>
          </p:nvSpPr>
          <p:spPr bwMode="auto">
            <a:xfrm>
              <a:off x="6016723" y="2197448"/>
              <a:ext cx="3175" cy="6350"/>
            </a:xfrm>
            <a:custGeom>
              <a:avLst/>
              <a:gdLst>
                <a:gd name="T0" fmla="*/ 2 w 2"/>
                <a:gd name="T1" fmla="*/ 4 h 4"/>
                <a:gd name="T2" fmla="*/ 2 w 2"/>
                <a:gd name="T3" fmla="*/ 4 h 4"/>
                <a:gd name="T4" fmla="*/ 0 w 2"/>
                <a:gd name="T5" fmla="*/ 1 h 4"/>
                <a:gd name="T6" fmla="*/ 0 w 2"/>
                <a:gd name="T7" fmla="*/ 1 h 4"/>
                <a:gd name="T8" fmla="*/ 2 w 2"/>
                <a:gd name="T9" fmla="*/ 0 h 4"/>
                <a:gd name="T10" fmla="*/ 2 w 2"/>
                <a:gd name="T11" fmla="*/ 0 h 4"/>
                <a:gd name="T12" fmla="*/ 2 w 2"/>
                <a:gd name="T13" fmla="*/ 4 h 4"/>
                <a:gd name="T14" fmla="*/ 2 w 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4"/>
                  </a:moveTo>
                  <a:lnTo>
                    <a:pt x="2" y="4"/>
                  </a:lnTo>
                  <a:lnTo>
                    <a:pt x="0" y="1"/>
                  </a:lnTo>
                  <a:lnTo>
                    <a:pt x="0" y="1"/>
                  </a:lnTo>
                  <a:lnTo>
                    <a:pt x="2" y="0"/>
                  </a:lnTo>
                  <a:lnTo>
                    <a:pt x="2" y="0"/>
                  </a:lnTo>
                  <a:lnTo>
                    <a:pt x="2" y="4"/>
                  </a:ln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184"/>
            <p:cNvSpPr/>
            <p:nvPr/>
          </p:nvSpPr>
          <p:spPr bwMode="auto">
            <a:xfrm>
              <a:off x="6054823" y="2327623"/>
              <a:ext cx="0" cy="6350"/>
            </a:xfrm>
            <a:custGeom>
              <a:avLst/>
              <a:gdLst>
                <a:gd name="T0" fmla="*/ 4 h 4"/>
                <a:gd name="T1" fmla="*/ 4 h 4"/>
                <a:gd name="T2" fmla="*/ 3 h 4"/>
                <a:gd name="T3" fmla="*/ 0 h 4"/>
                <a:gd name="T4" fmla="*/ 0 h 4"/>
                <a:gd name="T5" fmla="*/ 4 h 4"/>
                <a:gd name="T6" fmla="*/ 4 h 4"/>
              </a:gdLst>
              <a:ahLst/>
              <a:cxnLst>
                <a:cxn ang="0">
                  <a:pos x="0" y="T0"/>
                </a:cxn>
                <a:cxn ang="0">
                  <a:pos x="0" y="T1"/>
                </a:cxn>
                <a:cxn ang="0">
                  <a:pos x="0" y="T2"/>
                </a:cxn>
                <a:cxn ang="0">
                  <a:pos x="0" y="T3"/>
                </a:cxn>
                <a:cxn ang="0">
                  <a:pos x="0" y="T4"/>
                </a:cxn>
                <a:cxn ang="0">
                  <a:pos x="0" y="T5"/>
                </a:cxn>
                <a:cxn ang="0">
                  <a:pos x="0" y="T6"/>
                </a:cxn>
              </a:cxnLst>
              <a:rect l="0" t="0" r="r" b="b"/>
              <a:pathLst>
                <a:path h="4">
                  <a:moveTo>
                    <a:pt x="0" y="4"/>
                  </a:moveTo>
                  <a:lnTo>
                    <a:pt x="0" y="4"/>
                  </a:lnTo>
                  <a:lnTo>
                    <a:pt x="0" y="3"/>
                  </a:lnTo>
                  <a:lnTo>
                    <a:pt x="0" y="0"/>
                  </a:ln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186"/>
            <p:cNvSpPr/>
            <p:nvPr/>
          </p:nvSpPr>
          <p:spPr bwMode="auto">
            <a:xfrm>
              <a:off x="5981798" y="2240311"/>
              <a:ext cx="3175" cy="1588"/>
            </a:xfrm>
            <a:custGeom>
              <a:avLst/>
              <a:gdLst>
                <a:gd name="T0" fmla="*/ 0 w 2"/>
                <a:gd name="T1" fmla="*/ 1 h 1"/>
                <a:gd name="T2" fmla="*/ 0 w 2"/>
                <a:gd name="T3" fmla="*/ 1 h 1"/>
                <a:gd name="T4" fmla="*/ 0 w 2"/>
                <a:gd name="T5" fmla="*/ 0 h 1"/>
                <a:gd name="T6" fmla="*/ 0 w 2"/>
                <a:gd name="T7" fmla="*/ 0 h 1"/>
                <a:gd name="T8" fmla="*/ 2 w 2"/>
                <a:gd name="T9" fmla="*/ 1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0" y="1"/>
                  </a:lnTo>
                  <a:lnTo>
                    <a:pt x="0" y="0"/>
                  </a:lnTo>
                  <a:lnTo>
                    <a:pt x="0" y="0"/>
                  </a:lnTo>
                  <a:lnTo>
                    <a:pt x="2" y="1"/>
                  </a:lnTo>
                  <a:lnTo>
                    <a:pt x="0" y="1"/>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87"/>
            <p:cNvSpPr/>
            <p:nvPr/>
          </p:nvSpPr>
          <p:spPr bwMode="auto">
            <a:xfrm>
              <a:off x="6107211" y="2172048"/>
              <a:ext cx="3175" cy="1588"/>
            </a:xfrm>
            <a:custGeom>
              <a:avLst/>
              <a:gdLst>
                <a:gd name="T0" fmla="*/ 2 w 2"/>
                <a:gd name="T1" fmla="*/ 0 h 1"/>
                <a:gd name="T2" fmla="*/ 2 w 2"/>
                <a:gd name="T3" fmla="*/ 0 h 1"/>
                <a:gd name="T4" fmla="*/ 2 w 2"/>
                <a:gd name="T5" fmla="*/ 1 h 1"/>
                <a:gd name="T6" fmla="*/ 2 w 2"/>
                <a:gd name="T7" fmla="*/ 1 h 1"/>
                <a:gd name="T8" fmla="*/ 0 w 2"/>
                <a:gd name="T9" fmla="*/ 1 h 1"/>
                <a:gd name="T10" fmla="*/ 0 w 2"/>
                <a:gd name="T11" fmla="*/ 1 h 1"/>
                <a:gd name="T12" fmla="*/ 0 w 2"/>
                <a:gd name="T13" fmla="*/ 0 h 1"/>
                <a:gd name="T14" fmla="*/ 0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lnTo>
                    <a:pt x="2" y="0"/>
                  </a:lnTo>
                  <a:lnTo>
                    <a:pt x="2" y="1"/>
                  </a:lnTo>
                  <a:lnTo>
                    <a:pt x="2" y="1"/>
                  </a:lnTo>
                  <a:lnTo>
                    <a:pt x="0" y="1"/>
                  </a:lnTo>
                  <a:lnTo>
                    <a:pt x="0" y="1"/>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188"/>
            <p:cNvSpPr/>
            <p:nvPr/>
          </p:nvSpPr>
          <p:spPr bwMode="auto">
            <a:xfrm>
              <a:off x="6110386" y="2179986"/>
              <a:ext cx="0" cy="1588"/>
            </a:xfrm>
            <a:custGeom>
              <a:avLst/>
              <a:gdLst>
                <a:gd name="T0" fmla="*/ 0 h 1"/>
                <a:gd name="T1" fmla="*/ 0 h 1"/>
                <a:gd name="T2" fmla="*/ 1 h 1"/>
                <a:gd name="T3" fmla="*/ 1 h 1"/>
                <a:gd name="T4" fmla="*/ 1 h 1"/>
                <a:gd name="T5" fmla="*/ 1 h 1"/>
                <a:gd name="T6" fmla="*/ 1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1"/>
                  </a:lnTo>
                  <a:lnTo>
                    <a:pt x="0" y="1"/>
                  </a:lnTo>
                  <a:lnTo>
                    <a:pt x="0" y="1"/>
                  </a:lnTo>
                  <a:lnTo>
                    <a:pt x="0" y="1"/>
                  </a:lnTo>
                  <a:lnTo>
                    <a:pt x="0" y="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89"/>
            <p:cNvSpPr/>
            <p:nvPr/>
          </p:nvSpPr>
          <p:spPr bwMode="auto">
            <a:xfrm>
              <a:off x="6110386" y="2181573"/>
              <a:ext cx="0" cy="3175"/>
            </a:xfrm>
            <a:custGeom>
              <a:avLst/>
              <a:gdLst>
                <a:gd name="T0" fmla="*/ 0 h 2"/>
                <a:gd name="T1" fmla="*/ 0 h 2"/>
                <a:gd name="T2" fmla="*/ 2 h 2"/>
                <a:gd name="T3" fmla="*/ 2 h 2"/>
                <a:gd name="T4" fmla="*/ 2 h 2"/>
                <a:gd name="T5" fmla="*/ 2 h 2"/>
                <a:gd name="T6" fmla="*/ 0 h 2"/>
                <a:gd name="T7" fmla="*/ 0 h 2"/>
                <a:gd name="T8" fmla="*/ 0 h 2"/>
                <a:gd name="T9"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0"/>
                  </a:moveTo>
                  <a:lnTo>
                    <a:pt x="0" y="0"/>
                  </a:lnTo>
                  <a:lnTo>
                    <a:pt x="0" y="2"/>
                  </a:lnTo>
                  <a:lnTo>
                    <a:pt x="0" y="2"/>
                  </a:lnTo>
                  <a:lnTo>
                    <a:pt x="0" y="2"/>
                  </a:lnTo>
                  <a:lnTo>
                    <a:pt x="0" y="2"/>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90"/>
            <p:cNvSpPr/>
            <p:nvPr/>
          </p:nvSpPr>
          <p:spPr bwMode="auto">
            <a:xfrm>
              <a:off x="6110386" y="2176811"/>
              <a:ext cx="0" cy="3175"/>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1" name="组合 370"/>
          <p:cNvGrpSpPr/>
          <p:nvPr userDrawn="1"/>
        </p:nvGrpSpPr>
        <p:grpSpPr>
          <a:xfrm flipH="1">
            <a:off x="8206756" y="3096368"/>
            <a:ext cx="1552057" cy="2017373"/>
            <a:chOff x="4404571" y="942213"/>
            <a:chExt cx="1169455" cy="1433156"/>
          </a:xfrm>
          <a:solidFill>
            <a:schemeClr val="accent1"/>
          </a:solidFill>
        </p:grpSpPr>
        <p:sp>
          <p:nvSpPr>
            <p:cNvPr id="372" name="Freeform 203"/>
            <p:cNvSpPr/>
            <p:nvPr/>
          </p:nvSpPr>
          <p:spPr bwMode="auto">
            <a:xfrm>
              <a:off x="4404571" y="1085529"/>
              <a:ext cx="775815" cy="659252"/>
            </a:xfrm>
            <a:custGeom>
              <a:avLst/>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204"/>
            <p:cNvSpPr/>
            <p:nvPr/>
          </p:nvSpPr>
          <p:spPr bwMode="auto">
            <a:xfrm>
              <a:off x="4404571" y="1085529"/>
              <a:ext cx="775815" cy="659252"/>
            </a:xfrm>
            <a:custGeom>
              <a:avLst/>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74" name="组合 373"/>
            <p:cNvGrpSpPr/>
            <p:nvPr/>
          </p:nvGrpSpPr>
          <p:grpSpPr>
            <a:xfrm>
              <a:off x="4423680" y="942213"/>
              <a:ext cx="1150346" cy="1433156"/>
              <a:chOff x="4423680" y="942213"/>
              <a:chExt cx="1150346" cy="1433156"/>
            </a:xfrm>
            <a:grpFill/>
          </p:grpSpPr>
          <p:sp>
            <p:nvSpPr>
              <p:cNvPr id="375" name="Freeform 206"/>
              <p:cNvSpPr/>
              <p:nvPr/>
            </p:nvSpPr>
            <p:spPr bwMode="auto">
              <a:xfrm>
                <a:off x="4545976" y="1465793"/>
                <a:ext cx="1028050" cy="909576"/>
              </a:xfrm>
              <a:custGeom>
                <a:avLst/>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207"/>
              <p:cNvSpPr/>
              <p:nvPr/>
            </p:nvSpPr>
            <p:spPr bwMode="auto">
              <a:xfrm>
                <a:off x="4545976" y="1465793"/>
                <a:ext cx="1028050" cy="909576"/>
              </a:xfrm>
              <a:custGeom>
                <a:avLst/>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208"/>
              <p:cNvSpPr/>
              <p:nvPr/>
            </p:nvSpPr>
            <p:spPr bwMode="auto">
              <a:xfrm>
                <a:off x="5050446" y="1114192"/>
                <a:ext cx="523580" cy="888557"/>
              </a:xfrm>
              <a:custGeom>
                <a:avLst/>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209"/>
              <p:cNvSpPr/>
              <p:nvPr/>
            </p:nvSpPr>
            <p:spPr bwMode="auto">
              <a:xfrm>
                <a:off x="5050446" y="1114192"/>
                <a:ext cx="523580" cy="888557"/>
              </a:xfrm>
              <a:custGeom>
                <a:avLst/>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210"/>
              <p:cNvSpPr/>
              <p:nvPr/>
            </p:nvSpPr>
            <p:spPr bwMode="auto">
              <a:xfrm>
                <a:off x="4465719" y="1620574"/>
                <a:ext cx="185355" cy="701291"/>
              </a:xfrm>
              <a:custGeom>
                <a:avLst/>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211"/>
              <p:cNvSpPr/>
              <p:nvPr/>
            </p:nvSpPr>
            <p:spPr bwMode="auto">
              <a:xfrm>
                <a:off x="4465719" y="1620574"/>
                <a:ext cx="185355" cy="701291"/>
              </a:xfrm>
              <a:custGeom>
                <a:avLst/>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212"/>
              <p:cNvSpPr/>
              <p:nvPr/>
            </p:nvSpPr>
            <p:spPr bwMode="auto">
              <a:xfrm>
                <a:off x="4821142" y="1601465"/>
                <a:ext cx="219751" cy="315294"/>
              </a:xfrm>
              <a:custGeom>
                <a:avLst/>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213"/>
              <p:cNvSpPr/>
              <p:nvPr/>
            </p:nvSpPr>
            <p:spPr bwMode="auto">
              <a:xfrm>
                <a:off x="4821142" y="1601465"/>
                <a:ext cx="219751" cy="315294"/>
              </a:xfrm>
              <a:custGeom>
                <a:avLst/>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214"/>
              <p:cNvSpPr/>
              <p:nvPr/>
            </p:nvSpPr>
            <p:spPr bwMode="auto">
              <a:xfrm>
                <a:off x="4937705" y="1792552"/>
                <a:ext cx="53504" cy="47772"/>
              </a:xfrm>
              <a:custGeom>
                <a:avLst/>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215"/>
              <p:cNvSpPr/>
              <p:nvPr/>
            </p:nvSpPr>
            <p:spPr bwMode="auto">
              <a:xfrm>
                <a:off x="4937705" y="1792552"/>
                <a:ext cx="53504" cy="47772"/>
              </a:xfrm>
              <a:custGeom>
                <a:avLst/>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216"/>
              <p:cNvSpPr/>
              <p:nvPr/>
            </p:nvSpPr>
            <p:spPr bwMode="auto">
              <a:xfrm>
                <a:off x="4773370" y="1855611"/>
                <a:ext cx="636321" cy="378353"/>
              </a:xfrm>
              <a:custGeom>
                <a:avLst/>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217"/>
              <p:cNvSpPr/>
              <p:nvPr/>
            </p:nvSpPr>
            <p:spPr bwMode="auto">
              <a:xfrm>
                <a:off x="4773370" y="1855611"/>
                <a:ext cx="636321" cy="378353"/>
              </a:xfrm>
              <a:custGeom>
                <a:avLst/>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218"/>
              <p:cNvSpPr/>
              <p:nvPr/>
            </p:nvSpPr>
            <p:spPr bwMode="auto">
              <a:xfrm>
                <a:off x="4809676" y="2098292"/>
                <a:ext cx="17198" cy="26752"/>
              </a:xfrm>
              <a:custGeom>
                <a:avLst/>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219"/>
              <p:cNvSpPr/>
              <p:nvPr/>
            </p:nvSpPr>
            <p:spPr bwMode="auto">
              <a:xfrm>
                <a:off x="4809676" y="2098292"/>
                <a:ext cx="17198" cy="26752"/>
              </a:xfrm>
              <a:custGeom>
                <a:avLst/>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220"/>
              <p:cNvSpPr/>
              <p:nvPr/>
            </p:nvSpPr>
            <p:spPr bwMode="auto">
              <a:xfrm>
                <a:off x="4826874" y="2132688"/>
                <a:ext cx="17198" cy="26752"/>
              </a:xfrm>
              <a:custGeom>
                <a:avLst/>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221"/>
              <p:cNvSpPr/>
              <p:nvPr/>
            </p:nvSpPr>
            <p:spPr bwMode="auto">
              <a:xfrm>
                <a:off x="4826874" y="2132688"/>
                <a:ext cx="17198" cy="26752"/>
              </a:xfrm>
              <a:custGeom>
                <a:avLst/>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222"/>
              <p:cNvSpPr/>
              <p:nvPr/>
            </p:nvSpPr>
            <p:spPr bwMode="auto">
              <a:xfrm>
                <a:off x="4844072" y="2168995"/>
                <a:ext cx="24841" cy="24841"/>
              </a:xfrm>
              <a:custGeom>
                <a:avLst/>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223"/>
              <p:cNvSpPr/>
              <p:nvPr/>
            </p:nvSpPr>
            <p:spPr bwMode="auto">
              <a:xfrm>
                <a:off x="4844072" y="2168995"/>
                <a:ext cx="24841" cy="24841"/>
              </a:xfrm>
              <a:custGeom>
                <a:avLst/>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224"/>
              <p:cNvSpPr/>
              <p:nvPr/>
            </p:nvSpPr>
            <p:spPr bwMode="auto">
              <a:xfrm>
                <a:off x="4880379" y="2172816"/>
                <a:ext cx="40128" cy="21020"/>
              </a:xfrm>
              <a:custGeom>
                <a:avLst/>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225"/>
              <p:cNvSpPr/>
              <p:nvPr/>
            </p:nvSpPr>
            <p:spPr bwMode="auto">
              <a:xfrm>
                <a:off x="4880379" y="2172816"/>
                <a:ext cx="40128" cy="21020"/>
              </a:xfrm>
              <a:custGeom>
                <a:avLst/>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226"/>
              <p:cNvSpPr/>
              <p:nvPr/>
            </p:nvSpPr>
            <p:spPr bwMode="auto">
              <a:xfrm>
                <a:off x="4958724" y="2144153"/>
                <a:ext cx="40128" cy="24841"/>
              </a:xfrm>
              <a:custGeom>
                <a:avLst/>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227"/>
              <p:cNvSpPr/>
              <p:nvPr/>
            </p:nvSpPr>
            <p:spPr bwMode="auto">
              <a:xfrm>
                <a:off x="4958724" y="2144153"/>
                <a:ext cx="40128" cy="24841"/>
              </a:xfrm>
              <a:custGeom>
                <a:avLst/>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228"/>
              <p:cNvSpPr/>
              <p:nvPr/>
            </p:nvSpPr>
            <p:spPr bwMode="auto">
              <a:xfrm>
                <a:off x="5027516" y="2117401"/>
                <a:ext cx="36307" cy="24841"/>
              </a:xfrm>
              <a:custGeom>
                <a:avLst/>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229"/>
              <p:cNvSpPr/>
              <p:nvPr/>
            </p:nvSpPr>
            <p:spPr bwMode="auto">
              <a:xfrm>
                <a:off x="5027516" y="2117401"/>
                <a:ext cx="36307" cy="24841"/>
              </a:xfrm>
              <a:custGeom>
                <a:avLst/>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230"/>
              <p:cNvSpPr/>
              <p:nvPr/>
            </p:nvSpPr>
            <p:spPr bwMode="auto">
              <a:xfrm>
                <a:off x="5098218" y="2094471"/>
                <a:ext cx="28663" cy="21020"/>
              </a:xfrm>
              <a:custGeom>
                <a:avLst/>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231"/>
              <p:cNvSpPr/>
              <p:nvPr/>
            </p:nvSpPr>
            <p:spPr bwMode="auto">
              <a:xfrm>
                <a:off x="5098218" y="2094471"/>
                <a:ext cx="28663" cy="21020"/>
              </a:xfrm>
              <a:custGeom>
                <a:avLst/>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232"/>
              <p:cNvSpPr/>
              <p:nvPr/>
            </p:nvSpPr>
            <p:spPr bwMode="auto">
              <a:xfrm>
                <a:off x="5172742" y="2058164"/>
                <a:ext cx="40128" cy="26752"/>
              </a:xfrm>
              <a:custGeom>
                <a:avLst/>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233"/>
              <p:cNvSpPr/>
              <p:nvPr/>
            </p:nvSpPr>
            <p:spPr bwMode="auto">
              <a:xfrm>
                <a:off x="5172742" y="2058164"/>
                <a:ext cx="40128" cy="26752"/>
              </a:xfrm>
              <a:custGeom>
                <a:avLst/>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234"/>
              <p:cNvSpPr/>
              <p:nvPr/>
            </p:nvSpPr>
            <p:spPr bwMode="auto">
              <a:xfrm>
                <a:off x="5256821" y="2021857"/>
                <a:ext cx="36307" cy="21020"/>
              </a:xfrm>
              <a:custGeom>
                <a:avLst/>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235"/>
              <p:cNvSpPr/>
              <p:nvPr/>
            </p:nvSpPr>
            <p:spPr bwMode="auto">
              <a:xfrm>
                <a:off x="5256821" y="2021857"/>
                <a:ext cx="36307" cy="21020"/>
              </a:xfrm>
              <a:custGeom>
                <a:avLst/>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236"/>
              <p:cNvSpPr/>
              <p:nvPr/>
            </p:nvSpPr>
            <p:spPr bwMode="auto">
              <a:xfrm>
                <a:off x="5340899" y="1975996"/>
                <a:ext cx="30574" cy="26752"/>
              </a:xfrm>
              <a:custGeom>
                <a:avLst/>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237"/>
              <p:cNvSpPr/>
              <p:nvPr/>
            </p:nvSpPr>
            <p:spPr bwMode="auto">
              <a:xfrm>
                <a:off x="5340899" y="1975996"/>
                <a:ext cx="30574" cy="26752"/>
              </a:xfrm>
              <a:custGeom>
                <a:avLst/>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238"/>
              <p:cNvSpPr/>
              <p:nvPr/>
            </p:nvSpPr>
            <p:spPr bwMode="auto">
              <a:xfrm>
                <a:off x="5329434" y="1939690"/>
                <a:ext cx="22930" cy="19109"/>
              </a:xfrm>
              <a:custGeom>
                <a:avLst/>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239"/>
              <p:cNvSpPr/>
              <p:nvPr/>
            </p:nvSpPr>
            <p:spPr bwMode="auto">
              <a:xfrm>
                <a:off x="5329434" y="1939690"/>
                <a:ext cx="22930" cy="19109"/>
              </a:xfrm>
              <a:custGeom>
                <a:avLst/>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240"/>
              <p:cNvSpPr/>
              <p:nvPr/>
            </p:nvSpPr>
            <p:spPr bwMode="auto">
              <a:xfrm>
                <a:off x="5298860" y="1895740"/>
                <a:ext cx="22930" cy="26752"/>
              </a:xfrm>
              <a:custGeom>
                <a:avLst/>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241"/>
              <p:cNvSpPr/>
              <p:nvPr/>
            </p:nvSpPr>
            <p:spPr bwMode="auto">
              <a:xfrm>
                <a:off x="5298860" y="1895740"/>
                <a:ext cx="22930" cy="26752"/>
              </a:xfrm>
              <a:custGeom>
                <a:avLst/>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242"/>
              <p:cNvSpPr/>
              <p:nvPr/>
            </p:nvSpPr>
            <p:spPr bwMode="auto">
              <a:xfrm>
                <a:off x="4614767" y="1037757"/>
                <a:ext cx="212107" cy="223572"/>
              </a:xfrm>
              <a:custGeom>
                <a:avLst/>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243"/>
              <p:cNvSpPr/>
              <p:nvPr/>
            </p:nvSpPr>
            <p:spPr bwMode="auto">
              <a:xfrm>
                <a:off x="4614767" y="1037757"/>
                <a:ext cx="212107" cy="223572"/>
              </a:xfrm>
              <a:custGeom>
                <a:avLst/>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244"/>
              <p:cNvSpPr/>
              <p:nvPr/>
            </p:nvSpPr>
            <p:spPr bwMode="auto">
              <a:xfrm>
                <a:off x="4605213" y="1289992"/>
                <a:ext cx="378353" cy="185355"/>
              </a:xfrm>
              <a:custGeom>
                <a:avLst/>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245"/>
              <p:cNvSpPr/>
              <p:nvPr/>
            </p:nvSpPr>
            <p:spPr bwMode="auto">
              <a:xfrm>
                <a:off x="4605213" y="1289992"/>
                <a:ext cx="378353" cy="185355"/>
              </a:xfrm>
              <a:custGeom>
                <a:avLst/>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246"/>
              <p:cNvSpPr/>
              <p:nvPr/>
            </p:nvSpPr>
            <p:spPr bwMode="auto">
              <a:xfrm>
                <a:off x="4633876" y="1431397"/>
                <a:ext cx="24841" cy="49683"/>
              </a:xfrm>
              <a:custGeom>
                <a:avLst/>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247"/>
              <p:cNvSpPr/>
              <p:nvPr/>
            </p:nvSpPr>
            <p:spPr bwMode="auto">
              <a:xfrm>
                <a:off x="4633876" y="1431397"/>
                <a:ext cx="24841" cy="49683"/>
              </a:xfrm>
              <a:custGeom>
                <a:avLst/>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248"/>
              <p:cNvSpPr/>
              <p:nvPr/>
            </p:nvSpPr>
            <p:spPr bwMode="auto">
              <a:xfrm>
                <a:off x="4672093" y="1419932"/>
                <a:ext cx="22930" cy="55415"/>
              </a:xfrm>
              <a:custGeom>
                <a:avLst/>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9">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249"/>
              <p:cNvSpPr/>
              <p:nvPr/>
            </p:nvSpPr>
            <p:spPr bwMode="auto">
              <a:xfrm>
                <a:off x="4672093" y="1419932"/>
                <a:ext cx="22930" cy="55415"/>
              </a:xfrm>
              <a:custGeom>
                <a:avLst/>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9">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250"/>
              <p:cNvSpPr/>
              <p:nvPr/>
            </p:nvSpPr>
            <p:spPr bwMode="auto">
              <a:xfrm>
                <a:off x="4700756" y="1414199"/>
                <a:ext cx="28663" cy="53504"/>
              </a:xfrm>
              <a:custGeom>
                <a:avLst/>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251"/>
              <p:cNvSpPr/>
              <p:nvPr/>
            </p:nvSpPr>
            <p:spPr bwMode="auto">
              <a:xfrm>
                <a:off x="4700756" y="1414199"/>
                <a:ext cx="28663" cy="53504"/>
              </a:xfrm>
              <a:custGeom>
                <a:avLst/>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252"/>
              <p:cNvSpPr/>
              <p:nvPr/>
            </p:nvSpPr>
            <p:spPr bwMode="auto">
              <a:xfrm>
                <a:off x="4744707" y="1391269"/>
                <a:ext cx="28663" cy="51594"/>
              </a:xfrm>
              <a:custGeom>
                <a:avLst/>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253"/>
              <p:cNvSpPr/>
              <p:nvPr/>
            </p:nvSpPr>
            <p:spPr bwMode="auto">
              <a:xfrm>
                <a:off x="4744707" y="1391269"/>
                <a:ext cx="28663" cy="51594"/>
              </a:xfrm>
              <a:custGeom>
                <a:avLst/>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254"/>
              <p:cNvSpPr/>
              <p:nvPr/>
            </p:nvSpPr>
            <p:spPr bwMode="auto">
              <a:xfrm>
                <a:off x="4781013" y="1375982"/>
                <a:ext cx="24841" cy="47772"/>
              </a:xfrm>
              <a:custGeom>
                <a:avLst/>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255"/>
              <p:cNvSpPr/>
              <p:nvPr/>
            </p:nvSpPr>
            <p:spPr bwMode="auto">
              <a:xfrm>
                <a:off x="4781013" y="1375982"/>
                <a:ext cx="24841" cy="47772"/>
              </a:xfrm>
              <a:custGeom>
                <a:avLst/>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256"/>
              <p:cNvSpPr/>
              <p:nvPr/>
            </p:nvSpPr>
            <p:spPr bwMode="auto">
              <a:xfrm>
                <a:off x="4824963" y="1349229"/>
                <a:ext cx="26752" cy="57326"/>
              </a:xfrm>
              <a:custGeom>
                <a:avLst/>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257"/>
              <p:cNvSpPr/>
              <p:nvPr/>
            </p:nvSpPr>
            <p:spPr bwMode="auto">
              <a:xfrm>
                <a:off x="4824963" y="1349229"/>
                <a:ext cx="26752" cy="57326"/>
              </a:xfrm>
              <a:custGeom>
                <a:avLst/>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258"/>
              <p:cNvSpPr/>
              <p:nvPr/>
            </p:nvSpPr>
            <p:spPr bwMode="auto">
              <a:xfrm>
                <a:off x="4863181" y="1326299"/>
                <a:ext cx="30574" cy="57326"/>
              </a:xfrm>
              <a:custGeom>
                <a:avLst/>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259"/>
              <p:cNvSpPr/>
              <p:nvPr/>
            </p:nvSpPr>
            <p:spPr bwMode="auto">
              <a:xfrm>
                <a:off x="4863181" y="1326299"/>
                <a:ext cx="30574" cy="57326"/>
              </a:xfrm>
              <a:custGeom>
                <a:avLst/>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260"/>
              <p:cNvSpPr/>
              <p:nvPr/>
            </p:nvSpPr>
            <p:spPr bwMode="auto">
              <a:xfrm>
                <a:off x="4907131" y="1299547"/>
                <a:ext cx="28663" cy="57326"/>
              </a:xfrm>
              <a:custGeom>
                <a:avLst/>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261"/>
              <p:cNvSpPr/>
              <p:nvPr/>
            </p:nvSpPr>
            <p:spPr bwMode="auto">
              <a:xfrm>
                <a:off x="4907131" y="1299547"/>
                <a:ext cx="28663" cy="57326"/>
              </a:xfrm>
              <a:custGeom>
                <a:avLst/>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262"/>
              <p:cNvSpPr/>
              <p:nvPr/>
            </p:nvSpPr>
            <p:spPr bwMode="auto">
              <a:xfrm>
                <a:off x="4945348" y="1295725"/>
                <a:ext cx="66881" cy="87900"/>
              </a:xfrm>
              <a:custGeom>
                <a:avLst/>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263"/>
              <p:cNvSpPr/>
              <p:nvPr/>
            </p:nvSpPr>
            <p:spPr bwMode="auto">
              <a:xfrm>
                <a:off x="4945348" y="1295725"/>
                <a:ext cx="66881" cy="87900"/>
              </a:xfrm>
              <a:custGeom>
                <a:avLst/>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264"/>
              <p:cNvSpPr/>
              <p:nvPr/>
            </p:nvSpPr>
            <p:spPr bwMode="auto">
              <a:xfrm>
                <a:off x="5342810" y="1555604"/>
                <a:ext cx="141405" cy="175800"/>
              </a:xfrm>
              <a:custGeom>
                <a:avLst/>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265"/>
              <p:cNvSpPr/>
              <p:nvPr/>
            </p:nvSpPr>
            <p:spPr bwMode="auto">
              <a:xfrm>
                <a:off x="5342810" y="1555604"/>
                <a:ext cx="141405" cy="175800"/>
              </a:xfrm>
              <a:custGeom>
                <a:avLst/>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266"/>
              <p:cNvSpPr/>
              <p:nvPr/>
            </p:nvSpPr>
            <p:spPr bwMode="auto">
              <a:xfrm>
                <a:off x="4916685" y="942213"/>
                <a:ext cx="353512" cy="391729"/>
              </a:xfrm>
              <a:custGeom>
                <a:avLst/>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267"/>
              <p:cNvSpPr/>
              <p:nvPr/>
            </p:nvSpPr>
            <p:spPr bwMode="auto">
              <a:xfrm>
                <a:off x="4916685" y="942213"/>
                <a:ext cx="353512" cy="391729"/>
              </a:xfrm>
              <a:custGeom>
                <a:avLst/>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268"/>
              <p:cNvSpPr/>
              <p:nvPr/>
            </p:nvSpPr>
            <p:spPr bwMode="auto">
              <a:xfrm>
                <a:off x="4423680" y="1230755"/>
                <a:ext cx="198731" cy="139494"/>
              </a:xfrm>
              <a:custGeom>
                <a:avLst/>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269"/>
              <p:cNvSpPr/>
              <p:nvPr/>
            </p:nvSpPr>
            <p:spPr bwMode="auto">
              <a:xfrm>
                <a:off x="4423680" y="1230755"/>
                <a:ext cx="198731" cy="139494"/>
              </a:xfrm>
              <a:custGeom>
                <a:avLst/>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439" name="组合 438"/>
          <p:cNvGrpSpPr/>
          <p:nvPr userDrawn="1"/>
        </p:nvGrpSpPr>
        <p:grpSpPr>
          <a:xfrm rot="1986150">
            <a:off x="7721791" y="4730785"/>
            <a:ext cx="805640" cy="1006958"/>
            <a:chOff x="2688606" y="2919969"/>
            <a:chExt cx="401284" cy="615301"/>
          </a:xfrm>
          <a:solidFill>
            <a:schemeClr val="accent1"/>
          </a:solidFill>
        </p:grpSpPr>
        <p:sp>
          <p:nvSpPr>
            <p:cNvPr id="440" name="Freeform 553"/>
            <p:cNvSpPr/>
            <p:nvPr/>
          </p:nvSpPr>
          <p:spPr bwMode="auto">
            <a:xfrm>
              <a:off x="2728734" y="3370935"/>
              <a:ext cx="59237" cy="164335"/>
            </a:xfrm>
            <a:custGeom>
              <a:avLst/>
              <a:gdLst>
                <a:gd name="T0" fmla="*/ 4 w 31"/>
                <a:gd name="T1" fmla="*/ 11 h 86"/>
                <a:gd name="T2" fmla="*/ 4 w 31"/>
                <a:gd name="T3" fmla="*/ 11 h 86"/>
                <a:gd name="T4" fmla="*/ 2 w 31"/>
                <a:gd name="T5" fmla="*/ 10 h 86"/>
                <a:gd name="T6" fmla="*/ 3 w 31"/>
                <a:gd name="T7" fmla="*/ 13 h 86"/>
                <a:gd name="T8" fmla="*/ 3 w 31"/>
                <a:gd name="T9" fmla="*/ 13 h 86"/>
                <a:gd name="T10" fmla="*/ 7 w 31"/>
                <a:gd name="T11" fmla="*/ 22 h 86"/>
                <a:gd name="T12" fmla="*/ 7 w 31"/>
                <a:gd name="T13" fmla="*/ 22 h 86"/>
                <a:gd name="T14" fmla="*/ 13 w 31"/>
                <a:gd name="T15" fmla="*/ 45 h 86"/>
                <a:gd name="T16" fmla="*/ 13 w 31"/>
                <a:gd name="T17" fmla="*/ 45 h 86"/>
                <a:gd name="T18" fmla="*/ 18 w 31"/>
                <a:gd name="T19" fmla="*/ 63 h 86"/>
                <a:gd name="T20" fmla="*/ 21 w 31"/>
                <a:gd name="T21" fmla="*/ 72 h 86"/>
                <a:gd name="T22" fmla="*/ 21 w 31"/>
                <a:gd name="T23" fmla="*/ 80 h 86"/>
                <a:gd name="T24" fmla="*/ 21 w 31"/>
                <a:gd name="T25" fmla="*/ 80 h 86"/>
                <a:gd name="T26" fmla="*/ 22 w 31"/>
                <a:gd name="T27" fmla="*/ 83 h 86"/>
                <a:gd name="T28" fmla="*/ 23 w 31"/>
                <a:gd name="T29" fmla="*/ 84 h 86"/>
                <a:gd name="T30" fmla="*/ 26 w 31"/>
                <a:gd name="T31" fmla="*/ 86 h 86"/>
                <a:gd name="T32" fmla="*/ 30 w 31"/>
                <a:gd name="T33" fmla="*/ 84 h 86"/>
                <a:gd name="T34" fmla="*/ 31 w 31"/>
                <a:gd name="T35" fmla="*/ 83 h 86"/>
                <a:gd name="T36" fmla="*/ 31 w 31"/>
                <a:gd name="T37" fmla="*/ 80 h 86"/>
                <a:gd name="T38" fmla="*/ 31 w 31"/>
                <a:gd name="T39" fmla="*/ 80 h 86"/>
                <a:gd name="T40" fmla="*/ 30 w 31"/>
                <a:gd name="T41" fmla="*/ 68 h 86"/>
                <a:gd name="T42" fmla="*/ 27 w 31"/>
                <a:gd name="T43" fmla="*/ 57 h 86"/>
                <a:gd name="T44" fmla="*/ 22 w 31"/>
                <a:gd name="T45" fmla="*/ 34 h 86"/>
                <a:gd name="T46" fmla="*/ 22 w 31"/>
                <a:gd name="T47" fmla="*/ 34 h 86"/>
                <a:gd name="T48" fmla="*/ 19 w 31"/>
                <a:gd name="T49" fmla="*/ 26 h 86"/>
                <a:gd name="T50" fmla="*/ 17 w 31"/>
                <a:gd name="T51" fmla="*/ 14 h 86"/>
                <a:gd name="T52" fmla="*/ 14 w 31"/>
                <a:gd name="T53" fmla="*/ 9 h 86"/>
                <a:gd name="T54" fmla="*/ 11 w 31"/>
                <a:gd name="T55" fmla="*/ 5 h 86"/>
                <a:gd name="T56" fmla="*/ 9 w 31"/>
                <a:gd name="T57" fmla="*/ 2 h 86"/>
                <a:gd name="T58" fmla="*/ 4 w 31"/>
                <a:gd name="T59" fmla="*/ 0 h 86"/>
                <a:gd name="T60" fmla="*/ 4 w 31"/>
                <a:gd name="T61" fmla="*/ 0 h 86"/>
                <a:gd name="T62" fmla="*/ 3 w 31"/>
                <a:gd name="T63" fmla="*/ 0 h 86"/>
                <a:gd name="T64" fmla="*/ 2 w 31"/>
                <a:gd name="T65" fmla="*/ 2 h 86"/>
                <a:gd name="T66" fmla="*/ 0 w 31"/>
                <a:gd name="T67" fmla="*/ 6 h 86"/>
                <a:gd name="T68" fmla="*/ 0 w 31"/>
                <a:gd name="T69" fmla="*/ 10 h 86"/>
                <a:gd name="T70" fmla="*/ 3 w 31"/>
                <a:gd name="T71" fmla="*/ 10 h 86"/>
                <a:gd name="T72" fmla="*/ 4 w 31"/>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86">
                  <a:moveTo>
                    <a:pt x="4" y="11"/>
                  </a:moveTo>
                  <a:lnTo>
                    <a:pt x="4" y="11"/>
                  </a:lnTo>
                  <a:lnTo>
                    <a:pt x="2" y="10"/>
                  </a:lnTo>
                  <a:lnTo>
                    <a:pt x="3" y="13"/>
                  </a:lnTo>
                  <a:lnTo>
                    <a:pt x="3" y="13"/>
                  </a:lnTo>
                  <a:lnTo>
                    <a:pt x="7" y="22"/>
                  </a:lnTo>
                  <a:lnTo>
                    <a:pt x="7" y="22"/>
                  </a:lnTo>
                  <a:lnTo>
                    <a:pt x="13" y="45"/>
                  </a:lnTo>
                  <a:lnTo>
                    <a:pt x="13" y="45"/>
                  </a:lnTo>
                  <a:lnTo>
                    <a:pt x="18" y="63"/>
                  </a:lnTo>
                  <a:lnTo>
                    <a:pt x="21" y="72"/>
                  </a:lnTo>
                  <a:lnTo>
                    <a:pt x="21" y="80"/>
                  </a:lnTo>
                  <a:lnTo>
                    <a:pt x="21" y="80"/>
                  </a:lnTo>
                  <a:lnTo>
                    <a:pt x="22" y="83"/>
                  </a:lnTo>
                  <a:lnTo>
                    <a:pt x="23" y="84"/>
                  </a:lnTo>
                  <a:lnTo>
                    <a:pt x="26" y="86"/>
                  </a:lnTo>
                  <a:lnTo>
                    <a:pt x="30" y="84"/>
                  </a:lnTo>
                  <a:lnTo>
                    <a:pt x="31" y="83"/>
                  </a:lnTo>
                  <a:lnTo>
                    <a:pt x="31" y="80"/>
                  </a:lnTo>
                  <a:lnTo>
                    <a:pt x="31" y="80"/>
                  </a:lnTo>
                  <a:lnTo>
                    <a:pt x="30" y="68"/>
                  </a:lnTo>
                  <a:lnTo>
                    <a:pt x="27" y="57"/>
                  </a:lnTo>
                  <a:lnTo>
                    <a:pt x="22" y="34"/>
                  </a:lnTo>
                  <a:lnTo>
                    <a:pt x="22" y="34"/>
                  </a:lnTo>
                  <a:lnTo>
                    <a:pt x="19" y="26"/>
                  </a:lnTo>
                  <a:lnTo>
                    <a:pt x="17" y="14"/>
                  </a:lnTo>
                  <a:lnTo>
                    <a:pt x="14" y="9"/>
                  </a:lnTo>
                  <a:lnTo>
                    <a:pt x="11" y="5"/>
                  </a:lnTo>
                  <a:lnTo>
                    <a:pt x="9" y="2"/>
                  </a:lnTo>
                  <a:lnTo>
                    <a:pt x="4" y="0"/>
                  </a:lnTo>
                  <a:lnTo>
                    <a:pt x="4" y="0"/>
                  </a:lnTo>
                  <a:lnTo>
                    <a:pt x="3" y="0"/>
                  </a:lnTo>
                  <a:lnTo>
                    <a:pt x="2" y="2"/>
                  </a:lnTo>
                  <a:lnTo>
                    <a:pt x="0" y="6"/>
                  </a:lnTo>
                  <a:lnTo>
                    <a:pt x="0" y="10"/>
                  </a:lnTo>
                  <a:lnTo>
                    <a:pt x="3"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554"/>
            <p:cNvSpPr/>
            <p:nvPr/>
          </p:nvSpPr>
          <p:spPr bwMode="auto">
            <a:xfrm>
              <a:off x="2728734" y="3370935"/>
              <a:ext cx="59237" cy="164335"/>
            </a:xfrm>
            <a:custGeom>
              <a:avLst/>
              <a:gdLst>
                <a:gd name="T0" fmla="*/ 4 w 31"/>
                <a:gd name="T1" fmla="*/ 11 h 86"/>
                <a:gd name="T2" fmla="*/ 4 w 31"/>
                <a:gd name="T3" fmla="*/ 11 h 86"/>
                <a:gd name="T4" fmla="*/ 2 w 31"/>
                <a:gd name="T5" fmla="*/ 10 h 86"/>
                <a:gd name="T6" fmla="*/ 3 w 31"/>
                <a:gd name="T7" fmla="*/ 13 h 86"/>
                <a:gd name="T8" fmla="*/ 3 w 31"/>
                <a:gd name="T9" fmla="*/ 13 h 86"/>
                <a:gd name="T10" fmla="*/ 7 w 31"/>
                <a:gd name="T11" fmla="*/ 22 h 86"/>
                <a:gd name="T12" fmla="*/ 7 w 31"/>
                <a:gd name="T13" fmla="*/ 22 h 86"/>
                <a:gd name="T14" fmla="*/ 13 w 31"/>
                <a:gd name="T15" fmla="*/ 45 h 86"/>
                <a:gd name="T16" fmla="*/ 13 w 31"/>
                <a:gd name="T17" fmla="*/ 45 h 86"/>
                <a:gd name="T18" fmla="*/ 18 w 31"/>
                <a:gd name="T19" fmla="*/ 63 h 86"/>
                <a:gd name="T20" fmla="*/ 21 w 31"/>
                <a:gd name="T21" fmla="*/ 72 h 86"/>
                <a:gd name="T22" fmla="*/ 21 w 31"/>
                <a:gd name="T23" fmla="*/ 80 h 86"/>
                <a:gd name="T24" fmla="*/ 21 w 31"/>
                <a:gd name="T25" fmla="*/ 80 h 86"/>
                <a:gd name="T26" fmla="*/ 22 w 31"/>
                <a:gd name="T27" fmla="*/ 83 h 86"/>
                <a:gd name="T28" fmla="*/ 23 w 31"/>
                <a:gd name="T29" fmla="*/ 84 h 86"/>
                <a:gd name="T30" fmla="*/ 26 w 31"/>
                <a:gd name="T31" fmla="*/ 86 h 86"/>
                <a:gd name="T32" fmla="*/ 30 w 31"/>
                <a:gd name="T33" fmla="*/ 84 h 86"/>
                <a:gd name="T34" fmla="*/ 31 w 31"/>
                <a:gd name="T35" fmla="*/ 83 h 86"/>
                <a:gd name="T36" fmla="*/ 31 w 31"/>
                <a:gd name="T37" fmla="*/ 80 h 86"/>
                <a:gd name="T38" fmla="*/ 31 w 31"/>
                <a:gd name="T39" fmla="*/ 80 h 86"/>
                <a:gd name="T40" fmla="*/ 30 w 31"/>
                <a:gd name="T41" fmla="*/ 68 h 86"/>
                <a:gd name="T42" fmla="*/ 27 w 31"/>
                <a:gd name="T43" fmla="*/ 57 h 86"/>
                <a:gd name="T44" fmla="*/ 22 w 31"/>
                <a:gd name="T45" fmla="*/ 34 h 86"/>
                <a:gd name="T46" fmla="*/ 22 w 31"/>
                <a:gd name="T47" fmla="*/ 34 h 86"/>
                <a:gd name="T48" fmla="*/ 19 w 31"/>
                <a:gd name="T49" fmla="*/ 26 h 86"/>
                <a:gd name="T50" fmla="*/ 17 w 31"/>
                <a:gd name="T51" fmla="*/ 14 h 86"/>
                <a:gd name="T52" fmla="*/ 14 w 31"/>
                <a:gd name="T53" fmla="*/ 9 h 86"/>
                <a:gd name="T54" fmla="*/ 11 w 31"/>
                <a:gd name="T55" fmla="*/ 5 h 86"/>
                <a:gd name="T56" fmla="*/ 9 w 31"/>
                <a:gd name="T57" fmla="*/ 2 h 86"/>
                <a:gd name="T58" fmla="*/ 4 w 31"/>
                <a:gd name="T59" fmla="*/ 0 h 86"/>
                <a:gd name="T60" fmla="*/ 4 w 31"/>
                <a:gd name="T61" fmla="*/ 0 h 86"/>
                <a:gd name="T62" fmla="*/ 3 w 31"/>
                <a:gd name="T63" fmla="*/ 0 h 86"/>
                <a:gd name="T64" fmla="*/ 2 w 31"/>
                <a:gd name="T65" fmla="*/ 2 h 86"/>
                <a:gd name="T66" fmla="*/ 0 w 31"/>
                <a:gd name="T67" fmla="*/ 6 h 86"/>
                <a:gd name="T68" fmla="*/ 0 w 31"/>
                <a:gd name="T69" fmla="*/ 10 h 86"/>
                <a:gd name="T70" fmla="*/ 3 w 31"/>
                <a:gd name="T71" fmla="*/ 10 h 86"/>
                <a:gd name="T72" fmla="*/ 4 w 31"/>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86">
                  <a:moveTo>
                    <a:pt x="4" y="11"/>
                  </a:moveTo>
                  <a:lnTo>
                    <a:pt x="4" y="11"/>
                  </a:lnTo>
                  <a:lnTo>
                    <a:pt x="2" y="10"/>
                  </a:lnTo>
                  <a:lnTo>
                    <a:pt x="3" y="13"/>
                  </a:lnTo>
                  <a:lnTo>
                    <a:pt x="3" y="13"/>
                  </a:lnTo>
                  <a:lnTo>
                    <a:pt x="7" y="22"/>
                  </a:lnTo>
                  <a:lnTo>
                    <a:pt x="7" y="22"/>
                  </a:lnTo>
                  <a:lnTo>
                    <a:pt x="13" y="45"/>
                  </a:lnTo>
                  <a:lnTo>
                    <a:pt x="13" y="45"/>
                  </a:lnTo>
                  <a:lnTo>
                    <a:pt x="18" y="63"/>
                  </a:lnTo>
                  <a:lnTo>
                    <a:pt x="21" y="72"/>
                  </a:lnTo>
                  <a:lnTo>
                    <a:pt x="21" y="80"/>
                  </a:lnTo>
                  <a:lnTo>
                    <a:pt x="21" y="80"/>
                  </a:lnTo>
                  <a:lnTo>
                    <a:pt x="22" y="83"/>
                  </a:lnTo>
                  <a:lnTo>
                    <a:pt x="23" y="84"/>
                  </a:lnTo>
                  <a:lnTo>
                    <a:pt x="26" y="86"/>
                  </a:lnTo>
                  <a:lnTo>
                    <a:pt x="30" y="84"/>
                  </a:lnTo>
                  <a:lnTo>
                    <a:pt x="31" y="83"/>
                  </a:lnTo>
                  <a:lnTo>
                    <a:pt x="31" y="80"/>
                  </a:lnTo>
                  <a:lnTo>
                    <a:pt x="31" y="80"/>
                  </a:lnTo>
                  <a:lnTo>
                    <a:pt x="30" y="68"/>
                  </a:lnTo>
                  <a:lnTo>
                    <a:pt x="27" y="57"/>
                  </a:lnTo>
                  <a:lnTo>
                    <a:pt x="22" y="34"/>
                  </a:lnTo>
                  <a:lnTo>
                    <a:pt x="22" y="34"/>
                  </a:lnTo>
                  <a:lnTo>
                    <a:pt x="19" y="26"/>
                  </a:lnTo>
                  <a:lnTo>
                    <a:pt x="17" y="14"/>
                  </a:lnTo>
                  <a:lnTo>
                    <a:pt x="14" y="9"/>
                  </a:lnTo>
                  <a:lnTo>
                    <a:pt x="11" y="5"/>
                  </a:lnTo>
                  <a:lnTo>
                    <a:pt x="9" y="2"/>
                  </a:lnTo>
                  <a:lnTo>
                    <a:pt x="4" y="0"/>
                  </a:lnTo>
                  <a:lnTo>
                    <a:pt x="4" y="0"/>
                  </a:lnTo>
                  <a:lnTo>
                    <a:pt x="3" y="0"/>
                  </a:lnTo>
                  <a:lnTo>
                    <a:pt x="2" y="2"/>
                  </a:lnTo>
                  <a:lnTo>
                    <a:pt x="0" y="6"/>
                  </a:lnTo>
                  <a:lnTo>
                    <a:pt x="0" y="10"/>
                  </a:lnTo>
                  <a:lnTo>
                    <a:pt x="3"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555"/>
            <p:cNvSpPr/>
            <p:nvPr/>
          </p:nvSpPr>
          <p:spPr bwMode="auto">
            <a:xfrm>
              <a:off x="2688606" y="3428262"/>
              <a:ext cx="160513" cy="28663"/>
            </a:xfrm>
            <a:custGeom>
              <a:avLst/>
              <a:gdLst>
                <a:gd name="T0" fmla="*/ 5 w 84"/>
                <a:gd name="T1" fmla="*/ 15 h 15"/>
                <a:gd name="T2" fmla="*/ 5 w 84"/>
                <a:gd name="T3" fmla="*/ 15 h 15"/>
                <a:gd name="T4" fmla="*/ 16 w 84"/>
                <a:gd name="T5" fmla="*/ 14 h 15"/>
                <a:gd name="T6" fmla="*/ 25 w 84"/>
                <a:gd name="T7" fmla="*/ 12 h 15"/>
                <a:gd name="T8" fmla="*/ 46 w 84"/>
                <a:gd name="T9" fmla="*/ 11 h 15"/>
                <a:gd name="T10" fmla="*/ 46 w 84"/>
                <a:gd name="T11" fmla="*/ 11 h 15"/>
                <a:gd name="T12" fmla="*/ 63 w 84"/>
                <a:gd name="T13" fmla="*/ 11 h 15"/>
                <a:gd name="T14" fmla="*/ 71 w 84"/>
                <a:gd name="T15" fmla="*/ 11 h 15"/>
                <a:gd name="T16" fmla="*/ 77 w 84"/>
                <a:gd name="T17" fmla="*/ 11 h 15"/>
                <a:gd name="T18" fmla="*/ 77 w 84"/>
                <a:gd name="T19" fmla="*/ 11 h 15"/>
                <a:gd name="T20" fmla="*/ 79 w 84"/>
                <a:gd name="T21" fmla="*/ 11 h 15"/>
                <a:gd name="T22" fmla="*/ 82 w 84"/>
                <a:gd name="T23" fmla="*/ 11 h 15"/>
                <a:gd name="T24" fmla="*/ 84 w 84"/>
                <a:gd name="T25" fmla="*/ 7 h 15"/>
                <a:gd name="T26" fmla="*/ 84 w 84"/>
                <a:gd name="T27" fmla="*/ 3 h 15"/>
                <a:gd name="T28" fmla="*/ 82 w 84"/>
                <a:gd name="T29" fmla="*/ 2 h 15"/>
                <a:gd name="T30" fmla="*/ 81 w 84"/>
                <a:gd name="T31" fmla="*/ 0 h 15"/>
                <a:gd name="T32" fmla="*/ 81 w 84"/>
                <a:gd name="T33" fmla="*/ 0 h 15"/>
                <a:gd name="T34" fmla="*/ 71 w 84"/>
                <a:gd name="T35" fmla="*/ 0 h 15"/>
                <a:gd name="T36" fmla="*/ 63 w 84"/>
                <a:gd name="T37" fmla="*/ 0 h 15"/>
                <a:gd name="T38" fmla="*/ 46 w 84"/>
                <a:gd name="T39" fmla="*/ 0 h 15"/>
                <a:gd name="T40" fmla="*/ 46 w 84"/>
                <a:gd name="T41" fmla="*/ 0 h 15"/>
                <a:gd name="T42" fmla="*/ 24 w 84"/>
                <a:gd name="T43" fmla="*/ 2 h 15"/>
                <a:gd name="T44" fmla="*/ 13 w 84"/>
                <a:gd name="T45" fmla="*/ 3 h 15"/>
                <a:gd name="T46" fmla="*/ 3 w 84"/>
                <a:gd name="T47" fmla="*/ 4 h 15"/>
                <a:gd name="T48" fmla="*/ 3 w 84"/>
                <a:gd name="T49" fmla="*/ 4 h 15"/>
                <a:gd name="T50" fmla="*/ 1 w 84"/>
                <a:gd name="T51" fmla="*/ 6 h 15"/>
                <a:gd name="T52" fmla="*/ 0 w 84"/>
                <a:gd name="T53" fmla="*/ 7 h 15"/>
                <a:gd name="T54" fmla="*/ 0 w 84"/>
                <a:gd name="T55" fmla="*/ 11 h 15"/>
                <a:gd name="T56" fmla="*/ 1 w 84"/>
                <a:gd name="T57" fmla="*/ 14 h 15"/>
                <a:gd name="T58" fmla="*/ 4 w 84"/>
                <a:gd name="T59" fmla="*/ 15 h 15"/>
                <a:gd name="T60" fmla="*/ 5 w 84"/>
                <a:gd name="T6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5">
                  <a:moveTo>
                    <a:pt x="5" y="15"/>
                  </a:moveTo>
                  <a:lnTo>
                    <a:pt x="5" y="15"/>
                  </a:lnTo>
                  <a:lnTo>
                    <a:pt x="16" y="14"/>
                  </a:lnTo>
                  <a:lnTo>
                    <a:pt x="25" y="12"/>
                  </a:lnTo>
                  <a:lnTo>
                    <a:pt x="46" y="11"/>
                  </a:lnTo>
                  <a:lnTo>
                    <a:pt x="46" y="11"/>
                  </a:lnTo>
                  <a:lnTo>
                    <a:pt x="63" y="11"/>
                  </a:lnTo>
                  <a:lnTo>
                    <a:pt x="71" y="11"/>
                  </a:lnTo>
                  <a:lnTo>
                    <a:pt x="77" y="11"/>
                  </a:lnTo>
                  <a:lnTo>
                    <a:pt x="77" y="11"/>
                  </a:lnTo>
                  <a:lnTo>
                    <a:pt x="79" y="11"/>
                  </a:lnTo>
                  <a:lnTo>
                    <a:pt x="82" y="11"/>
                  </a:lnTo>
                  <a:lnTo>
                    <a:pt x="84" y="7"/>
                  </a:lnTo>
                  <a:lnTo>
                    <a:pt x="84" y="3"/>
                  </a:lnTo>
                  <a:lnTo>
                    <a:pt x="82" y="2"/>
                  </a:lnTo>
                  <a:lnTo>
                    <a:pt x="81" y="0"/>
                  </a:lnTo>
                  <a:lnTo>
                    <a:pt x="81" y="0"/>
                  </a:lnTo>
                  <a:lnTo>
                    <a:pt x="71" y="0"/>
                  </a:lnTo>
                  <a:lnTo>
                    <a:pt x="63" y="0"/>
                  </a:lnTo>
                  <a:lnTo>
                    <a:pt x="46" y="0"/>
                  </a:lnTo>
                  <a:lnTo>
                    <a:pt x="46" y="0"/>
                  </a:lnTo>
                  <a:lnTo>
                    <a:pt x="24" y="2"/>
                  </a:lnTo>
                  <a:lnTo>
                    <a:pt x="13" y="3"/>
                  </a:lnTo>
                  <a:lnTo>
                    <a:pt x="3" y="4"/>
                  </a:lnTo>
                  <a:lnTo>
                    <a:pt x="3" y="4"/>
                  </a:lnTo>
                  <a:lnTo>
                    <a:pt x="1" y="6"/>
                  </a:lnTo>
                  <a:lnTo>
                    <a:pt x="0" y="7"/>
                  </a:lnTo>
                  <a:lnTo>
                    <a:pt x="0" y="11"/>
                  </a:lnTo>
                  <a:lnTo>
                    <a:pt x="1" y="14"/>
                  </a:lnTo>
                  <a:lnTo>
                    <a:pt x="4" y="15"/>
                  </a:lnTo>
                  <a:lnTo>
                    <a:pt x="5"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556"/>
            <p:cNvSpPr/>
            <p:nvPr/>
          </p:nvSpPr>
          <p:spPr bwMode="auto">
            <a:xfrm>
              <a:off x="2688606" y="3428262"/>
              <a:ext cx="160513" cy="28663"/>
            </a:xfrm>
            <a:custGeom>
              <a:avLst/>
              <a:gdLst>
                <a:gd name="T0" fmla="*/ 5 w 84"/>
                <a:gd name="T1" fmla="*/ 15 h 15"/>
                <a:gd name="T2" fmla="*/ 5 w 84"/>
                <a:gd name="T3" fmla="*/ 15 h 15"/>
                <a:gd name="T4" fmla="*/ 16 w 84"/>
                <a:gd name="T5" fmla="*/ 14 h 15"/>
                <a:gd name="T6" fmla="*/ 25 w 84"/>
                <a:gd name="T7" fmla="*/ 12 h 15"/>
                <a:gd name="T8" fmla="*/ 46 w 84"/>
                <a:gd name="T9" fmla="*/ 11 h 15"/>
                <a:gd name="T10" fmla="*/ 46 w 84"/>
                <a:gd name="T11" fmla="*/ 11 h 15"/>
                <a:gd name="T12" fmla="*/ 63 w 84"/>
                <a:gd name="T13" fmla="*/ 11 h 15"/>
                <a:gd name="T14" fmla="*/ 71 w 84"/>
                <a:gd name="T15" fmla="*/ 11 h 15"/>
                <a:gd name="T16" fmla="*/ 77 w 84"/>
                <a:gd name="T17" fmla="*/ 11 h 15"/>
                <a:gd name="T18" fmla="*/ 77 w 84"/>
                <a:gd name="T19" fmla="*/ 11 h 15"/>
                <a:gd name="T20" fmla="*/ 79 w 84"/>
                <a:gd name="T21" fmla="*/ 11 h 15"/>
                <a:gd name="T22" fmla="*/ 82 w 84"/>
                <a:gd name="T23" fmla="*/ 11 h 15"/>
                <a:gd name="T24" fmla="*/ 84 w 84"/>
                <a:gd name="T25" fmla="*/ 7 h 15"/>
                <a:gd name="T26" fmla="*/ 84 w 84"/>
                <a:gd name="T27" fmla="*/ 3 h 15"/>
                <a:gd name="T28" fmla="*/ 82 w 84"/>
                <a:gd name="T29" fmla="*/ 2 h 15"/>
                <a:gd name="T30" fmla="*/ 81 w 84"/>
                <a:gd name="T31" fmla="*/ 0 h 15"/>
                <a:gd name="T32" fmla="*/ 81 w 84"/>
                <a:gd name="T33" fmla="*/ 0 h 15"/>
                <a:gd name="T34" fmla="*/ 71 w 84"/>
                <a:gd name="T35" fmla="*/ 0 h 15"/>
                <a:gd name="T36" fmla="*/ 63 w 84"/>
                <a:gd name="T37" fmla="*/ 0 h 15"/>
                <a:gd name="T38" fmla="*/ 46 w 84"/>
                <a:gd name="T39" fmla="*/ 0 h 15"/>
                <a:gd name="T40" fmla="*/ 46 w 84"/>
                <a:gd name="T41" fmla="*/ 0 h 15"/>
                <a:gd name="T42" fmla="*/ 24 w 84"/>
                <a:gd name="T43" fmla="*/ 2 h 15"/>
                <a:gd name="T44" fmla="*/ 13 w 84"/>
                <a:gd name="T45" fmla="*/ 3 h 15"/>
                <a:gd name="T46" fmla="*/ 3 w 84"/>
                <a:gd name="T47" fmla="*/ 4 h 15"/>
                <a:gd name="T48" fmla="*/ 3 w 84"/>
                <a:gd name="T49" fmla="*/ 4 h 15"/>
                <a:gd name="T50" fmla="*/ 1 w 84"/>
                <a:gd name="T51" fmla="*/ 6 h 15"/>
                <a:gd name="T52" fmla="*/ 0 w 84"/>
                <a:gd name="T53" fmla="*/ 7 h 15"/>
                <a:gd name="T54" fmla="*/ 0 w 84"/>
                <a:gd name="T55" fmla="*/ 11 h 15"/>
                <a:gd name="T56" fmla="*/ 1 w 84"/>
                <a:gd name="T57" fmla="*/ 14 h 15"/>
                <a:gd name="T58" fmla="*/ 4 w 84"/>
                <a:gd name="T59" fmla="*/ 15 h 15"/>
                <a:gd name="T60" fmla="*/ 5 w 84"/>
                <a:gd name="T6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5">
                  <a:moveTo>
                    <a:pt x="5" y="15"/>
                  </a:moveTo>
                  <a:lnTo>
                    <a:pt x="5" y="15"/>
                  </a:lnTo>
                  <a:lnTo>
                    <a:pt x="16" y="14"/>
                  </a:lnTo>
                  <a:lnTo>
                    <a:pt x="25" y="12"/>
                  </a:lnTo>
                  <a:lnTo>
                    <a:pt x="46" y="11"/>
                  </a:lnTo>
                  <a:lnTo>
                    <a:pt x="46" y="11"/>
                  </a:lnTo>
                  <a:lnTo>
                    <a:pt x="63" y="11"/>
                  </a:lnTo>
                  <a:lnTo>
                    <a:pt x="71" y="11"/>
                  </a:lnTo>
                  <a:lnTo>
                    <a:pt x="77" y="11"/>
                  </a:lnTo>
                  <a:lnTo>
                    <a:pt x="77" y="11"/>
                  </a:lnTo>
                  <a:lnTo>
                    <a:pt x="79" y="11"/>
                  </a:lnTo>
                  <a:lnTo>
                    <a:pt x="82" y="11"/>
                  </a:lnTo>
                  <a:lnTo>
                    <a:pt x="84" y="7"/>
                  </a:lnTo>
                  <a:lnTo>
                    <a:pt x="84" y="3"/>
                  </a:lnTo>
                  <a:lnTo>
                    <a:pt x="82" y="2"/>
                  </a:lnTo>
                  <a:lnTo>
                    <a:pt x="81" y="0"/>
                  </a:lnTo>
                  <a:lnTo>
                    <a:pt x="81" y="0"/>
                  </a:lnTo>
                  <a:lnTo>
                    <a:pt x="71" y="0"/>
                  </a:lnTo>
                  <a:lnTo>
                    <a:pt x="63" y="0"/>
                  </a:lnTo>
                  <a:lnTo>
                    <a:pt x="46" y="0"/>
                  </a:lnTo>
                  <a:lnTo>
                    <a:pt x="46" y="0"/>
                  </a:lnTo>
                  <a:lnTo>
                    <a:pt x="24" y="2"/>
                  </a:lnTo>
                  <a:lnTo>
                    <a:pt x="13" y="3"/>
                  </a:lnTo>
                  <a:lnTo>
                    <a:pt x="3" y="4"/>
                  </a:lnTo>
                  <a:lnTo>
                    <a:pt x="3" y="4"/>
                  </a:lnTo>
                  <a:lnTo>
                    <a:pt x="1" y="6"/>
                  </a:lnTo>
                  <a:lnTo>
                    <a:pt x="0" y="7"/>
                  </a:lnTo>
                  <a:lnTo>
                    <a:pt x="0" y="11"/>
                  </a:lnTo>
                  <a:lnTo>
                    <a:pt x="1" y="14"/>
                  </a:lnTo>
                  <a:lnTo>
                    <a:pt x="4" y="15"/>
                  </a:lnTo>
                  <a:lnTo>
                    <a:pt x="5" y="1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557"/>
            <p:cNvSpPr/>
            <p:nvPr/>
          </p:nvSpPr>
          <p:spPr bwMode="auto">
            <a:xfrm>
              <a:off x="2780328" y="3319342"/>
              <a:ext cx="64970" cy="76435"/>
            </a:xfrm>
            <a:custGeom>
              <a:avLst/>
              <a:gdLst>
                <a:gd name="T0" fmla="*/ 10 w 34"/>
                <a:gd name="T1" fmla="*/ 37 h 40"/>
                <a:gd name="T2" fmla="*/ 10 w 34"/>
                <a:gd name="T3" fmla="*/ 37 h 40"/>
                <a:gd name="T4" fmla="*/ 21 w 34"/>
                <a:gd name="T5" fmla="*/ 22 h 40"/>
                <a:gd name="T6" fmla="*/ 33 w 34"/>
                <a:gd name="T7" fmla="*/ 10 h 40"/>
                <a:gd name="T8" fmla="*/ 33 w 34"/>
                <a:gd name="T9" fmla="*/ 10 h 40"/>
                <a:gd name="T10" fmla="*/ 34 w 34"/>
                <a:gd name="T11" fmla="*/ 7 h 40"/>
                <a:gd name="T12" fmla="*/ 34 w 34"/>
                <a:gd name="T13" fmla="*/ 6 h 40"/>
                <a:gd name="T14" fmla="*/ 33 w 34"/>
                <a:gd name="T15" fmla="*/ 2 h 40"/>
                <a:gd name="T16" fmla="*/ 29 w 34"/>
                <a:gd name="T17" fmla="*/ 0 h 40"/>
                <a:gd name="T18" fmla="*/ 27 w 34"/>
                <a:gd name="T19" fmla="*/ 0 h 40"/>
                <a:gd name="T20" fmla="*/ 25 w 34"/>
                <a:gd name="T21" fmla="*/ 2 h 40"/>
                <a:gd name="T22" fmla="*/ 25 w 34"/>
                <a:gd name="T23" fmla="*/ 2 h 40"/>
                <a:gd name="T24" fmla="*/ 13 w 34"/>
                <a:gd name="T25" fmla="*/ 15 h 40"/>
                <a:gd name="T26" fmla="*/ 2 w 34"/>
                <a:gd name="T27" fmla="*/ 32 h 40"/>
                <a:gd name="T28" fmla="*/ 2 w 34"/>
                <a:gd name="T29" fmla="*/ 32 h 40"/>
                <a:gd name="T30" fmla="*/ 0 w 34"/>
                <a:gd name="T31" fmla="*/ 34 h 40"/>
                <a:gd name="T32" fmla="*/ 0 w 34"/>
                <a:gd name="T33" fmla="*/ 36 h 40"/>
                <a:gd name="T34" fmla="*/ 3 w 34"/>
                <a:gd name="T35" fmla="*/ 38 h 40"/>
                <a:gd name="T36" fmla="*/ 7 w 34"/>
                <a:gd name="T37" fmla="*/ 40 h 40"/>
                <a:gd name="T38" fmla="*/ 9 w 34"/>
                <a:gd name="T39" fmla="*/ 38 h 40"/>
                <a:gd name="T40" fmla="*/ 10 w 34"/>
                <a:gd name="T4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0">
                  <a:moveTo>
                    <a:pt x="10" y="37"/>
                  </a:moveTo>
                  <a:lnTo>
                    <a:pt x="10" y="37"/>
                  </a:lnTo>
                  <a:lnTo>
                    <a:pt x="21" y="22"/>
                  </a:lnTo>
                  <a:lnTo>
                    <a:pt x="33" y="10"/>
                  </a:lnTo>
                  <a:lnTo>
                    <a:pt x="33" y="10"/>
                  </a:lnTo>
                  <a:lnTo>
                    <a:pt x="34" y="7"/>
                  </a:lnTo>
                  <a:lnTo>
                    <a:pt x="34" y="6"/>
                  </a:lnTo>
                  <a:lnTo>
                    <a:pt x="33" y="2"/>
                  </a:lnTo>
                  <a:lnTo>
                    <a:pt x="29" y="0"/>
                  </a:lnTo>
                  <a:lnTo>
                    <a:pt x="27" y="0"/>
                  </a:lnTo>
                  <a:lnTo>
                    <a:pt x="25" y="2"/>
                  </a:lnTo>
                  <a:lnTo>
                    <a:pt x="25" y="2"/>
                  </a:lnTo>
                  <a:lnTo>
                    <a:pt x="13" y="15"/>
                  </a:lnTo>
                  <a:lnTo>
                    <a:pt x="2" y="32"/>
                  </a:lnTo>
                  <a:lnTo>
                    <a:pt x="2" y="32"/>
                  </a:lnTo>
                  <a:lnTo>
                    <a:pt x="0" y="34"/>
                  </a:lnTo>
                  <a:lnTo>
                    <a:pt x="0" y="36"/>
                  </a:lnTo>
                  <a:lnTo>
                    <a:pt x="3" y="38"/>
                  </a:lnTo>
                  <a:lnTo>
                    <a:pt x="7" y="40"/>
                  </a:lnTo>
                  <a:lnTo>
                    <a:pt x="9" y="38"/>
                  </a:lnTo>
                  <a:lnTo>
                    <a:pt x="10"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558"/>
            <p:cNvSpPr/>
            <p:nvPr/>
          </p:nvSpPr>
          <p:spPr bwMode="auto">
            <a:xfrm>
              <a:off x="2780328" y="3319342"/>
              <a:ext cx="64970" cy="76435"/>
            </a:xfrm>
            <a:custGeom>
              <a:avLst/>
              <a:gdLst>
                <a:gd name="T0" fmla="*/ 10 w 34"/>
                <a:gd name="T1" fmla="*/ 37 h 40"/>
                <a:gd name="T2" fmla="*/ 10 w 34"/>
                <a:gd name="T3" fmla="*/ 37 h 40"/>
                <a:gd name="T4" fmla="*/ 21 w 34"/>
                <a:gd name="T5" fmla="*/ 22 h 40"/>
                <a:gd name="T6" fmla="*/ 33 w 34"/>
                <a:gd name="T7" fmla="*/ 10 h 40"/>
                <a:gd name="T8" fmla="*/ 33 w 34"/>
                <a:gd name="T9" fmla="*/ 10 h 40"/>
                <a:gd name="T10" fmla="*/ 34 w 34"/>
                <a:gd name="T11" fmla="*/ 7 h 40"/>
                <a:gd name="T12" fmla="*/ 34 w 34"/>
                <a:gd name="T13" fmla="*/ 6 h 40"/>
                <a:gd name="T14" fmla="*/ 33 w 34"/>
                <a:gd name="T15" fmla="*/ 2 h 40"/>
                <a:gd name="T16" fmla="*/ 29 w 34"/>
                <a:gd name="T17" fmla="*/ 0 h 40"/>
                <a:gd name="T18" fmla="*/ 27 w 34"/>
                <a:gd name="T19" fmla="*/ 0 h 40"/>
                <a:gd name="T20" fmla="*/ 25 w 34"/>
                <a:gd name="T21" fmla="*/ 2 h 40"/>
                <a:gd name="T22" fmla="*/ 25 w 34"/>
                <a:gd name="T23" fmla="*/ 2 h 40"/>
                <a:gd name="T24" fmla="*/ 13 w 34"/>
                <a:gd name="T25" fmla="*/ 15 h 40"/>
                <a:gd name="T26" fmla="*/ 2 w 34"/>
                <a:gd name="T27" fmla="*/ 32 h 40"/>
                <a:gd name="T28" fmla="*/ 2 w 34"/>
                <a:gd name="T29" fmla="*/ 32 h 40"/>
                <a:gd name="T30" fmla="*/ 0 w 34"/>
                <a:gd name="T31" fmla="*/ 34 h 40"/>
                <a:gd name="T32" fmla="*/ 0 w 34"/>
                <a:gd name="T33" fmla="*/ 36 h 40"/>
                <a:gd name="T34" fmla="*/ 3 w 34"/>
                <a:gd name="T35" fmla="*/ 38 h 40"/>
                <a:gd name="T36" fmla="*/ 7 w 34"/>
                <a:gd name="T37" fmla="*/ 40 h 40"/>
                <a:gd name="T38" fmla="*/ 9 w 34"/>
                <a:gd name="T39" fmla="*/ 38 h 40"/>
                <a:gd name="T40" fmla="*/ 10 w 34"/>
                <a:gd name="T4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40">
                  <a:moveTo>
                    <a:pt x="10" y="37"/>
                  </a:moveTo>
                  <a:lnTo>
                    <a:pt x="10" y="37"/>
                  </a:lnTo>
                  <a:lnTo>
                    <a:pt x="21" y="22"/>
                  </a:lnTo>
                  <a:lnTo>
                    <a:pt x="33" y="10"/>
                  </a:lnTo>
                  <a:lnTo>
                    <a:pt x="33" y="10"/>
                  </a:lnTo>
                  <a:lnTo>
                    <a:pt x="34" y="7"/>
                  </a:lnTo>
                  <a:lnTo>
                    <a:pt x="34" y="6"/>
                  </a:lnTo>
                  <a:lnTo>
                    <a:pt x="33" y="2"/>
                  </a:lnTo>
                  <a:lnTo>
                    <a:pt x="29" y="0"/>
                  </a:lnTo>
                  <a:lnTo>
                    <a:pt x="27" y="0"/>
                  </a:lnTo>
                  <a:lnTo>
                    <a:pt x="25" y="2"/>
                  </a:lnTo>
                  <a:lnTo>
                    <a:pt x="25" y="2"/>
                  </a:lnTo>
                  <a:lnTo>
                    <a:pt x="13" y="15"/>
                  </a:lnTo>
                  <a:lnTo>
                    <a:pt x="2" y="32"/>
                  </a:lnTo>
                  <a:lnTo>
                    <a:pt x="2" y="32"/>
                  </a:lnTo>
                  <a:lnTo>
                    <a:pt x="0" y="34"/>
                  </a:lnTo>
                  <a:lnTo>
                    <a:pt x="0" y="36"/>
                  </a:lnTo>
                  <a:lnTo>
                    <a:pt x="3" y="38"/>
                  </a:lnTo>
                  <a:lnTo>
                    <a:pt x="7" y="40"/>
                  </a:lnTo>
                  <a:lnTo>
                    <a:pt x="9" y="38"/>
                  </a:lnTo>
                  <a:lnTo>
                    <a:pt x="10" y="3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559"/>
            <p:cNvSpPr/>
            <p:nvPr/>
          </p:nvSpPr>
          <p:spPr bwMode="auto">
            <a:xfrm>
              <a:off x="2797526" y="3225709"/>
              <a:ext cx="93633" cy="47772"/>
            </a:xfrm>
            <a:custGeom>
              <a:avLst/>
              <a:gdLst>
                <a:gd name="T0" fmla="*/ 8 w 49"/>
                <a:gd name="T1" fmla="*/ 24 h 25"/>
                <a:gd name="T2" fmla="*/ 8 w 49"/>
                <a:gd name="T3" fmla="*/ 24 h 25"/>
                <a:gd name="T4" fmla="*/ 27 w 49"/>
                <a:gd name="T5" fmla="*/ 16 h 25"/>
                <a:gd name="T6" fmla="*/ 36 w 49"/>
                <a:gd name="T7" fmla="*/ 13 h 25"/>
                <a:gd name="T8" fmla="*/ 47 w 49"/>
                <a:gd name="T9" fmla="*/ 10 h 25"/>
                <a:gd name="T10" fmla="*/ 47 w 49"/>
                <a:gd name="T11" fmla="*/ 10 h 25"/>
                <a:gd name="T12" fmla="*/ 48 w 49"/>
                <a:gd name="T13" fmla="*/ 9 h 25"/>
                <a:gd name="T14" fmla="*/ 49 w 49"/>
                <a:gd name="T15" fmla="*/ 8 h 25"/>
                <a:gd name="T16" fmla="*/ 49 w 49"/>
                <a:gd name="T17" fmla="*/ 4 h 25"/>
                <a:gd name="T18" fmla="*/ 48 w 49"/>
                <a:gd name="T19" fmla="*/ 1 h 25"/>
                <a:gd name="T20" fmla="*/ 45 w 49"/>
                <a:gd name="T21" fmla="*/ 0 h 25"/>
                <a:gd name="T22" fmla="*/ 44 w 49"/>
                <a:gd name="T23" fmla="*/ 0 h 25"/>
                <a:gd name="T24" fmla="*/ 44 w 49"/>
                <a:gd name="T25" fmla="*/ 0 h 25"/>
                <a:gd name="T26" fmla="*/ 33 w 49"/>
                <a:gd name="T27" fmla="*/ 2 h 25"/>
                <a:gd name="T28" fmla="*/ 22 w 49"/>
                <a:gd name="T29" fmla="*/ 6 h 25"/>
                <a:gd name="T30" fmla="*/ 2 w 49"/>
                <a:gd name="T31" fmla="*/ 14 h 25"/>
                <a:gd name="T32" fmla="*/ 2 w 49"/>
                <a:gd name="T33" fmla="*/ 14 h 25"/>
                <a:gd name="T34" fmla="*/ 1 w 49"/>
                <a:gd name="T35" fmla="*/ 17 h 25"/>
                <a:gd name="T36" fmla="*/ 0 w 49"/>
                <a:gd name="T37" fmla="*/ 18 h 25"/>
                <a:gd name="T38" fmla="*/ 1 w 49"/>
                <a:gd name="T39" fmla="*/ 22 h 25"/>
                <a:gd name="T40" fmla="*/ 4 w 49"/>
                <a:gd name="T41" fmla="*/ 25 h 25"/>
                <a:gd name="T42" fmla="*/ 5 w 49"/>
                <a:gd name="T43" fmla="*/ 25 h 25"/>
                <a:gd name="T44" fmla="*/ 8 w 49"/>
                <a:gd name="T45"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5">
                  <a:moveTo>
                    <a:pt x="8" y="24"/>
                  </a:moveTo>
                  <a:lnTo>
                    <a:pt x="8" y="24"/>
                  </a:lnTo>
                  <a:lnTo>
                    <a:pt x="27" y="16"/>
                  </a:lnTo>
                  <a:lnTo>
                    <a:pt x="36" y="13"/>
                  </a:lnTo>
                  <a:lnTo>
                    <a:pt x="47" y="10"/>
                  </a:lnTo>
                  <a:lnTo>
                    <a:pt x="47" y="10"/>
                  </a:lnTo>
                  <a:lnTo>
                    <a:pt x="48" y="9"/>
                  </a:lnTo>
                  <a:lnTo>
                    <a:pt x="49" y="8"/>
                  </a:lnTo>
                  <a:lnTo>
                    <a:pt x="49" y="4"/>
                  </a:lnTo>
                  <a:lnTo>
                    <a:pt x="48" y="1"/>
                  </a:lnTo>
                  <a:lnTo>
                    <a:pt x="45" y="0"/>
                  </a:lnTo>
                  <a:lnTo>
                    <a:pt x="44" y="0"/>
                  </a:lnTo>
                  <a:lnTo>
                    <a:pt x="44" y="0"/>
                  </a:lnTo>
                  <a:lnTo>
                    <a:pt x="33" y="2"/>
                  </a:lnTo>
                  <a:lnTo>
                    <a:pt x="22" y="6"/>
                  </a:lnTo>
                  <a:lnTo>
                    <a:pt x="2" y="14"/>
                  </a:lnTo>
                  <a:lnTo>
                    <a:pt x="2" y="14"/>
                  </a:lnTo>
                  <a:lnTo>
                    <a:pt x="1" y="17"/>
                  </a:lnTo>
                  <a:lnTo>
                    <a:pt x="0" y="18"/>
                  </a:lnTo>
                  <a:lnTo>
                    <a:pt x="1" y="22"/>
                  </a:lnTo>
                  <a:lnTo>
                    <a:pt x="4" y="25"/>
                  </a:lnTo>
                  <a:lnTo>
                    <a:pt x="5" y="25"/>
                  </a:lnTo>
                  <a:lnTo>
                    <a:pt x="8"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560"/>
            <p:cNvSpPr/>
            <p:nvPr/>
          </p:nvSpPr>
          <p:spPr bwMode="auto">
            <a:xfrm>
              <a:off x="2797526" y="3225709"/>
              <a:ext cx="93633" cy="47772"/>
            </a:xfrm>
            <a:custGeom>
              <a:avLst/>
              <a:gdLst>
                <a:gd name="T0" fmla="*/ 8 w 49"/>
                <a:gd name="T1" fmla="*/ 24 h 25"/>
                <a:gd name="T2" fmla="*/ 8 w 49"/>
                <a:gd name="T3" fmla="*/ 24 h 25"/>
                <a:gd name="T4" fmla="*/ 27 w 49"/>
                <a:gd name="T5" fmla="*/ 16 h 25"/>
                <a:gd name="T6" fmla="*/ 36 w 49"/>
                <a:gd name="T7" fmla="*/ 13 h 25"/>
                <a:gd name="T8" fmla="*/ 47 w 49"/>
                <a:gd name="T9" fmla="*/ 10 h 25"/>
                <a:gd name="T10" fmla="*/ 47 w 49"/>
                <a:gd name="T11" fmla="*/ 10 h 25"/>
                <a:gd name="T12" fmla="*/ 48 w 49"/>
                <a:gd name="T13" fmla="*/ 9 h 25"/>
                <a:gd name="T14" fmla="*/ 49 w 49"/>
                <a:gd name="T15" fmla="*/ 8 h 25"/>
                <a:gd name="T16" fmla="*/ 49 w 49"/>
                <a:gd name="T17" fmla="*/ 4 h 25"/>
                <a:gd name="T18" fmla="*/ 48 w 49"/>
                <a:gd name="T19" fmla="*/ 1 h 25"/>
                <a:gd name="T20" fmla="*/ 45 w 49"/>
                <a:gd name="T21" fmla="*/ 0 h 25"/>
                <a:gd name="T22" fmla="*/ 44 w 49"/>
                <a:gd name="T23" fmla="*/ 0 h 25"/>
                <a:gd name="T24" fmla="*/ 44 w 49"/>
                <a:gd name="T25" fmla="*/ 0 h 25"/>
                <a:gd name="T26" fmla="*/ 33 w 49"/>
                <a:gd name="T27" fmla="*/ 2 h 25"/>
                <a:gd name="T28" fmla="*/ 22 w 49"/>
                <a:gd name="T29" fmla="*/ 6 h 25"/>
                <a:gd name="T30" fmla="*/ 2 w 49"/>
                <a:gd name="T31" fmla="*/ 14 h 25"/>
                <a:gd name="T32" fmla="*/ 2 w 49"/>
                <a:gd name="T33" fmla="*/ 14 h 25"/>
                <a:gd name="T34" fmla="*/ 1 w 49"/>
                <a:gd name="T35" fmla="*/ 17 h 25"/>
                <a:gd name="T36" fmla="*/ 0 w 49"/>
                <a:gd name="T37" fmla="*/ 18 h 25"/>
                <a:gd name="T38" fmla="*/ 1 w 49"/>
                <a:gd name="T39" fmla="*/ 22 h 25"/>
                <a:gd name="T40" fmla="*/ 4 w 49"/>
                <a:gd name="T41" fmla="*/ 25 h 25"/>
                <a:gd name="T42" fmla="*/ 5 w 49"/>
                <a:gd name="T43" fmla="*/ 25 h 25"/>
                <a:gd name="T44" fmla="*/ 8 w 49"/>
                <a:gd name="T45"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5">
                  <a:moveTo>
                    <a:pt x="8" y="24"/>
                  </a:moveTo>
                  <a:lnTo>
                    <a:pt x="8" y="24"/>
                  </a:lnTo>
                  <a:lnTo>
                    <a:pt x="27" y="16"/>
                  </a:lnTo>
                  <a:lnTo>
                    <a:pt x="36" y="13"/>
                  </a:lnTo>
                  <a:lnTo>
                    <a:pt x="47" y="10"/>
                  </a:lnTo>
                  <a:lnTo>
                    <a:pt x="47" y="10"/>
                  </a:lnTo>
                  <a:lnTo>
                    <a:pt x="48" y="9"/>
                  </a:lnTo>
                  <a:lnTo>
                    <a:pt x="49" y="8"/>
                  </a:lnTo>
                  <a:lnTo>
                    <a:pt x="49" y="4"/>
                  </a:lnTo>
                  <a:lnTo>
                    <a:pt x="48" y="1"/>
                  </a:lnTo>
                  <a:lnTo>
                    <a:pt x="45" y="0"/>
                  </a:lnTo>
                  <a:lnTo>
                    <a:pt x="44" y="0"/>
                  </a:lnTo>
                  <a:lnTo>
                    <a:pt x="44" y="0"/>
                  </a:lnTo>
                  <a:lnTo>
                    <a:pt x="33" y="2"/>
                  </a:lnTo>
                  <a:lnTo>
                    <a:pt x="22" y="6"/>
                  </a:lnTo>
                  <a:lnTo>
                    <a:pt x="2" y="14"/>
                  </a:lnTo>
                  <a:lnTo>
                    <a:pt x="2" y="14"/>
                  </a:lnTo>
                  <a:lnTo>
                    <a:pt x="1" y="17"/>
                  </a:lnTo>
                  <a:lnTo>
                    <a:pt x="0" y="18"/>
                  </a:lnTo>
                  <a:lnTo>
                    <a:pt x="1" y="22"/>
                  </a:lnTo>
                  <a:lnTo>
                    <a:pt x="4" y="25"/>
                  </a:lnTo>
                  <a:lnTo>
                    <a:pt x="5" y="25"/>
                  </a:lnTo>
                  <a:lnTo>
                    <a:pt x="8" y="2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561"/>
            <p:cNvSpPr/>
            <p:nvPr/>
          </p:nvSpPr>
          <p:spPr bwMode="auto">
            <a:xfrm>
              <a:off x="2843387" y="3177937"/>
              <a:ext cx="118474" cy="168157"/>
            </a:xfrm>
            <a:custGeom>
              <a:avLst/>
              <a:gdLst>
                <a:gd name="T0" fmla="*/ 0 w 62"/>
                <a:gd name="T1" fmla="*/ 8 h 88"/>
                <a:gd name="T2" fmla="*/ 0 w 62"/>
                <a:gd name="T3" fmla="*/ 8 h 88"/>
                <a:gd name="T4" fmla="*/ 5 w 62"/>
                <a:gd name="T5" fmla="*/ 19 h 88"/>
                <a:gd name="T6" fmla="*/ 13 w 62"/>
                <a:gd name="T7" fmla="*/ 30 h 88"/>
                <a:gd name="T8" fmla="*/ 27 w 62"/>
                <a:gd name="T9" fmla="*/ 50 h 88"/>
                <a:gd name="T10" fmla="*/ 27 w 62"/>
                <a:gd name="T11" fmla="*/ 50 h 88"/>
                <a:gd name="T12" fmla="*/ 43 w 62"/>
                <a:gd name="T13" fmla="*/ 72 h 88"/>
                <a:gd name="T14" fmla="*/ 43 w 62"/>
                <a:gd name="T15" fmla="*/ 72 h 88"/>
                <a:gd name="T16" fmla="*/ 51 w 62"/>
                <a:gd name="T17" fmla="*/ 84 h 88"/>
                <a:gd name="T18" fmla="*/ 51 w 62"/>
                <a:gd name="T19" fmla="*/ 84 h 88"/>
                <a:gd name="T20" fmla="*/ 51 w 62"/>
                <a:gd name="T21" fmla="*/ 87 h 88"/>
                <a:gd name="T22" fmla="*/ 52 w 62"/>
                <a:gd name="T23" fmla="*/ 88 h 88"/>
                <a:gd name="T24" fmla="*/ 57 w 62"/>
                <a:gd name="T25" fmla="*/ 88 h 88"/>
                <a:gd name="T26" fmla="*/ 61 w 62"/>
                <a:gd name="T27" fmla="*/ 85 h 88"/>
                <a:gd name="T28" fmla="*/ 61 w 62"/>
                <a:gd name="T29" fmla="*/ 84 h 88"/>
                <a:gd name="T30" fmla="*/ 62 w 62"/>
                <a:gd name="T31" fmla="*/ 81 h 88"/>
                <a:gd name="T32" fmla="*/ 62 w 62"/>
                <a:gd name="T33" fmla="*/ 81 h 88"/>
                <a:gd name="T34" fmla="*/ 59 w 62"/>
                <a:gd name="T35" fmla="*/ 76 h 88"/>
                <a:gd name="T36" fmla="*/ 55 w 62"/>
                <a:gd name="T37" fmla="*/ 72 h 88"/>
                <a:gd name="T38" fmla="*/ 55 w 62"/>
                <a:gd name="T39" fmla="*/ 72 h 88"/>
                <a:gd name="T40" fmla="*/ 40 w 62"/>
                <a:gd name="T41" fmla="*/ 49 h 88"/>
                <a:gd name="T42" fmla="*/ 40 w 62"/>
                <a:gd name="T43" fmla="*/ 49 h 88"/>
                <a:gd name="T44" fmla="*/ 24 w 62"/>
                <a:gd name="T45" fmla="*/ 26 h 88"/>
                <a:gd name="T46" fmla="*/ 16 w 62"/>
                <a:gd name="T47" fmla="*/ 15 h 88"/>
                <a:gd name="T48" fmla="*/ 9 w 62"/>
                <a:gd name="T49" fmla="*/ 3 h 88"/>
                <a:gd name="T50" fmla="*/ 9 w 62"/>
                <a:gd name="T51" fmla="*/ 3 h 88"/>
                <a:gd name="T52" fmla="*/ 8 w 62"/>
                <a:gd name="T53" fmla="*/ 0 h 88"/>
                <a:gd name="T54" fmla="*/ 7 w 62"/>
                <a:gd name="T55" fmla="*/ 0 h 88"/>
                <a:gd name="T56" fmla="*/ 3 w 62"/>
                <a:gd name="T57" fmla="*/ 0 h 88"/>
                <a:gd name="T58" fmla="*/ 0 w 62"/>
                <a:gd name="T59" fmla="*/ 3 h 88"/>
                <a:gd name="T60" fmla="*/ 0 w 62"/>
                <a:gd name="T61" fmla="*/ 6 h 88"/>
                <a:gd name="T62" fmla="*/ 0 w 62"/>
                <a:gd name="T63"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88">
                  <a:moveTo>
                    <a:pt x="0" y="8"/>
                  </a:moveTo>
                  <a:lnTo>
                    <a:pt x="0" y="8"/>
                  </a:lnTo>
                  <a:lnTo>
                    <a:pt x="5" y="19"/>
                  </a:lnTo>
                  <a:lnTo>
                    <a:pt x="13" y="30"/>
                  </a:lnTo>
                  <a:lnTo>
                    <a:pt x="27" y="50"/>
                  </a:lnTo>
                  <a:lnTo>
                    <a:pt x="27" y="50"/>
                  </a:lnTo>
                  <a:lnTo>
                    <a:pt x="43" y="72"/>
                  </a:lnTo>
                  <a:lnTo>
                    <a:pt x="43" y="72"/>
                  </a:lnTo>
                  <a:lnTo>
                    <a:pt x="51" y="84"/>
                  </a:lnTo>
                  <a:lnTo>
                    <a:pt x="51" y="84"/>
                  </a:lnTo>
                  <a:lnTo>
                    <a:pt x="51" y="87"/>
                  </a:lnTo>
                  <a:lnTo>
                    <a:pt x="52" y="88"/>
                  </a:lnTo>
                  <a:lnTo>
                    <a:pt x="57" y="88"/>
                  </a:lnTo>
                  <a:lnTo>
                    <a:pt x="61" y="85"/>
                  </a:lnTo>
                  <a:lnTo>
                    <a:pt x="61" y="84"/>
                  </a:lnTo>
                  <a:lnTo>
                    <a:pt x="62" y="81"/>
                  </a:lnTo>
                  <a:lnTo>
                    <a:pt x="62" y="81"/>
                  </a:lnTo>
                  <a:lnTo>
                    <a:pt x="59" y="76"/>
                  </a:lnTo>
                  <a:lnTo>
                    <a:pt x="55" y="72"/>
                  </a:lnTo>
                  <a:lnTo>
                    <a:pt x="55" y="72"/>
                  </a:lnTo>
                  <a:lnTo>
                    <a:pt x="40" y="49"/>
                  </a:lnTo>
                  <a:lnTo>
                    <a:pt x="40" y="49"/>
                  </a:lnTo>
                  <a:lnTo>
                    <a:pt x="24" y="26"/>
                  </a:lnTo>
                  <a:lnTo>
                    <a:pt x="16" y="15"/>
                  </a:lnTo>
                  <a:lnTo>
                    <a:pt x="9" y="3"/>
                  </a:lnTo>
                  <a:lnTo>
                    <a:pt x="9" y="3"/>
                  </a:lnTo>
                  <a:lnTo>
                    <a:pt x="8" y="0"/>
                  </a:lnTo>
                  <a:lnTo>
                    <a:pt x="7" y="0"/>
                  </a:lnTo>
                  <a:lnTo>
                    <a:pt x="3" y="0"/>
                  </a:lnTo>
                  <a:lnTo>
                    <a:pt x="0" y="3"/>
                  </a:lnTo>
                  <a:lnTo>
                    <a:pt x="0" y="6"/>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562"/>
            <p:cNvSpPr/>
            <p:nvPr/>
          </p:nvSpPr>
          <p:spPr bwMode="auto">
            <a:xfrm>
              <a:off x="2843387" y="3177937"/>
              <a:ext cx="118474" cy="168157"/>
            </a:xfrm>
            <a:custGeom>
              <a:avLst/>
              <a:gdLst>
                <a:gd name="T0" fmla="*/ 0 w 62"/>
                <a:gd name="T1" fmla="*/ 8 h 88"/>
                <a:gd name="T2" fmla="*/ 0 w 62"/>
                <a:gd name="T3" fmla="*/ 8 h 88"/>
                <a:gd name="T4" fmla="*/ 5 w 62"/>
                <a:gd name="T5" fmla="*/ 19 h 88"/>
                <a:gd name="T6" fmla="*/ 13 w 62"/>
                <a:gd name="T7" fmla="*/ 30 h 88"/>
                <a:gd name="T8" fmla="*/ 27 w 62"/>
                <a:gd name="T9" fmla="*/ 50 h 88"/>
                <a:gd name="T10" fmla="*/ 27 w 62"/>
                <a:gd name="T11" fmla="*/ 50 h 88"/>
                <a:gd name="T12" fmla="*/ 43 w 62"/>
                <a:gd name="T13" fmla="*/ 72 h 88"/>
                <a:gd name="T14" fmla="*/ 43 w 62"/>
                <a:gd name="T15" fmla="*/ 72 h 88"/>
                <a:gd name="T16" fmla="*/ 51 w 62"/>
                <a:gd name="T17" fmla="*/ 84 h 88"/>
                <a:gd name="T18" fmla="*/ 51 w 62"/>
                <a:gd name="T19" fmla="*/ 84 h 88"/>
                <a:gd name="T20" fmla="*/ 51 w 62"/>
                <a:gd name="T21" fmla="*/ 87 h 88"/>
                <a:gd name="T22" fmla="*/ 52 w 62"/>
                <a:gd name="T23" fmla="*/ 88 h 88"/>
                <a:gd name="T24" fmla="*/ 57 w 62"/>
                <a:gd name="T25" fmla="*/ 88 h 88"/>
                <a:gd name="T26" fmla="*/ 61 w 62"/>
                <a:gd name="T27" fmla="*/ 85 h 88"/>
                <a:gd name="T28" fmla="*/ 61 w 62"/>
                <a:gd name="T29" fmla="*/ 84 h 88"/>
                <a:gd name="T30" fmla="*/ 62 w 62"/>
                <a:gd name="T31" fmla="*/ 81 h 88"/>
                <a:gd name="T32" fmla="*/ 62 w 62"/>
                <a:gd name="T33" fmla="*/ 81 h 88"/>
                <a:gd name="T34" fmla="*/ 59 w 62"/>
                <a:gd name="T35" fmla="*/ 76 h 88"/>
                <a:gd name="T36" fmla="*/ 55 w 62"/>
                <a:gd name="T37" fmla="*/ 72 h 88"/>
                <a:gd name="T38" fmla="*/ 55 w 62"/>
                <a:gd name="T39" fmla="*/ 72 h 88"/>
                <a:gd name="T40" fmla="*/ 40 w 62"/>
                <a:gd name="T41" fmla="*/ 49 h 88"/>
                <a:gd name="T42" fmla="*/ 40 w 62"/>
                <a:gd name="T43" fmla="*/ 49 h 88"/>
                <a:gd name="T44" fmla="*/ 24 w 62"/>
                <a:gd name="T45" fmla="*/ 26 h 88"/>
                <a:gd name="T46" fmla="*/ 16 w 62"/>
                <a:gd name="T47" fmla="*/ 15 h 88"/>
                <a:gd name="T48" fmla="*/ 9 w 62"/>
                <a:gd name="T49" fmla="*/ 3 h 88"/>
                <a:gd name="T50" fmla="*/ 9 w 62"/>
                <a:gd name="T51" fmla="*/ 3 h 88"/>
                <a:gd name="T52" fmla="*/ 8 w 62"/>
                <a:gd name="T53" fmla="*/ 0 h 88"/>
                <a:gd name="T54" fmla="*/ 7 w 62"/>
                <a:gd name="T55" fmla="*/ 0 h 88"/>
                <a:gd name="T56" fmla="*/ 3 w 62"/>
                <a:gd name="T57" fmla="*/ 0 h 88"/>
                <a:gd name="T58" fmla="*/ 0 w 62"/>
                <a:gd name="T59" fmla="*/ 3 h 88"/>
                <a:gd name="T60" fmla="*/ 0 w 62"/>
                <a:gd name="T61" fmla="*/ 6 h 88"/>
                <a:gd name="T62" fmla="*/ 0 w 62"/>
                <a:gd name="T63"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88">
                  <a:moveTo>
                    <a:pt x="0" y="8"/>
                  </a:moveTo>
                  <a:lnTo>
                    <a:pt x="0" y="8"/>
                  </a:lnTo>
                  <a:lnTo>
                    <a:pt x="5" y="19"/>
                  </a:lnTo>
                  <a:lnTo>
                    <a:pt x="13" y="30"/>
                  </a:lnTo>
                  <a:lnTo>
                    <a:pt x="27" y="50"/>
                  </a:lnTo>
                  <a:lnTo>
                    <a:pt x="27" y="50"/>
                  </a:lnTo>
                  <a:lnTo>
                    <a:pt x="43" y="72"/>
                  </a:lnTo>
                  <a:lnTo>
                    <a:pt x="43" y="72"/>
                  </a:lnTo>
                  <a:lnTo>
                    <a:pt x="51" y="84"/>
                  </a:lnTo>
                  <a:lnTo>
                    <a:pt x="51" y="84"/>
                  </a:lnTo>
                  <a:lnTo>
                    <a:pt x="51" y="87"/>
                  </a:lnTo>
                  <a:lnTo>
                    <a:pt x="52" y="88"/>
                  </a:lnTo>
                  <a:lnTo>
                    <a:pt x="57" y="88"/>
                  </a:lnTo>
                  <a:lnTo>
                    <a:pt x="61" y="85"/>
                  </a:lnTo>
                  <a:lnTo>
                    <a:pt x="61" y="84"/>
                  </a:lnTo>
                  <a:lnTo>
                    <a:pt x="62" y="81"/>
                  </a:lnTo>
                  <a:lnTo>
                    <a:pt x="62" y="81"/>
                  </a:lnTo>
                  <a:lnTo>
                    <a:pt x="59" y="76"/>
                  </a:lnTo>
                  <a:lnTo>
                    <a:pt x="55" y="72"/>
                  </a:lnTo>
                  <a:lnTo>
                    <a:pt x="55" y="72"/>
                  </a:lnTo>
                  <a:lnTo>
                    <a:pt x="40" y="49"/>
                  </a:lnTo>
                  <a:lnTo>
                    <a:pt x="40" y="49"/>
                  </a:lnTo>
                  <a:lnTo>
                    <a:pt x="24" y="26"/>
                  </a:lnTo>
                  <a:lnTo>
                    <a:pt x="16" y="15"/>
                  </a:lnTo>
                  <a:lnTo>
                    <a:pt x="9" y="3"/>
                  </a:lnTo>
                  <a:lnTo>
                    <a:pt x="9" y="3"/>
                  </a:lnTo>
                  <a:lnTo>
                    <a:pt x="8" y="0"/>
                  </a:lnTo>
                  <a:lnTo>
                    <a:pt x="7" y="0"/>
                  </a:lnTo>
                  <a:lnTo>
                    <a:pt x="3" y="0"/>
                  </a:lnTo>
                  <a:lnTo>
                    <a:pt x="0" y="3"/>
                  </a:lnTo>
                  <a:lnTo>
                    <a:pt x="0" y="6"/>
                  </a:lnTo>
                  <a:lnTo>
                    <a:pt x="0" y="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563"/>
            <p:cNvSpPr/>
            <p:nvPr/>
          </p:nvSpPr>
          <p:spPr bwMode="auto">
            <a:xfrm>
              <a:off x="2889248" y="3090037"/>
              <a:ext cx="49683" cy="59237"/>
            </a:xfrm>
            <a:custGeom>
              <a:avLst/>
              <a:gdLst>
                <a:gd name="T0" fmla="*/ 8 w 26"/>
                <a:gd name="T1" fmla="*/ 29 h 31"/>
                <a:gd name="T2" fmla="*/ 8 w 26"/>
                <a:gd name="T3" fmla="*/ 29 h 31"/>
                <a:gd name="T4" fmla="*/ 18 w 26"/>
                <a:gd name="T5" fmla="*/ 19 h 31"/>
                <a:gd name="T6" fmla="*/ 24 w 26"/>
                <a:gd name="T7" fmla="*/ 8 h 31"/>
                <a:gd name="T8" fmla="*/ 24 w 26"/>
                <a:gd name="T9" fmla="*/ 8 h 31"/>
                <a:gd name="T10" fmla="*/ 26 w 26"/>
                <a:gd name="T11" fmla="*/ 7 h 31"/>
                <a:gd name="T12" fmla="*/ 26 w 26"/>
                <a:gd name="T13" fmla="*/ 4 h 31"/>
                <a:gd name="T14" fmla="*/ 23 w 26"/>
                <a:gd name="T15" fmla="*/ 2 h 31"/>
                <a:gd name="T16" fmla="*/ 19 w 26"/>
                <a:gd name="T17" fmla="*/ 0 h 31"/>
                <a:gd name="T18" fmla="*/ 18 w 26"/>
                <a:gd name="T19" fmla="*/ 2 h 31"/>
                <a:gd name="T20" fmla="*/ 16 w 26"/>
                <a:gd name="T21" fmla="*/ 3 h 31"/>
                <a:gd name="T22" fmla="*/ 16 w 26"/>
                <a:gd name="T23" fmla="*/ 3 h 31"/>
                <a:gd name="T24" fmla="*/ 8 w 26"/>
                <a:gd name="T25" fmla="*/ 12 h 31"/>
                <a:gd name="T26" fmla="*/ 1 w 26"/>
                <a:gd name="T27" fmla="*/ 22 h 31"/>
                <a:gd name="T28" fmla="*/ 1 w 26"/>
                <a:gd name="T29" fmla="*/ 22 h 31"/>
                <a:gd name="T30" fmla="*/ 0 w 26"/>
                <a:gd name="T31" fmla="*/ 23 h 31"/>
                <a:gd name="T32" fmla="*/ 0 w 26"/>
                <a:gd name="T33" fmla="*/ 26 h 31"/>
                <a:gd name="T34" fmla="*/ 1 w 26"/>
                <a:gd name="T35" fmla="*/ 29 h 31"/>
                <a:gd name="T36" fmla="*/ 6 w 26"/>
                <a:gd name="T37" fmla="*/ 31 h 31"/>
                <a:gd name="T38" fmla="*/ 7 w 26"/>
                <a:gd name="T39" fmla="*/ 30 h 31"/>
                <a:gd name="T40" fmla="*/ 8 w 26"/>
                <a:gd name="T4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1">
                  <a:moveTo>
                    <a:pt x="8" y="29"/>
                  </a:moveTo>
                  <a:lnTo>
                    <a:pt x="8" y="29"/>
                  </a:lnTo>
                  <a:lnTo>
                    <a:pt x="18" y="19"/>
                  </a:lnTo>
                  <a:lnTo>
                    <a:pt x="24" y="8"/>
                  </a:lnTo>
                  <a:lnTo>
                    <a:pt x="24" y="8"/>
                  </a:lnTo>
                  <a:lnTo>
                    <a:pt x="26" y="7"/>
                  </a:lnTo>
                  <a:lnTo>
                    <a:pt x="26" y="4"/>
                  </a:lnTo>
                  <a:lnTo>
                    <a:pt x="23" y="2"/>
                  </a:lnTo>
                  <a:lnTo>
                    <a:pt x="19" y="0"/>
                  </a:lnTo>
                  <a:lnTo>
                    <a:pt x="18" y="2"/>
                  </a:lnTo>
                  <a:lnTo>
                    <a:pt x="16" y="3"/>
                  </a:lnTo>
                  <a:lnTo>
                    <a:pt x="16" y="3"/>
                  </a:lnTo>
                  <a:lnTo>
                    <a:pt x="8" y="12"/>
                  </a:lnTo>
                  <a:lnTo>
                    <a:pt x="1" y="22"/>
                  </a:lnTo>
                  <a:lnTo>
                    <a:pt x="1" y="22"/>
                  </a:lnTo>
                  <a:lnTo>
                    <a:pt x="0" y="23"/>
                  </a:lnTo>
                  <a:lnTo>
                    <a:pt x="0" y="26"/>
                  </a:lnTo>
                  <a:lnTo>
                    <a:pt x="1" y="29"/>
                  </a:lnTo>
                  <a:lnTo>
                    <a:pt x="6" y="31"/>
                  </a:lnTo>
                  <a:lnTo>
                    <a:pt x="7" y="30"/>
                  </a:lnTo>
                  <a:lnTo>
                    <a:pt x="8"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564"/>
            <p:cNvSpPr/>
            <p:nvPr/>
          </p:nvSpPr>
          <p:spPr bwMode="auto">
            <a:xfrm>
              <a:off x="2889248" y="3090037"/>
              <a:ext cx="49683" cy="59237"/>
            </a:xfrm>
            <a:custGeom>
              <a:avLst/>
              <a:gdLst>
                <a:gd name="T0" fmla="*/ 8 w 26"/>
                <a:gd name="T1" fmla="*/ 29 h 31"/>
                <a:gd name="T2" fmla="*/ 8 w 26"/>
                <a:gd name="T3" fmla="*/ 29 h 31"/>
                <a:gd name="T4" fmla="*/ 18 w 26"/>
                <a:gd name="T5" fmla="*/ 19 h 31"/>
                <a:gd name="T6" fmla="*/ 24 w 26"/>
                <a:gd name="T7" fmla="*/ 8 h 31"/>
                <a:gd name="T8" fmla="*/ 24 w 26"/>
                <a:gd name="T9" fmla="*/ 8 h 31"/>
                <a:gd name="T10" fmla="*/ 26 w 26"/>
                <a:gd name="T11" fmla="*/ 7 h 31"/>
                <a:gd name="T12" fmla="*/ 26 w 26"/>
                <a:gd name="T13" fmla="*/ 4 h 31"/>
                <a:gd name="T14" fmla="*/ 23 w 26"/>
                <a:gd name="T15" fmla="*/ 2 h 31"/>
                <a:gd name="T16" fmla="*/ 19 w 26"/>
                <a:gd name="T17" fmla="*/ 0 h 31"/>
                <a:gd name="T18" fmla="*/ 18 w 26"/>
                <a:gd name="T19" fmla="*/ 2 h 31"/>
                <a:gd name="T20" fmla="*/ 16 w 26"/>
                <a:gd name="T21" fmla="*/ 3 h 31"/>
                <a:gd name="T22" fmla="*/ 16 w 26"/>
                <a:gd name="T23" fmla="*/ 3 h 31"/>
                <a:gd name="T24" fmla="*/ 8 w 26"/>
                <a:gd name="T25" fmla="*/ 12 h 31"/>
                <a:gd name="T26" fmla="*/ 1 w 26"/>
                <a:gd name="T27" fmla="*/ 22 h 31"/>
                <a:gd name="T28" fmla="*/ 1 w 26"/>
                <a:gd name="T29" fmla="*/ 22 h 31"/>
                <a:gd name="T30" fmla="*/ 0 w 26"/>
                <a:gd name="T31" fmla="*/ 23 h 31"/>
                <a:gd name="T32" fmla="*/ 0 w 26"/>
                <a:gd name="T33" fmla="*/ 26 h 31"/>
                <a:gd name="T34" fmla="*/ 1 w 26"/>
                <a:gd name="T35" fmla="*/ 29 h 31"/>
                <a:gd name="T36" fmla="*/ 6 w 26"/>
                <a:gd name="T37" fmla="*/ 31 h 31"/>
                <a:gd name="T38" fmla="*/ 7 w 26"/>
                <a:gd name="T39" fmla="*/ 30 h 31"/>
                <a:gd name="T40" fmla="*/ 8 w 26"/>
                <a:gd name="T4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1">
                  <a:moveTo>
                    <a:pt x="8" y="29"/>
                  </a:moveTo>
                  <a:lnTo>
                    <a:pt x="8" y="29"/>
                  </a:lnTo>
                  <a:lnTo>
                    <a:pt x="18" y="19"/>
                  </a:lnTo>
                  <a:lnTo>
                    <a:pt x="24" y="8"/>
                  </a:lnTo>
                  <a:lnTo>
                    <a:pt x="24" y="8"/>
                  </a:lnTo>
                  <a:lnTo>
                    <a:pt x="26" y="7"/>
                  </a:lnTo>
                  <a:lnTo>
                    <a:pt x="26" y="4"/>
                  </a:lnTo>
                  <a:lnTo>
                    <a:pt x="23" y="2"/>
                  </a:lnTo>
                  <a:lnTo>
                    <a:pt x="19" y="0"/>
                  </a:lnTo>
                  <a:lnTo>
                    <a:pt x="18" y="2"/>
                  </a:lnTo>
                  <a:lnTo>
                    <a:pt x="16" y="3"/>
                  </a:lnTo>
                  <a:lnTo>
                    <a:pt x="16" y="3"/>
                  </a:lnTo>
                  <a:lnTo>
                    <a:pt x="8" y="12"/>
                  </a:lnTo>
                  <a:lnTo>
                    <a:pt x="1" y="22"/>
                  </a:lnTo>
                  <a:lnTo>
                    <a:pt x="1" y="22"/>
                  </a:lnTo>
                  <a:lnTo>
                    <a:pt x="0" y="23"/>
                  </a:lnTo>
                  <a:lnTo>
                    <a:pt x="0" y="26"/>
                  </a:lnTo>
                  <a:lnTo>
                    <a:pt x="1" y="29"/>
                  </a:lnTo>
                  <a:lnTo>
                    <a:pt x="6" y="31"/>
                  </a:lnTo>
                  <a:lnTo>
                    <a:pt x="7" y="30"/>
                  </a:lnTo>
                  <a:lnTo>
                    <a:pt x="8" y="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565"/>
            <p:cNvSpPr/>
            <p:nvPr/>
          </p:nvSpPr>
          <p:spPr bwMode="auto">
            <a:xfrm>
              <a:off x="2923644" y="3112967"/>
              <a:ext cx="43950" cy="61148"/>
            </a:xfrm>
            <a:custGeom>
              <a:avLst/>
              <a:gdLst>
                <a:gd name="T0" fmla="*/ 9 w 23"/>
                <a:gd name="T1" fmla="*/ 29 h 32"/>
                <a:gd name="T2" fmla="*/ 9 w 23"/>
                <a:gd name="T3" fmla="*/ 29 h 32"/>
                <a:gd name="T4" fmla="*/ 23 w 23"/>
                <a:gd name="T5" fmla="*/ 9 h 32"/>
                <a:gd name="T6" fmla="*/ 23 w 23"/>
                <a:gd name="T7" fmla="*/ 9 h 32"/>
                <a:gd name="T8" fmla="*/ 23 w 23"/>
                <a:gd name="T9" fmla="*/ 6 h 32"/>
                <a:gd name="T10" fmla="*/ 23 w 23"/>
                <a:gd name="T11" fmla="*/ 5 h 32"/>
                <a:gd name="T12" fmla="*/ 20 w 23"/>
                <a:gd name="T13" fmla="*/ 0 h 32"/>
                <a:gd name="T14" fmla="*/ 16 w 23"/>
                <a:gd name="T15" fmla="*/ 0 h 32"/>
                <a:gd name="T16" fmla="*/ 15 w 23"/>
                <a:gd name="T17" fmla="*/ 0 h 32"/>
                <a:gd name="T18" fmla="*/ 13 w 23"/>
                <a:gd name="T19" fmla="*/ 3 h 32"/>
                <a:gd name="T20" fmla="*/ 13 w 23"/>
                <a:gd name="T21" fmla="*/ 3 h 32"/>
                <a:gd name="T22" fmla="*/ 0 w 23"/>
                <a:gd name="T23" fmla="*/ 23 h 32"/>
                <a:gd name="T24" fmla="*/ 0 w 23"/>
                <a:gd name="T25" fmla="*/ 23 h 32"/>
                <a:gd name="T26" fmla="*/ 0 w 23"/>
                <a:gd name="T27" fmla="*/ 25 h 32"/>
                <a:gd name="T28" fmla="*/ 0 w 23"/>
                <a:gd name="T29" fmla="*/ 27 h 32"/>
                <a:gd name="T30" fmla="*/ 2 w 23"/>
                <a:gd name="T31" fmla="*/ 30 h 32"/>
                <a:gd name="T32" fmla="*/ 5 w 23"/>
                <a:gd name="T33" fmla="*/ 32 h 32"/>
                <a:gd name="T34" fmla="*/ 8 w 23"/>
                <a:gd name="T35" fmla="*/ 30 h 32"/>
                <a:gd name="T36" fmla="*/ 9 w 23"/>
                <a:gd name="T37"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2">
                  <a:moveTo>
                    <a:pt x="9" y="29"/>
                  </a:moveTo>
                  <a:lnTo>
                    <a:pt x="9" y="29"/>
                  </a:lnTo>
                  <a:lnTo>
                    <a:pt x="23" y="9"/>
                  </a:lnTo>
                  <a:lnTo>
                    <a:pt x="23" y="9"/>
                  </a:lnTo>
                  <a:lnTo>
                    <a:pt x="23" y="6"/>
                  </a:lnTo>
                  <a:lnTo>
                    <a:pt x="23" y="5"/>
                  </a:lnTo>
                  <a:lnTo>
                    <a:pt x="20" y="0"/>
                  </a:lnTo>
                  <a:lnTo>
                    <a:pt x="16" y="0"/>
                  </a:lnTo>
                  <a:lnTo>
                    <a:pt x="15" y="0"/>
                  </a:lnTo>
                  <a:lnTo>
                    <a:pt x="13" y="3"/>
                  </a:lnTo>
                  <a:lnTo>
                    <a:pt x="13" y="3"/>
                  </a:lnTo>
                  <a:lnTo>
                    <a:pt x="0" y="23"/>
                  </a:lnTo>
                  <a:lnTo>
                    <a:pt x="0" y="23"/>
                  </a:lnTo>
                  <a:lnTo>
                    <a:pt x="0" y="25"/>
                  </a:lnTo>
                  <a:lnTo>
                    <a:pt x="0" y="27"/>
                  </a:lnTo>
                  <a:lnTo>
                    <a:pt x="2" y="30"/>
                  </a:lnTo>
                  <a:lnTo>
                    <a:pt x="5" y="32"/>
                  </a:lnTo>
                  <a:lnTo>
                    <a:pt x="8" y="30"/>
                  </a:lnTo>
                  <a:lnTo>
                    <a:pt x="9"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566"/>
            <p:cNvSpPr/>
            <p:nvPr/>
          </p:nvSpPr>
          <p:spPr bwMode="auto">
            <a:xfrm>
              <a:off x="2923644" y="3112967"/>
              <a:ext cx="43950" cy="61148"/>
            </a:xfrm>
            <a:custGeom>
              <a:avLst/>
              <a:gdLst>
                <a:gd name="T0" fmla="*/ 9 w 23"/>
                <a:gd name="T1" fmla="*/ 29 h 32"/>
                <a:gd name="T2" fmla="*/ 9 w 23"/>
                <a:gd name="T3" fmla="*/ 29 h 32"/>
                <a:gd name="T4" fmla="*/ 23 w 23"/>
                <a:gd name="T5" fmla="*/ 9 h 32"/>
                <a:gd name="T6" fmla="*/ 23 w 23"/>
                <a:gd name="T7" fmla="*/ 9 h 32"/>
                <a:gd name="T8" fmla="*/ 23 w 23"/>
                <a:gd name="T9" fmla="*/ 6 h 32"/>
                <a:gd name="T10" fmla="*/ 23 w 23"/>
                <a:gd name="T11" fmla="*/ 5 h 32"/>
                <a:gd name="T12" fmla="*/ 20 w 23"/>
                <a:gd name="T13" fmla="*/ 0 h 32"/>
                <a:gd name="T14" fmla="*/ 16 w 23"/>
                <a:gd name="T15" fmla="*/ 0 h 32"/>
                <a:gd name="T16" fmla="*/ 15 w 23"/>
                <a:gd name="T17" fmla="*/ 0 h 32"/>
                <a:gd name="T18" fmla="*/ 13 w 23"/>
                <a:gd name="T19" fmla="*/ 3 h 32"/>
                <a:gd name="T20" fmla="*/ 13 w 23"/>
                <a:gd name="T21" fmla="*/ 3 h 32"/>
                <a:gd name="T22" fmla="*/ 0 w 23"/>
                <a:gd name="T23" fmla="*/ 23 h 32"/>
                <a:gd name="T24" fmla="*/ 0 w 23"/>
                <a:gd name="T25" fmla="*/ 23 h 32"/>
                <a:gd name="T26" fmla="*/ 0 w 23"/>
                <a:gd name="T27" fmla="*/ 25 h 32"/>
                <a:gd name="T28" fmla="*/ 0 w 23"/>
                <a:gd name="T29" fmla="*/ 27 h 32"/>
                <a:gd name="T30" fmla="*/ 2 w 23"/>
                <a:gd name="T31" fmla="*/ 30 h 32"/>
                <a:gd name="T32" fmla="*/ 5 w 23"/>
                <a:gd name="T33" fmla="*/ 32 h 32"/>
                <a:gd name="T34" fmla="*/ 8 w 23"/>
                <a:gd name="T35" fmla="*/ 30 h 32"/>
                <a:gd name="T36" fmla="*/ 9 w 23"/>
                <a:gd name="T37"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2">
                  <a:moveTo>
                    <a:pt x="9" y="29"/>
                  </a:moveTo>
                  <a:lnTo>
                    <a:pt x="9" y="29"/>
                  </a:lnTo>
                  <a:lnTo>
                    <a:pt x="23" y="9"/>
                  </a:lnTo>
                  <a:lnTo>
                    <a:pt x="23" y="9"/>
                  </a:lnTo>
                  <a:lnTo>
                    <a:pt x="23" y="6"/>
                  </a:lnTo>
                  <a:lnTo>
                    <a:pt x="23" y="5"/>
                  </a:lnTo>
                  <a:lnTo>
                    <a:pt x="20" y="0"/>
                  </a:lnTo>
                  <a:lnTo>
                    <a:pt x="16" y="0"/>
                  </a:lnTo>
                  <a:lnTo>
                    <a:pt x="15" y="0"/>
                  </a:lnTo>
                  <a:lnTo>
                    <a:pt x="13" y="3"/>
                  </a:lnTo>
                  <a:lnTo>
                    <a:pt x="13" y="3"/>
                  </a:lnTo>
                  <a:lnTo>
                    <a:pt x="0" y="23"/>
                  </a:lnTo>
                  <a:lnTo>
                    <a:pt x="0" y="23"/>
                  </a:lnTo>
                  <a:lnTo>
                    <a:pt x="0" y="25"/>
                  </a:lnTo>
                  <a:lnTo>
                    <a:pt x="0" y="27"/>
                  </a:lnTo>
                  <a:lnTo>
                    <a:pt x="2" y="30"/>
                  </a:lnTo>
                  <a:lnTo>
                    <a:pt x="5" y="32"/>
                  </a:lnTo>
                  <a:lnTo>
                    <a:pt x="8" y="30"/>
                  </a:lnTo>
                  <a:lnTo>
                    <a:pt x="9" y="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567"/>
            <p:cNvSpPr/>
            <p:nvPr/>
          </p:nvSpPr>
          <p:spPr bwMode="auto">
            <a:xfrm>
              <a:off x="2904535" y="2919969"/>
              <a:ext cx="129939" cy="114652"/>
            </a:xfrm>
            <a:custGeom>
              <a:avLst/>
              <a:gdLst>
                <a:gd name="T0" fmla="*/ 12 w 68"/>
                <a:gd name="T1" fmla="*/ 30 h 60"/>
                <a:gd name="T2" fmla="*/ 12 w 68"/>
                <a:gd name="T3" fmla="*/ 30 h 60"/>
                <a:gd name="T4" fmla="*/ 11 w 68"/>
                <a:gd name="T5" fmla="*/ 27 h 60"/>
                <a:gd name="T6" fmla="*/ 11 w 68"/>
                <a:gd name="T7" fmla="*/ 25 h 60"/>
                <a:gd name="T8" fmla="*/ 15 w 68"/>
                <a:gd name="T9" fmla="*/ 19 h 60"/>
                <a:gd name="T10" fmla="*/ 19 w 68"/>
                <a:gd name="T11" fmla="*/ 14 h 60"/>
                <a:gd name="T12" fmla="*/ 25 w 68"/>
                <a:gd name="T13" fmla="*/ 11 h 60"/>
                <a:gd name="T14" fmla="*/ 25 w 68"/>
                <a:gd name="T15" fmla="*/ 11 h 60"/>
                <a:gd name="T16" fmla="*/ 29 w 68"/>
                <a:gd name="T17" fmla="*/ 11 h 60"/>
                <a:gd name="T18" fmla="*/ 31 w 68"/>
                <a:gd name="T19" fmla="*/ 12 h 60"/>
                <a:gd name="T20" fmla="*/ 34 w 68"/>
                <a:gd name="T21" fmla="*/ 15 h 60"/>
                <a:gd name="T22" fmla="*/ 35 w 68"/>
                <a:gd name="T23" fmla="*/ 18 h 60"/>
                <a:gd name="T24" fmla="*/ 38 w 68"/>
                <a:gd name="T25" fmla="*/ 26 h 60"/>
                <a:gd name="T26" fmla="*/ 39 w 68"/>
                <a:gd name="T27" fmla="*/ 31 h 60"/>
                <a:gd name="T28" fmla="*/ 39 w 68"/>
                <a:gd name="T29" fmla="*/ 31 h 60"/>
                <a:gd name="T30" fmla="*/ 42 w 68"/>
                <a:gd name="T31" fmla="*/ 42 h 60"/>
                <a:gd name="T32" fmla="*/ 45 w 68"/>
                <a:gd name="T33" fmla="*/ 47 h 60"/>
                <a:gd name="T34" fmla="*/ 47 w 68"/>
                <a:gd name="T35" fmla="*/ 53 h 60"/>
                <a:gd name="T36" fmla="*/ 50 w 68"/>
                <a:gd name="T37" fmla="*/ 57 h 60"/>
                <a:gd name="T38" fmla="*/ 54 w 68"/>
                <a:gd name="T39" fmla="*/ 60 h 60"/>
                <a:gd name="T40" fmla="*/ 60 w 68"/>
                <a:gd name="T41" fmla="*/ 60 h 60"/>
                <a:gd name="T42" fmla="*/ 65 w 68"/>
                <a:gd name="T43" fmla="*/ 57 h 60"/>
                <a:gd name="T44" fmla="*/ 65 w 68"/>
                <a:gd name="T45" fmla="*/ 57 h 60"/>
                <a:gd name="T46" fmla="*/ 66 w 68"/>
                <a:gd name="T47" fmla="*/ 54 h 60"/>
                <a:gd name="T48" fmla="*/ 68 w 68"/>
                <a:gd name="T49" fmla="*/ 53 h 60"/>
                <a:gd name="T50" fmla="*/ 66 w 68"/>
                <a:gd name="T51" fmla="*/ 49 h 60"/>
                <a:gd name="T52" fmla="*/ 64 w 68"/>
                <a:gd name="T53" fmla="*/ 46 h 60"/>
                <a:gd name="T54" fmla="*/ 62 w 68"/>
                <a:gd name="T55" fmla="*/ 46 h 60"/>
                <a:gd name="T56" fmla="*/ 60 w 68"/>
                <a:gd name="T57" fmla="*/ 47 h 60"/>
                <a:gd name="T58" fmla="*/ 60 w 68"/>
                <a:gd name="T59" fmla="*/ 47 h 60"/>
                <a:gd name="T60" fmla="*/ 58 w 68"/>
                <a:gd name="T61" fmla="*/ 47 h 60"/>
                <a:gd name="T62" fmla="*/ 57 w 68"/>
                <a:gd name="T63" fmla="*/ 47 h 60"/>
                <a:gd name="T64" fmla="*/ 56 w 68"/>
                <a:gd name="T65" fmla="*/ 46 h 60"/>
                <a:gd name="T66" fmla="*/ 53 w 68"/>
                <a:gd name="T67" fmla="*/ 39 h 60"/>
                <a:gd name="T68" fmla="*/ 53 w 68"/>
                <a:gd name="T69" fmla="*/ 39 h 60"/>
                <a:gd name="T70" fmla="*/ 49 w 68"/>
                <a:gd name="T71" fmla="*/ 23 h 60"/>
                <a:gd name="T72" fmla="*/ 49 w 68"/>
                <a:gd name="T73" fmla="*/ 23 h 60"/>
                <a:gd name="T74" fmla="*/ 47 w 68"/>
                <a:gd name="T75" fmla="*/ 16 h 60"/>
                <a:gd name="T76" fmla="*/ 43 w 68"/>
                <a:gd name="T77" fmla="*/ 10 h 60"/>
                <a:gd name="T78" fmla="*/ 38 w 68"/>
                <a:gd name="T79" fmla="*/ 6 h 60"/>
                <a:gd name="T80" fmla="*/ 33 w 68"/>
                <a:gd name="T81" fmla="*/ 2 h 60"/>
                <a:gd name="T82" fmla="*/ 33 w 68"/>
                <a:gd name="T83" fmla="*/ 2 h 60"/>
                <a:gd name="T84" fmla="*/ 26 w 68"/>
                <a:gd name="T85" fmla="*/ 0 h 60"/>
                <a:gd name="T86" fmla="*/ 19 w 68"/>
                <a:gd name="T87" fmla="*/ 2 h 60"/>
                <a:gd name="T88" fmla="*/ 12 w 68"/>
                <a:gd name="T89" fmla="*/ 6 h 60"/>
                <a:gd name="T90" fmla="*/ 7 w 68"/>
                <a:gd name="T91" fmla="*/ 11 h 60"/>
                <a:gd name="T92" fmla="*/ 3 w 68"/>
                <a:gd name="T93" fmla="*/ 16 h 60"/>
                <a:gd name="T94" fmla="*/ 0 w 68"/>
                <a:gd name="T95" fmla="*/ 23 h 60"/>
                <a:gd name="T96" fmla="*/ 0 w 68"/>
                <a:gd name="T97" fmla="*/ 30 h 60"/>
                <a:gd name="T98" fmla="*/ 3 w 68"/>
                <a:gd name="T99" fmla="*/ 35 h 60"/>
                <a:gd name="T100" fmla="*/ 3 w 68"/>
                <a:gd name="T101" fmla="*/ 35 h 60"/>
                <a:gd name="T102" fmla="*/ 4 w 68"/>
                <a:gd name="T103" fmla="*/ 37 h 60"/>
                <a:gd name="T104" fmla="*/ 6 w 68"/>
                <a:gd name="T105" fmla="*/ 38 h 60"/>
                <a:gd name="T106" fmla="*/ 10 w 68"/>
                <a:gd name="T107" fmla="*/ 37 h 60"/>
                <a:gd name="T108" fmla="*/ 12 w 68"/>
                <a:gd name="T109" fmla="*/ 34 h 60"/>
                <a:gd name="T110" fmla="*/ 12 w 68"/>
                <a:gd name="T111" fmla="*/ 33 h 60"/>
                <a:gd name="T112" fmla="*/ 12 w 68"/>
                <a:gd name="T113"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 h="60">
                  <a:moveTo>
                    <a:pt x="12" y="30"/>
                  </a:moveTo>
                  <a:lnTo>
                    <a:pt x="12" y="30"/>
                  </a:lnTo>
                  <a:lnTo>
                    <a:pt x="11" y="27"/>
                  </a:lnTo>
                  <a:lnTo>
                    <a:pt x="11" y="25"/>
                  </a:lnTo>
                  <a:lnTo>
                    <a:pt x="15" y="19"/>
                  </a:lnTo>
                  <a:lnTo>
                    <a:pt x="19" y="14"/>
                  </a:lnTo>
                  <a:lnTo>
                    <a:pt x="25" y="11"/>
                  </a:lnTo>
                  <a:lnTo>
                    <a:pt x="25" y="11"/>
                  </a:lnTo>
                  <a:lnTo>
                    <a:pt x="29" y="11"/>
                  </a:lnTo>
                  <a:lnTo>
                    <a:pt x="31" y="12"/>
                  </a:lnTo>
                  <a:lnTo>
                    <a:pt x="34" y="15"/>
                  </a:lnTo>
                  <a:lnTo>
                    <a:pt x="35" y="18"/>
                  </a:lnTo>
                  <a:lnTo>
                    <a:pt x="38" y="26"/>
                  </a:lnTo>
                  <a:lnTo>
                    <a:pt x="39" y="31"/>
                  </a:lnTo>
                  <a:lnTo>
                    <a:pt x="39" y="31"/>
                  </a:lnTo>
                  <a:lnTo>
                    <a:pt x="42" y="42"/>
                  </a:lnTo>
                  <a:lnTo>
                    <a:pt x="45" y="47"/>
                  </a:lnTo>
                  <a:lnTo>
                    <a:pt x="47" y="53"/>
                  </a:lnTo>
                  <a:lnTo>
                    <a:pt x="50" y="57"/>
                  </a:lnTo>
                  <a:lnTo>
                    <a:pt x="54" y="60"/>
                  </a:lnTo>
                  <a:lnTo>
                    <a:pt x="60" y="60"/>
                  </a:lnTo>
                  <a:lnTo>
                    <a:pt x="65" y="57"/>
                  </a:lnTo>
                  <a:lnTo>
                    <a:pt x="65" y="57"/>
                  </a:lnTo>
                  <a:lnTo>
                    <a:pt x="66" y="54"/>
                  </a:lnTo>
                  <a:lnTo>
                    <a:pt x="68" y="53"/>
                  </a:lnTo>
                  <a:lnTo>
                    <a:pt x="66" y="49"/>
                  </a:lnTo>
                  <a:lnTo>
                    <a:pt x="64" y="46"/>
                  </a:lnTo>
                  <a:lnTo>
                    <a:pt x="62" y="46"/>
                  </a:lnTo>
                  <a:lnTo>
                    <a:pt x="60" y="47"/>
                  </a:lnTo>
                  <a:lnTo>
                    <a:pt x="60" y="47"/>
                  </a:lnTo>
                  <a:lnTo>
                    <a:pt x="58" y="47"/>
                  </a:lnTo>
                  <a:lnTo>
                    <a:pt x="57" y="47"/>
                  </a:lnTo>
                  <a:lnTo>
                    <a:pt x="56" y="46"/>
                  </a:lnTo>
                  <a:lnTo>
                    <a:pt x="53" y="39"/>
                  </a:lnTo>
                  <a:lnTo>
                    <a:pt x="53" y="39"/>
                  </a:lnTo>
                  <a:lnTo>
                    <a:pt x="49" y="23"/>
                  </a:lnTo>
                  <a:lnTo>
                    <a:pt x="49" y="23"/>
                  </a:lnTo>
                  <a:lnTo>
                    <a:pt x="47" y="16"/>
                  </a:lnTo>
                  <a:lnTo>
                    <a:pt x="43" y="10"/>
                  </a:lnTo>
                  <a:lnTo>
                    <a:pt x="38" y="6"/>
                  </a:lnTo>
                  <a:lnTo>
                    <a:pt x="33" y="2"/>
                  </a:lnTo>
                  <a:lnTo>
                    <a:pt x="33" y="2"/>
                  </a:lnTo>
                  <a:lnTo>
                    <a:pt x="26" y="0"/>
                  </a:lnTo>
                  <a:lnTo>
                    <a:pt x="19" y="2"/>
                  </a:lnTo>
                  <a:lnTo>
                    <a:pt x="12" y="6"/>
                  </a:lnTo>
                  <a:lnTo>
                    <a:pt x="7" y="11"/>
                  </a:lnTo>
                  <a:lnTo>
                    <a:pt x="3" y="16"/>
                  </a:lnTo>
                  <a:lnTo>
                    <a:pt x="0" y="23"/>
                  </a:lnTo>
                  <a:lnTo>
                    <a:pt x="0" y="30"/>
                  </a:lnTo>
                  <a:lnTo>
                    <a:pt x="3" y="35"/>
                  </a:lnTo>
                  <a:lnTo>
                    <a:pt x="3" y="35"/>
                  </a:lnTo>
                  <a:lnTo>
                    <a:pt x="4" y="37"/>
                  </a:lnTo>
                  <a:lnTo>
                    <a:pt x="6" y="38"/>
                  </a:lnTo>
                  <a:lnTo>
                    <a:pt x="10" y="37"/>
                  </a:lnTo>
                  <a:lnTo>
                    <a:pt x="12" y="34"/>
                  </a:lnTo>
                  <a:lnTo>
                    <a:pt x="12" y="33"/>
                  </a:lnTo>
                  <a:lnTo>
                    <a:pt x="12"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568"/>
            <p:cNvSpPr/>
            <p:nvPr/>
          </p:nvSpPr>
          <p:spPr bwMode="auto">
            <a:xfrm>
              <a:off x="2904535" y="2919969"/>
              <a:ext cx="129939" cy="114652"/>
            </a:xfrm>
            <a:custGeom>
              <a:avLst/>
              <a:gdLst>
                <a:gd name="T0" fmla="*/ 12 w 68"/>
                <a:gd name="T1" fmla="*/ 30 h 60"/>
                <a:gd name="T2" fmla="*/ 12 w 68"/>
                <a:gd name="T3" fmla="*/ 30 h 60"/>
                <a:gd name="T4" fmla="*/ 11 w 68"/>
                <a:gd name="T5" fmla="*/ 27 h 60"/>
                <a:gd name="T6" fmla="*/ 11 w 68"/>
                <a:gd name="T7" fmla="*/ 25 h 60"/>
                <a:gd name="T8" fmla="*/ 15 w 68"/>
                <a:gd name="T9" fmla="*/ 19 h 60"/>
                <a:gd name="T10" fmla="*/ 19 w 68"/>
                <a:gd name="T11" fmla="*/ 14 h 60"/>
                <a:gd name="T12" fmla="*/ 25 w 68"/>
                <a:gd name="T13" fmla="*/ 11 h 60"/>
                <a:gd name="T14" fmla="*/ 25 w 68"/>
                <a:gd name="T15" fmla="*/ 11 h 60"/>
                <a:gd name="T16" fmla="*/ 29 w 68"/>
                <a:gd name="T17" fmla="*/ 11 h 60"/>
                <a:gd name="T18" fmla="*/ 31 w 68"/>
                <a:gd name="T19" fmla="*/ 12 h 60"/>
                <a:gd name="T20" fmla="*/ 34 w 68"/>
                <a:gd name="T21" fmla="*/ 15 h 60"/>
                <a:gd name="T22" fmla="*/ 35 w 68"/>
                <a:gd name="T23" fmla="*/ 18 h 60"/>
                <a:gd name="T24" fmla="*/ 38 w 68"/>
                <a:gd name="T25" fmla="*/ 26 h 60"/>
                <a:gd name="T26" fmla="*/ 39 w 68"/>
                <a:gd name="T27" fmla="*/ 31 h 60"/>
                <a:gd name="T28" fmla="*/ 39 w 68"/>
                <a:gd name="T29" fmla="*/ 31 h 60"/>
                <a:gd name="T30" fmla="*/ 42 w 68"/>
                <a:gd name="T31" fmla="*/ 42 h 60"/>
                <a:gd name="T32" fmla="*/ 45 w 68"/>
                <a:gd name="T33" fmla="*/ 47 h 60"/>
                <a:gd name="T34" fmla="*/ 47 w 68"/>
                <a:gd name="T35" fmla="*/ 53 h 60"/>
                <a:gd name="T36" fmla="*/ 50 w 68"/>
                <a:gd name="T37" fmla="*/ 57 h 60"/>
                <a:gd name="T38" fmla="*/ 54 w 68"/>
                <a:gd name="T39" fmla="*/ 60 h 60"/>
                <a:gd name="T40" fmla="*/ 60 w 68"/>
                <a:gd name="T41" fmla="*/ 60 h 60"/>
                <a:gd name="T42" fmla="*/ 65 w 68"/>
                <a:gd name="T43" fmla="*/ 57 h 60"/>
                <a:gd name="T44" fmla="*/ 65 w 68"/>
                <a:gd name="T45" fmla="*/ 57 h 60"/>
                <a:gd name="T46" fmla="*/ 66 w 68"/>
                <a:gd name="T47" fmla="*/ 54 h 60"/>
                <a:gd name="T48" fmla="*/ 68 w 68"/>
                <a:gd name="T49" fmla="*/ 53 h 60"/>
                <a:gd name="T50" fmla="*/ 66 w 68"/>
                <a:gd name="T51" fmla="*/ 49 h 60"/>
                <a:gd name="T52" fmla="*/ 64 w 68"/>
                <a:gd name="T53" fmla="*/ 46 h 60"/>
                <a:gd name="T54" fmla="*/ 62 w 68"/>
                <a:gd name="T55" fmla="*/ 46 h 60"/>
                <a:gd name="T56" fmla="*/ 60 w 68"/>
                <a:gd name="T57" fmla="*/ 47 h 60"/>
                <a:gd name="T58" fmla="*/ 60 w 68"/>
                <a:gd name="T59" fmla="*/ 47 h 60"/>
                <a:gd name="T60" fmla="*/ 58 w 68"/>
                <a:gd name="T61" fmla="*/ 47 h 60"/>
                <a:gd name="T62" fmla="*/ 57 w 68"/>
                <a:gd name="T63" fmla="*/ 47 h 60"/>
                <a:gd name="T64" fmla="*/ 56 w 68"/>
                <a:gd name="T65" fmla="*/ 46 h 60"/>
                <a:gd name="T66" fmla="*/ 53 w 68"/>
                <a:gd name="T67" fmla="*/ 39 h 60"/>
                <a:gd name="T68" fmla="*/ 53 w 68"/>
                <a:gd name="T69" fmla="*/ 39 h 60"/>
                <a:gd name="T70" fmla="*/ 49 w 68"/>
                <a:gd name="T71" fmla="*/ 23 h 60"/>
                <a:gd name="T72" fmla="*/ 49 w 68"/>
                <a:gd name="T73" fmla="*/ 23 h 60"/>
                <a:gd name="T74" fmla="*/ 47 w 68"/>
                <a:gd name="T75" fmla="*/ 16 h 60"/>
                <a:gd name="T76" fmla="*/ 43 w 68"/>
                <a:gd name="T77" fmla="*/ 10 h 60"/>
                <a:gd name="T78" fmla="*/ 38 w 68"/>
                <a:gd name="T79" fmla="*/ 6 h 60"/>
                <a:gd name="T80" fmla="*/ 33 w 68"/>
                <a:gd name="T81" fmla="*/ 2 h 60"/>
                <a:gd name="T82" fmla="*/ 33 w 68"/>
                <a:gd name="T83" fmla="*/ 2 h 60"/>
                <a:gd name="T84" fmla="*/ 26 w 68"/>
                <a:gd name="T85" fmla="*/ 0 h 60"/>
                <a:gd name="T86" fmla="*/ 19 w 68"/>
                <a:gd name="T87" fmla="*/ 2 h 60"/>
                <a:gd name="T88" fmla="*/ 12 w 68"/>
                <a:gd name="T89" fmla="*/ 6 h 60"/>
                <a:gd name="T90" fmla="*/ 7 w 68"/>
                <a:gd name="T91" fmla="*/ 11 h 60"/>
                <a:gd name="T92" fmla="*/ 3 w 68"/>
                <a:gd name="T93" fmla="*/ 16 h 60"/>
                <a:gd name="T94" fmla="*/ 0 w 68"/>
                <a:gd name="T95" fmla="*/ 23 h 60"/>
                <a:gd name="T96" fmla="*/ 0 w 68"/>
                <a:gd name="T97" fmla="*/ 30 h 60"/>
                <a:gd name="T98" fmla="*/ 3 w 68"/>
                <a:gd name="T99" fmla="*/ 35 h 60"/>
                <a:gd name="T100" fmla="*/ 3 w 68"/>
                <a:gd name="T101" fmla="*/ 35 h 60"/>
                <a:gd name="T102" fmla="*/ 4 w 68"/>
                <a:gd name="T103" fmla="*/ 37 h 60"/>
                <a:gd name="T104" fmla="*/ 6 w 68"/>
                <a:gd name="T105" fmla="*/ 38 h 60"/>
                <a:gd name="T106" fmla="*/ 10 w 68"/>
                <a:gd name="T107" fmla="*/ 37 h 60"/>
                <a:gd name="T108" fmla="*/ 12 w 68"/>
                <a:gd name="T109" fmla="*/ 34 h 60"/>
                <a:gd name="T110" fmla="*/ 12 w 68"/>
                <a:gd name="T111" fmla="*/ 33 h 60"/>
                <a:gd name="T112" fmla="*/ 12 w 68"/>
                <a:gd name="T113"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 h="60">
                  <a:moveTo>
                    <a:pt x="12" y="30"/>
                  </a:moveTo>
                  <a:lnTo>
                    <a:pt x="12" y="30"/>
                  </a:lnTo>
                  <a:lnTo>
                    <a:pt x="11" y="27"/>
                  </a:lnTo>
                  <a:lnTo>
                    <a:pt x="11" y="25"/>
                  </a:lnTo>
                  <a:lnTo>
                    <a:pt x="15" y="19"/>
                  </a:lnTo>
                  <a:lnTo>
                    <a:pt x="19" y="14"/>
                  </a:lnTo>
                  <a:lnTo>
                    <a:pt x="25" y="11"/>
                  </a:lnTo>
                  <a:lnTo>
                    <a:pt x="25" y="11"/>
                  </a:lnTo>
                  <a:lnTo>
                    <a:pt x="29" y="11"/>
                  </a:lnTo>
                  <a:lnTo>
                    <a:pt x="31" y="12"/>
                  </a:lnTo>
                  <a:lnTo>
                    <a:pt x="34" y="15"/>
                  </a:lnTo>
                  <a:lnTo>
                    <a:pt x="35" y="18"/>
                  </a:lnTo>
                  <a:lnTo>
                    <a:pt x="38" y="26"/>
                  </a:lnTo>
                  <a:lnTo>
                    <a:pt x="39" y="31"/>
                  </a:lnTo>
                  <a:lnTo>
                    <a:pt x="39" y="31"/>
                  </a:lnTo>
                  <a:lnTo>
                    <a:pt x="42" y="42"/>
                  </a:lnTo>
                  <a:lnTo>
                    <a:pt x="45" y="47"/>
                  </a:lnTo>
                  <a:lnTo>
                    <a:pt x="47" y="53"/>
                  </a:lnTo>
                  <a:lnTo>
                    <a:pt x="50" y="57"/>
                  </a:lnTo>
                  <a:lnTo>
                    <a:pt x="54" y="60"/>
                  </a:lnTo>
                  <a:lnTo>
                    <a:pt x="60" y="60"/>
                  </a:lnTo>
                  <a:lnTo>
                    <a:pt x="65" y="57"/>
                  </a:lnTo>
                  <a:lnTo>
                    <a:pt x="65" y="57"/>
                  </a:lnTo>
                  <a:lnTo>
                    <a:pt x="66" y="54"/>
                  </a:lnTo>
                  <a:lnTo>
                    <a:pt x="68" y="53"/>
                  </a:lnTo>
                  <a:lnTo>
                    <a:pt x="66" y="49"/>
                  </a:lnTo>
                  <a:lnTo>
                    <a:pt x="64" y="46"/>
                  </a:lnTo>
                  <a:lnTo>
                    <a:pt x="62" y="46"/>
                  </a:lnTo>
                  <a:lnTo>
                    <a:pt x="60" y="47"/>
                  </a:lnTo>
                  <a:lnTo>
                    <a:pt x="60" y="47"/>
                  </a:lnTo>
                  <a:lnTo>
                    <a:pt x="58" y="47"/>
                  </a:lnTo>
                  <a:lnTo>
                    <a:pt x="57" y="47"/>
                  </a:lnTo>
                  <a:lnTo>
                    <a:pt x="56" y="46"/>
                  </a:lnTo>
                  <a:lnTo>
                    <a:pt x="53" y="39"/>
                  </a:lnTo>
                  <a:lnTo>
                    <a:pt x="53" y="39"/>
                  </a:lnTo>
                  <a:lnTo>
                    <a:pt x="49" y="23"/>
                  </a:lnTo>
                  <a:lnTo>
                    <a:pt x="49" y="23"/>
                  </a:lnTo>
                  <a:lnTo>
                    <a:pt x="47" y="16"/>
                  </a:lnTo>
                  <a:lnTo>
                    <a:pt x="43" y="10"/>
                  </a:lnTo>
                  <a:lnTo>
                    <a:pt x="38" y="6"/>
                  </a:lnTo>
                  <a:lnTo>
                    <a:pt x="33" y="2"/>
                  </a:lnTo>
                  <a:lnTo>
                    <a:pt x="33" y="2"/>
                  </a:lnTo>
                  <a:lnTo>
                    <a:pt x="26" y="0"/>
                  </a:lnTo>
                  <a:lnTo>
                    <a:pt x="19" y="2"/>
                  </a:lnTo>
                  <a:lnTo>
                    <a:pt x="12" y="6"/>
                  </a:lnTo>
                  <a:lnTo>
                    <a:pt x="7" y="11"/>
                  </a:lnTo>
                  <a:lnTo>
                    <a:pt x="3" y="16"/>
                  </a:lnTo>
                  <a:lnTo>
                    <a:pt x="0" y="23"/>
                  </a:lnTo>
                  <a:lnTo>
                    <a:pt x="0" y="30"/>
                  </a:lnTo>
                  <a:lnTo>
                    <a:pt x="3" y="35"/>
                  </a:lnTo>
                  <a:lnTo>
                    <a:pt x="3" y="35"/>
                  </a:lnTo>
                  <a:lnTo>
                    <a:pt x="4" y="37"/>
                  </a:lnTo>
                  <a:lnTo>
                    <a:pt x="6" y="38"/>
                  </a:lnTo>
                  <a:lnTo>
                    <a:pt x="10" y="37"/>
                  </a:lnTo>
                  <a:lnTo>
                    <a:pt x="12" y="34"/>
                  </a:lnTo>
                  <a:lnTo>
                    <a:pt x="12" y="33"/>
                  </a:lnTo>
                  <a:lnTo>
                    <a:pt x="12" y="3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569"/>
            <p:cNvSpPr/>
            <p:nvPr/>
          </p:nvSpPr>
          <p:spPr bwMode="auto">
            <a:xfrm>
              <a:off x="3059316" y="3028889"/>
              <a:ext cx="30574" cy="38217"/>
            </a:xfrm>
            <a:custGeom>
              <a:avLst/>
              <a:gdLst>
                <a:gd name="T0" fmla="*/ 0 w 16"/>
                <a:gd name="T1" fmla="*/ 9 h 20"/>
                <a:gd name="T2" fmla="*/ 0 w 16"/>
                <a:gd name="T3" fmla="*/ 8 h 20"/>
                <a:gd name="T4" fmla="*/ 0 w 16"/>
                <a:gd name="T5" fmla="*/ 9 h 20"/>
                <a:gd name="T6" fmla="*/ 0 w 16"/>
                <a:gd name="T7" fmla="*/ 13 h 20"/>
                <a:gd name="T8" fmla="*/ 3 w 16"/>
                <a:gd name="T9" fmla="*/ 17 h 20"/>
                <a:gd name="T10" fmla="*/ 7 w 16"/>
                <a:gd name="T11" fmla="*/ 20 h 20"/>
                <a:gd name="T12" fmla="*/ 14 w 16"/>
                <a:gd name="T13" fmla="*/ 17 h 20"/>
                <a:gd name="T14" fmla="*/ 15 w 16"/>
                <a:gd name="T15" fmla="*/ 15 h 20"/>
                <a:gd name="T16" fmla="*/ 16 w 16"/>
                <a:gd name="T17" fmla="*/ 12 h 20"/>
                <a:gd name="T18" fmla="*/ 16 w 16"/>
                <a:gd name="T19" fmla="*/ 5 h 20"/>
                <a:gd name="T20" fmla="*/ 14 w 16"/>
                <a:gd name="T21" fmla="*/ 1 h 20"/>
                <a:gd name="T22" fmla="*/ 8 w 16"/>
                <a:gd name="T23" fmla="*/ 1 h 20"/>
                <a:gd name="T24" fmla="*/ 3 w 16"/>
                <a:gd name="T25" fmla="*/ 4 h 20"/>
                <a:gd name="T26" fmla="*/ 0 w 16"/>
                <a:gd name="T27" fmla="*/ 9 h 20"/>
                <a:gd name="T28" fmla="*/ 2 w 16"/>
                <a:gd name="T29" fmla="*/ 15 h 20"/>
                <a:gd name="T30" fmla="*/ 3 w 16"/>
                <a:gd name="T31" fmla="*/ 16 h 20"/>
                <a:gd name="T32" fmla="*/ 3 w 16"/>
                <a:gd name="T33" fmla="*/ 16 h 20"/>
                <a:gd name="T34" fmla="*/ 3 w 16"/>
                <a:gd name="T35" fmla="*/ 16 h 20"/>
                <a:gd name="T36" fmla="*/ 4 w 16"/>
                <a:gd name="T37" fmla="*/ 19 h 20"/>
                <a:gd name="T38" fmla="*/ 10 w 16"/>
                <a:gd name="T39" fmla="*/ 20 h 20"/>
                <a:gd name="T40" fmla="*/ 14 w 16"/>
                <a:gd name="T41" fmla="*/ 16 h 20"/>
                <a:gd name="T42" fmla="*/ 14 w 16"/>
                <a:gd name="T43" fmla="*/ 13 h 20"/>
                <a:gd name="T44" fmla="*/ 11 w 16"/>
                <a:gd name="T45" fmla="*/ 9 h 20"/>
                <a:gd name="T46" fmla="*/ 11 w 16"/>
                <a:gd name="T47" fmla="*/ 9 h 20"/>
                <a:gd name="T48" fmla="*/ 11 w 16"/>
                <a:gd name="T49" fmla="*/ 12 h 20"/>
                <a:gd name="T50" fmla="*/ 14 w 16"/>
                <a:gd name="T51" fmla="*/ 11 h 20"/>
                <a:gd name="T52" fmla="*/ 6 w 16"/>
                <a:gd name="T53" fmla="*/ 5 h 20"/>
                <a:gd name="T54" fmla="*/ 6 w 16"/>
                <a:gd name="T55" fmla="*/ 9 h 20"/>
                <a:gd name="T56" fmla="*/ 6 w 16"/>
                <a:gd name="T57" fmla="*/ 9 h 20"/>
                <a:gd name="T58" fmla="*/ 4 w 16"/>
                <a:gd name="T59" fmla="*/ 12 h 20"/>
                <a:gd name="T60" fmla="*/ 10 w 16"/>
                <a:gd name="T61" fmla="*/ 9 h 20"/>
                <a:gd name="T62" fmla="*/ 10 w 16"/>
                <a:gd name="T63" fmla="*/ 9 h 20"/>
                <a:gd name="T64" fmla="*/ 11 w 16"/>
                <a:gd name="T65" fmla="*/ 12 h 20"/>
                <a:gd name="T66" fmla="*/ 11 w 16"/>
                <a:gd name="T67" fmla="*/ 12 h 20"/>
                <a:gd name="T68" fmla="*/ 11 w 16"/>
                <a:gd name="T69" fmla="*/ 9 h 20"/>
                <a:gd name="T70" fmla="*/ 10 w 16"/>
                <a:gd name="T71" fmla="*/ 5 h 20"/>
                <a:gd name="T72" fmla="*/ 6 w 16"/>
                <a:gd name="T73" fmla="*/ 4 h 20"/>
                <a:gd name="T74" fmla="*/ 2 w 16"/>
                <a:gd name="T75" fmla="*/ 5 h 20"/>
                <a:gd name="T76" fmla="*/ 0 w 16"/>
                <a:gd name="T7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20">
                  <a:moveTo>
                    <a:pt x="0" y="9"/>
                  </a:moveTo>
                  <a:lnTo>
                    <a:pt x="0" y="9"/>
                  </a:lnTo>
                  <a:lnTo>
                    <a:pt x="0" y="8"/>
                  </a:lnTo>
                  <a:lnTo>
                    <a:pt x="0" y="8"/>
                  </a:lnTo>
                  <a:lnTo>
                    <a:pt x="0" y="9"/>
                  </a:lnTo>
                  <a:lnTo>
                    <a:pt x="0" y="9"/>
                  </a:lnTo>
                  <a:lnTo>
                    <a:pt x="0" y="13"/>
                  </a:lnTo>
                  <a:lnTo>
                    <a:pt x="0" y="13"/>
                  </a:lnTo>
                  <a:lnTo>
                    <a:pt x="2" y="16"/>
                  </a:lnTo>
                  <a:lnTo>
                    <a:pt x="3" y="17"/>
                  </a:lnTo>
                  <a:lnTo>
                    <a:pt x="7" y="20"/>
                  </a:lnTo>
                  <a:lnTo>
                    <a:pt x="7" y="20"/>
                  </a:lnTo>
                  <a:lnTo>
                    <a:pt x="11" y="20"/>
                  </a:lnTo>
                  <a:lnTo>
                    <a:pt x="14" y="17"/>
                  </a:lnTo>
                  <a:lnTo>
                    <a:pt x="14" y="17"/>
                  </a:lnTo>
                  <a:lnTo>
                    <a:pt x="15" y="15"/>
                  </a:lnTo>
                  <a:lnTo>
                    <a:pt x="16" y="12"/>
                  </a:lnTo>
                  <a:lnTo>
                    <a:pt x="16" y="12"/>
                  </a:lnTo>
                  <a:lnTo>
                    <a:pt x="16" y="5"/>
                  </a:lnTo>
                  <a:lnTo>
                    <a:pt x="16" y="5"/>
                  </a:lnTo>
                  <a:lnTo>
                    <a:pt x="16" y="3"/>
                  </a:lnTo>
                  <a:lnTo>
                    <a:pt x="14" y="1"/>
                  </a:lnTo>
                  <a:lnTo>
                    <a:pt x="11" y="0"/>
                  </a:lnTo>
                  <a:lnTo>
                    <a:pt x="8" y="1"/>
                  </a:lnTo>
                  <a:lnTo>
                    <a:pt x="8" y="1"/>
                  </a:lnTo>
                  <a:lnTo>
                    <a:pt x="3" y="4"/>
                  </a:lnTo>
                  <a:lnTo>
                    <a:pt x="2" y="7"/>
                  </a:lnTo>
                  <a:lnTo>
                    <a:pt x="0" y="9"/>
                  </a:lnTo>
                  <a:lnTo>
                    <a:pt x="0" y="9"/>
                  </a:lnTo>
                  <a:lnTo>
                    <a:pt x="2" y="15"/>
                  </a:lnTo>
                  <a:lnTo>
                    <a:pt x="2" y="15"/>
                  </a:lnTo>
                  <a:lnTo>
                    <a:pt x="3" y="16"/>
                  </a:lnTo>
                  <a:lnTo>
                    <a:pt x="3" y="16"/>
                  </a:lnTo>
                  <a:lnTo>
                    <a:pt x="3" y="16"/>
                  </a:lnTo>
                  <a:lnTo>
                    <a:pt x="3" y="16"/>
                  </a:lnTo>
                  <a:lnTo>
                    <a:pt x="3" y="16"/>
                  </a:lnTo>
                  <a:lnTo>
                    <a:pt x="3" y="16"/>
                  </a:lnTo>
                  <a:lnTo>
                    <a:pt x="4" y="19"/>
                  </a:lnTo>
                  <a:lnTo>
                    <a:pt x="6" y="20"/>
                  </a:lnTo>
                  <a:lnTo>
                    <a:pt x="10" y="20"/>
                  </a:lnTo>
                  <a:lnTo>
                    <a:pt x="12" y="17"/>
                  </a:lnTo>
                  <a:lnTo>
                    <a:pt x="14" y="16"/>
                  </a:lnTo>
                  <a:lnTo>
                    <a:pt x="14" y="13"/>
                  </a:lnTo>
                  <a:lnTo>
                    <a:pt x="14" y="13"/>
                  </a:lnTo>
                  <a:lnTo>
                    <a:pt x="11" y="9"/>
                  </a:lnTo>
                  <a:lnTo>
                    <a:pt x="11" y="9"/>
                  </a:lnTo>
                  <a:lnTo>
                    <a:pt x="11" y="9"/>
                  </a:lnTo>
                  <a:lnTo>
                    <a:pt x="11" y="9"/>
                  </a:lnTo>
                  <a:lnTo>
                    <a:pt x="11" y="11"/>
                  </a:lnTo>
                  <a:lnTo>
                    <a:pt x="11" y="12"/>
                  </a:lnTo>
                  <a:lnTo>
                    <a:pt x="11" y="12"/>
                  </a:lnTo>
                  <a:lnTo>
                    <a:pt x="14" y="11"/>
                  </a:lnTo>
                  <a:lnTo>
                    <a:pt x="14" y="11"/>
                  </a:lnTo>
                  <a:lnTo>
                    <a:pt x="6" y="5"/>
                  </a:lnTo>
                  <a:lnTo>
                    <a:pt x="6" y="5"/>
                  </a:lnTo>
                  <a:lnTo>
                    <a:pt x="6" y="9"/>
                  </a:lnTo>
                  <a:lnTo>
                    <a:pt x="6" y="9"/>
                  </a:lnTo>
                  <a:lnTo>
                    <a:pt x="6" y="9"/>
                  </a:lnTo>
                  <a:lnTo>
                    <a:pt x="6" y="9"/>
                  </a:lnTo>
                  <a:lnTo>
                    <a:pt x="4" y="12"/>
                  </a:lnTo>
                  <a:lnTo>
                    <a:pt x="4" y="12"/>
                  </a:lnTo>
                  <a:lnTo>
                    <a:pt x="10" y="9"/>
                  </a:lnTo>
                  <a:lnTo>
                    <a:pt x="10" y="9"/>
                  </a:lnTo>
                  <a:lnTo>
                    <a:pt x="10" y="9"/>
                  </a:lnTo>
                  <a:lnTo>
                    <a:pt x="11" y="12"/>
                  </a:lnTo>
                  <a:lnTo>
                    <a:pt x="11" y="12"/>
                  </a:lnTo>
                  <a:lnTo>
                    <a:pt x="11" y="12"/>
                  </a:lnTo>
                  <a:lnTo>
                    <a:pt x="11" y="12"/>
                  </a:lnTo>
                  <a:lnTo>
                    <a:pt x="11" y="12"/>
                  </a:lnTo>
                  <a:lnTo>
                    <a:pt x="11" y="9"/>
                  </a:lnTo>
                  <a:lnTo>
                    <a:pt x="11" y="9"/>
                  </a:lnTo>
                  <a:lnTo>
                    <a:pt x="10" y="5"/>
                  </a:lnTo>
                  <a:lnTo>
                    <a:pt x="8" y="4"/>
                  </a:lnTo>
                  <a:lnTo>
                    <a:pt x="6" y="4"/>
                  </a:lnTo>
                  <a:lnTo>
                    <a:pt x="6" y="4"/>
                  </a:lnTo>
                  <a:lnTo>
                    <a:pt x="2" y="5"/>
                  </a:lnTo>
                  <a:lnTo>
                    <a:pt x="2" y="7"/>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570"/>
            <p:cNvSpPr/>
            <p:nvPr/>
          </p:nvSpPr>
          <p:spPr bwMode="auto">
            <a:xfrm>
              <a:off x="3059316" y="3028889"/>
              <a:ext cx="30574" cy="38217"/>
            </a:xfrm>
            <a:custGeom>
              <a:avLst/>
              <a:gdLst>
                <a:gd name="T0" fmla="*/ 0 w 16"/>
                <a:gd name="T1" fmla="*/ 9 h 20"/>
                <a:gd name="T2" fmla="*/ 0 w 16"/>
                <a:gd name="T3" fmla="*/ 8 h 20"/>
                <a:gd name="T4" fmla="*/ 0 w 16"/>
                <a:gd name="T5" fmla="*/ 9 h 20"/>
                <a:gd name="T6" fmla="*/ 0 w 16"/>
                <a:gd name="T7" fmla="*/ 13 h 20"/>
                <a:gd name="T8" fmla="*/ 3 w 16"/>
                <a:gd name="T9" fmla="*/ 17 h 20"/>
                <a:gd name="T10" fmla="*/ 7 w 16"/>
                <a:gd name="T11" fmla="*/ 20 h 20"/>
                <a:gd name="T12" fmla="*/ 14 w 16"/>
                <a:gd name="T13" fmla="*/ 17 h 20"/>
                <a:gd name="T14" fmla="*/ 15 w 16"/>
                <a:gd name="T15" fmla="*/ 15 h 20"/>
                <a:gd name="T16" fmla="*/ 16 w 16"/>
                <a:gd name="T17" fmla="*/ 12 h 20"/>
                <a:gd name="T18" fmla="*/ 16 w 16"/>
                <a:gd name="T19" fmla="*/ 5 h 20"/>
                <a:gd name="T20" fmla="*/ 14 w 16"/>
                <a:gd name="T21" fmla="*/ 1 h 20"/>
                <a:gd name="T22" fmla="*/ 8 w 16"/>
                <a:gd name="T23" fmla="*/ 1 h 20"/>
                <a:gd name="T24" fmla="*/ 3 w 16"/>
                <a:gd name="T25" fmla="*/ 4 h 20"/>
                <a:gd name="T26" fmla="*/ 0 w 16"/>
                <a:gd name="T27" fmla="*/ 9 h 20"/>
                <a:gd name="T28" fmla="*/ 2 w 16"/>
                <a:gd name="T29" fmla="*/ 15 h 20"/>
                <a:gd name="T30" fmla="*/ 3 w 16"/>
                <a:gd name="T31" fmla="*/ 16 h 20"/>
                <a:gd name="T32" fmla="*/ 3 w 16"/>
                <a:gd name="T33" fmla="*/ 16 h 20"/>
                <a:gd name="T34" fmla="*/ 3 w 16"/>
                <a:gd name="T35" fmla="*/ 16 h 20"/>
                <a:gd name="T36" fmla="*/ 4 w 16"/>
                <a:gd name="T37" fmla="*/ 19 h 20"/>
                <a:gd name="T38" fmla="*/ 10 w 16"/>
                <a:gd name="T39" fmla="*/ 20 h 20"/>
                <a:gd name="T40" fmla="*/ 14 w 16"/>
                <a:gd name="T41" fmla="*/ 16 h 20"/>
                <a:gd name="T42" fmla="*/ 14 w 16"/>
                <a:gd name="T43" fmla="*/ 13 h 20"/>
                <a:gd name="T44" fmla="*/ 11 w 16"/>
                <a:gd name="T45" fmla="*/ 9 h 20"/>
                <a:gd name="T46" fmla="*/ 11 w 16"/>
                <a:gd name="T47" fmla="*/ 9 h 20"/>
                <a:gd name="T48" fmla="*/ 11 w 16"/>
                <a:gd name="T49" fmla="*/ 12 h 20"/>
                <a:gd name="T50" fmla="*/ 14 w 16"/>
                <a:gd name="T51" fmla="*/ 11 h 20"/>
                <a:gd name="T52" fmla="*/ 6 w 16"/>
                <a:gd name="T53" fmla="*/ 5 h 20"/>
                <a:gd name="T54" fmla="*/ 6 w 16"/>
                <a:gd name="T55" fmla="*/ 9 h 20"/>
                <a:gd name="T56" fmla="*/ 6 w 16"/>
                <a:gd name="T57" fmla="*/ 9 h 20"/>
                <a:gd name="T58" fmla="*/ 4 w 16"/>
                <a:gd name="T59" fmla="*/ 12 h 20"/>
                <a:gd name="T60" fmla="*/ 10 w 16"/>
                <a:gd name="T61" fmla="*/ 9 h 20"/>
                <a:gd name="T62" fmla="*/ 10 w 16"/>
                <a:gd name="T63" fmla="*/ 9 h 20"/>
                <a:gd name="T64" fmla="*/ 11 w 16"/>
                <a:gd name="T65" fmla="*/ 12 h 20"/>
                <a:gd name="T66" fmla="*/ 11 w 16"/>
                <a:gd name="T67" fmla="*/ 12 h 20"/>
                <a:gd name="T68" fmla="*/ 11 w 16"/>
                <a:gd name="T69" fmla="*/ 9 h 20"/>
                <a:gd name="T70" fmla="*/ 10 w 16"/>
                <a:gd name="T71" fmla="*/ 5 h 20"/>
                <a:gd name="T72" fmla="*/ 6 w 16"/>
                <a:gd name="T73" fmla="*/ 4 h 20"/>
                <a:gd name="T74" fmla="*/ 2 w 16"/>
                <a:gd name="T75" fmla="*/ 5 h 20"/>
                <a:gd name="T76" fmla="*/ 0 w 16"/>
                <a:gd name="T7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20">
                  <a:moveTo>
                    <a:pt x="0" y="9"/>
                  </a:moveTo>
                  <a:lnTo>
                    <a:pt x="0" y="9"/>
                  </a:lnTo>
                  <a:lnTo>
                    <a:pt x="0" y="8"/>
                  </a:lnTo>
                  <a:lnTo>
                    <a:pt x="0" y="8"/>
                  </a:lnTo>
                  <a:lnTo>
                    <a:pt x="0" y="9"/>
                  </a:lnTo>
                  <a:lnTo>
                    <a:pt x="0" y="9"/>
                  </a:lnTo>
                  <a:lnTo>
                    <a:pt x="0" y="13"/>
                  </a:lnTo>
                  <a:lnTo>
                    <a:pt x="0" y="13"/>
                  </a:lnTo>
                  <a:lnTo>
                    <a:pt x="2" y="16"/>
                  </a:lnTo>
                  <a:lnTo>
                    <a:pt x="3" y="17"/>
                  </a:lnTo>
                  <a:lnTo>
                    <a:pt x="7" y="20"/>
                  </a:lnTo>
                  <a:lnTo>
                    <a:pt x="7" y="20"/>
                  </a:lnTo>
                  <a:lnTo>
                    <a:pt x="11" y="20"/>
                  </a:lnTo>
                  <a:lnTo>
                    <a:pt x="14" y="17"/>
                  </a:lnTo>
                  <a:lnTo>
                    <a:pt x="14" y="17"/>
                  </a:lnTo>
                  <a:lnTo>
                    <a:pt x="15" y="15"/>
                  </a:lnTo>
                  <a:lnTo>
                    <a:pt x="16" y="12"/>
                  </a:lnTo>
                  <a:lnTo>
                    <a:pt x="16" y="12"/>
                  </a:lnTo>
                  <a:lnTo>
                    <a:pt x="16" y="5"/>
                  </a:lnTo>
                  <a:lnTo>
                    <a:pt x="16" y="5"/>
                  </a:lnTo>
                  <a:lnTo>
                    <a:pt x="16" y="3"/>
                  </a:lnTo>
                  <a:lnTo>
                    <a:pt x="14" y="1"/>
                  </a:lnTo>
                  <a:lnTo>
                    <a:pt x="11" y="0"/>
                  </a:lnTo>
                  <a:lnTo>
                    <a:pt x="8" y="1"/>
                  </a:lnTo>
                  <a:lnTo>
                    <a:pt x="8" y="1"/>
                  </a:lnTo>
                  <a:lnTo>
                    <a:pt x="3" y="4"/>
                  </a:lnTo>
                  <a:lnTo>
                    <a:pt x="2" y="7"/>
                  </a:lnTo>
                  <a:lnTo>
                    <a:pt x="0" y="9"/>
                  </a:lnTo>
                  <a:lnTo>
                    <a:pt x="0" y="9"/>
                  </a:lnTo>
                  <a:lnTo>
                    <a:pt x="2" y="15"/>
                  </a:lnTo>
                  <a:lnTo>
                    <a:pt x="2" y="15"/>
                  </a:lnTo>
                  <a:lnTo>
                    <a:pt x="3" y="16"/>
                  </a:lnTo>
                  <a:lnTo>
                    <a:pt x="3" y="16"/>
                  </a:lnTo>
                  <a:lnTo>
                    <a:pt x="3" y="16"/>
                  </a:lnTo>
                  <a:lnTo>
                    <a:pt x="3" y="16"/>
                  </a:lnTo>
                  <a:lnTo>
                    <a:pt x="3" y="16"/>
                  </a:lnTo>
                  <a:lnTo>
                    <a:pt x="3" y="16"/>
                  </a:lnTo>
                  <a:lnTo>
                    <a:pt x="4" y="19"/>
                  </a:lnTo>
                  <a:lnTo>
                    <a:pt x="6" y="20"/>
                  </a:lnTo>
                  <a:lnTo>
                    <a:pt x="10" y="20"/>
                  </a:lnTo>
                  <a:lnTo>
                    <a:pt x="12" y="17"/>
                  </a:lnTo>
                  <a:lnTo>
                    <a:pt x="14" y="16"/>
                  </a:lnTo>
                  <a:lnTo>
                    <a:pt x="14" y="13"/>
                  </a:lnTo>
                  <a:lnTo>
                    <a:pt x="14" y="13"/>
                  </a:lnTo>
                  <a:lnTo>
                    <a:pt x="11" y="9"/>
                  </a:lnTo>
                  <a:lnTo>
                    <a:pt x="11" y="9"/>
                  </a:lnTo>
                  <a:lnTo>
                    <a:pt x="11" y="9"/>
                  </a:lnTo>
                  <a:lnTo>
                    <a:pt x="11" y="9"/>
                  </a:lnTo>
                  <a:lnTo>
                    <a:pt x="11" y="11"/>
                  </a:lnTo>
                  <a:lnTo>
                    <a:pt x="11" y="12"/>
                  </a:lnTo>
                  <a:lnTo>
                    <a:pt x="11" y="12"/>
                  </a:lnTo>
                  <a:lnTo>
                    <a:pt x="14" y="11"/>
                  </a:lnTo>
                  <a:lnTo>
                    <a:pt x="14" y="11"/>
                  </a:lnTo>
                  <a:lnTo>
                    <a:pt x="6" y="5"/>
                  </a:lnTo>
                  <a:lnTo>
                    <a:pt x="6" y="5"/>
                  </a:lnTo>
                  <a:lnTo>
                    <a:pt x="6" y="9"/>
                  </a:lnTo>
                  <a:lnTo>
                    <a:pt x="6" y="9"/>
                  </a:lnTo>
                  <a:lnTo>
                    <a:pt x="6" y="9"/>
                  </a:lnTo>
                  <a:lnTo>
                    <a:pt x="6" y="9"/>
                  </a:lnTo>
                  <a:lnTo>
                    <a:pt x="4" y="12"/>
                  </a:lnTo>
                  <a:lnTo>
                    <a:pt x="4" y="12"/>
                  </a:lnTo>
                  <a:lnTo>
                    <a:pt x="10" y="9"/>
                  </a:lnTo>
                  <a:lnTo>
                    <a:pt x="10" y="9"/>
                  </a:lnTo>
                  <a:lnTo>
                    <a:pt x="10" y="9"/>
                  </a:lnTo>
                  <a:lnTo>
                    <a:pt x="11" y="12"/>
                  </a:lnTo>
                  <a:lnTo>
                    <a:pt x="11" y="12"/>
                  </a:lnTo>
                  <a:lnTo>
                    <a:pt x="11" y="12"/>
                  </a:lnTo>
                  <a:lnTo>
                    <a:pt x="11" y="12"/>
                  </a:lnTo>
                  <a:lnTo>
                    <a:pt x="11" y="12"/>
                  </a:lnTo>
                  <a:lnTo>
                    <a:pt x="11" y="9"/>
                  </a:lnTo>
                  <a:lnTo>
                    <a:pt x="11" y="9"/>
                  </a:lnTo>
                  <a:lnTo>
                    <a:pt x="10" y="5"/>
                  </a:lnTo>
                  <a:lnTo>
                    <a:pt x="8" y="4"/>
                  </a:lnTo>
                  <a:lnTo>
                    <a:pt x="6" y="4"/>
                  </a:lnTo>
                  <a:lnTo>
                    <a:pt x="6" y="4"/>
                  </a:lnTo>
                  <a:lnTo>
                    <a:pt x="2" y="5"/>
                  </a:lnTo>
                  <a:lnTo>
                    <a:pt x="2" y="7"/>
                  </a:lnTo>
                  <a:lnTo>
                    <a:pt x="0" y="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58" name="Group 4"/>
          <p:cNvGrpSpPr>
            <a:grpSpLocks noChangeAspect="1"/>
          </p:cNvGrpSpPr>
          <p:nvPr userDrawn="1"/>
        </p:nvGrpSpPr>
        <p:grpSpPr bwMode="auto">
          <a:xfrm rot="21205318" flipH="1">
            <a:off x="6900178" y="1212692"/>
            <a:ext cx="289391" cy="332128"/>
            <a:chOff x="2313" y="1295"/>
            <a:chExt cx="237" cy="272"/>
          </a:xfrm>
          <a:solidFill>
            <a:schemeClr val="accent1"/>
          </a:solidFill>
        </p:grpSpPr>
        <p:sp>
          <p:nvSpPr>
            <p:cNvPr id="459" name="Freeform 5"/>
            <p:cNvSpPr/>
            <p:nvPr/>
          </p:nvSpPr>
          <p:spPr bwMode="auto">
            <a:xfrm>
              <a:off x="2313" y="1539"/>
              <a:ext cx="114" cy="28"/>
            </a:xfrm>
            <a:custGeom>
              <a:avLst/>
              <a:gdLst>
                <a:gd name="T0" fmla="*/ 0 w 12"/>
                <a:gd name="T1" fmla="*/ 0 h 3"/>
                <a:gd name="T2" fmla="*/ 12 w 12"/>
                <a:gd name="T3" fmla="*/ 3 h 3"/>
              </a:gdLst>
              <a:ahLst/>
              <a:cxnLst>
                <a:cxn ang="0">
                  <a:pos x="T0" y="T1"/>
                </a:cxn>
                <a:cxn ang="0">
                  <a:pos x="T2" y="T3"/>
                </a:cxn>
              </a:cxnLst>
              <a:rect l="0" t="0" r="r" b="b"/>
              <a:pathLst>
                <a:path w="12" h="3">
                  <a:moveTo>
                    <a:pt x="0" y="0"/>
                  </a:moveTo>
                  <a:cubicBezTo>
                    <a:pt x="2" y="1"/>
                    <a:pt x="9" y="3"/>
                    <a:pt x="12" y="3"/>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sp>
          <p:nvSpPr>
            <p:cNvPr id="460" name="Freeform 6"/>
            <p:cNvSpPr/>
            <p:nvPr/>
          </p:nvSpPr>
          <p:spPr bwMode="auto">
            <a:xfrm>
              <a:off x="2379" y="1427"/>
              <a:ext cx="86" cy="56"/>
            </a:xfrm>
            <a:custGeom>
              <a:avLst/>
              <a:gdLst>
                <a:gd name="T0" fmla="*/ 0 w 9"/>
                <a:gd name="T1" fmla="*/ 0 h 6"/>
                <a:gd name="T2" fmla="*/ 9 w 9"/>
                <a:gd name="T3" fmla="*/ 6 h 6"/>
              </a:gdLst>
              <a:ahLst/>
              <a:cxnLst>
                <a:cxn ang="0">
                  <a:pos x="T0" y="T1"/>
                </a:cxn>
                <a:cxn ang="0">
                  <a:pos x="T2" y="T3"/>
                </a:cxn>
              </a:cxnLst>
              <a:rect l="0" t="0" r="r" b="b"/>
              <a:pathLst>
                <a:path w="9" h="6">
                  <a:moveTo>
                    <a:pt x="0" y="0"/>
                  </a:moveTo>
                  <a:cubicBezTo>
                    <a:pt x="2" y="2"/>
                    <a:pt x="5" y="5"/>
                    <a:pt x="9" y="6"/>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sp>
          <p:nvSpPr>
            <p:cNvPr id="461" name="Freeform 7"/>
            <p:cNvSpPr/>
            <p:nvPr/>
          </p:nvSpPr>
          <p:spPr bwMode="auto">
            <a:xfrm>
              <a:off x="2484" y="1295"/>
              <a:ext cx="66" cy="85"/>
            </a:xfrm>
            <a:custGeom>
              <a:avLst/>
              <a:gdLst>
                <a:gd name="T0" fmla="*/ 0 w 7"/>
                <a:gd name="T1" fmla="*/ 0 h 9"/>
                <a:gd name="T2" fmla="*/ 7 w 7"/>
                <a:gd name="T3" fmla="*/ 9 h 9"/>
              </a:gdLst>
              <a:ahLst/>
              <a:cxnLst>
                <a:cxn ang="0">
                  <a:pos x="T0" y="T1"/>
                </a:cxn>
                <a:cxn ang="0">
                  <a:pos x="T2" y="T3"/>
                </a:cxn>
              </a:cxnLst>
              <a:rect l="0" t="0" r="r" b="b"/>
              <a:pathLst>
                <a:path w="7" h="9">
                  <a:moveTo>
                    <a:pt x="0" y="0"/>
                  </a:moveTo>
                  <a:cubicBezTo>
                    <a:pt x="1" y="2"/>
                    <a:pt x="5" y="7"/>
                    <a:pt x="7" y="9"/>
                  </a:cubicBezTo>
                </a:path>
              </a:pathLst>
            </a:custGeom>
            <a:grpFill/>
            <a:ln w="30163" cap="rnd">
              <a:solidFill>
                <a:schemeClr val="tx1"/>
              </a:solidFill>
              <a:prstDash val="solid"/>
              <a:round/>
            </a:ln>
          </p:spPr>
          <p:txBody>
            <a:bodyPr vert="horz" wrap="square" lIns="91440" tIns="45720" rIns="91440" bIns="45720" numCol="1" anchor="t" anchorCtr="0" compatLnSpc="1"/>
            <a:lstStyle/>
            <a:p>
              <a:endParaRPr lang="zh-CN" altLang="en-US"/>
            </a:p>
          </p:txBody>
        </p:sp>
      </p:grpSp>
      <p:sp>
        <p:nvSpPr>
          <p:cNvPr id="462" name="Freeform 15"/>
          <p:cNvSpPr/>
          <p:nvPr userDrawn="1"/>
        </p:nvSpPr>
        <p:spPr bwMode="auto">
          <a:xfrm rot="21378822" flipH="1">
            <a:off x="6995568" y="3832113"/>
            <a:ext cx="659266" cy="582903"/>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dirty="0"/>
          </a:p>
        </p:txBody>
      </p:sp>
      <p:sp>
        <p:nvSpPr>
          <p:cNvPr id="463" name="Freeform 46"/>
          <p:cNvSpPr>
            <a:spLocks noEditPoints="1"/>
          </p:cNvSpPr>
          <p:nvPr userDrawn="1"/>
        </p:nvSpPr>
        <p:spPr bwMode="auto">
          <a:xfrm rot="20308281" flipH="1">
            <a:off x="10173884" y="5849331"/>
            <a:ext cx="735493" cy="1304433"/>
          </a:xfrm>
          <a:custGeom>
            <a:avLst/>
            <a:gdLst>
              <a:gd name="T0" fmla="*/ 332 w 337"/>
              <a:gd name="T1" fmla="*/ 82 h 372"/>
              <a:gd name="T2" fmla="*/ 165 w 337"/>
              <a:gd name="T3" fmla="*/ 275 h 372"/>
              <a:gd name="T4" fmla="*/ 3 w 337"/>
              <a:gd name="T5" fmla="*/ 356 h 372"/>
              <a:gd name="T6" fmla="*/ 150 w 337"/>
              <a:gd name="T7" fmla="*/ 202 h 372"/>
              <a:gd name="T8" fmla="*/ 54 w 337"/>
              <a:gd name="T9" fmla="*/ 366 h 372"/>
              <a:gd name="T10" fmla="*/ 95 w 337"/>
              <a:gd name="T11" fmla="*/ 211 h 372"/>
              <a:gd name="T12" fmla="*/ 5 w 337"/>
              <a:gd name="T13" fmla="*/ 346 h 372"/>
              <a:gd name="T14" fmla="*/ 261 w 337"/>
              <a:gd name="T15" fmla="*/ 94 h 372"/>
              <a:gd name="T16" fmla="*/ 8 w 337"/>
              <a:gd name="T17" fmla="*/ 352 h 372"/>
              <a:gd name="T18" fmla="*/ 214 w 337"/>
              <a:gd name="T19" fmla="*/ 72 h 372"/>
              <a:gd name="T20" fmla="*/ 140 w 337"/>
              <a:gd name="T21" fmla="*/ 257 h 372"/>
              <a:gd name="T22" fmla="*/ 229 w 337"/>
              <a:gd name="T23" fmla="*/ 72 h 372"/>
              <a:gd name="T24" fmla="*/ 82 w 337"/>
              <a:gd name="T25" fmla="*/ 328 h 372"/>
              <a:gd name="T26" fmla="*/ 49 w 337"/>
              <a:gd name="T27" fmla="*/ 322 h 372"/>
              <a:gd name="T28" fmla="*/ 273 w 337"/>
              <a:gd name="T29" fmla="*/ 109 h 372"/>
              <a:gd name="T30" fmla="*/ 31 w 337"/>
              <a:gd name="T31" fmla="*/ 327 h 372"/>
              <a:gd name="T32" fmla="*/ 115 w 337"/>
              <a:gd name="T33" fmla="*/ 241 h 372"/>
              <a:gd name="T34" fmla="*/ 123 w 337"/>
              <a:gd name="T35" fmla="*/ 254 h 372"/>
              <a:gd name="T36" fmla="*/ 246 w 337"/>
              <a:gd name="T37" fmla="*/ 190 h 372"/>
              <a:gd name="T38" fmla="*/ 85 w 337"/>
              <a:gd name="T39" fmla="*/ 278 h 372"/>
              <a:gd name="T40" fmla="*/ 108 w 337"/>
              <a:gd name="T41" fmla="*/ 224 h 372"/>
              <a:gd name="T42" fmla="*/ 270 w 337"/>
              <a:gd name="T43" fmla="*/ 89 h 372"/>
              <a:gd name="T44" fmla="*/ 148 w 337"/>
              <a:gd name="T45" fmla="*/ 233 h 372"/>
              <a:gd name="T46" fmla="*/ 91 w 337"/>
              <a:gd name="T47" fmla="*/ 290 h 372"/>
              <a:gd name="T48" fmla="*/ 329 w 337"/>
              <a:gd name="T49" fmla="*/ 82 h 372"/>
              <a:gd name="T50" fmla="*/ 317 w 337"/>
              <a:gd name="T51" fmla="*/ 52 h 372"/>
              <a:gd name="T52" fmla="*/ 302 w 337"/>
              <a:gd name="T53" fmla="*/ 18 h 372"/>
              <a:gd name="T54" fmla="*/ 109 w 337"/>
              <a:gd name="T55" fmla="*/ 268 h 372"/>
              <a:gd name="T56" fmla="*/ 48 w 337"/>
              <a:gd name="T57" fmla="*/ 311 h 372"/>
              <a:gd name="T58" fmla="*/ 59 w 337"/>
              <a:gd name="T59" fmla="*/ 253 h 372"/>
              <a:gd name="T60" fmla="*/ 76 w 337"/>
              <a:gd name="T61" fmla="*/ 260 h 372"/>
              <a:gd name="T62" fmla="*/ 55 w 337"/>
              <a:gd name="T63" fmla="*/ 280 h 372"/>
              <a:gd name="T64" fmla="*/ 292 w 337"/>
              <a:gd name="T65" fmla="*/ 49 h 372"/>
              <a:gd name="T66" fmla="*/ 319 w 337"/>
              <a:gd name="T67" fmla="*/ 84 h 372"/>
              <a:gd name="T68" fmla="*/ 260 w 337"/>
              <a:gd name="T69" fmla="*/ 122 h 372"/>
              <a:gd name="T70" fmla="*/ 257 w 337"/>
              <a:gd name="T71" fmla="*/ 129 h 372"/>
              <a:gd name="T72" fmla="*/ 214 w 337"/>
              <a:gd name="T73" fmla="*/ 219 h 372"/>
              <a:gd name="T74" fmla="*/ 180 w 337"/>
              <a:gd name="T75" fmla="*/ 251 h 372"/>
              <a:gd name="T76" fmla="*/ 128 w 337"/>
              <a:gd name="T77" fmla="*/ 210 h 372"/>
              <a:gd name="T78" fmla="*/ 102 w 337"/>
              <a:gd name="T79" fmla="*/ 230 h 372"/>
              <a:gd name="T80" fmla="*/ 76 w 337"/>
              <a:gd name="T81" fmla="*/ 334 h 372"/>
              <a:gd name="T82" fmla="*/ 285 w 337"/>
              <a:gd name="T83" fmla="*/ 31 h 372"/>
              <a:gd name="T84" fmla="*/ 132 w 337"/>
              <a:gd name="T85" fmla="*/ 177 h 372"/>
              <a:gd name="T86" fmla="*/ 34 w 337"/>
              <a:gd name="T87" fmla="*/ 318 h 372"/>
              <a:gd name="T88" fmla="*/ 68 w 337"/>
              <a:gd name="T89" fmla="*/ 265 h 372"/>
              <a:gd name="T90" fmla="*/ 57 w 337"/>
              <a:gd name="T91" fmla="*/ 292 h 372"/>
              <a:gd name="T92" fmla="*/ 88 w 337"/>
              <a:gd name="T93" fmla="*/ 295 h 372"/>
              <a:gd name="T94" fmla="*/ 267 w 337"/>
              <a:gd name="T95" fmla="*/ 67 h 372"/>
              <a:gd name="T96" fmla="*/ 84 w 337"/>
              <a:gd name="T97" fmla="*/ 337 h 372"/>
              <a:gd name="T98" fmla="*/ 209 w 337"/>
              <a:gd name="T99" fmla="*/ 236 h 372"/>
              <a:gd name="T100" fmla="*/ 133 w 337"/>
              <a:gd name="T101" fmla="*/ 257 h 372"/>
              <a:gd name="T102" fmla="*/ 261 w 337"/>
              <a:gd name="T103" fmla="*/ 116 h 372"/>
              <a:gd name="T104" fmla="*/ 214 w 337"/>
              <a:gd name="T105" fmla="*/ 234 h 372"/>
              <a:gd name="T106" fmla="*/ 247 w 337"/>
              <a:gd name="T107" fmla="*/ 149 h 372"/>
              <a:gd name="T108" fmla="*/ 48 w 337"/>
              <a:gd name="T109" fmla="*/ 281 h 372"/>
              <a:gd name="T110" fmla="*/ 71 w 337"/>
              <a:gd name="T111" fmla="*/ 295 h 372"/>
              <a:gd name="T112" fmla="*/ 268 w 337"/>
              <a:gd name="T113" fmla="*/ 132 h 372"/>
              <a:gd name="T114" fmla="*/ 261 w 337"/>
              <a:gd name="T115" fmla="*/ 143 h 372"/>
              <a:gd name="T116" fmla="*/ 274 w 337"/>
              <a:gd name="T117" fmla="*/ 146 h 372"/>
              <a:gd name="T118" fmla="*/ 260 w 337"/>
              <a:gd name="T119" fmla="*/ 58 h 372"/>
              <a:gd name="T120" fmla="*/ 285 w 337"/>
              <a:gd name="T121" fmla="*/ 82 h 372"/>
              <a:gd name="T122" fmla="*/ 256 w 337"/>
              <a:gd name="T123" fmla="*/ 173 h 372"/>
              <a:gd name="T124" fmla="*/ 230 w 337"/>
              <a:gd name="T125" fmla="*/ 17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372">
                <a:moveTo>
                  <a:pt x="246" y="92"/>
                </a:moveTo>
                <a:lnTo>
                  <a:pt x="246" y="92"/>
                </a:lnTo>
                <a:lnTo>
                  <a:pt x="244" y="92"/>
                </a:lnTo>
                <a:lnTo>
                  <a:pt x="244" y="92"/>
                </a:lnTo>
                <a:lnTo>
                  <a:pt x="234" y="88"/>
                </a:lnTo>
                <a:lnTo>
                  <a:pt x="234" y="88"/>
                </a:lnTo>
                <a:lnTo>
                  <a:pt x="220" y="82"/>
                </a:lnTo>
                <a:lnTo>
                  <a:pt x="220" y="82"/>
                </a:lnTo>
                <a:lnTo>
                  <a:pt x="210" y="79"/>
                </a:lnTo>
                <a:lnTo>
                  <a:pt x="210" y="79"/>
                </a:lnTo>
                <a:lnTo>
                  <a:pt x="209" y="78"/>
                </a:lnTo>
                <a:lnTo>
                  <a:pt x="207" y="76"/>
                </a:lnTo>
                <a:lnTo>
                  <a:pt x="207" y="76"/>
                </a:lnTo>
                <a:lnTo>
                  <a:pt x="206" y="76"/>
                </a:lnTo>
                <a:lnTo>
                  <a:pt x="206" y="76"/>
                </a:lnTo>
                <a:lnTo>
                  <a:pt x="204" y="75"/>
                </a:lnTo>
                <a:lnTo>
                  <a:pt x="204" y="74"/>
                </a:lnTo>
                <a:lnTo>
                  <a:pt x="204" y="74"/>
                </a:lnTo>
                <a:lnTo>
                  <a:pt x="206" y="72"/>
                </a:lnTo>
                <a:lnTo>
                  <a:pt x="206" y="72"/>
                </a:lnTo>
                <a:lnTo>
                  <a:pt x="207" y="69"/>
                </a:lnTo>
                <a:lnTo>
                  <a:pt x="207" y="69"/>
                </a:lnTo>
                <a:lnTo>
                  <a:pt x="210" y="67"/>
                </a:lnTo>
                <a:lnTo>
                  <a:pt x="210" y="67"/>
                </a:lnTo>
                <a:lnTo>
                  <a:pt x="217" y="59"/>
                </a:lnTo>
                <a:lnTo>
                  <a:pt x="217" y="59"/>
                </a:lnTo>
                <a:lnTo>
                  <a:pt x="233" y="45"/>
                </a:lnTo>
                <a:lnTo>
                  <a:pt x="233" y="45"/>
                </a:lnTo>
                <a:lnTo>
                  <a:pt x="248" y="30"/>
                </a:lnTo>
                <a:lnTo>
                  <a:pt x="248" y="30"/>
                </a:lnTo>
                <a:lnTo>
                  <a:pt x="257" y="22"/>
                </a:lnTo>
                <a:lnTo>
                  <a:pt x="257" y="22"/>
                </a:lnTo>
                <a:lnTo>
                  <a:pt x="265" y="14"/>
                </a:lnTo>
                <a:lnTo>
                  <a:pt x="265" y="14"/>
                </a:lnTo>
                <a:lnTo>
                  <a:pt x="274" y="7"/>
                </a:lnTo>
                <a:lnTo>
                  <a:pt x="274" y="7"/>
                </a:lnTo>
                <a:lnTo>
                  <a:pt x="278" y="5"/>
                </a:lnTo>
                <a:lnTo>
                  <a:pt x="278" y="5"/>
                </a:lnTo>
                <a:lnTo>
                  <a:pt x="285" y="4"/>
                </a:lnTo>
                <a:lnTo>
                  <a:pt x="285" y="4"/>
                </a:lnTo>
                <a:lnTo>
                  <a:pt x="301" y="0"/>
                </a:lnTo>
                <a:lnTo>
                  <a:pt x="301" y="0"/>
                </a:lnTo>
                <a:lnTo>
                  <a:pt x="305" y="0"/>
                </a:lnTo>
                <a:lnTo>
                  <a:pt x="305" y="0"/>
                </a:lnTo>
                <a:lnTo>
                  <a:pt x="307" y="0"/>
                </a:lnTo>
                <a:lnTo>
                  <a:pt x="308" y="3"/>
                </a:lnTo>
                <a:lnTo>
                  <a:pt x="308" y="3"/>
                </a:lnTo>
                <a:lnTo>
                  <a:pt x="311" y="10"/>
                </a:lnTo>
                <a:lnTo>
                  <a:pt x="311" y="10"/>
                </a:lnTo>
                <a:lnTo>
                  <a:pt x="315" y="24"/>
                </a:lnTo>
                <a:lnTo>
                  <a:pt x="315" y="24"/>
                </a:lnTo>
                <a:lnTo>
                  <a:pt x="321" y="45"/>
                </a:lnTo>
                <a:lnTo>
                  <a:pt x="321" y="45"/>
                </a:lnTo>
                <a:lnTo>
                  <a:pt x="324" y="54"/>
                </a:lnTo>
                <a:lnTo>
                  <a:pt x="324" y="54"/>
                </a:lnTo>
                <a:lnTo>
                  <a:pt x="328" y="67"/>
                </a:lnTo>
                <a:lnTo>
                  <a:pt x="328" y="67"/>
                </a:lnTo>
                <a:lnTo>
                  <a:pt x="332" y="82"/>
                </a:lnTo>
                <a:lnTo>
                  <a:pt x="332" y="82"/>
                </a:lnTo>
                <a:lnTo>
                  <a:pt x="337" y="96"/>
                </a:lnTo>
                <a:lnTo>
                  <a:pt x="337" y="96"/>
                </a:lnTo>
                <a:lnTo>
                  <a:pt x="337" y="102"/>
                </a:lnTo>
                <a:lnTo>
                  <a:pt x="337" y="102"/>
                </a:lnTo>
                <a:lnTo>
                  <a:pt x="335" y="103"/>
                </a:lnTo>
                <a:lnTo>
                  <a:pt x="334" y="103"/>
                </a:lnTo>
                <a:lnTo>
                  <a:pt x="334" y="103"/>
                </a:lnTo>
                <a:lnTo>
                  <a:pt x="331" y="105"/>
                </a:lnTo>
                <a:lnTo>
                  <a:pt x="331" y="105"/>
                </a:lnTo>
                <a:lnTo>
                  <a:pt x="321" y="112"/>
                </a:lnTo>
                <a:lnTo>
                  <a:pt x="321" y="112"/>
                </a:lnTo>
                <a:lnTo>
                  <a:pt x="319" y="113"/>
                </a:lnTo>
                <a:lnTo>
                  <a:pt x="318" y="113"/>
                </a:lnTo>
                <a:lnTo>
                  <a:pt x="318" y="113"/>
                </a:lnTo>
                <a:lnTo>
                  <a:pt x="317" y="113"/>
                </a:lnTo>
                <a:lnTo>
                  <a:pt x="317" y="113"/>
                </a:lnTo>
                <a:lnTo>
                  <a:pt x="312" y="116"/>
                </a:lnTo>
                <a:lnTo>
                  <a:pt x="312" y="116"/>
                </a:lnTo>
                <a:lnTo>
                  <a:pt x="311" y="116"/>
                </a:lnTo>
                <a:lnTo>
                  <a:pt x="310" y="116"/>
                </a:lnTo>
                <a:lnTo>
                  <a:pt x="310" y="116"/>
                </a:lnTo>
                <a:lnTo>
                  <a:pt x="308" y="115"/>
                </a:lnTo>
                <a:lnTo>
                  <a:pt x="308" y="115"/>
                </a:lnTo>
                <a:lnTo>
                  <a:pt x="307" y="115"/>
                </a:lnTo>
                <a:lnTo>
                  <a:pt x="307" y="115"/>
                </a:lnTo>
                <a:lnTo>
                  <a:pt x="300" y="113"/>
                </a:lnTo>
                <a:lnTo>
                  <a:pt x="300" y="113"/>
                </a:lnTo>
                <a:lnTo>
                  <a:pt x="292" y="113"/>
                </a:lnTo>
                <a:lnTo>
                  <a:pt x="292" y="113"/>
                </a:lnTo>
                <a:lnTo>
                  <a:pt x="292" y="115"/>
                </a:lnTo>
                <a:lnTo>
                  <a:pt x="292" y="115"/>
                </a:lnTo>
                <a:lnTo>
                  <a:pt x="291" y="119"/>
                </a:lnTo>
                <a:lnTo>
                  <a:pt x="291" y="119"/>
                </a:lnTo>
                <a:lnTo>
                  <a:pt x="287" y="128"/>
                </a:lnTo>
                <a:lnTo>
                  <a:pt x="283" y="138"/>
                </a:lnTo>
                <a:lnTo>
                  <a:pt x="283" y="138"/>
                </a:lnTo>
                <a:lnTo>
                  <a:pt x="275" y="152"/>
                </a:lnTo>
                <a:lnTo>
                  <a:pt x="275" y="152"/>
                </a:lnTo>
                <a:lnTo>
                  <a:pt x="265" y="170"/>
                </a:lnTo>
                <a:lnTo>
                  <a:pt x="265" y="170"/>
                </a:lnTo>
                <a:lnTo>
                  <a:pt x="248" y="199"/>
                </a:lnTo>
                <a:lnTo>
                  <a:pt x="248" y="199"/>
                </a:lnTo>
                <a:lnTo>
                  <a:pt x="237" y="217"/>
                </a:lnTo>
                <a:lnTo>
                  <a:pt x="237" y="217"/>
                </a:lnTo>
                <a:lnTo>
                  <a:pt x="227" y="233"/>
                </a:lnTo>
                <a:lnTo>
                  <a:pt x="227" y="233"/>
                </a:lnTo>
                <a:lnTo>
                  <a:pt x="221" y="238"/>
                </a:lnTo>
                <a:lnTo>
                  <a:pt x="221" y="238"/>
                </a:lnTo>
                <a:lnTo>
                  <a:pt x="213" y="247"/>
                </a:lnTo>
                <a:lnTo>
                  <a:pt x="213" y="247"/>
                </a:lnTo>
                <a:lnTo>
                  <a:pt x="203" y="254"/>
                </a:lnTo>
                <a:lnTo>
                  <a:pt x="203" y="254"/>
                </a:lnTo>
                <a:lnTo>
                  <a:pt x="194" y="261"/>
                </a:lnTo>
                <a:lnTo>
                  <a:pt x="194" y="261"/>
                </a:lnTo>
                <a:lnTo>
                  <a:pt x="184" y="268"/>
                </a:lnTo>
                <a:lnTo>
                  <a:pt x="184" y="268"/>
                </a:lnTo>
                <a:lnTo>
                  <a:pt x="175" y="273"/>
                </a:lnTo>
                <a:lnTo>
                  <a:pt x="165" y="275"/>
                </a:lnTo>
                <a:lnTo>
                  <a:pt x="165" y="275"/>
                </a:lnTo>
                <a:lnTo>
                  <a:pt x="156" y="275"/>
                </a:lnTo>
                <a:lnTo>
                  <a:pt x="148" y="274"/>
                </a:lnTo>
                <a:lnTo>
                  <a:pt x="148" y="274"/>
                </a:lnTo>
                <a:lnTo>
                  <a:pt x="140" y="270"/>
                </a:lnTo>
                <a:lnTo>
                  <a:pt x="140" y="270"/>
                </a:lnTo>
                <a:lnTo>
                  <a:pt x="139" y="267"/>
                </a:lnTo>
                <a:lnTo>
                  <a:pt x="136" y="264"/>
                </a:lnTo>
                <a:lnTo>
                  <a:pt x="136" y="264"/>
                </a:lnTo>
                <a:lnTo>
                  <a:pt x="133" y="261"/>
                </a:lnTo>
                <a:lnTo>
                  <a:pt x="133" y="261"/>
                </a:lnTo>
                <a:lnTo>
                  <a:pt x="132" y="260"/>
                </a:lnTo>
                <a:lnTo>
                  <a:pt x="132" y="260"/>
                </a:lnTo>
                <a:lnTo>
                  <a:pt x="128" y="261"/>
                </a:lnTo>
                <a:lnTo>
                  <a:pt x="128" y="261"/>
                </a:lnTo>
                <a:lnTo>
                  <a:pt x="126" y="261"/>
                </a:lnTo>
                <a:lnTo>
                  <a:pt x="126" y="261"/>
                </a:lnTo>
                <a:lnTo>
                  <a:pt x="121" y="273"/>
                </a:lnTo>
                <a:lnTo>
                  <a:pt x="121" y="273"/>
                </a:lnTo>
                <a:lnTo>
                  <a:pt x="112" y="292"/>
                </a:lnTo>
                <a:lnTo>
                  <a:pt x="112" y="292"/>
                </a:lnTo>
                <a:lnTo>
                  <a:pt x="111" y="302"/>
                </a:lnTo>
                <a:lnTo>
                  <a:pt x="111" y="302"/>
                </a:lnTo>
                <a:lnTo>
                  <a:pt x="103" y="328"/>
                </a:lnTo>
                <a:lnTo>
                  <a:pt x="103" y="328"/>
                </a:lnTo>
                <a:lnTo>
                  <a:pt x="101" y="338"/>
                </a:lnTo>
                <a:lnTo>
                  <a:pt x="101" y="338"/>
                </a:lnTo>
                <a:lnTo>
                  <a:pt x="95" y="348"/>
                </a:lnTo>
                <a:lnTo>
                  <a:pt x="95" y="348"/>
                </a:lnTo>
                <a:lnTo>
                  <a:pt x="95" y="348"/>
                </a:lnTo>
                <a:lnTo>
                  <a:pt x="95" y="348"/>
                </a:lnTo>
                <a:lnTo>
                  <a:pt x="94" y="349"/>
                </a:lnTo>
                <a:lnTo>
                  <a:pt x="92" y="351"/>
                </a:lnTo>
                <a:lnTo>
                  <a:pt x="92" y="351"/>
                </a:lnTo>
                <a:lnTo>
                  <a:pt x="91" y="355"/>
                </a:lnTo>
                <a:lnTo>
                  <a:pt x="91" y="355"/>
                </a:lnTo>
                <a:lnTo>
                  <a:pt x="85" y="361"/>
                </a:lnTo>
                <a:lnTo>
                  <a:pt x="79" y="366"/>
                </a:lnTo>
                <a:lnTo>
                  <a:pt x="79" y="366"/>
                </a:lnTo>
                <a:lnTo>
                  <a:pt x="74" y="371"/>
                </a:lnTo>
                <a:lnTo>
                  <a:pt x="74" y="371"/>
                </a:lnTo>
                <a:lnTo>
                  <a:pt x="71" y="372"/>
                </a:lnTo>
                <a:lnTo>
                  <a:pt x="68" y="372"/>
                </a:lnTo>
                <a:lnTo>
                  <a:pt x="68" y="372"/>
                </a:lnTo>
                <a:lnTo>
                  <a:pt x="55" y="369"/>
                </a:lnTo>
                <a:lnTo>
                  <a:pt x="55" y="369"/>
                </a:lnTo>
                <a:lnTo>
                  <a:pt x="40" y="365"/>
                </a:lnTo>
                <a:lnTo>
                  <a:pt x="40" y="365"/>
                </a:lnTo>
                <a:lnTo>
                  <a:pt x="27" y="362"/>
                </a:lnTo>
                <a:lnTo>
                  <a:pt x="27" y="362"/>
                </a:lnTo>
                <a:lnTo>
                  <a:pt x="17" y="361"/>
                </a:lnTo>
                <a:lnTo>
                  <a:pt x="17" y="361"/>
                </a:lnTo>
                <a:lnTo>
                  <a:pt x="8" y="359"/>
                </a:lnTo>
                <a:lnTo>
                  <a:pt x="8" y="359"/>
                </a:lnTo>
                <a:lnTo>
                  <a:pt x="5" y="359"/>
                </a:lnTo>
                <a:lnTo>
                  <a:pt x="5" y="359"/>
                </a:lnTo>
                <a:lnTo>
                  <a:pt x="4" y="358"/>
                </a:lnTo>
                <a:lnTo>
                  <a:pt x="4" y="358"/>
                </a:lnTo>
                <a:lnTo>
                  <a:pt x="3" y="356"/>
                </a:lnTo>
                <a:lnTo>
                  <a:pt x="3" y="356"/>
                </a:lnTo>
                <a:lnTo>
                  <a:pt x="1" y="354"/>
                </a:lnTo>
                <a:lnTo>
                  <a:pt x="1" y="354"/>
                </a:lnTo>
                <a:lnTo>
                  <a:pt x="1" y="352"/>
                </a:lnTo>
                <a:lnTo>
                  <a:pt x="1" y="352"/>
                </a:lnTo>
                <a:lnTo>
                  <a:pt x="0" y="349"/>
                </a:lnTo>
                <a:lnTo>
                  <a:pt x="0" y="349"/>
                </a:lnTo>
                <a:lnTo>
                  <a:pt x="1" y="341"/>
                </a:lnTo>
                <a:lnTo>
                  <a:pt x="1" y="341"/>
                </a:lnTo>
                <a:lnTo>
                  <a:pt x="4" y="328"/>
                </a:lnTo>
                <a:lnTo>
                  <a:pt x="4" y="328"/>
                </a:lnTo>
                <a:lnTo>
                  <a:pt x="7" y="311"/>
                </a:lnTo>
                <a:lnTo>
                  <a:pt x="7" y="311"/>
                </a:lnTo>
                <a:lnTo>
                  <a:pt x="8" y="307"/>
                </a:lnTo>
                <a:lnTo>
                  <a:pt x="8" y="307"/>
                </a:lnTo>
                <a:lnTo>
                  <a:pt x="11" y="295"/>
                </a:lnTo>
                <a:lnTo>
                  <a:pt x="11" y="295"/>
                </a:lnTo>
                <a:lnTo>
                  <a:pt x="20" y="267"/>
                </a:lnTo>
                <a:lnTo>
                  <a:pt x="20" y="267"/>
                </a:lnTo>
                <a:lnTo>
                  <a:pt x="27" y="251"/>
                </a:lnTo>
                <a:lnTo>
                  <a:pt x="34" y="236"/>
                </a:lnTo>
                <a:lnTo>
                  <a:pt x="34" y="236"/>
                </a:lnTo>
                <a:lnTo>
                  <a:pt x="38" y="230"/>
                </a:lnTo>
                <a:lnTo>
                  <a:pt x="38" y="230"/>
                </a:lnTo>
                <a:lnTo>
                  <a:pt x="47" y="214"/>
                </a:lnTo>
                <a:lnTo>
                  <a:pt x="47" y="214"/>
                </a:lnTo>
                <a:lnTo>
                  <a:pt x="49" y="209"/>
                </a:lnTo>
                <a:lnTo>
                  <a:pt x="49" y="209"/>
                </a:lnTo>
                <a:lnTo>
                  <a:pt x="54" y="202"/>
                </a:lnTo>
                <a:lnTo>
                  <a:pt x="59" y="194"/>
                </a:lnTo>
                <a:lnTo>
                  <a:pt x="59" y="194"/>
                </a:lnTo>
                <a:lnTo>
                  <a:pt x="71" y="183"/>
                </a:lnTo>
                <a:lnTo>
                  <a:pt x="71" y="183"/>
                </a:lnTo>
                <a:lnTo>
                  <a:pt x="76" y="179"/>
                </a:lnTo>
                <a:lnTo>
                  <a:pt x="82" y="175"/>
                </a:lnTo>
                <a:lnTo>
                  <a:pt x="82" y="175"/>
                </a:lnTo>
                <a:lnTo>
                  <a:pt x="92" y="170"/>
                </a:lnTo>
                <a:lnTo>
                  <a:pt x="92" y="170"/>
                </a:lnTo>
                <a:lnTo>
                  <a:pt x="101" y="167"/>
                </a:lnTo>
                <a:lnTo>
                  <a:pt x="101" y="167"/>
                </a:lnTo>
                <a:lnTo>
                  <a:pt x="105" y="166"/>
                </a:lnTo>
                <a:lnTo>
                  <a:pt x="105" y="166"/>
                </a:lnTo>
                <a:lnTo>
                  <a:pt x="116" y="165"/>
                </a:lnTo>
                <a:lnTo>
                  <a:pt x="116" y="165"/>
                </a:lnTo>
                <a:lnTo>
                  <a:pt x="121" y="165"/>
                </a:lnTo>
                <a:lnTo>
                  <a:pt x="121" y="165"/>
                </a:lnTo>
                <a:lnTo>
                  <a:pt x="125" y="165"/>
                </a:lnTo>
                <a:lnTo>
                  <a:pt x="125" y="165"/>
                </a:lnTo>
                <a:lnTo>
                  <a:pt x="130" y="166"/>
                </a:lnTo>
                <a:lnTo>
                  <a:pt x="130" y="166"/>
                </a:lnTo>
                <a:lnTo>
                  <a:pt x="136" y="166"/>
                </a:lnTo>
                <a:lnTo>
                  <a:pt x="136" y="166"/>
                </a:lnTo>
                <a:lnTo>
                  <a:pt x="140" y="167"/>
                </a:lnTo>
                <a:lnTo>
                  <a:pt x="143" y="170"/>
                </a:lnTo>
                <a:lnTo>
                  <a:pt x="143" y="170"/>
                </a:lnTo>
                <a:lnTo>
                  <a:pt x="146" y="177"/>
                </a:lnTo>
                <a:lnTo>
                  <a:pt x="149" y="184"/>
                </a:lnTo>
                <a:lnTo>
                  <a:pt x="149" y="184"/>
                </a:lnTo>
                <a:lnTo>
                  <a:pt x="150" y="202"/>
                </a:lnTo>
                <a:lnTo>
                  <a:pt x="150" y="202"/>
                </a:lnTo>
                <a:lnTo>
                  <a:pt x="152" y="207"/>
                </a:lnTo>
                <a:lnTo>
                  <a:pt x="152" y="207"/>
                </a:lnTo>
                <a:lnTo>
                  <a:pt x="152" y="211"/>
                </a:lnTo>
                <a:lnTo>
                  <a:pt x="152" y="211"/>
                </a:lnTo>
                <a:lnTo>
                  <a:pt x="153" y="217"/>
                </a:lnTo>
                <a:lnTo>
                  <a:pt x="153" y="217"/>
                </a:lnTo>
                <a:lnTo>
                  <a:pt x="155" y="219"/>
                </a:lnTo>
                <a:lnTo>
                  <a:pt x="155" y="219"/>
                </a:lnTo>
                <a:lnTo>
                  <a:pt x="157" y="221"/>
                </a:lnTo>
                <a:lnTo>
                  <a:pt x="162" y="224"/>
                </a:lnTo>
                <a:lnTo>
                  <a:pt x="162" y="224"/>
                </a:lnTo>
                <a:lnTo>
                  <a:pt x="166" y="227"/>
                </a:lnTo>
                <a:lnTo>
                  <a:pt x="166" y="227"/>
                </a:lnTo>
                <a:lnTo>
                  <a:pt x="167" y="226"/>
                </a:lnTo>
                <a:lnTo>
                  <a:pt x="167" y="226"/>
                </a:lnTo>
                <a:lnTo>
                  <a:pt x="175" y="221"/>
                </a:lnTo>
                <a:lnTo>
                  <a:pt x="180" y="214"/>
                </a:lnTo>
                <a:lnTo>
                  <a:pt x="180" y="214"/>
                </a:lnTo>
                <a:lnTo>
                  <a:pt x="190" y="199"/>
                </a:lnTo>
                <a:lnTo>
                  <a:pt x="190" y="199"/>
                </a:lnTo>
                <a:lnTo>
                  <a:pt x="199" y="184"/>
                </a:lnTo>
                <a:lnTo>
                  <a:pt x="199" y="184"/>
                </a:lnTo>
                <a:lnTo>
                  <a:pt x="207" y="173"/>
                </a:lnTo>
                <a:lnTo>
                  <a:pt x="207" y="173"/>
                </a:lnTo>
                <a:lnTo>
                  <a:pt x="213" y="160"/>
                </a:lnTo>
                <a:lnTo>
                  <a:pt x="213" y="160"/>
                </a:lnTo>
                <a:lnTo>
                  <a:pt x="226" y="133"/>
                </a:lnTo>
                <a:lnTo>
                  <a:pt x="226" y="133"/>
                </a:lnTo>
                <a:lnTo>
                  <a:pt x="237" y="113"/>
                </a:lnTo>
                <a:lnTo>
                  <a:pt x="237" y="113"/>
                </a:lnTo>
                <a:lnTo>
                  <a:pt x="243" y="101"/>
                </a:lnTo>
                <a:lnTo>
                  <a:pt x="243" y="101"/>
                </a:lnTo>
                <a:lnTo>
                  <a:pt x="244" y="98"/>
                </a:lnTo>
                <a:lnTo>
                  <a:pt x="246" y="95"/>
                </a:lnTo>
                <a:lnTo>
                  <a:pt x="246" y="95"/>
                </a:lnTo>
                <a:lnTo>
                  <a:pt x="246" y="92"/>
                </a:lnTo>
                <a:lnTo>
                  <a:pt x="246" y="92"/>
                </a:lnTo>
                <a:close/>
                <a:moveTo>
                  <a:pt x="54" y="254"/>
                </a:moveTo>
                <a:lnTo>
                  <a:pt x="54" y="254"/>
                </a:lnTo>
                <a:lnTo>
                  <a:pt x="55" y="251"/>
                </a:lnTo>
                <a:lnTo>
                  <a:pt x="55" y="251"/>
                </a:lnTo>
                <a:lnTo>
                  <a:pt x="54" y="254"/>
                </a:lnTo>
                <a:lnTo>
                  <a:pt x="54" y="254"/>
                </a:lnTo>
                <a:lnTo>
                  <a:pt x="54" y="256"/>
                </a:lnTo>
                <a:lnTo>
                  <a:pt x="54" y="256"/>
                </a:lnTo>
                <a:lnTo>
                  <a:pt x="54" y="256"/>
                </a:lnTo>
                <a:lnTo>
                  <a:pt x="54" y="256"/>
                </a:lnTo>
                <a:lnTo>
                  <a:pt x="54" y="254"/>
                </a:lnTo>
                <a:lnTo>
                  <a:pt x="54" y="254"/>
                </a:lnTo>
                <a:close/>
                <a:moveTo>
                  <a:pt x="67" y="369"/>
                </a:moveTo>
                <a:lnTo>
                  <a:pt x="67" y="369"/>
                </a:lnTo>
                <a:lnTo>
                  <a:pt x="65" y="369"/>
                </a:lnTo>
                <a:lnTo>
                  <a:pt x="65" y="369"/>
                </a:lnTo>
                <a:lnTo>
                  <a:pt x="55" y="366"/>
                </a:lnTo>
                <a:lnTo>
                  <a:pt x="55" y="366"/>
                </a:lnTo>
                <a:lnTo>
                  <a:pt x="52" y="366"/>
                </a:lnTo>
                <a:lnTo>
                  <a:pt x="52" y="366"/>
                </a:lnTo>
                <a:lnTo>
                  <a:pt x="54" y="366"/>
                </a:lnTo>
                <a:lnTo>
                  <a:pt x="54" y="366"/>
                </a:lnTo>
                <a:lnTo>
                  <a:pt x="65" y="369"/>
                </a:lnTo>
                <a:lnTo>
                  <a:pt x="65" y="369"/>
                </a:lnTo>
                <a:lnTo>
                  <a:pt x="67" y="369"/>
                </a:lnTo>
                <a:lnTo>
                  <a:pt x="67" y="369"/>
                </a:lnTo>
                <a:lnTo>
                  <a:pt x="67" y="369"/>
                </a:lnTo>
                <a:lnTo>
                  <a:pt x="67" y="369"/>
                </a:lnTo>
                <a:lnTo>
                  <a:pt x="68" y="371"/>
                </a:lnTo>
                <a:lnTo>
                  <a:pt x="68" y="371"/>
                </a:lnTo>
                <a:lnTo>
                  <a:pt x="71" y="371"/>
                </a:lnTo>
                <a:lnTo>
                  <a:pt x="72" y="369"/>
                </a:lnTo>
                <a:lnTo>
                  <a:pt x="72" y="369"/>
                </a:lnTo>
                <a:lnTo>
                  <a:pt x="78" y="364"/>
                </a:lnTo>
                <a:lnTo>
                  <a:pt x="78" y="364"/>
                </a:lnTo>
                <a:lnTo>
                  <a:pt x="86" y="356"/>
                </a:lnTo>
                <a:lnTo>
                  <a:pt x="86" y="356"/>
                </a:lnTo>
                <a:lnTo>
                  <a:pt x="86" y="355"/>
                </a:lnTo>
                <a:lnTo>
                  <a:pt x="86" y="355"/>
                </a:lnTo>
                <a:lnTo>
                  <a:pt x="85" y="356"/>
                </a:lnTo>
                <a:lnTo>
                  <a:pt x="85" y="356"/>
                </a:lnTo>
                <a:lnTo>
                  <a:pt x="82" y="358"/>
                </a:lnTo>
                <a:lnTo>
                  <a:pt x="82" y="358"/>
                </a:lnTo>
                <a:lnTo>
                  <a:pt x="72" y="368"/>
                </a:lnTo>
                <a:lnTo>
                  <a:pt x="72" y="368"/>
                </a:lnTo>
                <a:lnTo>
                  <a:pt x="69" y="369"/>
                </a:lnTo>
                <a:lnTo>
                  <a:pt x="67" y="369"/>
                </a:lnTo>
                <a:lnTo>
                  <a:pt x="67" y="369"/>
                </a:lnTo>
                <a:close/>
                <a:moveTo>
                  <a:pt x="94" y="211"/>
                </a:moveTo>
                <a:lnTo>
                  <a:pt x="94" y="211"/>
                </a:lnTo>
                <a:lnTo>
                  <a:pt x="91" y="209"/>
                </a:lnTo>
                <a:lnTo>
                  <a:pt x="91" y="209"/>
                </a:lnTo>
                <a:lnTo>
                  <a:pt x="89" y="210"/>
                </a:lnTo>
                <a:lnTo>
                  <a:pt x="89" y="210"/>
                </a:lnTo>
                <a:lnTo>
                  <a:pt x="91" y="211"/>
                </a:lnTo>
                <a:lnTo>
                  <a:pt x="91" y="211"/>
                </a:lnTo>
                <a:lnTo>
                  <a:pt x="91" y="213"/>
                </a:lnTo>
                <a:lnTo>
                  <a:pt x="91" y="213"/>
                </a:lnTo>
                <a:lnTo>
                  <a:pt x="92" y="211"/>
                </a:lnTo>
                <a:lnTo>
                  <a:pt x="94" y="211"/>
                </a:lnTo>
                <a:lnTo>
                  <a:pt x="94" y="211"/>
                </a:lnTo>
                <a:lnTo>
                  <a:pt x="94" y="213"/>
                </a:lnTo>
                <a:lnTo>
                  <a:pt x="94" y="214"/>
                </a:lnTo>
                <a:lnTo>
                  <a:pt x="94" y="214"/>
                </a:lnTo>
                <a:lnTo>
                  <a:pt x="94" y="216"/>
                </a:lnTo>
                <a:lnTo>
                  <a:pt x="94" y="216"/>
                </a:lnTo>
                <a:lnTo>
                  <a:pt x="94" y="217"/>
                </a:lnTo>
                <a:lnTo>
                  <a:pt x="94" y="217"/>
                </a:lnTo>
                <a:lnTo>
                  <a:pt x="95" y="220"/>
                </a:lnTo>
                <a:lnTo>
                  <a:pt x="95" y="220"/>
                </a:lnTo>
                <a:lnTo>
                  <a:pt x="96" y="219"/>
                </a:lnTo>
                <a:lnTo>
                  <a:pt x="96" y="219"/>
                </a:lnTo>
                <a:lnTo>
                  <a:pt x="95" y="217"/>
                </a:lnTo>
                <a:lnTo>
                  <a:pt x="96" y="216"/>
                </a:lnTo>
                <a:lnTo>
                  <a:pt x="96" y="216"/>
                </a:lnTo>
                <a:lnTo>
                  <a:pt x="98" y="214"/>
                </a:lnTo>
                <a:lnTo>
                  <a:pt x="98" y="214"/>
                </a:lnTo>
                <a:lnTo>
                  <a:pt x="98" y="213"/>
                </a:lnTo>
                <a:lnTo>
                  <a:pt x="98" y="210"/>
                </a:lnTo>
                <a:lnTo>
                  <a:pt x="98" y="210"/>
                </a:lnTo>
                <a:lnTo>
                  <a:pt x="95" y="211"/>
                </a:lnTo>
                <a:lnTo>
                  <a:pt x="94" y="211"/>
                </a:lnTo>
                <a:lnTo>
                  <a:pt x="94" y="211"/>
                </a:lnTo>
                <a:close/>
                <a:moveTo>
                  <a:pt x="27" y="317"/>
                </a:moveTo>
                <a:lnTo>
                  <a:pt x="27" y="317"/>
                </a:lnTo>
                <a:lnTo>
                  <a:pt x="25" y="315"/>
                </a:lnTo>
                <a:lnTo>
                  <a:pt x="27" y="314"/>
                </a:lnTo>
                <a:lnTo>
                  <a:pt x="27" y="314"/>
                </a:lnTo>
                <a:lnTo>
                  <a:pt x="28" y="311"/>
                </a:lnTo>
                <a:lnTo>
                  <a:pt x="28" y="311"/>
                </a:lnTo>
                <a:lnTo>
                  <a:pt x="31" y="302"/>
                </a:lnTo>
                <a:lnTo>
                  <a:pt x="31" y="302"/>
                </a:lnTo>
                <a:lnTo>
                  <a:pt x="32" y="291"/>
                </a:lnTo>
                <a:lnTo>
                  <a:pt x="32" y="291"/>
                </a:lnTo>
                <a:lnTo>
                  <a:pt x="38" y="273"/>
                </a:lnTo>
                <a:lnTo>
                  <a:pt x="47" y="254"/>
                </a:lnTo>
                <a:lnTo>
                  <a:pt x="47" y="254"/>
                </a:lnTo>
                <a:lnTo>
                  <a:pt x="59" y="230"/>
                </a:lnTo>
                <a:lnTo>
                  <a:pt x="59" y="230"/>
                </a:lnTo>
                <a:lnTo>
                  <a:pt x="75" y="204"/>
                </a:lnTo>
                <a:lnTo>
                  <a:pt x="75" y="204"/>
                </a:lnTo>
                <a:lnTo>
                  <a:pt x="81" y="196"/>
                </a:lnTo>
                <a:lnTo>
                  <a:pt x="81" y="196"/>
                </a:lnTo>
                <a:lnTo>
                  <a:pt x="89" y="186"/>
                </a:lnTo>
                <a:lnTo>
                  <a:pt x="89" y="186"/>
                </a:lnTo>
                <a:lnTo>
                  <a:pt x="95" y="180"/>
                </a:lnTo>
                <a:lnTo>
                  <a:pt x="102" y="175"/>
                </a:lnTo>
                <a:lnTo>
                  <a:pt x="102" y="175"/>
                </a:lnTo>
                <a:lnTo>
                  <a:pt x="102" y="173"/>
                </a:lnTo>
                <a:lnTo>
                  <a:pt x="102" y="173"/>
                </a:lnTo>
                <a:lnTo>
                  <a:pt x="102" y="173"/>
                </a:lnTo>
                <a:lnTo>
                  <a:pt x="102" y="173"/>
                </a:lnTo>
                <a:lnTo>
                  <a:pt x="101" y="175"/>
                </a:lnTo>
                <a:lnTo>
                  <a:pt x="101" y="175"/>
                </a:lnTo>
                <a:lnTo>
                  <a:pt x="92" y="177"/>
                </a:lnTo>
                <a:lnTo>
                  <a:pt x="85" y="182"/>
                </a:lnTo>
                <a:lnTo>
                  <a:pt x="85" y="182"/>
                </a:lnTo>
                <a:lnTo>
                  <a:pt x="71" y="193"/>
                </a:lnTo>
                <a:lnTo>
                  <a:pt x="71" y="193"/>
                </a:lnTo>
                <a:lnTo>
                  <a:pt x="67" y="196"/>
                </a:lnTo>
                <a:lnTo>
                  <a:pt x="62" y="200"/>
                </a:lnTo>
                <a:lnTo>
                  <a:pt x="62" y="200"/>
                </a:lnTo>
                <a:lnTo>
                  <a:pt x="49" y="217"/>
                </a:lnTo>
                <a:lnTo>
                  <a:pt x="49" y="217"/>
                </a:lnTo>
                <a:lnTo>
                  <a:pt x="44" y="229"/>
                </a:lnTo>
                <a:lnTo>
                  <a:pt x="44" y="229"/>
                </a:lnTo>
                <a:lnTo>
                  <a:pt x="38" y="241"/>
                </a:lnTo>
                <a:lnTo>
                  <a:pt x="38" y="241"/>
                </a:lnTo>
                <a:lnTo>
                  <a:pt x="31" y="260"/>
                </a:lnTo>
                <a:lnTo>
                  <a:pt x="31" y="260"/>
                </a:lnTo>
                <a:lnTo>
                  <a:pt x="22" y="280"/>
                </a:lnTo>
                <a:lnTo>
                  <a:pt x="15" y="301"/>
                </a:lnTo>
                <a:lnTo>
                  <a:pt x="15" y="301"/>
                </a:lnTo>
                <a:lnTo>
                  <a:pt x="8" y="327"/>
                </a:lnTo>
                <a:lnTo>
                  <a:pt x="8" y="327"/>
                </a:lnTo>
                <a:lnTo>
                  <a:pt x="5" y="341"/>
                </a:lnTo>
                <a:lnTo>
                  <a:pt x="5" y="341"/>
                </a:lnTo>
                <a:lnTo>
                  <a:pt x="5" y="346"/>
                </a:lnTo>
                <a:lnTo>
                  <a:pt x="5" y="346"/>
                </a:lnTo>
                <a:lnTo>
                  <a:pt x="5" y="346"/>
                </a:lnTo>
                <a:lnTo>
                  <a:pt x="5" y="346"/>
                </a:lnTo>
                <a:lnTo>
                  <a:pt x="5" y="345"/>
                </a:lnTo>
                <a:lnTo>
                  <a:pt x="5" y="345"/>
                </a:lnTo>
                <a:lnTo>
                  <a:pt x="8" y="341"/>
                </a:lnTo>
                <a:lnTo>
                  <a:pt x="13" y="338"/>
                </a:lnTo>
                <a:lnTo>
                  <a:pt x="13" y="338"/>
                </a:lnTo>
                <a:lnTo>
                  <a:pt x="21" y="334"/>
                </a:lnTo>
                <a:lnTo>
                  <a:pt x="21" y="334"/>
                </a:lnTo>
                <a:lnTo>
                  <a:pt x="22" y="332"/>
                </a:lnTo>
                <a:lnTo>
                  <a:pt x="24" y="331"/>
                </a:lnTo>
                <a:lnTo>
                  <a:pt x="24" y="331"/>
                </a:lnTo>
                <a:lnTo>
                  <a:pt x="27" y="317"/>
                </a:lnTo>
                <a:lnTo>
                  <a:pt x="27" y="317"/>
                </a:lnTo>
                <a:close/>
                <a:moveTo>
                  <a:pt x="219" y="180"/>
                </a:moveTo>
                <a:lnTo>
                  <a:pt x="219" y="180"/>
                </a:lnTo>
                <a:lnTo>
                  <a:pt x="217" y="179"/>
                </a:lnTo>
                <a:lnTo>
                  <a:pt x="219" y="177"/>
                </a:lnTo>
                <a:lnTo>
                  <a:pt x="219" y="177"/>
                </a:lnTo>
                <a:lnTo>
                  <a:pt x="220" y="176"/>
                </a:lnTo>
                <a:lnTo>
                  <a:pt x="220" y="176"/>
                </a:lnTo>
                <a:lnTo>
                  <a:pt x="221" y="175"/>
                </a:lnTo>
                <a:lnTo>
                  <a:pt x="221" y="175"/>
                </a:lnTo>
                <a:lnTo>
                  <a:pt x="223" y="173"/>
                </a:lnTo>
                <a:lnTo>
                  <a:pt x="223" y="173"/>
                </a:lnTo>
                <a:lnTo>
                  <a:pt x="226" y="165"/>
                </a:lnTo>
                <a:lnTo>
                  <a:pt x="226" y="165"/>
                </a:lnTo>
                <a:lnTo>
                  <a:pt x="233" y="148"/>
                </a:lnTo>
                <a:lnTo>
                  <a:pt x="233" y="148"/>
                </a:lnTo>
                <a:lnTo>
                  <a:pt x="238" y="135"/>
                </a:lnTo>
                <a:lnTo>
                  <a:pt x="238" y="135"/>
                </a:lnTo>
                <a:lnTo>
                  <a:pt x="247" y="116"/>
                </a:lnTo>
                <a:lnTo>
                  <a:pt x="247" y="116"/>
                </a:lnTo>
                <a:lnTo>
                  <a:pt x="251" y="106"/>
                </a:lnTo>
                <a:lnTo>
                  <a:pt x="251" y="106"/>
                </a:lnTo>
                <a:lnTo>
                  <a:pt x="254" y="101"/>
                </a:lnTo>
                <a:lnTo>
                  <a:pt x="254" y="101"/>
                </a:lnTo>
                <a:lnTo>
                  <a:pt x="256" y="98"/>
                </a:lnTo>
                <a:lnTo>
                  <a:pt x="257" y="98"/>
                </a:lnTo>
                <a:lnTo>
                  <a:pt x="257" y="98"/>
                </a:lnTo>
                <a:lnTo>
                  <a:pt x="258" y="98"/>
                </a:lnTo>
                <a:lnTo>
                  <a:pt x="258" y="98"/>
                </a:lnTo>
                <a:lnTo>
                  <a:pt x="254" y="106"/>
                </a:lnTo>
                <a:lnTo>
                  <a:pt x="250" y="115"/>
                </a:lnTo>
                <a:lnTo>
                  <a:pt x="250" y="115"/>
                </a:lnTo>
                <a:lnTo>
                  <a:pt x="254" y="112"/>
                </a:lnTo>
                <a:lnTo>
                  <a:pt x="254" y="112"/>
                </a:lnTo>
                <a:lnTo>
                  <a:pt x="254" y="112"/>
                </a:lnTo>
                <a:lnTo>
                  <a:pt x="254" y="112"/>
                </a:lnTo>
                <a:lnTo>
                  <a:pt x="257" y="106"/>
                </a:lnTo>
                <a:lnTo>
                  <a:pt x="257" y="106"/>
                </a:lnTo>
                <a:lnTo>
                  <a:pt x="257" y="105"/>
                </a:lnTo>
                <a:lnTo>
                  <a:pt x="257" y="105"/>
                </a:lnTo>
                <a:lnTo>
                  <a:pt x="258" y="102"/>
                </a:lnTo>
                <a:lnTo>
                  <a:pt x="258" y="102"/>
                </a:lnTo>
                <a:lnTo>
                  <a:pt x="260" y="99"/>
                </a:lnTo>
                <a:lnTo>
                  <a:pt x="260" y="99"/>
                </a:lnTo>
                <a:lnTo>
                  <a:pt x="261" y="95"/>
                </a:lnTo>
                <a:lnTo>
                  <a:pt x="261" y="95"/>
                </a:lnTo>
                <a:lnTo>
                  <a:pt x="261" y="94"/>
                </a:lnTo>
                <a:lnTo>
                  <a:pt x="261" y="94"/>
                </a:lnTo>
                <a:lnTo>
                  <a:pt x="261" y="92"/>
                </a:lnTo>
                <a:lnTo>
                  <a:pt x="258" y="92"/>
                </a:lnTo>
                <a:lnTo>
                  <a:pt x="258" y="92"/>
                </a:lnTo>
                <a:lnTo>
                  <a:pt x="250" y="95"/>
                </a:lnTo>
                <a:lnTo>
                  <a:pt x="250" y="95"/>
                </a:lnTo>
                <a:lnTo>
                  <a:pt x="250" y="96"/>
                </a:lnTo>
                <a:lnTo>
                  <a:pt x="250" y="96"/>
                </a:lnTo>
                <a:lnTo>
                  <a:pt x="246" y="106"/>
                </a:lnTo>
                <a:lnTo>
                  <a:pt x="246" y="106"/>
                </a:lnTo>
                <a:lnTo>
                  <a:pt x="238" y="121"/>
                </a:lnTo>
                <a:lnTo>
                  <a:pt x="238" y="121"/>
                </a:lnTo>
                <a:lnTo>
                  <a:pt x="233" y="132"/>
                </a:lnTo>
                <a:lnTo>
                  <a:pt x="233" y="132"/>
                </a:lnTo>
                <a:lnTo>
                  <a:pt x="226" y="145"/>
                </a:lnTo>
                <a:lnTo>
                  <a:pt x="226" y="145"/>
                </a:lnTo>
                <a:lnTo>
                  <a:pt x="223" y="150"/>
                </a:lnTo>
                <a:lnTo>
                  <a:pt x="223" y="150"/>
                </a:lnTo>
                <a:lnTo>
                  <a:pt x="214" y="165"/>
                </a:lnTo>
                <a:lnTo>
                  <a:pt x="214" y="165"/>
                </a:lnTo>
                <a:lnTo>
                  <a:pt x="202" y="187"/>
                </a:lnTo>
                <a:lnTo>
                  <a:pt x="202" y="187"/>
                </a:lnTo>
                <a:lnTo>
                  <a:pt x="192" y="203"/>
                </a:lnTo>
                <a:lnTo>
                  <a:pt x="182" y="217"/>
                </a:lnTo>
                <a:lnTo>
                  <a:pt x="182" y="217"/>
                </a:lnTo>
                <a:lnTo>
                  <a:pt x="177" y="223"/>
                </a:lnTo>
                <a:lnTo>
                  <a:pt x="172" y="227"/>
                </a:lnTo>
                <a:lnTo>
                  <a:pt x="172" y="227"/>
                </a:lnTo>
                <a:lnTo>
                  <a:pt x="170" y="227"/>
                </a:lnTo>
                <a:lnTo>
                  <a:pt x="170" y="227"/>
                </a:lnTo>
                <a:lnTo>
                  <a:pt x="175" y="229"/>
                </a:lnTo>
                <a:lnTo>
                  <a:pt x="177" y="227"/>
                </a:lnTo>
                <a:lnTo>
                  <a:pt x="177" y="227"/>
                </a:lnTo>
                <a:lnTo>
                  <a:pt x="180" y="226"/>
                </a:lnTo>
                <a:lnTo>
                  <a:pt x="180" y="226"/>
                </a:lnTo>
                <a:lnTo>
                  <a:pt x="192" y="217"/>
                </a:lnTo>
                <a:lnTo>
                  <a:pt x="192" y="217"/>
                </a:lnTo>
                <a:lnTo>
                  <a:pt x="193" y="214"/>
                </a:lnTo>
                <a:lnTo>
                  <a:pt x="193" y="214"/>
                </a:lnTo>
                <a:lnTo>
                  <a:pt x="202" y="206"/>
                </a:lnTo>
                <a:lnTo>
                  <a:pt x="202" y="206"/>
                </a:lnTo>
                <a:lnTo>
                  <a:pt x="207" y="199"/>
                </a:lnTo>
                <a:lnTo>
                  <a:pt x="207" y="199"/>
                </a:lnTo>
                <a:lnTo>
                  <a:pt x="211" y="193"/>
                </a:lnTo>
                <a:lnTo>
                  <a:pt x="211" y="193"/>
                </a:lnTo>
                <a:lnTo>
                  <a:pt x="211" y="192"/>
                </a:lnTo>
                <a:lnTo>
                  <a:pt x="211" y="192"/>
                </a:lnTo>
                <a:lnTo>
                  <a:pt x="210" y="190"/>
                </a:lnTo>
                <a:lnTo>
                  <a:pt x="211" y="189"/>
                </a:lnTo>
                <a:lnTo>
                  <a:pt x="211" y="189"/>
                </a:lnTo>
                <a:lnTo>
                  <a:pt x="211" y="187"/>
                </a:lnTo>
                <a:lnTo>
                  <a:pt x="211" y="187"/>
                </a:lnTo>
                <a:lnTo>
                  <a:pt x="214" y="186"/>
                </a:lnTo>
                <a:lnTo>
                  <a:pt x="214" y="186"/>
                </a:lnTo>
                <a:lnTo>
                  <a:pt x="216" y="184"/>
                </a:lnTo>
                <a:lnTo>
                  <a:pt x="216" y="184"/>
                </a:lnTo>
                <a:lnTo>
                  <a:pt x="219" y="180"/>
                </a:lnTo>
                <a:lnTo>
                  <a:pt x="219" y="180"/>
                </a:lnTo>
                <a:close/>
                <a:moveTo>
                  <a:pt x="8" y="352"/>
                </a:moveTo>
                <a:lnTo>
                  <a:pt x="8" y="352"/>
                </a:lnTo>
                <a:lnTo>
                  <a:pt x="8" y="352"/>
                </a:lnTo>
                <a:lnTo>
                  <a:pt x="8" y="352"/>
                </a:lnTo>
                <a:lnTo>
                  <a:pt x="22" y="355"/>
                </a:lnTo>
                <a:lnTo>
                  <a:pt x="22" y="355"/>
                </a:lnTo>
                <a:lnTo>
                  <a:pt x="34" y="358"/>
                </a:lnTo>
                <a:lnTo>
                  <a:pt x="34" y="358"/>
                </a:lnTo>
                <a:lnTo>
                  <a:pt x="45" y="359"/>
                </a:lnTo>
                <a:lnTo>
                  <a:pt x="45" y="359"/>
                </a:lnTo>
                <a:lnTo>
                  <a:pt x="64" y="364"/>
                </a:lnTo>
                <a:lnTo>
                  <a:pt x="64" y="364"/>
                </a:lnTo>
                <a:lnTo>
                  <a:pt x="71" y="365"/>
                </a:lnTo>
                <a:lnTo>
                  <a:pt x="71" y="365"/>
                </a:lnTo>
                <a:lnTo>
                  <a:pt x="72" y="365"/>
                </a:lnTo>
                <a:lnTo>
                  <a:pt x="72" y="365"/>
                </a:lnTo>
                <a:lnTo>
                  <a:pt x="79" y="356"/>
                </a:lnTo>
                <a:lnTo>
                  <a:pt x="79" y="356"/>
                </a:lnTo>
                <a:lnTo>
                  <a:pt x="85" y="351"/>
                </a:lnTo>
                <a:lnTo>
                  <a:pt x="85" y="351"/>
                </a:lnTo>
                <a:lnTo>
                  <a:pt x="86" y="351"/>
                </a:lnTo>
                <a:lnTo>
                  <a:pt x="86" y="351"/>
                </a:lnTo>
                <a:lnTo>
                  <a:pt x="82" y="351"/>
                </a:lnTo>
                <a:lnTo>
                  <a:pt x="82" y="351"/>
                </a:lnTo>
                <a:lnTo>
                  <a:pt x="75" y="351"/>
                </a:lnTo>
                <a:lnTo>
                  <a:pt x="68" y="351"/>
                </a:lnTo>
                <a:lnTo>
                  <a:pt x="68" y="351"/>
                </a:lnTo>
                <a:lnTo>
                  <a:pt x="67" y="349"/>
                </a:lnTo>
                <a:lnTo>
                  <a:pt x="67" y="348"/>
                </a:lnTo>
                <a:lnTo>
                  <a:pt x="67" y="348"/>
                </a:lnTo>
                <a:lnTo>
                  <a:pt x="67" y="348"/>
                </a:lnTo>
                <a:lnTo>
                  <a:pt x="67" y="348"/>
                </a:lnTo>
                <a:lnTo>
                  <a:pt x="62" y="346"/>
                </a:lnTo>
                <a:lnTo>
                  <a:pt x="62" y="346"/>
                </a:lnTo>
                <a:lnTo>
                  <a:pt x="42" y="341"/>
                </a:lnTo>
                <a:lnTo>
                  <a:pt x="42" y="341"/>
                </a:lnTo>
                <a:lnTo>
                  <a:pt x="38" y="341"/>
                </a:lnTo>
                <a:lnTo>
                  <a:pt x="32" y="339"/>
                </a:lnTo>
                <a:lnTo>
                  <a:pt x="32" y="339"/>
                </a:lnTo>
                <a:lnTo>
                  <a:pt x="30" y="339"/>
                </a:lnTo>
                <a:lnTo>
                  <a:pt x="30" y="339"/>
                </a:lnTo>
                <a:lnTo>
                  <a:pt x="28" y="339"/>
                </a:lnTo>
                <a:lnTo>
                  <a:pt x="28" y="339"/>
                </a:lnTo>
                <a:lnTo>
                  <a:pt x="24" y="341"/>
                </a:lnTo>
                <a:lnTo>
                  <a:pt x="24" y="341"/>
                </a:lnTo>
                <a:lnTo>
                  <a:pt x="21" y="342"/>
                </a:lnTo>
                <a:lnTo>
                  <a:pt x="21" y="342"/>
                </a:lnTo>
                <a:lnTo>
                  <a:pt x="17" y="345"/>
                </a:lnTo>
                <a:lnTo>
                  <a:pt x="17" y="345"/>
                </a:lnTo>
                <a:lnTo>
                  <a:pt x="10" y="351"/>
                </a:lnTo>
                <a:lnTo>
                  <a:pt x="10" y="351"/>
                </a:lnTo>
                <a:lnTo>
                  <a:pt x="8" y="352"/>
                </a:lnTo>
                <a:lnTo>
                  <a:pt x="8" y="352"/>
                </a:lnTo>
                <a:close/>
                <a:moveTo>
                  <a:pt x="210" y="71"/>
                </a:moveTo>
                <a:lnTo>
                  <a:pt x="210" y="71"/>
                </a:lnTo>
                <a:lnTo>
                  <a:pt x="211" y="72"/>
                </a:lnTo>
                <a:lnTo>
                  <a:pt x="211" y="72"/>
                </a:lnTo>
                <a:lnTo>
                  <a:pt x="213" y="72"/>
                </a:lnTo>
                <a:lnTo>
                  <a:pt x="214" y="72"/>
                </a:lnTo>
                <a:lnTo>
                  <a:pt x="214" y="72"/>
                </a:lnTo>
                <a:lnTo>
                  <a:pt x="221" y="69"/>
                </a:lnTo>
                <a:lnTo>
                  <a:pt x="221" y="69"/>
                </a:lnTo>
                <a:lnTo>
                  <a:pt x="223" y="69"/>
                </a:lnTo>
                <a:lnTo>
                  <a:pt x="223" y="69"/>
                </a:lnTo>
                <a:lnTo>
                  <a:pt x="226" y="68"/>
                </a:lnTo>
                <a:lnTo>
                  <a:pt x="226" y="68"/>
                </a:lnTo>
                <a:lnTo>
                  <a:pt x="227" y="67"/>
                </a:lnTo>
                <a:lnTo>
                  <a:pt x="227" y="67"/>
                </a:lnTo>
                <a:lnTo>
                  <a:pt x="230" y="67"/>
                </a:lnTo>
                <a:lnTo>
                  <a:pt x="230" y="65"/>
                </a:lnTo>
                <a:lnTo>
                  <a:pt x="230" y="65"/>
                </a:lnTo>
                <a:lnTo>
                  <a:pt x="231" y="64"/>
                </a:lnTo>
                <a:lnTo>
                  <a:pt x="231" y="64"/>
                </a:lnTo>
                <a:lnTo>
                  <a:pt x="236" y="61"/>
                </a:lnTo>
                <a:lnTo>
                  <a:pt x="236" y="61"/>
                </a:lnTo>
                <a:lnTo>
                  <a:pt x="244" y="55"/>
                </a:lnTo>
                <a:lnTo>
                  <a:pt x="244" y="55"/>
                </a:lnTo>
                <a:lnTo>
                  <a:pt x="257" y="44"/>
                </a:lnTo>
                <a:lnTo>
                  <a:pt x="257" y="44"/>
                </a:lnTo>
                <a:lnTo>
                  <a:pt x="263" y="37"/>
                </a:lnTo>
                <a:lnTo>
                  <a:pt x="263" y="37"/>
                </a:lnTo>
                <a:lnTo>
                  <a:pt x="278" y="24"/>
                </a:lnTo>
                <a:lnTo>
                  <a:pt x="278" y="24"/>
                </a:lnTo>
                <a:lnTo>
                  <a:pt x="287" y="15"/>
                </a:lnTo>
                <a:lnTo>
                  <a:pt x="287" y="15"/>
                </a:lnTo>
                <a:lnTo>
                  <a:pt x="294" y="8"/>
                </a:lnTo>
                <a:lnTo>
                  <a:pt x="294" y="8"/>
                </a:lnTo>
                <a:lnTo>
                  <a:pt x="294" y="8"/>
                </a:lnTo>
                <a:lnTo>
                  <a:pt x="294" y="8"/>
                </a:lnTo>
                <a:lnTo>
                  <a:pt x="288" y="8"/>
                </a:lnTo>
                <a:lnTo>
                  <a:pt x="288" y="8"/>
                </a:lnTo>
                <a:lnTo>
                  <a:pt x="278" y="10"/>
                </a:lnTo>
                <a:lnTo>
                  <a:pt x="278" y="10"/>
                </a:lnTo>
                <a:lnTo>
                  <a:pt x="275" y="13"/>
                </a:lnTo>
                <a:lnTo>
                  <a:pt x="275" y="13"/>
                </a:lnTo>
                <a:lnTo>
                  <a:pt x="271" y="15"/>
                </a:lnTo>
                <a:lnTo>
                  <a:pt x="271" y="15"/>
                </a:lnTo>
                <a:lnTo>
                  <a:pt x="263" y="22"/>
                </a:lnTo>
                <a:lnTo>
                  <a:pt x="263" y="22"/>
                </a:lnTo>
                <a:lnTo>
                  <a:pt x="257" y="28"/>
                </a:lnTo>
                <a:lnTo>
                  <a:pt x="257" y="28"/>
                </a:lnTo>
                <a:lnTo>
                  <a:pt x="251" y="32"/>
                </a:lnTo>
                <a:lnTo>
                  <a:pt x="251" y="32"/>
                </a:lnTo>
                <a:lnTo>
                  <a:pt x="246" y="40"/>
                </a:lnTo>
                <a:lnTo>
                  <a:pt x="246" y="40"/>
                </a:lnTo>
                <a:lnTo>
                  <a:pt x="230" y="52"/>
                </a:lnTo>
                <a:lnTo>
                  <a:pt x="230" y="52"/>
                </a:lnTo>
                <a:lnTo>
                  <a:pt x="211" y="69"/>
                </a:lnTo>
                <a:lnTo>
                  <a:pt x="211" y="69"/>
                </a:lnTo>
                <a:lnTo>
                  <a:pt x="210" y="71"/>
                </a:lnTo>
                <a:lnTo>
                  <a:pt x="210" y="71"/>
                </a:lnTo>
                <a:close/>
                <a:moveTo>
                  <a:pt x="132" y="254"/>
                </a:moveTo>
                <a:lnTo>
                  <a:pt x="132" y="254"/>
                </a:lnTo>
                <a:lnTo>
                  <a:pt x="135" y="254"/>
                </a:lnTo>
                <a:lnTo>
                  <a:pt x="135" y="254"/>
                </a:lnTo>
                <a:lnTo>
                  <a:pt x="136" y="254"/>
                </a:lnTo>
                <a:lnTo>
                  <a:pt x="139" y="256"/>
                </a:lnTo>
                <a:lnTo>
                  <a:pt x="139" y="256"/>
                </a:lnTo>
                <a:lnTo>
                  <a:pt x="140" y="257"/>
                </a:lnTo>
                <a:lnTo>
                  <a:pt x="140" y="257"/>
                </a:lnTo>
                <a:lnTo>
                  <a:pt x="142" y="258"/>
                </a:lnTo>
                <a:lnTo>
                  <a:pt x="142" y="258"/>
                </a:lnTo>
                <a:lnTo>
                  <a:pt x="146" y="263"/>
                </a:lnTo>
                <a:lnTo>
                  <a:pt x="146" y="263"/>
                </a:lnTo>
                <a:lnTo>
                  <a:pt x="149" y="267"/>
                </a:lnTo>
                <a:lnTo>
                  <a:pt x="149" y="267"/>
                </a:lnTo>
                <a:lnTo>
                  <a:pt x="152" y="268"/>
                </a:lnTo>
                <a:lnTo>
                  <a:pt x="152" y="268"/>
                </a:lnTo>
                <a:lnTo>
                  <a:pt x="157" y="270"/>
                </a:lnTo>
                <a:lnTo>
                  <a:pt x="165" y="270"/>
                </a:lnTo>
                <a:lnTo>
                  <a:pt x="165" y="270"/>
                </a:lnTo>
                <a:lnTo>
                  <a:pt x="170" y="268"/>
                </a:lnTo>
                <a:lnTo>
                  <a:pt x="176" y="267"/>
                </a:lnTo>
                <a:lnTo>
                  <a:pt x="176" y="267"/>
                </a:lnTo>
                <a:lnTo>
                  <a:pt x="184" y="261"/>
                </a:lnTo>
                <a:lnTo>
                  <a:pt x="184" y="261"/>
                </a:lnTo>
                <a:lnTo>
                  <a:pt x="186" y="260"/>
                </a:lnTo>
                <a:lnTo>
                  <a:pt x="186" y="260"/>
                </a:lnTo>
                <a:lnTo>
                  <a:pt x="175" y="261"/>
                </a:lnTo>
                <a:lnTo>
                  <a:pt x="175" y="261"/>
                </a:lnTo>
                <a:lnTo>
                  <a:pt x="169" y="261"/>
                </a:lnTo>
                <a:lnTo>
                  <a:pt x="163" y="261"/>
                </a:lnTo>
                <a:lnTo>
                  <a:pt x="163" y="261"/>
                </a:lnTo>
                <a:lnTo>
                  <a:pt x="159" y="260"/>
                </a:lnTo>
                <a:lnTo>
                  <a:pt x="156" y="257"/>
                </a:lnTo>
                <a:lnTo>
                  <a:pt x="156" y="257"/>
                </a:lnTo>
                <a:lnTo>
                  <a:pt x="152" y="253"/>
                </a:lnTo>
                <a:lnTo>
                  <a:pt x="152" y="253"/>
                </a:lnTo>
                <a:lnTo>
                  <a:pt x="146" y="250"/>
                </a:lnTo>
                <a:lnTo>
                  <a:pt x="140" y="248"/>
                </a:lnTo>
                <a:lnTo>
                  <a:pt x="140" y="248"/>
                </a:lnTo>
                <a:lnTo>
                  <a:pt x="138" y="250"/>
                </a:lnTo>
                <a:lnTo>
                  <a:pt x="138" y="250"/>
                </a:lnTo>
                <a:lnTo>
                  <a:pt x="132" y="254"/>
                </a:lnTo>
                <a:lnTo>
                  <a:pt x="132" y="254"/>
                </a:lnTo>
                <a:lnTo>
                  <a:pt x="132" y="254"/>
                </a:lnTo>
                <a:lnTo>
                  <a:pt x="132" y="254"/>
                </a:lnTo>
                <a:close/>
                <a:moveTo>
                  <a:pt x="254" y="89"/>
                </a:moveTo>
                <a:lnTo>
                  <a:pt x="254" y="89"/>
                </a:lnTo>
                <a:lnTo>
                  <a:pt x="257" y="88"/>
                </a:lnTo>
                <a:lnTo>
                  <a:pt x="257" y="88"/>
                </a:lnTo>
                <a:lnTo>
                  <a:pt x="258" y="86"/>
                </a:lnTo>
                <a:lnTo>
                  <a:pt x="258" y="86"/>
                </a:lnTo>
                <a:lnTo>
                  <a:pt x="260" y="86"/>
                </a:lnTo>
                <a:lnTo>
                  <a:pt x="260" y="86"/>
                </a:lnTo>
                <a:lnTo>
                  <a:pt x="260" y="86"/>
                </a:lnTo>
                <a:lnTo>
                  <a:pt x="260" y="85"/>
                </a:lnTo>
                <a:lnTo>
                  <a:pt x="258" y="85"/>
                </a:lnTo>
                <a:lnTo>
                  <a:pt x="258" y="85"/>
                </a:lnTo>
                <a:lnTo>
                  <a:pt x="250" y="81"/>
                </a:lnTo>
                <a:lnTo>
                  <a:pt x="250" y="81"/>
                </a:lnTo>
                <a:lnTo>
                  <a:pt x="241" y="76"/>
                </a:lnTo>
                <a:lnTo>
                  <a:pt x="241" y="76"/>
                </a:lnTo>
                <a:lnTo>
                  <a:pt x="236" y="74"/>
                </a:lnTo>
                <a:lnTo>
                  <a:pt x="236" y="74"/>
                </a:lnTo>
                <a:lnTo>
                  <a:pt x="230" y="72"/>
                </a:lnTo>
                <a:lnTo>
                  <a:pt x="230" y="72"/>
                </a:lnTo>
                <a:lnTo>
                  <a:pt x="229" y="72"/>
                </a:lnTo>
                <a:lnTo>
                  <a:pt x="229" y="72"/>
                </a:lnTo>
                <a:lnTo>
                  <a:pt x="220" y="75"/>
                </a:lnTo>
                <a:lnTo>
                  <a:pt x="220" y="75"/>
                </a:lnTo>
                <a:lnTo>
                  <a:pt x="219" y="75"/>
                </a:lnTo>
                <a:lnTo>
                  <a:pt x="219" y="75"/>
                </a:lnTo>
                <a:lnTo>
                  <a:pt x="219" y="75"/>
                </a:lnTo>
                <a:lnTo>
                  <a:pt x="219" y="75"/>
                </a:lnTo>
                <a:lnTo>
                  <a:pt x="224" y="78"/>
                </a:lnTo>
                <a:lnTo>
                  <a:pt x="224" y="78"/>
                </a:lnTo>
                <a:lnTo>
                  <a:pt x="231" y="81"/>
                </a:lnTo>
                <a:lnTo>
                  <a:pt x="231" y="81"/>
                </a:lnTo>
                <a:lnTo>
                  <a:pt x="244" y="85"/>
                </a:lnTo>
                <a:lnTo>
                  <a:pt x="244" y="85"/>
                </a:lnTo>
                <a:lnTo>
                  <a:pt x="250" y="88"/>
                </a:lnTo>
                <a:lnTo>
                  <a:pt x="250" y="88"/>
                </a:lnTo>
                <a:lnTo>
                  <a:pt x="253" y="89"/>
                </a:lnTo>
                <a:lnTo>
                  <a:pt x="253" y="89"/>
                </a:lnTo>
                <a:lnTo>
                  <a:pt x="254" y="89"/>
                </a:lnTo>
                <a:lnTo>
                  <a:pt x="254" y="89"/>
                </a:lnTo>
                <a:lnTo>
                  <a:pt x="254" y="89"/>
                </a:lnTo>
                <a:lnTo>
                  <a:pt x="254" y="89"/>
                </a:lnTo>
                <a:close/>
                <a:moveTo>
                  <a:pt x="294" y="106"/>
                </a:moveTo>
                <a:lnTo>
                  <a:pt x="294" y="106"/>
                </a:lnTo>
                <a:lnTo>
                  <a:pt x="297" y="108"/>
                </a:lnTo>
                <a:lnTo>
                  <a:pt x="297" y="108"/>
                </a:lnTo>
                <a:lnTo>
                  <a:pt x="301" y="108"/>
                </a:lnTo>
                <a:lnTo>
                  <a:pt x="301" y="108"/>
                </a:lnTo>
                <a:lnTo>
                  <a:pt x="310" y="111"/>
                </a:lnTo>
                <a:lnTo>
                  <a:pt x="310" y="111"/>
                </a:lnTo>
                <a:lnTo>
                  <a:pt x="312" y="111"/>
                </a:lnTo>
                <a:lnTo>
                  <a:pt x="314" y="109"/>
                </a:lnTo>
                <a:lnTo>
                  <a:pt x="314" y="109"/>
                </a:lnTo>
                <a:lnTo>
                  <a:pt x="322" y="103"/>
                </a:lnTo>
                <a:lnTo>
                  <a:pt x="322" y="103"/>
                </a:lnTo>
                <a:lnTo>
                  <a:pt x="324" y="103"/>
                </a:lnTo>
                <a:lnTo>
                  <a:pt x="324" y="103"/>
                </a:lnTo>
                <a:lnTo>
                  <a:pt x="324" y="103"/>
                </a:lnTo>
                <a:lnTo>
                  <a:pt x="324" y="103"/>
                </a:lnTo>
                <a:lnTo>
                  <a:pt x="315" y="101"/>
                </a:lnTo>
                <a:lnTo>
                  <a:pt x="315" y="101"/>
                </a:lnTo>
                <a:lnTo>
                  <a:pt x="307" y="99"/>
                </a:lnTo>
                <a:lnTo>
                  <a:pt x="298" y="96"/>
                </a:lnTo>
                <a:lnTo>
                  <a:pt x="298" y="96"/>
                </a:lnTo>
                <a:lnTo>
                  <a:pt x="298" y="96"/>
                </a:lnTo>
                <a:lnTo>
                  <a:pt x="298" y="96"/>
                </a:lnTo>
                <a:lnTo>
                  <a:pt x="294" y="106"/>
                </a:lnTo>
                <a:lnTo>
                  <a:pt x="294" y="106"/>
                </a:lnTo>
                <a:close/>
                <a:moveTo>
                  <a:pt x="84" y="314"/>
                </a:moveTo>
                <a:lnTo>
                  <a:pt x="84" y="314"/>
                </a:lnTo>
                <a:lnTo>
                  <a:pt x="82" y="314"/>
                </a:lnTo>
                <a:lnTo>
                  <a:pt x="82" y="314"/>
                </a:lnTo>
                <a:lnTo>
                  <a:pt x="81" y="325"/>
                </a:lnTo>
                <a:lnTo>
                  <a:pt x="81" y="325"/>
                </a:lnTo>
                <a:lnTo>
                  <a:pt x="81" y="325"/>
                </a:lnTo>
                <a:lnTo>
                  <a:pt x="81" y="325"/>
                </a:lnTo>
                <a:lnTo>
                  <a:pt x="82" y="329"/>
                </a:lnTo>
                <a:lnTo>
                  <a:pt x="82" y="329"/>
                </a:lnTo>
                <a:lnTo>
                  <a:pt x="82" y="328"/>
                </a:lnTo>
                <a:lnTo>
                  <a:pt x="82" y="328"/>
                </a:lnTo>
                <a:lnTo>
                  <a:pt x="85" y="318"/>
                </a:lnTo>
                <a:lnTo>
                  <a:pt x="85" y="318"/>
                </a:lnTo>
                <a:lnTo>
                  <a:pt x="85" y="317"/>
                </a:lnTo>
                <a:lnTo>
                  <a:pt x="85" y="317"/>
                </a:lnTo>
                <a:lnTo>
                  <a:pt x="84" y="314"/>
                </a:lnTo>
                <a:lnTo>
                  <a:pt x="84" y="314"/>
                </a:lnTo>
                <a:close/>
                <a:moveTo>
                  <a:pt x="250" y="116"/>
                </a:moveTo>
                <a:lnTo>
                  <a:pt x="250" y="116"/>
                </a:lnTo>
                <a:lnTo>
                  <a:pt x="248" y="118"/>
                </a:lnTo>
                <a:lnTo>
                  <a:pt x="248" y="118"/>
                </a:lnTo>
                <a:lnTo>
                  <a:pt x="244" y="129"/>
                </a:lnTo>
                <a:lnTo>
                  <a:pt x="244" y="129"/>
                </a:lnTo>
                <a:lnTo>
                  <a:pt x="237" y="143"/>
                </a:lnTo>
                <a:lnTo>
                  <a:pt x="237" y="143"/>
                </a:lnTo>
                <a:lnTo>
                  <a:pt x="237" y="145"/>
                </a:lnTo>
                <a:lnTo>
                  <a:pt x="237" y="145"/>
                </a:lnTo>
                <a:lnTo>
                  <a:pt x="237" y="145"/>
                </a:lnTo>
                <a:lnTo>
                  <a:pt x="237" y="145"/>
                </a:lnTo>
                <a:lnTo>
                  <a:pt x="251" y="118"/>
                </a:lnTo>
                <a:lnTo>
                  <a:pt x="251" y="118"/>
                </a:lnTo>
                <a:lnTo>
                  <a:pt x="250" y="116"/>
                </a:lnTo>
                <a:lnTo>
                  <a:pt x="250" y="116"/>
                </a:lnTo>
                <a:close/>
                <a:moveTo>
                  <a:pt x="136" y="260"/>
                </a:moveTo>
                <a:lnTo>
                  <a:pt x="136" y="260"/>
                </a:lnTo>
                <a:lnTo>
                  <a:pt x="138" y="263"/>
                </a:lnTo>
                <a:lnTo>
                  <a:pt x="138" y="263"/>
                </a:lnTo>
                <a:lnTo>
                  <a:pt x="140" y="267"/>
                </a:lnTo>
                <a:lnTo>
                  <a:pt x="140" y="267"/>
                </a:lnTo>
                <a:lnTo>
                  <a:pt x="145" y="270"/>
                </a:lnTo>
                <a:lnTo>
                  <a:pt x="150" y="273"/>
                </a:lnTo>
                <a:lnTo>
                  <a:pt x="150" y="273"/>
                </a:lnTo>
                <a:lnTo>
                  <a:pt x="150" y="273"/>
                </a:lnTo>
                <a:lnTo>
                  <a:pt x="150" y="273"/>
                </a:lnTo>
                <a:lnTo>
                  <a:pt x="149" y="270"/>
                </a:lnTo>
                <a:lnTo>
                  <a:pt x="149" y="270"/>
                </a:lnTo>
                <a:lnTo>
                  <a:pt x="145" y="268"/>
                </a:lnTo>
                <a:lnTo>
                  <a:pt x="142" y="265"/>
                </a:lnTo>
                <a:lnTo>
                  <a:pt x="142" y="265"/>
                </a:lnTo>
                <a:lnTo>
                  <a:pt x="140" y="261"/>
                </a:lnTo>
                <a:lnTo>
                  <a:pt x="140" y="261"/>
                </a:lnTo>
                <a:lnTo>
                  <a:pt x="139" y="260"/>
                </a:lnTo>
                <a:lnTo>
                  <a:pt x="139" y="260"/>
                </a:lnTo>
                <a:lnTo>
                  <a:pt x="136" y="260"/>
                </a:lnTo>
                <a:lnTo>
                  <a:pt x="136" y="260"/>
                </a:lnTo>
                <a:close/>
                <a:moveTo>
                  <a:pt x="51" y="324"/>
                </a:moveTo>
                <a:lnTo>
                  <a:pt x="51" y="324"/>
                </a:lnTo>
                <a:lnTo>
                  <a:pt x="51" y="321"/>
                </a:lnTo>
                <a:lnTo>
                  <a:pt x="51" y="321"/>
                </a:lnTo>
                <a:lnTo>
                  <a:pt x="51" y="319"/>
                </a:lnTo>
                <a:lnTo>
                  <a:pt x="51" y="319"/>
                </a:lnTo>
                <a:lnTo>
                  <a:pt x="48" y="315"/>
                </a:lnTo>
                <a:lnTo>
                  <a:pt x="48" y="315"/>
                </a:lnTo>
                <a:lnTo>
                  <a:pt x="48" y="314"/>
                </a:lnTo>
                <a:lnTo>
                  <a:pt x="48" y="314"/>
                </a:lnTo>
                <a:lnTo>
                  <a:pt x="47" y="315"/>
                </a:lnTo>
                <a:lnTo>
                  <a:pt x="47" y="315"/>
                </a:lnTo>
                <a:lnTo>
                  <a:pt x="47" y="318"/>
                </a:lnTo>
                <a:lnTo>
                  <a:pt x="47" y="318"/>
                </a:lnTo>
                <a:lnTo>
                  <a:pt x="49" y="322"/>
                </a:lnTo>
                <a:lnTo>
                  <a:pt x="49" y="322"/>
                </a:lnTo>
                <a:lnTo>
                  <a:pt x="51" y="324"/>
                </a:lnTo>
                <a:lnTo>
                  <a:pt x="51" y="324"/>
                </a:lnTo>
                <a:close/>
                <a:moveTo>
                  <a:pt x="74" y="271"/>
                </a:moveTo>
                <a:lnTo>
                  <a:pt x="74" y="271"/>
                </a:lnTo>
                <a:lnTo>
                  <a:pt x="76" y="268"/>
                </a:lnTo>
                <a:lnTo>
                  <a:pt x="76" y="268"/>
                </a:lnTo>
                <a:lnTo>
                  <a:pt x="78" y="267"/>
                </a:lnTo>
                <a:lnTo>
                  <a:pt x="78" y="267"/>
                </a:lnTo>
                <a:lnTo>
                  <a:pt x="78" y="265"/>
                </a:lnTo>
                <a:lnTo>
                  <a:pt x="78" y="265"/>
                </a:lnTo>
                <a:lnTo>
                  <a:pt x="75" y="263"/>
                </a:lnTo>
                <a:lnTo>
                  <a:pt x="75" y="263"/>
                </a:lnTo>
                <a:lnTo>
                  <a:pt x="74" y="267"/>
                </a:lnTo>
                <a:lnTo>
                  <a:pt x="74" y="267"/>
                </a:lnTo>
                <a:lnTo>
                  <a:pt x="74" y="271"/>
                </a:lnTo>
                <a:lnTo>
                  <a:pt x="74" y="271"/>
                </a:lnTo>
                <a:close/>
                <a:moveTo>
                  <a:pt x="271" y="123"/>
                </a:moveTo>
                <a:lnTo>
                  <a:pt x="271" y="123"/>
                </a:lnTo>
                <a:lnTo>
                  <a:pt x="265" y="125"/>
                </a:lnTo>
                <a:lnTo>
                  <a:pt x="265" y="125"/>
                </a:lnTo>
                <a:lnTo>
                  <a:pt x="265" y="126"/>
                </a:lnTo>
                <a:lnTo>
                  <a:pt x="265" y="126"/>
                </a:lnTo>
                <a:lnTo>
                  <a:pt x="267" y="129"/>
                </a:lnTo>
                <a:lnTo>
                  <a:pt x="267" y="129"/>
                </a:lnTo>
                <a:lnTo>
                  <a:pt x="270" y="128"/>
                </a:lnTo>
                <a:lnTo>
                  <a:pt x="270" y="128"/>
                </a:lnTo>
                <a:lnTo>
                  <a:pt x="271" y="128"/>
                </a:lnTo>
                <a:lnTo>
                  <a:pt x="271" y="128"/>
                </a:lnTo>
                <a:lnTo>
                  <a:pt x="271" y="123"/>
                </a:lnTo>
                <a:lnTo>
                  <a:pt x="271" y="123"/>
                </a:lnTo>
                <a:close/>
                <a:moveTo>
                  <a:pt x="292" y="35"/>
                </a:moveTo>
                <a:lnTo>
                  <a:pt x="292" y="35"/>
                </a:lnTo>
                <a:lnTo>
                  <a:pt x="294" y="35"/>
                </a:lnTo>
                <a:lnTo>
                  <a:pt x="294" y="35"/>
                </a:lnTo>
                <a:lnTo>
                  <a:pt x="298" y="30"/>
                </a:lnTo>
                <a:lnTo>
                  <a:pt x="298" y="30"/>
                </a:lnTo>
                <a:lnTo>
                  <a:pt x="300" y="28"/>
                </a:lnTo>
                <a:lnTo>
                  <a:pt x="300" y="28"/>
                </a:lnTo>
                <a:lnTo>
                  <a:pt x="294" y="31"/>
                </a:lnTo>
                <a:lnTo>
                  <a:pt x="294" y="31"/>
                </a:lnTo>
                <a:lnTo>
                  <a:pt x="294" y="31"/>
                </a:lnTo>
                <a:lnTo>
                  <a:pt x="294" y="31"/>
                </a:lnTo>
                <a:lnTo>
                  <a:pt x="291" y="34"/>
                </a:lnTo>
                <a:lnTo>
                  <a:pt x="291" y="34"/>
                </a:lnTo>
                <a:lnTo>
                  <a:pt x="292" y="35"/>
                </a:lnTo>
                <a:lnTo>
                  <a:pt x="292" y="35"/>
                </a:lnTo>
                <a:close/>
                <a:moveTo>
                  <a:pt x="281" y="103"/>
                </a:moveTo>
                <a:lnTo>
                  <a:pt x="281" y="103"/>
                </a:lnTo>
                <a:lnTo>
                  <a:pt x="281" y="103"/>
                </a:lnTo>
                <a:lnTo>
                  <a:pt x="281" y="103"/>
                </a:lnTo>
                <a:lnTo>
                  <a:pt x="277" y="105"/>
                </a:lnTo>
                <a:lnTo>
                  <a:pt x="277" y="105"/>
                </a:lnTo>
                <a:lnTo>
                  <a:pt x="275" y="106"/>
                </a:lnTo>
                <a:lnTo>
                  <a:pt x="275" y="106"/>
                </a:lnTo>
                <a:lnTo>
                  <a:pt x="273" y="109"/>
                </a:lnTo>
                <a:lnTo>
                  <a:pt x="273" y="109"/>
                </a:lnTo>
                <a:lnTo>
                  <a:pt x="273" y="109"/>
                </a:lnTo>
                <a:lnTo>
                  <a:pt x="273" y="109"/>
                </a:lnTo>
                <a:lnTo>
                  <a:pt x="278" y="108"/>
                </a:lnTo>
                <a:lnTo>
                  <a:pt x="278" y="108"/>
                </a:lnTo>
                <a:lnTo>
                  <a:pt x="278" y="108"/>
                </a:lnTo>
                <a:lnTo>
                  <a:pt x="278" y="108"/>
                </a:lnTo>
                <a:lnTo>
                  <a:pt x="281" y="103"/>
                </a:lnTo>
                <a:lnTo>
                  <a:pt x="281" y="103"/>
                </a:lnTo>
                <a:close/>
                <a:moveTo>
                  <a:pt x="96" y="322"/>
                </a:moveTo>
                <a:lnTo>
                  <a:pt x="96" y="322"/>
                </a:lnTo>
                <a:lnTo>
                  <a:pt x="94" y="329"/>
                </a:lnTo>
                <a:lnTo>
                  <a:pt x="94" y="329"/>
                </a:lnTo>
                <a:lnTo>
                  <a:pt x="91" y="338"/>
                </a:lnTo>
                <a:lnTo>
                  <a:pt x="91" y="338"/>
                </a:lnTo>
                <a:lnTo>
                  <a:pt x="89" y="341"/>
                </a:lnTo>
                <a:lnTo>
                  <a:pt x="89" y="341"/>
                </a:lnTo>
                <a:lnTo>
                  <a:pt x="92" y="337"/>
                </a:lnTo>
                <a:lnTo>
                  <a:pt x="92" y="337"/>
                </a:lnTo>
                <a:lnTo>
                  <a:pt x="94" y="332"/>
                </a:lnTo>
                <a:lnTo>
                  <a:pt x="94" y="332"/>
                </a:lnTo>
                <a:lnTo>
                  <a:pt x="98" y="324"/>
                </a:lnTo>
                <a:lnTo>
                  <a:pt x="98" y="324"/>
                </a:lnTo>
                <a:lnTo>
                  <a:pt x="96" y="322"/>
                </a:lnTo>
                <a:lnTo>
                  <a:pt x="96" y="322"/>
                </a:lnTo>
                <a:close/>
                <a:moveTo>
                  <a:pt x="74" y="254"/>
                </a:moveTo>
                <a:lnTo>
                  <a:pt x="74" y="254"/>
                </a:lnTo>
                <a:lnTo>
                  <a:pt x="75" y="250"/>
                </a:lnTo>
                <a:lnTo>
                  <a:pt x="75" y="250"/>
                </a:lnTo>
                <a:lnTo>
                  <a:pt x="75" y="250"/>
                </a:lnTo>
                <a:lnTo>
                  <a:pt x="75" y="250"/>
                </a:lnTo>
                <a:lnTo>
                  <a:pt x="74" y="246"/>
                </a:lnTo>
                <a:lnTo>
                  <a:pt x="74" y="246"/>
                </a:lnTo>
                <a:lnTo>
                  <a:pt x="72" y="246"/>
                </a:lnTo>
                <a:lnTo>
                  <a:pt x="72" y="246"/>
                </a:lnTo>
                <a:lnTo>
                  <a:pt x="71" y="250"/>
                </a:lnTo>
                <a:lnTo>
                  <a:pt x="71" y="250"/>
                </a:lnTo>
                <a:lnTo>
                  <a:pt x="71" y="251"/>
                </a:lnTo>
                <a:lnTo>
                  <a:pt x="71" y="251"/>
                </a:lnTo>
                <a:lnTo>
                  <a:pt x="74" y="254"/>
                </a:lnTo>
                <a:lnTo>
                  <a:pt x="74" y="254"/>
                </a:lnTo>
                <a:close/>
                <a:moveTo>
                  <a:pt x="81" y="206"/>
                </a:moveTo>
                <a:lnTo>
                  <a:pt x="81" y="206"/>
                </a:lnTo>
                <a:lnTo>
                  <a:pt x="81" y="206"/>
                </a:lnTo>
                <a:lnTo>
                  <a:pt x="81" y="206"/>
                </a:lnTo>
                <a:lnTo>
                  <a:pt x="76" y="211"/>
                </a:lnTo>
                <a:lnTo>
                  <a:pt x="76" y="211"/>
                </a:lnTo>
                <a:lnTo>
                  <a:pt x="75" y="213"/>
                </a:lnTo>
                <a:lnTo>
                  <a:pt x="76" y="216"/>
                </a:lnTo>
                <a:lnTo>
                  <a:pt x="76" y="216"/>
                </a:lnTo>
                <a:lnTo>
                  <a:pt x="76" y="216"/>
                </a:lnTo>
                <a:lnTo>
                  <a:pt x="76" y="216"/>
                </a:lnTo>
                <a:lnTo>
                  <a:pt x="81" y="210"/>
                </a:lnTo>
                <a:lnTo>
                  <a:pt x="81" y="210"/>
                </a:lnTo>
                <a:lnTo>
                  <a:pt x="81" y="209"/>
                </a:lnTo>
                <a:lnTo>
                  <a:pt x="81" y="209"/>
                </a:lnTo>
                <a:lnTo>
                  <a:pt x="81" y="206"/>
                </a:lnTo>
                <a:lnTo>
                  <a:pt x="81" y="206"/>
                </a:lnTo>
                <a:close/>
                <a:moveTo>
                  <a:pt x="31" y="327"/>
                </a:moveTo>
                <a:lnTo>
                  <a:pt x="31" y="327"/>
                </a:lnTo>
                <a:lnTo>
                  <a:pt x="31" y="327"/>
                </a:lnTo>
                <a:lnTo>
                  <a:pt x="31" y="327"/>
                </a:lnTo>
                <a:lnTo>
                  <a:pt x="30" y="332"/>
                </a:lnTo>
                <a:lnTo>
                  <a:pt x="30" y="332"/>
                </a:lnTo>
                <a:lnTo>
                  <a:pt x="30" y="332"/>
                </a:lnTo>
                <a:lnTo>
                  <a:pt x="30" y="332"/>
                </a:lnTo>
                <a:lnTo>
                  <a:pt x="34" y="335"/>
                </a:lnTo>
                <a:lnTo>
                  <a:pt x="34" y="335"/>
                </a:lnTo>
                <a:lnTo>
                  <a:pt x="34" y="331"/>
                </a:lnTo>
                <a:lnTo>
                  <a:pt x="34" y="331"/>
                </a:lnTo>
                <a:lnTo>
                  <a:pt x="34" y="331"/>
                </a:lnTo>
                <a:lnTo>
                  <a:pt x="34" y="331"/>
                </a:lnTo>
                <a:lnTo>
                  <a:pt x="31" y="327"/>
                </a:lnTo>
                <a:lnTo>
                  <a:pt x="31" y="327"/>
                </a:lnTo>
                <a:close/>
                <a:moveTo>
                  <a:pt x="307" y="10"/>
                </a:moveTo>
                <a:lnTo>
                  <a:pt x="307" y="10"/>
                </a:lnTo>
                <a:lnTo>
                  <a:pt x="307" y="10"/>
                </a:lnTo>
                <a:lnTo>
                  <a:pt x="308" y="11"/>
                </a:lnTo>
                <a:lnTo>
                  <a:pt x="308" y="11"/>
                </a:lnTo>
                <a:lnTo>
                  <a:pt x="311" y="20"/>
                </a:lnTo>
                <a:lnTo>
                  <a:pt x="311" y="20"/>
                </a:lnTo>
                <a:lnTo>
                  <a:pt x="311" y="22"/>
                </a:lnTo>
                <a:lnTo>
                  <a:pt x="311" y="22"/>
                </a:lnTo>
                <a:lnTo>
                  <a:pt x="310" y="13"/>
                </a:lnTo>
                <a:lnTo>
                  <a:pt x="307" y="5"/>
                </a:lnTo>
                <a:lnTo>
                  <a:pt x="307" y="5"/>
                </a:lnTo>
                <a:lnTo>
                  <a:pt x="305" y="7"/>
                </a:lnTo>
                <a:lnTo>
                  <a:pt x="304" y="7"/>
                </a:lnTo>
                <a:lnTo>
                  <a:pt x="304" y="7"/>
                </a:lnTo>
                <a:lnTo>
                  <a:pt x="307" y="10"/>
                </a:lnTo>
                <a:lnTo>
                  <a:pt x="307" y="10"/>
                </a:lnTo>
                <a:close/>
                <a:moveTo>
                  <a:pt x="106" y="250"/>
                </a:moveTo>
                <a:lnTo>
                  <a:pt x="106" y="250"/>
                </a:lnTo>
                <a:lnTo>
                  <a:pt x="105" y="251"/>
                </a:lnTo>
                <a:lnTo>
                  <a:pt x="105" y="251"/>
                </a:lnTo>
                <a:lnTo>
                  <a:pt x="103" y="258"/>
                </a:lnTo>
                <a:lnTo>
                  <a:pt x="103" y="258"/>
                </a:lnTo>
                <a:lnTo>
                  <a:pt x="103" y="260"/>
                </a:lnTo>
                <a:lnTo>
                  <a:pt x="103" y="260"/>
                </a:lnTo>
                <a:lnTo>
                  <a:pt x="106" y="257"/>
                </a:lnTo>
                <a:lnTo>
                  <a:pt x="106" y="257"/>
                </a:lnTo>
                <a:lnTo>
                  <a:pt x="108" y="254"/>
                </a:lnTo>
                <a:lnTo>
                  <a:pt x="108" y="254"/>
                </a:lnTo>
                <a:lnTo>
                  <a:pt x="108" y="253"/>
                </a:lnTo>
                <a:lnTo>
                  <a:pt x="108" y="253"/>
                </a:lnTo>
                <a:lnTo>
                  <a:pt x="106" y="250"/>
                </a:lnTo>
                <a:lnTo>
                  <a:pt x="106" y="250"/>
                </a:lnTo>
                <a:close/>
                <a:moveTo>
                  <a:pt x="112" y="251"/>
                </a:moveTo>
                <a:lnTo>
                  <a:pt x="112" y="251"/>
                </a:lnTo>
                <a:lnTo>
                  <a:pt x="112" y="251"/>
                </a:lnTo>
                <a:lnTo>
                  <a:pt x="112" y="251"/>
                </a:lnTo>
                <a:lnTo>
                  <a:pt x="115" y="248"/>
                </a:lnTo>
                <a:lnTo>
                  <a:pt x="115" y="248"/>
                </a:lnTo>
                <a:lnTo>
                  <a:pt x="116" y="247"/>
                </a:lnTo>
                <a:lnTo>
                  <a:pt x="116" y="246"/>
                </a:lnTo>
                <a:lnTo>
                  <a:pt x="116" y="246"/>
                </a:lnTo>
                <a:lnTo>
                  <a:pt x="116" y="246"/>
                </a:lnTo>
                <a:lnTo>
                  <a:pt x="116" y="246"/>
                </a:lnTo>
                <a:lnTo>
                  <a:pt x="116" y="243"/>
                </a:lnTo>
                <a:lnTo>
                  <a:pt x="115" y="241"/>
                </a:lnTo>
                <a:lnTo>
                  <a:pt x="115" y="241"/>
                </a:lnTo>
                <a:lnTo>
                  <a:pt x="112" y="251"/>
                </a:lnTo>
                <a:lnTo>
                  <a:pt x="112" y="251"/>
                </a:lnTo>
                <a:close/>
                <a:moveTo>
                  <a:pt x="300" y="3"/>
                </a:moveTo>
                <a:lnTo>
                  <a:pt x="300" y="3"/>
                </a:lnTo>
                <a:lnTo>
                  <a:pt x="281" y="7"/>
                </a:lnTo>
                <a:lnTo>
                  <a:pt x="281" y="7"/>
                </a:lnTo>
                <a:lnTo>
                  <a:pt x="283" y="7"/>
                </a:lnTo>
                <a:lnTo>
                  <a:pt x="283" y="7"/>
                </a:lnTo>
                <a:lnTo>
                  <a:pt x="295" y="5"/>
                </a:lnTo>
                <a:lnTo>
                  <a:pt x="295" y="5"/>
                </a:lnTo>
                <a:lnTo>
                  <a:pt x="297" y="4"/>
                </a:lnTo>
                <a:lnTo>
                  <a:pt x="300" y="3"/>
                </a:lnTo>
                <a:lnTo>
                  <a:pt x="300" y="3"/>
                </a:lnTo>
                <a:close/>
                <a:moveTo>
                  <a:pt x="122" y="248"/>
                </a:moveTo>
                <a:lnTo>
                  <a:pt x="122" y="248"/>
                </a:lnTo>
                <a:lnTo>
                  <a:pt x="128" y="246"/>
                </a:lnTo>
                <a:lnTo>
                  <a:pt x="128" y="246"/>
                </a:lnTo>
                <a:lnTo>
                  <a:pt x="126" y="243"/>
                </a:lnTo>
                <a:lnTo>
                  <a:pt x="126" y="243"/>
                </a:lnTo>
                <a:lnTo>
                  <a:pt x="122" y="246"/>
                </a:lnTo>
                <a:lnTo>
                  <a:pt x="122" y="246"/>
                </a:lnTo>
                <a:lnTo>
                  <a:pt x="122" y="248"/>
                </a:lnTo>
                <a:lnTo>
                  <a:pt x="122" y="248"/>
                </a:lnTo>
                <a:close/>
                <a:moveTo>
                  <a:pt x="274" y="113"/>
                </a:moveTo>
                <a:lnTo>
                  <a:pt x="274" y="113"/>
                </a:lnTo>
                <a:lnTo>
                  <a:pt x="271" y="115"/>
                </a:lnTo>
                <a:lnTo>
                  <a:pt x="271" y="115"/>
                </a:lnTo>
                <a:lnTo>
                  <a:pt x="270" y="116"/>
                </a:lnTo>
                <a:lnTo>
                  <a:pt x="270" y="116"/>
                </a:lnTo>
                <a:lnTo>
                  <a:pt x="268" y="119"/>
                </a:lnTo>
                <a:lnTo>
                  <a:pt x="268" y="119"/>
                </a:lnTo>
                <a:lnTo>
                  <a:pt x="268" y="121"/>
                </a:lnTo>
                <a:lnTo>
                  <a:pt x="268" y="121"/>
                </a:lnTo>
                <a:lnTo>
                  <a:pt x="271" y="119"/>
                </a:lnTo>
                <a:lnTo>
                  <a:pt x="271" y="119"/>
                </a:lnTo>
                <a:lnTo>
                  <a:pt x="271" y="118"/>
                </a:lnTo>
                <a:lnTo>
                  <a:pt x="271" y="118"/>
                </a:lnTo>
                <a:lnTo>
                  <a:pt x="271" y="116"/>
                </a:lnTo>
                <a:lnTo>
                  <a:pt x="271" y="116"/>
                </a:lnTo>
                <a:lnTo>
                  <a:pt x="273" y="116"/>
                </a:lnTo>
                <a:lnTo>
                  <a:pt x="274" y="116"/>
                </a:lnTo>
                <a:lnTo>
                  <a:pt x="274" y="116"/>
                </a:lnTo>
                <a:lnTo>
                  <a:pt x="274" y="116"/>
                </a:lnTo>
                <a:lnTo>
                  <a:pt x="274" y="116"/>
                </a:lnTo>
                <a:lnTo>
                  <a:pt x="274" y="113"/>
                </a:lnTo>
                <a:lnTo>
                  <a:pt x="274" y="113"/>
                </a:lnTo>
                <a:close/>
                <a:moveTo>
                  <a:pt x="129" y="248"/>
                </a:moveTo>
                <a:lnTo>
                  <a:pt x="129" y="248"/>
                </a:lnTo>
                <a:lnTo>
                  <a:pt x="128" y="250"/>
                </a:lnTo>
                <a:lnTo>
                  <a:pt x="128" y="250"/>
                </a:lnTo>
                <a:lnTo>
                  <a:pt x="123" y="253"/>
                </a:lnTo>
                <a:lnTo>
                  <a:pt x="123" y="253"/>
                </a:lnTo>
                <a:lnTo>
                  <a:pt x="121" y="256"/>
                </a:lnTo>
                <a:lnTo>
                  <a:pt x="121" y="257"/>
                </a:lnTo>
                <a:lnTo>
                  <a:pt x="121" y="257"/>
                </a:lnTo>
                <a:lnTo>
                  <a:pt x="119" y="260"/>
                </a:lnTo>
                <a:lnTo>
                  <a:pt x="119" y="260"/>
                </a:lnTo>
                <a:lnTo>
                  <a:pt x="123" y="254"/>
                </a:lnTo>
                <a:lnTo>
                  <a:pt x="123" y="254"/>
                </a:lnTo>
                <a:lnTo>
                  <a:pt x="123" y="254"/>
                </a:lnTo>
                <a:lnTo>
                  <a:pt x="123" y="254"/>
                </a:lnTo>
                <a:lnTo>
                  <a:pt x="125" y="253"/>
                </a:lnTo>
                <a:lnTo>
                  <a:pt x="125" y="253"/>
                </a:lnTo>
                <a:lnTo>
                  <a:pt x="128" y="251"/>
                </a:lnTo>
                <a:lnTo>
                  <a:pt x="129" y="248"/>
                </a:lnTo>
                <a:lnTo>
                  <a:pt x="129" y="248"/>
                </a:lnTo>
                <a:close/>
                <a:moveTo>
                  <a:pt x="59" y="291"/>
                </a:moveTo>
                <a:lnTo>
                  <a:pt x="59" y="291"/>
                </a:lnTo>
                <a:lnTo>
                  <a:pt x="59" y="291"/>
                </a:lnTo>
                <a:lnTo>
                  <a:pt x="59" y="291"/>
                </a:lnTo>
                <a:lnTo>
                  <a:pt x="59" y="297"/>
                </a:lnTo>
                <a:lnTo>
                  <a:pt x="59" y="297"/>
                </a:lnTo>
                <a:lnTo>
                  <a:pt x="59" y="297"/>
                </a:lnTo>
                <a:lnTo>
                  <a:pt x="59" y="297"/>
                </a:lnTo>
                <a:lnTo>
                  <a:pt x="61" y="300"/>
                </a:lnTo>
                <a:lnTo>
                  <a:pt x="61" y="300"/>
                </a:lnTo>
                <a:lnTo>
                  <a:pt x="62" y="295"/>
                </a:lnTo>
                <a:lnTo>
                  <a:pt x="62" y="295"/>
                </a:lnTo>
                <a:lnTo>
                  <a:pt x="62" y="295"/>
                </a:lnTo>
                <a:lnTo>
                  <a:pt x="62" y="295"/>
                </a:lnTo>
                <a:lnTo>
                  <a:pt x="59" y="291"/>
                </a:lnTo>
                <a:lnTo>
                  <a:pt x="59" y="291"/>
                </a:lnTo>
                <a:close/>
                <a:moveTo>
                  <a:pt x="88" y="261"/>
                </a:moveTo>
                <a:lnTo>
                  <a:pt x="88" y="261"/>
                </a:lnTo>
                <a:lnTo>
                  <a:pt x="85" y="265"/>
                </a:lnTo>
                <a:lnTo>
                  <a:pt x="85" y="265"/>
                </a:lnTo>
                <a:lnTo>
                  <a:pt x="88" y="271"/>
                </a:lnTo>
                <a:lnTo>
                  <a:pt x="88" y="271"/>
                </a:lnTo>
                <a:lnTo>
                  <a:pt x="88" y="270"/>
                </a:lnTo>
                <a:lnTo>
                  <a:pt x="88" y="270"/>
                </a:lnTo>
                <a:lnTo>
                  <a:pt x="88" y="264"/>
                </a:lnTo>
                <a:lnTo>
                  <a:pt x="88" y="264"/>
                </a:lnTo>
                <a:lnTo>
                  <a:pt x="88" y="261"/>
                </a:lnTo>
                <a:lnTo>
                  <a:pt x="88" y="261"/>
                </a:lnTo>
                <a:close/>
                <a:moveTo>
                  <a:pt x="92" y="175"/>
                </a:moveTo>
                <a:lnTo>
                  <a:pt x="92" y="175"/>
                </a:lnTo>
                <a:lnTo>
                  <a:pt x="92" y="175"/>
                </a:lnTo>
                <a:lnTo>
                  <a:pt x="92" y="175"/>
                </a:lnTo>
                <a:lnTo>
                  <a:pt x="108" y="169"/>
                </a:lnTo>
                <a:lnTo>
                  <a:pt x="108" y="169"/>
                </a:lnTo>
                <a:lnTo>
                  <a:pt x="103" y="169"/>
                </a:lnTo>
                <a:lnTo>
                  <a:pt x="99" y="170"/>
                </a:lnTo>
                <a:lnTo>
                  <a:pt x="92" y="175"/>
                </a:lnTo>
                <a:lnTo>
                  <a:pt x="92" y="175"/>
                </a:lnTo>
                <a:close/>
                <a:moveTo>
                  <a:pt x="92" y="220"/>
                </a:moveTo>
                <a:lnTo>
                  <a:pt x="92" y="220"/>
                </a:lnTo>
                <a:lnTo>
                  <a:pt x="89" y="226"/>
                </a:lnTo>
                <a:lnTo>
                  <a:pt x="89" y="226"/>
                </a:lnTo>
                <a:lnTo>
                  <a:pt x="89" y="227"/>
                </a:lnTo>
                <a:lnTo>
                  <a:pt x="89" y="229"/>
                </a:lnTo>
                <a:lnTo>
                  <a:pt x="89" y="229"/>
                </a:lnTo>
                <a:lnTo>
                  <a:pt x="94" y="223"/>
                </a:lnTo>
                <a:lnTo>
                  <a:pt x="94" y="223"/>
                </a:lnTo>
                <a:lnTo>
                  <a:pt x="92" y="220"/>
                </a:lnTo>
                <a:lnTo>
                  <a:pt x="92" y="220"/>
                </a:lnTo>
                <a:close/>
                <a:moveTo>
                  <a:pt x="247" y="187"/>
                </a:moveTo>
                <a:lnTo>
                  <a:pt x="247" y="187"/>
                </a:lnTo>
                <a:lnTo>
                  <a:pt x="246" y="190"/>
                </a:lnTo>
                <a:lnTo>
                  <a:pt x="246" y="190"/>
                </a:lnTo>
                <a:lnTo>
                  <a:pt x="244" y="194"/>
                </a:lnTo>
                <a:lnTo>
                  <a:pt x="244" y="194"/>
                </a:lnTo>
                <a:lnTo>
                  <a:pt x="243" y="196"/>
                </a:lnTo>
                <a:lnTo>
                  <a:pt x="244" y="197"/>
                </a:lnTo>
                <a:lnTo>
                  <a:pt x="244" y="197"/>
                </a:lnTo>
                <a:lnTo>
                  <a:pt x="248" y="189"/>
                </a:lnTo>
                <a:lnTo>
                  <a:pt x="248" y="189"/>
                </a:lnTo>
                <a:lnTo>
                  <a:pt x="247" y="187"/>
                </a:lnTo>
                <a:lnTo>
                  <a:pt x="247" y="187"/>
                </a:lnTo>
                <a:close/>
                <a:moveTo>
                  <a:pt x="115" y="209"/>
                </a:moveTo>
                <a:lnTo>
                  <a:pt x="115" y="209"/>
                </a:lnTo>
                <a:lnTo>
                  <a:pt x="119" y="204"/>
                </a:lnTo>
                <a:lnTo>
                  <a:pt x="119" y="204"/>
                </a:lnTo>
                <a:lnTo>
                  <a:pt x="119" y="204"/>
                </a:lnTo>
                <a:lnTo>
                  <a:pt x="119" y="204"/>
                </a:lnTo>
                <a:lnTo>
                  <a:pt x="119" y="202"/>
                </a:lnTo>
                <a:lnTo>
                  <a:pt x="119" y="202"/>
                </a:lnTo>
                <a:lnTo>
                  <a:pt x="115" y="206"/>
                </a:lnTo>
                <a:lnTo>
                  <a:pt x="115" y="206"/>
                </a:lnTo>
                <a:lnTo>
                  <a:pt x="115" y="209"/>
                </a:lnTo>
                <a:lnTo>
                  <a:pt x="115" y="209"/>
                </a:lnTo>
                <a:close/>
                <a:moveTo>
                  <a:pt x="103" y="187"/>
                </a:moveTo>
                <a:lnTo>
                  <a:pt x="103" y="187"/>
                </a:lnTo>
                <a:lnTo>
                  <a:pt x="103" y="187"/>
                </a:lnTo>
                <a:lnTo>
                  <a:pt x="103" y="187"/>
                </a:lnTo>
                <a:lnTo>
                  <a:pt x="102" y="187"/>
                </a:lnTo>
                <a:lnTo>
                  <a:pt x="102" y="187"/>
                </a:lnTo>
                <a:lnTo>
                  <a:pt x="99" y="192"/>
                </a:lnTo>
                <a:lnTo>
                  <a:pt x="99" y="192"/>
                </a:lnTo>
                <a:lnTo>
                  <a:pt x="92" y="199"/>
                </a:lnTo>
                <a:lnTo>
                  <a:pt x="92" y="199"/>
                </a:lnTo>
                <a:lnTo>
                  <a:pt x="92" y="200"/>
                </a:lnTo>
                <a:lnTo>
                  <a:pt x="92" y="200"/>
                </a:lnTo>
                <a:lnTo>
                  <a:pt x="92" y="200"/>
                </a:lnTo>
                <a:lnTo>
                  <a:pt x="92" y="200"/>
                </a:lnTo>
                <a:lnTo>
                  <a:pt x="103" y="187"/>
                </a:lnTo>
                <a:lnTo>
                  <a:pt x="103" y="187"/>
                </a:lnTo>
                <a:close/>
                <a:moveTo>
                  <a:pt x="271" y="143"/>
                </a:moveTo>
                <a:lnTo>
                  <a:pt x="271" y="143"/>
                </a:lnTo>
                <a:lnTo>
                  <a:pt x="270" y="143"/>
                </a:lnTo>
                <a:lnTo>
                  <a:pt x="270" y="143"/>
                </a:lnTo>
                <a:lnTo>
                  <a:pt x="268" y="145"/>
                </a:lnTo>
                <a:lnTo>
                  <a:pt x="268" y="145"/>
                </a:lnTo>
                <a:lnTo>
                  <a:pt x="268" y="146"/>
                </a:lnTo>
                <a:lnTo>
                  <a:pt x="268" y="146"/>
                </a:lnTo>
                <a:lnTo>
                  <a:pt x="265" y="150"/>
                </a:lnTo>
                <a:lnTo>
                  <a:pt x="265" y="150"/>
                </a:lnTo>
                <a:lnTo>
                  <a:pt x="265" y="152"/>
                </a:lnTo>
                <a:lnTo>
                  <a:pt x="265" y="152"/>
                </a:lnTo>
                <a:lnTo>
                  <a:pt x="271" y="145"/>
                </a:lnTo>
                <a:lnTo>
                  <a:pt x="271" y="145"/>
                </a:lnTo>
                <a:lnTo>
                  <a:pt x="271" y="143"/>
                </a:lnTo>
                <a:lnTo>
                  <a:pt x="271" y="143"/>
                </a:lnTo>
                <a:close/>
                <a:moveTo>
                  <a:pt x="85" y="281"/>
                </a:moveTo>
                <a:lnTo>
                  <a:pt x="85" y="281"/>
                </a:lnTo>
                <a:lnTo>
                  <a:pt x="85" y="280"/>
                </a:lnTo>
                <a:lnTo>
                  <a:pt x="85" y="278"/>
                </a:lnTo>
                <a:lnTo>
                  <a:pt x="85" y="278"/>
                </a:lnTo>
                <a:lnTo>
                  <a:pt x="85" y="275"/>
                </a:lnTo>
                <a:lnTo>
                  <a:pt x="85" y="275"/>
                </a:lnTo>
                <a:lnTo>
                  <a:pt x="82" y="273"/>
                </a:lnTo>
                <a:lnTo>
                  <a:pt x="82" y="273"/>
                </a:lnTo>
                <a:lnTo>
                  <a:pt x="82" y="277"/>
                </a:lnTo>
                <a:lnTo>
                  <a:pt x="82" y="277"/>
                </a:lnTo>
                <a:lnTo>
                  <a:pt x="82" y="278"/>
                </a:lnTo>
                <a:lnTo>
                  <a:pt x="82" y="278"/>
                </a:lnTo>
                <a:lnTo>
                  <a:pt x="85" y="281"/>
                </a:lnTo>
                <a:lnTo>
                  <a:pt x="85" y="281"/>
                </a:lnTo>
                <a:close/>
                <a:moveTo>
                  <a:pt x="85" y="204"/>
                </a:moveTo>
                <a:lnTo>
                  <a:pt x="85" y="204"/>
                </a:lnTo>
                <a:lnTo>
                  <a:pt x="86" y="202"/>
                </a:lnTo>
                <a:lnTo>
                  <a:pt x="86" y="202"/>
                </a:lnTo>
                <a:lnTo>
                  <a:pt x="88" y="199"/>
                </a:lnTo>
                <a:lnTo>
                  <a:pt x="88" y="199"/>
                </a:lnTo>
                <a:lnTo>
                  <a:pt x="89" y="196"/>
                </a:lnTo>
                <a:lnTo>
                  <a:pt x="89" y="196"/>
                </a:lnTo>
                <a:lnTo>
                  <a:pt x="89" y="196"/>
                </a:lnTo>
                <a:lnTo>
                  <a:pt x="89" y="196"/>
                </a:lnTo>
                <a:lnTo>
                  <a:pt x="84" y="203"/>
                </a:lnTo>
                <a:lnTo>
                  <a:pt x="84" y="203"/>
                </a:lnTo>
                <a:lnTo>
                  <a:pt x="85" y="204"/>
                </a:lnTo>
                <a:lnTo>
                  <a:pt x="85" y="204"/>
                </a:lnTo>
                <a:close/>
                <a:moveTo>
                  <a:pt x="170" y="256"/>
                </a:moveTo>
                <a:lnTo>
                  <a:pt x="170" y="256"/>
                </a:lnTo>
                <a:lnTo>
                  <a:pt x="165" y="254"/>
                </a:lnTo>
                <a:lnTo>
                  <a:pt x="165" y="254"/>
                </a:lnTo>
                <a:lnTo>
                  <a:pt x="157" y="251"/>
                </a:lnTo>
                <a:lnTo>
                  <a:pt x="157" y="251"/>
                </a:lnTo>
                <a:lnTo>
                  <a:pt x="157" y="253"/>
                </a:lnTo>
                <a:lnTo>
                  <a:pt x="157" y="253"/>
                </a:lnTo>
                <a:lnTo>
                  <a:pt x="163" y="256"/>
                </a:lnTo>
                <a:lnTo>
                  <a:pt x="163" y="256"/>
                </a:lnTo>
                <a:lnTo>
                  <a:pt x="167" y="256"/>
                </a:lnTo>
                <a:lnTo>
                  <a:pt x="170" y="256"/>
                </a:lnTo>
                <a:lnTo>
                  <a:pt x="170" y="256"/>
                </a:lnTo>
                <a:close/>
                <a:moveTo>
                  <a:pt x="89" y="216"/>
                </a:moveTo>
                <a:lnTo>
                  <a:pt x="89" y="216"/>
                </a:lnTo>
                <a:lnTo>
                  <a:pt x="88" y="213"/>
                </a:lnTo>
                <a:lnTo>
                  <a:pt x="88" y="213"/>
                </a:lnTo>
                <a:lnTo>
                  <a:pt x="86" y="214"/>
                </a:lnTo>
                <a:lnTo>
                  <a:pt x="86" y="214"/>
                </a:lnTo>
                <a:lnTo>
                  <a:pt x="85" y="216"/>
                </a:lnTo>
                <a:lnTo>
                  <a:pt x="85" y="216"/>
                </a:lnTo>
                <a:lnTo>
                  <a:pt x="86" y="219"/>
                </a:lnTo>
                <a:lnTo>
                  <a:pt x="86" y="219"/>
                </a:lnTo>
                <a:lnTo>
                  <a:pt x="86" y="219"/>
                </a:lnTo>
                <a:lnTo>
                  <a:pt x="86" y="219"/>
                </a:lnTo>
                <a:lnTo>
                  <a:pt x="89" y="216"/>
                </a:lnTo>
                <a:lnTo>
                  <a:pt x="89" y="216"/>
                </a:lnTo>
                <a:close/>
                <a:moveTo>
                  <a:pt x="108" y="224"/>
                </a:moveTo>
                <a:lnTo>
                  <a:pt x="108" y="224"/>
                </a:lnTo>
                <a:lnTo>
                  <a:pt x="106" y="221"/>
                </a:lnTo>
                <a:lnTo>
                  <a:pt x="106" y="221"/>
                </a:lnTo>
                <a:lnTo>
                  <a:pt x="103" y="224"/>
                </a:lnTo>
                <a:lnTo>
                  <a:pt x="103" y="229"/>
                </a:lnTo>
                <a:lnTo>
                  <a:pt x="103" y="229"/>
                </a:lnTo>
                <a:lnTo>
                  <a:pt x="108" y="224"/>
                </a:lnTo>
                <a:lnTo>
                  <a:pt x="108" y="224"/>
                </a:lnTo>
                <a:close/>
                <a:moveTo>
                  <a:pt x="265" y="157"/>
                </a:moveTo>
                <a:lnTo>
                  <a:pt x="265" y="157"/>
                </a:lnTo>
                <a:lnTo>
                  <a:pt x="264" y="157"/>
                </a:lnTo>
                <a:lnTo>
                  <a:pt x="263" y="159"/>
                </a:lnTo>
                <a:lnTo>
                  <a:pt x="263" y="159"/>
                </a:lnTo>
                <a:lnTo>
                  <a:pt x="263" y="159"/>
                </a:lnTo>
                <a:lnTo>
                  <a:pt x="261" y="160"/>
                </a:lnTo>
                <a:lnTo>
                  <a:pt x="261" y="160"/>
                </a:lnTo>
                <a:lnTo>
                  <a:pt x="261" y="160"/>
                </a:lnTo>
                <a:lnTo>
                  <a:pt x="261" y="160"/>
                </a:lnTo>
                <a:lnTo>
                  <a:pt x="260" y="163"/>
                </a:lnTo>
                <a:lnTo>
                  <a:pt x="260" y="166"/>
                </a:lnTo>
                <a:lnTo>
                  <a:pt x="260" y="166"/>
                </a:lnTo>
                <a:lnTo>
                  <a:pt x="265" y="157"/>
                </a:lnTo>
                <a:lnTo>
                  <a:pt x="265" y="157"/>
                </a:lnTo>
                <a:close/>
                <a:moveTo>
                  <a:pt x="86" y="298"/>
                </a:moveTo>
                <a:lnTo>
                  <a:pt x="86" y="298"/>
                </a:lnTo>
                <a:lnTo>
                  <a:pt x="85" y="305"/>
                </a:lnTo>
                <a:lnTo>
                  <a:pt x="85" y="305"/>
                </a:lnTo>
                <a:lnTo>
                  <a:pt x="85" y="305"/>
                </a:lnTo>
                <a:lnTo>
                  <a:pt x="85" y="305"/>
                </a:lnTo>
                <a:lnTo>
                  <a:pt x="86" y="307"/>
                </a:lnTo>
                <a:lnTo>
                  <a:pt x="86" y="307"/>
                </a:lnTo>
                <a:lnTo>
                  <a:pt x="88" y="301"/>
                </a:lnTo>
                <a:lnTo>
                  <a:pt x="88" y="301"/>
                </a:lnTo>
                <a:lnTo>
                  <a:pt x="86" y="300"/>
                </a:lnTo>
                <a:lnTo>
                  <a:pt x="86" y="298"/>
                </a:lnTo>
                <a:lnTo>
                  <a:pt x="86" y="298"/>
                </a:lnTo>
                <a:close/>
                <a:moveTo>
                  <a:pt x="109" y="231"/>
                </a:moveTo>
                <a:lnTo>
                  <a:pt x="109" y="231"/>
                </a:lnTo>
                <a:lnTo>
                  <a:pt x="109" y="231"/>
                </a:lnTo>
                <a:lnTo>
                  <a:pt x="109" y="231"/>
                </a:lnTo>
                <a:lnTo>
                  <a:pt x="106" y="236"/>
                </a:lnTo>
                <a:lnTo>
                  <a:pt x="106" y="236"/>
                </a:lnTo>
                <a:lnTo>
                  <a:pt x="106" y="237"/>
                </a:lnTo>
                <a:lnTo>
                  <a:pt x="108" y="240"/>
                </a:lnTo>
                <a:lnTo>
                  <a:pt x="108" y="240"/>
                </a:lnTo>
                <a:lnTo>
                  <a:pt x="109" y="237"/>
                </a:lnTo>
                <a:lnTo>
                  <a:pt x="109" y="237"/>
                </a:lnTo>
                <a:lnTo>
                  <a:pt x="109" y="236"/>
                </a:lnTo>
                <a:lnTo>
                  <a:pt x="109" y="236"/>
                </a:lnTo>
                <a:lnTo>
                  <a:pt x="109" y="231"/>
                </a:lnTo>
                <a:lnTo>
                  <a:pt x="109" y="231"/>
                </a:lnTo>
                <a:close/>
                <a:moveTo>
                  <a:pt x="268" y="91"/>
                </a:moveTo>
                <a:lnTo>
                  <a:pt x="268" y="91"/>
                </a:lnTo>
                <a:lnTo>
                  <a:pt x="270" y="91"/>
                </a:lnTo>
                <a:lnTo>
                  <a:pt x="270" y="91"/>
                </a:lnTo>
                <a:lnTo>
                  <a:pt x="277" y="86"/>
                </a:lnTo>
                <a:lnTo>
                  <a:pt x="277" y="86"/>
                </a:lnTo>
                <a:lnTo>
                  <a:pt x="277" y="86"/>
                </a:lnTo>
                <a:lnTo>
                  <a:pt x="277" y="86"/>
                </a:lnTo>
                <a:lnTo>
                  <a:pt x="275" y="86"/>
                </a:lnTo>
                <a:lnTo>
                  <a:pt x="275" y="86"/>
                </a:lnTo>
                <a:lnTo>
                  <a:pt x="271" y="88"/>
                </a:lnTo>
                <a:lnTo>
                  <a:pt x="271" y="88"/>
                </a:lnTo>
                <a:lnTo>
                  <a:pt x="271" y="88"/>
                </a:lnTo>
                <a:lnTo>
                  <a:pt x="271" y="88"/>
                </a:lnTo>
                <a:lnTo>
                  <a:pt x="270" y="89"/>
                </a:lnTo>
                <a:lnTo>
                  <a:pt x="268" y="89"/>
                </a:lnTo>
                <a:lnTo>
                  <a:pt x="268" y="89"/>
                </a:lnTo>
                <a:lnTo>
                  <a:pt x="268" y="91"/>
                </a:lnTo>
                <a:lnTo>
                  <a:pt x="268" y="91"/>
                </a:lnTo>
                <a:close/>
                <a:moveTo>
                  <a:pt x="71" y="261"/>
                </a:moveTo>
                <a:lnTo>
                  <a:pt x="71" y="261"/>
                </a:lnTo>
                <a:lnTo>
                  <a:pt x="72" y="257"/>
                </a:lnTo>
                <a:lnTo>
                  <a:pt x="72" y="257"/>
                </a:lnTo>
                <a:lnTo>
                  <a:pt x="72" y="257"/>
                </a:lnTo>
                <a:lnTo>
                  <a:pt x="72" y="257"/>
                </a:lnTo>
                <a:lnTo>
                  <a:pt x="71" y="254"/>
                </a:lnTo>
                <a:lnTo>
                  <a:pt x="71" y="254"/>
                </a:lnTo>
                <a:lnTo>
                  <a:pt x="69" y="257"/>
                </a:lnTo>
                <a:lnTo>
                  <a:pt x="69" y="260"/>
                </a:lnTo>
                <a:lnTo>
                  <a:pt x="71" y="261"/>
                </a:lnTo>
                <a:lnTo>
                  <a:pt x="71" y="261"/>
                </a:lnTo>
                <a:close/>
                <a:moveTo>
                  <a:pt x="176" y="258"/>
                </a:moveTo>
                <a:lnTo>
                  <a:pt x="176" y="258"/>
                </a:lnTo>
                <a:lnTo>
                  <a:pt x="184" y="257"/>
                </a:lnTo>
                <a:lnTo>
                  <a:pt x="190" y="256"/>
                </a:lnTo>
                <a:lnTo>
                  <a:pt x="193" y="254"/>
                </a:lnTo>
                <a:lnTo>
                  <a:pt x="193" y="254"/>
                </a:lnTo>
                <a:lnTo>
                  <a:pt x="176" y="258"/>
                </a:lnTo>
                <a:lnTo>
                  <a:pt x="176" y="258"/>
                </a:lnTo>
                <a:close/>
                <a:moveTo>
                  <a:pt x="116" y="211"/>
                </a:moveTo>
                <a:lnTo>
                  <a:pt x="116" y="211"/>
                </a:lnTo>
                <a:lnTo>
                  <a:pt x="118" y="214"/>
                </a:lnTo>
                <a:lnTo>
                  <a:pt x="118" y="214"/>
                </a:lnTo>
                <a:lnTo>
                  <a:pt x="119" y="211"/>
                </a:lnTo>
                <a:lnTo>
                  <a:pt x="121" y="207"/>
                </a:lnTo>
                <a:lnTo>
                  <a:pt x="121" y="207"/>
                </a:lnTo>
                <a:lnTo>
                  <a:pt x="121" y="207"/>
                </a:lnTo>
                <a:lnTo>
                  <a:pt x="121" y="207"/>
                </a:lnTo>
                <a:lnTo>
                  <a:pt x="116" y="211"/>
                </a:lnTo>
                <a:lnTo>
                  <a:pt x="116" y="211"/>
                </a:lnTo>
                <a:close/>
                <a:moveTo>
                  <a:pt x="125" y="194"/>
                </a:moveTo>
                <a:lnTo>
                  <a:pt x="125" y="194"/>
                </a:lnTo>
                <a:lnTo>
                  <a:pt x="123" y="196"/>
                </a:lnTo>
                <a:lnTo>
                  <a:pt x="123" y="196"/>
                </a:lnTo>
                <a:lnTo>
                  <a:pt x="123" y="197"/>
                </a:lnTo>
                <a:lnTo>
                  <a:pt x="123" y="197"/>
                </a:lnTo>
                <a:lnTo>
                  <a:pt x="125" y="202"/>
                </a:lnTo>
                <a:lnTo>
                  <a:pt x="125" y="202"/>
                </a:lnTo>
                <a:lnTo>
                  <a:pt x="126" y="199"/>
                </a:lnTo>
                <a:lnTo>
                  <a:pt x="125" y="194"/>
                </a:lnTo>
                <a:lnTo>
                  <a:pt x="125" y="194"/>
                </a:lnTo>
                <a:close/>
                <a:moveTo>
                  <a:pt x="148" y="233"/>
                </a:moveTo>
                <a:lnTo>
                  <a:pt x="148" y="233"/>
                </a:lnTo>
                <a:lnTo>
                  <a:pt x="146" y="229"/>
                </a:lnTo>
                <a:lnTo>
                  <a:pt x="146" y="229"/>
                </a:lnTo>
                <a:lnTo>
                  <a:pt x="143" y="224"/>
                </a:lnTo>
                <a:lnTo>
                  <a:pt x="143" y="224"/>
                </a:lnTo>
                <a:lnTo>
                  <a:pt x="145" y="230"/>
                </a:lnTo>
                <a:lnTo>
                  <a:pt x="145" y="230"/>
                </a:lnTo>
                <a:lnTo>
                  <a:pt x="145" y="230"/>
                </a:lnTo>
                <a:lnTo>
                  <a:pt x="145" y="230"/>
                </a:lnTo>
                <a:lnTo>
                  <a:pt x="146" y="233"/>
                </a:lnTo>
                <a:lnTo>
                  <a:pt x="146" y="233"/>
                </a:lnTo>
                <a:lnTo>
                  <a:pt x="148" y="233"/>
                </a:lnTo>
                <a:lnTo>
                  <a:pt x="148" y="233"/>
                </a:lnTo>
                <a:close/>
                <a:moveTo>
                  <a:pt x="101" y="202"/>
                </a:moveTo>
                <a:lnTo>
                  <a:pt x="101" y="202"/>
                </a:lnTo>
                <a:lnTo>
                  <a:pt x="102" y="203"/>
                </a:lnTo>
                <a:lnTo>
                  <a:pt x="102" y="203"/>
                </a:lnTo>
                <a:lnTo>
                  <a:pt x="106" y="199"/>
                </a:lnTo>
                <a:lnTo>
                  <a:pt x="106" y="199"/>
                </a:lnTo>
                <a:lnTo>
                  <a:pt x="106" y="197"/>
                </a:lnTo>
                <a:lnTo>
                  <a:pt x="106" y="197"/>
                </a:lnTo>
                <a:lnTo>
                  <a:pt x="101" y="202"/>
                </a:lnTo>
                <a:lnTo>
                  <a:pt x="101" y="202"/>
                </a:lnTo>
                <a:close/>
                <a:moveTo>
                  <a:pt x="49" y="297"/>
                </a:moveTo>
                <a:lnTo>
                  <a:pt x="49" y="297"/>
                </a:lnTo>
                <a:lnTo>
                  <a:pt x="49" y="297"/>
                </a:lnTo>
                <a:lnTo>
                  <a:pt x="49" y="297"/>
                </a:lnTo>
                <a:lnTo>
                  <a:pt x="51" y="295"/>
                </a:lnTo>
                <a:lnTo>
                  <a:pt x="51" y="295"/>
                </a:lnTo>
                <a:lnTo>
                  <a:pt x="51" y="292"/>
                </a:lnTo>
                <a:lnTo>
                  <a:pt x="51" y="292"/>
                </a:lnTo>
                <a:lnTo>
                  <a:pt x="51" y="291"/>
                </a:lnTo>
                <a:lnTo>
                  <a:pt x="51" y="291"/>
                </a:lnTo>
                <a:lnTo>
                  <a:pt x="48" y="292"/>
                </a:lnTo>
                <a:lnTo>
                  <a:pt x="48" y="292"/>
                </a:lnTo>
                <a:lnTo>
                  <a:pt x="48" y="295"/>
                </a:lnTo>
                <a:lnTo>
                  <a:pt x="48" y="295"/>
                </a:lnTo>
                <a:lnTo>
                  <a:pt x="49" y="297"/>
                </a:lnTo>
                <a:lnTo>
                  <a:pt x="49" y="297"/>
                </a:lnTo>
                <a:close/>
                <a:moveTo>
                  <a:pt x="136" y="238"/>
                </a:moveTo>
                <a:lnTo>
                  <a:pt x="136" y="238"/>
                </a:lnTo>
                <a:lnTo>
                  <a:pt x="136" y="238"/>
                </a:lnTo>
                <a:lnTo>
                  <a:pt x="136" y="238"/>
                </a:lnTo>
                <a:lnTo>
                  <a:pt x="139" y="238"/>
                </a:lnTo>
                <a:lnTo>
                  <a:pt x="139" y="238"/>
                </a:lnTo>
                <a:lnTo>
                  <a:pt x="142" y="237"/>
                </a:lnTo>
                <a:lnTo>
                  <a:pt x="142" y="237"/>
                </a:lnTo>
                <a:lnTo>
                  <a:pt x="142" y="236"/>
                </a:lnTo>
                <a:lnTo>
                  <a:pt x="142" y="236"/>
                </a:lnTo>
                <a:lnTo>
                  <a:pt x="140" y="234"/>
                </a:lnTo>
                <a:lnTo>
                  <a:pt x="139" y="234"/>
                </a:lnTo>
                <a:lnTo>
                  <a:pt x="139" y="234"/>
                </a:lnTo>
                <a:lnTo>
                  <a:pt x="139" y="236"/>
                </a:lnTo>
                <a:lnTo>
                  <a:pt x="139" y="236"/>
                </a:lnTo>
                <a:lnTo>
                  <a:pt x="138" y="238"/>
                </a:lnTo>
                <a:lnTo>
                  <a:pt x="138" y="238"/>
                </a:lnTo>
                <a:lnTo>
                  <a:pt x="136" y="238"/>
                </a:lnTo>
                <a:lnTo>
                  <a:pt x="136" y="238"/>
                </a:lnTo>
                <a:close/>
                <a:moveTo>
                  <a:pt x="44" y="291"/>
                </a:moveTo>
                <a:lnTo>
                  <a:pt x="44" y="291"/>
                </a:lnTo>
                <a:lnTo>
                  <a:pt x="47" y="291"/>
                </a:lnTo>
                <a:lnTo>
                  <a:pt x="47" y="290"/>
                </a:lnTo>
                <a:lnTo>
                  <a:pt x="47" y="290"/>
                </a:lnTo>
                <a:lnTo>
                  <a:pt x="48" y="284"/>
                </a:lnTo>
                <a:lnTo>
                  <a:pt x="48" y="284"/>
                </a:lnTo>
                <a:lnTo>
                  <a:pt x="47" y="283"/>
                </a:lnTo>
                <a:lnTo>
                  <a:pt x="47" y="283"/>
                </a:lnTo>
                <a:lnTo>
                  <a:pt x="44" y="291"/>
                </a:lnTo>
                <a:lnTo>
                  <a:pt x="44" y="291"/>
                </a:lnTo>
                <a:close/>
                <a:moveTo>
                  <a:pt x="91" y="290"/>
                </a:moveTo>
                <a:lnTo>
                  <a:pt x="91" y="290"/>
                </a:lnTo>
                <a:lnTo>
                  <a:pt x="91" y="290"/>
                </a:lnTo>
                <a:lnTo>
                  <a:pt x="91" y="290"/>
                </a:lnTo>
                <a:lnTo>
                  <a:pt x="91" y="297"/>
                </a:lnTo>
                <a:lnTo>
                  <a:pt x="91" y="297"/>
                </a:lnTo>
                <a:lnTo>
                  <a:pt x="92" y="297"/>
                </a:lnTo>
                <a:lnTo>
                  <a:pt x="92" y="297"/>
                </a:lnTo>
                <a:lnTo>
                  <a:pt x="92" y="292"/>
                </a:lnTo>
                <a:lnTo>
                  <a:pt x="92" y="292"/>
                </a:lnTo>
                <a:lnTo>
                  <a:pt x="92" y="292"/>
                </a:lnTo>
                <a:lnTo>
                  <a:pt x="92" y="292"/>
                </a:lnTo>
                <a:lnTo>
                  <a:pt x="91" y="290"/>
                </a:lnTo>
                <a:lnTo>
                  <a:pt x="91" y="290"/>
                </a:lnTo>
                <a:close/>
                <a:moveTo>
                  <a:pt x="64" y="292"/>
                </a:moveTo>
                <a:lnTo>
                  <a:pt x="64" y="292"/>
                </a:lnTo>
                <a:lnTo>
                  <a:pt x="64" y="292"/>
                </a:lnTo>
                <a:lnTo>
                  <a:pt x="64" y="292"/>
                </a:lnTo>
                <a:lnTo>
                  <a:pt x="64" y="290"/>
                </a:lnTo>
                <a:lnTo>
                  <a:pt x="64" y="290"/>
                </a:lnTo>
                <a:lnTo>
                  <a:pt x="64" y="290"/>
                </a:lnTo>
                <a:lnTo>
                  <a:pt x="64" y="290"/>
                </a:lnTo>
                <a:lnTo>
                  <a:pt x="64" y="288"/>
                </a:lnTo>
                <a:lnTo>
                  <a:pt x="64" y="287"/>
                </a:lnTo>
                <a:lnTo>
                  <a:pt x="64" y="287"/>
                </a:lnTo>
                <a:lnTo>
                  <a:pt x="62" y="285"/>
                </a:lnTo>
                <a:lnTo>
                  <a:pt x="62" y="285"/>
                </a:lnTo>
                <a:lnTo>
                  <a:pt x="62" y="287"/>
                </a:lnTo>
                <a:lnTo>
                  <a:pt x="62" y="287"/>
                </a:lnTo>
                <a:lnTo>
                  <a:pt x="62" y="288"/>
                </a:lnTo>
                <a:lnTo>
                  <a:pt x="62" y="288"/>
                </a:lnTo>
                <a:lnTo>
                  <a:pt x="64" y="292"/>
                </a:lnTo>
                <a:lnTo>
                  <a:pt x="64" y="292"/>
                </a:lnTo>
                <a:close/>
                <a:moveTo>
                  <a:pt x="280" y="40"/>
                </a:moveTo>
                <a:lnTo>
                  <a:pt x="280" y="40"/>
                </a:lnTo>
                <a:lnTo>
                  <a:pt x="283" y="38"/>
                </a:lnTo>
                <a:lnTo>
                  <a:pt x="283" y="38"/>
                </a:lnTo>
                <a:lnTo>
                  <a:pt x="285" y="34"/>
                </a:lnTo>
                <a:lnTo>
                  <a:pt x="285" y="34"/>
                </a:lnTo>
                <a:lnTo>
                  <a:pt x="287" y="34"/>
                </a:lnTo>
                <a:lnTo>
                  <a:pt x="287" y="34"/>
                </a:lnTo>
                <a:lnTo>
                  <a:pt x="283" y="35"/>
                </a:lnTo>
                <a:lnTo>
                  <a:pt x="280" y="40"/>
                </a:lnTo>
                <a:lnTo>
                  <a:pt x="280" y="40"/>
                </a:lnTo>
                <a:close/>
                <a:moveTo>
                  <a:pt x="82" y="258"/>
                </a:moveTo>
                <a:lnTo>
                  <a:pt x="82" y="258"/>
                </a:lnTo>
                <a:lnTo>
                  <a:pt x="82" y="258"/>
                </a:lnTo>
                <a:lnTo>
                  <a:pt x="82" y="258"/>
                </a:lnTo>
                <a:lnTo>
                  <a:pt x="84" y="256"/>
                </a:lnTo>
                <a:lnTo>
                  <a:pt x="84" y="256"/>
                </a:lnTo>
                <a:lnTo>
                  <a:pt x="84" y="254"/>
                </a:lnTo>
                <a:lnTo>
                  <a:pt x="84" y="254"/>
                </a:lnTo>
                <a:lnTo>
                  <a:pt x="82" y="253"/>
                </a:lnTo>
                <a:lnTo>
                  <a:pt x="82" y="253"/>
                </a:lnTo>
                <a:lnTo>
                  <a:pt x="81" y="256"/>
                </a:lnTo>
                <a:lnTo>
                  <a:pt x="81" y="256"/>
                </a:lnTo>
                <a:lnTo>
                  <a:pt x="81" y="256"/>
                </a:lnTo>
                <a:lnTo>
                  <a:pt x="81" y="256"/>
                </a:lnTo>
                <a:lnTo>
                  <a:pt x="82" y="258"/>
                </a:lnTo>
                <a:lnTo>
                  <a:pt x="82" y="258"/>
                </a:lnTo>
                <a:close/>
                <a:moveTo>
                  <a:pt x="329" y="82"/>
                </a:moveTo>
                <a:lnTo>
                  <a:pt x="329" y="82"/>
                </a:lnTo>
                <a:lnTo>
                  <a:pt x="329" y="84"/>
                </a:lnTo>
                <a:lnTo>
                  <a:pt x="329" y="84"/>
                </a:lnTo>
                <a:lnTo>
                  <a:pt x="332" y="96"/>
                </a:lnTo>
                <a:lnTo>
                  <a:pt x="332" y="96"/>
                </a:lnTo>
                <a:lnTo>
                  <a:pt x="334" y="96"/>
                </a:lnTo>
                <a:lnTo>
                  <a:pt x="334" y="96"/>
                </a:lnTo>
                <a:lnTo>
                  <a:pt x="332" y="89"/>
                </a:lnTo>
                <a:lnTo>
                  <a:pt x="329" y="82"/>
                </a:lnTo>
                <a:lnTo>
                  <a:pt x="329" y="82"/>
                </a:lnTo>
                <a:close/>
                <a:moveTo>
                  <a:pt x="95" y="210"/>
                </a:moveTo>
                <a:lnTo>
                  <a:pt x="95" y="210"/>
                </a:lnTo>
                <a:lnTo>
                  <a:pt x="96" y="207"/>
                </a:lnTo>
                <a:lnTo>
                  <a:pt x="96" y="204"/>
                </a:lnTo>
                <a:lnTo>
                  <a:pt x="96" y="204"/>
                </a:lnTo>
                <a:lnTo>
                  <a:pt x="94" y="207"/>
                </a:lnTo>
                <a:lnTo>
                  <a:pt x="94" y="209"/>
                </a:lnTo>
                <a:lnTo>
                  <a:pt x="94" y="209"/>
                </a:lnTo>
                <a:lnTo>
                  <a:pt x="95" y="210"/>
                </a:lnTo>
                <a:lnTo>
                  <a:pt x="95" y="210"/>
                </a:lnTo>
                <a:close/>
                <a:moveTo>
                  <a:pt x="41" y="308"/>
                </a:moveTo>
                <a:lnTo>
                  <a:pt x="41" y="308"/>
                </a:lnTo>
                <a:lnTo>
                  <a:pt x="40" y="314"/>
                </a:lnTo>
                <a:lnTo>
                  <a:pt x="40" y="314"/>
                </a:lnTo>
                <a:lnTo>
                  <a:pt x="40" y="315"/>
                </a:lnTo>
                <a:lnTo>
                  <a:pt x="40" y="317"/>
                </a:lnTo>
                <a:lnTo>
                  <a:pt x="40" y="317"/>
                </a:lnTo>
                <a:lnTo>
                  <a:pt x="41" y="312"/>
                </a:lnTo>
                <a:lnTo>
                  <a:pt x="41" y="312"/>
                </a:lnTo>
                <a:lnTo>
                  <a:pt x="41" y="311"/>
                </a:lnTo>
                <a:lnTo>
                  <a:pt x="41" y="308"/>
                </a:lnTo>
                <a:lnTo>
                  <a:pt x="41" y="308"/>
                </a:lnTo>
                <a:close/>
                <a:moveTo>
                  <a:pt x="79" y="241"/>
                </a:moveTo>
                <a:lnTo>
                  <a:pt x="79" y="241"/>
                </a:lnTo>
                <a:lnTo>
                  <a:pt x="79" y="240"/>
                </a:lnTo>
                <a:lnTo>
                  <a:pt x="79" y="240"/>
                </a:lnTo>
                <a:lnTo>
                  <a:pt x="79" y="238"/>
                </a:lnTo>
                <a:lnTo>
                  <a:pt x="79" y="238"/>
                </a:lnTo>
                <a:lnTo>
                  <a:pt x="78" y="236"/>
                </a:lnTo>
                <a:lnTo>
                  <a:pt x="78" y="236"/>
                </a:lnTo>
                <a:lnTo>
                  <a:pt x="76" y="237"/>
                </a:lnTo>
                <a:lnTo>
                  <a:pt x="76" y="237"/>
                </a:lnTo>
                <a:lnTo>
                  <a:pt x="76" y="238"/>
                </a:lnTo>
                <a:lnTo>
                  <a:pt x="76" y="238"/>
                </a:lnTo>
                <a:lnTo>
                  <a:pt x="79" y="241"/>
                </a:lnTo>
                <a:lnTo>
                  <a:pt x="79" y="241"/>
                </a:lnTo>
                <a:close/>
                <a:moveTo>
                  <a:pt x="101" y="275"/>
                </a:moveTo>
                <a:lnTo>
                  <a:pt x="101" y="275"/>
                </a:lnTo>
                <a:lnTo>
                  <a:pt x="103" y="270"/>
                </a:lnTo>
                <a:lnTo>
                  <a:pt x="103" y="270"/>
                </a:lnTo>
                <a:lnTo>
                  <a:pt x="102" y="270"/>
                </a:lnTo>
                <a:lnTo>
                  <a:pt x="102" y="270"/>
                </a:lnTo>
                <a:lnTo>
                  <a:pt x="99" y="273"/>
                </a:lnTo>
                <a:lnTo>
                  <a:pt x="99" y="273"/>
                </a:lnTo>
                <a:lnTo>
                  <a:pt x="101" y="275"/>
                </a:lnTo>
                <a:lnTo>
                  <a:pt x="101" y="275"/>
                </a:lnTo>
                <a:close/>
                <a:moveTo>
                  <a:pt x="319" y="59"/>
                </a:moveTo>
                <a:lnTo>
                  <a:pt x="319" y="59"/>
                </a:lnTo>
                <a:lnTo>
                  <a:pt x="317" y="52"/>
                </a:lnTo>
                <a:lnTo>
                  <a:pt x="317" y="52"/>
                </a:lnTo>
                <a:lnTo>
                  <a:pt x="317" y="52"/>
                </a:lnTo>
                <a:lnTo>
                  <a:pt x="317" y="52"/>
                </a:lnTo>
                <a:lnTo>
                  <a:pt x="318" y="61"/>
                </a:lnTo>
                <a:lnTo>
                  <a:pt x="318" y="61"/>
                </a:lnTo>
                <a:lnTo>
                  <a:pt x="319" y="59"/>
                </a:lnTo>
                <a:lnTo>
                  <a:pt x="319" y="59"/>
                </a:lnTo>
                <a:close/>
                <a:moveTo>
                  <a:pt x="297" y="22"/>
                </a:moveTo>
                <a:lnTo>
                  <a:pt x="297" y="22"/>
                </a:lnTo>
                <a:lnTo>
                  <a:pt x="295" y="22"/>
                </a:lnTo>
                <a:lnTo>
                  <a:pt x="295" y="22"/>
                </a:lnTo>
                <a:lnTo>
                  <a:pt x="292" y="24"/>
                </a:lnTo>
                <a:lnTo>
                  <a:pt x="292" y="24"/>
                </a:lnTo>
                <a:lnTo>
                  <a:pt x="290" y="27"/>
                </a:lnTo>
                <a:lnTo>
                  <a:pt x="290" y="27"/>
                </a:lnTo>
                <a:lnTo>
                  <a:pt x="294" y="25"/>
                </a:lnTo>
                <a:lnTo>
                  <a:pt x="294" y="25"/>
                </a:lnTo>
                <a:lnTo>
                  <a:pt x="294" y="25"/>
                </a:lnTo>
                <a:lnTo>
                  <a:pt x="294" y="25"/>
                </a:lnTo>
                <a:lnTo>
                  <a:pt x="297" y="22"/>
                </a:lnTo>
                <a:lnTo>
                  <a:pt x="297" y="22"/>
                </a:lnTo>
                <a:close/>
                <a:moveTo>
                  <a:pt x="69" y="226"/>
                </a:moveTo>
                <a:lnTo>
                  <a:pt x="69" y="226"/>
                </a:lnTo>
                <a:lnTo>
                  <a:pt x="72" y="221"/>
                </a:lnTo>
                <a:lnTo>
                  <a:pt x="72" y="221"/>
                </a:lnTo>
                <a:lnTo>
                  <a:pt x="74" y="220"/>
                </a:lnTo>
                <a:lnTo>
                  <a:pt x="72" y="219"/>
                </a:lnTo>
                <a:lnTo>
                  <a:pt x="72" y="219"/>
                </a:lnTo>
                <a:lnTo>
                  <a:pt x="71" y="221"/>
                </a:lnTo>
                <a:lnTo>
                  <a:pt x="69" y="226"/>
                </a:lnTo>
                <a:lnTo>
                  <a:pt x="69" y="226"/>
                </a:lnTo>
                <a:close/>
                <a:moveTo>
                  <a:pt x="297" y="47"/>
                </a:moveTo>
                <a:lnTo>
                  <a:pt x="297" y="47"/>
                </a:lnTo>
                <a:lnTo>
                  <a:pt x="298" y="48"/>
                </a:lnTo>
                <a:lnTo>
                  <a:pt x="298" y="48"/>
                </a:lnTo>
                <a:lnTo>
                  <a:pt x="300" y="47"/>
                </a:lnTo>
                <a:lnTo>
                  <a:pt x="300" y="47"/>
                </a:lnTo>
                <a:lnTo>
                  <a:pt x="301" y="45"/>
                </a:lnTo>
                <a:lnTo>
                  <a:pt x="300" y="44"/>
                </a:lnTo>
                <a:lnTo>
                  <a:pt x="300" y="44"/>
                </a:lnTo>
                <a:lnTo>
                  <a:pt x="298" y="45"/>
                </a:lnTo>
                <a:lnTo>
                  <a:pt x="297" y="47"/>
                </a:lnTo>
                <a:lnTo>
                  <a:pt x="297" y="47"/>
                </a:lnTo>
                <a:close/>
                <a:moveTo>
                  <a:pt x="76" y="247"/>
                </a:moveTo>
                <a:lnTo>
                  <a:pt x="76" y="247"/>
                </a:lnTo>
                <a:lnTo>
                  <a:pt x="78" y="246"/>
                </a:lnTo>
                <a:lnTo>
                  <a:pt x="78" y="246"/>
                </a:lnTo>
                <a:lnTo>
                  <a:pt x="78" y="244"/>
                </a:lnTo>
                <a:lnTo>
                  <a:pt x="78" y="244"/>
                </a:lnTo>
                <a:lnTo>
                  <a:pt x="75" y="240"/>
                </a:lnTo>
                <a:lnTo>
                  <a:pt x="75" y="240"/>
                </a:lnTo>
                <a:lnTo>
                  <a:pt x="75" y="240"/>
                </a:lnTo>
                <a:lnTo>
                  <a:pt x="75" y="240"/>
                </a:lnTo>
                <a:lnTo>
                  <a:pt x="75" y="241"/>
                </a:lnTo>
                <a:lnTo>
                  <a:pt x="75" y="241"/>
                </a:lnTo>
                <a:lnTo>
                  <a:pt x="76" y="247"/>
                </a:lnTo>
                <a:lnTo>
                  <a:pt x="76" y="247"/>
                </a:lnTo>
                <a:close/>
                <a:moveTo>
                  <a:pt x="302" y="18"/>
                </a:moveTo>
                <a:lnTo>
                  <a:pt x="302" y="18"/>
                </a:lnTo>
                <a:lnTo>
                  <a:pt x="301" y="20"/>
                </a:lnTo>
                <a:lnTo>
                  <a:pt x="301" y="21"/>
                </a:lnTo>
                <a:lnTo>
                  <a:pt x="301" y="21"/>
                </a:lnTo>
                <a:lnTo>
                  <a:pt x="301" y="24"/>
                </a:lnTo>
                <a:lnTo>
                  <a:pt x="301" y="24"/>
                </a:lnTo>
                <a:lnTo>
                  <a:pt x="302" y="22"/>
                </a:lnTo>
                <a:lnTo>
                  <a:pt x="302" y="22"/>
                </a:lnTo>
                <a:lnTo>
                  <a:pt x="302" y="18"/>
                </a:lnTo>
                <a:lnTo>
                  <a:pt x="302" y="18"/>
                </a:lnTo>
                <a:close/>
                <a:moveTo>
                  <a:pt x="277" y="84"/>
                </a:moveTo>
                <a:lnTo>
                  <a:pt x="277" y="84"/>
                </a:lnTo>
                <a:lnTo>
                  <a:pt x="274" y="79"/>
                </a:lnTo>
                <a:lnTo>
                  <a:pt x="274" y="79"/>
                </a:lnTo>
                <a:lnTo>
                  <a:pt x="273" y="82"/>
                </a:lnTo>
                <a:lnTo>
                  <a:pt x="273" y="82"/>
                </a:lnTo>
                <a:lnTo>
                  <a:pt x="274" y="84"/>
                </a:lnTo>
                <a:lnTo>
                  <a:pt x="274" y="84"/>
                </a:lnTo>
                <a:lnTo>
                  <a:pt x="277" y="84"/>
                </a:lnTo>
                <a:lnTo>
                  <a:pt x="277" y="84"/>
                </a:lnTo>
                <a:close/>
                <a:moveTo>
                  <a:pt x="278" y="139"/>
                </a:moveTo>
                <a:lnTo>
                  <a:pt x="278" y="139"/>
                </a:lnTo>
                <a:lnTo>
                  <a:pt x="283" y="130"/>
                </a:lnTo>
                <a:lnTo>
                  <a:pt x="287" y="122"/>
                </a:lnTo>
                <a:lnTo>
                  <a:pt x="287" y="122"/>
                </a:lnTo>
                <a:lnTo>
                  <a:pt x="278" y="139"/>
                </a:lnTo>
                <a:lnTo>
                  <a:pt x="278" y="139"/>
                </a:lnTo>
                <a:close/>
                <a:moveTo>
                  <a:pt x="280" y="31"/>
                </a:moveTo>
                <a:lnTo>
                  <a:pt x="280" y="31"/>
                </a:lnTo>
                <a:lnTo>
                  <a:pt x="277" y="32"/>
                </a:lnTo>
                <a:lnTo>
                  <a:pt x="275" y="32"/>
                </a:lnTo>
                <a:lnTo>
                  <a:pt x="275" y="32"/>
                </a:lnTo>
                <a:lnTo>
                  <a:pt x="273" y="35"/>
                </a:lnTo>
                <a:lnTo>
                  <a:pt x="273" y="35"/>
                </a:lnTo>
                <a:lnTo>
                  <a:pt x="273" y="37"/>
                </a:lnTo>
                <a:lnTo>
                  <a:pt x="273" y="37"/>
                </a:lnTo>
                <a:lnTo>
                  <a:pt x="275" y="34"/>
                </a:lnTo>
                <a:lnTo>
                  <a:pt x="280" y="31"/>
                </a:lnTo>
                <a:lnTo>
                  <a:pt x="280" y="31"/>
                </a:lnTo>
                <a:close/>
                <a:moveTo>
                  <a:pt x="98" y="261"/>
                </a:moveTo>
                <a:lnTo>
                  <a:pt x="98" y="261"/>
                </a:lnTo>
                <a:lnTo>
                  <a:pt x="98" y="261"/>
                </a:lnTo>
                <a:lnTo>
                  <a:pt x="98" y="261"/>
                </a:lnTo>
                <a:lnTo>
                  <a:pt x="98" y="264"/>
                </a:lnTo>
                <a:lnTo>
                  <a:pt x="98" y="267"/>
                </a:lnTo>
                <a:lnTo>
                  <a:pt x="98" y="267"/>
                </a:lnTo>
                <a:lnTo>
                  <a:pt x="99" y="265"/>
                </a:lnTo>
                <a:lnTo>
                  <a:pt x="99" y="265"/>
                </a:lnTo>
                <a:lnTo>
                  <a:pt x="99" y="264"/>
                </a:lnTo>
                <a:lnTo>
                  <a:pt x="99" y="264"/>
                </a:lnTo>
                <a:lnTo>
                  <a:pt x="98" y="261"/>
                </a:lnTo>
                <a:lnTo>
                  <a:pt x="98" y="261"/>
                </a:lnTo>
                <a:close/>
                <a:moveTo>
                  <a:pt x="108" y="275"/>
                </a:moveTo>
                <a:lnTo>
                  <a:pt x="108" y="275"/>
                </a:lnTo>
                <a:lnTo>
                  <a:pt x="109" y="275"/>
                </a:lnTo>
                <a:lnTo>
                  <a:pt x="109" y="275"/>
                </a:lnTo>
                <a:lnTo>
                  <a:pt x="112" y="268"/>
                </a:lnTo>
                <a:lnTo>
                  <a:pt x="112" y="268"/>
                </a:lnTo>
                <a:lnTo>
                  <a:pt x="109" y="268"/>
                </a:lnTo>
                <a:lnTo>
                  <a:pt x="109" y="268"/>
                </a:lnTo>
                <a:lnTo>
                  <a:pt x="109" y="270"/>
                </a:lnTo>
                <a:lnTo>
                  <a:pt x="109" y="271"/>
                </a:lnTo>
                <a:lnTo>
                  <a:pt x="109" y="271"/>
                </a:lnTo>
                <a:lnTo>
                  <a:pt x="108" y="274"/>
                </a:lnTo>
                <a:lnTo>
                  <a:pt x="108" y="274"/>
                </a:lnTo>
                <a:lnTo>
                  <a:pt x="108" y="275"/>
                </a:lnTo>
                <a:lnTo>
                  <a:pt x="108" y="275"/>
                </a:lnTo>
                <a:close/>
                <a:moveTo>
                  <a:pt x="135" y="169"/>
                </a:moveTo>
                <a:lnTo>
                  <a:pt x="135" y="169"/>
                </a:lnTo>
                <a:lnTo>
                  <a:pt x="138" y="170"/>
                </a:lnTo>
                <a:lnTo>
                  <a:pt x="138" y="170"/>
                </a:lnTo>
                <a:lnTo>
                  <a:pt x="139" y="172"/>
                </a:lnTo>
                <a:lnTo>
                  <a:pt x="139" y="172"/>
                </a:lnTo>
                <a:lnTo>
                  <a:pt x="140" y="173"/>
                </a:lnTo>
                <a:lnTo>
                  <a:pt x="140" y="173"/>
                </a:lnTo>
                <a:lnTo>
                  <a:pt x="142" y="176"/>
                </a:lnTo>
                <a:lnTo>
                  <a:pt x="142" y="176"/>
                </a:lnTo>
                <a:lnTo>
                  <a:pt x="140" y="173"/>
                </a:lnTo>
                <a:lnTo>
                  <a:pt x="139" y="170"/>
                </a:lnTo>
                <a:lnTo>
                  <a:pt x="138" y="169"/>
                </a:lnTo>
                <a:lnTo>
                  <a:pt x="135" y="169"/>
                </a:lnTo>
                <a:lnTo>
                  <a:pt x="135" y="169"/>
                </a:lnTo>
                <a:close/>
                <a:moveTo>
                  <a:pt x="52" y="300"/>
                </a:moveTo>
                <a:lnTo>
                  <a:pt x="52" y="300"/>
                </a:lnTo>
                <a:lnTo>
                  <a:pt x="52" y="300"/>
                </a:lnTo>
                <a:lnTo>
                  <a:pt x="52" y="300"/>
                </a:lnTo>
                <a:lnTo>
                  <a:pt x="52" y="301"/>
                </a:lnTo>
                <a:lnTo>
                  <a:pt x="52" y="301"/>
                </a:lnTo>
                <a:lnTo>
                  <a:pt x="54" y="305"/>
                </a:lnTo>
                <a:lnTo>
                  <a:pt x="54" y="305"/>
                </a:lnTo>
                <a:lnTo>
                  <a:pt x="55" y="302"/>
                </a:lnTo>
                <a:lnTo>
                  <a:pt x="55" y="302"/>
                </a:lnTo>
                <a:lnTo>
                  <a:pt x="54" y="301"/>
                </a:lnTo>
                <a:lnTo>
                  <a:pt x="54" y="301"/>
                </a:lnTo>
                <a:lnTo>
                  <a:pt x="52" y="300"/>
                </a:lnTo>
                <a:lnTo>
                  <a:pt x="52" y="300"/>
                </a:lnTo>
                <a:close/>
                <a:moveTo>
                  <a:pt x="138" y="224"/>
                </a:moveTo>
                <a:lnTo>
                  <a:pt x="138" y="224"/>
                </a:lnTo>
                <a:lnTo>
                  <a:pt x="135" y="227"/>
                </a:lnTo>
                <a:lnTo>
                  <a:pt x="136" y="231"/>
                </a:lnTo>
                <a:lnTo>
                  <a:pt x="136" y="231"/>
                </a:lnTo>
                <a:lnTo>
                  <a:pt x="136" y="230"/>
                </a:lnTo>
                <a:lnTo>
                  <a:pt x="136" y="230"/>
                </a:lnTo>
                <a:lnTo>
                  <a:pt x="138" y="224"/>
                </a:lnTo>
                <a:lnTo>
                  <a:pt x="138" y="224"/>
                </a:lnTo>
                <a:close/>
                <a:moveTo>
                  <a:pt x="52" y="317"/>
                </a:moveTo>
                <a:lnTo>
                  <a:pt x="52" y="317"/>
                </a:lnTo>
                <a:lnTo>
                  <a:pt x="52" y="315"/>
                </a:lnTo>
                <a:lnTo>
                  <a:pt x="52" y="315"/>
                </a:lnTo>
                <a:lnTo>
                  <a:pt x="51" y="314"/>
                </a:lnTo>
                <a:lnTo>
                  <a:pt x="51" y="314"/>
                </a:lnTo>
                <a:lnTo>
                  <a:pt x="51" y="312"/>
                </a:lnTo>
                <a:lnTo>
                  <a:pt x="51" y="312"/>
                </a:lnTo>
                <a:lnTo>
                  <a:pt x="51" y="311"/>
                </a:lnTo>
                <a:lnTo>
                  <a:pt x="49" y="308"/>
                </a:lnTo>
                <a:lnTo>
                  <a:pt x="49" y="308"/>
                </a:lnTo>
                <a:lnTo>
                  <a:pt x="48" y="310"/>
                </a:lnTo>
                <a:lnTo>
                  <a:pt x="48" y="311"/>
                </a:lnTo>
                <a:lnTo>
                  <a:pt x="48" y="311"/>
                </a:lnTo>
                <a:lnTo>
                  <a:pt x="52" y="317"/>
                </a:lnTo>
                <a:lnTo>
                  <a:pt x="52" y="317"/>
                </a:lnTo>
                <a:close/>
                <a:moveTo>
                  <a:pt x="52" y="332"/>
                </a:moveTo>
                <a:lnTo>
                  <a:pt x="52" y="332"/>
                </a:lnTo>
                <a:lnTo>
                  <a:pt x="55" y="334"/>
                </a:lnTo>
                <a:lnTo>
                  <a:pt x="55" y="334"/>
                </a:lnTo>
                <a:lnTo>
                  <a:pt x="55" y="331"/>
                </a:lnTo>
                <a:lnTo>
                  <a:pt x="55" y="331"/>
                </a:lnTo>
                <a:lnTo>
                  <a:pt x="54" y="331"/>
                </a:lnTo>
                <a:lnTo>
                  <a:pt x="54" y="331"/>
                </a:lnTo>
                <a:lnTo>
                  <a:pt x="51" y="329"/>
                </a:lnTo>
                <a:lnTo>
                  <a:pt x="51" y="329"/>
                </a:lnTo>
                <a:lnTo>
                  <a:pt x="52" y="332"/>
                </a:lnTo>
                <a:lnTo>
                  <a:pt x="52" y="332"/>
                </a:lnTo>
                <a:close/>
                <a:moveTo>
                  <a:pt x="58" y="322"/>
                </a:moveTo>
                <a:lnTo>
                  <a:pt x="58" y="322"/>
                </a:lnTo>
                <a:lnTo>
                  <a:pt x="59" y="322"/>
                </a:lnTo>
                <a:lnTo>
                  <a:pt x="61" y="322"/>
                </a:lnTo>
                <a:lnTo>
                  <a:pt x="61" y="322"/>
                </a:lnTo>
                <a:lnTo>
                  <a:pt x="62" y="324"/>
                </a:lnTo>
                <a:lnTo>
                  <a:pt x="62" y="324"/>
                </a:lnTo>
                <a:lnTo>
                  <a:pt x="64" y="325"/>
                </a:lnTo>
                <a:lnTo>
                  <a:pt x="64" y="325"/>
                </a:lnTo>
                <a:lnTo>
                  <a:pt x="61" y="321"/>
                </a:lnTo>
                <a:lnTo>
                  <a:pt x="57" y="319"/>
                </a:lnTo>
                <a:lnTo>
                  <a:pt x="57" y="319"/>
                </a:lnTo>
                <a:lnTo>
                  <a:pt x="58" y="322"/>
                </a:lnTo>
                <a:lnTo>
                  <a:pt x="58" y="322"/>
                </a:lnTo>
                <a:close/>
                <a:moveTo>
                  <a:pt x="69" y="318"/>
                </a:moveTo>
                <a:lnTo>
                  <a:pt x="69" y="318"/>
                </a:lnTo>
                <a:lnTo>
                  <a:pt x="68" y="321"/>
                </a:lnTo>
                <a:lnTo>
                  <a:pt x="68" y="321"/>
                </a:lnTo>
                <a:lnTo>
                  <a:pt x="71" y="322"/>
                </a:lnTo>
                <a:lnTo>
                  <a:pt x="71" y="322"/>
                </a:lnTo>
                <a:lnTo>
                  <a:pt x="71" y="319"/>
                </a:lnTo>
                <a:lnTo>
                  <a:pt x="69" y="318"/>
                </a:lnTo>
                <a:lnTo>
                  <a:pt x="69" y="318"/>
                </a:lnTo>
                <a:close/>
                <a:moveTo>
                  <a:pt x="307" y="52"/>
                </a:moveTo>
                <a:lnTo>
                  <a:pt x="307" y="52"/>
                </a:lnTo>
                <a:lnTo>
                  <a:pt x="305" y="54"/>
                </a:lnTo>
                <a:lnTo>
                  <a:pt x="305" y="54"/>
                </a:lnTo>
                <a:lnTo>
                  <a:pt x="307" y="57"/>
                </a:lnTo>
                <a:lnTo>
                  <a:pt x="307" y="57"/>
                </a:lnTo>
                <a:lnTo>
                  <a:pt x="308" y="55"/>
                </a:lnTo>
                <a:lnTo>
                  <a:pt x="308" y="55"/>
                </a:lnTo>
                <a:lnTo>
                  <a:pt x="307" y="52"/>
                </a:lnTo>
                <a:lnTo>
                  <a:pt x="307" y="52"/>
                </a:lnTo>
                <a:close/>
                <a:moveTo>
                  <a:pt x="59" y="253"/>
                </a:moveTo>
                <a:lnTo>
                  <a:pt x="59" y="253"/>
                </a:lnTo>
                <a:lnTo>
                  <a:pt x="59" y="254"/>
                </a:lnTo>
                <a:lnTo>
                  <a:pt x="59" y="254"/>
                </a:lnTo>
                <a:lnTo>
                  <a:pt x="59" y="253"/>
                </a:lnTo>
                <a:lnTo>
                  <a:pt x="59" y="253"/>
                </a:lnTo>
                <a:lnTo>
                  <a:pt x="62" y="248"/>
                </a:lnTo>
                <a:lnTo>
                  <a:pt x="62" y="248"/>
                </a:lnTo>
                <a:lnTo>
                  <a:pt x="62" y="247"/>
                </a:lnTo>
                <a:lnTo>
                  <a:pt x="61" y="246"/>
                </a:lnTo>
                <a:lnTo>
                  <a:pt x="61" y="246"/>
                </a:lnTo>
                <a:lnTo>
                  <a:pt x="59" y="253"/>
                </a:lnTo>
                <a:lnTo>
                  <a:pt x="59" y="253"/>
                </a:lnTo>
                <a:close/>
                <a:moveTo>
                  <a:pt x="81" y="236"/>
                </a:moveTo>
                <a:lnTo>
                  <a:pt x="81" y="236"/>
                </a:lnTo>
                <a:lnTo>
                  <a:pt x="82" y="233"/>
                </a:lnTo>
                <a:lnTo>
                  <a:pt x="82" y="231"/>
                </a:lnTo>
                <a:lnTo>
                  <a:pt x="82" y="231"/>
                </a:lnTo>
                <a:lnTo>
                  <a:pt x="81" y="233"/>
                </a:lnTo>
                <a:lnTo>
                  <a:pt x="81" y="233"/>
                </a:lnTo>
                <a:lnTo>
                  <a:pt x="81" y="233"/>
                </a:lnTo>
                <a:lnTo>
                  <a:pt x="81" y="233"/>
                </a:lnTo>
                <a:lnTo>
                  <a:pt x="81" y="236"/>
                </a:lnTo>
                <a:lnTo>
                  <a:pt x="81" y="236"/>
                </a:lnTo>
                <a:close/>
                <a:moveTo>
                  <a:pt x="121" y="183"/>
                </a:moveTo>
                <a:lnTo>
                  <a:pt x="121" y="183"/>
                </a:lnTo>
                <a:lnTo>
                  <a:pt x="122" y="183"/>
                </a:lnTo>
                <a:lnTo>
                  <a:pt x="123" y="182"/>
                </a:lnTo>
                <a:lnTo>
                  <a:pt x="123" y="182"/>
                </a:lnTo>
                <a:lnTo>
                  <a:pt x="123" y="180"/>
                </a:lnTo>
                <a:lnTo>
                  <a:pt x="123" y="180"/>
                </a:lnTo>
                <a:lnTo>
                  <a:pt x="121" y="180"/>
                </a:lnTo>
                <a:lnTo>
                  <a:pt x="121" y="180"/>
                </a:lnTo>
                <a:lnTo>
                  <a:pt x="119" y="180"/>
                </a:lnTo>
                <a:lnTo>
                  <a:pt x="119" y="180"/>
                </a:lnTo>
                <a:lnTo>
                  <a:pt x="121" y="182"/>
                </a:lnTo>
                <a:lnTo>
                  <a:pt x="121" y="183"/>
                </a:lnTo>
                <a:lnTo>
                  <a:pt x="121" y="183"/>
                </a:lnTo>
                <a:close/>
                <a:moveTo>
                  <a:pt x="291" y="21"/>
                </a:moveTo>
                <a:lnTo>
                  <a:pt x="291" y="21"/>
                </a:lnTo>
                <a:lnTo>
                  <a:pt x="287" y="22"/>
                </a:lnTo>
                <a:lnTo>
                  <a:pt x="284" y="24"/>
                </a:lnTo>
                <a:lnTo>
                  <a:pt x="284" y="24"/>
                </a:lnTo>
                <a:lnTo>
                  <a:pt x="288" y="22"/>
                </a:lnTo>
                <a:lnTo>
                  <a:pt x="291" y="21"/>
                </a:lnTo>
                <a:lnTo>
                  <a:pt x="291" y="21"/>
                </a:lnTo>
                <a:close/>
                <a:moveTo>
                  <a:pt x="135" y="179"/>
                </a:moveTo>
                <a:lnTo>
                  <a:pt x="135" y="179"/>
                </a:lnTo>
                <a:lnTo>
                  <a:pt x="133" y="180"/>
                </a:lnTo>
                <a:lnTo>
                  <a:pt x="133" y="180"/>
                </a:lnTo>
                <a:lnTo>
                  <a:pt x="136" y="184"/>
                </a:lnTo>
                <a:lnTo>
                  <a:pt x="136" y="184"/>
                </a:lnTo>
                <a:lnTo>
                  <a:pt x="136" y="182"/>
                </a:lnTo>
                <a:lnTo>
                  <a:pt x="135" y="179"/>
                </a:lnTo>
                <a:lnTo>
                  <a:pt x="135" y="179"/>
                </a:lnTo>
                <a:close/>
                <a:moveTo>
                  <a:pt x="79" y="230"/>
                </a:moveTo>
                <a:lnTo>
                  <a:pt x="79" y="230"/>
                </a:lnTo>
                <a:lnTo>
                  <a:pt x="81" y="229"/>
                </a:lnTo>
                <a:lnTo>
                  <a:pt x="79" y="227"/>
                </a:lnTo>
                <a:lnTo>
                  <a:pt x="79" y="227"/>
                </a:lnTo>
                <a:lnTo>
                  <a:pt x="79" y="224"/>
                </a:lnTo>
                <a:lnTo>
                  <a:pt x="79" y="224"/>
                </a:lnTo>
                <a:lnTo>
                  <a:pt x="78" y="224"/>
                </a:lnTo>
                <a:lnTo>
                  <a:pt x="78" y="224"/>
                </a:lnTo>
                <a:lnTo>
                  <a:pt x="78" y="224"/>
                </a:lnTo>
                <a:lnTo>
                  <a:pt x="78" y="224"/>
                </a:lnTo>
                <a:lnTo>
                  <a:pt x="78" y="224"/>
                </a:lnTo>
                <a:lnTo>
                  <a:pt x="78" y="224"/>
                </a:lnTo>
                <a:lnTo>
                  <a:pt x="79" y="230"/>
                </a:lnTo>
                <a:lnTo>
                  <a:pt x="79" y="230"/>
                </a:lnTo>
                <a:close/>
                <a:moveTo>
                  <a:pt x="76" y="260"/>
                </a:moveTo>
                <a:lnTo>
                  <a:pt x="76" y="260"/>
                </a:lnTo>
                <a:lnTo>
                  <a:pt x="79" y="264"/>
                </a:lnTo>
                <a:lnTo>
                  <a:pt x="79" y="264"/>
                </a:lnTo>
                <a:lnTo>
                  <a:pt x="79" y="263"/>
                </a:lnTo>
                <a:lnTo>
                  <a:pt x="79" y="263"/>
                </a:lnTo>
                <a:lnTo>
                  <a:pt x="79" y="260"/>
                </a:lnTo>
                <a:lnTo>
                  <a:pt x="79" y="260"/>
                </a:lnTo>
                <a:lnTo>
                  <a:pt x="79" y="258"/>
                </a:lnTo>
                <a:lnTo>
                  <a:pt x="79" y="258"/>
                </a:lnTo>
                <a:lnTo>
                  <a:pt x="76" y="260"/>
                </a:lnTo>
                <a:lnTo>
                  <a:pt x="76" y="260"/>
                </a:lnTo>
                <a:close/>
                <a:moveTo>
                  <a:pt x="84" y="219"/>
                </a:moveTo>
                <a:lnTo>
                  <a:pt x="84" y="219"/>
                </a:lnTo>
                <a:lnTo>
                  <a:pt x="82" y="220"/>
                </a:lnTo>
                <a:lnTo>
                  <a:pt x="84" y="224"/>
                </a:lnTo>
                <a:lnTo>
                  <a:pt x="84" y="224"/>
                </a:lnTo>
                <a:lnTo>
                  <a:pt x="85" y="221"/>
                </a:lnTo>
                <a:lnTo>
                  <a:pt x="85" y="220"/>
                </a:lnTo>
                <a:lnTo>
                  <a:pt x="85" y="220"/>
                </a:lnTo>
                <a:lnTo>
                  <a:pt x="84" y="219"/>
                </a:lnTo>
                <a:lnTo>
                  <a:pt x="84" y="219"/>
                </a:lnTo>
                <a:close/>
                <a:moveTo>
                  <a:pt x="96" y="335"/>
                </a:moveTo>
                <a:lnTo>
                  <a:pt x="96" y="335"/>
                </a:lnTo>
                <a:lnTo>
                  <a:pt x="94" y="344"/>
                </a:lnTo>
                <a:lnTo>
                  <a:pt x="94" y="344"/>
                </a:lnTo>
                <a:lnTo>
                  <a:pt x="95" y="339"/>
                </a:lnTo>
                <a:lnTo>
                  <a:pt x="96" y="335"/>
                </a:lnTo>
                <a:lnTo>
                  <a:pt x="96" y="335"/>
                </a:lnTo>
                <a:close/>
                <a:moveTo>
                  <a:pt x="81" y="270"/>
                </a:moveTo>
                <a:lnTo>
                  <a:pt x="81" y="270"/>
                </a:lnTo>
                <a:lnTo>
                  <a:pt x="79" y="273"/>
                </a:lnTo>
                <a:lnTo>
                  <a:pt x="79" y="273"/>
                </a:lnTo>
                <a:lnTo>
                  <a:pt x="78" y="274"/>
                </a:lnTo>
                <a:lnTo>
                  <a:pt x="79" y="274"/>
                </a:lnTo>
                <a:lnTo>
                  <a:pt x="79" y="274"/>
                </a:lnTo>
                <a:lnTo>
                  <a:pt x="81" y="273"/>
                </a:lnTo>
                <a:lnTo>
                  <a:pt x="81" y="273"/>
                </a:lnTo>
                <a:lnTo>
                  <a:pt x="82" y="271"/>
                </a:lnTo>
                <a:lnTo>
                  <a:pt x="82" y="271"/>
                </a:lnTo>
                <a:lnTo>
                  <a:pt x="81" y="270"/>
                </a:lnTo>
                <a:lnTo>
                  <a:pt x="81" y="270"/>
                </a:lnTo>
                <a:close/>
                <a:moveTo>
                  <a:pt x="69" y="335"/>
                </a:moveTo>
                <a:lnTo>
                  <a:pt x="69" y="335"/>
                </a:lnTo>
                <a:lnTo>
                  <a:pt x="68" y="332"/>
                </a:lnTo>
                <a:lnTo>
                  <a:pt x="65" y="331"/>
                </a:lnTo>
                <a:lnTo>
                  <a:pt x="65" y="331"/>
                </a:lnTo>
                <a:lnTo>
                  <a:pt x="67" y="334"/>
                </a:lnTo>
                <a:lnTo>
                  <a:pt x="67" y="334"/>
                </a:lnTo>
                <a:lnTo>
                  <a:pt x="69" y="335"/>
                </a:lnTo>
                <a:lnTo>
                  <a:pt x="69" y="335"/>
                </a:lnTo>
                <a:close/>
                <a:moveTo>
                  <a:pt x="54" y="287"/>
                </a:moveTo>
                <a:lnTo>
                  <a:pt x="54" y="287"/>
                </a:lnTo>
                <a:lnTo>
                  <a:pt x="54" y="287"/>
                </a:lnTo>
                <a:lnTo>
                  <a:pt x="54" y="287"/>
                </a:lnTo>
                <a:lnTo>
                  <a:pt x="55" y="281"/>
                </a:lnTo>
                <a:lnTo>
                  <a:pt x="55" y="281"/>
                </a:lnTo>
                <a:lnTo>
                  <a:pt x="55" y="280"/>
                </a:lnTo>
                <a:lnTo>
                  <a:pt x="55" y="280"/>
                </a:lnTo>
                <a:lnTo>
                  <a:pt x="55" y="280"/>
                </a:lnTo>
                <a:lnTo>
                  <a:pt x="55" y="280"/>
                </a:lnTo>
                <a:lnTo>
                  <a:pt x="52" y="285"/>
                </a:lnTo>
                <a:lnTo>
                  <a:pt x="52" y="285"/>
                </a:lnTo>
                <a:lnTo>
                  <a:pt x="54" y="287"/>
                </a:lnTo>
                <a:lnTo>
                  <a:pt x="54" y="287"/>
                </a:lnTo>
                <a:close/>
                <a:moveTo>
                  <a:pt x="78" y="317"/>
                </a:moveTo>
                <a:lnTo>
                  <a:pt x="78" y="317"/>
                </a:lnTo>
                <a:lnTo>
                  <a:pt x="79" y="318"/>
                </a:lnTo>
                <a:lnTo>
                  <a:pt x="79" y="318"/>
                </a:lnTo>
                <a:lnTo>
                  <a:pt x="81" y="314"/>
                </a:lnTo>
                <a:lnTo>
                  <a:pt x="81" y="314"/>
                </a:lnTo>
                <a:lnTo>
                  <a:pt x="79" y="314"/>
                </a:lnTo>
                <a:lnTo>
                  <a:pt x="79" y="314"/>
                </a:lnTo>
                <a:lnTo>
                  <a:pt x="78" y="317"/>
                </a:lnTo>
                <a:lnTo>
                  <a:pt x="78" y="317"/>
                </a:lnTo>
                <a:close/>
                <a:moveTo>
                  <a:pt x="256" y="72"/>
                </a:moveTo>
                <a:lnTo>
                  <a:pt x="256" y="72"/>
                </a:lnTo>
                <a:lnTo>
                  <a:pt x="254" y="69"/>
                </a:lnTo>
                <a:lnTo>
                  <a:pt x="254" y="69"/>
                </a:lnTo>
                <a:lnTo>
                  <a:pt x="250" y="69"/>
                </a:lnTo>
                <a:lnTo>
                  <a:pt x="250" y="69"/>
                </a:lnTo>
                <a:lnTo>
                  <a:pt x="250" y="71"/>
                </a:lnTo>
                <a:lnTo>
                  <a:pt x="250" y="71"/>
                </a:lnTo>
                <a:lnTo>
                  <a:pt x="256" y="72"/>
                </a:lnTo>
                <a:lnTo>
                  <a:pt x="256" y="72"/>
                </a:lnTo>
                <a:close/>
                <a:moveTo>
                  <a:pt x="301" y="61"/>
                </a:moveTo>
                <a:lnTo>
                  <a:pt x="301" y="61"/>
                </a:lnTo>
                <a:lnTo>
                  <a:pt x="304" y="61"/>
                </a:lnTo>
                <a:lnTo>
                  <a:pt x="304" y="61"/>
                </a:lnTo>
                <a:lnTo>
                  <a:pt x="304" y="59"/>
                </a:lnTo>
                <a:lnTo>
                  <a:pt x="304" y="59"/>
                </a:lnTo>
                <a:lnTo>
                  <a:pt x="304" y="57"/>
                </a:lnTo>
                <a:lnTo>
                  <a:pt x="304" y="57"/>
                </a:lnTo>
                <a:lnTo>
                  <a:pt x="302" y="58"/>
                </a:lnTo>
                <a:lnTo>
                  <a:pt x="301" y="61"/>
                </a:lnTo>
                <a:lnTo>
                  <a:pt x="301" y="61"/>
                </a:lnTo>
                <a:close/>
                <a:moveTo>
                  <a:pt x="169" y="247"/>
                </a:moveTo>
                <a:lnTo>
                  <a:pt x="169" y="247"/>
                </a:lnTo>
                <a:lnTo>
                  <a:pt x="167" y="244"/>
                </a:lnTo>
                <a:lnTo>
                  <a:pt x="167" y="244"/>
                </a:lnTo>
                <a:lnTo>
                  <a:pt x="166" y="243"/>
                </a:lnTo>
                <a:lnTo>
                  <a:pt x="166" y="243"/>
                </a:lnTo>
                <a:lnTo>
                  <a:pt x="166" y="244"/>
                </a:lnTo>
                <a:lnTo>
                  <a:pt x="166" y="244"/>
                </a:lnTo>
                <a:lnTo>
                  <a:pt x="166" y="246"/>
                </a:lnTo>
                <a:lnTo>
                  <a:pt x="166" y="246"/>
                </a:lnTo>
                <a:lnTo>
                  <a:pt x="166" y="247"/>
                </a:lnTo>
                <a:lnTo>
                  <a:pt x="169" y="247"/>
                </a:lnTo>
                <a:lnTo>
                  <a:pt x="169" y="247"/>
                </a:lnTo>
                <a:close/>
                <a:moveTo>
                  <a:pt x="292" y="48"/>
                </a:moveTo>
                <a:lnTo>
                  <a:pt x="292" y="48"/>
                </a:lnTo>
                <a:lnTo>
                  <a:pt x="292" y="48"/>
                </a:lnTo>
                <a:lnTo>
                  <a:pt x="292" y="48"/>
                </a:lnTo>
                <a:lnTo>
                  <a:pt x="288" y="51"/>
                </a:lnTo>
                <a:lnTo>
                  <a:pt x="288" y="51"/>
                </a:lnTo>
                <a:lnTo>
                  <a:pt x="290" y="52"/>
                </a:lnTo>
                <a:lnTo>
                  <a:pt x="290" y="52"/>
                </a:lnTo>
                <a:lnTo>
                  <a:pt x="292" y="49"/>
                </a:lnTo>
                <a:lnTo>
                  <a:pt x="292" y="49"/>
                </a:lnTo>
                <a:lnTo>
                  <a:pt x="292" y="48"/>
                </a:lnTo>
                <a:lnTo>
                  <a:pt x="292" y="48"/>
                </a:lnTo>
                <a:close/>
                <a:moveTo>
                  <a:pt x="123" y="230"/>
                </a:moveTo>
                <a:lnTo>
                  <a:pt x="123" y="230"/>
                </a:lnTo>
                <a:lnTo>
                  <a:pt x="125" y="227"/>
                </a:lnTo>
                <a:lnTo>
                  <a:pt x="125" y="224"/>
                </a:lnTo>
                <a:lnTo>
                  <a:pt x="125" y="224"/>
                </a:lnTo>
                <a:lnTo>
                  <a:pt x="123" y="227"/>
                </a:lnTo>
                <a:lnTo>
                  <a:pt x="123" y="230"/>
                </a:lnTo>
                <a:lnTo>
                  <a:pt x="123" y="230"/>
                </a:lnTo>
                <a:close/>
                <a:moveTo>
                  <a:pt x="236" y="203"/>
                </a:moveTo>
                <a:lnTo>
                  <a:pt x="236" y="203"/>
                </a:lnTo>
                <a:lnTo>
                  <a:pt x="238" y="199"/>
                </a:lnTo>
                <a:lnTo>
                  <a:pt x="238" y="199"/>
                </a:lnTo>
                <a:lnTo>
                  <a:pt x="237" y="199"/>
                </a:lnTo>
                <a:lnTo>
                  <a:pt x="237" y="199"/>
                </a:lnTo>
                <a:lnTo>
                  <a:pt x="236" y="200"/>
                </a:lnTo>
                <a:lnTo>
                  <a:pt x="236" y="203"/>
                </a:lnTo>
                <a:lnTo>
                  <a:pt x="236" y="203"/>
                </a:lnTo>
                <a:close/>
                <a:moveTo>
                  <a:pt x="129" y="236"/>
                </a:moveTo>
                <a:lnTo>
                  <a:pt x="129" y="236"/>
                </a:lnTo>
                <a:lnTo>
                  <a:pt x="132" y="234"/>
                </a:lnTo>
                <a:lnTo>
                  <a:pt x="130" y="231"/>
                </a:lnTo>
                <a:lnTo>
                  <a:pt x="130" y="231"/>
                </a:lnTo>
                <a:lnTo>
                  <a:pt x="129" y="234"/>
                </a:lnTo>
                <a:lnTo>
                  <a:pt x="129" y="236"/>
                </a:lnTo>
                <a:lnTo>
                  <a:pt x="129" y="236"/>
                </a:lnTo>
                <a:close/>
                <a:moveTo>
                  <a:pt x="307" y="32"/>
                </a:moveTo>
                <a:lnTo>
                  <a:pt x="307" y="32"/>
                </a:lnTo>
                <a:lnTo>
                  <a:pt x="307" y="35"/>
                </a:lnTo>
                <a:lnTo>
                  <a:pt x="307" y="35"/>
                </a:lnTo>
                <a:lnTo>
                  <a:pt x="308" y="41"/>
                </a:lnTo>
                <a:lnTo>
                  <a:pt x="308" y="41"/>
                </a:lnTo>
                <a:lnTo>
                  <a:pt x="307" y="32"/>
                </a:lnTo>
                <a:lnTo>
                  <a:pt x="307" y="32"/>
                </a:lnTo>
                <a:close/>
                <a:moveTo>
                  <a:pt x="45" y="332"/>
                </a:moveTo>
                <a:lnTo>
                  <a:pt x="45" y="332"/>
                </a:lnTo>
                <a:lnTo>
                  <a:pt x="44" y="328"/>
                </a:lnTo>
                <a:lnTo>
                  <a:pt x="42" y="327"/>
                </a:lnTo>
                <a:lnTo>
                  <a:pt x="42" y="327"/>
                </a:lnTo>
                <a:lnTo>
                  <a:pt x="42" y="327"/>
                </a:lnTo>
                <a:lnTo>
                  <a:pt x="42" y="327"/>
                </a:lnTo>
                <a:lnTo>
                  <a:pt x="44" y="331"/>
                </a:lnTo>
                <a:lnTo>
                  <a:pt x="44" y="331"/>
                </a:lnTo>
                <a:lnTo>
                  <a:pt x="45" y="332"/>
                </a:lnTo>
                <a:lnTo>
                  <a:pt x="45" y="332"/>
                </a:lnTo>
                <a:close/>
                <a:moveTo>
                  <a:pt x="283" y="71"/>
                </a:moveTo>
                <a:lnTo>
                  <a:pt x="283" y="71"/>
                </a:lnTo>
                <a:lnTo>
                  <a:pt x="285" y="69"/>
                </a:lnTo>
                <a:lnTo>
                  <a:pt x="287" y="67"/>
                </a:lnTo>
                <a:lnTo>
                  <a:pt x="287" y="67"/>
                </a:lnTo>
                <a:lnTo>
                  <a:pt x="284" y="68"/>
                </a:lnTo>
                <a:lnTo>
                  <a:pt x="284" y="68"/>
                </a:lnTo>
                <a:lnTo>
                  <a:pt x="283" y="71"/>
                </a:lnTo>
                <a:lnTo>
                  <a:pt x="283" y="71"/>
                </a:lnTo>
                <a:close/>
                <a:moveTo>
                  <a:pt x="319" y="79"/>
                </a:moveTo>
                <a:lnTo>
                  <a:pt x="319" y="79"/>
                </a:lnTo>
                <a:lnTo>
                  <a:pt x="319" y="84"/>
                </a:lnTo>
                <a:lnTo>
                  <a:pt x="319" y="84"/>
                </a:lnTo>
                <a:lnTo>
                  <a:pt x="321" y="84"/>
                </a:lnTo>
                <a:lnTo>
                  <a:pt x="321" y="84"/>
                </a:lnTo>
                <a:lnTo>
                  <a:pt x="321" y="78"/>
                </a:lnTo>
                <a:lnTo>
                  <a:pt x="321" y="78"/>
                </a:lnTo>
                <a:lnTo>
                  <a:pt x="319" y="79"/>
                </a:lnTo>
                <a:lnTo>
                  <a:pt x="319" y="79"/>
                </a:lnTo>
                <a:close/>
                <a:moveTo>
                  <a:pt x="54" y="310"/>
                </a:moveTo>
                <a:lnTo>
                  <a:pt x="54" y="310"/>
                </a:lnTo>
                <a:lnTo>
                  <a:pt x="52" y="307"/>
                </a:lnTo>
                <a:lnTo>
                  <a:pt x="52" y="307"/>
                </a:lnTo>
                <a:lnTo>
                  <a:pt x="51" y="304"/>
                </a:lnTo>
                <a:lnTo>
                  <a:pt x="51" y="304"/>
                </a:lnTo>
                <a:lnTo>
                  <a:pt x="54" y="311"/>
                </a:lnTo>
                <a:lnTo>
                  <a:pt x="54" y="311"/>
                </a:lnTo>
                <a:lnTo>
                  <a:pt x="54" y="310"/>
                </a:lnTo>
                <a:lnTo>
                  <a:pt x="54" y="310"/>
                </a:lnTo>
                <a:close/>
                <a:moveTo>
                  <a:pt x="207" y="231"/>
                </a:moveTo>
                <a:lnTo>
                  <a:pt x="207" y="231"/>
                </a:lnTo>
                <a:lnTo>
                  <a:pt x="209" y="233"/>
                </a:lnTo>
                <a:lnTo>
                  <a:pt x="209" y="233"/>
                </a:lnTo>
                <a:lnTo>
                  <a:pt x="210" y="231"/>
                </a:lnTo>
                <a:lnTo>
                  <a:pt x="210" y="229"/>
                </a:lnTo>
                <a:lnTo>
                  <a:pt x="210" y="229"/>
                </a:lnTo>
                <a:lnTo>
                  <a:pt x="207" y="231"/>
                </a:lnTo>
                <a:lnTo>
                  <a:pt x="207" y="231"/>
                </a:lnTo>
                <a:close/>
                <a:moveTo>
                  <a:pt x="246" y="157"/>
                </a:moveTo>
                <a:lnTo>
                  <a:pt x="246" y="157"/>
                </a:lnTo>
                <a:lnTo>
                  <a:pt x="243" y="159"/>
                </a:lnTo>
                <a:lnTo>
                  <a:pt x="241" y="162"/>
                </a:lnTo>
                <a:lnTo>
                  <a:pt x="241" y="162"/>
                </a:lnTo>
                <a:lnTo>
                  <a:pt x="243" y="162"/>
                </a:lnTo>
                <a:lnTo>
                  <a:pt x="243" y="162"/>
                </a:lnTo>
                <a:lnTo>
                  <a:pt x="246" y="157"/>
                </a:lnTo>
                <a:lnTo>
                  <a:pt x="246" y="157"/>
                </a:lnTo>
                <a:close/>
                <a:moveTo>
                  <a:pt x="298" y="13"/>
                </a:moveTo>
                <a:lnTo>
                  <a:pt x="298" y="13"/>
                </a:lnTo>
                <a:lnTo>
                  <a:pt x="298" y="13"/>
                </a:lnTo>
                <a:lnTo>
                  <a:pt x="298" y="13"/>
                </a:lnTo>
                <a:lnTo>
                  <a:pt x="302" y="10"/>
                </a:lnTo>
                <a:lnTo>
                  <a:pt x="302" y="10"/>
                </a:lnTo>
                <a:lnTo>
                  <a:pt x="302" y="8"/>
                </a:lnTo>
                <a:lnTo>
                  <a:pt x="302" y="8"/>
                </a:lnTo>
                <a:lnTo>
                  <a:pt x="298" y="13"/>
                </a:lnTo>
                <a:lnTo>
                  <a:pt x="298" y="13"/>
                </a:lnTo>
                <a:close/>
                <a:moveTo>
                  <a:pt x="184" y="238"/>
                </a:moveTo>
                <a:lnTo>
                  <a:pt x="184" y="238"/>
                </a:lnTo>
                <a:lnTo>
                  <a:pt x="187" y="236"/>
                </a:lnTo>
                <a:lnTo>
                  <a:pt x="190" y="234"/>
                </a:lnTo>
                <a:lnTo>
                  <a:pt x="190" y="234"/>
                </a:lnTo>
                <a:lnTo>
                  <a:pt x="187" y="236"/>
                </a:lnTo>
                <a:lnTo>
                  <a:pt x="183" y="237"/>
                </a:lnTo>
                <a:lnTo>
                  <a:pt x="183" y="237"/>
                </a:lnTo>
                <a:lnTo>
                  <a:pt x="184" y="238"/>
                </a:lnTo>
                <a:lnTo>
                  <a:pt x="184" y="238"/>
                </a:lnTo>
                <a:close/>
                <a:moveTo>
                  <a:pt x="258" y="123"/>
                </a:moveTo>
                <a:lnTo>
                  <a:pt x="258" y="123"/>
                </a:lnTo>
                <a:lnTo>
                  <a:pt x="260" y="123"/>
                </a:lnTo>
                <a:lnTo>
                  <a:pt x="260" y="122"/>
                </a:lnTo>
                <a:lnTo>
                  <a:pt x="260" y="122"/>
                </a:lnTo>
                <a:lnTo>
                  <a:pt x="261" y="121"/>
                </a:lnTo>
                <a:lnTo>
                  <a:pt x="261" y="121"/>
                </a:lnTo>
                <a:lnTo>
                  <a:pt x="260" y="121"/>
                </a:lnTo>
                <a:lnTo>
                  <a:pt x="258" y="123"/>
                </a:lnTo>
                <a:lnTo>
                  <a:pt x="258" y="123"/>
                </a:lnTo>
                <a:close/>
                <a:moveTo>
                  <a:pt x="145" y="200"/>
                </a:moveTo>
                <a:lnTo>
                  <a:pt x="145" y="200"/>
                </a:lnTo>
                <a:lnTo>
                  <a:pt x="143" y="200"/>
                </a:lnTo>
                <a:lnTo>
                  <a:pt x="143" y="200"/>
                </a:lnTo>
                <a:lnTo>
                  <a:pt x="145" y="204"/>
                </a:lnTo>
                <a:lnTo>
                  <a:pt x="145" y="204"/>
                </a:lnTo>
                <a:lnTo>
                  <a:pt x="145" y="204"/>
                </a:lnTo>
                <a:lnTo>
                  <a:pt x="145" y="204"/>
                </a:lnTo>
                <a:lnTo>
                  <a:pt x="145" y="200"/>
                </a:lnTo>
                <a:lnTo>
                  <a:pt x="145" y="200"/>
                </a:lnTo>
                <a:close/>
                <a:moveTo>
                  <a:pt x="278" y="78"/>
                </a:moveTo>
                <a:lnTo>
                  <a:pt x="278" y="78"/>
                </a:lnTo>
                <a:lnTo>
                  <a:pt x="275" y="79"/>
                </a:lnTo>
                <a:lnTo>
                  <a:pt x="275" y="79"/>
                </a:lnTo>
                <a:lnTo>
                  <a:pt x="278" y="81"/>
                </a:lnTo>
                <a:lnTo>
                  <a:pt x="278" y="81"/>
                </a:lnTo>
                <a:lnTo>
                  <a:pt x="278" y="78"/>
                </a:lnTo>
                <a:lnTo>
                  <a:pt x="278" y="78"/>
                </a:lnTo>
                <a:close/>
                <a:moveTo>
                  <a:pt x="207" y="213"/>
                </a:moveTo>
                <a:lnTo>
                  <a:pt x="207" y="213"/>
                </a:lnTo>
                <a:lnTo>
                  <a:pt x="204" y="214"/>
                </a:lnTo>
                <a:lnTo>
                  <a:pt x="204" y="214"/>
                </a:lnTo>
                <a:lnTo>
                  <a:pt x="206" y="216"/>
                </a:lnTo>
                <a:lnTo>
                  <a:pt x="206" y="216"/>
                </a:lnTo>
                <a:lnTo>
                  <a:pt x="207" y="216"/>
                </a:lnTo>
                <a:lnTo>
                  <a:pt x="207" y="216"/>
                </a:lnTo>
                <a:lnTo>
                  <a:pt x="207" y="213"/>
                </a:lnTo>
                <a:lnTo>
                  <a:pt x="207" y="213"/>
                </a:lnTo>
                <a:close/>
                <a:moveTo>
                  <a:pt x="105" y="213"/>
                </a:moveTo>
                <a:lnTo>
                  <a:pt x="105" y="213"/>
                </a:lnTo>
                <a:lnTo>
                  <a:pt x="109" y="210"/>
                </a:lnTo>
                <a:lnTo>
                  <a:pt x="109" y="210"/>
                </a:lnTo>
                <a:lnTo>
                  <a:pt x="109" y="209"/>
                </a:lnTo>
                <a:lnTo>
                  <a:pt x="109" y="209"/>
                </a:lnTo>
                <a:lnTo>
                  <a:pt x="109" y="209"/>
                </a:lnTo>
                <a:lnTo>
                  <a:pt x="109" y="209"/>
                </a:lnTo>
                <a:lnTo>
                  <a:pt x="105" y="211"/>
                </a:lnTo>
                <a:lnTo>
                  <a:pt x="105" y="211"/>
                </a:lnTo>
                <a:lnTo>
                  <a:pt x="105" y="213"/>
                </a:lnTo>
                <a:lnTo>
                  <a:pt x="105" y="213"/>
                </a:lnTo>
                <a:lnTo>
                  <a:pt x="105" y="213"/>
                </a:lnTo>
                <a:close/>
                <a:moveTo>
                  <a:pt x="237" y="159"/>
                </a:moveTo>
                <a:lnTo>
                  <a:pt x="237" y="159"/>
                </a:lnTo>
                <a:lnTo>
                  <a:pt x="240" y="157"/>
                </a:lnTo>
                <a:lnTo>
                  <a:pt x="241" y="156"/>
                </a:lnTo>
                <a:lnTo>
                  <a:pt x="241" y="156"/>
                </a:lnTo>
                <a:lnTo>
                  <a:pt x="238" y="156"/>
                </a:lnTo>
                <a:lnTo>
                  <a:pt x="237" y="159"/>
                </a:lnTo>
                <a:lnTo>
                  <a:pt x="237" y="159"/>
                </a:lnTo>
                <a:close/>
                <a:moveTo>
                  <a:pt x="254" y="132"/>
                </a:moveTo>
                <a:lnTo>
                  <a:pt x="254" y="132"/>
                </a:lnTo>
                <a:lnTo>
                  <a:pt x="257" y="132"/>
                </a:lnTo>
                <a:lnTo>
                  <a:pt x="257" y="129"/>
                </a:lnTo>
                <a:lnTo>
                  <a:pt x="257" y="129"/>
                </a:lnTo>
                <a:lnTo>
                  <a:pt x="256" y="130"/>
                </a:lnTo>
                <a:lnTo>
                  <a:pt x="254" y="132"/>
                </a:lnTo>
                <a:lnTo>
                  <a:pt x="254" y="132"/>
                </a:lnTo>
                <a:close/>
                <a:moveTo>
                  <a:pt x="254" y="51"/>
                </a:moveTo>
                <a:lnTo>
                  <a:pt x="254" y="51"/>
                </a:lnTo>
                <a:lnTo>
                  <a:pt x="257" y="49"/>
                </a:lnTo>
                <a:lnTo>
                  <a:pt x="260" y="48"/>
                </a:lnTo>
                <a:lnTo>
                  <a:pt x="260" y="48"/>
                </a:lnTo>
                <a:lnTo>
                  <a:pt x="258" y="48"/>
                </a:lnTo>
                <a:lnTo>
                  <a:pt x="258" y="48"/>
                </a:lnTo>
                <a:lnTo>
                  <a:pt x="254" y="51"/>
                </a:lnTo>
                <a:lnTo>
                  <a:pt x="254" y="51"/>
                </a:lnTo>
                <a:close/>
                <a:moveTo>
                  <a:pt x="219" y="79"/>
                </a:moveTo>
                <a:lnTo>
                  <a:pt x="219" y="79"/>
                </a:lnTo>
                <a:lnTo>
                  <a:pt x="227" y="82"/>
                </a:lnTo>
                <a:lnTo>
                  <a:pt x="227" y="82"/>
                </a:lnTo>
                <a:lnTo>
                  <a:pt x="219" y="79"/>
                </a:lnTo>
                <a:lnTo>
                  <a:pt x="219" y="79"/>
                </a:lnTo>
                <a:close/>
                <a:moveTo>
                  <a:pt x="265" y="54"/>
                </a:moveTo>
                <a:lnTo>
                  <a:pt x="265" y="54"/>
                </a:lnTo>
                <a:lnTo>
                  <a:pt x="267" y="52"/>
                </a:lnTo>
                <a:lnTo>
                  <a:pt x="267" y="52"/>
                </a:lnTo>
                <a:lnTo>
                  <a:pt x="270" y="48"/>
                </a:lnTo>
                <a:lnTo>
                  <a:pt x="270" y="48"/>
                </a:lnTo>
                <a:lnTo>
                  <a:pt x="270" y="48"/>
                </a:lnTo>
                <a:lnTo>
                  <a:pt x="270" y="48"/>
                </a:lnTo>
                <a:lnTo>
                  <a:pt x="270" y="48"/>
                </a:lnTo>
                <a:lnTo>
                  <a:pt x="270" y="48"/>
                </a:lnTo>
                <a:lnTo>
                  <a:pt x="265" y="54"/>
                </a:lnTo>
                <a:lnTo>
                  <a:pt x="265" y="54"/>
                </a:lnTo>
                <a:close/>
                <a:moveTo>
                  <a:pt x="68" y="246"/>
                </a:moveTo>
                <a:lnTo>
                  <a:pt x="68" y="246"/>
                </a:lnTo>
                <a:lnTo>
                  <a:pt x="71" y="240"/>
                </a:lnTo>
                <a:lnTo>
                  <a:pt x="71" y="240"/>
                </a:lnTo>
                <a:lnTo>
                  <a:pt x="71" y="238"/>
                </a:lnTo>
                <a:lnTo>
                  <a:pt x="71" y="238"/>
                </a:lnTo>
                <a:lnTo>
                  <a:pt x="69" y="243"/>
                </a:lnTo>
                <a:lnTo>
                  <a:pt x="68" y="246"/>
                </a:lnTo>
                <a:lnTo>
                  <a:pt x="68" y="246"/>
                </a:lnTo>
                <a:close/>
                <a:moveTo>
                  <a:pt x="122" y="234"/>
                </a:moveTo>
                <a:lnTo>
                  <a:pt x="122" y="234"/>
                </a:lnTo>
                <a:lnTo>
                  <a:pt x="122" y="236"/>
                </a:lnTo>
                <a:lnTo>
                  <a:pt x="121" y="238"/>
                </a:lnTo>
                <a:lnTo>
                  <a:pt x="121" y="238"/>
                </a:lnTo>
                <a:lnTo>
                  <a:pt x="122" y="236"/>
                </a:lnTo>
                <a:lnTo>
                  <a:pt x="122" y="234"/>
                </a:lnTo>
                <a:lnTo>
                  <a:pt x="122" y="234"/>
                </a:lnTo>
                <a:close/>
                <a:moveTo>
                  <a:pt x="142" y="183"/>
                </a:moveTo>
                <a:lnTo>
                  <a:pt x="142" y="183"/>
                </a:lnTo>
                <a:lnTo>
                  <a:pt x="140" y="179"/>
                </a:lnTo>
                <a:lnTo>
                  <a:pt x="139" y="176"/>
                </a:lnTo>
                <a:lnTo>
                  <a:pt x="139" y="176"/>
                </a:lnTo>
                <a:lnTo>
                  <a:pt x="140" y="179"/>
                </a:lnTo>
                <a:lnTo>
                  <a:pt x="142" y="183"/>
                </a:lnTo>
                <a:lnTo>
                  <a:pt x="142" y="183"/>
                </a:lnTo>
                <a:close/>
                <a:moveTo>
                  <a:pt x="217" y="216"/>
                </a:moveTo>
                <a:lnTo>
                  <a:pt x="217" y="216"/>
                </a:lnTo>
                <a:lnTo>
                  <a:pt x="214" y="219"/>
                </a:lnTo>
                <a:lnTo>
                  <a:pt x="214" y="219"/>
                </a:lnTo>
                <a:lnTo>
                  <a:pt x="214" y="220"/>
                </a:lnTo>
                <a:lnTo>
                  <a:pt x="214" y="220"/>
                </a:lnTo>
                <a:lnTo>
                  <a:pt x="214" y="220"/>
                </a:lnTo>
                <a:lnTo>
                  <a:pt x="216" y="219"/>
                </a:lnTo>
                <a:lnTo>
                  <a:pt x="217" y="216"/>
                </a:lnTo>
                <a:lnTo>
                  <a:pt x="217" y="216"/>
                </a:lnTo>
                <a:close/>
                <a:moveTo>
                  <a:pt x="267" y="74"/>
                </a:moveTo>
                <a:lnTo>
                  <a:pt x="267" y="74"/>
                </a:lnTo>
                <a:lnTo>
                  <a:pt x="268" y="75"/>
                </a:lnTo>
                <a:lnTo>
                  <a:pt x="268" y="75"/>
                </a:lnTo>
                <a:lnTo>
                  <a:pt x="270" y="76"/>
                </a:lnTo>
                <a:lnTo>
                  <a:pt x="270" y="76"/>
                </a:lnTo>
                <a:lnTo>
                  <a:pt x="271" y="76"/>
                </a:lnTo>
                <a:lnTo>
                  <a:pt x="271" y="76"/>
                </a:lnTo>
                <a:lnTo>
                  <a:pt x="268" y="72"/>
                </a:lnTo>
                <a:lnTo>
                  <a:pt x="268" y="72"/>
                </a:lnTo>
                <a:lnTo>
                  <a:pt x="267" y="74"/>
                </a:lnTo>
                <a:lnTo>
                  <a:pt x="267" y="74"/>
                </a:lnTo>
                <a:close/>
                <a:moveTo>
                  <a:pt x="281" y="98"/>
                </a:moveTo>
                <a:lnTo>
                  <a:pt x="281" y="98"/>
                </a:lnTo>
                <a:lnTo>
                  <a:pt x="278" y="99"/>
                </a:lnTo>
                <a:lnTo>
                  <a:pt x="278" y="99"/>
                </a:lnTo>
                <a:lnTo>
                  <a:pt x="277" y="101"/>
                </a:lnTo>
                <a:lnTo>
                  <a:pt x="277" y="101"/>
                </a:lnTo>
                <a:lnTo>
                  <a:pt x="280" y="99"/>
                </a:lnTo>
                <a:lnTo>
                  <a:pt x="280" y="99"/>
                </a:lnTo>
                <a:lnTo>
                  <a:pt x="281" y="99"/>
                </a:lnTo>
                <a:lnTo>
                  <a:pt x="281" y="98"/>
                </a:lnTo>
                <a:lnTo>
                  <a:pt x="281" y="98"/>
                </a:lnTo>
                <a:close/>
                <a:moveTo>
                  <a:pt x="224" y="206"/>
                </a:moveTo>
                <a:lnTo>
                  <a:pt x="224" y="206"/>
                </a:lnTo>
                <a:lnTo>
                  <a:pt x="224" y="206"/>
                </a:lnTo>
                <a:lnTo>
                  <a:pt x="224" y="206"/>
                </a:lnTo>
                <a:lnTo>
                  <a:pt x="220" y="210"/>
                </a:lnTo>
                <a:lnTo>
                  <a:pt x="220" y="210"/>
                </a:lnTo>
                <a:lnTo>
                  <a:pt x="221" y="210"/>
                </a:lnTo>
                <a:lnTo>
                  <a:pt x="221" y="210"/>
                </a:lnTo>
                <a:lnTo>
                  <a:pt x="224" y="206"/>
                </a:lnTo>
                <a:lnTo>
                  <a:pt x="224" y="206"/>
                </a:lnTo>
                <a:close/>
                <a:moveTo>
                  <a:pt x="312" y="68"/>
                </a:moveTo>
                <a:lnTo>
                  <a:pt x="312" y="68"/>
                </a:lnTo>
                <a:lnTo>
                  <a:pt x="312" y="67"/>
                </a:lnTo>
                <a:lnTo>
                  <a:pt x="312" y="67"/>
                </a:lnTo>
                <a:lnTo>
                  <a:pt x="312" y="65"/>
                </a:lnTo>
                <a:lnTo>
                  <a:pt x="312" y="65"/>
                </a:lnTo>
                <a:lnTo>
                  <a:pt x="311" y="68"/>
                </a:lnTo>
                <a:lnTo>
                  <a:pt x="311" y="68"/>
                </a:lnTo>
                <a:lnTo>
                  <a:pt x="312" y="68"/>
                </a:lnTo>
                <a:lnTo>
                  <a:pt x="312" y="68"/>
                </a:lnTo>
                <a:close/>
                <a:moveTo>
                  <a:pt x="180" y="251"/>
                </a:moveTo>
                <a:lnTo>
                  <a:pt x="180" y="251"/>
                </a:lnTo>
                <a:lnTo>
                  <a:pt x="184" y="250"/>
                </a:lnTo>
                <a:lnTo>
                  <a:pt x="184" y="250"/>
                </a:lnTo>
                <a:lnTo>
                  <a:pt x="184" y="250"/>
                </a:lnTo>
                <a:lnTo>
                  <a:pt x="184" y="250"/>
                </a:lnTo>
                <a:lnTo>
                  <a:pt x="184" y="248"/>
                </a:lnTo>
                <a:lnTo>
                  <a:pt x="184" y="248"/>
                </a:lnTo>
                <a:lnTo>
                  <a:pt x="180" y="251"/>
                </a:lnTo>
                <a:lnTo>
                  <a:pt x="180" y="251"/>
                </a:lnTo>
                <a:close/>
                <a:moveTo>
                  <a:pt x="268" y="41"/>
                </a:moveTo>
                <a:lnTo>
                  <a:pt x="268" y="41"/>
                </a:lnTo>
                <a:lnTo>
                  <a:pt x="265" y="42"/>
                </a:lnTo>
                <a:lnTo>
                  <a:pt x="264" y="44"/>
                </a:lnTo>
                <a:lnTo>
                  <a:pt x="264" y="44"/>
                </a:lnTo>
                <a:lnTo>
                  <a:pt x="267" y="42"/>
                </a:lnTo>
                <a:lnTo>
                  <a:pt x="268" y="41"/>
                </a:lnTo>
                <a:lnTo>
                  <a:pt x="268" y="41"/>
                </a:lnTo>
                <a:close/>
                <a:moveTo>
                  <a:pt x="304" y="92"/>
                </a:moveTo>
                <a:lnTo>
                  <a:pt x="304" y="92"/>
                </a:lnTo>
                <a:lnTo>
                  <a:pt x="300" y="91"/>
                </a:lnTo>
                <a:lnTo>
                  <a:pt x="300" y="91"/>
                </a:lnTo>
                <a:lnTo>
                  <a:pt x="300" y="91"/>
                </a:lnTo>
                <a:lnTo>
                  <a:pt x="300" y="91"/>
                </a:lnTo>
                <a:lnTo>
                  <a:pt x="304" y="92"/>
                </a:lnTo>
                <a:lnTo>
                  <a:pt x="304" y="92"/>
                </a:lnTo>
                <a:lnTo>
                  <a:pt x="304" y="92"/>
                </a:lnTo>
                <a:lnTo>
                  <a:pt x="304" y="92"/>
                </a:lnTo>
                <a:close/>
                <a:moveTo>
                  <a:pt x="324" y="98"/>
                </a:moveTo>
                <a:lnTo>
                  <a:pt x="324" y="98"/>
                </a:lnTo>
                <a:lnTo>
                  <a:pt x="322" y="96"/>
                </a:lnTo>
                <a:lnTo>
                  <a:pt x="322" y="96"/>
                </a:lnTo>
                <a:lnTo>
                  <a:pt x="318" y="95"/>
                </a:lnTo>
                <a:lnTo>
                  <a:pt x="318" y="95"/>
                </a:lnTo>
                <a:lnTo>
                  <a:pt x="317" y="95"/>
                </a:lnTo>
                <a:lnTo>
                  <a:pt x="317" y="95"/>
                </a:lnTo>
                <a:lnTo>
                  <a:pt x="317" y="95"/>
                </a:lnTo>
                <a:lnTo>
                  <a:pt x="317" y="95"/>
                </a:lnTo>
                <a:lnTo>
                  <a:pt x="324" y="98"/>
                </a:lnTo>
                <a:lnTo>
                  <a:pt x="324" y="98"/>
                </a:lnTo>
                <a:close/>
                <a:moveTo>
                  <a:pt x="302" y="112"/>
                </a:moveTo>
                <a:lnTo>
                  <a:pt x="302" y="112"/>
                </a:lnTo>
                <a:lnTo>
                  <a:pt x="298" y="111"/>
                </a:lnTo>
                <a:lnTo>
                  <a:pt x="294" y="111"/>
                </a:lnTo>
                <a:lnTo>
                  <a:pt x="294" y="111"/>
                </a:lnTo>
                <a:lnTo>
                  <a:pt x="302" y="112"/>
                </a:lnTo>
                <a:lnTo>
                  <a:pt x="302" y="112"/>
                </a:lnTo>
                <a:close/>
                <a:moveTo>
                  <a:pt x="76" y="227"/>
                </a:moveTo>
                <a:lnTo>
                  <a:pt x="76" y="227"/>
                </a:lnTo>
                <a:lnTo>
                  <a:pt x="75" y="227"/>
                </a:lnTo>
                <a:lnTo>
                  <a:pt x="75" y="227"/>
                </a:lnTo>
                <a:lnTo>
                  <a:pt x="74" y="231"/>
                </a:lnTo>
                <a:lnTo>
                  <a:pt x="74" y="231"/>
                </a:lnTo>
                <a:lnTo>
                  <a:pt x="74" y="231"/>
                </a:lnTo>
                <a:lnTo>
                  <a:pt x="74" y="231"/>
                </a:lnTo>
                <a:lnTo>
                  <a:pt x="75" y="230"/>
                </a:lnTo>
                <a:lnTo>
                  <a:pt x="76" y="229"/>
                </a:lnTo>
                <a:lnTo>
                  <a:pt x="76" y="229"/>
                </a:lnTo>
                <a:lnTo>
                  <a:pt x="76" y="227"/>
                </a:lnTo>
                <a:lnTo>
                  <a:pt x="76" y="227"/>
                </a:lnTo>
                <a:close/>
                <a:moveTo>
                  <a:pt x="128" y="210"/>
                </a:moveTo>
                <a:lnTo>
                  <a:pt x="128" y="210"/>
                </a:lnTo>
                <a:lnTo>
                  <a:pt x="128" y="206"/>
                </a:lnTo>
                <a:lnTo>
                  <a:pt x="128" y="206"/>
                </a:lnTo>
                <a:lnTo>
                  <a:pt x="126" y="207"/>
                </a:lnTo>
                <a:lnTo>
                  <a:pt x="126" y="207"/>
                </a:lnTo>
                <a:lnTo>
                  <a:pt x="126" y="209"/>
                </a:lnTo>
                <a:lnTo>
                  <a:pt x="126" y="209"/>
                </a:lnTo>
                <a:lnTo>
                  <a:pt x="128" y="210"/>
                </a:lnTo>
                <a:lnTo>
                  <a:pt x="128" y="210"/>
                </a:lnTo>
                <a:close/>
                <a:moveTo>
                  <a:pt x="27" y="359"/>
                </a:moveTo>
                <a:lnTo>
                  <a:pt x="27" y="359"/>
                </a:lnTo>
                <a:lnTo>
                  <a:pt x="18" y="356"/>
                </a:lnTo>
                <a:lnTo>
                  <a:pt x="18" y="356"/>
                </a:lnTo>
                <a:lnTo>
                  <a:pt x="22" y="358"/>
                </a:lnTo>
                <a:lnTo>
                  <a:pt x="27" y="359"/>
                </a:lnTo>
                <a:lnTo>
                  <a:pt x="27" y="359"/>
                </a:lnTo>
                <a:close/>
                <a:moveTo>
                  <a:pt x="209" y="209"/>
                </a:moveTo>
                <a:lnTo>
                  <a:pt x="209" y="209"/>
                </a:lnTo>
                <a:lnTo>
                  <a:pt x="206" y="210"/>
                </a:lnTo>
                <a:lnTo>
                  <a:pt x="204" y="211"/>
                </a:lnTo>
                <a:lnTo>
                  <a:pt x="204" y="211"/>
                </a:lnTo>
                <a:lnTo>
                  <a:pt x="207" y="210"/>
                </a:lnTo>
                <a:lnTo>
                  <a:pt x="209" y="209"/>
                </a:lnTo>
                <a:lnTo>
                  <a:pt x="209" y="209"/>
                </a:lnTo>
                <a:close/>
                <a:moveTo>
                  <a:pt x="103" y="214"/>
                </a:moveTo>
                <a:lnTo>
                  <a:pt x="103" y="214"/>
                </a:lnTo>
                <a:lnTo>
                  <a:pt x="102" y="216"/>
                </a:lnTo>
                <a:lnTo>
                  <a:pt x="102" y="216"/>
                </a:lnTo>
                <a:lnTo>
                  <a:pt x="102" y="217"/>
                </a:lnTo>
                <a:lnTo>
                  <a:pt x="102" y="217"/>
                </a:lnTo>
                <a:lnTo>
                  <a:pt x="103" y="216"/>
                </a:lnTo>
                <a:lnTo>
                  <a:pt x="103" y="216"/>
                </a:lnTo>
                <a:lnTo>
                  <a:pt x="103" y="216"/>
                </a:lnTo>
                <a:lnTo>
                  <a:pt x="103" y="214"/>
                </a:lnTo>
                <a:lnTo>
                  <a:pt x="103" y="214"/>
                </a:lnTo>
                <a:close/>
                <a:moveTo>
                  <a:pt x="314" y="76"/>
                </a:moveTo>
                <a:lnTo>
                  <a:pt x="314" y="76"/>
                </a:lnTo>
                <a:lnTo>
                  <a:pt x="315" y="75"/>
                </a:lnTo>
                <a:lnTo>
                  <a:pt x="314" y="74"/>
                </a:lnTo>
                <a:lnTo>
                  <a:pt x="314" y="74"/>
                </a:lnTo>
                <a:lnTo>
                  <a:pt x="314" y="75"/>
                </a:lnTo>
                <a:lnTo>
                  <a:pt x="314" y="76"/>
                </a:lnTo>
                <a:lnTo>
                  <a:pt x="314" y="76"/>
                </a:lnTo>
                <a:close/>
                <a:moveTo>
                  <a:pt x="86" y="346"/>
                </a:moveTo>
                <a:lnTo>
                  <a:pt x="86" y="346"/>
                </a:lnTo>
                <a:lnTo>
                  <a:pt x="89" y="346"/>
                </a:lnTo>
                <a:lnTo>
                  <a:pt x="89" y="346"/>
                </a:lnTo>
                <a:lnTo>
                  <a:pt x="91" y="344"/>
                </a:lnTo>
                <a:lnTo>
                  <a:pt x="91" y="344"/>
                </a:lnTo>
                <a:lnTo>
                  <a:pt x="86" y="346"/>
                </a:lnTo>
                <a:lnTo>
                  <a:pt x="86" y="346"/>
                </a:lnTo>
                <a:close/>
                <a:moveTo>
                  <a:pt x="102" y="248"/>
                </a:moveTo>
                <a:lnTo>
                  <a:pt x="102" y="248"/>
                </a:lnTo>
                <a:lnTo>
                  <a:pt x="102" y="247"/>
                </a:lnTo>
                <a:lnTo>
                  <a:pt x="102" y="244"/>
                </a:lnTo>
                <a:lnTo>
                  <a:pt x="102" y="244"/>
                </a:lnTo>
                <a:lnTo>
                  <a:pt x="102" y="247"/>
                </a:lnTo>
                <a:lnTo>
                  <a:pt x="102" y="248"/>
                </a:lnTo>
                <a:lnTo>
                  <a:pt x="102" y="248"/>
                </a:lnTo>
                <a:close/>
                <a:moveTo>
                  <a:pt x="102" y="230"/>
                </a:moveTo>
                <a:lnTo>
                  <a:pt x="102" y="230"/>
                </a:lnTo>
                <a:lnTo>
                  <a:pt x="101" y="231"/>
                </a:lnTo>
                <a:lnTo>
                  <a:pt x="101" y="233"/>
                </a:lnTo>
                <a:lnTo>
                  <a:pt x="101" y="233"/>
                </a:lnTo>
                <a:lnTo>
                  <a:pt x="102" y="231"/>
                </a:lnTo>
                <a:lnTo>
                  <a:pt x="102" y="230"/>
                </a:lnTo>
                <a:lnTo>
                  <a:pt x="102" y="230"/>
                </a:lnTo>
                <a:close/>
                <a:moveTo>
                  <a:pt x="298" y="82"/>
                </a:moveTo>
                <a:lnTo>
                  <a:pt x="298" y="82"/>
                </a:lnTo>
                <a:lnTo>
                  <a:pt x="295" y="84"/>
                </a:lnTo>
                <a:lnTo>
                  <a:pt x="295" y="84"/>
                </a:lnTo>
                <a:lnTo>
                  <a:pt x="292" y="84"/>
                </a:lnTo>
                <a:lnTo>
                  <a:pt x="292" y="84"/>
                </a:lnTo>
                <a:lnTo>
                  <a:pt x="294" y="84"/>
                </a:lnTo>
                <a:lnTo>
                  <a:pt x="294" y="84"/>
                </a:lnTo>
                <a:lnTo>
                  <a:pt x="297" y="84"/>
                </a:lnTo>
                <a:lnTo>
                  <a:pt x="297" y="84"/>
                </a:lnTo>
                <a:lnTo>
                  <a:pt x="297" y="84"/>
                </a:lnTo>
                <a:lnTo>
                  <a:pt x="298" y="82"/>
                </a:lnTo>
                <a:lnTo>
                  <a:pt x="298" y="82"/>
                </a:lnTo>
                <a:close/>
                <a:moveTo>
                  <a:pt x="65" y="302"/>
                </a:moveTo>
                <a:lnTo>
                  <a:pt x="65" y="302"/>
                </a:lnTo>
                <a:lnTo>
                  <a:pt x="65" y="301"/>
                </a:lnTo>
                <a:lnTo>
                  <a:pt x="64" y="300"/>
                </a:lnTo>
                <a:lnTo>
                  <a:pt x="64" y="300"/>
                </a:lnTo>
                <a:lnTo>
                  <a:pt x="64" y="302"/>
                </a:lnTo>
                <a:lnTo>
                  <a:pt x="64" y="302"/>
                </a:lnTo>
                <a:lnTo>
                  <a:pt x="65" y="302"/>
                </a:lnTo>
                <a:lnTo>
                  <a:pt x="65" y="302"/>
                </a:lnTo>
                <a:close/>
                <a:moveTo>
                  <a:pt x="224" y="184"/>
                </a:moveTo>
                <a:lnTo>
                  <a:pt x="224" y="184"/>
                </a:lnTo>
                <a:lnTo>
                  <a:pt x="227" y="183"/>
                </a:lnTo>
                <a:lnTo>
                  <a:pt x="227" y="182"/>
                </a:lnTo>
                <a:lnTo>
                  <a:pt x="227" y="182"/>
                </a:lnTo>
                <a:lnTo>
                  <a:pt x="226" y="183"/>
                </a:lnTo>
                <a:lnTo>
                  <a:pt x="224" y="184"/>
                </a:lnTo>
                <a:lnTo>
                  <a:pt x="224" y="184"/>
                </a:lnTo>
                <a:close/>
                <a:moveTo>
                  <a:pt x="47" y="327"/>
                </a:moveTo>
                <a:lnTo>
                  <a:pt x="47" y="327"/>
                </a:lnTo>
                <a:lnTo>
                  <a:pt x="48" y="329"/>
                </a:lnTo>
                <a:lnTo>
                  <a:pt x="48" y="331"/>
                </a:lnTo>
                <a:lnTo>
                  <a:pt x="48" y="331"/>
                </a:lnTo>
                <a:lnTo>
                  <a:pt x="48" y="328"/>
                </a:lnTo>
                <a:lnTo>
                  <a:pt x="47" y="327"/>
                </a:lnTo>
                <a:lnTo>
                  <a:pt x="47" y="327"/>
                </a:lnTo>
                <a:close/>
                <a:moveTo>
                  <a:pt x="314" y="84"/>
                </a:moveTo>
                <a:lnTo>
                  <a:pt x="314" y="84"/>
                </a:lnTo>
                <a:lnTo>
                  <a:pt x="311" y="85"/>
                </a:lnTo>
                <a:lnTo>
                  <a:pt x="311" y="85"/>
                </a:lnTo>
                <a:lnTo>
                  <a:pt x="312" y="85"/>
                </a:lnTo>
                <a:lnTo>
                  <a:pt x="314" y="85"/>
                </a:lnTo>
                <a:lnTo>
                  <a:pt x="314" y="85"/>
                </a:lnTo>
                <a:lnTo>
                  <a:pt x="314" y="84"/>
                </a:lnTo>
                <a:lnTo>
                  <a:pt x="314" y="84"/>
                </a:lnTo>
                <a:close/>
                <a:moveTo>
                  <a:pt x="76" y="334"/>
                </a:moveTo>
                <a:lnTo>
                  <a:pt x="76" y="334"/>
                </a:lnTo>
                <a:lnTo>
                  <a:pt x="76" y="332"/>
                </a:lnTo>
                <a:lnTo>
                  <a:pt x="76" y="332"/>
                </a:lnTo>
                <a:lnTo>
                  <a:pt x="75" y="332"/>
                </a:lnTo>
                <a:lnTo>
                  <a:pt x="75" y="332"/>
                </a:lnTo>
                <a:lnTo>
                  <a:pt x="74" y="332"/>
                </a:lnTo>
                <a:lnTo>
                  <a:pt x="74" y="332"/>
                </a:lnTo>
                <a:lnTo>
                  <a:pt x="74" y="332"/>
                </a:lnTo>
                <a:lnTo>
                  <a:pt x="74" y="332"/>
                </a:lnTo>
                <a:lnTo>
                  <a:pt x="76" y="334"/>
                </a:lnTo>
                <a:lnTo>
                  <a:pt x="76" y="334"/>
                </a:lnTo>
                <a:close/>
                <a:moveTo>
                  <a:pt x="219" y="194"/>
                </a:moveTo>
                <a:lnTo>
                  <a:pt x="219" y="194"/>
                </a:lnTo>
                <a:lnTo>
                  <a:pt x="220" y="194"/>
                </a:lnTo>
                <a:lnTo>
                  <a:pt x="221" y="192"/>
                </a:lnTo>
                <a:lnTo>
                  <a:pt x="221" y="192"/>
                </a:lnTo>
                <a:lnTo>
                  <a:pt x="220" y="193"/>
                </a:lnTo>
                <a:lnTo>
                  <a:pt x="219" y="194"/>
                </a:lnTo>
                <a:lnTo>
                  <a:pt x="219" y="194"/>
                </a:lnTo>
                <a:close/>
                <a:moveTo>
                  <a:pt x="81" y="283"/>
                </a:moveTo>
                <a:lnTo>
                  <a:pt x="81" y="283"/>
                </a:lnTo>
                <a:lnTo>
                  <a:pt x="82" y="287"/>
                </a:lnTo>
                <a:lnTo>
                  <a:pt x="82" y="287"/>
                </a:lnTo>
                <a:lnTo>
                  <a:pt x="84" y="285"/>
                </a:lnTo>
                <a:lnTo>
                  <a:pt x="82" y="285"/>
                </a:lnTo>
                <a:lnTo>
                  <a:pt x="82" y="285"/>
                </a:lnTo>
                <a:lnTo>
                  <a:pt x="81" y="283"/>
                </a:lnTo>
                <a:lnTo>
                  <a:pt x="81" y="283"/>
                </a:lnTo>
                <a:close/>
                <a:moveTo>
                  <a:pt x="177" y="251"/>
                </a:moveTo>
                <a:lnTo>
                  <a:pt x="177" y="251"/>
                </a:lnTo>
                <a:lnTo>
                  <a:pt x="173" y="251"/>
                </a:lnTo>
                <a:lnTo>
                  <a:pt x="173" y="251"/>
                </a:lnTo>
                <a:lnTo>
                  <a:pt x="175" y="253"/>
                </a:lnTo>
                <a:lnTo>
                  <a:pt x="176" y="251"/>
                </a:lnTo>
                <a:lnTo>
                  <a:pt x="176" y="251"/>
                </a:lnTo>
                <a:lnTo>
                  <a:pt x="177" y="251"/>
                </a:lnTo>
                <a:lnTo>
                  <a:pt x="177" y="251"/>
                </a:lnTo>
                <a:close/>
                <a:moveTo>
                  <a:pt x="115" y="213"/>
                </a:moveTo>
                <a:lnTo>
                  <a:pt x="115" y="213"/>
                </a:lnTo>
                <a:lnTo>
                  <a:pt x="113" y="214"/>
                </a:lnTo>
                <a:lnTo>
                  <a:pt x="113" y="216"/>
                </a:lnTo>
                <a:lnTo>
                  <a:pt x="113" y="216"/>
                </a:lnTo>
                <a:lnTo>
                  <a:pt x="115" y="214"/>
                </a:lnTo>
                <a:lnTo>
                  <a:pt x="115" y="213"/>
                </a:lnTo>
                <a:lnTo>
                  <a:pt x="115" y="213"/>
                </a:lnTo>
                <a:close/>
                <a:moveTo>
                  <a:pt x="37" y="321"/>
                </a:moveTo>
                <a:lnTo>
                  <a:pt x="37" y="321"/>
                </a:lnTo>
                <a:lnTo>
                  <a:pt x="37" y="322"/>
                </a:lnTo>
                <a:lnTo>
                  <a:pt x="38" y="324"/>
                </a:lnTo>
                <a:lnTo>
                  <a:pt x="38" y="324"/>
                </a:lnTo>
                <a:lnTo>
                  <a:pt x="38" y="322"/>
                </a:lnTo>
                <a:lnTo>
                  <a:pt x="37" y="321"/>
                </a:lnTo>
                <a:lnTo>
                  <a:pt x="37" y="321"/>
                </a:lnTo>
                <a:close/>
                <a:moveTo>
                  <a:pt x="85" y="226"/>
                </a:moveTo>
                <a:lnTo>
                  <a:pt x="85" y="226"/>
                </a:lnTo>
                <a:lnTo>
                  <a:pt x="85" y="227"/>
                </a:lnTo>
                <a:lnTo>
                  <a:pt x="85" y="229"/>
                </a:lnTo>
                <a:lnTo>
                  <a:pt x="85" y="229"/>
                </a:lnTo>
                <a:lnTo>
                  <a:pt x="86" y="227"/>
                </a:lnTo>
                <a:lnTo>
                  <a:pt x="85" y="226"/>
                </a:lnTo>
                <a:lnTo>
                  <a:pt x="85" y="226"/>
                </a:lnTo>
                <a:close/>
                <a:moveTo>
                  <a:pt x="285" y="31"/>
                </a:moveTo>
                <a:lnTo>
                  <a:pt x="285" y="31"/>
                </a:lnTo>
                <a:lnTo>
                  <a:pt x="291" y="30"/>
                </a:lnTo>
                <a:lnTo>
                  <a:pt x="291" y="30"/>
                </a:lnTo>
                <a:lnTo>
                  <a:pt x="290" y="28"/>
                </a:lnTo>
                <a:lnTo>
                  <a:pt x="290" y="28"/>
                </a:lnTo>
                <a:lnTo>
                  <a:pt x="288" y="30"/>
                </a:lnTo>
                <a:lnTo>
                  <a:pt x="285" y="31"/>
                </a:lnTo>
                <a:lnTo>
                  <a:pt x="285" y="31"/>
                </a:lnTo>
                <a:close/>
                <a:moveTo>
                  <a:pt x="300" y="76"/>
                </a:moveTo>
                <a:lnTo>
                  <a:pt x="300" y="76"/>
                </a:lnTo>
                <a:lnTo>
                  <a:pt x="297" y="78"/>
                </a:lnTo>
                <a:lnTo>
                  <a:pt x="297" y="78"/>
                </a:lnTo>
                <a:lnTo>
                  <a:pt x="300" y="79"/>
                </a:lnTo>
                <a:lnTo>
                  <a:pt x="300" y="79"/>
                </a:lnTo>
                <a:lnTo>
                  <a:pt x="300" y="78"/>
                </a:lnTo>
                <a:lnTo>
                  <a:pt x="300" y="76"/>
                </a:lnTo>
                <a:lnTo>
                  <a:pt x="300" y="76"/>
                </a:lnTo>
                <a:close/>
                <a:moveTo>
                  <a:pt x="79" y="298"/>
                </a:moveTo>
                <a:lnTo>
                  <a:pt x="79" y="298"/>
                </a:lnTo>
                <a:lnTo>
                  <a:pt x="81" y="295"/>
                </a:lnTo>
                <a:lnTo>
                  <a:pt x="81" y="295"/>
                </a:lnTo>
                <a:lnTo>
                  <a:pt x="79" y="295"/>
                </a:lnTo>
                <a:lnTo>
                  <a:pt x="79" y="295"/>
                </a:lnTo>
                <a:lnTo>
                  <a:pt x="79" y="297"/>
                </a:lnTo>
                <a:lnTo>
                  <a:pt x="79" y="298"/>
                </a:lnTo>
                <a:lnTo>
                  <a:pt x="79" y="298"/>
                </a:lnTo>
                <a:close/>
                <a:moveTo>
                  <a:pt x="101" y="284"/>
                </a:moveTo>
                <a:lnTo>
                  <a:pt x="101" y="284"/>
                </a:lnTo>
                <a:lnTo>
                  <a:pt x="101" y="285"/>
                </a:lnTo>
                <a:lnTo>
                  <a:pt x="101" y="285"/>
                </a:lnTo>
                <a:lnTo>
                  <a:pt x="102" y="285"/>
                </a:lnTo>
                <a:lnTo>
                  <a:pt x="102" y="285"/>
                </a:lnTo>
                <a:lnTo>
                  <a:pt x="102" y="284"/>
                </a:lnTo>
                <a:lnTo>
                  <a:pt x="102" y="284"/>
                </a:lnTo>
                <a:lnTo>
                  <a:pt x="102" y="284"/>
                </a:lnTo>
                <a:lnTo>
                  <a:pt x="102" y="284"/>
                </a:lnTo>
                <a:lnTo>
                  <a:pt x="101" y="284"/>
                </a:lnTo>
                <a:lnTo>
                  <a:pt x="101" y="284"/>
                </a:lnTo>
                <a:close/>
                <a:moveTo>
                  <a:pt x="192" y="246"/>
                </a:moveTo>
                <a:lnTo>
                  <a:pt x="192" y="246"/>
                </a:lnTo>
                <a:lnTo>
                  <a:pt x="190" y="247"/>
                </a:lnTo>
                <a:lnTo>
                  <a:pt x="190" y="248"/>
                </a:lnTo>
                <a:lnTo>
                  <a:pt x="190" y="248"/>
                </a:lnTo>
                <a:lnTo>
                  <a:pt x="192" y="247"/>
                </a:lnTo>
                <a:lnTo>
                  <a:pt x="192" y="246"/>
                </a:lnTo>
                <a:lnTo>
                  <a:pt x="192" y="246"/>
                </a:lnTo>
                <a:close/>
                <a:moveTo>
                  <a:pt x="68" y="338"/>
                </a:moveTo>
                <a:lnTo>
                  <a:pt x="68" y="338"/>
                </a:lnTo>
                <a:lnTo>
                  <a:pt x="71" y="339"/>
                </a:lnTo>
                <a:lnTo>
                  <a:pt x="72" y="339"/>
                </a:lnTo>
                <a:lnTo>
                  <a:pt x="72" y="339"/>
                </a:lnTo>
                <a:lnTo>
                  <a:pt x="71" y="338"/>
                </a:lnTo>
                <a:lnTo>
                  <a:pt x="68" y="338"/>
                </a:lnTo>
                <a:lnTo>
                  <a:pt x="68" y="338"/>
                </a:lnTo>
                <a:close/>
                <a:moveTo>
                  <a:pt x="112" y="209"/>
                </a:moveTo>
                <a:lnTo>
                  <a:pt x="112" y="209"/>
                </a:lnTo>
                <a:lnTo>
                  <a:pt x="112" y="210"/>
                </a:lnTo>
                <a:lnTo>
                  <a:pt x="112" y="211"/>
                </a:lnTo>
                <a:lnTo>
                  <a:pt x="112" y="211"/>
                </a:lnTo>
                <a:lnTo>
                  <a:pt x="113" y="210"/>
                </a:lnTo>
                <a:lnTo>
                  <a:pt x="113" y="210"/>
                </a:lnTo>
                <a:lnTo>
                  <a:pt x="113" y="209"/>
                </a:lnTo>
                <a:lnTo>
                  <a:pt x="113" y="209"/>
                </a:lnTo>
                <a:lnTo>
                  <a:pt x="112" y="209"/>
                </a:lnTo>
                <a:lnTo>
                  <a:pt x="112" y="209"/>
                </a:lnTo>
                <a:close/>
                <a:moveTo>
                  <a:pt x="132" y="177"/>
                </a:moveTo>
                <a:lnTo>
                  <a:pt x="132" y="177"/>
                </a:lnTo>
                <a:lnTo>
                  <a:pt x="133" y="176"/>
                </a:lnTo>
                <a:lnTo>
                  <a:pt x="133" y="175"/>
                </a:lnTo>
                <a:lnTo>
                  <a:pt x="133" y="175"/>
                </a:lnTo>
                <a:lnTo>
                  <a:pt x="132" y="177"/>
                </a:lnTo>
                <a:lnTo>
                  <a:pt x="132" y="177"/>
                </a:lnTo>
                <a:close/>
                <a:moveTo>
                  <a:pt x="180" y="237"/>
                </a:moveTo>
                <a:lnTo>
                  <a:pt x="180" y="237"/>
                </a:lnTo>
                <a:lnTo>
                  <a:pt x="179" y="237"/>
                </a:lnTo>
                <a:lnTo>
                  <a:pt x="179" y="237"/>
                </a:lnTo>
                <a:lnTo>
                  <a:pt x="177" y="237"/>
                </a:lnTo>
                <a:lnTo>
                  <a:pt x="177" y="237"/>
                </a:lnTo>
                <a:lnTo>
                  <a:pt x="179" y="238"/>
                </a:lnTo>
                <a:lnTo>
                  <a:pt x="180" y="238"/>
                </a:lnTo>
                <a:lnTo>
                  <a:pt x="180" y="238"/>
                </a:lnTo>
                <a:lnTo>
                  <a:pt x="180" y="237"/>
                </a:lnTo>
                <a:lnTo>
                  <a:pt x="180" y="237"/>
                </a:lnTo>
                <a:close/>
                <a:moveTo>
                  <a:pt x="133" y="216"/>
                </a:moveTo>
                <a:lnTo>
                  <a:pt x="133" y="216"/>
                </a:lnTo>
                <a:lnTo>
                  <a:pt x="133" y="217"/>
                </a:lnTo>
                <a:lnTo>
                  <a:pt x="133" y="220"/>
                </a:lnTo>
                <a:lnTo>
                  <a:pt x="133" y="220"/>
                </a:lnTo>
                <a:lnTo>
                  <a:pt x="133" y="216"/>
                </a:lnTo>
                <a:lnTo>
                  <a:pt x="133" y="216"/>
                </a:lnTo>
                <a:close/>
                <a:moveTo>
                  <a:pt x="318" y="84"/>
                </a:moveTo>
                <a:lnTo>
                  <a:pt x="318" y="84"/>
                </a:lnTo>
                <a:lnTo>
                  <a:pt x="317" y="82"/>
                </a:lnTo>
                <a:lnTo>
                  <a:pt x="317" y="82"/>
                </a:lnTo>
                <a:lnTo>
                  <a:pt x="317" y="82"/>
                </a:lnTo>
                <a:lnTo>
                  <a:pt x="317" y="82"/>
                </a:lnTo>
                <a:lnTo>
                  <a:pt x="317" y="85"/>
                </a:lnTo>
                <a:lnTo>
                  <a:pt x="317" y="85"/>
                </a:lnTo>
                <a:lnTo>
                  <a:pt x="318" y="84"/>
                </a:lnTo>
                <a:lnTo>
                  <a:pt x="318" y="84"/>
                </a:lnTo>
                <a:close/>
                <a:moveTo>
                  <a:pt x="202" y="244"/>
                </a:moveTo>
                <a:lnTo>
                  <a:pt x="202" y="244"/>
                </a:lnTo>
                <a:lnTo>
                  <a:pt x="203" y="243"/>
                </a:lnTo>
                <a:lnTo>
                  <a:pt x="203" y="243"/>
                </a:lnTo>
                <a:lnTo>
                  <a:pt x="203" y="241"/>
                </a:lnTo>
                <a:lnTo>
                  <a:pt x="203" y="241"/>
                </a:lnTo>
                <a:lnTo>
                  <a:pt x="202" y="243"/>
                </a:lnTo>
                <a:lnTo>
                  <a:pt x="202" y="244"/>
                </a:lnTo>
                <a:lnTo>
                  <a:pt x="202" y="244"/>
                </a:lnTo>
                <a:close/>
                <a:moveTo>
                  <a:pt x="67" y="284"/>
                </a:moveTo>
                <a:lnTo>
                  <a:pt x="67" y="284"/>
                </a:lnTo>
                <a:lnTo>
                  <a:pt x="67" y="283"/>
                </a:lnTo>
                <a:lnTo>
                  <a:pt x="65" y="281"/>
                </a:lnTo>
                <a:lnTo>
                  <a:pt x="65" y="281"/>
                </a:lnTo>
                <a:lnTo>
                  <a:pt x="65" y="283"/>
                </a:lnTo>
                <a:lnTo>
                  <a:pt x="65" y="283"/>
                </a:lnTo>
                <a:lnTo>
                  <a:pt x="67" y="284"/>
                </a:lnTo>
                <a:lnTo>
                  <a:pt x="67" y="284"/>
                </a:lnTo>
                <a:close/>
                <a:moveTo>
                  <a:pt x="34" y="318"/>
                </a:moveTo>
                <a:lnTo>
                  <a:pt x="34" y="318"/>
                </a:lnTo>
                <a:lnTo>
                  <a:pt x="34" y="318"/>
                </a:lnTo>
                <a:lnTo>
                  <a:pt x="34" y="318"/>
                </a:lnTo>
                <a:lnTo>
                  <a:pt x="34" y="314"/>
                </a:lnTo>
                <a:lnTo>
                  <a:pt x="34" y="314"/>
                </a:lnTo>
                <a:lnTo>
                  <a:pt x="34" y="315"/>
                </a:lnTo>
                <a:lnTo>
                  <a:pt x="34" y="318"/>
                </a:lnTo>
                <a:lnTo>
                  <a:pt x="34" y="318"/>
                </a:lnTo>
                <a:close/>
                <a:moveTo>
                  <a:pt x="106" y="216"/>
                </a:moveTo>
                <a:lnTo>
                  <a:pt x="106" y="216"/>
                </a:lnTo>
                <a:lnTo>
                  <a:pt x="106" y="216"/>
                </a:lnTo>
                <a:lnTo>
                  <a:pt x="106" y="216"/>
                </a:lnTo>
                <a:lnTo>
                  <a:pt x="109" y="213"/>
                </a:lnTo>
                <a:lnTo>
                  <a:pt x="109" y="213"/>
                </a:lnTo>
                <a:lnTo>
                  <a:pt x="109" y="213"/>
                </a:lnTo>
                <a:lnTo>
                  <a:pt x="109" y="213"/>
                </a:lnTo>
                <a:lnTo>
                  <a:pt x="106" y="216"/>
                </a:lnTo>
                <a:lnTo>
                  <a:pt x="106" y="216"/>
                </a:lnTo>
                <a:close/>
                <a:moveTo>
                  <a:pt x="129" y="170"/>
                </a:moveTo>
                <a:lnTo>
                  <a:pt x="129" y="170"/>
                </a:lnTo>
                <a:lnTo>
                  <a:pt x="126" y="170"/>
                </a:lnTo>
                <a:lnTo>
                  <a:pt x="123" y="170"/>
                </a:lnTo>
                <a:lnTo>
                  <a:pt x="123" y="170"/>
                </a:lnTo>
                <a:lnTo>
                  <a:pt x="129" y="170"/>
                </a:lnTo>
                <a:lnTo>
                  <a:pt x="129" y="170"/>
                </a:lnTo>
                <a:close/>
                <a:moveTo>
                  <a:pt x="237" y="162"/>
                </a:moveTo>
                <a:lnTo>
                  <a:pt x="237" y="162"/>
                </a:lnTo>
                <a:lnTo>
                  <a:pt x="236" y="163"/>
                </a:lnTo>
                <a:lnTo>
                  <a:pt x="234" y="165"/>
                </a:lnTo>
                <a:lnTo>
                  <a:pt x="234" y="165"/>
                </a:lnTo>
                <a:lnTo>
                  <a:pt x="236" y="163"/>
                </a:lnTo>
                <a:lnTo>
                  <a:pt x="237" y="162"/>
                </a:lnTo>
                <a:lnTo>
                  <a:pt x="237" y="162"/>
                </a:lnTo>
                <a:close/>
                <a:moveTo>
                  <a:pt x="47" y="307"/>
                </a:moveTo>
                <a:lnTo>
                  <a:pt x="47" y="307"/>
                </a:lnTo>
                <a:lnTo>
                  <a:pt x="48" y="304"/>
                </a:lnTo>
                <a:lnTo>
                  <a:pt x="47" y="302"/>
                </a:lnTo>
                <a:lnTo>
                  <a:pt x="47" y="302"/>
                </a:lnTo>
                <a:lnTo>
                  <a:pt x="47" y="307"/>
                </a:lnTo>
                <a:lnTo>
                  <a:pt x="47" y="307"/>
                </a:lnTo>
                <a:close/>
                <a:moveTo>
                  <a:pt x="253" y="184"/>
                </a:moveTo>
                <a:lnTo>
                  <a:pt x="253" y="184"/>
                </a:lnTo>
                <a:lnTo>
                  <a:pt x="253" y="184"/>
                </a:lnTo>
                <a:lnTo>
                  <a:pt x="253" y="184"/>
                </a:lnTo>
                <a:lnTo>
                  <a:pt x="254" y="182"/>
                </a:lnTo>
                <a:lnTo>
                  <a:pt x="254" y="182"/>
                </a:lnTo>
                <a:lnTo>
                  <a:pt x="253" y="182"/>
                </a:lnTo>
                <a:lnTo>
                  <a:pt x="253" y="182"/>
                </a:lnTo>
                <a:lnTo>
                  <a:pt x="253" y="184"/>
                </a:lnTo>
                <a:lnTo>
                  <a:pt x="253" y="184"/>
                </a:lnTo>
                <a:close/>
                <a:moveTo>
                  <a:pt x="118" y="172"/>
                </a:moveTo>
                <a:lnTo>
                  <a:pt x="118" y="172"/>
                </a:lnTo>
                <a:lnTo>
                  <a:pt x="121" y="172"/>
                </a:lnTo>
                <a:lnTo>
                  <a:pt x="122" y="170"/>
                </a:lnTo>
                <a:lnTo>
                  <a:pt x="122" y="170"/>
                </a:lnTo>
                <a:lnTo>
                  <a:pt x="118" y="172"/>
                </a:lnTo>
                <a:lnTo>
                  <a:pt x="118" y="172"/>
                </a:lnTo>
                <a:close/>
                <a:moveTo>
                  <a:pt x="105" y="277"/>
                </a:moveTo>
                <a:lnTo>
                  <a:pt x="105" y="277"/>
                </a:lnTo>
                <a:lnTo>
                  <a:pt x="103" y="280"/>
                </a:lnTo>
                <a:lnTo>
                  <a:pt x="103" y="281"/>
                </a:lnTo>
                <a:lnTo>
                  <a:pt x="103" y="281"/>
                </a:lnTo>
                <a:lnTo>
                  <a:pt x="105" y="277"/>
                </a:lnTo>
                <a:lnTo>
                  <a:pt x="105" y="277"/>
                </a:lnTo>
                <a:close/>
                <a:moveTo>
                  <a:pt x="68" y="265"/>
                </a:moveTo>
                <a:lnTo>
                  <a:pt x="68" y="265"/>
                </a:lnTo>
                <a:lnTo>
                  <a:pt x="68" y="264"/>
                </a:lnTo>
                <a:lnTo>
                  <a:pt x="68" y="263"/>
                </a:lnTo>
                <a:lnTo>
                  <a:pt x="68" y="263"/>
                </a:lnTo>
                <a:lnTo>
                  <a:pt x="68" y="264"/>
                </a:lnTo>
                <a:lnTo>
                  <a:pt x="68" y="265"/>
                </a:lnTo>
                <a:lnTo>
                  <a:pt x="68" y="265"/>
                </a:lnTo>
                <a:close/>
                <a:moveTo>
                  <a:pt x="312" y="91"/>
                </a:moveTo>
                <a:lnTo>
                  <a:pt x="312" y="91"/>
                </a:lnTo>
                <a:lnTo>
                  <a:pt x="315" y="91"/>
                </a:lnTo>
                <a:lnTo>
                  <a:pt x="315" y="91"/>
                </a:lnTo>
                <a:lnTo>
                  <a:pt x="314" y="89"/>
                </a:lnTo>
                <a:lnTo>
                  <a:pt x="312" y="91"/>
                </a:lnTo>
                <a:lnTo>
                  <a:pt x="312" y="91"/>
                </a:lnTo>
                <a:close/>
                <a:moveTo>
                  <a:pt x="261" y="82"/>
                </a:moveTo>
                <a:lnTo>
                  <a:pt x="261" y="82"/>
                </a:lnTo>
                <a:lnTo>
                  <a:pt x="263" y="84"/>
                </a:lnTo>
                <a:lnTo>
                  <a:pt x="265" y="84"/>
                </a:lnTo>
                <a:lnTo>
                  <a:pt x="265" y="84"/>
                </a:lnTo>
                <a:lnTo>
                  <a:pt x="261" y="82"/>
                </a:lnTo>
                <a:lnTo>
                  <a:pt x="261" y="82"/>
                </a:lnTo>
                <a:close/>
                <a:moveTo>
                  <a:pt x="271" y="74"/>
                </a:moveTo>
                <a:lnTo>
                  <a:pt x="271" y="74"/>
                </a:lnTo>
                <a:lnTo>
                  <a:pt x="271" y="71"/>
                </a:lnTo>
                <a:lnTo>
                  <a:pt x="271" y="71"/>
                </a:lnTo>
                <a:lnTo>
                  <a:pt x="270" y="71"/>
                </a:lnTo>
                <a:lnTo>
                  <a:pt x="270" y="71"/>
                </a:lnTo>
                <a:lnTo>
                  <a:pt x="271" y="74"/>
                </a:lnTo>
                <a:lnTo>
                  <a:pt x="271" y="74"/>
                </a:lnTo>
                <a:close/>
                <a:moveTo>
                  <a:pt x="287" y="105"/>
                </a:moveTo>
                <a:lnTo>
                  <a:pt x="287" y="105"/>
                </a:lnTo>
                <a:lnTo>
                  <a:pt x="287" y="106"/>
                </a:lnTo>
                <a:lnTo>
                  <a:pt x="287" y="106"/>
                </a:lnTo>
                <a:lnTo>
                  <a:pt x="288" y="103"/>
                </a:lnTo>
                <a:lnTo>
                  <a:pt x="288" y="103"/>
                </a:lnTo>
                <a:lnTo>
                  <a:pt x="288" y="103"/>
                </a:lnTo>
                <a:lnTo>
                  <a:pt x="288" y="103"/>
                </a:lnTo>
                <a:lnTo>
                  <a:pt x="287" y="105"/>
                </a:lnTo>
                <a:lnTo>
                  <a:pt x="287" y="105"/>
                </a:lnTo>
                <a:close/>
                <a:moveTo>
                  <a:pt x="265" y="135"/>
                </a:moveTo>
                <a:lnTo>
                  <a:pt x="265" y="135"/>
                </a:lnTo>
                <a:lnTo>
                  <a:pt x="264" y="138"/>
                </a:lnTo>
                <a:lnTo>
                  <a:pt x="264" y="138"/>
                </a:lnTo>
                <a:lnTo>
                  <a:pt x="265" y="136"/>
                </a:lnTo>
                <a:lnTo>
                  <a:pt x="265" y="135"/>
                </a:lnTo>
                <a:lnTo>
                  <a:pt x="265" y="135"/>
                </a:lnTo>
                <a:close/>
                <a:moveTo>
                  <a:pt x="103" y="236"/>
                </a:moveTo>
                <a:lnTo>
                  <a:pt x="103" y="236"/>
                </a:lnTo>
                <a:lnTo>
                  <a:pt x="102" y="236"/>
                </a:lnTo>
                <a:lnTo>
                  <a:pt x="103" y="237"/>
                </a:lnTo>
                <a:lnTo>
                  <a:pt x="103" y="237"/>
                </a:lnTo>
                <a:lnTo>
                  <a:pt x="103" y="237"/>
                </a:lnTo>
                <a:lnTo>
                  <a:pt x="103" y="236"/>
                </a:lnTo>
                <a:lnTo>
                  <a:pt x="103" y="236"/>
                </a:lnTo>
                <a:close/>
                <a:moveTo>
                  <a:pt x="57" y="292"/>
                </a:moveTo>
                <a:lnTo>
                  <a:pt x="57" y="292"/>
                </a:lnTo>
                <a:lnTo>
                  <a:pt x="57" y="288"/>
                </a:lnTo>
                <a:lnTo>
                  <a:pt x="57" y="288"/>
                </a:lnTo>
                <a:lnTo>
                  <a:pt x="55" y="291"/>
                </a:lnTo>
                <a:lnTo>
                  <a:pt x="57" y="292"/>
                </a:lnTo>
                <a:lnTo>
                  <a:pt x="57" y="292"/>
                </a:lnTo>
                <a:close/>
                <a:moveTo>
                  <a:pt x="92" y="288"/>
                </a:moveTo>
                <a:lnTo>
                  <a:pt x="92" y="288"/>
                </a:lnTo>
                <a:lnTo>
                  <a:pt x="92" y="288"/>
                </a:lnTo>
                <a:lnTo>
                  <a:pt x="92" y="288"/>
                </a:lnTo>
                <a:lnTo>
                  <a:pt x="91" y="284"/>
                </a:lnTo>
                <a:lnTo>
                  <a:pt x="91" y="284"/>
                </a:lnTo>
                <a:lnTo>
                  <a:pt x="91" y="287"/>
                </a:lnTo>
                <a:lnTo>
                  <a:pt x="92" y="288"/>
                </a:lnTo>
                <a:lnTo>
                  <a:pt x="92" y="288"/>
                </a:lnTo>
                <a:close/>
                <a:moveTo>
                  <a:pt x="122" y="190"/>
                </a:moveTo>
                <a:lnTo>
                  <a:pt x="122" y="190"/>
                </a:lnTo>
                <a:lnTo>
                  <a:pt x="123" y="189"/>
                </a:lnTo>
                <a:lnTo>
                  <a:pt x="123" y="189"/>
                </a:lnTo>
                <a:lnTo>
                  <a:pt x="121" y="187"/>
                </a:lnTo>
                <a:lnTo>
                  <a:pt x="121" y="187"/>
                </a:lnTo>
                <a:lnTo>
                  <a:pt x="122" y="190"/>
                </a:lnTo>
                <a:lnTo>
                  <a:pt x="122" y="190"/>
                </a:lnTo>
                <a:close/>
                <a:moveTo>
                  <a:pt x="101" y="241"/>
                </a:moveTo>
                <a:lnTo>
                  <a:pt x="101" y="241"/>
                </a:lnTo>
                <a:lnTo>
                  <a:pt x="102" y="240"/>
                </a:lnTo>
                <a:lnTo>
                  <a:pt x="101" y="240"/>
                </a:lnTo>
                <a:lnTo>
                  <a:pt x="101" y="240"/>
                </a:lnTo>
                <a:lnTo>
                  <a:pt x="101" y="241"/>
                </a:lnTo>
                <a:lnTo>
                  <a:pt x="101" y="241"/>
                </a:lnTo>
                <a:close/>
                <a:moveTo>
                  <a:pt x="61" y="264"/>
                </a:moveTo>
                <a:lnTo>
                  <a:pt x="61" y="264"/>
                </a:lnTo>
                <a:lnTo>
                  <a:pt x="61" y="267"/>
                </a:lnTo>
                <a:lnTo>
                  <a:pt x="61" y="267"/>
                </a:lnTo>
                <a:lnTo>
                  <a:pt x="62" y="265"/>
                </a:lnTo>
                <a:lnTo>
                  <a:pt x="61" y="264"/>
                </a:lnTo>
                <a:lnTo>
                  <a:pt x="61" y="264"/>
                </a:lnTo>
                <a:close/>
                <a:moveTo>
                  <a:pt x="67" y="270"/>
                </a:moveTo>
                <a:lnTo>
                  <a:pt x="67" y="270"/>
                </a:lnTo>
                <a:lnTo>
                  <a:pt x="67" y="268"/>
                </a:lnTo>
                <a:lnTo>
                  <a:pt x="67" y="267"/>
                </a:lnTo>
                <a:lnTo>
                  <a:pt x="67" y="267"/>
                </a:lnTo>
                <a:lnTo>
                  <a:pt x="67" y="268"/>
                </a:lnTo>
                <a:lnTo>
                  <a:pt x="67" y="270"/>
                </a:lnTo>
                <a:lnTo>
                  <a:pt x="67" y="270"/>
                </a:lnTo>
                <a:close/>
                <a:moveTo>
                  <a:pt x="59" y="315"/>
                </a:moveTo>
                <a:lnTo>
                  <a:pt x="59" y="315"/>
                </a:lnTo>
                <a:lnTo>
                  <a:pt x="62" y="317"/>
                </a:lnTo>
                <a:lnTo>
                  <a:pt x="62" y="317"/>
                </a:lnTo>
                <a:lnTo>
                  <a:pt x="62" y="315"/>
                </a:lnTo>
                <a:lnTo>
                  <a:pt x="59" y="315"/>
                </a:lnTo>
                <a:lnTo>
                  <a:pt x="59" y="315"/>
                </a:lnTo>
                <a:close/>
                <a:moveTo>
                  <a:pt x="274" y="136"/>
                </a:moveTo>
                <a:lnTo>
                  <a:pt x="274" y="136"/>
                </a:lnTo>
                <a:lnTo>
                  <a:pt x="273" y="138"/>
                </a:lnTo>
                <a:lnTo>
                  <a:pt x="273" y="139"/>
                </a:lnTo>
                <a:lnTo>
                  <a:pt x="273" y="139"/>
                </a:lnTo>
                <a:lnTo>
                  <a:pt x="274" y="136"/>
                </a:lnTo>
                <a:lnTo>
                  <a:pt x="274" y="136"/>
                </a:lnTo>
                <a:close/>
                <a:moveTo>
                  <a:pt x="88" y="291"/>
                </a:moveTo>
                <a:lnTo>
                  <a:pt x="88" y="291"/>
                </a:lnTo>
                <a:lnTo>
                  <a:pt x="88" y="294"/>
                </a:lnTo>
                <a:lnTo>
                  <a:pt x="88" y="295"/>
                </a:lnTo>
                <a:lnTo>
                  <a:pt x="88" y="295"/>
                </a:lnTo>
                <a:lnTo>
                  <a:pt x="88" y="291"/>
                </a:lnTo>
                <a:lnTo>
                  <a:pt x="88" y="291"/>
                </a:lnTo>
                <a:close/>
                <a:moveTo>
                  <a:pt x="304" y="49"/>
                </a:moveTo>
                <a:lnTo>
                  <a:pt x="304" y="49"/>
                </a:lnTo>
                <a:lnTo>
                  <a:pt x="305" y="48"/>
                </a:lnTo>
                <a:lnTo>
                  <a:pt x="304" y="47"/>
                </a:lnTo>
                <a:lnTo>
                  <a:pt x="304" y="47"/>
                </a:lnTo>
                <a:lnTo>
                  <a:pt x="304" y="49"/>
                </a:lnTo>
                <a:lnTo>
                  <a:pt x="304" y="49"/>
                </a:lnTo>
                <a:close/>
                <a:moveTo>
                  <a:pt x="273" y="94"/>
                </a:moveTo>
                <a:lnTo>
                  <a:pt x="273" y="94"/>
                </a:lnTo>
                <a:lnTo>
                  <a:pt x="274" y="91"/>
                </a:lnTo>
                <a:lnTo>
                  <a:pt x="274" y="91"/>
                </a:lnTo>
                <a:lnTo>
                  <a:pt x="273" y="92"/>
                </a:lnTo>
                <a:lnTo>
                  <a:pt x="273" y="94"/>
                </a:lnTo>
                <a:lnTo>
                  <a:pt x="273" y="94"/>
                </a:lnTo>
                <a:close/>
                <a:moveTo>
                  <a:pt x="88" y="230"/>
                </a:moveTo>
                <a:lnTo>
                  <a:pt x="88" y="230"/>
                </a:lnTo>
                <a:lnTo>
                  <a:pt x="86" y="231"/>
                </a:lnTo>
                <a:lnTo>
                  <a:pt x="86" y="233"/>
                </a:lnTo>
                <a:lnTo>
                  <a:pt x="86" y="233"/>
                </a:lnTo>
                <a:lnTo>
                  <a:pt x="88" y="231"/>
                </a:lnTo>
                <a:lnTo>
                  <a:pt x="88" y="230"/>
                </a:lnTo>
                <a:lnTo>
                  <a:pt x="88" y="230"/>
                </a:lnTo>
                <a:close/>
                <a:moveTo>
                  <a:pt x="76" y="234"/>
                </a:moveTo>
                <a:lnTo>
                  <a:pt x="76" y="234"/>
                </a:lnTo>
                <a:lnTo>
                  <a:pt x="78" y="233"/>
                </a:lnTo>
                <a:lnTo>
                  <a:pt x="76" y="231"/>
                </a:lnTo>
                <a:lnTo>
                  <a:pt x="76" y="231"/>
                </a:lnTo>
                <a:lnTo>
                  <a:pt x="76" y="234"/>
                </a:lnTo>
                <a:lnTo>
                  <a:pt x="76" y="234"/>
                </a:lnTo>
                <a:close/>
                <a:moveTo>
                  <a:pt x="231" y="170"/>
                </a:moveTo>
                <a:lnTo>
                  <a:pt x="231" y="170"/>
                </a:lnTo>
                <a:lnTo>
                  <a:pt x="233" y="167"/>
                </a:lnTo>
                <a:lnTo>
                  <a:pt x="233" y="167"/>
                </a:lnTo>
                <a:lnTo>
                  <a:pt x="231" y="169"/>
                </a:lnTo>
                <a:lnTo>
                  <a:pt x="231" y="170"/>
                </a:lnTo>
                <a:lnTo>
                  <a:pt x="231" y="170"/>
                </a:lnTo>
                <a:close/>
                <a:moveTo>
                  <a:pt x="111" y="219"/>
                </a:moveTo>
                <a:lnTo>
                  <a:pt x="111" y="219"/>
                </a:lnTo>
                <a:lnTo>
                  <a:pt x="111" y="219"/>
                </a:lnTo>
                <a:lnTo>
                  <a:pt x="111" y="219"/>
                </a:lnTo>
                <a:lnTo>
                  <a:pt x="108" y="220"/>
                </a:lnTo>
                <a:lnTo>
                  <a:pt x="108" y="220"/>
                </a:lnTo>
                <a:lnTo>
                  <a:pt x="109" y="221"/>
                </a:lnTo>
                <a:lnTo>
                  <a:pt x="109" y="221"/>
                </a:lnTo>
                <a:lnTo>
                  <a:pt x="111" y="219"/>
                </a:lnTo>
                <a:lnTo>
                  <a:pt x="111" y="219"/>
                </a:lnTo>
                <a:close/>
                <a:moveTo>
                  <a:pt x="295" y="58"/>
                </a:moveTo>
                <a:lnTo>
                  <a:pt x="295" y="58"/>
                </a:lnTo>
                <a:lnTo>
                  <a:pt x="294" y="61"/>
                </a:lnTo>
                <a:lnTo>
                  <a:pt x="294" y="61"/>
                </a:lnTo>
                <a:lnTo>
                  <a:pt x="294" y="61"/>
                </a:lnTo>
                <a:lnTo>
                  <a:pt x="294" y="61"/>
                </a:lnTo>
                <a:lnTo>
                  <a:pt x="295" y="59"/>
                </a:lnTo>
                <a:lnTo>
                  <a:pt x="295" y="59"/>
                </a:lnTo>
                <a:lnTo>
                  <a:pt x="295" y="58"/>
                </a:lnTo>
                <a:lnTo>
                  <a:pt x="295" y="58"/>
                </a:lnTo>
                <a:close/>
                <a:moveTo>
                  <a:pt x="267" y="67"/>
                </a:moveTo>
                <a:lnTo>
                  <a:pt x="267" y="67"/>
                </a:lnTo>
                <a:lnTo>
                  <a:pt x="267" y="64"/>
                </a:lnTo>
                <a:lnTo>
                  <a:pt x="267" y="64"/>
                </a:lnTo>
                <a:lnTo>
                  <a:pt x="265" y="67"/>
                </a:lnTo>
                <a:lnTo>
                  <a:pt x="265" y="67"/>
                </a:lnTo>
                <a:lnTo>
                  <a:pt x="267" y="67"/>
                </a:lnTo>
                <a:lnTo>
                  <a:pt x="267" y="67"/>
                </a:lnTo>
                <a:close/>
                <a:moveTo>
                  <a:pt x="91" y="300"/>
                </a:moveTo>
                <a:lnTo>
                  <a:pt x="91" y="300"/>
                </a:lnTo>
                <a:lnTo>
                  <a:pt x="89" y="298"/>
                </a:lnTo>
                <a:lnTo>
                  <a:pt x="89" y="298"/>
                </a:lnTo>
                <a:lnTo>
                  <a:pt x="91" y="301"/>
                </a:lnTo>
                <a:lnTo>
                  <a:pt x="91" y="301"/>
                </a:lnTo>
                <a:lnTo>
                  <a:pt x="91" y="300"/>
                </a:lnTo>
                <a:lnTo>
                  <a:pt x="91" y="300"/>
                </a:lnTo>
                <a:close/>
                <a:moveTo>
                  <a:pt x="111" y="183"/>
                </a:moveTo>
                <a:lnTo>
                  <a:pt x="111" y="183"/>
                </a:lnTo>
                <a:lnTo>
                  <a:pt x="111" y="183"/>
                </a:lnTo>
                <a:lnTo>
                  <a:pt x="111" y="183"/>
                </a:lnTo>
                <a:lnTo>
                  <a:pt x="113" y="182"/>
                </a:lnTo>
                <a:lnTo>
                  <a:pt x="113" y="182"/>
                </a:lnTo>
                <a:lnTo>
                  <a:pt x="113" y="182"/>
                </a:lnTo>
                <a:lnTo>
                  <a:pt x="113" y="182"/>
                </a:lnTo>
                <a:lnTo>
                  <a:pt x="111" y="183"/>
                </a:lnTo>
                <a:lnTo>
                  <a:pt x="111" y="183"/>
                </a:lnTo>
                <a:close/>
                <a:moveTo>
                  <a:pt x="155" y="237"/>
                </a:moveTo>
                <a:lnTo>
                  <a:pt x="155" y="237"/>
                </a:lnTo>
                <a:lnTo>
                  <a:pt x="153" y="237"/>
                </a:lnTo>
                <a:lnTo>
                  <a:pt x="153" y="237"/>
                </a:lnTo>
                <a:lnTo>
                  <a:pt x="155" y="238"/>
                </a:lnTo>
                <a:lnTo>
                  <a:pt x="155" y="238"/>
                </a:lnTo>
                <a:lnTo>
                  <a:pt x="155" y="237"/>
                </a:lnTo>
                <a:lnTo>
                  <a:pt x="155" y="237"/>
                </a:lnTo>
                <a:close/>
                <a:moveTo>
                  <a:pt x="95" y="236"/>
                </a:moveTo>
                <a:lnTo>
                  <a:pt x="95" y="236"/>
                </a:lnTo>
                <a:lnTo>
                  <a:pt x="94" y="237"/>
                </a:lnTo>
                <a:lnTo>
                  <a:pt x="94" y="238"/>
                </a:lnTo>
                <a:lnTo>
                  <a:pt x="94" y="238"/>
                </a:lnTo>
                <a:lnTo>
                  <a:pt x="95" y="236"/>
                </a:lnTo>
                <a:lnTo>
                  <a:pt x="95" y="236"/>
                </a:lnTo>
                <a:close/>
                <a:moveTo>
                  <a:pt x="75" y="283"/>
                </a:moveTo>
                <a:lnTo>
                  <a:pt x="75" y="283"/>
                </a:lnTo>
                <a:lnTo>
                  <a:pt x="74" y="284"/>
                </a:lnTo>
                <a:lnTo>
                  <a:pt x="75" y="284"/>
                </a:lnTo>
                <a:lnTo>
                  <a:pt x="75" y="284"/>
                </a:lnTo>
                <a:lnTo>
                  <a:pt x="75" y="283"/>
                </a:lnTo>
                <a:lnTo>
                  <a:pt x="75" y="283"/>
                </a:lnTo>
                <a:lnTo>
                  <a:pt x="75" y="283"/>
                </a:lnTo>
                <a:close/>
                <a:moveTo>
                  <a:pt x="61" y="308"/>
                </a:moveTo>
                <a:lnTo>
                  <a:pt x="61" y="308"/>
                </a:lnTo>
                <a:lnTo>
                  <a:pt x="64" y="308"/>
                </a:lnTo>
                <a:lnTo>
                  <a:pt x="64" y="308"/>
                </a:lnTo>
                <a:lnTo>
                  <a:pt x="64" y="308"/>
                </a:lnTo>
                <a:lnTo>
                  <a:pt x="64" y="308"/>
                </a:lnTo>
                <a:lnTo>
                  <a:pt x="62" y="307"/>
                </a:lnTo>
                <a:lnTo>
                  <a:pt x="62" y="307"/>
                </a:lnTo>
                <a:lnTo>
                  <a:pt x="61" y="308"/>
                </a:lnTo>
                <a:lnTo>
                  <a:pt x="61" y="308"/>
                </a:lnTo>
                <a:close/>
                <a:moveTo>
                  <a:pt x="84" y="337"/>
                </a:moveTo>
                <a:lnTo>
                  <a:pt x="84" y="337"/>
                </a:lnTo>
                <a:lnTo>
                  <a:pt x="84" y="334"/>
                </a:lnTo>
                <a:lnTo>
                  <a:pt x="84" y="334"/>
                </a:lnTo>
                <a:lnTo>
                  <a:pt x="84" y="335"/>
                </a:lnTo>
                <a:lnTo>
                  <a:pt x="84" y="335"/>
                </a:lnTo>
                <a:lnTo>
                  <a:pt x="84" y="337"/>
                </a:lnTo>
                <a:lnTo>
                  <a:pt x="84" y="337"/>
                </a:lnTo>
                <a:close/>
                <a:moveTo>
                  <a:pt x="307" y="81"/>
                </a:moveTo>
                <a:lnTo>
                  <a:pt x="307" y="81"/>
                </a:lnTo>
                <a:lnTo>
                  <a:pt x="305" y="81"/>
                </a:lnTo>
                <a:lnTo>
                  <a:pt x="304" y="82"/>
                </a:lnTo>
                <a:lnTo>
                  <a:pt x="304" y="82"/>
                </a:lnTo>
                <a:lnTo>
                  <a:pt x="307" y="81"/>
                </a:lnTo>
                <a:lnTo>
                  <a:pt x="307" y="81"/>
                </a:lnTo>
                <a:close/>
                <a:moveTo>
                  <a:pt x="318" y="42"/>
                </a:moveTo>
                <a:lnTo>
                  <a:pt x="318" y="42"/>
                </a:lnTo>
                <a:lnTo>
                  <a:pt x="318" y="42"/>
                </a:lnTo>
                <a:lnTo>
                  <a:pt x="318" y="42"/>
                </a:lnTo>
                <a:lnTo>
                  <a:pt x="319" y="47"/>
                </a:lnTo>
                <a:lnTo>
                  <a:pt x="319" y="47"/>
                </a:lnTo>
                <a:lnTo>
                  <a:pt x="319" y="47"/>
                </a:lnTo>
                <a:lnTo>
                  <a:pt x="319" y="47"/>
                </a:lnTo>
                <a:lnTo>
                  <a:pt x="318" y="42"/>
                </a:lnTo>
                <a:lnTo>
                  <a:pt x="318" y="42"/>
                </a:lnTo>
                <a:close/>
                <a:moveTo>
                  <a:pt x="240" y="184"/>
                </a:moveTo>
                <a:lnTo>
                  <a:pt x="240" y="184"/>
                </a:lnTo>
                <a:lnTo>
                  <a:pt x="238" y="186"/>
                </a:lnTo>
                <a:lnTo>
                  <a:pt x="238" y="187"/>
                </a:lnTo>
                <a:lnTo>
                  <a:pt x="238" y="187"/>
                </a:lnTo>
                <a:lnTo>
                  <a:pt x="240" y="184"/>
                </a:lnTo>
                <a:lnTo>
                  <a:pt x="240" y="184"/>
                </a:lnTo>
                <a:close/>
                <a:moveTo>
                  <a:pt x="79" y="291"/>
                </a:moveTo>
                <a:lnTo>
                  <a:pt x="79" y="291"/>
                </a:lnTo>
                <a:lnTo>
                  <a:pt x="79" y="292"/>
                </a:lnTo>
                <a:lnTo>
                  <a:pt x="81" y="292"/>
                </a:lnTo>
                <a:lnTo>
                  <a:pt x="81" y="292"/>
                </a:lnTo>
                <a:lnTo>
                  <a:pt x="81" y="292"/>
                </a:lnTo>
                <a:lnTo>
                  <a:pt x="79" y="291"/>
                </a:lnTo>
                <a:lnTo>
                  <a:pt x="79" y="291"/>
                </a:lnTo>
                <a:close/>
                <a:moveTo>
                  <a:pt x="57" y="307"/>
                </a:moveTo>
                <a:lnTo>
                  <a:pt x="57" y="307"/>
                </a:lnTo>
                <a:lnTo>
                  <a:pt x="57" y="308"/>
                </a:lnTo>
                <a:lnTo>
                  <a:pt x="57" y="308"/>
                </a:lnTo>
                <a:lnTo>
                  <a:pt x="58" y="308"/>
                </a:lnTo>
                <a:lnTo>
                  <a:pt x="57" y="307"/>
                </a:lnTo>
                <a:lnTo>
                  <a:pt x="57" y="307"/>
                </a:lnTo>
                <a:close/>
                <a:moveTo>
                  <a:pt x="98" y="244"/>
                </a:moveTo>
                <a:lnTo>
                  <a:pt x="98" y="244"/>
                </a:lnTo>
                <a:lnTo>
                  <a:pt x="96" y="246"/>
                </a:lnTo>
                <a:lnTo>
                  <a:pt x="96" y="247"/>
                </a:lnTo>
                <a:lnTo>
                  <a:pt x="96" y="247"/>
                </a:lnTo>
                <a:lnTo>
                  <a:pt x="98" y="244"/>
                </a:lnTo>
                <a:lnTo>
                  <a:pt x="98" y="244"/>
                </a:lnTo>
                <a:close/>
                <a:moveTo>
                  <a:pt x="210" y="236"/>
                </a:moveTo>
                <a:lnTo>
                  <a:pt x="210" y="236"/>
                </a:lnTo>
                <a:lnTo>
                  <a:pt x="210" y="236"/>
                </a:lnTo>
                <a:lnTo>
                  <a:pt x="210" y="236"/>
                </a:lnTo>
                <a:lnTo>
                  <a:pt x="209" y="236"/>
                </a:lnTo>
                <a:lnTo>
                  <a:pt x="209" y="236"/>
                </a:lnTo>
                <a:lnTo>
                  <a:pt x="210" y="237"/>
                </a:lnTo>
                <a:lnTo>
                  <a:pt x="210" y="237"/>
                </a:lnTo>
                <a:lnTo>
                  <a:pt x="210" y="237"/>
                </a:lnTo>
                <a:lnTo>
                  <a:pt x="210" y="237"/>
                </a:lnTo>
                <a:lnTo>
                  <a:pt x="210" y="236"/>
                </a:lnTo>
                <a:lnTo>
                  <a:pt x="210" y="236"/>
                </a:lnTo>
                <a:close/>
                <a:moveTo>
                  <a:pt x="119" y="250"/>
                </a:moveTo>
                <a:lnTo>
                  <a:pt x="119" y="250"/>
                </a:lnTo>
                <a:lnTo>
                  <a:pt x="118" y="253"/>
                </a:lnTo>
                <a:lnTo>
                  <a:pt x="118" y="253"/>
                </a:lnTo>
                <a:lnTo>
                  <a:pt x="119" y="251"/>
                </a:lnTo>
                <a:lnTo>
                  <a:pt x="119" y="250"/>
                </a:lnTo>
                <a:lnTo>
                  <a:pt x="119" y="250"/>
                </a:lnTo>
                <a:close/>
                <a:moveTo>
                  <a:pt x="119" y="234"/>
                </a:moveTo>
                <a:lnTo>
                  <a:pt x="119" y="234"/>
                </a:lnTo>
                <a:lnTo>
                  <a:pt x="119" y="230"/>
                </a:lnTo>
                <a:lnTo>
                  <a:pt x="119" y="230"/>
                </a:lnTo>
                <a:lnTo>
                  <a:pt x="119" y="231"/>
                </a:lnTo>
                <a:lnTo>
                  <a:pt x="119" y="234"/>
                </a:lnTo>
                <a:lnTo>
                  <a:pt x="119" y="234"/>
                </a:lnTo>
                <a:close/>
                <a:moveTo>
                  <a:pt x="290" y="62"/>
                </a:moveTo>
                <a:lnTo>
                  <a:pt x="290" y="62"/>
                </a:lnTo>
                <a:lnTo>
                  <a:pt x="291" y="61"/>
                </a:lnTo>
                <a:lnTo>
                  <a:pt x="290" y="61"/>
                </a:lnTo>
                <a:lnTo>
                  <a:pt x="290" y="61"/>
                </a:lnTo>
                <a:lnTo>
                  <a:pt x="290" y="61"/>
                </a:lnTo>
                <a:lnTo>
                  <a:pt x="290" y="62"/>
                </a:lnTo>
                <a:lnTo>
                  <a:pt x="290" y="62"/>
                </a:lnTo>
                <a:close/>
                <a:moveTo>
                  <a:pt x="256" y="57"/>
                </a:moveTo>
                <a:lnTo>
                  <a:pt x="256" y="57"/>
                </a:lnTo>
                <a:lnTo>
                  <a:pt x="257" y="55"/>
                </a:lnTo>
                <a:lnTo>
                  <a:pt x="258" y="55"/>
                </a:lnTo>
                <a:lnTo>
                  <a:pt x="258" y="55"/>
                </a:lnTo>
                <a:lnTo>
                  <a:pt x="258" y="54"/>
                </a:lnTo>
                <a:lnTo>
                  <a:pt x="258" y="54"/>
                </a:lnTo>
                <a:lnTo>
                  <a:pt x="256" y="57"/>
                </a:lnTo>
                <a:lnTo>
                  <a:pt x="256" y="57"/>
                </a:lnTo>
                <a:close/>
                <a:moveTo>
                  <a:pt x="275" y="145"/>
                </a:moveTo>
                <a:lnTo>
                  <a:pt x="275" y="145"/>
                </a:lnTo>
                <a:lnTo>
                  <a:pt x="275" y="145"/>
                </a:lnTo>
                <a:lnTo>
                  <a:pt x="275" y="145"/>
                </a:lnTo>
                <a:lnTo>
                  <a:pt x="277" y="140"/>
                </a:lnTo>
                <a:lnTo>
                  <a:pt x="277" y="140"/>
                </a:lnTo>
                <a:lnTo>
                  <a:pt x="277" y="140"/>
                </a:lnTo>
                <a:lnTo>
                  <a:pt x="277" y="140"/>
                </a:lnTo>
                <a:lnTo>
                  <a:pt x="275" y="145"/>
                </a:lnTo>
                <a:lnTo>
                  <a:pt x="275" y="145"/>
                </a:lnTo>
                <a:close/>
                <a:moveTo>
                  <a:pt x="297" y="40"/>
                </a:moveTo>
                <a:lnTo>
                  <a:pt x="297" y="40"/>
                </a:lnTo>
                <a:lnTo>
                  <a:pt x="297" y="40"/>
                </a:lnTo>
                <a:lnTo>
                  <a:pt x="297" y="40"/>
                </a:lnTo>
                <a:lnTo>
                  <a:pt x="298" y="37"/>
                </a:lnTo>
                <a:lnTo>
                  <a:pt x="298" y="37"/>
                </a:lnTo>
                <a:lnTo>
                  <a:pt x="298" y="37"/>
                </a:lnTo>
                <a:lnTo>
                  <a:pt x="298" y="37"/>
                </a:lnTo>
                <a:lnTo>
                  <a:pt x="297" y="40"/>
                </a:lnTo>
                <a:lnTo>
                  <a:pt x="297" y="40"/>
                </a:lnTo>
                <a:close/>
                <a:moveTo>
                  <a:pt x="133" y="257"/>
                </a:moveTo>
                <a:lnTo>
                  <a:pt x="133" y="257"/>
                </a:lnTo>
                <a:lnTo>
                  <a:pt x="135" y="257"/>
                </a:lnTo>
                <a:lnTo>
                  <a:pt x="136" y="257"/>
                </a:lnTo>
                <a:lnTo>
                  <a:pt x="136" y="257"/>
                </a:lnTo>
                <a:lnTo>
                  <a:pt x="135" y="257"/>
                </a:lnTo>
                <a:lnTo>
                  <a:pt x="133" y="257"/>
                </a:lnTo>
                <a:lnTo>
                  <a:pt x="133" y="257"/>
                </a:lnTo>
                <a:close/>
                <a:moveTo>
                  <a:pt x="65" y="297"/>
                </a:moveTo>
                <a:lnTo>
                  <a:pt x="65" y="297"/>
                </a:lnTo>
                <a:lnTo>
                  <a:pt x="65" y="297"/>
                </a:lnTo>
                <a:lnTo>
                  <a:pt x="65" y="297"/>
                </a:lnTo>
                <a:lnTo>
                  <a:pt x="67" y="294"/>
                </a:lnTo>
                <a:lnTo>
                  <a:pt x="67" y="294"/>
                </a:lnTo>
                <a:lnTo>
                  <a:pt x="65" y="297"/>
                </a:lnTo>
                <a:lnTo>
                  <a:pt x="65" y="297"/>
                </a:lnTo>
                <a:close/>
                <a:moveTo>
                  <a:pt x="308" y="89"/>
                </a:moveTo>
                <a:lnTo>
                  <a:pt x="308" y="89"/>
                </a:lnTo>
                <a:lnTo>
                  <a:pt x="307" y="89"/>
                </a:lnTo>
                <a:lnTo>
                  <a:pt x="307" y="89"/>
                </a:lnTo>
                <a:lnTo>
                  <a:pt x="308" y="89"/>
                </a:lnTo>
                <a:lnTo>
                  <a:pt x="308" y="89"/>
                </a:lnTo>
                <a:lnTo>
                  <a:pt x="308" y="89"/>
                </a:lnTo>
                <a:close/>
                <a:moveTo>
                  <a:pt x="128" y="224"/>
                </a:moveTo>
                <a:lnTo>
                  <a:pt x="128" y="224"/>
                </a:lnTo>
                <a:lnTo>
                  <a:pt x="128" y="223"/>
                </a:lnTo>
                <a:lnTo>
                  <a:pt x="128" y="221"/>
                </a:lnTo>
                <a:lnTo>
                  <a:pt x="128" y="221"/>
                </a:lnTo>
                <a:lnTo>
                  <a:pt x="128" y="224"/>
                </a:lnTo>
                <a:lnTo>
                  <a:pt x="128" y="224"/>
                </a:lnTo>
                <a:close/>
                <a:moveTo>
                  <a:pt x="170" y="247"/>
                </a:moveTo>
                <a:lnTo>
                  <a:pt x="170" y="247"/>
                </a:lnTo>
                <a:lnTo>
                  <a:pt x="172" y="246"/>
                </a:lnTo>
                <a:lnTo>
                  <a:pt x="172" y="246"/>
                </a:lnTo>
                <a:lnTo>
                  <a:pt x="170" y="246"/>
                </a:lnTo>
                <a:lnTo>
                  <a:pt x="170" y="246"/>
                </a:lnTo>
                <a:lnTo>
                  <a:pt x="170" y="247"/>
                </a:lnTo>
                <a:lnTo>
                  <a:pt x="170" y="247"/>
                </a:lnTo>
                <a:close/>
                <a:moveTo>
                  <a:pt x="247" y="68"/>
                </a:moveTo>
                <a:lnTo>
                  <a:pt x="247" y="68"/>
                </a:lnTo>
                <a:lnTo>
                  <a:pt x="248" y="68"/>
                </a:lnTo>
                <a:lnTo>
                  <a:pt x="248" y="68"/>
                </a:lnTo>
                <a:lnTo>
                  <a:pt x="250" y="68"/>
                </a:lnTo>
                <a:lnTo>
                  <a:pt x="250" y="68"/>
                </a:lnTo>
                <a:lnTo>
                  <a:pt x="250" y="67"/>
                </a:lnTo>
                <a:lnTo>
                  <a:pt x="250" y="67"/>
                </a:lnTo>
                <a:lnTo>
                  <a:pt x="247" y="68"/>
                </a:lnTo>
                <a:lnTo>
                  <a:pt x="247" y="68"/>
                </a:lnTo>
                <a:close/>
                <a:moveTo>
                  <a:pt x="64" y="274"/>
                </a:moveTo>
                <a:lnTo>
                  <a:pt x="64" y="274"/>
                </a:lnTo>
                <a:lnTo>
                  <a:pt x="65" y="274"/>
                </a:lnTo>
                <a:lnTo>
                  <a:pt x="65" y="273"/>
                </a:lnTo>
                <a:lnTo>
                  <a:pt x="65" y="273"/>
                </a:lnTo>
                <a:lnTo>
                  <a:pt x="64" y="274"/>
                </a:lnTo>
                <a:lnTo>
                  <a:pt x="64" y="274"/>
                </a:lnTo>
                <a:close/>
                <a:moveTo>
                  <a:pt x="261" y="116"/>
                </a:moveTo>
                <a:lnTo>
                  <a:pt x="261" y="116"/>
                </a:lnTo>
                <a:lnTo>
                  <a:pt x="263" y="116"/>
                </a:lnTo>
                <a:lnTo>
                  <a:pt x="263" y="115"/>
                </a:lnTo>
                <a:lnTo>
                  <a:pt x="263" y="115"/>
                </a:lnTo>
                <a:lnTo>
                  <a:pt x="261" y="116"/>
                </a:lnTo>
                <a:lnTo>
                  <a:pt x="261" y="116"/>
                </a:lnTo>
                <a:lnTo>
                  <a:pt x="261" y="116"/>
                </a:lnTo>
                <a:close/>
                <a:moveTo>
                  <a:pt x="71" y="315"/>
                </a:moveTo>
                <a:lnTo>
                  <a:pt x="71" y="315"/>
                </a:lnTo>
                <a:lnTo>
                  <a:pt x="71" y="314"/>
                </a:lnTo>
                <a:lnTo>
                  <a:pt x="71" y="314"/>
                </a:lnTo>
                <a:lnTo>
                  <a:pt x="71" y="314"/>
                </a:lnTo>
                <a:lnTo>
                  <a:pt x="71" y="315"/>
                </a:lnTo>
                <a:lnTo>
                  <a:pt x="71" y="315"/>
                </a:lnTo>
                <a:close/>
                <a:moveTo>
                  <a:pt x="54" y="335"/>
                </a:moveTo>
                <a:lnTo>
                  <a:pt x="54" y="335"/>
                </a:lnTo>
                <a:lnTo>
                  <a:pt x="54" y="337"/>
                </a:lnTo>
                <a:lnTo>
                  <a:pt x="54" y="337"/>
                </a:lnTo>
                <a:lnTo>
                  <a:pt x="55" y="337"/>
                </a:lnTo>
                <a:lnTo>
                  <a:pt x="55" y="337"/>
                </a:lnTo>
                <a:lnTo>
                  <a:pt x="55" y="337"/>
                </a:lnTo>
                <a:lnTo>
                  <a:pt x="55" y="337"/>
                </a:lnTo>
                <a:lnTo>
                  <a:pt x="54" y="335"/>
                </a:lnTo>
                <a:lnTo>
                  <a:pt x="54" y="335"/>
                </a:lnTo>
                <a:close/>
                <a:moveTo>
                  <a:pt x="291" y="92"/>
                </a:moveTo>
                <a:lnTo>
                  <a:pt x="291" y="92"/>
                </a:lnTo>
                <a:lnTo>
                  <a:pt x="291" y="94"/>
                </a:lnTo>
                <a:lnTo>
                  <a:pt x="291" y="94"/>
                </a:lnTo>
                <a:lnTo>
                  <a:pt x="292" y="92"/>
                </a:lnTo>
                <a:lnTo>
                  <a:pt x="292" y="92"/>
                </a:lnTo>
                <a:lnTo>
                  <a:pt x="291" y="92"/>
                </a:lnTo>
                <a:lnTo>
                  <a:pt x="291" y="92"/>
                </a:lnTo>
                <a:close/>
                <a:moveTo>
                  <a:pt x="281" y="91"/>
                </a:moveTo>
                <a:lnTo>
                  <a:pt x="281" y="91"/>
                </a:lnTo>
                <a:lnTo>
                  <a:pt x="281" y="91"/>
                </a:lnTo>
                <a:lnTo>
                  <a:pt x="281" y="91"/>
                </a:lnTo>
                <a:lnTo>
                  <a:pt x="283" y="89"/>
                </a:lnTo>
                <a:lnTo>
                  <a:pt x="283" y="89"/>
                </a:lnTo>
                <a:lnTo>
                  <a:pt x="283" y="89"/>
                </a:lnTo>
                <a:lnTo>
                  <a:pt x="283" y="89"/>
                </a:lnTo>
                <a:lnTo>
                  <a:pt x="281" y="91"/>
                </a:lnTo>
                <a:lnTo>
                  <a:pt x="281" y="91"/>
                </a:lnTo>
                <a:close/>
                <a:moveTo>
                  <a:pt x="67" y="327"/>
                </a:moveTo>
                <a:lnTo>
                  <a:pt x="67" y="327"/>
                </a:lnTo>
                <a:lnTo>
                  <a:pt x="67" y="325"/>
                </a:lnTo>
                <a:lnTo>
                  <a:pt x="65" y="324"/>
                </a:lnTo>
                <a:lnTo>
                  <a:pt x="65" y="324"/>
                </a:lnTo>
                <a:lnTo>
                  <a:pt x="67" y="327"/>
                </a:lnTo>
                <a:lnTo>
                  <a:pt x="67" y="327"/>
                </a:lnTo>
                <a:close/>
                <a:moveTo>
                  <a:pt x="85" y="342"/>
                </a:moveTo>
                <a:lnTo>
                  <a:pt x="85" y="342"/>
                </a:lnTo>
                <a:lnTo>
                  <a:pt x="85" y="344"/>
                </a:lnTo>
                <a:lnTo>
                  <a:pt x="85" y="344"/>
                </a:lnTo>
                <a:lnTo>
                  <a:pt x="86" y="344"/>
                </a:lnTo>
                <a:lnTo>
                  <a:pt x="86" y="344"/>
                </a:lnTo>
                <a:lnTo>
                  <a:pt x="85" y="342"/>
                </a:lnTo>
                <a:lnTo>
                  <a:pt x="85" y="342"/>
                </a:lnTo>
                <a:close/>
                <a:moveTo>
                  <a:pt x="214" y="234"/>
                </a:moveTo>
                <a:lnTo>
                  <a:pt x="214" y="234"/>
                </a:lnTo>
                <a:lnTo>
                  <a:pt x="213" y="236"/>
                </a:lnTo>
                <a:lnTo>
                  <a:pt x="213" y="237"/>
                </a:lnTo>
                <a:lnTo>
                  <a:pt x="213" y="237"/>
                </a:lnTo>
                <a:lnTo>
                  <a:pt x="214" y="234"/>
                </a:lnTo>
                <a:lnTo>
                  <a:pt x="214" y="234"/>
                </a:lnTo>
                <a:close/>
                <a:moveTo>
                  <a:pt x="126" y="236"/>
                </a:moveTo>
                <a:lnTo>
                  <a:pt x="126" y="236"/>
                </a:lnTo>
                <a:lnTo>
                  <a:pt x="126" y="237"/>
                </a:lnTo>
                <a:lnTo>
                  <a:pt x="128" y="238"/>
                </a:lnTo>
                <a:lnTo>
                  <a:pt x="128" y="238"/>
                </a:lnTo>
                <a:lnTo>
                  <a:pt x="126" y="236"/>
                </a:lnTo>
                <a:lnTo>
                  <a:pt x="126" y="236"/>
                </a:lnTo>
                <a:close/>
                <a:moveTo>
                  <a:pt x="216" y="203"/>
                </a:moveTo>
                <a:lnTo>
                  <a:pt x="216" y="203"/>
                </a:lnTo>
                <a:lnTo>
                  <a:pt x="214" y="203"/>
                </a:lnTo>
                <a:lnTo>
                  <a:pt x="214" y="204"/>
                </a:lnTo>
                <a:lnTo>
                  <a:pt x="214" y="204"/>
                </a:lnTo>
                <a:lnTo>
                  <a:pt x="214" y="203"/>
                </a:lnTo>
                <a:lnTo>
                  <a:pt x="216" y="203"/>
                </a:lnTo>
                <a:lnTo>
                  <a:pt x="216" y="203"/>
                </a:lnTo>
                <a:close/>
                <a:moveTo>
                  <a:pt x="59" y="337"/>
                </a:moveTo>
                <a:lnTo>
                  <a:pt x="59" y="337"/>
                </a:lnTo>
                <a:lnTo>
                  <a:pt x="58" y="337"/>
                </a:lnTo>
                <a:lnTo>
                  <a:pt x="58" y="337"/>
                </a:lnTo>
                <a:lnTo>
                  <a:pt x="61" y="337"/>
                </a:lnTo>
                <a:lnTo>
                  <a:pt x="61" y="337"/>
                </a:lnTo>
                <a:lnTo>
                  <a:pt x="59" y="337"/>
                </a:lnTo>
                <a:lnTo>
                  <a:pt x="59" y="337"/>
                </a:lnTo>
                <a:close/>
                <a:moveTo>
                  <a:pt x="64" y="311"/>
                </a:moveTo>
                <a:lnTo>
                  <a:pt x="64" y="311"/>
                </a:lnTo>
                <a:lnTo>
                  <a:pt x="62" y="311"/>
                </a:lnTo>
                <a:lnTo>
                  <a:pt x="62" y="311"/>
                </a:lnTo>
                <a:lnTo>
                  <a:pt x="64" y="312"/>
                </a:lnTo>
                <a:lnTo>
                  <a:pt x="64" y="312"/>
                </a:lnTo>
                <a:lnTo>
                  <a:pt x="64" y="311"/>
                </a:lnTo>
                <a:lnTo>
                  <a:pt x="64" y="311"/>
                </a:lnTo>
                <a:close/>
                <a:moveTo>
                  <a:pt x="223" y="189"/>
                </a:moveTo>
                <a:lnTo>
                  <a:pt x="223" y="189"/>
                </a:lnTo>
                <a:lnTo>
                  <a:pt x="224" y="187"/>
                </a:lnTo>
                <a:lnTo>
                  <a:pt x="224" y="187"/>
                </a:lnTo>
                <a:lnTo>
                  <a:pt x="224" y="187"/>
                </a:lnTo>
                <a:lnTo>
                  <a:pt x="224" y="187"/>
                </a:lnTo>
                <a:lnTo>
                  <a:pt x="223" y="187"/>
                </a:lnTo>
                <a:lnTo>
                  <a:pt x="223" y="189"/>
                </a:lnTo>
                <a:lnTo>
                  <a:pt x="223" y="189"/>
                </a:lnTo>
                <a:close/>
                <a:moveTo>
                  <a:pt x="143" y="243"/>
                </a:moveTo>
                <a:lnTo>
                  <a:pt x="143" y="243"/>
                </a:lnTo>
                <a:lnTo>
                  <a:pt x="142" y="241"/>
                </a:lnTo>
                <a:lnTo>
                  <a:pt x="142" y="243"/>
                </a:lnTo>
                <a:lnTo>
                  <a:pt x="142" y="243"/>
                </a:lnTo>
                <a:lnTo>
                  <a:pt x="143" y="243"/>
                </a:lnTo>
                <a:lnTo>
                  <a:pt x="143" y="243"/>
                </a:lnTo>
                <a:close/>
                <a:moveTo>
                  <a:pt x="236" y="71"/>
                </a:moveTo>
                <a:lnTo>
                  <a:pt x="236" y="71"/>
                </a:lnTo>
                <a:lnTo>
                  <a:pt x="236" y="69"/>
                </a:lnTo>
                <a:lnTo>
                  <a:pt x="234" y="69"/>
                </a:lnTo>
                <a:lnTo>
                  <a:pt x="234" y="69"/>
                </a:lnTo>
                <a:lnTo>
                  <a:pt x="236" y="71"/>
                </a:lnTo>
                <a:lnTo>
                  <a:pt x="236" y="71"/>
                </a:lnTo>
                <a:close/>
                <a:moveTo>
                  <a:pt x="246" y="152"/>
                </a:moveTo>
                <a:lnTo>
                  <a:pt x="246" y="152"/>
                </a:lnTo>
                <a:lnTo>
                  <a:pt x="246" y="152"/>
                </a:lnTo>
                <a:lnTo>
                  <a:pt x="246" y="152"/>
                </a:lnTo>
                <a:lnTo>
                  <a:pt x="247" y="149"/>
                </a:lnTo>
                <a:lnTo>
                  <a:pt x="247" y="149"/>
                </a:lnTo>
                <a:lnTo>
                  <a:pt x="246" y="150"/>
                </a:lnTo>
                <a:lnTo>
                  <a:pt x="246" y="152"/>
                </a:lnTo>
                <a:lnTo>
                  <a:pt x="246" y="152"/>
                </a:lnTo>
                <a:close/>
                <a:moveTo>
                  <a:pt x="149" y="244"/>
                </a:moveTo>
                <a:lnTo>
                  <a:pt x="149" y="244"/>
                </a:lnTo>
                <a:lnTo>
                  <a:pt x="148" y="244"/>
                </a:lnTo>
                <a:lnTo>
                  <a:pt x="146" y="244"/>
                </a:lnTo>
                <a:lnTo>
                  <a:pt x="146" y="244"/>
                </a:lnTo>
                <a:lnTo>
                  <a:pt x="149" y="244"/>
                </a:lnTo>
                <a:lnTo>
                  <a:pt x="149" y="244"/>
                </a:lnTo>
                <a:close/>
                <a:moveTo>
                  <a:pt x="65" y="241"/>
                </a:moveTo>
                <a:lnTo>
                  <a:pt x="65" y="241"/>
                </a:lnTo>
                <a:lnTo>
                  <a:pt x="65" y="240"/>
                </a:lnTo>
                <a:lnTo>
                  <a:pt x="64" y="240"/>
                </a:lnTo>
                <a:lnTo>
                  <a:pt x="64" y="240"/>
                </a:lnTo>
                <a:lnTo>
                  <a:pt x="64" y="240"/>
                </a:lnTo>
                <a:lnTo>
                  <a:pt x="65" y="241"/>
                </a:lnTo>
                <a:lnTo>
                  <a:pt x="65" y="241"/>
                </a:lnTo>
                <a:close/>
                <a:moveTo>
                  <a:pt x="99" y="206"/>
                </a:moveTo>
                <a:lnTo>
                  <a:pt x="99" y="206"/>
                </a:lnTo>
                <a:lnTo>
                  <a:pt x="99" y="206"/>
                </a:lnTo>
                <a:lnTo>
                  <a:pt x="99" y="206"/>
                </a:lnTo>
                <a:lnTo>
                  <a:pt x="98" y="203"/>
                </a:lnTo>
                <a:lnTo>
                  <a:pt x="98" y="203"/>
                </a:lnTo>
                <a:lnTo>
                  <a:pt x="99" y="206"/>
                </a:lnTo>
                <a:lnTo>
                  <a:pt x="99" y="206"/>
                </a:lnTo>
                <a:close/>
                <a:moveTo>
                  <a:pt x="224" y="213"/>
                </a:moveTo>
                <a:lnTo>
                  <a:pt x="224" y="213"/>
                </a:lnTo>
                <a:lnTo>
                  <a:pt x="223" y="213"/>
                </a:lnTo>
                <a:lnTo>
                  <a:pt x="223" y="214"/>
                </a:lnTo>
                <a:lnTo>
                  <a:pt x="223" y="214"/>
                </a:lnTo>
                <a:lnTo>
                  <a:pt x="224" y="213"/>
                </a:lnTo>
                <a:lnTo>
                  <a:pt x="224" y="213"/>
                </a:lnTo>
                <a:close/>
                <a:moveTo>
                  <a:pt x="254" y="76"/>
                </a:moveTo>
                <a:lnTo>
                  <a:pt x="254" y="76"/>
                </a:lnTo>
                <a:lnTo>
                  <a:pt x="253" y="76"/>
                </a:lnTo>
                <a:lnTo>
                  <a:pt x="251" y="76"/>
                </a:lnTo>
                <a:lnTo>
                  <a:pt x="251" y="76"/>
                </a:lnTo>
                <a:lnTo>
                  <a:pt x="254" y="76"/>
                </a:lnTo>
                <a:lnTo>
                  <a:pt x="254" y="76"/>
                </a:lnTo>
                <a:close/>
                <a:moveTo>
                  <a:pt x="264" y="79"/>
                </a:moveTo>
                <a:lnTo>
                  <a:pt x="264" y="79"/>
                </a:lnTo>
                <a:lnTo>
                  <a:pt x="263" y="76"/>
                </a:lnTo>
                <a:lnTo>
                  <a:pt x="263" y="76"/>
                </a:lnTo>
                <a:lnTo>
                  <a:pt x="264" y="79"/>
                </a:lnTo>
                <a:lnTo>
                  <a:pt x="264" y="79"/>
                </a:lnTo>
                <a:close/>
                <a:moveTo>
                  <a:pt x="290" y="81"/>
                </a:moveTo>
                <a:lnTo>
                  <a:pt x="290" y="81"/>
                </a:lnTo>
                <a:lnTo>
                  <a:pt x="288" y="81"/>
                </a:lnTo>
                <a:lnTo>
                  <a:pt x="288" y="81"/>
                </a:lnTo>
                <a:lnTo>
                  <a:pt x="288" y="82"/>
                </a:lnTo>
                <a:lnTo>
                  <a:pt x="288" y="82"/>
                </a:lnTo>
                <a:lnTo>
                  <a:pt x="290" y="81"/>
                </a:lnTo>
                <a:lnTo>
                  <a:pt x="290" y="81"/>
                </a:lnTo>
                <a:close/>
                <a:moveTo>
                  <a:pt x="49" y="278"/>
                </a:moveTo>
                <a:lnTo>
                  <a:pt x="49" y="278"/>
                </a:lnTo>
                <a:lnTo>
                  <a:pt x="48" y="281"/>
                </a:lnTo>
                <a:lnTo>
                  <a:pt x="48" y="281"/>
                </a:lnTo>
                <a:lnTo>
                  <a:pt x="49" y="278"/>
                </a:lnTo>
                <a:lnTo>
                  <a:pt x="49" y="278"/>
                </a:lnTo>
                <a:close/>
                <a:moveTo>
                  <a:pt x="159" y="244"/>
                </a:moveTo>
                <a:lnTo>
                  <a:pt x="159" y="244"/>
                </a:lnTo>
                <a:lnTo>
                  <a:pt x="160" y="246"/>
                </a:lnTo>
                <a:lnTo>
                  <a:pt x="160" y="246"/>
                </a:lnTo>
                <a:lnTo>
                  <a:pt x="160" y="244"/>
                </a:lnTo>
                <a:lnTo>
                  <a:pt x="159" y="244"/>
                </a:lnTo>
                <a:lnTo>
                  <a:pt x="159" y="244"/>
                </a:lnTo>
                <a:close/>
                <a:moveTo>
                  <a:pt x="182" y="246"/>
                </a:moveTo>
                <a:lnTo>
                  <a:pt x="182" y="246"/>
                </a:lnTo>
                <a:lnTo>
                  <a:pt x="183" y="246"/>
                </a:lnTo>
                <a:lnTo>
                  <a:pt x="183" y="246"/>
                </a:lnTo>
                <a:lnTo>
                  <a:pt x="182" y="246"/>
                </a:lnTo>
                <a:lnTo>
                  <a:pt x="182" y="246"/>
                </a:lnTo>
                <a:close/>
                <a:moveTo>
                  <a:pt x="219" y="197"/>
                </a:moveTo>
                <a:lnTo>
                  <a:pt x="219" y="197"/>
                </a:lnTo>
                <a:lnTo>
                  <a:pt x="219" y="197"/>
                </a:lnTo>
                <a:lnTo>
                  <a:pt x="219" y="197"/>
                </a:lnTo>
                <a:lnTo>
                  <a:pt x="217" y="197"/>
                </a:lnTo>
                <a:lnTo>
                  <a:pt x="217" y="199"/>
                </a:lnTo>
                <a:lnTo>
                  <a:pt x="217" y="199"/>
                </a:lnTo>
                <a:lnTo>
                  <a:pt x="219" y="197"/>
                </a:lnTo>
                <a:lnTo>
                  <a:pt x="219" y="197"/>
                </a:lnTo>
                <a:close/>
                <a:moveTo>
                  <a:pt x="85" y="329"/>
                </a:moveTo>
                <a:lnTo>
                  <a:pt x="85" y="329"/>
                </a:lnTo>
                <a:lnTo>
                  <a:pt x="86" y="331"/>
                </a:lnTo>
                <a:lnTo>
                  <a:pt x="86" y="331"/>
                </a:lnTo>
                <a:lnTo>
                  <a:pt x="86" y="329"/>
                </a:lnTo>
                <a:lnTo>
                  <a:pt x="86" y="329"/>
                </a:lnTo>
                <a:lnTo>
                  <a:pt x="85" y="329"/>
                </a:lnTo>
                <a:lnTo>
                  <a:pt x="85" y="329"/>
                </a:lnTo>
                <a:close/>
                <a:moveTo>
                  <a:pt x="271" y="68"/>
                </a:moveTo>
                <a:lnTo>
                  <a:pt x="271" y="68"/>
                </a:lnTo>
                <a:lnTo>
                  <a:pt x="273" y="68"/>
                </a:lnTo>
                <a:lnTo>
                  <a:pt x="273" y="67"/>
                </a:lnTo>
                <a:lnTo>
                  <a:pt x="273" y="67"/>
                </a:lnTo>
                <a:lnTo>
                  <a:pt x="273" y="67"/>
                </a:lnTo>
                <a:lnTo>
                  <a:pt x="273" y="67"/>
                </a:lnTo>
                <a:lnTo>
                  <a:pt x="271" y="68"/>
                </a:lnTo>
                <a:lnTo>
                  <a:pt x="271" y="68"/>
                </a:lnTo>
                <a:close/>
                <a:moveTo>
                  <a:pt x="115" y="221"/>
                </a:moveTo>
                <a:lnTo>
                  <a:pt x="115" y="221"/>
                </a:lnTo>
                <a:lnTo>
                  <a:pt x="116" y="221"/>
                </a:lnTo>
                <a:lnTo>
                  <a:pt x="116" y="220"/>
                </a:lnTo>
                <a:lnTo>
                  <a:pt x="116" y="220"/>
                </a:lnTo>
                <a:lnTo>
                  <a:pt x="115" y="221"/>
                </a:lnTo>
                <a:lnTo>
                  <a:pt x="115" y="221"/>
                </a:lnTo>
                <a:close/>
                <a:moveTo>
                  <a:pt x="58" y="254"/>
                </a:moveTo>
                <a:lnTo>
                  <a:pt x="58" y="254"/>
                </a:lnTo>
                <a:lnTo>
                  <a:pt x="58" y="257"/>
                </a:lnTo>
                <a:lnTo>
                  <a:pt x="58" y="257"/>
                </a:lnTo>
                <a:lnTo>
                  <a:pt x="58" y="257"/>
                </a:lnTo>
                <a:lnTo>
                  <a:pt x="58" y="257"/>
                </a:lnTo>
                <a:lnTo>
                  <a:pt x="58" y="254"/>
                </a:lnTo>
                <a:lnTo>
                  <a:pt x="58" y="254"/>
                </a:lnTo>
                <a:close/>
                <a:moveTo>
                  <a:pt x="71" y="297"/>
                </a:moveTo>
                <a:lnTo>
                  <a:pt x="71" y="297"/>
                </a:lnTo>
                <a:lnTo>
                  <a:pt x="71" y="295"/>
                </a:lnTo>
                <a:lnTo>
                  <a:pt x="71" y="295"/>
                </a:lnTo>
                <a:lnTo>
                  <a:pt x="69" y="298"/>
                </a:lnTo>
                <a:lnTo>
                  <a:pt x="69" y="298"/>
                </a:lnTo>
                <a:lnTo>
                  <a:pt x="71" y="297"/>
                </a:lnTo>
                <a:lnTo>
                  <a:pt x="71" y="297"/>
                </a:lnTo>
                <a:close/>
                <a:moveTo>
                  <a:pt x="281" y="76"/>
                </a:moveTo>
                <a:lnTo>
                  <a:pt x="281" y="76"/>
                </a:lnTo>
                <a:lnTo>
                  <a:pt x="283" y="78"/>
                </a:lnTo>
                <a:lnTo>
                  <a:pt x="283" y="78"/>
                </a:lnTo>
                <a:lnTo>
                  <a:pt x="283" y="78"/>
                </a:lnTo>
                <a:lnTo>
                  <a:pt x="281" y="76"/>
                </a:lnTo>
                <a:lnTo>
                  <a:pt x="281" y="76"/>
                </a:lnTo>
                <a:close/>
                <a:moveTo>
                  <a:pt x="143" y="240"/>
                </a:moveTo>
                <a:lnTo>
                  <a:pt x="143" y="240"/>
                </a:lnTo>
                <a:lnTo>
                  <a:pt x="145" y="240"/>
                </a:lnTo>
                <a:lnTo>
                  <a:pt x="145" y="240"/>
                </a:lnTo>
                <a:lnTo>
                  <a:pt x="145" y="240"/>
                </a:lnTo>
                <a:lnTo>
                  <a:pt x="145" y="240"/>
                </a:lnTo>
                <a:lnTo>
                  <a:pt x="145" y="238"/>
                </a:lnTo>
                <a:lnTo>
                  <a:pt x="143" y="240"/>
                </a:lnTo>
                <a:lnTo>
                  <a:pt x="143" y="240"/>
                </a:lnTo>
                <a:close/>
                <a:moveTo>
                  <a:pt x="99" y="236"/>
                </a:moveTo>
                <a:lnTo>
                  <a:pt x="99" y="236"/>
                </a:lnTo>
                <a:lnTo>
                  <a:pt x="99" y="236"/>
                </a:lnTo>
                <a:lnTo>
                  <a:pt x="99" y="236"/>
                </a:lnTo>
                <a:lnTo>
                  <a:pt x="99" y="236"/>
                </a:lnTo>
                <a:lnTo>
                  <a:pt x="99" y="236"/>
                </a:lnTo>
                <a:lnTo>
                  <a:pt x="99" y="236"/>
                </a:lnTo>
                <a:lnTo>
                  <a:pt x="99" y="236"/>
                </a:lnTo>
                <a:close/>
                <a:moveTo>
                  <a:pt x="204" y="234"/>
                </a:moveTo>
                <a:lnTo>
                  <a:pt x="204" y="234"/>
                </a:lnTo>
                <a:lnTo>
                  <a:pt x="204" y="234"/>
                </a:lnTo>
                <a:lnTo>
                  <a:pt x="204" y="234"/>
                </a:lnTo>
                <a:lnTo>
                  <a:pt x="206" y="234"/>
                </a:lnTo>
                <a:lnTo>
                  <a:pt x="206" y="234"/>
                </a:lnTo>
                <a:lnTo>
                  <a:pt x="206" y="233"/>
                </a:lnTo>
                <a:lnTo>
                  <a:pt x="206" y="233"/>
                </a:lnTo>
                <a:lnTo>
                  <a:pt x="204" y="234"/>
                </a:lnTo>
                <a:lnTo>
                  <a:pt x="204" y="234"/>
                </a:lnTo>
                <a:close/>
                <a:moveTo>
                  <a:pt x="112" y="196"/>
                </a:moveTo>
                <a:lnTo>
                  <a:pt x="112" y="196"/>
                </a:lnTo>
                <a:lnTo>
                  <a:pt x="112" y="197"/>
                </a:lnTo>
                <a:lnTo>
                  <a:pt x="112" y="197"/>
                </a:lnTo>
                <a:lnTo>
                  <a:pt x="113" y="196"/>
                </a:lnTo>
                <a:lnTo>
                  <a:pt x="113" y="196"/>
                </a:lnTo>
                <a:lnTo>
                  <a:pt x="113" y="194"/>
                </a:lnTo>
                <a:lnTo>
                  <a:pt x="113" y="194"/>
                </a:lnTo>
                <a:lnTo>
                  <a:pt x="112" y="196"/>
                </a:lnTo>
                <a:lnTo>
                  <a:pt x="112" y="196"/>
                </a:lnTo>
                <a:close/>
                <a:moveTo>
                  <a:pt x="264" y="74"/>
                </a:moveTo>
                <a:lnTo>
                  <a:pt x="264" y="74"/>
                </a:lnTo>
                <a:lnTo>
                  <a:pt x="264" y="74"/>
                </a:lnTo>
                <a:lnTo>
                  <a:pt x="263" y="74"/>
                </a:lnTo>
                <a:lnTo>
                  <a:pt x="263" y="74"/>
                </a:lnTo>
                <a:lnTo>
                  <a:pt x="264" y="74"/>
                </a:lnTo>
                <a:lnTo>
                  <a:pt x="264" y="74"/>
                </a:lnTo>
                <a:close/>
                <a:moveTo>
                  <a:pt x="268" y="132"/>
                </a:moveTo>
                <a:lnTo>
                  <a:pt x="268" y="132"/>
                </a:lnTo>
                <a:lnTo>
                  <a:pt x="268" y="132"/>
                </a:lnTo>
                <a:lnTo>
                  <a:pt x="268" y="132"/>
                </a:lnTo>
                <a:lnTo>
                  <a:pt x="267" y="133"/>
                </a:lnTo>
                <a:lnTo>
                  <a:pt x="267" y="133"/>
                </a:lnTo>
                <a:lnTo>
                  <a:pt x="267" y="133"/>
                </a:lnTo>
                <a:lnTo>
                  <a:pt x="267" y="133"/>
                </a:lnTo>
                <a:lnTo>
                  <a:pt x="268" y="132"/>
                </a:lnTo>
                <a:lnTo>
                  <a:pt x="268" y="132"/>
                </a:lnTo>
                <a:close/>
                <a:moveTo>
                  <a:pt x="261" y="130"/>
                </a:moveTo>
                <a:lnTo>
                  <a:pt x="261" y="130"/>
                </a:lnTo>
                <a:lnTo>
                  <a:pt x="263" y="129"/>
                </a:lnTo>
                <a:lnTo>
                  <a:pt x="263" y="129"/>
                </a:lnTo>
                <a:lnTo>
                  <a:pt x="261" y="130"/>
                </a:lnTo>
                <a:lnTo>
                  <a:pt x="261" y="130"/>
                </a:lnTo>
                <a:close/>
                <a:moveTo>
                  <a:pt x="129" y="229"/>
                </a:moveTo>
                <a:lnTo>
                  <a:pt x="129" y="229"/>
                </a:lnTo>
                <a:lnTo>
                  <a:pt x="128" y="230"/>
                </a:lnTo>
                <a:lnTo>
                  <a:pt x="128" y="230"/>
                </a:lnTo>
                <a:lnTo>
                  <a:pt x="129" y="230"/>
                </a:lnTo>
                <a:lnTo>
                  <a:pt x="129" y="229"/>
                </a:lnTo>
                <a:lnTo>
                  <a:pt x="129" y="229"/>
                </a:lnTo>
                <a:close/>
                <a:moveTo>
                  <a:pt x="231" y="71"/>
                </a:moveTo>
                <a:lnTo>
                  <a:pt x="231" y="71"/>
                </a:lnTo>
                <a:lnTo>
                  <a:pt x="231" y="71"/>
                </a:lnTo>
                <a:lnTo>
                  <a:pt x="231" y="71"/>
                </a:lnTo>
                <a:lnTo>
                  <a:pt x="231" y="69"/>
                </a:lnTo>
                <a:lnTo>
                  <a:pt x="231" y="69"/>
                </a:lnTo>
                <a:lnTo>
                  <a:pt x="231" y="71"/>
                </a:lnTo>
                <a:lnTo>
                  <a:pt x="231" y="71"/>
                </a:lnTo>
                <a:lnTo>
                  <a:pt x="231" y="71"/>
                </a:lnTo>
                <a:close/>
                <a:moveTo>
                  <a:pt x="79" y="335"/>
                </a:moveTo>
                <a:lnTo>
                  <a:pt x="79" y="335"/>
                </a:lnTo>
                <a:lnTo>
                  <a:pt x="81" y="335"/>
                </a:lnTo>
                <a:lnTo>
                  <a:pt x="81" y="335"/>
                </a:lnTo>
                <a:lnTo>
                  <a:pt x="81" y="334"/>
                </a:lnTo>
                <a:lnTo>
                  <a:pt x="81" y="334"/>
                </a:lnTo>
                <a:lnTo>
                  <a:pt x="79" y="335"/>
                </a:lnTo>
                <a:lnTo>
                  <a:pt x="79" y="335"/>
                </a:lnTo>
                <a:close/>
                <a:moveTo>
                  <a:pt x="72" y="328"/>
                </a:moveTo>
                <a:lnTo>
                  <a:pt x="72" y="328"/>
                </a:lnTo>
                <a:lnTo>
                  <a:pt x="71" y="327"/>
                </a:lnTo>
                <a:lnTo>
                  <a:pt x="71" y="327"/>
                </a:lnTo>
                <a:lnTo>
                  <a:pt x="71" y="327"/>
                </a:lnTo>
                <a:lnTo>
                  <a:pt x="71" y="327"/>
                </a:lnTo>
                <a:lnTo>
                  <a:pt x="72" y="328"/>
                </a:lnTo>
                <a:lnTo>
                  <a:pt x="72" y="328"/>
                </a:lnTo>
                <a:close/>
                <a:moveTo>
                  <a:pt x="301" y="88"/>
                </a:moveTo>
                <a:lnTo>
                  <a:pt x="301" y="88"/>
                </a:lnTo>
                <a:lnTo>
                  <a:pt x="300" y="88"/>
                </a:lnTo>
                <a:lnTo>
                  <a:pt x="300" y="88"/>
                </a:lnTo>
                <a:lnTo>
                  <a:pt x="301" y="88"/>
                </a:lnTo>
                <a:lnTo>
                  <a:pt x="301" y="88"/>
                </a:lnTo>
                <a:close/>
                <a:moveTo>
                  <a:pt x="264" y="112"/>
                </a:moveTo>
                <a:lnTo>
                  <a:pt x="264" y="112"/>
                </a:lnTo>
                <a:lnTo>
                  <a:pt x="264" y="111"/>
                </a:lnTo>
                <a:lnTo>
                  <a:pt x="264" y="111"/>
                </a:lnTo>
                <a:lnTo>
                  <a:pt x="264" y="112"/>
                </a:lnTo>
                <a:lnTo>
                  <a:pt x="264" y="112"/>
                </a:lnTo>
                <a:close/>
                <a:moveTo>
                  <a:pt x="261" y="143"/>
                </a:moveTo>
                <a:lnTo>
                  <a:pt x="261" y="143"/>
                </a:lnTo>
                <a:lnTo>
                  <a:pt x="263" y="143"/>
                </a:lnTo>
                <a:lnTo>
                  <a:pt x="263" y="143"/>
                </a:lnTo>
                <a:lnTo>
                  <a:pt x="261" y="143"/>
                </a:lnTo>
                <a:lnTo>
                  <a:pt x="261" y="143"/>
                </a:lnTo>
                <a:lnTo>
                  <a:pt x="261" y="143"/>
                </a:lnTo>
                <a:close/>
                <a:moveTo>
                  <a:pt x="82" y="302"/>
                </a:moveTo>
                <a:lnTo>
                  <a:pt x="82" y="302"/>
                </a:lnTo>
                <a:lnTo>
                  <a:pt x="82" y="302"/>
                </a:lnTo>
                <a:lnTo>
                  <a:pt x="82" y="302"/>
                </a:lnTo>
                <a:lnTo>
                  <a:pt x="84" y="301"/>
                </a:lnTo>
                <a:lnTo>
                  <a:pt x="84" y="301"/>
                </a:lnTo>
                <a:lnTo>
                  <a:pt x="82" y="301"/>
                </a:lnTo>
                <a:lnTo>
                  <a:pt x="82" y="301"/>
                </a:lnTo>
                <a:lnTo>
                  <a:pt x="82" y="302"/>
                </a:lnTo>
                <a:lnTo>
                  <a:pt x="82" y="302"/>
                </a:lnTo>
                <a:close/>
                <a:moveTo>
                  <a:pt x="89" y="304"/>
                </a:moveTo>
                <a:lnTo>
                  <a:pt x="89" y="304"/>
                </a:lnTo>
                <a:lnTo>
                  <a:pt x="89" y="305"/>
                </a:lnTo>
                <a:lnTo>
                  <a:pt x="89" y="305"/>
                </a:lnTo>
                <a:lnTo>
                  <a:pt x="89" y="305"/>
                </a:lnTo>
                <a:lnTo>
                  <a:pt x="89" y="304"/>
                </a:lnTo>
                <a:lnTo>
                  <a:pt x="89" y="304"/>
                </a:lnTo>
                <a:close/>
                <a:moveTo>
                  <a:pt x="153" y="233"/>
                </a:moveTo>
                <a:lnTo>
                  <a:pt x="153" y="233"/>
                </a:lnTo>
                <a:lnTo>
                  <a:pt x="153" y="234"/>
                </a:lnTo>
                <a:lnTo>
                  <a:pt x="155" y="234"/>
                </a:lnTo>
                <a:lnTo>
                  <a:pt x="155" y="234"/>
                </a:lnTo>
                <a:lnTo>
                  <a:pt x="153" y="233"/>
                </a:lnTo>
                <a:lnTo>
                  <a:pt x="153" y="233"/>
                </a:lnTo>
                <a:close/>
                <a:moveTo>
                  <a:pt x="298" y="57"/>
                </a:moveTo>
                <a:lnTo>
                  <a:pt x="298" y="57"/>
                </a:lnTo>
                <a:lnTo>
                  <a:pt x="300" y="55"/>
                </a:lnTo>
                <a:lnTo>
                  <a:pt x="300" y="55"/>
                </a:lnTo>
                <a:lnTo>
                  <a:pt x="300" y="55"/>
                </a:lnTo>
                <a:lnTo>
                  <a:pt x="298" y="57"/>
                </a:lnTo>
                <a:lnTo>
                  <a:pt x="298" y="57"/>
                </a:lnTo>
                <a:close/>
                <a:moveTo>
                  <a:pt x="112" y="256"/>
                </a:moveTo>
                <a:lnTo>
                  <a:pt x="112" y="256"/>
                </a:lnTo>
                <a:lnTo>
                  <a:pt x="113" y="254"/>
                </a:lnTo>
                <a:lnTo>
                  <a:pt x="113" y="254"/>
                </a:lnTo>
                <a:lnTo>
                  <a:pt x="112" y="254"/>
                </a:lnTo>
                <a:lnTo>
                  <a:pt x="112" y="256"/>
                </a:lnTo>
                <a:lnTo>
                  <a:pt x="112" y="256"/>
                </a:lnTo>
                <a:close/>
                <a:moveTo>
                  <a:pt x="78" y="322"/>
                </a:moveTo>
                <a:lnTo>
                  <a:pt x="78" y="322"/>
                </a:lnTo>
                <a:lnTo>
                  <a:pt x="79" y="321"/>
                </a:lnTo>
                <a:lnTo>
                  <a:pt x="78" y="321"/>
                </a:lnTo>
                <a:lnTo>
                  <a:pt x="78" y="321"/>
                </a:lnTo>
                <a:lnTo>
                  <a:pt x="78" y="322"/>
                </a:lnTo>
                <a:lnTo>
                  <a:pt x="78" y="322"/>
                </a:lnTo>
                <a:close/>
                <a:moveTo>
                  <a:pt x="274" y="146"/>
                </a:moveTo>
                <a:lnTo>
                  <a:pt x="274" y="146"/>
                </a:lnTo>
                <a:lnTo>
                  <a:pt x="274" y="148"/>
                </a:lnTo>
                <a:lnTo>
                  <a:pt x="274" y="148"/>
                </a:lnTo>
                <a:lnTo>
                  <a:pt x="275" y="145"/>
                </a:lnTo>
                <a:lnTo>
                  <a:pt x="275" y="145"/>
                </a:lnTo>
                <a:lnTo>
                  <a:pt x="275" y="145"/>
                </a:lnTo>
                <a:lnTo>
                  <a:pt x="275" y="145"/>
                </a:lnTo>
                <a:lnTo>
                  <a:pt x="274" y="146"/>
                </a:lnTo>
                <a:lnTo>
                  <a:pt x="274" y="146"/>
                </a:lnTo>
                <a:close/>
                <a:moveTo>
                  <a:pt x="271" y="64"/>
                </a:moveTo>
                <a:lnTo>
                  <a:pt x="271" y="64"/>
                </a:lnTo>
                <a:lnTo>
                  <a:pt x="271" y="64"/>
                </a:lnTo>
                <a:lnTo>
                  <a:pt x="271" y="64"/>
                </a:lnTo>
                <a:lnTo>
                  <a:pt x="270" y="65"/>
                </a:lnTo>
                <a:lnTo>
                  <a:pt x="270" y="65"/>
                </a:lnTo>
                <a:lnTo>
                  <a:pt x="271" y="64"/>
                </a:lnTo>
                <a:lnTo>
                  <a:pt x="271" y="64"/>
                </a:lnTo>
                <a:close/>
                <a:moveTo>
                  <a:pt x="72" y="234"/>
                </a:moveTo>
                <a:lnTo>
                  <a:pt x="72" y="234"/>
                </a:lnTo>
                <a:lnTo>
                  <a:pt x="72" y="234"/>
                </a:lnTo>
                <a:lnTo>
                  <a:pt x="72" y="234"/>
                </a:lnTo>
                <a:lnTo>
                  <a:pt x="72" y="236"/>
                </a:lnTo>
                <a:lnTo>
                  <a:pt x="72" y="236"/>
                </a:lnTo>
                <a:lnTo>
                  <a:pt x="72" y="236"/>
                </a:lnTo>
                <a:lnTo>
                  <a:pt x="72" y="236"/>
                </a:lnTo>
                <a:lnTo>
                  <a:pt x="72" y="234"/>
                </a:lnTo>
                <a:lnTo>
                  <a:pt x="72" y="234"/>
                </a:lnTo>
                <a:close/>
                <a:moveTo>
                  <a:pt x="169" y="237"/>
                </a:moveTo>
                <a:lnTo>
                  <a:pt x="169" y="237"/>
                </a:lnTo>
                <a:lnTo>
                  <a:pt x="169" y="237"/>
                </a:lnTo>
                <a:lnTo>
                  <a:pt x="169" y="237"/>
                </a:lnTo>
                <a:lnTo>
                  <a:pt x="167" y="236"/>
                </a:lnTo>
                <a:lnTo>
                  <a:pt x="167" y="236"/>
                </a:lnTo>
                <a:lnTo>
                  <a:pt x="167" y="237"/>
                </a:lnTo>
                <a:lnTo>
                  <a:pt x="167" y="237"/>
                </a:lnTo>
                <a:lnTo>
                  <a:pt x="169" y="237"/>
                </a:lnTo>
                <a:lnTo>
                  <a:pt x="169" y="237"/>
                </a:lnTo>
                <a:close/>
                <a:moveTo>
                  <a:pt x="237" y="192"/>
                </a:moveTo>
                <a:lnTo>
                  <a:pt x="237" y="192"/>
                </a:lnTo>
                <a:lnTo>
                  <a:pt x="237" y="192"/>
                </a:lnTo>
                <a:lnTo>
                  <a:pt x="237" y="192"/>
                </a:lnTo>
                <a:lnTo>
                  <a:pt x="236" y="193"/>
                </a:lnTo>
                <a:lnTo>
                  <a:pt x="236" y="193"/>
                </a:lnTo>
                <a:lnTo>
                  <a:pt x="236" y="193"/>
                </a:lnTo>
                <a:lnTo>
                  <a:pt x="236" y="193"/>
                </a:lnTo>
                <a:lnTo>
                  <a:pt x="237" y="192"/>
                </a:lnTo>
                <a:lnTo>
                  <a:pt x="237" y="192"/>
                </a:lnTo>
                <a:close/>
                <a:moveTo>
                  <a:pt x="40" y="295"/>
                </a:moveTo>
                <a:lnTo>
                  <a:pt x="40" y="295"/>
                </a:lnTo>
                <a:lnTo>
                  <a:pt x="40" y="297"/>
                </a:lnTo>
                <a:lnTo>
                  <a:pt x="40" y="297"/>
                </a:lnTo>
                <a:lnTo>
                  <a:pt x="40" y="297"/>
                </a:lnTo>
                <a:lnTo>
                  <a:pt x="40" y="295"/>
                </a:lnTo>
                <a:lnTo>
                  <a:pt x="40" y="295"/>
                </a:lnTo>
                <a:lnTo>
                  <a:pt x="40" y="295"/>
                </a:lnTo>
                <a:lnTo>
                  <a:pt x="40" y="295"/>
                </a:lnTo>
                <a:close/>
                <a:moveTo>
                  <a:pt x="109" y="244"/>
                </a:moveTo>
                <a:lnTo>
                  <a:pt x="109" y="244"/>
                </a:lnTo>
                <a:lnTo>
                  <a:pt x="109" y="246"/>
                </a:lnTo>
                <a:lnTo>
                  <a:pt x="109" y="246"/>
                </a:lnTo>
                <a:lnTo>
                  <a:pt x="109" y="244"/>
                </a:lnTo>
                <a:lnTo>
                  <a:pt x="109" y="244"/>
                </a:lnTo>
                <a:close/>
                <a:moveTo>
                  <a:pt x="260" y="58"/>
                </a:moveTo>
                <a:lnTo>
                  <a:pt x="260" y="58"/>
                </a:lnTo>
                <a:lnTo>
                  <a:pt x="261" y="57"/>
                </a:lnTo>
                <a:lnTo>
                  <a:pt x="261" y="57"/>
                </a:lnTo>
                <a:lnTo>
                  <a:pt x="260" y="58"/>
                </a:lnTo>
                <a:lnTo>
                  <a:pt x="260" y="58"/>
                </a:lnTo>
                <a:close/>
                <a:moveTo>
                  <a:pt x="244" y="148"/>
                </a:moveTo>
                <a:lnTo>
                  <a:pt x="244" y="148"/>
                </a:lnTo>
                <a:lnTo>
                  <a:pt x="243" y="148"/>
                </a:lnTo>
                <a:lnTo>
                  <a:pt x="243" y="148"/>
                </a:lnTo>
                <a:lnTo>
                  <a:pt x="243" y="149"/>
                </a:lnTo>
                <a:lnTo>
                  <a:pt x="243" y="149"/>
                </a:lnTo>
                <a:lnTo>
                  <a:pt x="243" y="149"/>
                </a:lnTo>
                <a:lnTo>
                  <a:pt x="243" y="149"/>
                </a:lnTo>
                <a:lnTo>
                  <a:pt x="244" y="148"/>
                </a:lnTo>
                <a:lnTo>
                  <a:pt x="244" y="148"/>
                </a:lnTo>
                <a:close/>
                <a:moveTo>
                  <a:pt x="85" y="236"/>
                </a:moveTo>
                <a:lnTo>
                  <a:pt x="85" y="236"/>
                </a:lnTo>
                <a:lnTo>
                  <a:pt x="84" y="237"/>
                </a:lnTo>
                <a:lnTo>
                  <a:pt x="84" y="237"/>
                </a:lnTo>
                <a:lnTo>
                  <a:pt x="85" y="237"/>
                </a:lnTo>
                <a:lnTo>
                  <a:pt x="85" y="236"/>
                </a:lnTo>
                <a:lnTo>
                  <a:pt x="85" y="236"/>
                </a:lnTo>
                <a:close/>
                <a:moveTo>
                  <a:pt x="318" y="86"/>
                </a:moveTo>
                <a:lnTo>
                  <a:pt x="318" y="86"/>
                </a:lnTo>
                <a:lnTo>
                  <a:pt x="318" y="88"/>
                </a:lnTo>
                <a:lnTo>
                  <a:pt x="318" y="88"/>
                </a:lnTo>
                <a:lnTo>
                  <a:pt x="319" y="88"/>
                </a:lnTo>
                <a:lnTo>
                  <a:pt x="319" y="88"/>
                </a:lnTo>
                <a:lnTo>
                  <a:pt x="318" y="86"/>
                </a:lnTo>
                <a:lnTo>
                  <a:pt x="318" y="86"/>
                </a:lnTo>
                <a:close/>
                <a:moveTo>
                  <a:pt x="302" y="15"/>
                </a:moveTo>
                <a:lnTo>
                  <a:pt x="302" y="15"/>
                </a:lnTo>
                <a:lnTo>
                  <a:pt x="302" y="15"/>
                </a:lnTo>
                <a:lnTo>
                  <a:pt x="302" y="15"/>
                </a:lnTo>
                <a:lnTo>
                  <a:pt x="301" y="15"/>
                </a:lnTo>
                <a:lnTo>
                  <a:pt x="301" y="15"/>
                </a:lnTo>
                <a:lnTo>
                  <a:pt x="301" y="15"/>
                </a:lnTo>
                <a:lnTo>
                  <a:pt x="301" y="15"/>
                </a:lnTo>
                <a:lnTo>
                  <a:pt x="302" y="15"/>
                </a:lnTo>
                <a:lnTo>
                  <a:pt x="302" y="15"/>
                </a:lnTo>
                <a:close/>
                <a:moveTo>
                  <a:pt x="150" y="243"/>
                </a:moveTo>
                <a:lnTo>
                  <a:pt x="150" y="243"/>
                </a:lnTo>
                <a:lnTo>
                  <a:pt x="152" y="244"/>
                </a:lnTo>
                <a:lnTo>
                  <a:pt x="152" y="244"/>
                </a:lnTo>
                <a:lnTo>
                  <a:pt x="152" y="243"/>
                </a:lnTo>
                <a:lnTo>
                  <a:pt x="150" y="243"/>
                </a:lnTo>
                <a:lnTo>
                  <a:pt x="150" y="243"/>
                </a:lnTo>
                <a:close/>
                <a:moveTo>
                  <a:pt x="109" y="258"/>
                </a:moveTo>
                <a:lnTo>
                  <a:pt x="109" y="258"/>
                </a:lnTo>
                <a:lnTo>
                  <a:pt x="109" y="260"/>
                </a:lnTo>
                <a:lnTo>
                  <a:pt x="109" y="260"/>
                </a:lnTo>
                <a:lnTo>
                  <a:pt x="109" y="260"/>
                </a:lnTo>
                <a:lnTo>
                  <a:pt x="109" y="258"/>
                </a:lnTo>
                <a:lnTo>
                  <a:pt x="109" y="258"/>
                </a:lnTo>
                <a:close/>
                <a:moveTo>
                  <a:pt x="285" y="82"/>
                </a:moveTo>
                <a:lnTo>
                  <a:pt x="285" y="82"/>
                </a:lnTo>
                <a:lnTo>
                  <a:pt x="285" y="82"/>
                </a:lnTo>
                <a:lnTo>
                  <a:pt x="285" y="82"/>
                </a:lnTo>
                <a:lnTo>
                  <a:pt x="285" y="82"/>
                </a:lnTo>
                <a:lnTo>
                  <a:pt x="285" y="82"/>
                </a:lnTo>
                <a:lnTo>
                  <a:pt x="285" y="82"/>
                </a:lnTo>
                <a:lnTo>
                  <a:pt x="285" y="82"/>
                </a:lnTo>
                <a:lnTo>
                  <a:pt x="285" y="82"/>
                </a:lnTo>
                <a:close/>
                <a:moveTo>
                  <a:pt x="72" y="278"/>
                </a:moveTo>
                <a:lnTo>
                  <a:pt x="72" y="278"/>
                </a:lnTo>
                <a:lnTo>
                  <a:pt x="72" y="278"/>
                </a:lnTo>
                <a:lnTo>
                  <a:pt x="72" y="278"/>
                </a:lnTo>
                <a:lnTo>
                  <a:pt x="72" y="278"/>
                </a:lnTo>
                <a:lnTo>
                  <a:pt x="72" y="278"/>
                </a:lnTo>
                <a:close/>
                <a:moveTo>
                  <a:pt x="65" y="338"/>
                </a:moveTo>
                <a:lnTo>
                  <a:pt x="65" y="338"/>
                </a:lnTo>
                <a:lnTo>
                  <a:pt x="64" y="338"/>
                </a:lnTo>
                <a:lnTo>
                  <a:pt x="64" y="338"/>
                </a:lnTo>
                <a:lnTo>
                  <a:pt x="65" y="338"/>
                </a:lnTo>
                <a:lnTo>
                  <a:pt x="65" y="338"/>
                </a:lnTo>
                <a:close/>
                <a:moveTo>
                  <a:pt x="238" y="72"/>
                </a:moveTo>
                <a:lnTo>
                  <a:pt x="238" y="72"/>
                </a:lnTo>
                <a:lnTo>
                  <a:pt x="238" y="72"/>
                </a:lnTo>
                <a:lnTo>
                  <a:pt x="238" y="72"/>
                </a:lnTo>
                <a:lnTo>
                  <a:pt x="237" y="71"/>
                </a:lnTo>
                <a:lnTo>
                  <a:pt x="237" y="71"/>
                </a:lnTo>
                <a:lnTo>
                  <a:pt x="237" y="72"/>
                </a:lnTo>
                <a:lnTo>
                  <a:pt x="237" y="72"/>
                </a:lnTo>
                <a:lnTo>
                  <a:pt x="238" y="72"/>
                </a:lnTo>
                <a:lnTo>
                  <a:pt x="238" y="72"/>
                </a:lnTo>
                <a:close/>
                <a:moveTo>
                  <a:pt x="301" y="51"/>
                </a:moveTo>
                <a:lnTo>
                  <a:pt x="301" y="51"/>
                </a:lnTo>
                <a:lnTo>
                  <a:pt x="302" y="51"/>
                </a:lnTo>
                <a:lnTo>
                  <a:pt x="302" y="49"/>
                </a:lnTo>
                <a:lnTo>
                  <a:pt x="302" y="49"/>
                </a:lnTo>
                <a:lnTo>
                  <a:pt x="301" y="51"/>
                </a:lnTo>
                <a:lnTo>
                  <a:pt x="301" y="51"/>
                </a:lnTo>
                <a:close/>
                <a:moveTo>
                  <a:pt x="45" y="334"/>
                </a:moveTo>
                <a:lnTo>
                  <a:pt x="45" y="334"/>
                </a:lnTo>
                <a:lnTo>
                  <a:pt x="45" y="334"/>
                </a:lnTo>
                <a:lnTo>
                  <a:pt x="45" y="334"/>
                </a:lnTo>
                <a:lnTo>
                  <a:pt x="45" y="335"/>
                </a:lnTo>
                <a:lnTo>
                  <a:pt x="45" y="335"/>
                </a:lnTo>
                <a:lnTo>
                  <a:pt x="45" y="334"/>
                </a:lnTo>
                <a:lnTo>
                  <a:pt x="45" y="334"/>
                </a:lnTo>
                <a:close/>
                <a:moveTo>
                  <a:pt x="308" y="76"/>
                </a:moveTo>
                <a:lnTo>
                  <a:pt x="308" y="76"/>
                </a:lnTo>
                <a:lnTo>
                  <a:pt x="308" y="76"/>
                </a:lnTo>
                <a:lnTo>
                  <a:pt x="308" y="76"/>
                </a:lnTo>
                <a:lnTo>
                  <a:pt x="308" y="76"/>
                </a:lnTo>
                <a:lnTo>
                  <a:pt x="308" y="76"/>
                </a:lnTo>
                <a:lnTo>
                  <a:pt x="308" y="76"/>
                </a:lnTo>
                <a:lnTo>
                  <a:pt x="308" y="76"/>
                </a:lnTo>
                <a:lnTo>
                  <a:pt x="308" y="76"/>
                </a:lnTo>
                <a:lnTo>
                  <a:pt x="308" y="76"/>
                </a:lnTo>
                <a:lnTo>
                  <a:pt x="308" y="76"/>
                </a:lnTo>
                <a:lnTo>
                  <a:pt x="308" y="76"/>
                </a:lnTo>
                <a:close/>
                <a:moveTo>
                  <a:pt x="256" y="173"/>
                </a:moveTo>
                <a:lnTo>
                  <a:pt x="256" y="173"/>
                </a:lnTo>
                <a:lnTo>
                  <a:pt x="256" y="173"/>
                </a:lnTo>
                <a:lnTo>
                  <a:pt x="256" y="173"/>
                </a:lnTo>
                <a:lnTo>
                  <a:pt x="256" y="175"/>
                </a:lnTo>
                <a:lnTo>
                  <a:pt x="256" y="175"/>
                </a:lnTo>
                <a:lnTo>
                  <a:pt x="256" y="175"/>
                </a:lnTo>
                <a:lnTo>
                  <a:pt x="256" y="175"/>
                </a:lnTo>
                <a:lnTo>
                  <a:pt x="256" y="173"/>
                </a:lnTo>
                <a:lnTo>
                  <a:pt x="256" y="173"/>
                </a:lnTo>
                <a:close/>
                <a:moveTo>
                  <a:pt x="40" y="328"/>
                </a:moveTo>
                <a:lnTo>
                  <a:pt x="40" y="328"/>
                </a:lnTo>
                <a:lnTo>
                  <a:pt x="41" y="328"/>
                </a:lnTo>
                <a:lnTo>
                  <a:pt x="41" y="328"/>
                </a:lnTo>
                <a:lnTo>
                  <a:pt x="40" y="328"/>
                </a:lnTo>
                <a:lnTo>
                  <a:pt x="40" y="328"/>
                </a:lnTo>
                <a:lnTo>
                  <a:pt x="40" y="328"/>
                </a:lnTo>
                <a:lnTo>
                  <a:pt x="40" y="328"/>
                </a:lnTo>
                <a:lnTo>
                  <a:pt x="40" y="328"/>
                </a:lnTo>
                <a:lnTo>
                  <a:pt x="40" y="328"/>
                </a:lnTo>
                <a:close/>
                <a:moveTo>
                  <a:pt x="85" y="250"/>
                </a:moveTo>
                <a:lnTo>
                  <a:pt x="85" y="250"/>
                </a:lnTo>
                <a:lnTo>
                  <a:pt x="84" y="250"/>
                </a:lnTo>
                <a:lnTo>
                  <a:pt x="85" y="251"/>
                </a:lnTo>
                <a:lnTo>
                  <a:pt x="85" y="251"/>
                </a:lnTo>
                <a:lnTo>
                  <a:pt x="85" y="250"/>
                </a:lnTo>
                <a:lnTo>
                  <a:pt x="85" y="250"/>
                </a:lnTo>
                <a:close/>
                <a:moveTo>
                  <a:pt x="116" y="226"/>
                </a:moveTo>
                <a:lnTo>
                  <a:pt x="116" y="226"/>
                </a:lnTo>
                <a:lnTo>
                  <a:pt x="116" y="226"/>
                </a:lnTo>
                <a:lnTo>
                  <a:pt x="116" y="226"/>
                </a:lnTo>
                <a:lnTo>
                  <a:pt x="116" y="226"/>
                </a:lnTo>
                <a:lnTo>
                  <a:pt x="116" y="226"/>
                </a:lnTo>
                <a:lnTo>
                  <a:pt x="116" y="226"/>
                </a:lnTo>
                <a:close/>
                <a:moveTo>
                  <a:pt x="79" y="221"/>
                </a:moveTo>
                <a:lnTo>
                  <a:pt x="79" y="221"/>
                </a:lnTo>
                <a:lnTo>
                  <a:pt x="81" y="221"/>
                </a:lnTo>
                <a:lnTo>
                  <a:pt x="81" y="221"/>
                </a:lnTo>
                <a:lnTo>
                  <a:pt x="81" y="221"/>
                </a:lnTo>
                <a:lnTo>
                  <a:pt x="81" y="221"/>
                </a:lnTo>
                <a:lnTo>
                  <a:pt x="79" y="221"/>
                </a:lnTo>
                <a:lnTo>
                  <a:pt x="79" y="221"/>
                </a:lnTo>
                <a:lnTo>
                  <a:pt x="79" y="221"/>
                </a:lnTo>
                <a:lnTo>
                  <a:pt x="79" y="221"/>
                </a:lnTo>
                <a:close/>
                <a:moveTo>
                  <a:pt x="61" y="283"/>
                </a:moveTo>
                <a:lnTo>
                  <a:pt x="61" y="283"/>
                </a:lnTo>
                <a:lnTo>
                  <a:pt x="61" y="283"/>
                </a:lnTo>
                <a:lnTo>
                  <a:pt x="61" y="283"/>
                </a:lnTo>
                <a:lnTo>
                  <a:pt x="61" y="284"/>
                </a:lnTo>
                <a:lnTo>
                  <a:pt x="61" y="284"/>
                </a:lnTo>
                <a:lnTo>
                  <a:pt x="61" y="284"/>
                </a:lnTo>
                <a:lnTo>
                  <a:pt x="61" y="284"/>
                </a:lnTo>
                <a:lnTo>
                  <a:pt x="61" y="283"/>
                </a:lnTo>
                <a:lnTo>
                  <a:pt x="61" y="283"/>
                </a:lnTo>
                <a:close/>
                <a:moveTo>
                  <a:pt x="160" y="236"/>
                </a:moveTo>
                <a:lnTo>
                  <a:pt x="160" y="236"/>
                </a:lnTo>
                <a:lnTo>
                  <a:pt x="160" y="236"/>
                </a:lnTo>
                <a:lnTo>
                  <a:pt x="160" y="236"/>
                </a:lnTo>
                <a:lnTo>
                  <a:pt x="160" y="234"/>
                </a:lnTo>
                <a:lnTo>
                  <a:pt x="160" y="234"/>
                </a:lnTo>
                <a:lnTo>
                  <a:pt x="160" y="236"/>
                </a:lnTo>
                <a:lnTo>
                  <a:pt x="160" y="236"/>
                </a:lnTo>
                <a:lnTo>
                  <a:pt x="160" y="236"/>
                </a:lnTo>
                <a:lnTo>
                  <a:pt x="160" y="236"/>
                </a:lnTo>
                <a:close/>
                <a:moveTo>
                  <a:pt x="229" y="177"/>
                </a:moveTo>
                <a:lnTo>
                  <a:pt x="229" y="177"/>
                </a:lnTo>
                <a:lnTo>
                  <a:pt x="230" y="177"/>
                </a:lnTo>
                <a:lnTo>
                  <a:pt x="230" y="177"/>
                </a:lnTo>
                <a:lnTo>
                  <a:pt x="230" y="177"/>
                </a:lnTo>
                <a:lnTo>
                  <a:pt x="230" y="177"/>
                </a:lnTo>
                <a:lnTo>
                  <a:pt x="230" y="177"/>
                </a:lnTo>
                <a:lnTo>
                  <a:pt x="230" y="177"/>
                </a:lnTo>
                <a:lnTo>
                  <a:pt x="229" y="177"/>
                </a:lnTo>
                <a:lnTo>
                  <a:pt x="229" y="177"/>
                </a:lnTo>
                <a:close/>
                <a:moveTo>
                  <a:pt x="290" y="89"/>
                </a:moveTo>
                <a:lnTo>
                  <a:pt x="290" y="89"/>
                </a:lnTo>
                <a:lnTo>
                  <a:pt x="290" y="89"/>
                </a:lnTo>
                <a:lnTo>
                  <a:pt x="290" y="89"/>
                </a:lnTo>
                <a:lnTo>
                  <a:pt x="290" y="89"/>
                </a:lnTo>
                <a:lnTo>
                  <a:pt x="290" y="89"/>
                </a:lnTo>
                <a:lnTo>
                  <a:pt x="290" y="89"/>
                </a:lnTo>
                <a:lnTo>
                  <a:pt x="290" y="89"/>
                </a:lnTo>
                <a:lnTo>
                  <a:pt x="290" y="89"/>
                </a:lnTo>
                <a:lnTo>
                  <a:pt x="290" y="89"/>
                </a:lnTo>
                <a:close/>
                <a:moveTo>
                  <a:pt x="112" y="206"/>
                </a:moveTo>
                <a:lnTo>
                  <a:pt x="112" y="206"/>
                </a:lnTo>
                <a:lnTo>
                  <a:pt x="112" y="206"/>
                </a:lnTo>
                <a:lnTo>
                  <a:pt x="112" y="206"/>
                </a:lnTo>
                <a:lnTo>
                  <a:pt x="111" y="206"/>
                </a:lnTo>
                <a:lnTo>
                  <a:pt x="111" y="206"/>
                </a:lnTo>
                <a:lnTo>
                  <a:pt x="111" y="207"/>
                </a:lnTo>
                <a:lnTo>
                  <a:pt x="111" y="207"/>
                </a:lnTo>
                <a:lnTo>
                  <a:pt x="112" y="206"/>
                </a:lnTo>
                <a:lnTo>
                  <a:pt x="112" y="206"/>
                </a:lnTo>
                <a:close/>
                <a:moveTo>
                  <a:pt x="334" y="101"/>
                </a:moveTo>
                <a:lnTo>
                  <a:pt x="334" y="101"/>
                </a:lnTo>
                <a:lnTo>
                  <a:pt x="334" y="101"/>
                </a:lnTo>
                <a:lnTo>
                  <a:pt x="334" y="101"/>
                </a:lnTo>
                <a:lnTo>
                  <a:pt x="334" y="99"/>
                </a:lnTo>
                <a:lnTo>
                  <a:pt x="334" y="99"/>
                </a:lnTo>
                <a:lnTo>
                  <a:pt x="334" y="99"/>
                </a:lnTo>
                <a:lnTo>
                  <a:pt x="334" y="99"/>
                </a:lnTo>
                <a:lnTo>
                  <a:pt x="334" y="101"/>
                </a:lnTo>
                <a:lnTo>
                  <a:pt x="334" y="101"/>
                </a:lnTo>
                <a:close/>
                <a:moveTo>
                  <a:pt x="75" y="183"/>
                </a:moveTo>
                <a:lnTo>
                  <a:pt x="75" y="183"/>
                </a:lnTo>
                <a:lnTo>
                  <a:pt x="75" y="183"/>
                </a:lnTo>
                <a:lnTo>
                  <a:pt x="75" y="183"/>
                </a:lnTo>
                <a:lnTo>
                  <a:pt x="76" y="183"/>
                </a:lnTo>
                <a:lnTo>
                  <a:pt x="76" y="183"/>
                </a:lnTo>
                <a:lnTo>
                  <a:pt x="76" y="182"/>
                </a:lnTo>
                <a:lnTo>
                  <a:pt x="76" y="182"/>
                </a:lnTo>
                <a:lnTo>
                  <a:pt x="75" y="183"/>
                </a:lnTo>
                <a:lnTo>
                  <a:pt x="75" y="183"/>
                </a:lnTo>
                <a:close/>
                <a:moveTo>
                  <a:pt x="72" y="186"/>
                </a:moveTo>
                <a:lnTo>
                  <a:pt x="72" y="186"/>
                </a:lnTo>
                <a:lnTo>
                  <a:pt x="72" y="186"/>
                </a:lnTo>
                <a:lnTo>
                  <a:pt x="72" y="186"/>
                </a:lnTo>
                <a:lnTo>
                  <a:pt x="72" y="184"/>
                </a:lnTo>
                <a:lnTo>
                  <a:pt x="72" y="184"/>
                </a:lnTo>
                <a:lnTo>
                  <a:pt x="72" y="186"/>
                </a:lnTo>
                <a:lnTo>
                  <a:pt x="72" y="186"/>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64" name="Freeform 15"/>
          <p:cNvSpPr/>
          <p:nvPr userDrawn="1"/>
        </p:nvSpPr>
        <p:spPr bwMode="auto">
          <a:xfrm rot="3699723" flipH="1">
            <a:off x="7596850" y="1314751"/>
            <a:ext cx="565529" cy="500023"/>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dirty="0"/>
          </a:p>
        </p:txBody>
      </p:sp>
      <p:sp>
        <p:nvSpPr>
          <p:cNvPr id="465" name="Freeform 2518"/>
          <p:cNvSpPr/>
          <p:nvPr userDrawn="1"/>
        </p:nvSpPr>
        <p:spPr bwMode="auto">
          <a:xfrm rot="14066368" flipH="1">
            <a:off x="8191678" y="5654718"/>
            <a:ext cx="749760" cy="655639"/>
          </a:xfrm>
          <a:custGeom>
            <a:avLst/>
            <a:gdLst/>
            <a:ahLst/>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466" name="Freeform 2518"/>
          <p:cNvSpPr/>
          <p:nvPr userDrawn="1"/>
        </p:nvSpPr>
        <p:spPr bwMode="auto">
          <a:xfrm rot="20269318" flipH="1">
            <a:off x="11565444" y="5541257"/>
            <a:ext cx="427761" cy="374062"/>
          </a:xfrm>
          <a:custGeom>
            <a:avLst/>
            <a:gdLst/>
            <a:ahLst/>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nvGrpSpPr>
          <p:cNvPr id="467" name="组合 466"/>
          <p:cNvGrpSpPr/>
          <p:nvPr userDrawn="1"/>
        </p:nvGrpSpPr>
        <p:grpSpPr>
          <a:xfrm flipH="1">
            <a:off x="9745899" y="4988522"/>
            <a:ext cx="1104900" cy="588433"/>
            <a:chOff x="6148388" y="2366963"/>
            <a:chExt cx="828675" cy="441325"/>
          </a:xfrm>
          <a:solidFill>
            <a:schemeClr val="accent1"/>
          </a:solidFill>
        </p:grpSpPr>
        <p:sp>
          <p:nvSpPr>
            <p:cNvPr id="468"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9"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0"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1"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2"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3"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4"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5"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6"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7"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8"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9"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0"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1"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2"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3"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4"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5"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6"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7"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8"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9"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0"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1"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2"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3"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4"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5"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6"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7"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8"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9"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0"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1"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2"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3"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4"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5"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6"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7"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8"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9"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0"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1"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2"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3"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4"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5"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6"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7"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8"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9"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0"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1"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2"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3"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4"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5"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6"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7"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8"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9"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0"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1"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2"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533" name="Group 122"/>
          <p:cNvGrpSpPr>
            <a:grpSpLocks noChangeAspect="1"/>
          </p:cNvGrpSpPr>
          <p:nvPr userDrawn="1"/>
        </p:nvGrpSpPr>
        <p:grpSpPr bwMode="auto">
          <a:xfrm flipH="1">
            <a:off x="7362999" y="73594"/>
            <a:ext cx="788938" cy="861144"/>
            <a:chOff x="2158" y="2734"/>
            <a:chExt cx="1333" cy="1455"/>
          </a:xfrm>
          <a:solidFill>
            <a:schemeClr val="accent1"/>
          </a:solidFill>
        </p:grpSpPr>
        <p:sp>
          <p:nvSpPr>
            <p:cNvPr id="534" name="Freeform 124"/>
            <p:cNvSpPr>
              <a:spLocks noEditPoints="1"/>
            </p:cNvSpPr>
            <p:nvPr/>
          </p:nvSpPr>
          <p:spPr bwMode="auto">
            <a:xfrm>
              <a:off x="2611" y="2914"/>
              <a:ext cx="618" cy="675"/>
            </a:xfrm>
            <a:custGeom>
              <a:avLst/>
              <a:gdLst>
                <a:gd name="T0" fmla="*/ 224 w 260"/>
                <a:gd name="T1" fmla="*/ 117 h 284"/>
                <a:gd name="T2" fmla="*/ 163 w 260"/>
                <a:gd name="T3" fmla="*/ 5 h 284"/>
                <a:gd name="T4" fmla="*/ 127 w 260"/>
                <a:gd name="T5" fmla="*/ 36 h 284"/>
                <a:gd name="T6" fmla="*/ 38 w 260"/>
                <a:gd name="T7" fmla="*/ 216 h 284"/>
                <a:gd name="T8" fmla="*/ 39 w 260"/>
                <a:gd name="T9" fmla="*/ 217 h 284"/>
                <a:gd name="T10" fmla="*/ 127 w 260"/>
                <a:gd name="T11" fmla="*/ 283 h 284"/>
                <a:gd name="T12" fmla="*/ 98 w 260"/>
                <a:gd name="T13" fmla="*/ 247 h 284"/>
                <a:gd name="T14" fmla="*/ 150 w 260"/>
                <a:gd name="T15" fmla="*/ 280 h 284"/>
                <a:gd name="T16" fmla="*/ 103 w 260"/>
                <a:gd name="T17" fmla="*/ 248 h 284"/>
                <a:gd name="T18" fmla="*/ 175 w 260"/>
                <a:gd name="T19" fmla="*/ 274 h 284"/>
                <a:gd name="T20" fmla="*/ 133 w 260"/>
                <a:gd name="T21" fmla="*/ 248 h 284"/>
                <a:gd name="T22" fmla="*/ 194 w 260"/>
                <a:gd name="T23" fmla="*/ 258 h 284"/>
                <a:gd name="T24" fmla="*/ 162 w 260"/>
                <a:gd name="T25" fmla="*/ 240 h 284"/>
                <a:gd name="T26" fmla="*/ 214 w 260"/>
                <a:gd name="T27" fmla="*/ 244 h 284"/>
                <a:gd name="T28" fmla="*/ 187 w 260"/>
                <a:gd name="T29" fmla="*/ 225 h 284"/>
                <a:gd name="T30" fmla="*/ 228 w 260"/>
                <a:gd name="T31" fmla="*/ 224 h 284"/>
                <a:gd name="T32" fmla="*/ 205 w 260"/>
                <a:gd name="T33" fmla="*/ 208 h 284"/>
                <a:gd name="T34" fmla="*/ 250 w 260"/>
                <a:gd name="T35" fmla="*/ 202 h 284"/>
                <a:gd name="T36" fmla="*/ 223 w 260"/>
                <a:gd name="T37" fmla="*/ 183 h 284"/>
                <a:gd name="T38" fmla="*/ 226 w 260"/>
                <a:gd name="T39" fmla="*/ 121 h 284"/>
                <a:gd name="T40" fmla="*/ 259 w 260"/>
                <a:gd name="T41" fmla="*/ 133 h 284"/>
                <a:gd name="T42" fmla="*/ 181 w 260"/>
                <a:gd name="T43" fmla="*/ 56 h 284"/>
                <a:gd name="T44" fmla="*/ 167 w 260"/>
                <a:gd name="T45" fmla="*/ 14 h 284"/>
                <a:gd name="T46" fmla="*/ 173 w 260"/>
                <a:gd name="T47" fmla="*/ 216 h 284"/>
                <a:gd name="T48" fmla="*/ 177 w 260"/>
                <a:gd name="T49" fmla="*/ 221 h 284"/>
                <a:gd name="T50" fmla="*/ 149 w 260"/>
                <a:gd name="T51" fmla="*/ 232 h 284"/>
                <a:gd name="T52" fmla="*/ 149 w 260"/>
                <a:gd name="T53" fmla="*/ 235 h 284"/>
                <a:gd name="T54" fmla="*/ 117 w 260"/>
                <a:gd name="T55" fmla="*/ 235 h 284"/>
                <a:gd name="T56" fmla="*/ 120 w 260"/>
                <a:gd name="T57" fmla="*/ 240 h 284"/>
                <a:gd name="T58" fmla="*/ 17 w 260"/>
                <a:gd name="T59" fmla="*/ 137 h 284"/>
                <a:gd name="T60" fmla="*/ 130 w 260"/>
                <a:gd name="T61" fmla="*/ 39 h 284"/>
                <a:gd name="T62" fmla="*/ 221 w 260"/>
                <a:gd name="T63" fmla="*/ 14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0" h="284">
                  <a:moveTo>
                    <a:pt x="259" y="133"/>
                  </a:moveTo>
                  <a:cubicBezTo>
                    <a:pt x="246" y="130"/>
                    <a:pt x="235" y="125"/>
                    <a:pt x="224" y="117"/>
                  </a:cubicBezTo>
                  <a:cubicBezTo>
                    <a:pt x="217" y="96"/>
                    <a:pt x="204" y="77"/>
                    <a:pt x="187" y="62"/>
                  </a:cubicBezTo>
                  <a:cubicBezTo>
                    <a:pt x="196" y="40"/>
                    <a:pt x="188" y="11"/>
                    <a:pt x="163" y="5"/>
                  </a:cubicBezTo>
                  <a:cubicBezTo>
                    <a:pt x="145" y="0"/>
                    <a:pt x="126" y="14"/>
                    <a:pt x="128" y="33"/>
                  </a:cubicBezTo>
                  <a:cubicBezTo>
                    <a:pt x="127" y="34"/>
                    <a:pt x="127" y="35"/>
                    <a:pt x="127" y="36"/>
                  </a:cubicBezTo>
                  <a:cubicBezTo>
                    <a:pt x="84" y="19"/>
                    <a:pt x="40" y="47"/>
                    <a:pt x="21" y="86"/>
                  </a:cubicBezTo>
                  <a:cubicBezTo>
                    <a:pt x="0" y="128"/>
                    <a:pt x="4" y="182"/>
                    <a:pt x="38" y="216"/>
                  </a:cubicBezTo>
                  <a:cubicBezTo>
                    <a:pt x="38" y="216"/>
                    <a:pt x="38" y="216"/>
                    <a:pt x="38" y="217"/>
                  </a:cubicBezTo>
                  <a:cubicBezTo>
                    <a:pt x="38" y="217"/>
                    <a:pt x="38" y="217"/>
                    <a:pt x="39" y="217"/>
                  </a:cubicBezTo>
                  <a:cubicBezTo>
                    <a:pt x="65" y="242"/>
                    <a:pt x="95" y="265"/>
                    <a:pt x="126" y="284"/>
                  </a:cubicBezTo>
                  <a:cubicBezTo>
                    <a:pt x="127" y="284"/>
                    <a:pt x="128" y="283"/>
                    <a:pt x="127" y="283"/>
                  </a:cubicBezTo>
                  <a:cubicBezTo>
                    <a:pt x="105" y="267"/>
                    <a:pt x="83" y="251"/>
                    <a:pt x="62" y="235"/>
                  </a:cubicBezTo>
                  <a:cubicBezTo>
                    <a:pt x="73" y="241"/>
                    <a:pt x="85" y="245"/>
                    <a:pt x="98" y="247"/>
                  </a:cubicBezTo>
                  <a:cubicBezTo>
                    <a:pt x="104" y="251"/>
                    <a:pt x="110" y="255"/>
                    <a:pt x="115" y="258"/>
                  </a:cubicBezTo>
                  <a:cubicBezTo>
                    <a:pt x="127" y="265"/>
                    <a:pt x="139" y="273"/>
                    <a:pt x="150" y="280"/>
                  </a:cubicBezTo>
                  <a:cubicBezTo>
                    <a:pt x="151" y="280"/>
                    <a:pt x="152" y="279"/>
                    <a:pt x="151" y="278"/>
                  </a:cubicBezTo>
                  <a:cubicBezTo>
                    <a:pt x="135" y="268"/>
                    <a:pt x="119" y="258"/>
                    <a:pt x="103" y="248"/>
                  </a:cubicBezTo>
                  <a:cubicBezTo>
                    <a:pt x="112" y="249"/>
                    <a:pt x="121" y="249"/>
                    <a:pt x="130" y="248"/>
                  </a:cubicBezTo>
                  <a:cubicBezTo>
                    <a:pt x="144" y="259"/>
                    <a:pt x="158" y="267"/>
                    <a:pt x="175" y="274"/>
                  </a:cubicBezTo>
                  <a:cubicBezTo>
                    <a:pt x="176" y="274"/>
                    <a:pt x="176" y="272"/>
                    <a:pt x="175" y="272"/>
                  </a:cubicBezTo>
                  <a:cubicBezTo>
                    <a:pt x="160" y="265"/>
                    <a:pt x="146" y="257"/>
                    <a:pt x="133" y="248"/>
                  </a:cubicBezTo>
                  <a:cubicBezTo>
                    <a:pt x="142" y="247"/>
                    <a:pt x="151" y="244"/>
                    <a:pt x="159" y="241"/>
                  </a:cubicBezTo>
                  <a:cubicBezTo>
                    <a:pt x="171" y="248"/>
                    <a:pt x="182" y="253"/>
                    <a:pt x="194" y="258"/>
                  </a:cubicBezTo>
                  <a:cubicBezTo>
                    <a:pt x="196" y="258"/>
                    <a:pt x="197" y="256"/>
                    <a:pt x="195" y="256"/>
                  </a:cubicBezTo>
                  <a:cubicBezTo>
                    <a:pt x="184" y="251"/>
                    <a:pt x="173" y="246"/>
                    <a:pt x="162" y="240"/>
                  </a:cubicBezTo>
                  <a:cubicBezTo>
                    <a:pt x="170" y="236"/>
                    <a:pt x="178" y="232"/>
                    <a:pt x="185" y="226"/>
                  </a:cubicBezTo>
                  <a:cubicBezTo>
                    <a:pt x="195" y="232"/>
                    <a:pt x="204" y="239"/>
                    <a:pt x="214" y="244"/>
                  </a:cubicBezTo>
                  <a:cubicBezTo>
                    <a:pt x="215" y="245"/>
                    <a:pt x="216" y="243"/>
                    <a:pt x="215" y="243"/>
                  </a:cubicBezTo>
                  <a:cubicBezTo>
                    <a:pt x="206" y="237"/>
                    <a:pt x="197" y="231"/>
                    <a:pt x="187" y="225"/>
                  </a:cubicBezTo>
                  <a:cubicBezTo>
                    <a:pt x="193" y="221"/>
                    <a:pt x="199" y="216"/>
                    <a:pt x="204" y="210"/>
                  </a:cubicBezTo>
                  <a:cubicBezTo>
                    <a:pt x="212" y="215"/>
                    <a:pt x="220" y="219"/>
                    <a:pt x="228" y="224"/>
                  </a:cubicBezTo>
                  <a:cubicBezTo>
                    <a:pt x="229" y="224"/>
                    <a:pt x="231" y="223"/>
                    <a:pt x="229" y="222"/>
                  </a:cubicBezTo>
                  <a:cubicBezTo>
                    <a:pt x="221" y="217"/>
                    <a:pt x="213" y="213"/>
                    <a:pt x="205" y="208"/>
                  </a:cubicBezTo>
                  <a:cubicBezTo>
                    <a:pt x="212" y="201"/>
                    <a:pt x="218" y="193"/>
                    <a:pt x="222" y="184"/>
                  </a:cubicBezTo>
                  <a:cubicBezTo>
                    <a:pt x="231" y="190"/>
                    <a:pt x="241" y="196"/>
                    <a:pt x="250" y="202"/>
                  </a:cubicBezTo>
                  <a:cubicBezTo>
                    <a:pt x="251" y="202"/>
                    <a:pt x="252" y="201"/>
                    <a:pt x="251" y="200"/>
                  </a:cubicBezTo>
                  <a:cubicBezTo>
                    <a:pt x="242" y="194"/>
                    <a:pt x="232" y="188"/>
                    <a:pt x="223" y="183"/>
                  </a:cubicBezTo>
                  <a:cubicBezTo>
                    <a:pt x="228" y="170"/>
                    <a:pt x="231" y="156"/>
                    <a:pt x="230" y="142"/>
                  </a:cubicBezTo>
                  <a:cubicBezTo>
                    <a:pt x="229" y="135"/>
                    <a:pt x="228" y="128"/>
                    <a:pt x="226" y="121"/>
                  </a:cubicBezTo>
                  <a:cubicBezTo>
                    <a:pt x="235" y="128"/>
                    <a:pt x="247" y="133"/>
                    <a:pt x="258" y="135"/>
                  </a:cubicBezTo>
                  <a:cubicBezTo>
                    <a:pt x="260" y="135"/>
                    <a:pt x="260" y="134"/>
                    <a:pt x="259" y="133"/>
                  </a:cubicBezTo>
                  <a:close/>
                  <a:moveTo>
                    <a:pt x="167" y="14"/>
                  </a:moveTo>
                  <a:cubicBezTo>
                    <a:pt x="183" y="23"/>
                    <a:pt x="184" y="40"/>
                    <a:pt x="181" y="56"/>
                  </a:cubicBezTo>
                  <a:cubicBezTo>
                    <a:pt x="166" y="45"/>
                    <a:pt x="150" y="36"/>
                    <a:pt x="133" y="32"/>
                  </a:cubicBezTo>
                  <a:cubicBezTo>
                    <a:pt x="132" y="15"/>
                    <a:pt x="152" y="6"/>
                    <a:pt x="167" y="14"/>
                  </a:cubicBezTo>
                  <a:close/>
                  <a:moveTo>
                    <a:pt x="179" y="220"/>
                  </a:moveTo>
                  <a:cubicBezTo>
                    <a:pt x="177" y="219"/>
                    <a:pt x="175" y="217"/>
                    <a:pt x="173" y="216"/>
                  </a:cubicBezTo>
                  <a:cubicBezTo>
                    <a:pt x="172" y="215"/>
                    <a:pt x="171" y="217"/>
                    <a:pt x="172" y="218"/>
                  </a:cubicBezTo>
                  <a:cubicBezTo>
                    <a:pt x="174" y="219"/>
                    <a:pt x="176" y="220"/>
                    <a:pt x="177" y="221"/>
                  </a:cubicBezTo>
                  <a:cubicBezTo>
                    <a:pt x="169" y="226"/>
                    <a:pt x="161" y="231"/>
                    <a:pt x="152" y="234"/>
                  </a:cubicBezTo>
                  <a:cubicBezTo>
                    <a:pt x="151" y="233"/>
                    <a:pt x="150" y="233"/>
                    <a:pt x="149" y="232"/>
                  </a:cubicBezTo>
                  <a:cubicBezTo>
                    <a:pt x="148" y="231"/>
                    <a:pt x="147" y="233"/>
                    <a:pt x="148" y="234"/>
                  </a:cubicBezTo>
                  <a:cubicBezTo>
                    <a:pt x="148" y="234"/>
                    <a:pt x="149" y="235"/>
                    <a:pt x="149" y="235"/>
                  </a:cubicBezTo>
                  <a:cubicBezTo>
                    <a:pt x="140" y="238"/>
                    <a:pt x="132" y="239"/>
                    <a:pt x="123" y="240"/>
                  </a:cubicBezTo>
                  <a:cubicBezTo>
                    <a:pt x="121" y="238"/>
                    <a:pt x="119" y="237"/>
                    <a:pt x="117" y="235"/>
                  </a:cubicBezTo>
                  <a:cubicBezTo>
                    <a:pt x="116" y="234"/>
                    <a:pt x="114" y="236"/>
                    <a:pt x="115" y="236"/>
                  </a:cubicBezTo>
                  <a:cubicBezTo>
                    <a:pt x="117" y="238"/>
                    <a:pt x="118" y="239"/>
                    <a:pt x="120" y="240"/>
                  </a:cubicBezTo>
                  <a:cubicBezTo>
                    <a:pt x="117" y="240"/>
                    <a:pt x="115" y="240"/>
                    <a:pt x="112" y="240"/>
                  </a:cubicBezTo>
                  <a:cubicBezTo>
                    <a:pt x="58" y="238"/>
                    <a:pt x="16" y="192"/>
                    <a:pt x="17" y="137"/>
                  </a:cubicBezTo>
                  <a:cubicBezTo>
                    <a:pt x="19" y="79"/>
                    <a:pt x="66" y="27"/>
                    <a:pt x="127" y="42"/>
                  </a:cubicBezTo>
                  <a:cubicBezTo>
                    <a:pt x="129" y="42"/>
                    <a:pt x="130" y="41"/>
                    <a:pt x="130" y="39"/>
                  </a:cubicBezTo>
                  <a:cubicBezTo>
                    <a:pt x="130" y="40"/>
                    <a:pt x="132" y="40"/>
                    <a:pt x="133" y="40"/>
                  </a:cubicBezTo>
                  <a:cubicBezTo>
                    <a:pt x="177" y="55"/>
                    <a:pt x="221" y="99"/>
                    <a:pt x="221" y="149"/>
                  </a:cubicBezTo>
                  <a:cubicBezTo>
                    <a:pt x="222" y="178"/>
                    <a:pt x="204" y="203"/>
                    <a:pt x="179"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25"/>
            <p:cNvSpPr>
              <a:spLocks noEditPoints="1"/>
            </p:cNvSpPr>
            <p:nvPr/>
          </p:nvSpPr>
          <p:spPr bwMode="auto">
            <a:xfrm>
              <a:off x="2690" y="3012"/>
              <a:ext cx="409" cy="465"/>
            </a:xfrm>
            <a:custGeom>
              <a:avLst/>
              <a:gdLst>
                <a:gd name="T0" fmla="*/ 171 w 172"/>
                <a:gd name="T1" fmla="*/ 95 h 196"/>
                <a:gd name="T2" fmla="*/ 168 w 172"/>
                <a:gd name="T3" fmla="*/ 83 h 196"/>
                <a:gd name="T4" fmla="*/ 159 w 172"/>
                <a:gd name="T5" fmla="*/ 58 h 196"/>
                <a:gd name="T6" fmla="*/ 4 w 172"/>
                <a:gd name="T7" fmla="*/ 87 h 196"/>
                <a:gd name="T8" fmla="*/ 5 w 172"/>
                <a:gd name="T9" fmla="*/ 100 h 196"/>
                <a:gd name="T10" fmla="*/ 6 w 172"/>
                <a:gd name="T11" fmla="*/ 105 h 196"/>
                <a:gd name="T12" fmla="*/ 132 w 172"/>
                <a:gd name="T13" fmla="*/ 174 h 196"/>
                <a:gd name="T14" fmla="*/ 140 w 172"/>
                <a:gd name="T15" fmla="*/ 166 h 196"/>
                <a:gd name="T16" fmla="*/ 170 w 172"/>
                <a:gd name="T17" fmla="*/ 98 h 196"/>
                <a:gd name="T18" fmla="*/ 99 w 172"/>
                <a:gd name="T19" fmla="*/ 43 h 196"/>
                <a:gd name="T20" fmla="*/ 158 w 172"/>
                <a:gd name="T21" fmla="*/ 80 h 196"/>
                <a:gd name="T22" fmla="*/ 158 w 172"/>
                <a:gd name="T23" fmla="*/ 80 h 196"/>
                <a:gd name="T24" fmla="*/ 108 w 172"/>
                <a:gd name="T25" fmla="*/ 18 h 196"/>
                <a:gd name="T26" fmla="*/ 91 w 172"/>
                <a:gd name="T27" fmla="*/ 15 h 196"/>
                <a:gd name="T28" fmla="*/ 73 w 172"/>
                <a:gd name="T29" fmla="*/ 15 h 196"/>
                <a:gd name="T30" fmla="*/ 69 w 172"/>
                <a:gd name="T31" fmla="*/ 18 h 196"/>
                <a:gd name="T32" fmla="*/ 56 w 172"/>
                <a:gd name="T33" fmla="*/ 29 h 196"/>
                <a:gd name="T34" fmla="*/ 39 w 172"/>
                <a:gd name="T35" fmla="*/ 32 h 196"/>
                <a:gd name="T36" fmla="*/ 42 w 172"/>
                <a:gd name="T37" fmla="*/ 45 h 196"/>
                <a:gd name="T38" fmla="*/ 27 w 172"/>
                <a:gd name="T39" fmla="*/ 49 h 196"/>
                <a:gd name="T40" fmla="*/ 21 w 172"/>
                <a:gd name="T41" fmla="*/ 64 h 196"/>
                <a:gd name="T42" fmla="*/ 105 w 172"/>
                <a:gd name="T43" fmla="*/ 149 h 196"/>
                <a:gd name="T44" fmla="*/ 24 w 172"/>
                <a:gd name="T45" fmla="*/ 80 h 196"/>
                <a:gd name="T46" fmla="*/ 21 w 172"/>
                <a:gd name="T47" fmla="*/ 83 h 196"/>
                <a:gd name="T48" fmla="*/ 100 w 172"/>
                <a:gd name="T49" fmla="*/ 158 h 196"/>
                <a:gd name="T50" fmla="*/ 13 w 172"/>
                <a:gd name="T51" fmla="*/ 92 h 196"/>
                <a:gd name="T52" fmla="*/ 55 w 172"/>
                <a:gd name="T53" fmla="*/ 75 h 196"/>
                <a:gd name="T54" fmla="*/ 13 w 172"/>
                <a:gd name="T55" fmla="*/ 99 h 196"/>
                <a:gd name="T56" fmla="*/ 14 w 172"/>
                <a:gd name="T57" fmla="*/ 105 h 196"/>
                <a:gd name="T58" fmla="*/ 46 w 172"/>
                <a:gd name="T59" fmla="*/ 153 h 196"/>
                <a:gd name="T60" fmla="*/ 76 w 172"/>
                <a:gd name="T61" fmla="*/ 179 h 196"/>
                <a:gd name="T62" fmla="*/ 33 w 172"/>
                <a:gd name="T63" fmla="*/ 152 h 196"/>
                <a:gd name="T64" fmla="*/ 22 w 172"/>
                <a:gd name="T65" fmla="*/ 136 h 196"/>
                <a:gd name="T66" fmla="*/ 25 w 172"/>
                <a:gd name="T67" fmla="*/ 143 h 196"/>
                <a:gd name="T68" fmla="*/ 19 w 172"/>
                <a:gd name="T69" fmla="*/ 127 h 196"/>
                <a:gd name="T70" fmla="*/ 55 w 172"/>
                <a:gd name="T71" fmla="*/ 154 h 196"/>
                <a:gd name="T72" fmla="*/ 15 w 172"/>
                <a:gd name="T73" fmla="*/ 109 h 196"/>
                <a:gd name="T74" fmla="*/ 88 w 172"/>
                <a:gd name="T75" fmla="*/ 161 h 196"/>
                <a:gd name="T76" fmla="*/ 30 w 172"/>
                <a:gd name="T77" fmla="*/ 108 h 196"/>
                <a:gd name="T78" fmla="*/ 89 w 172"/>
                <a:gd name="T79" fmla="*/ 178 h 196"/>
                <a:gd name="T80" fmla="*/ 122 w 172"/>
                <a:gd name="T81" fmla="*/ 166 h 196"/>
                <a:gd name="T82" fmla="*/ 132 w 172"/>
                <a:gd name="T83" fmla="*/ 160 h 196"/>
                <a:gd name="T84" fmla="*/ 144 w 172"/>
                <a:gd name="T85" fmla="*/ 151 h 196"/>
                <a:gd name="T86" fmla="*/ 153 w 172"/>
                <a:gd name="T87" fmla="*/ 140 h 196"/>
                <a:gd name="T88" fmla="*/ 155 w 172"/>
                <a:gd name="T89" fmla="*/ 136 h 196"/>
                <a:gd name="T90" fmla="*/ 154 w 172"/>
                <a:gd name="T91" fmla="*/ 121 h 196"/>
                <a:gd name="T92" fmla="*/ 162 w 172"/>
                <a:gd name="T93" fmla="*/ 11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196">
                  <a:moveTo>
                    <a:pt x="171" y="95"/>
                  </a:moveTo>
                  <a:cubicBezTo>
                    <a:pt x="171" y="95"/>
                    <a:pt x="171" y="95"/>
                    <a:pt x="171" y="95"/>
                  </a:cubicBezTo>
                  <a:cubicBezTo>
                    <a:pt x="171" y="95"/>
                    <a:pt x="171" y="95"/>
                    <a:pt x="171" y="95"/>
                  </a:cubicBezTo>
                  <a:cubicBezTo>
                    <a:pt x="171" y="95"/>
                    <a:pt x="171" y="95"/>
                    <a:pt x="171" y="95"/>
                  </a:cubicBezTo>
                  <a:cubicBezTo>
                    <a:pt x="170" y="95"/>
                    <a:pt x="170" y="94"/>
                    <a:pt x="170" y="94"/>
                  </a:cubicBezTo>
                  <a:cubicBezTo>
                    <a:pt x="169" y="90"/>
                    <a:pt x="169" y="87"/>
                    <a:pt x="168" y="83"/>
                  </a:cubicBezTo>
                  <a:cubicBezTo>
                    <a:pt x="166" y="76"/>
                    <a:pt x="164" y="70"/>
                    <a:pt x="161" y="63"/>
                  </a:cubicBezTo>
                  <a:cubicBezTo>
                    <a:pt x="162" y="62"/>
                    <a:pt x="162" y="61"/>
                    <a:pt x="161" y="60"/>
                  </a:cubicBezTo>
                  <a:cubicBezTo>
                    <a:pt x="160" y="59"/>
                    <a:pt x="159" y="58"/>
                    <a:pt x="159" y="58"/>
                  </a:cubicBezTo>
                  <a:cubicBezTo>
                    <a:pt x="142" y="25"/>
                    <a:pt x="109" y="0"/>
                    <a:pt x="71" y="8"/>
                  </a:cubicBezTo>
                  <a:cubicBezTo>
                    <a:pt x="28" y="7"/>
                    <a:pt x="6" y="46"/>
                    <a:pt x="5" y="87"/>
                  </a:cubicBezTo>
                  <a:cubicBezTo>
                    <a:pt x="5" y="87"/>
                    <a:pt x="4" y="87"/>
                    <a:pt x="4" y="87"/>
                  </a:cubicBezTo>
                  <a:cubicBezTo>
                    <a:pt x="2" y="86"/>
                    <a:pt x="0" y="89"/>
                    <a:pt x="2" y="90"/>
                  </a:cubicBezTo>
                  <a:cubicBezTo>
                    <a:pt x="3" y="91"/>
                    <a:pt x="4" y="92"/>
                    <a:pt x="5" y="92"/>
                  </a:cubicBezTo>
                  <a:cubicBezTo>
                    <a:pt x="5" y="95"/>
                    <a:pt x="5" y="97"/>
                    <a:pt x="5" y="100"/>
                  </a:cubicBezTo>
                  <a:cubicBezTo>
                    <a:pt x="5" y="100"/>
                    <a:pt x="5" y="100"/>
                    <a:pt x="4" y="99"/>
                  </a:cubicBezTo>
                  <a:cubicBezTo>
                    <a:pt x="3" y="99"/>
                    <a:pt x="1" y="101"/>
                    <a:pt x="2" y="102"/>
                  </a:cubicBezTo>
                  <a:cubicBezTo>
                    <a:pt x="3" y="103"/>
                    <a:pt x="4" y="104"/>
                    <a:pt x="6" y="105"/>
                  </a:cubicBezTo>
                  <a:cubicBezTo>
                    <a:pt x="11" y="152"/>
                    <a:pt x="41" y="196"/>
                    <a:pt x="93" y="186"/>
                  </a:cubicBezTo>
                  <a:cubicBezTo>
                    <a:pt x="105" y="184"/>
                    <a:pt x="118" y="179"/>
                    <a:pt x="130" y="172"/>
                  </a:cubicBezTo>
                  <a:cubicBezTo>
                    <a:pt x="131" y="173"/>
                    <a:pt x="132" y="173"/>
                    <a:pt x="132" y="174"/>
                  </a:cubicBezTo>
                  <a:cubicBezTo>
                    <a:pt x="134" y="175"/>
                    <a:pt x="136" y="172"/>
                    <a:pt x="135" y="171"/>
                  </a:cubicBezTo>
                  <a:cubicBezTo>
                    <a:pt x="134" y="170"/>
                    <a:pt x="134" y="170"/>
                    <a:pt x="134" y="170"/>
                  </a:cubicBezTo>
                  <a:cubicBezTo>
                    <a:pt x="136" y="168"/>
                    <a:pt x="138" y="167"/>
                    <a:pt x="140" y="166"/>
                  </a:cubicBezTo>
                  <a:cubicBezTo>
                    <a:pt x="141" y="167"/>
                    <a:pt x="144" y="165"/>
                    <a:pt x="143" y="163"/>
                  </a:cubicBezTo>
                  <a:cubicBezTo>
                    <a:pt x="149" y="159"/>
                    <a:pt x="154" y="154"/>
                    <a:pt x="158" y="148"/>
                  </a:cubicBezTo>
                  <a:cubicBezTo>
                    <a:pt x="169" y="133"/>
                    <a:pt x="172" y="116"/>
                    <a:pt x="170" y="98"/>
                  </a:cubicBezTo>
                  <a:cubicBezTo>
                    <a:pt x="171" y="98"/>
                    <a:pt x="172" y="97"/>
                    <a:pt x="171" y="95"/>
                  </a:cubicBezTo>
                  <a:close/>
                  <a:moveTo>
                    <a:pt x="162" y="108"/>
                  </a:moveTo>
                  <a:cubicBezTo>
                    <a:pt x="141" y="86"/>
                    <a:pt x="120" y="65"/>
                    <a:pt x="99" y="43"/>
                  </a:cubicBezTo>
                  <a:cubicBezTo>
                    <a:pt x="120" y="60"/>
                    <a:pt x="141" y="76"/>
                    <a:pt x="161" y="93"/>
                  </a:cubicBezTo>
                  <a:cubicBezTo>
                    <a:pt x="162" y="98"/>
                    <a:pt x="162" y="103"/>
                    <a:pt x="162" y="108"/>
                  </a:cubicBezTo>
                  <a:close/>
                  <a:moveTo>
                    <a:pt x="158" y="80"/>
                  </a:moveTo>
                  <a:cubicBezTo>
                    <a:pt x="145" y="64"/>
                    <a:pt x="130" y="50"/>
                    <a:pt x="115" y="36"/>
                  </a:cubicBezTo>
                  <a:cubicBezTo>
                    <a:pt x="127" y="44"/>
                    <a:pt x="138" y="51"/>
                    <a:pt x="150" y="58"/>
                  </a:cubicBezTo>
                  <a:cubicBezTo>
                    <a:pt x="153" y="65"/>
                    <a:pt x="156" y="72"/>
                    <a:pt x="158" y="80"/>
                  </a:cubicBezTo>
                  <a:close/>
                  <a:moveTo>
                    <a:pt x="79" y="15"/>
                  </a:moveTo>
                  <a:cubicBezTo>
                    <a:pt x="81" y="15"/>
                    <a:pt x="82" y="14"/>
                    <a:pt x="82" y="13"/>
                  </a:cubicBezTo>
                  <a:cubicBezTo>
                    <a:pt x="91" y="13"/>
                    <a:pt x="100" y="15"/>
                    <a:pt x="108" y="18"/>
                  </a:cubicBezTo>
                  <a:cubicBezTo>
                    <a:pt x="108" y="19"/>
                    <a:pt x="108" y="20"/>
                    <a:pt x="108" y="20"/>
                  </a:cubicBezTo>
                  <a:cubicBezTo>
                    <a:pt x="116" y="27"/>
                    <a:pt x="124" y="34"/>
                    <a:pt x="132" y="41"/>
                  </a:cubicBezTo>
                  <a:cubicBezTo>
                    <a:pt x="118" y="32"/>
                    <a:pt x="105" y="23"/>
                    <a:pt x="91" y="15"/>
                  </a:cubicBezTo>
                  <a:cubicBezTo>
                    <a:pt x="89" y="13"/>
                    <a:pt x="86" y="17"/>
                    <a:pt x="88" y="19"/>
                  </a:cubicBezTo>
                  <a:cubicBezTo>
                    <a:pt x="110" y="38"/>
                    <a:pt x="132" y="57"/>
                    <a:pt x="151" y="79"/>
                  </a:cubicBezTo>
                  <a:cubicBezTo>
                    <a:pt x="125" y="58"/>
                    <a:pt x="99" y="36"/>
                    <a:pt x="73" y="15"/>
                  </a:cubicBezTo>
                  <a:cubicBezTo>
                    <a:pt x="75" y="15"/>
                    <a:pt x="77" y="15"/>
                    <a:pt x="79" y="15"/>
                  </a:cubicBezTo>
                  <a:close/>
                  <a:moveTo>
                    <a:pt x="68" y="15"/>
                  </a:moveTo>
                  <a:cubicBezTo>
                    <a:pt x="68" y="16"/>
                    <a:pt x="68" y="17"/>
                    <a:pt x="69" y="18"/>
                  </a:cubicBezTo>
                  <a:cubicBezTo>
                    <a:pt x="89" y="38"/>
                    <a:pt x="109" y="59"/>
                    <a:pt x="129" y="80"/>
                  </a:cubicBezTo>
                  <a:cubicBezTo>
                    <a:pt x="106" y="61"/>
                    <a:pt x="83" y="43"/>
                    <a:pt x="58" y="25"/>
                  </a:cubicBezTo>
                  <a:cubicBezTo>
                    <a:pt x="56" y="24"/>
                    <a:pt x="54" y="27"/>
                    <a:pt x="56" y="29"/>
                  </a:cubicBezTo>
                  <a:cubicBezTo>
                    <a:pt x="68" y="43"/>
                    <a:pt x="81" y="56"/>
                    <a:pt x="95" y="70"/>
                  </a:cubicBezTo>
                  <a:cubicBezTo>
                    <a:pt x="77" y="56"/>
                    <a:pt x="60" y="42"/>
                    <a:pt x="42" y="29"/>
                  </a:cubicBezTo>
                  <a:cubicBezTo>
                    <a:pt x="40" y="27"/>
                    <a:pt x="37" y="30"/>
                    <a:pt x="39" y="32"/>
                  </a:cubicBezTo>
                  <a:cubicBezTo>
                    <a:pt x="54" y="47"/>
                    <a:pt x="70" y="61"/>
                    <a:pt x="85" y="76"/>
                  </a:cubicBezTo>
                  <a:cubicBezTo>
                    <a:pt x="72" y="65"/>
                    <a:pt x="59" y="53"/>
                    <a:pt x="45" y="42"/>
                  </a:cubicBezTo>
                  <a:cubicBezTo>
                    <a:pt x="43" y="40"/>
                    <a:pt x="40" y="43"/>
                    <a:pt x="42" y="45"/>
                  </a:cubicBezTo>
                  <a:cubicBezTo>
                    <a:pt x="72" y="74"/>
                    <a:pt x="101" y="104"/>
                    <a:pt x="127" y="136"/>
                  </a:cubicBezTo>
                  <a:cubicBezTo>
                    <a:pt x="95" y="106"/>
                    <a:pt x="62" y="76"/>
                    <a:pt x="30" y="46"/>
                  </a:cubicBezTo>
                  <a:cubicBezTo>
                    <a:pt x="28" y="44"/>
                    <a:pt x="25" y="47"/>
                    <a:pt x="27" y="49"/>
                  </a:cubicBezTo>
                  <a:cubicBezTo>
                    <a:pt x="51" y="79"/>
                    <a:pt x="78" y="106"/>
                    <a:pt x="106" y="133"/>
                  </a:cubicBezTo>
                  <a:cubicBezTo>
                    <a:pt x="77" y="110"/>
                    <a:pt x="50" y="86"/>
                    <a:pt x="23" y="61"/>
                  </a:cubicBezTo>
                  <a:cubicBezTo>
                    <a:pt x="22" y="59"/>
                    <a:pt x="19" y="62"/>
                    <a:pt x="21" y="64"/>
                  </a:cubicBezTo>
                  <a:cubicBezTo>
                    <a:pt x="38" y="82"/>
                    <a:pt x="55" y="100"/>
                    <a:pt x="72" y="117"/>
                  </a:cubicBezTo>
                  <a:cubicBezTo>
                    <a:pt x="81" y="126"/>
                    <a:pt x="90" y="135"/>
                    <a:pt x="99" y="143"/>
                  </a:cubicBezTo>
                  <a:cubicBezTo>
                    <a:pt x="100" y="144"/>
                    <a:pt x="102" y="147"/>
                    <a:pt x="105" y="149"/>
                  </a:cubicBezTo>
                  <a:cubicBezTo>
                    <a:pt x="95" y="141"/>
                    <a:pt x="84" y="133"/>
                    <a:pt x="75" y="125"/>
                  </a:cubicBezTo>
                  <a:cubicBezTo>
                    <a:pt x="60" y="113"/>
                    <a:pt x="46" y="100"/>
                    <a:pt x="32" y="87"/>
                  </a:cubicBezTo>
                  <a:cubicBezTo>
                    <a:pt x="29" y="84"/>
                    <a:pt x="25" y="80"/>
                    <a:pt x="24" y="80"/>
                  </a:cubicBezTo>
                  <a:cubicBezTo>
                    <a:pt x="22" y="78"/>
                    <a:pt x="20" y="76"/>
                    <a:pt x="18" y="75"/>
                  </a:cubicBezTo>
                  <a:cubicBezTo>
                    <a:pt x="16" y="73"/>
                    <a:pt x="13" y="76"/>
                    <a:pt x="15" y="77"/>
                  </a:cubicBezTo>
                  <a:cubicBezTo>
                    <a:pt x="17" y="79"/>
                    <a:pt x="19" y="81"/>
                    <a:pt x="21" y="83"/>
                  </a:cubicBezTo>
                  <a:cubicBezTo>
                    <a:pt x="22" y="84"/>
                    <a:pt x="23" y="86"/>
                    <a:pt x="25" y="87"/>
                  </a:cubicBezTo>
                  <a:cubicBezTo>
                    <a:pt x="41" y="102"/>
                    <a:pt x="56" y="117"/>
                    <a:pt x="71" y="131"/>
                  </a:cubicBezTo>
                  <a:cubicBezTo>
                    <a:pt x="81" y="140"/>
                    <a:pt x="90" y="149"/>
                    <a:pt x="100" y="158"/>
                  </a:cubicBezTo>
                  <a:cubicBezTo>
                    <a:pt x="102" y="161"/>
                    <a:pt x="104" y="163"/>
                    <a:pt x="107" y="165"/>
                  </a:cubicBezTo>
                  <a:cubicBezTo>
                    <a:pt x="105" y="164"/>
                    <a:pt x="103" y="162"/>
                    <a:pt x="103" y="162"/>
                  </a:cubicBezTo>
                  <a:cubicBezTo>
                    <a:pt x="71" y="141"/>
                    <a:pt x="46" y="112"/>
                    <a:pt x="13" y="92"/>
                  </a:cubicBezTo>
                  <a:cubicBezTo>
                    <a:pt x="13" y="55"/>
                    <a:pt x="30" y="19"/>
                    <a:pt x="68" y="15"/>
                  </a:cubicBezTo>
                  <a:close/>
                  <a:moveTo>
                    <a:pt x="136" y="157"/>
                  </a:moveTo>
                  <a:cubicBezTo>
                    <a:pt x="108" y="130"/>
                    <a:pt x="80" y="103"/>
                    <a:pt x="55" y="75"/>
                  </a:cubicBezTo>
                  <a:cubicBezTo>
                    <a:pt x="83" y="101"/>
                    <a:pt x="111" y="128"/>
                    <a:pt x="140" y="154"/>
                  </a:cubicBezTo>
                  <a:cubicBezTo>
                    <a:pt x="139" y="155"/>
                    <a:pt x="138" y="156"/>
                    <a:pt x="136" y="157"/>
                  </a:cubicBezTo>
                  <a:close/>
                  <a:moveTo>
                    <a:pt x="13" y="99"/>
                  </a:moveTo>
                  <a:cubicBezTo>
                    <a:pt x="25" y="109"/>
                    <a:pt x="36" y="118"/>
                    <a:pt x="47" y="128"/>
                  </a:cubicBezTo>
                  <a:cubicBezTo>
                    <a:pt x="47" y="128"/>
                    <a:pt x="47" y="128"/>
                    <a:pt x="47" y="128"/>
                  </a:cubicBezTo>
                  <a:cubicBezTo>
                    <a:pt x="37" y="120"/>
                    <a:pt x="25" y="113"/>
                    <a:pt x="14" y="105"/>
                  </a:cubicBezTo>
                  <a:cubicBezTo>
                    <a:pt x="14" y="103"/>
                    <a:pt x="14" y="101"/>
                    <a:pt x="13" y="99"/>
                  </a:cubicBezTo>
                  <a:close/>
                  <a:moveTo>
                    <a:pt x="76" y="179"/>
                  </a:moveTo>
                  <a:cubicBezTo>
                    <a:pt x="66" y="170"/>
                    <a:pt x="56" y="161"/>
                    <a:pt x="46" y="153"/>
                  </a:cubicBezTo>
                  <a:cubicBezTo>
                    <a:pt x="45" y="151"/>
                    <a:pt x="42" y="149"/>
                    <a:pt x="39" y="146"/>
                  </a:cubicBezTo>
                  <a:cubicBezTo>
                    <a:pt x="54" y="157"/>
                    <a:pt x="74" y="171"/>
                    <a:pt x="84" y="179"/>
                  </a:cubicBezTo>
                  <a:cubicBezTo>
                    <a:pt x="81" y="179"/>
                    <a:pt x="78" y="179"/>
                    <a:pt x="76" y="179"/>
                  </a:cubicBezTo>
                  <a:close/>
                  <a:moveTo>
                    <a:pt x="52" y="171"/>
                  </a:moveTo>
                  <a:cubicBezTo>
                    <a:pt x="48" y="169"/>
                    <a:pt x="45" y="166"/>
                    <a:pt x="42" y="163"/>
                  </a:cubicBezTo>
                  <a:cubicBezTo>
                    <a:pt x="40" y="160"/>
                    <a:pt x="25" y="148"/>
                    <a:pt x="33" y="152"/>
                  </a:cubicBezTo>
                  <a:cubicBezTo>
                    <a:pt x="46" y="158"/>
                    <a:pt x="58" y="168"/>
                    <a:pt x="69" y="178"/>
                  </a:cubicBezTo>
                  <a:cubicBezTo>
                    <a:pt x="63" y="177"/>
                    <a:pt x="57" y="174"/>
                    <a:pt x="52" y="171"/>
                  </a:cubicBezTo>
                  <a:close/>
                  <a:moveTo>
                    <a:pt x="22" y="136"/>
                  </a:moveTo>
                  <a:cubicBezTo>
                    <a:pt x="29" y="143"/>
                    <a:pt x="37" y="150"/>
                    <a:pt x="44" y="156"/>
                  </a:cubicBezTo>
                  <a:cubicBezTo>
                    <a:pt x="38" y="152"/>
                    <a:pt x="32" y="147"/>
                    <a:pt x="26" y="143"/>
                  </a:cubicBezTo>
                  <a:cubicBezTo>
                    <a:pt x="26" y="143"/>
                    <a:pt x="25" y="143"/>
                    <a:pt x="25" y="143"/>
                  </a:cubicBezTo>
                  <a:cubicBezTo>
                    <a:pt x="24" y="140"/>
                    <a:pt x="23" y="138"/>
                    <a:pt x="22" y="136"/>
                  </a:cubicBezTo>
                  <a:close/>
                  <a:moveTo>
                    <a:pt x="55" y="154"/>
                  </a:moveTo>
                  <a:cubicBezTo>
                    <a:pt x="43" y="145"/>
                    <a:pt x="31" y="136"/>
                    <a:pt x="19" y="127"/>
                  </a:cubicBezTo>
                  <a:cubicBezTo>
                    <a:pt x="18" y="123"/>
                    <a:pt x="16" y="119"/>
                    <a:pt x="16" y="115"/>
                  </a:cubicBezTo>
                  <a:cubicBezTo>
                    <a:pt x="30" y="129"/>
                    <a:pt x="44" y="143"/>
                    <a:pt x="59" y="157"/>
                  </a:cubicBezTo>
                  <a:lnTo>
                    <a:pt x="55" y="154"/>
                  </a:lnTo>
                  <a:close/>
                  <a:moveTo>
                    <a:pt x="89" y="178"/>
                  </a:moveTo>
                  <a:cubicBezTo>
                    <a:pt x="65" y="155"/>
                    <a:pt x="40" y="129"/>
                    <a:pt x="15" y="109"/>
                  </a:cubicBezTo>
                  <a:cubicBezTo>
                    <a:pt x="15" y="109"/>
                    <a:pt x="15" y="109"/>
                    <a:pt x="15" y="109"/>
                  </a:cubicBezTo>
                  <a:cubicBezTo>
                    <a:pt x="39" y="127"/>
                    <a:pt x="67" y="147"/>
                    <a:pt x="91" y="168"/>
                  </a:cubicBezTo>
                  <a:cubicBezTo>
                    <a:pt x="93" y="170"/>
                    <a:pt x="95" y="167"/>
                    <a:pt x="93" y="166"/>
                  </a:cubicBezTo>
                  <a:cubicBezTo>
                    <a:pt x="92" y="164"/>
                    <a:pt x="90" y="162"/>
                    <a:pt x="88" y="161"/>
                  </a:cubicBezTo>
                  <a:cubicBezTo>
                    <a:pt x="88" y="159"/>
                    <a:pt x="83" y="155"/>
                    <a:pt x="77" y="150"/>
                  </a:cubicBezTo>
                  <a:cubicBezTo>
                    <a:pt x="65" y="139"/>
                    <a:pt x="54" y="128"/>
                    <a:pt x="42" y="118"/>
                  </a:cubicBezTo>
                  <a:cubicBezTo>
                    <a:pt x="38" y="115"/>
                    <a:pt x="34" y="111"/>
                    <a:pt x="30" y="108"/>
                  </a:cubicBezTo>
                  <a:cubicBezTo>
                    <a:pt x="58" y="128"/>
                    <a:pt x="82" y="153"/>
                    <a:pt x="111" y="172"/>
                  </a:cubicBezTo>
                  <a:cubicBezTo>
                    <a:pt x="107" y="173"/>
                    <a:pt x="104" y="174"/>
                    <a:pt x="101" y="175"/>
                  </a:cubicBezTo>
                  <a:cubicBezTo>
                    <a:pt x="97" y="176"/>
                    <a:pt x="93" y="177"/>
                    <a:pt x="89" y="178"/>
                  </a:cubicBezTo>
                  <a:close/>
                  <a:moveTo>
                    <a:pt x="116" y="169"/>
                  </a:moveTo>
                  <a:cubicBezTo>
                    <a:pt x="104" y="157"/>
                    <a:pt x="91" y="145"/>
                    <a:pt x="79" y="133"/>
                  </a:cubicBezTo>
                  <a:cubicBezTo>
                    <a:pt x="93" y="145"/>
                    <a:pt x="107" y="156"/>
                    <a:pt x="122" y="166"/>
                  </a:cubicBezTo>
                  <a:cubicBezTo>
                    <a:pt x="120" y="167"/>
                    <a:pt x="118" y="168"/>
                    <a:pt x="116" y="169"/>
                  </a:cubicBezTo>
                  <a:close/>
                  <a:moveTo>
                    <a:pt x="65" y="104"/>
                  </a:moveTo>
                  <a:cubicBezTo>
                    <a:pt x="87" y="123"/>
                    <a:pt x="109" y="142"/>
                    <a:pt x="132" y="160"/>
                  </a:cubicBezTo>
                  <a:cubicBezTo>
                    <a:pt x="131" y="161"/>
                    <a:pt x="129" y="162"/>
                    <a:pt x="127" y="163"/>
                  </a:cubicBezTo>
                  <a:cubicBezTo>
                    <a:pt x="106" y="144"/>
                    <a:pt x="85" y="124"/>
                    <a:pt x="65" y="104"/>
                  </a:cubicBezTo>
                  <a:close/>
                  <a:moveTo>
                    <a:pt x="144" y="151"/>
                  </a:moveTo>
                  <a:cubicBezTo>
                    <a:pt x="126" y="126"/>
                    <a:pt x="105" y="103"/>
                    <a:pt x="84" y="81"/>
                  </a:cubicBezTo>
                  <a:cubicBezTo>
                    <a:pt x="107" y="101"/>
                    <a:pt x="129" y="120"/>
                    <a:pt x="151" y="139"/>
                  </a:cubicBezTo>
                  <a:cubicBezTo>
                    <a:pt x="152" y="140"/>
                    <a:pt x="153" y="140"/>
                    <a:pt x="153" y="140"/>
                  </a:cubicBezTo>
                  <a:cubicBezTo>
                    <a:pt x="150" y="144"/>
                    <a:pt x="147" y="148"/>
                    <a:pt x="144" y="151"/>
                  </a:cubicBezTo>
                  <a:close/>
                  <a:moveTo>
                    <a:pt x="155" y="137"/>
                  </a:moveTo>
                  <a:cubicBezTo>
                    <a:pt x="155" y="137"/>
                    <a:pt x="155" y="136"/>
                    <a:pt x="155" y="136"/>
                  </a:cubicBezTo>
                  <a:cubicBezTo>
                    <a:pt x="127" y="110"/>
                    <a:pt x="100" y="84"/>
                    <a:pt x="73" y="58"/>
                  </a:cubicBezTo>
                  <a:cubicBezTo>
                    <a:pt x="100" y="79"/>
                    <a:pt x="126" y="101"/>
                    <a:pt x="151" y="124"/>
                  </a:cubicBezTo>
                  <a:cubicBezTo>
                    <a:pt x="153" y="126"/>
                    <a:pt x="156" y="123"/>
                    <a:pt x="154" y="121"/>
                  </a:cubicBezTo>
                  <a:cubicBezTo>
                    <a:pt x="127" y="96"/>
                    <a:pt x="101" y="71"/>
                    <a:pt x="76" y="45"/>
                  </a:cubicBezTo>
                  <a:cubicBezTo>
                    <a:pt x="106" y="67"/>
                    <a:pt x="134" y="90"/>
                    <a:pt x="161" y="114"/>
                  </a:cubicBezTo>
                  <a:cubicBezTo>
                    <a:pt x="162" y="114"/>
                    <a:pt x="162" y="114"/>
                    <a:pt x="162" y="114"/>
                  </a:cubicBezTo>
                  <a:cubicBezTo>
                    <a:pt x="161" y="122"/>
                    <a:pt x="159" y="130"/>
                    <a:pt x="155"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126"/>
            <p:cNvSpPr>
              <a:spLocks noEditPoints="1"/>
            </p:cNvSpPr>
            <p:nvPr/>
          </p:nvSpPr>
          <p:spPr bwMode="auto">
            <a:xfrm>
              <a:off x="2436" y="2734"/>
              <a:ext cx="1055" cy="1071"/>
            </a:xfrm>
            <a:custGeom>
              <a:avLst/>
              <a:gdLst>
                <a:gd name="T0" fmla="*/ 402 w 444"/>
                <a:gd name="T1" fmla="*/ 162 h 451"/>
                <a:gd name="T2" fmla="*/ 386 w 444"/>
                <a:gd name="T3" fmla="*/ 122 h 451"/>
                <a:gd name="T4" fmla="*/ 437 w 444"/>
                <a:gd name="T5" fmla="*/ 149 h 451"/>
                <a:gd name="T6" fmla="*/ 386 w 444"/>
                <a:gd name="T7" fmla="*/ 121 h 451"/>
                <a:gd name="T8" fmla="*/ 80 w 444"/>
                <a:gd name="T9" fmla="*/ 73 h 451"/>
                <a:gd name="T10" fmla="*/ 6 w 444"/>
                <a:gd name="T11" fmla="*/ 209 h 451"/>
                <a:gd name="T12" fmla="*/ 186 w 444"/>
                <a:gd name="T13" fmla="*/ 432 h 451"/>
                <a:gd name="T14" fmla="*/ 239 w 444"/>
                <a:gd name="T15" fmla="*/ 449 h 451"/>
                <a:gd name="T16" fmla="*/ 225 w 444"/>
                <a:gd name="T17" fmla="*/ 432 h 451"/>
                <a:gd name="T18" fmla="*/ 263 w 444"/>
                <a:gd name="T19" fmla="*/ 442 h 451"/>
                <a:gd name="T20" fmla="*/ 247 w 444"/>
                <a:gd name="T21" fmla="*/ 428 h 451"/>
                <a:gd name="T22" fmla="*/ 291 w 444"/>
                <a:gd name="T23" fmla="*/ 436 h 451"/>
                <a:gd name="T24" fmla="*/ 260 w 444"/>
                <a:gd name="T25" fmla="*/ 425 h 451"/>
                <a:gd name="T26" fmla="*/ 318 w 444"/>
                <a:gd name="T27" fmla="*/ 429 h 451"/>
                <a:gd name="T28" fmla="*/ 289 w 444"/>
                <a:gd name="T29" fmla="*/ 414 h 451"/>
                <a:gd name="T30" fmla="*/ 311 w 444"/>
                <a:gd name="T31" fmla="*/ 403 h 451"/>
                <a:gd name="T32" fmla="*/ 321 w 444"/>
                <a:gd name="T33" fmla="*/ 404 h 451"/>
                <a:gd name="T34" fmla="*/ 340 w 444"/>
                <a:gd name="T35" fmla="*/ 414 h 451"/>
                <a:gd name="T36" fmla="*/ 326 w 444"/>
                <a:gd name="T37" fmla="*/ 405 h 451"/>
                <a:gd name="T38" fmla="*/ 314 w 444"/>
                <a:gd name="T39" fmla="*/ 400 h 451"/>
                <a:gd name="T40" fmla="*/ 364 w 444"/>
                <a:gd name="T41" fmla="*/ 394 h 451"/>
                <a:gd name="T42" fmla="*/ 342 w 444"/>
                <a:gd name="T43" fmla="*/ 378 h 451"/>
                <a:gd name="T44" fmla="*/ 390 w 444"/>
                <a:gd name="T45" fmla="*/ 359 h 451"/>
                <a:gd name="T46" fmla="*/ 370 w 444"/>
                <a:gd name="T47" fmla="*/ 347 h 451"/>
                <a:gd name="T48" fmla="*/ 412 w 444"/>
                <a:gd name="T49" fmla="*/ 338 h 451"/>
                <a:gd name="T50" fmla="*/ 386 w 444"/>
                <a:gd name="T51" fmla="*/ 321 h 451"/>
                <a:gd name="T52" fmla="*/ 432 w 444"/>
                <a:gd name="T53" fmla="*/ 296 h 451"/>
                <a:gd name="T54" fmla="*/ 404 w 444"/>
                <a:gd name="T55" fmla="*/ 279 h 451"/>
                <a:gd name="T56" fmla="*/ 410 w 444"/>
                <a:gd name="T57" fmla="*/ 208 h 451"/>
                <a:gd name="T58" fmla="*/ 439 w 444"/>
                <a:gd name="T59" fmla="*/ 220 h 451"/>
                <a:gd name="T60" fmla="*/ 403 w 444"/>
                <a:gd name="T61" fmla="*/ 164 h 451"/>
                <a:gd name="T62" fmla="*/ 443 w 444"/>
                <a:gd name="T63" fmla="*/ 192 h 451"/>
                <a:gd name="T64" fmla="*/ 358 w 444"/>
                <a:gd name="T65" fmla="*/ 338 h 451"/>
                <a:gd name="T66" fmla="*/ 361 w 444"/>
                <a:gd name="T67" fmla="*/ 344 h 451"/>
                <a:gd name="T68" fmla="*/ 331 w 444"/>
                <a:gd name="T69" fmla="*/ 376 h 451"/>
                <a:gd name="T70" fmla="*/ 48 w 444"/>
                <a:gd name="T71" fmla="*/ 345 h 451"/>
                <a:gd name="T72" fmla="*/ 76 w 444"/>
                <a:gd name="T73" fmla="*/ 84 h 451"/>
                <a:gd name="T74" fmla="*/ 292 w 444"/>
                <a:gd name="T75" fmla="*/ 43 h 451"/>
                <a:gd name="T76" fmla="*/ 396 w 444"/>
                <a:gd name="T77" fmla="*/ 197 h 451"/>
                <a:gd name="T78" fmla="*/ 402 w 444"/>
                <a:gd name="T79" fmla="*/ 203 h 451"/>
                <a:gd name="T80" fmla="*/ 363 w 444"/>
                <a:gd name="T81" fmla="*/ 34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4" h="451">
                  <a:moveTo>
                    <a:pt x="443" y="192"/>
                  </a:moveTo>
                  <a:cubicBezTo>
                    <a:pt x="432" y="179"/>
                    <a:pt x="418" y="169"/>
                    <a:pt x="402" y="162"/>
                  </a:cubicBezTo>
                  <a:cubicBezTo>
                    <a:pt x="398" y="148"/>
                    <a:pt x="393" y="135"/>
                    <a:pt x="386" y="122"/>
                  </a:cubicBezTo>
                  <a:cubicBezTo>
                    <a:pt x="386" y="122"/>
                    <a:pt x="386" y="122"/>
                    <a:pt x="386" y="122"/>
                  </a:cubicBezTo>
                  <a:cubicBezTo>
                    <a:pt x="403" y="132"/>
                    <a:pt x="419" y="142"/>
                    <a:pt x="436" y="150"/>
                  </a:cubicBezTo>
                  <a:cubicBezTo>
                    <a:pt x="437" y="151"/>
                    <a:pt x="438" y="149"/>
                    <a:pt x="437" y="149"/>
                  </a:cubicBezTo>
                  <a:cubicBezTo>
                    <a:pt x="421" y="138"/>
                    <a:pt x="404" y="129"/>
                    <a:pt x="387" y="120"/>
                  </a:cubicBezTo>
                  <a:cubicBezTo>
                    <a:pt x="386" y="119"/>
                    <a:pt x="386" y="120"/>
                    <a:pt x="386" y="121"/>
                  </a:cubicBezTo>
                  <a:cubicBezTo>
                    <a:pt x="370" y="92"/>
                    <a:pt x="348" y="66"/>
                    <a:pt x="320" y="48"/>
                  </a:cubicBezTo>
                  <a:cubicBezTo>
                    <a:pt x="248" y="0"/>
                    <a:pt x="139" y="8"/>
                    <a:pt x="80" y="73"/>
                  </a:cubicBezTo>
                  <a:cubicBezTo>
                    <a:pt x="78" y="71"/>
                    <a:pt x="74" y="70"/>
                    <a:pt x="72" y="73"/>
                  </a:cubicBezTo>
                  <a:cubicBezTo>
                    <a:pt x="43" y="115"/>
                    <a:pt x="13" y="158"/>
                    <a:pt x="6" y="209"/>
                  </a:cubicBezTo>
                  <a:cubicBezTo>
                    <a:pt x="0" y="251"/>
                    <a:pt x="8" y="295"/>
                    <a:pt x="29" y="332"/>
                  </a:cubicBezTo>
                  <a:cubicBezTo>
                    <a:pt x="61" y="390"/>
                    <a:pt x="122" y="426"/>
                    <a:pt x="186" y="432"/>
                  </a:cubicBezTo>
                  <a:cubicBezTo>
                    <a:pt x="204" y="438"/>
                    <a:pt x="221" y="445"/>
                    <a:pt x="238" y="451"/>
                  </a:cubicBezTo>
                  <a:cubicBezTo>
                    <a:pt x="239" y="451"/>
                    <a:pt x="239" y="450"/>
                    <a:pt x="239" y="449"/>
                  </a:cubicBezTo>
                  <a:cubicBezTo>
                    <a:pt x="223" y="443"/>
                    <a:pt x="207" y="438"/>
                    <a:pt x="192" y="432"/>
                  </a:cubicBezTo>
                  <a:cubicBezTo>
                    <a:pt x="203" y="433"/>
                    <a:pt x="214" y="433"/>
                    <a:pt x="225" y="432"/>
                  </a:cubicBezTo>
                  <a:cubicBezTo>
                    <a:pt x="237" y="438"/>
                    <a:pt x="249" y="442"/>
                    <a:pt x="262" y="444"/>
                  </a:cubicBezTo>
                  <a:cubicBezTo>
                    <a:pt x="264" y="444"/>
                    <a:pt x="264" y="442"/>
                    <a:pt x="263" y="442"/>
                  </a:cubicBezTo>
                  <a:cubicBezTo>
                    <a:pt x="251" y="440"/>
                    <a:pt x="240" y="436"/>
                    <a:pt x="229" y="431"/>
                  </a:cubicBezTo>
                  <a:cubicBezTo>
                    <a:pt x="235" y="431"/>
                    <a:pt x="241" y="430"/>
                    <a:pt x="247" y="428"/>
                  </a:cubicBezTo>
                  <a:cubicBezTo>
                    <a:pt x="250" y="428"/>
                    <a:pt x="254" y="427"/>
                    <a:pt x="257" y="426"/>
                  </a:cubicBezTo>
                  <a:cubicBezTo>
                    <a:pt x="268" y="430"/>
                    <a:pt x="279" y="434"/>
                    <a:pt x="291" y="436"/>
                  </a:cubicBezTo>
                  <a:cubicBezTo>
                    <a:pt x="292" y="436"/>
                    <a:pt x="292" y="434"/>
                    <a:pt x="291" y="434"/>
                  </a:cubicBezTo>
                  <a:cubicBezTo>
                    <a:pt x="280" y="432"/>
                    <a:pt x="270" y="429"/>
                    <a:pt x="260" y="425"/>
                  </a:cubicBezTo>
                  <a:cubicBezTo>
                    <a:pt x="269" y="422"/>
                    <a:pt x="278" y="419"/>
                    <a:pt x="286" y="415"/>
                  </a:cubicBezTo>
                  <a:cubicBezTo>
                    <a:pt x="297" y="420"/>
                    <a:pt x="307" y="424"/>
                    <a:pt x="318" y="429"/>
                  </a:cubicBezTo>
                  <a:cubicBezTo>
                    <a:pt x="319" y="429"/>
                    <a:pt x="320" y="427"/>
                    <a:pt x="319" y="427"/>
                  </a:cubicBezTo>
                  <a:cubicBezTo>
                    <a:pt x="309" y="422"/>
                    <a:pt x="299" y="418"/>
                    <a:pt x="289" y="414"/>
                  </a:cubicBezTo>
                  <a:cubicBezTo>
                    <a:pt x="296" y="410"/>
                    <a:pt x="303" y="407"/>
                    <a:pt x="310" y="402"/>
                  </a:cubicBezTo>
                  <a:cubicBezTo>
                    <a:pt x="310" y="403"/>
                    <a:pt x="311" y="403"/>
                    <a:pt x="311" y="403"/>
                  </a:cubicBezTo>
                  <a:cubicBezTo>
                    <a:pt x="311" y="404"/>
                    <a:pt x="312" y="403"/>
                    <a:pt x="312" y="402"/>
                  </a:cubicBezTo>
                  <a:cubicBezTo>
                    <a:pt x="309" y="400"/>
                    <a:pt x="321" y="404"/>
                    <a:pt x="321" y="404"/>
                  </a:cubicBezTo>
                  <a:cubicBezTo>
                    <a:pt x="323" y="405"/>
                    <a:pt x="325" y="406"/>
                    <a:pt x="328" y="408"/>
                  </a:cubicBezTo>
                  <a:cubicBezTo>
                    <a:pt x="332" y="410"/>
                    <a:pt x="336" y="412"/>
                    <a:pt x="340" y="414"/>
                  </a:cubicBezTo>
                  <a:cubicBezTo>
                    <a:pt x="341" y="414"/>
                    <a:pt x="342" y="413"/>
                    <a:pt x="341" y="412"/>
                  </a:cubicBezTo>
                  <a:cubicBezTo>
                    <a:pt x="336" y="410"/>
                    <a:pt x="331" y="408"/>
                    <a:pt x="326" y="405"/>
                  </a:cubicBezTo>
                  <a:cubicBezTo>
                    <a:pt x="323" y="404"/>
                    <a:pt x="318" y="400"/>
                    <a:pt x="314" y="400"/>
                  </a:cubicBezTo>
                  <a:cubicBezTo>
                    <a:pt x="314" y="400"/>
                    <a:pt x="314" y="400"/>
                    <a:pt x="314" y="400"/>
                  </a:cubicBezTo>
                  <a:cubicBezTo>
                    <a:pt x="323" y="394"/>
                    <a:pt x="331" y="388"/>
                    <a:pt x="339" y="381"/>
                  </a:cubicBezTo>
                  <a:cubicBezTo>
                    <a:pt x="347" y="385"/>
                    <a:pt x="356" y="390"/>
                    <a:pt x="364" y="394"/>
                  </a:cubicBezTo>
                  <a:cubicBezTo>
                    <a:pt x="366" y="394"/>
                    <a:pt x="367" y="393"/>
                    <a:pt x="365" y="392"/>
                  </a:cubicBezTo>
                  <a:cubicBezTo>
                    <a:pt x="358" y="387"/>
                    <a:pt x="350" y="383"/>
                    <a:pt x="342" y="378"/>
                  </a:cubicBezTo>
                  <a:cubicBezTo>
                    <a:pt x="351" y="369"/>
                    <a:pt x="360" y="360"/>
                    <a:pt x="368" y="349"/>
                  </a:cubicBezTo>
                  <a:cubicBezTo>
                    <a:pt x="375" y="353"/>
                    <a:pt x="382" y="356"/>
                    <a:pt x="390" y="359"/>
                  </a:cubicBezTo>
                  <a:cubicBezTo>
                    <a:pt x="392" y="359"/>
                    <a:pt x="392" y="357"/>
                    <a:pt x="391" y="356"/>
                  </a:cubicBezTo>
                  <a:cubicBezTo>
                    <a:pt x="383" y="354"/>
                    <a:pt x="377" y="351"/>
                    <a:pt x="370" y="347"/>
                  </a:cubicBezTo>
                  <a:cubicBezTo>
                    <a:pt x="376" y="339"/>
                    <a:pt x="381" y="331"/>
                    <a:pt x="385" y="323"/>
                  </a:cubicBezTo>
                  <a:cubicBezTo>
                    <a:pt x="394" y="328"/>
                    <a:pt x="403" y="333"/>
                    <a:pt x="412" y="338"/>
                  </a:cubicBezTo>
                  <a:cubicBezTo>
                    <a:pt x="413" y="339"/>
                    <a:pt x="415" y="337"/>
                    <a:pt x="413" y="336"/>
                  </a:cubicBezTo>
                  <a:cubicBezTo>
                    <a:pt x="405" y="331"/>
                    <a:pt x="395" y="326"/>
                    <a:pt x="386" y="321"/>
                  </a:cubicBezTo>
                  <a:cubicBezTo>
                    <a:pt x="393" y="308"/>
                    <a:pt x="399" y="295"/>
                    <a:pt x="403" y="281"/>
                  </a:cubicBezTo>
                  <a:cubicBezTo>
                    <a:pt x="412" y="288"/>
                    <a:pt x="422" y="294"/>
                    <a:pt x="432" y="296"/>
                  </a:cubicBezTo>
                  <a:cubicBezTo>
                    <a:pt x="434" y="297"/>
                    <a:pt x="434" y="295"/>
                    <a:pt x="433" y="295"/>
                  </a:cubicBezTo>
                  <a:cubicBezTo>
                    <a:pt x="422" y="290"/>
                    <a:pt x="413" y="286"/>
                    <a:pt x="404" y="279"/>
                  </a:cubicBezTo>
                  <a:cubicBezTo>
                    <a:pt x="406" y="271"/>
                    <a:pt x="408" y="262"/>
                    <a:pt x="409" y="253"/>
                  </a:cubicBezTo>
                  <a:cubicBezTo>
                    <a:pt x="411" y="238"/>
                    <a:pt x="412" y="223"/>
                    <a:pt x="410" y="208"/>
                  </a:cubicBezTo>
                  <a:cubicBezTo>
                    <a:pt x="420" y="213"/>
                    <a:pt x="429" y="218"/>
                    <a:pt x="438" y="222"/>
                  </a:cubicBezTo>
                  <a:cubicBezTo>
                    <a:pt x="439" y="223"/>
                    <a:pt x="440" y="221"/>
                    <a:pt x="439" y="220"/>
                  </a:cubicBezTo>
                  <a:cubicBezTo>
                    <a:pt x="430" y="214"/>
                    <a:pt x="420" y="209"/>
                    <a:pt x="410" y="204"/>
                  </a:cubicBezTo>
                  <a:cubicBezTo>
                    <a:pt x="409" y="191"/>
                    <a:pt x="406" y="178"/>
                    <a:pt x="403" y="164"/>
                  </a:cubicBezTo>
                  <a:cubicBezTo>
                    <a:pt x="417" y="172"/>
                    <a:pt x="430" y="182"/>
                    <a:pt x="442" y="194"/>
                  </a:cubicBezTo>
                  <a:cubicBezTo>
                    <a:pt x="443" y="195"/>
                    <a:pt x="444" y="193"/>
                    <a:pt x="443" y="192"/>
                  </a:cubicBezTo>
                  <a:close/>
                  <a:moveTo>
                    <a:pt x="363" y="342"/>
                  </a:moveTo>
                  <a:cubicBezTo>
                    <a:pt x="361" y="341"/>
                    <a:pt x="359" y="339"/>
                    <a:pt x="358" y="338"/>
                  </a:cubicBezTo>
                  <a:cubicBezTo>
                    <a:pt x="357" y="337"/>
                    <a:pt x="355" y="339"/>
                    <a:pt x="356" y="340"/>
                  </a:cubicBezTo>
                  <a:cubicBezTo>
                    <a:pt x="358" y="341"/>
                    <a:pt x="360" y="342"/>
                    <a:pt x="361" y="344"/>
                  </a:cubicBezTo>
                  <a:cubicBezTo>
                    <a:pt x="353" y="355"/>
                    <a:pt x="344" y="365"/>
                    <a:pt x="333" y="374"/>
                  </a:cubicBezTo>
                  <a:cubicBezTo>
                    <a:pt x="332" y="373"/>
                    <a:pt x="331" y="375"/>
                    <a:pt x="331" y="376"/>
                  </a:cubicBezTo>
                  <a:cubicBezTo>
                    <a:pt x="314" y="391"/>
                    <a:pt x="294" y="403"/>
                    <a:pt x="273" y="411"/>
                  </a:cubicBezTo>
                  <a:cubicBezTo>
                    <a:pt x="194" y="442"/>
                    <a:pt x="97" y="415"/>
                    <a:pt x="48" y="345"/>
                  </a:cubicBezTo>
                  <a:cubicBezTo>
                    <a:pt x="22" y="309"/>
                    <a:pt x="9" y="263"/>
                    <a:pt x="14" y="218"/>
                  </a:cubicBezTo>
                  <a:cubicBezTo>
                    <a:pt x="19" y="167"/>
                    <a:pt x="48" y="124"/>
                    <a:pt x="76" y="84"/>
                  </a:cubicBezTo>
                  <a:cubicBezTo>
                    <a:pt x="77" y="84"/>
                    <a:pt x="78" y="84"/>
                    <a:pt x="79" y="83"/>
                  </a:cubicBezTo>
                  <a:cubicBezTo>
                    <a:pt x="135" y="29"/>
                    <a:pt x="220" y="11"/>
                    <a:pt x="292" y="43"/>
                  </a:cubicBezTo>
                  <a:cubicBezTo>
                    <a:pt x="354" y="70"/>
                    <a:pt x="393" y="134"/>
                    <a:pt x="401" y="200"/>
                  </a:cubicBezTo>
                  <a:cubicBezTo>
                    <a:pt x="399" y="199"/>
                    <a:pt x="398" y="198"/>
                    <a:pt x="396" y="197"/>
                  </a:cubicBezTo>
                  <a:cubicBezTo>
                    <a:pt x="395" y="197"/>
                    <a:pt x="394" y="198"/>
                    <a:pt x="395" y="199"/>
                  </a:cubicBezTo>
                  <a:cubicBezTo>
                    <a:pt x="397" y="200"/>
                    <a:pt x="399" y="201"/>
                    <a:pt x="402" y="203"/>
                  </a:cubicBezTo>
                  <a:cubicBezTo>
                    <a:pt x="402" y="210"/>
                    <a:pt x="403" y="217"/>
                    <a:pt x="403" y="224"/>
                  </a:cubicBezTo>
                  <a:cubicBezTo>
                    <a:pt x="402" y="267"/>
                    <a:pt x="388" y="308"/>
                    <a:pt x="363" y="3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127"/>
            <p:cNvSpPr>
              <a:spLocks noEditPoints="1"/>
            </p:cNvSpPr>
            <p:nvPr/>
          </p:nvSpPr>
          <p:spPr bwMode="auto">
            <a:xfrm>
              <a:off x="2158" y="3520"/>
              <a:ext cx="579" cy="669"/>
            </a:xfrm>
            <a:custGeom>
              <a:avLst/>
              <a:gdLst>
                <a:gd name="T0" fmla="*/ 107 w 244"/>
                <a:gd name="T1" fmla="*/ 92 h 282"/>
                <a:gd name="T2" fmla="*/ 94 w 244"/>
                <a:gd name="T3" fmla="*/ 45 h 282"/>
                <a:gd name="T4" fmla="*/ 17 w 244"/>
                <a:gd name="T5" fmla="*/ 15 h 282"/>
                <a:gd name="T6" fmla="*/ 16 w 244"/>
                <a:gd name="T7" fmla="*/ 16 h 282"/>
                <a:gd name="T8" fmla="*/ 7 w 244"/>
                <a:gd name="T9" fmla="*/ 28 h 282"/>
                <a:gd name="T10" fmla="*/ 7 w 244"/>
                <a:gd name="T11" fmla="*/ 74 h 282"/>
                <a:gd name="T12" fmla="*/ 79 w 244"/>
                <a:gd name="T13" fmla="*/ 122 h 282"/>
                <a:gd name="T14" fmla="*/ 148 w 244"/>
                <a:gd name="T15" fmla="*/ 231 h 282"/>
                <a:gd name="T16" fmla="*/ 205 w 244"/>
                <a:gd name="T17" fmla="*/ 186 h 282"/>
                <a:gd name="T18" fmla="*/ 169 w 244"/>
                <a:gd name="T19" fmla="*/ 242 h 282"/>
                <a:gd name="T20" fmla="*/ 194 w 244"/>
                <a:gd name="T21" fmla="*/ 248 h 282"/>
                <a:gd name="T22" fmla="*/ 159 w 244"/>
                <a:gd name="T23" fmla="*/ 231 h 282"/>
                <a:gd name="T24" fmla="*/ 184 w 244"/>
                <a:gd name="T25" fmla="*/ 233 h 282"/>
                <a:gd name="T26" fmla="*/ 148 w 244"/>
                <a:gd name="T27" fmla="*/ 216 h 282"/>
                <a:gd name="T28" fmla="*/ 131 w 244"/>
                <a:gd name="T29" fmla="*/ 189 h 282"/>
                <a:gd name="T30" fmla="*/ 174 w 244"/>
                <a:gd name="T31" fmla="*/ 211 h 282"/>
                <a:gd name="T32" fmla="*/ 85 w 244"/>
                <a:gd name="T33" fmla="*/ 118 h 282"/>
                <a:gd name="T34" fmla="*/ 122 w 244"/>
                <a:gd name="T35" fmla="*/ 137 h 282"/>
                <a:gd name="T36" fmla="*/ 84 w 244"/>
                <a:gd name="T37" fmla="*/ 115 h 282"/>
                <a:gd name="T38" fmla="*/ 77 w 244"/>
                <a:gd name="T39" fmla="*/ 109 h 282"/>
                <a:gd name="T40" fmla="*/ 21 w 244"/>
                <a:gd name="T41" fmla="*/ 80 h 282"/>
                <a:gd name="T42" fmla="*/ 44 w 244"/>
                <a:gd name="T43" fmla="*/ 86 h 282"/>
                <a:gd name="T44" fmla="*/ 17 w 244"/>
                <a:gd name="T45" fmla="*/ 75 h 282"/>
                <a:gd name="T46" fmla="*/ 44 w 244"/>
                <a:gd name="T47" fmla="*/ 72 h 282"/>
                <a:gd name="T48" fmla="*/ 12 w 244"/>
                <a:gd name="T49" fmla="*/ 61 h 282"/>
                <a:gd name="T50" fmla="*/ 42 w 244"/>
                <a:gd name="T51" fmla="*/ 53 h 282"/>
                <a:gd name="T52" fmla="*/ 10 w 244"/>
                <a:gd name="T53" fmla="*/ 45 h 282"/>
                <a:gd name="T54" fmla="*/ 24 w 244"/>
                <a:gd name="T55" fmla="*/ 33 h 282"/>
                <a:gd name="T56" fmla="*/ 42 w 244"/>
                <a:gd name="T57" fmla="*/ 35 h 282"/>
                <a:gd name="T58" fmla="*/ 16 w 244"/>
                <a:gd name="T59" fmla="*/ 29 h 282"/>
                <a:gd name="T60" fmla="*/ 28 w 244"/>
                <a:gd name="T61" fmla="*/ 18 h 282"/>
                <a:gd name="T62" fmla="*/ 46 w 244"/>
                <a:gd name="T63" fmla="*/ 21 h 282"/>
                <a:gd name="T64" fmla="*/ 91 w 244"/>
                <a:gd name="T65" fmla="*/ 63 h 282"/>
                <a:gd name="T66" fmla="*/ 101 w 244"/>
                <a:gd name="T67" fmla="*/ 99 h 282"/>
                <a:gd name="T68" fmla="*/ 107 w 244"/>
                <a:gd name="T69" fmla="*/ 103 h 282"/>
                <a:gd name="T70" fmla="*/ 168 w 244"/>
                <a:gd name="T71" fmla="*/ 15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4" h="282">
                  <a:moveTo>
                    <a:pt x="205" y="186"/>
                  </a:moveTo>
                  <a:cubicBezTo>
                    <a:pt x="178" y="151"/>
                    <a:pt x="140" y="122"/>
                    <a:pt x="107" y="92"/>
                  </a:cubicBezTo>
                  <a:cubicBezTo>
                    <a:pt x="106" y="92"/>
                    <a:pt x="105" y="91"/>
                    <a:pt x="104" y="91"/>
                  </a:cubicBezTo>
                  <a:cubicBezTo>
                    <a:pt x="97" y="78"/>
                    <a:pt x="99" y="59"/>
                    <a:pt x="94" y="45"/>
                  </a:cubicBezTo>
                  <a:cubicBezTo>
                    <a:pt x="90" y="34"/>
                    <a:pt x="84" y="24"/>
                    <a:pt x="75" y="16"/>
                  </a:cubicBezTo>
                  <a:cubicBezTo>
                    <a:pt x="58" y="2"/>
                    <a:pt x="34" y="0"/>
                    <a:pt x="17" y="15"/>
                  </a:cubicBezTo>
                  <a:cubicBezTo>
                    <a:pt x="17" y="15"/>
                    <a:pt x="16" y="15"/>
                    <a:pt x="16" y="15"/>
                  </a:cubicBezTo>
                  <a:cubicBezTo>
                    <a:pt x="15" y="15"/>
                    <a:pt x="15" y="16"/>
                    <a:pt x="16" y="16"/>
                  </a:cubicBezTo>
                  <a:cubicBezTo>
                    <a:pt x="16" y="16"/>
                    <a:pt x="16" y="16"/>
                    <a:pt x="16" y="16"/>
                  </a:cubicBezTo>
                  <a:cubicBezTo>
                    <a:pt x="12" y="20"/>
                    <a:pt x="9" y="23"/>
                    <a:pt x="7" y="28"/>
                  </a:cubicBezTo>
                  <a:cubicBezTo>
                    <a:pt x="5" y="28"/>
                    <a:pt x="3" y="30"/>
                    <a:pt x="5" y="32"/>
                  </a:cubicBezTo>
                  <a:cubicBezTo>
                    <a:pt x="0" y="45"/>
                    <a:pt x="1" y="60"/>
                    <a:pt x="7" y="74"/>
                  </a:cubicBezTo>
                  <a:cubicBezTo>
                    <a:pt x="13" y="86"/>
                    <a:pt x="23" y="95"/>
                    <a:pt x="35" y="101"/>
                  </a:cubicBezTo>
                  <a:cubicBezTo>
                    <a:pt x="50" y="108"/>
                    <a:pt x="70" y="107"/>
                    <a:pt x="79" y="122"/>
                  </a:cubicBezTo>
                  <a:cubicBezTo>
                    <a:pt x="80" y="124"/>
                    <a:pt x="81" y="124"/>
                    <a:pt x="82" y="124"/>
                  </a:cubicBezTo>
                  <a:cubicBezTo>
                    <a:pt x="101" y="161"/>
                    <a:pt x="123" y="199"/>
                    <a:pt x="148" y="231"/>
                  </a:cubicBezTo>
                  <a:cubicBezTo>
                    <a:pt x="162" y="249"/>
                    <a:pt x="192" y="282"/>
                    <a:pt x="217" y="264"/>
                  </a:cubicBezTo>
                  <a:cubicBezTo>
                    <a:pt x="244" y="244"/>
                    <a:pt x="220" y="205"/>
                    <a:pt x="205" y="186"/>
                  </a:cubicBezTo>
                  <a:close/>
                  <a:moveTo>
                    <a:pt x="219" y="246"/>
                  </a:moveTo>
                  <a:cubicBezTo>
                    <a:pt x="208" y="273"/>
                    <a:pt x="184" y="256"/>
                    <a:pt x="169" y="242"/>
                  </a:cubicBezTo>
                  <a:cubicBezTo>
                    <a:pt x="177" y="245"/>
                    <a:pt x="185" y="248"/>
                    <a:pt x="193" y="249"/>
                  </a:cubicBezTo>
                  <a:cubicBezTo>
                    <a:pt x="195" y="250"/>
                    <a:pt x="195" y="248"/>
                    <a:pt x="194" y="248"/>
                  </a:cubicBezTo>
                  <a:cubicBezTo>
                    <a:pt x="184" y="245"/>
                    <a:pt x="175" y="242"/>
                    <a:pt x="166" y="239"/>
                  </a:cubicBezTo>
                  <a:cubicBezTo>
                    <a:pt x="163" y="236"/>
                    <a:pt x="161" y="233"/>
                    <a:pt x="159" y="231"/>
                  </a:cubicBezTo>
                  <a:cubicBezTo>
                    <a:pt x="155" y="227"/>
                    <a:pt x="152" y="222"/>
                    <a:pt x="149" y="218"/>
                  </a:cubicBezTo>
                  <a:cubicBezTo>
                    <a:pt x="161" y="223"/>
                    <a:pt x="172" y="228"/>
                    <a:pt x="184" y="233"/>
                  </a:cubicBezTo>
                  <a:cubicBezTo>
                    <a:pt x="184" y="233"/>
                    <a:pt x="185" y="232"/>
                    <a:pt x="184" y="232"/>
                  </a:cubicBezTo>
                  <a:cubicBezTo>
                    <a:pt x="172" y="226"/>
                    <a:pt x="160" y="221"/>
                    <a:pt x="148" y="216"/>
                  </a:cubicBezTo>
                  <a:cubicBezTo>
                    <a:pt x="143" y="209"/>
                    <a:pt x="139" y="202"/>
                    <a:pt x="135" y="196"/>
                  </a:cubicBezTo>
                  <a:cubicBezTo>
                    <a:pt x="133" y="193"/>
                    <a:pt x="132" y="191"/>
                    <a:pt x="131" y="189"/>
                  </a:cubicBezTo>
                  <a:cubicBezTo>
                    <a:pt x="144" y="199"/>
                    <a:pt x="158" y="206"/>
                    <a:pt x="173" y="213"/>
                  </a:cubicBezTo>
                  <a:cubicBezTo>
                    <a:pt x="174" y="213"/>
                    <a:pt x="175" y="212"/>
                    <a:pt x="174" y="211"/>
                  </a:cubicBezTo>
                  <a:cubicBezTo>
                    <a:pt x="158" y="204"/>
                    <a:pt x="143" y="195"/>
                    <a:pt x="128" y="185"/>
                  </a:cubicBezTo>
                  <a:cubicBezTo>
                    <a:pt x="114" y="162"/>
                    <a:pt x="100" y="140"/>
                    <a:pt x="85" y="118"/>
                  </a:cubicBezTo>
                  <a:cubicBezTo>
                    <a:pt x="97" y="125"/>
                    <a:pt x="109" y="132"/>
                    <a:pt x="121" y="139"/>
                  </a:cubicBezTo>
                  <a:cubicBezTo>
                    <a:pt x="122" y="139"/>
                    <a:pt x="123" y="138"/>
                    <a:pt x="122" y="137"/>
                  </a:cubicBezTo>
                  <a:cubicBezTo>
                    <a:pt x="110" y="130"/>
                    <a:pt x="97" y="122"/>
                    <a:pt x="84" y="115"/>
                  </a:cubicBezTo>
                  <a:cubicBezTo>
                    <a:pt x="84" y="115"/>
                    <a:pt x="84" y="115"/>
                    <a:pt x="84" y="115"/>
                  </a:cubicBezTo>
                  <a:cubicBezTo>
                    <a:pt x="82" y="114"/>
                    <a:pt x="81" y="112"/>
                    <a:pt x="80" y="110"/>
                  </a:cubicBezTo>
                  <a:cubicBezTo>
                    <a:pt x="79" y="109"/>
                    <a:pt x="78" y="109"/>
                    <a:pt x="77" y="109"/>
                  </a:cubicBezTo>
                  <a:cubicBezTo>
                    <a:pt x="71" y="104"/>
                    <a:pt x="63" y="102"/>
                    <a:pt x="54" y="99"/>
                  </a:cubicBezTo>
                  <a:cubicBezTo>
                    <a:pt x="41" y="95"/>
                    <a:pt x="29" y="90"/>
                    <a:pt x="21" y="80"/>
                  </a:cubicBezTo>
                  <a:cubicBezTo>
                    <a:pt x="28" y="83"/>
                    <a:pt x="36" y="85"/>
                    <a:pt x="44" y="87"/>
                  </a:cubicBezTo>
                  <a:cubicBezTo>
                    <a:pt x="44" y="87"/>
                    <a:pt x="45" y="86"/>
                    <a:pt x="44" y="86"/>
                  </a:cubicBezTo>
                  <a:cubicBezTo>
                    <a:pt x="36" y="83"/>
                    <a:pt x="27" y="81"/>
                    <a:pt x="19" y="77"/>
                  </a:cubicBezTo>
                  <a:cubicBezTo>
                    <a:pt x="19" y="77"/>
                    <a:pt x="18" y="76"/>
                    <a:pt x="17" y="75"/>
                  </a:cubicBezTo>
                  <a:cubicBezTo>
                    <a:pt x="15" y="71"/>
                    <a:pt x="13" y="67"/>
                    <a:pt x="12" y="62"/>
                  </a:cubicBezTo>
                  <a:cubicBezTo>
                    <a:pt x="22" y="66"/>
                    <a:pt x="33" y="69"/>
                    <a:pt x="44" y="72"/>
                  </a:cubicBezTo>
                  <a:cubicBezTo>
                    <a:pt x="45" y="73"/>
                    <a:pt x="45" y="71"/>
                    <a:pt x="44" y="71"/>
                  </a:cubicBezTo>
                  <a:cubicBezTo>
                    <a:pt x="33" y="67"/>
                    <a:pt x="22" y="64"/>
                    <a:pt x="12" y="61"/>
                  </a:cubicBezTo>
                  <a:cubicBezTo>
                    <a:pt x="10" y="56"/>
                    <a:pt x="10" y="52"/>
                    <a:pt x="10" y="47"/>
                  </a:cubicBezTo>
                  <a:cubicBezTo>
                    <a:pt x="20" y="51"/>
                    <a:pt x="31" y="53"/>
                    <a:pt x="42" y="53"/>
                  </a:cubicBezTo>
                  <a:cubicBezTo>
                    <a:pt x="43" y="53"/>
                    <a:pt x="43" y="52"/>
                    <a:pt x="42" y="52"/>
                  </a:cubicBezTo>
                  <a:cubicBezTo>
                    <a:pt x="31" y="50"/>
                    <a:pt x="21" y="48"/>
                    <a:pt x="10" y="45"/>
                  </a:cubicBezTo>
                  <a:cubicBezTo>
                    <a:pt x="11" y="40"/>
                    <a:pt x="13" y="35"/>
                    <a:pt x="15" y="31"/>
                  </a:cubicBezTo>
                  <a:cubicBezTo>
                    <a:pt x="18" y="31"/>
                    <a:pt x="21" y="32"/>
                    <a:pt x="24" y="33"/>
                  </a:cubicBezTo>
                  <a:cubicBezTo>
                    <a:pt x="30" y="34"/>
                    <a:pt x="36" y="36"/>
                    <a:pt x="42" y="37"/>
                  </a:cubicBezTo>
                  <a:cubicBezTo>
                    <a:pt x="43" y="37"/>
                    <a:pt x="43" y="35"/>
                    <a:pt x="42" y="35"/>
                  </a:cubicBezTo>
                  <a:cubicBezTo>
                    <a:pt x="36" y="33"/>
                    <a:pt x="29" y="32"/>
                    <a:pt x="23" y="31"/>
                  </a:cubicBezTo>
                  <a:cubicBezTo>
                    <a:pt x="21" y="30"/>
                    <a:pt x="19" y="30"/>
                    <a:pt x="16" y="29"/>
                  </a:cubicBezTo>
                  <a:cubicBezTo>
                    <a:pt x="18" y="26"/>
                    <a:pt x="20" y="24"/>
                    <a:pt x="23" y="21"/>
                  </a:cubicBezTo>
                  <a:cubicBezTo>
                    <a:pt x="25" y="20"/>
                    <a:pt x="26" y="19"/>
                    <a:pt x="28" y="18"/>
                  </a:cubicBezTo>
                  <a:cubicBezTo>
                    <a:pt x="34" y="19"/>
                    <a:pt x="40" y="21"/>
                    <a:pt x="46" y="23"/>
                  </a:cubicBezTo>
                  <a:cubicBezTo>
                    <a:pt x="47" y="23"/>
                    <a:pt x="47" y="22"/>
                    <a:pt x="46" y="21"/>
                  </a:cubicBezTo>
                  <a:cubicBezTo>
                    <a:pt x="41" y="19"/>
                    <a:pt x="36" y="18"/>
                    <a:pt x="30" y="16"/>
                  </a:cubicBezTo>
                  <a:cubicBezTo>
                    <a:pt x="59" y="0"/>
                    <a:pt x="85" y="36"/>
                    <a:pt x="91" y="63"/>
                  </a:cubicBezTo>
                  <a:cubicBezTo>
                    <a:pt x="93" y="75"/>
                    <a:pt x="93" y="88"/>
                    <a:pt x="100" y="97"/>
                  </a:cubicBezTo>
                  <a:cubicBezTo>
                    <a:pt x="100" y="98"/>
                    <a:pt x="101" y="98"/>
                    <a:pt x="101" y="99"/>
                  </a:cubicBezTo>
                  <a:cubicBezTo>
                    <a:pt x="101" y="99"/>
                    <a:pt x="102" y="99"/>
                    <a:pt x="102" y="99"/>
                  </a:cubicBezTo>
                  <a:cubicBezTo>
                    <a:pt x="103" y="101"/>
                    <a:pt x="105" y="102"/>
                    <a:pt x="107" y="103"/>
                  </a:cubicBezTo>
                  <a:cubicBezTo>
                    <a:pt x="107" y="104"/>
                    <a:pt x="107" y="104"/>
                    <a:pt x="107" y="104"/>
                  </a:cubicBezTo>
                  <a:cubicBezTo>
                    <a:pt x="127" y="122"/>
                    <a:pt x="148" y="140"/>
                    <a:pt x="168" y="159"/>
                  </a:cubicBezTo>
                  <a:cubicBezTo>
                    <a:pt x="186" y="176"/>
                    <a:pt x="231" y="217"/>
                    <a:pt x="219" y="2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28"/>
            <p:cNvSpPr/>
            <p:nvPr/>
          </p:nvSpPr>
          <p:spPr bwMode="auto">
            <a:xfrm>
              <a:off x="2255" y="3572"/>
              <a:ext cx="90" cy="195"/>
            </a:xfrm>
            <a:custGeom>
              <a:avLst/>
              <a:gdLst>
                <a:gd name="T0" fmla="*/ 36 w 38"/>
                <a:gd name="T1" fmla="*/ 46 h 82"/>
                <a:gd name="T2" fmla="*/ 4 w 38"/>
                <a:gd name="T3" fmla="*/ 1 h 82"/>
                <a:gd name="T4" fmla="*/ 2 w 38"/>
                <a:gd name="T5" fmla="*/ 5 h 82"/>
                <a:gd name="T6" fmla="*/ 26 w 38"/>
                <a:gd name="T7" fmla="*/ 32 h 82"/>
                <a:gd name="T8" fmla="*/ 16 w 38"/>
                <a:gd name="T9" fmla="*/ 71 h 82"/>
                <a:gd name="T10" fmla="*/ 15 w 38"/>
                <a:gd name="T11" fmla="*/ 74 h 82"/>
                <a:gd name="T12" fmla="*/ 36 w 38"/>
                <a:gd name="T13" fmla="*/ 46 h 82"/>
              </a:gdLst>
              <a:ahLst/>
              <a:cxnLst>
                <a:cxn ang="0">
                  <a:pos x="T0" y="T1"/>
                </a:cxn>
                <a:cxn ang="0">
                  <a:pos x="T2" y="T3"/>
                </a:cxn>
                <a:cxn ang="0">
                  <a:pos x="T4" y="T5"/>
                </a:cxn>
                <a:cxn ang="0">
                  <a:pos x="T6" y="T7"/>
                </a:cxn>
                <a:cxn ang="0">
                  <a:pos x="T8" y="T9"/>
                </a:cxn>
                <a:cxn ang="0">
                  <a:pos x="T10" y="T11"/>
                </a:cxn>
                <a:cxn ang="0">
                  <a:pos x="T12" y="T13"/>
                </a:cxn>
              </a:cxnLst>
              <a:rect l="0" t="0" r="r" b="b"/>
              <a:pathLst>
                <a:path w="38" h="82">
                  <a:moveTo>
                    <a:pt x="36" y="46"/>
                  </a:moveTo>
                  <a:cubicBezTo>
                    <a:pt x="34" y="27"/>
                    <a:pt x="22" y="8"/>
                    <a:pt x="4" y="1"/>
                  </a:cubicBezTo>
                  <a:cubicBezTo>
                    <a:pt x="1" y="0"/>
                    <a:pt x="0" y="4"/>
                    <a:pt x="2" y="5"/>
                  </a:cubicBezTo>
                  <a:cubicBezTo>
                    <a:pt x="12" y="13"/>
                    <a:pt x="21" y="20"/>
                    <a:pt x="26" y="32"/>
                  </a:cubicBezTo>
                  <a:cubicBezTo>
                    <a:pt x="29" y="39"/>
                    <a:pt x="37" y="77"/>
                    <a:pt x="16" y="71"/>
                  </a:cubicBezTo>
                  <a:cubicBezTo>
                    <a:pt x="15" y="70"/>
                    <a:pt x="14" y="73"/>
                    <a:pt x="15" y="74"/>
                  </a:cubicBezTo>
                  <a:cubicBezTo>
                    <a:pt x="33" y="82"/>
                    <a:pt x="38" y="58"/>
                    <a:pt x="3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29"/>
            <p:cNvSpPr/>
            <p:nvPr/>
          </p:nvSpPr>
          <p:spPr bwMode="auto">
            <a:xfrm>
              <a:off x="3170" y="3278"/>
              <a:ext cx="66" cy="40"/>
            </a:xfrm>
            <a:custGeom>
              <a:avLst/>
              <a:gdLst>
                <a:gd name="T0" fmla="*/ 26 w 28"/>
                <a:gd name="T1" fmla="*/ 15 h 17"/>
                <a:gd name="T2" fmla="*/ 2 w 28"/>
                <a:gd name="T3" fmla="*/ 1 h 17"/>
                <a:gd name="T4" fmla="*/ 1 w 28"/>
                <a:gd name="T5" fmla="*/ 3 h 17"/>
                <a:gd name="T6" fmla="*/ 25 w 28"/>
                <a:gd name="T7" fmla="*/ 17 h 17"/>
                <a:gd name="T8" fmla="*/ 26 w 28"/>
                <a:gd name="T9" fmla="*/ 15 h 17"/>
              </a:gdLst>
              <a:ahLst/>
              <a:cxnLst>
                <a:cxn ang="0">
                  <a:pos x="T0" y="T1"/>
                </a:cxn>
                <a:cxn ang="0">
                  <a:pos x="T2" y="T3"/>
                </a:cxn>
                <a:cxn ang="0">
                  <a:pos x="T4" y="T5"/>
                </a:cxn>
                <a:cxn ang="0">
                  <a:pos x="T6" y="T7"/>
                </a:cxn>
                <a:cxn ang="0">
                  <a:pos x="T8" y="T9"/>
                </a:cxn>
              </a:cxnLst>
              <a:rect l="0" t="0" r="r" b="b"/>
              <a:pathLst>
                <a:path w="28" h="17">
                  <a:moveTo>
                    <a:pt x="26" y="15"/>
                  </a:moveTo>
                  <a:cubicBezTo>
                    <a:pt x="18" y="10"/>
                    <a:pt x="10" y="6"/>
                    <a:pt x="2" y="1"/>
                  </a:cubicBezTo>
                  <a:cubicBezTo>
                    <a:pt x="1" y="0"/>
                    <a:pt x="0" y="2"/>
                    <a:pt x="1" y="3"/>
                  </a:cubicBezTo>
                  <a:cubicBezTo>
                    <a:pt x="9" y="8"/>
                    <a:pt x="17" y="12"/>
                    <a:pt x="25" y="17"/>
                  </a:cubicBezTo>
                  <a:cubicBezTo>
                    <a:pt x="27" y="17"/>
                    <a:pt x="28"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30"/>
            <p:cNvSpPr/>
            <p:nvPr/>
          </p:nvSpPr>
          <p:spPr bwMode="auto">
            <a:xfrm>
              <a:off x="3084" y="3078"/>
              <a:ext cx="119" cy="79"/>
            </a:xfrm>
            <a:custGeom>
              <a:avLst/>
              <a:gdLst>
                <a:gd name="T0" fmla="*/ 48 w 50"/>
                <a:gd name="T1" fmla="*/ 31 h 33"/>
                <a:gd name="T2" fmla="*/ 2 w 50"/>
                <a:gd name="T3" fmla="*/ 1 h 33"/>
                <a:gd name="T4" fmla="*/ 1 w 50"/>
                <a:gd name="T5" fmla="*/ 3 h 33"/>
                <a:gd name="T6" fmla="*/ 47 w 50"/>
                <a:gd name="T7" fmla="*/ 33 h 33"/>
                <a:gd name="T8" fmla="*/ 48 w 50"/>
                <a:gd name="T9" fmla="*/ 31 h 33"/>
              </a:gdLst>
              <a:ahLst/>
              <a:cxnLst>
                <a:cxn ang="0">
                  <a:pos x="T0" y="T1"/>
                </a:cxn>
                <a:cxn ang="0">
                  <a:pos x="T2" y="T3"/>
                </a:cxn>
                <a:cxn ang="0">
                  <a:pos x="T4" y="T5"/>
                </a:cxn>
                <a:cxn ang="0">
                  <a:pos x="T6" y="T7"/>
                </a:cxn>
                <a:cxn ang="0">
                  <a:pos x="T8" y="T9"/>
                </a:cxn>
              </a:cxnLst>
              <a:rect l="0" t="0" r="r" b="b"/>
              <a:pathLst>
                <a:path w="50" h="33">
                  <a:moveTo>
                    <a:pt x="48" y="31"/>
                  </a:moveTo>
                  <a:cubicBezTo>
                    <a:pt x="33" y="21"/>
                    <a:pt x="18" y="11"/>
                    <a:pt x="2" y="1"/>
                  </a:cubicBezTo>
                  <a:cubicBezTo>
                    <a:pt x="1" y="0"/>
                    <a:pt x="0" y="2"/>
                    <a:pt x="1" y="3"/>
                  </a:cubicBezTo>
                  <a:cubicBezTo>
                    <a:pt x="16" y="13"/>
                    <a:pt x="32" y="23"/>
                    <a:pt x="47" y="33"/>
                  </a:cubicBezTo>
                  <a:cubicBezTo>
                    <a:pt x="49" y="33"/>
                    <a:pt x="50" y="32"/>
                    <a:pt x="48"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31"/>
            <p:cNvSpPr/>
            <p:nvPr/>
          </p:nvSpPr>
          <p:spPr bwMode="auto">
            <a:xfrm>
              <a:off x="3070" y="3038"/>
              <a:ext cx="117" cy="52"/>
            </a:xfrm>
            <a:custGeom>
              <a:avLst/>
              <a:gdLst>
                <a:gd name="T0" fmla="*/ 48 w 49"/>
                <a:gd name="T1" fmla="*/ 20 h 22"/>
                <a:gd name="T2" fmla="*/ 2 w 49"/>
                <a:gd name="T3" fmla="*/ 0 h 22"/>
                <a:gd name="T4" fmla="*/ 1 w 49"/>
                <a:gd name="T5" fmla="*/ 2 h 22"/>
                <a:gd name="T6" fmla="*/ 48 w 49"/>
                <a:gd name="T7" fmla="*/ 22 h 22"/>
                <a:gd name="T8" fmla="*/ 48 w 49"/>
                <a:gd name="T9" fmla="*/ 20 h 22"/>
              </a:gdLst>
              <a:ahLst/>
              <a:cxnLst>
                <a:cxn ang="0">
                  <a:pos x="T0" y="T1"/>
                </a:cxn>
                <a:cxn ang="0">
                  <a:pos x="T2" y="T3"/>
                </a:cxn>
                <a:cxn ang="0">
                  <a:pos x="T4" y="T5"/>
                </a:cxn>
                <a:cxn ang="0">
                  <a:pos x="T6" y="T7"/>
                </a:cxn>
                <a:cxn ang="0">
                  <a:pos x="T8" y="T9"/>
                </a:cxn>
              </a:cxnLst>
              <a:rect l="0" t="0" r="r" b="b"/>
              <a:pathLst>
                <a:path w="49" h="22">
                  <a:moveTo>
                    <a:pt x="48" y="20"/>
                  </a:moveTo>
                  <a:cubicBezTo>
                    <a:pt x="33" y="13"/>
                    <a:pt x="18" y="6"/>
                    <a:pt x="2" y="0"/>
                  </a:cubicBezTo>
                  <a:cubicBezTo>
                    <a:pt x="1" y="0"/>
                    <a:pt x="0" y="1"/>
                    <a:pt x="1" y="2"/>
                  </a:cubicBezTo>
                  <a:cubicBezTo>
                    <a:pt x="17" y="9"/>
                    <a:pt x="32" y="16"/>
                    <a:pt x="48" y="22"/>
                  </a:cubicBezTo>
                  <a:cubicBezTo>
                    <a:pt x="48" y="22"/>
                    <a:pt x="49" y="21"/>
                    <a:pt x="4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32"/>
            <p:cNvSpPr/>
            <p:nvPr/>
          </p:nvSpPr>
          <p:spPr bwMode="auto">
            <a:xfrm>
              <a:off x="3422" y="3323"/>
              <a:ext cx="69" cy="50"/>
            </a:xfrm>
            <a:custGeom>
              <a:avLst/>
              <a:gdLst>
                <a:gd name="T0" fmla="*/ 28 w 29"/>
                <a:gd name="T1" fmla="*/ 18 h 21"/>
                <a:gd name="T2" fmla="*/ 2 w 29"/>
                <a:gd name="T3" fmla="*/ 0 h 21"/>
                <a:gd name="T4" fmla="*/ 1 w 29"/>
                <a:gd name="T5" fmla="*/ 2 h 21"/>
                <a:gd name="T6" fmla="*/ 27 w 29"/>
                <a:gd name="T7" fmla="*/ 20 h 21"/>
                <a:gd name="T8" fmla="*/ 28 w 29"/>
                <a:gd name="T9" fmla="*/ 18 h 21"/>
              </a:gdLst>
              <a:ahLst/>
              <a:cxnLst>
                <a:cxn ang="0">
                  <a:pos x="T0" y="T1"/>
                </a:cxn>
                <a:cxn ang="0">
                  <a:pos x="T2" y="T3"/>
                </a:cxn>
                <a:cxn ang="0">
                  <a:pos x="T4" y="T5"/>
                </a:cxn>
                <a:cxn ang="0">
                  <a:pos x="T6" y="T7"/>
                </a:cxn>
                <a:cxn ang="0">
                  <a:pos x="T8" y="T9"/>
                </a:cxn>
              </a:cxnLst>
              <a:rect l="0" t="0" r="r" b="b"/>
              <a:pathLst>
                <a:path w="29" h="21">
                  <a:moveTo>
                    <a:pt x="28" y="18"/>
                  </a:moveTo>
                  <a:cubicBezTo>
                    <a:pt x="20" y="12"/>
                    <a:pt x="11" y="6"/>
                    <a:pt x="2" y="0"/>
                  </a:cubicBezTo>
                  <a:cubicBezTo>
                    <a:pt x="1" y="0"/>
                    <a:pt x="0" y="1"/>
                    <a:pt x="1" y="2"/>
                  </a:cubicBezTo>
                  <a:cubicBezTo>
                    <a:pt x="10" y="8"/>
                    <a:pt x="18" y="15"/>
                    <a:pt x="27" y="20"/>
                  </a:cubicBezTo>
                  <a:cubicBezTo>
                    <a:pt x="28" y="21"/>
                    <a:pt x="29" y="19"/>
                    <a:pt x="2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33"/>
            <p:cNvSpPr/>
            <p:nvPr/>
          </p:nvSpPr>
          <p:spPr bwMode="auto">
            <a:xfrm>
              <a:off x="3296" y="2924"/>
              <a:ext cx="145" cy="93"/>
            </a:xfrm>
            <a:custGeom>
              <a:avLst/>
              <a:gdLst>
                <a:gd name="T0" fmla="*/ 60 w 61"/>
                <a:gd name="T1" fmla="*/ 36 h 39"/>
                <a:gd name="T2" fmla="*/ 1 w 61"/>
                <a:gd name="T3" fmla="*/ 0 h 39"/>
                <a:gd name="T4" fmla="*/ 1 w 61"/>
                <a:gd name="T5" fmla="*/ 1 h 39"/>
                <a:gd name="T6" fmla="*/ 58 w 61"/>
                <a:gd name="T7" fmla="*/ 38 h 39"/>
                <a:gd name="T8" fmla="*/ 60 w 61"/>
                <a:gd name="T9" fmla="*/ 36 h 39"/>
              </a:gdLst>
              <a:ahLst/>
              <a:cxnLst>
                <a:cxn ang="0">
                  <a:pos x="T0" y="T1"/>
                </a:cxn>
                <a:cxn ang="0">
                  <a:pos x="T2" y="T3"/>
                </a:cxn>
                <a:cxn ang="0">
                  <a:pos x="T4" y="T5"/>
                </a:cxn>
                <a:cxn ang="0">
                  <a:pos x="T6" y="T7"/>
                </a:cxn>
                <a:cxn ang="0">
                  <a:pos x="T8" y="T9"/>
                </a:cxn>
              </a:cxnLst>
              <a:rect l="0" t="0" r="r" b="b"/>
              <a:pathLst>
                <a:path w="61" h="39">
                  <a:moveTo>
                    <a:pt x="60" y="36"/>
                  </a:moveTo>
                  <a:cubicBezTo>
                    <a:pt x="42" y="22"/>
                    <a:pt x="22" y="11"/>
                    <a:pt x="1" y="0"/>
                  </a:cubicBezTo>
                  <a:cubicBezTo>
                    <a:pt x="0" y="0"/>
                    <a:pt x="0" y="1"/>
                    <a:pt x="1" y="1"/>
                  </a:cubicBezTo>
                  <a:cubicBezTo>
                    <a:pt x="20" y="12"/>
                    <a:pt x="39" y="26"/>
                    <a:pt x="58" y="38"/>
                  </a:cubicBezTo>
                  <a:cubicBezTo>
                    <a:pt x="59" y="39"/>
                    <a:pt x="61" y="37"/>
                    <a:pt x="60"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34"/>
            <p:cNvSpPr/>
            <p:nvPr/>
          </p:nvSpPr>
          <p:spPr bwMode="auto">
            <a:xfrm>
              <a:off x="2398" y="3840"/>
              <a:ext cx="95" cy="57"/>
            </a:xfrm>
            <a:custGeom>
              <a:avLst/>
              <a:gdLst>
                <a:gd name="T0" fmla="*/ 39 w 40"/>
                <a:gd name="T1" fmla="*/ 22 h 24"/>
                <a:gd name="T2" fmla="*/ 1 w 40"/>
                <a:gd name="T3" fmla="*/ 1 h 24"/>
                <a:gd name="T4" fmla="*/ 0 w 40"/>
                <a:gd name="T5" fmla="*/ 2 h 24"/>
                <a:gd name="T6" fmla="*/ 38 w 40"/>
                <a:gd name="T7" fmla="*/ 24 h 24"/>
                <a:gd name="T8" fmla="*/ 39 w 40"/>
                <a:gd name="T9" fmla="*/ 22 h 24"/>
              </a:gdLst>
              <a:ahLst/>
              <a:cxnLst>
                <a:cxn ang="0">
                  <a:pos x="T0" y="T1"/>
                </a:cxn>
                <a:cxn ang="0">
                  <a:pos x="T2" y="T3"/>
                </a:cxn>
                <a:cxn ang="0">
                  <a:pos x="T4" y="T5"/>
                </a:cxn>
                <a:cxn ang="0">
                  <a:pos x="T6" y="T7"/>
                </a:cxn>
                <a:cxn ang="0">
                  <a:pos x="T8" y="T9"/>
                </a:cxn>
              </a:cxnLst>
              <a:rect l="0" t="0" r="r" b="b"/>
              <a:pathLst>
                <a:path w="40" h="24">
                  <a:moveTo>
                    <a:pt x="39" y="22"/>
                  </a:moveTo>
                  <a:cubicBezTo>
                    <a:pt x="26" y="16"/>
                    <a:pt x="13" y="9"/>
                    <a:pt x="1" y="1"/>
                  </a:cubicBezTo>
                  <a:cubicBezTo>
                    <a:pt x="0" y="0"/>
                    <a:pt x="0" y="1"/>
                    <a:pt x="0" y="2"/>
                  </a:cubicBezTo>
                  <a:cubicBezTo>
                    <a:pt x="12" y="10"/>
                    <a:pt x="25" y="18"/>
                    <a:pt x="38" y="24"/>
                  </a:cubicBezTo>
                  <a:cubicBezTo>
                    <a:pt x="39" y="24"/>
                    <a:pt x="40" y="23"/>
                    <a:pt x="3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35"/>
            <p:cNvSpPr/>
            <p:nvPr/>
          </p:nvSpPr>
          <p:spPr bwMode="auto">
            <a:xfrm>
              <a:off x="2428" y="3902"/>
              <a:ext cx="122" cy="62"/>
            </a:xfrm>
            <a:custGeom>
              <a:avLst/>
              <a:gdLst>
                <a:gd name="T0" fmla="*/ 50 w 51"/>
                <a:gd name="T1" fmla="*/ 24 h 26"/>
                <a:gd name="T2" fmla="*/ 2 w 51"/>
                <a:gd name="T3" fmla="*/ 1 h 26"/>
                <a:gd name="T4" fmla="*/ 1 w 51"/>
                <a:gd name="T5" fmla="*/ 2 h 26"/>
                <a:gd name="T6" fmla="*/ 49 w 51"/>
                <a:gd name="T7" fmla="*/ 26 h 26"/>
                <a:gd name="T8" fmla="*/ 50 w 51"/>
                <a:gd name="T9" fmla="*/ 24 h 26"/>
              </a:gdLst>
              <a:ahLst/>
              <a:cxnLst>
                <a:cxn ang="0">
                  <a:pos x="T0" y="T1"/>
                </a:cxn>
                <a:cxn ang="0">
                  <a:pos x="T2" y="T3"/>
                </a:cxn>
                <a:cxn ang="0">
                  <a:pos x="T4" y="T5"/>
                </a:cxn>
                <a:cxn ang="0">
                  <a:pos x="T6" y="T7"/>
                </a:cxn>
                <a:cxn ang="0">
                  <a:pos x="T8" y="T9"/>
                </a:cxn>
              </a:cxnLst>
              <a:rect l="0" t="0" r="r" b="b"/>
              <a:pathLst>
                <a:path w="51" h="26">
                  <a:moveTo>
                    <a:pt x="50" y="24"/>
                  </a:moveTo>
                  <a:cubicBezTo>
                    <a:pt x="34" y="16"/>
                    <a:pt x="18" y="8"/>
                    <a:pt x="2" y="1"/>
                  </a:cubicBezTo>
                  <a:cubicBezTo>
                    <a:pt x="1" y="0"/>
                    <a:pt x="0" y="1"/>
                    <a:pt x="1" y="2"/>
                  </a:cubicBezTo>
                  <a:cubicBezTo>
                    <a:pt x="17" y="10"/>
                    <a:pt x="33" y="18"/>
                    <a:pt x="49" y="26"/>
                  </a:cubicBezTo>
                  <a:cubicBezTo>
                    <a:pt x="50" y="26"/>
                    <a:pt x="51" y="25"/>
                    <a:pt x="5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46" name="组合 545"/>
          <p:cNvGrpSpPr/>
          <p:nvPr userDrawn="1"/>
        </p:nvGrpSpPr>
        <p:grpSpPr>
          <a:xfrm flipH="1" flipV="1">
            <a:off x="10306160" y="332809"/>
            <a:ext cx="1755397" cy="2564178"/>
            <a:chOff x="5866324" y="2162509"/>
            <a:chExt cx="2182579" cy="3188179"/>
          </a:xfrm>
          <a:solidFill>
            <a:schemeClr val="accent1"/>
          </a:solidFill>
        </p:grpSpPr>
        <p:grpSp>
          <p:nvGrpSpPr>
            <p:cNvPr id="547" name="Group 4"/>
            <p:cNvGrpSpPr>
              <a:grpSpLocks noChangeAspect="1"/>
            </p:cNvGrpSpPr>
            <p:nvPr/>
          </p:nvGrpSpPr>
          <p:grpSpPr bwMode="auto">
            <a:xfrm>
              <a:off x="5866324" y="2449613"/>
              <a:ext cx="1978203" cy="2901075"/>
              <a:chOff x="3232" y="1847"/>
              <a:chExt cx="911" cy="1336"/>
            </a:xfrm>
            <a:grpFill/>
          </p:grpSpPr>
          <p:sp>
            <p:nvSpPr>
              <p:cNvPr id="552" name="Freeform 5"/>
              <p:cNvSpPr/>
              <p:nvPr/>
            </p:nvSpPr>
            <p:spPr bwMode="auto">
              <a:xfrm>
                <a:off x="3232" y="1847"/>
                <a:ext cx="911" cy="971"/>
              </a:xfrm>
              <a:custGeom>
                <a:avLst/>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ah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3" name="Freeform 6"/>
              <p:cNvSpPr/>
              <p:nvPr/>
            </p:nvSpPr>
            <p:spPr bwMode="auto">
              <a:xfrm>
                <a:off x="3480" y="2231"/>
                <a:ext cx="415" cy="567"/>
              </a:xfrm>
              <a:custGeom>
                <a:avLst/>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4" name="Freeform 7"/>
              <p:cNvSpPr/>
              <p:nvPr/>
            </p:nvSpPr>
            <p:spPr bwMode="auto">
              <a:xfrm>
                <a:off x="3460" y="2818"/>
                <a:ext cx="518" cy="81"/>
              </a:xfrm>
              <a:custGeom>
                <a:avLst/>
                <a:gdLst>
                  <a:gd name="T0" fmla="*/ 1 w 25"/>
                  <a:gd name="T1" fmla="*/ 0 h 4"/>
                  <a:gd name="T2" fmla="*/ 4 w 25"/>
                  <a:gd name="T3" fmla="*/ 4 h 4"/>
                  <a:gd name="T4" fmla="*/ 11 w 25"/>
                  <a:gd name="T5" fmla="*/ 4 h 4"/>
                  <a:gd name="T6" fmla="*/ 20 w 25"/>
                  <a:gd name="T7" fmla="*/ 0 h 4"/>
                </a:gdLst>
                <a:ah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5" name="Freeform 8"/>
              <p:cNvSpPr/>
              <p:nvPr/>
            </p:nvSpPr>
            <p:spPr bwMode="auto">
              <a:xfrm>
                <a:off x="3460" y="2879"/>
                <a:ext cx="518" cy="122"/>
              </a:xfrm>
              <a:custGeom>
                <a:avLst/>
                <a:gdLst>
                  <a:gd name="T0" fmla="*/ 2 w 25"/>
                  <a:gd name="T1" fmla="*/ 0 h 6"/>
                  <a:gd name="T2" fmla="*/ 0 w 25"/>
                  <a:gd name="T3" fmla="*/ 3 h 6"/>
                  <a:gd name="T4" fmla="*/ 13 w 25"/>
                  <a:gd name="T5" fmla="*/ 5 h 6"/>
                  <a:gd name="T6" fmla="*/ 20 w 25"/>
                  <a:gd name="T7" fmla="*/ 0 h 6"/>
                </a:gdLst>
                <a:ah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6" name="Freeform 9"/>
              <p:cNvSpPr/>
              <p:nvPr/>
            </p:nvSpPr>
            <p:spPr bwMode="auto">
              <a:xfrm>
                <a:off x="3377" y="2940"/>
                <a:ext cx="642" cy="142"/>
              </a:xfrm>
              <a:custGeom>
                <a:avLst/>
                <a:gdLst>
                  <a:gd name="T0" fmla="*/ 7 w 31"/>
                  <a:gd name="T1" fmla="*/ 2 h 7"/>
                  <a:gd name="T2" fmla="*/ 24 w 31"/>
                  <a:gd name="T3" fmla="*/ 0 h 7"/>
                </a:gdLst>
                <a:ah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7" name="Freeform 10"/>
              <p:cNvSpPr/>
              <p:nvPr/>
            </p:nvSpPr>
            <p:spPr bwMode="auto">
              <a:xfrm>
                <a:off x="3439" y="3021"/>
                <a:ext cx="497" cy="121"/>
              </a:xfrm>
              <a:custGeom>
                <a:avLst/>
                <a:gdLst>
                  <a:gd name="T0" fmla="*/ 5 w 24"/>
                  <a:gd name="T1" fmla="*/ 1 h 6"/>
                  <a:gd name="T2" fmla="*/ 20 w 24"/>
                  <a:gd name="T3" fmla="*/ 0 h 6"/>
                </a:gdLst>
                <a:ah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58" name="Freeform 11"/>
              <p:cNvSpPr/>
              <p:nvPr/>
            </p:nvSpPr>
            <p:spPr bwMode="auto">
              <a:xfrm>
                <a:off x="3605" y="3102"/>
                <a:ext cx="186" cy="81"/>
              </a:xfrm>
              <a:custGeom>
                <a:avLst/>
                <a:gdLst>
                  <a:gd name="T0" fmla="*/ 1 w 9"/>
                  <a:gd name="T1" fmla="*/ 0 h 4"/>
                  <a:gd name="T2" fmla="*/ 8 w 9"/>
                  <a:gd name="T3" fmla="*/ 0 h 4"/>
                </a:gdLst>
                <a:ah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548" name="Freeform 812"/>
            <p:cNvSpPr/>
            <p:nvPr/>
          </p:nvSpPr>
          <p:spPr bwMode="auto">
            <a:xfrm flipH="1">
              <a:off x="6516330" y="2179330"/>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9" name="Freeform 814"/>
            <p:cNvSpPr/>
            <p:nvPr/>
          </p:nvSpPr>
          <p:spPr bwMode="auto">
            <a:xfrm rot="19471359" flipH="1">
              <a:off x="5984455" y="2447038"/>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0" name="Freeform 814"/>
            <p:cNvSpPr/>
            <p:nvPr/>
          </p:nvSpPr>
          <p:spPr bwMode="auto">
            <a:xfrm rot="1307988" flipH="1">
              <a:off x="7229338" y="2162509"/>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1" name="Freeform 812"/>
            <p:cNvSpPr/>
            <p:nvPr/>
          </p:nvSpPr>
          <p:spPr bwMode="auto">
            <a:xfrm rot="4180060" flipH="1">
              <a:off x="7853601" y="2509062"/>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559" name="Freeform 15"/>
          <p:cNvSpPr/>
          <p:nvPr userDrawn="1"/>
        </p:nvSpPr>
        <p:spPr bwMode="auto">
          <a:xfrm rot="2165778" flipH="1">
            <a:off x="9077839" y="2434550"/>
            <a:ext cx="377499" cy="333773"/>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dirty="0"/>
          </a:p>
        </p:txBody>
      </p:sp>
      <p:grpSp>
        <p:nvGrpSpPr>
          <p:cNvPr id="560" name="组合 559"/>
          <p:cNvGrpSpPr/>
          <p:nvPr userDrawn="1"/>
        </p:nvGrpSpPr>
        <p:grpSpPr>
          <a:xfrm flipH="1">
            <a:off x="10946049" y="4842327"/>
            <a:ext cx="1245951" cy="642635"/>
            <a:chOff x="618152" y="4773902"/>
            <a:chExt cx="3202017" cy="1651533"/>
          </a:xfrm>
          <a:solidFill>
            <a:schemeClr val="accent1"/>
          </a:solidFill>
        </p:grpSpPr>
        <p:sp>
          <p:nvSpPr>
            <p:cNvPr id="561" name="Freeform 336"/>
            <p:cNvSpPr>
              <a:spLocks noEditPoints="1"/>
            </p:cNvSpPr>
            <p:nvPr/>
          </p:nvSpPr>
          <p:spPr bwMode="auto">
            <a:xfrm flipH="1">
              <a:off x="663198" y="4773902"/>
              <a:ext cx="3156971" cy="1651533"/>
            </a:xfrm>
            <a:custGeom>
              <a:avLst/>
              <a:gdLst>
                <a:gd name="T0" fmla="*/ 249 w 250"/>
                <a:gd name="T1" fmla="*/ 35 h 131"/>
                <a:gd name="T2" fmla="*/ 237 w 250"/>
                <a:gd name="T3" fmla="*/ 51 h 131"/>
                <a:gd name="T4" fmla="*/ 178 w 250"/>
                <a:gd name="T5" fmla="*/ 90 h 131"/>
                <a:gd name="T6" fmla="*/ 146 w 250"/>
                <a:gd name="T7" fmla="*/ 111 h 131"/>
                <a:gd name="T8" fmla="*/ 104 w 250"/>
                <a:gd name="T9" fmla="*/ 112 h 131"/>
                <a:gd name="T10" fmla="*/ 89 w 250"/>
                <a:gd name="T11" fmla="*/ 130 h 131"/>
                <a:gd name="T12" fmla="*/ 90 w 250"/>
                <a:gd name="T13" fmla="*/ 118 h 131"/>
                <a:gd name="T14" fmla="*/ 79 w 250"/>
                <a:gd name="T15" fmla="*/ 105 h 131"/>
                <a:gd name="T16" fmla="*/ 2 w 250"/>
                <a:gd name="T17" fmla="*/ 85 h 131"/>
                <a:gd name="T18" fmla="*/ 2 w 250"/>
                <a:gd name="T19" fmla="*/ 79 h 131"/>
                <a:gd name="T20" fmla="*/ 17 w 250"/>
                <a:gd name="T21" fmla="*/ 72 h 131"/>
                <a:gd name="T22" fmla="*/ 14 w 250"/>
                <a:gd name="T23" fmla="*/ 61 h 131"/>
                <a:gd name="T24" fmla="*/ 7 w 250"/>
                <a:gd name="T25" fmla="*/ 54 h 131"/>
                <a:gd name="T26" fmla="*/ 57 w 250"/>
                <a:gd name="T27" fmla="*/ 30 h 131"/>
                <a:gd name="T28" fmla="*/ 93 w 250"/>
                <a:gd name="T29" fmla="*/ 14 h 131"/>
                <a:gd name="T30" fmla="*/ 107 w 250"/>
                <a:gd name="T31" fmla="*/ 7 h 131"/>
                <a:gd name="T32" fmla="*/ 141 w 250"/>
                <a:gd name="T33" fmla="*/ 3 h 131"/>
                <a:gd name="T34" fmla="*/ 200 w 250"/>
                <a:gd name="T35" fmla="*/ 10 h 131"/>
                <a:gd name="T36" fmla="*/ 232 w 250"/>
                <a:gd name="T37" fmla="*/ 16 h 131"/>
                <a:gd name="T38" fmla="*/ 126 w 250"/>
                <a:gd name="T39" fmla="*/ 6 h 131"/>
                <a:gd name="T40" fmla="*/ 96 w 250"/>
                <a:gd name="T41" fmla="*/ 16 h 131"/>
                <a:gd name="T42" fmla="*/ 72 w 250"/>
                <a:gd name="T43" fmla="*/ 27 h 131"/>
                <a:gd name="T44" fmla="*/ 34 w 250"/>
                <a:gd name="T45" fmla="*/ 58 h 131"/>
                <a:gd name="T46" fmla="*/ 72 w 250"/>
                <a:gd name="T47" fmla="*/ 64 h 131"/>
                <a:gd name="T48" fmla="*/ 140 w 250"/>
                <a:gd name="T49" fmla="*/ 84 h 131"/>
                <a:gd name="T50" fmla="*/ 132 w 250"/>
                <a:gd name="T51" fmla="*/ 107 h 131"/>
                <a:gd name="T52" fmla="*/ 108 w 250"/>
                <a:gd name="T53" fmla="*/ 109 h 131"/>
                <a:gd name="T54" fmla="*/ 141 w 250"/>
                <a:gd name="T55" fmla="*/ 109 h 131"/>
                <a:gd name="T56" fmla="*/ 140 w 250"/>
                <a:gd name="T57" fmla="*/ 73 h 131"/>
                <a:gd name="T58" fmla="*/ 89 w 250"/>
                <a:gd name="T59" fmla="*/ 62 h 131"/>
                <a:gd name="T60" fmla="*/ 143 w 250"/>
                <a:gd name="T61" fmla="*/ 71 h 131"/>
                <a:gd name="T62" fmla="*/ 152 w 250"/>
                <a:gd name="T63" fmla="*/ 9 h 131"/>
                <a:gd name="T64" fmla="*/ 149 w 250"/>
                <a:gd name="T65" fmla="*/ 104 h 131"/>
                <a:gd name="T66" fmla="*/ 242 w 250"/>
                <a:gd name="T67" fmla="*/ 42 h 131"/>
                <a:gd name="T68" fmla="*/ 228 w 250"/>
                <a:gd name="T69" fmla="*/ 26 h 131"/>
                <a:gd name="T70" fmla="*/ 183 w 250"/>
                <a:gd name="T71" fmla="*/ 54 h 131"/>
                <a:gd name="T72" fmla="*/ 163 w 250"/>
                <a:gd name="T73" fmla="*/ 65 h 131"/>
                <a:gd name="T74" fmla="*/ 149 w 250"/>
                <a:gd name="T75" fmla="*/ 103 h 131"/>
                <a:gd name="T76" fmla="*/ 49 w 250"/>
                <a:gd name="T77" fmla="*/ 70 h 131"/>
                <a:gd name="T78" fmla="*/ 20 w 250"/>
                <a:gd name="T79" fmla="*/ 69 h 131"/>
                <a:gd name="T80" fmla="*/ 28 w 250"/>
                <a:gd name="T81" fmla="*/ 74 h 131"/>
                <a:gd name="T82" fmla="*/ 24 w 250"/>
                <a:gd name="T83" fmla="*/ 76 h 131"/>
                <a:gd name="T84" fmla="*/ 24 w 250"/>
                <a:gd name="T85" fmla="*/ 78 h 131"/>
                <a:gd name="T86" fmla="*/ 85 w 250"/>
                <a:gd name="T87" fmla="*/ 83 h 131"/>
                <a:gd name="T88" fmla="*/ 96 w 250"/>
                <a:gd name="T89" fmla="*/ 82 h 131"/>
                <a:gd name="T90" fmla="*/ 113 w 250"/>
                <a:gd name="T91" fmla="*/ 84 h 131"/>
                <a:gd name="T92" fmla="*/ 115 w 250"/>
                <a:gd name="T93" fmla="*/ 88 h 131"/>
                <a:gd name="T94" fmla="*/ 136 w 250"/>
                <a:gd name="T95" fmla="*/ 99 h 131"/>
                <a:gd name="T96" fmla="*/ 139 w 250"/>
                <a:gd name="T97" fmla="*/ 93 h 131"/>
                <a:gd name="T98" fmla="*/ 138 w 250"/>
                <a:gd name="T99" fmla="*/ 90 h 131"/>
                <a:gd name="T100" fmla="*/ 16 w 250"/>
                <a:gd name="T101" fmla="*/ 59 h 131"/>
                <a:gd name="T102" fmla="*/ 43 w 250"/>
                <a:gd name="T103" fmla="*/ 87 h 131"/>
                <a:gd name="T104" fmla="*/ 5 w 250"/>
                <a:gd name="T105" fmla="*/ 83 h 131"/>
                <a:gd name="T106" fmla="*/ 80 w 250"/>
                <a:gd name="T107" fmla="*/ 96 h 131"/>
                <a:gd name="T108" fmla="*/ 85 w 250"/>
                <a:gd name="T109" fmla="*/ 88 h 131"/>
                <a:gd name="T110" fmla="*/ 82 w 250"/>
                <a:gd name="T111" fmla="*/ 105 h 131"/>
                <a:gd name="T112" fmla="*/ 75 w 250"/>
                <a:gd name="T113" fmla="*/ 121 h 131"/>
                <a:gd name="T114" fmla="*/ 91 w 250"/>
                <a:gd name="T115" fmla="*/ 107 h 131"/>
                <a:gd name="T116" fmla="*/ 98 w 250"/>
                <a:gd name="T117" fmla="*/ 120 h 131"/>
                <a:gd name="T118" fmla="*/ 110 w 250"/>
                <a:gd name="T119" fmla="*/ 87 h 131"/>
                <a:gd name="T120" fmla="*/ 85 w 250"/>
                <a:gd name="T121" fmla="*/ 8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131">
                  <a:moveTo>
                    <a:pt x="232" y="16"/>
                  </a:moveTo>
                  <a:cubicBezTo>
                    <a:pt x="242" y="9"/>
                    <a:pt x="250" y="27"/>
                    <a:pt x="249" y="35"/>
                  </a:cubicBezTo>
                  <a:cubicBezTo>
                    <a:pt x="248" y="37"/>
                    <a:pt x="247" y="39"/>
                    <a:pt x="245" y="41"/>
                  </a:cubicBezTo>
                  <a:cubicBezTo>
                    <a:pt x="242" y="46"/>
                    <a:pt x="241" y="48"/>
                    <a:pt x="237" y="51"/>
                  </a:cubicBezTo>
                  <a:cubicBezTo>
                    <a:pt x="232" y="55"/>
                    <a:pt x="224" y="58"/>
                    <a:pt x="219" y="62"/>
                  </a:cubicBezTo>
                  <a:cubicBezTo>
                    <a:pt x="208" y="73"/>
                    <a:pt x="191" y="79"/>
                    <a:pt x="178" y="90"/>
                  </a:cubicBezTo>
                  <a:cubicBezTo>
                    <a:pt x="172" y="92"/>
                    <a:pt x="167" y="96"/>
                    <a:pt x="162" y="100"/>
                  </a:cubicBezTo>
                  <a:cubicBezTo>
                    <a:pt x="156" y="102"/>
                    <a:pt x="150" y="106"/>
                    <a:pt x="146" y="111"/>
                  </a:cubicBezTo>
                  <a:cubicBezTo>
                    <a:pt x="141" y="113"/>
                    <a:pt x="137" y="115"/>
                    <a:pt x="130" y="114"/>
                  </a:cubicBezTo>
                  <a:cubicBezTo>
                    <a:pt x="120" y="114"/>
                    <a:pt x="110" y="113"/>
                    <a:pt x="104" y="112"/>
                  </a:cubicBezTo>
                  <a:cubicBezTo>
                    <a:pt x="104" y="118"/>
                    <a:pt x="100" y="124"/>
                    <a:pt x="96" y="128"/>
                  </a:cubicBezTo>
                  <a:cubicBezTo>
                    <a:pt x="94" y="129"/>
                    <a:pt x="91" y="131"/>
                    <a:pt x="89" y="130"/>
                  </a:cubicBezTo>
                  <a:cubicBezTo>
                    <a:pt x="87" y="124"/>
                    <a:pt x="95" y="121"/>
                    <a:pt x="91" y="115"/>
                  </a:cubicBezTo>
                  <a:cubicBezTo>
                    <a:pt x="91" y="116"/>
                    <a:pt x="91" y="117"/>
                    <a:pt x="90" y="118"/>
                  </a:cubicBezTo>
                  <a:cubicBezTo>
                    <a:pt x="86" y="125"/>
                    <a:pt x="59" y="129"/>
                    <a:pt x="73" y="118"/>
                  </a:cubicBezTo>
                  <a:cubicBezTo>
                    <a:pt x="74" y="113"/>
                    <a:pt x="78" y="110"/>
                    <a:pt x="79" y="105"/>
                  </a:cubicBezTo>
                  <a:cubicBezTo>
                    <a:pt x="77" y="103"/>
                    <a:pt x="74" y="104"/>
                    <a:pt x="72" y="102"/>
                  </a:cubicBezTo>
                  <a:cubicBezTo>
                    <a:pt x="48" y="96"/>
                    <a:pt x="25" y="92"/>
                    <a:pt x="2" y="85"/>
                  </a:cubicBezTo>
                  <a:cubicBezTo>
                    <a:pt x="2" y="85"/>
                    <a:pt x="1" y="84"/>
                    <a:pt x="1" y="84"/>
                  </a:cubicBezTo>
                  <a:cubicBezTo>
                    <a:pt x="0" y="82"/>
                    <a:pt x="2" y="81"/>
                    <a:pt x="2" y="79"/>
                  </a:cubicBezTo>
                  <a:cubicBezTo>
                    <a:pt x="5" y="77"/>
                    <a:pt x="8" y="76"/>
                    <a:pt x="14" y="77"/>
                  </a:cubicBezTo>
                  <a:cubicBezTo>
                    <a:pt x="14" y="76"/>
                    <a:pt x="15" y="73"/>
                    <a:pt x="17" y="72"/>
                  </a:cubicBezTo>
                  <a:cubicBezTo>
                    <a:pt x="13" y="71"/>
                    <a:pt x="14" y="64"/>
                    <a:pt x="17" y="64"/>
                  </a:cubicBezTo>
                  <a:cubicBezTo>
                    <a:pt x="17" y="62"/>
                    <a:pt x="15" y="63"/>
                    <a:pt x="14" y="61"/>
                  </a:cubicBezTo>
                  <a:cubicBezTo>
                    <a:pt x="13" y="60"/>
                    <a:pt x="14" y="59"/>
                    <a:pt x="14" y="59"/>
                  </a:cubicBezTo>
                  <a:cubicBezTo>
                    <a:pt x="11" y="57"/>
                    <a:pt x="7" y="58"/>
                    <a:pt x="7" y="54"/>
                  </a:cubicBezTo>
                  <a:cubicBezTo>
                    <a:pt x="7" y="51"/>
                    <a:pt x="10" y="51"/>
                    <a:pt x="12" y="50"/>
                  </a:cubicBezTo>
                  <a:cubicBezTo>
                    <a:pt x="26" y="44"/>
                    <a:pt x="41" y="37"/>
                    <a:pt x="57" y="30"/>
                  </a:cubicBezTo>
                  <a:cubicBezTo>
                    <a:pt x="66" y="26"/>
                    <a:pt x="75" y="21"/>
                    <a:pt x="84" y="17"/>
                  </a:cubicBezTo>
                  <a:cubicBezTo>
                    <a:pt x="87" y="16"/>
                    <a:pt x="90" y="15"/>
                    <a:pt x="93" y="14"/>
                  </a:cubicBezTo>
                  <a:cubicBezTo>
                    <a:pt x="97" y="12"/>
                    <a:pt x="100" y="10"/>
                    <a:pt x="105" y="8"/>
                  </a:cubicBezTo>
                  <a:cubicBezTo>
                    <a:pt x="106" y="8"/>
                    <a:pt x="106" y="7"/>
                    <a:pt x="107" y="7"/>
                  </a:cubicBezTo>
                  <a:cubicBezTo>
                    <a:pt x="110" y="7"/>
                    <a:pt x="112" y="4"/>
                    <a:pt x="115" y="3"/>
                  </a:cubicBezTo>
                  <a:cubicBezTo>
                    <a:pt x="122" y="0"/>
                    <a:pt x="133" y="2"/>
                    <a:pt x="141" y="3"/>
                  </a:cubicBezTo>
                  <a:cubicBezTo>
                    <a:pt x="155" y="4"/>
                    <a:pt x="170" y="8"/>
                    <a:pt x="184" y="9"/>
                  </a:cubicBezTo>
                  <a:cubicBezTo>
                    <a:pt x="190" y="10"/>
                    <a:pt x="195" y="9"/>
                    <a:pt x="200" y="10"/>
                  </a:cubicBezTo>
                  <a:cubicBezTo>
                    <a:pt x="211" y="11"/>
                    <a:pt x="223" y="15"/>
                    <a:pt x="231" y="15"/>
                  </a:cubicBezTo>
                  <a:cubicBezTo>
                    <a:pt x="232" y="15"/>
                    <a:pt x="232" y="16"/>
                    <a:pt x="232" y="16"/>
                  </a:cubicBezTo>
                  <a:close/>
                  <a:moveTo>
                    <a:pt x="152" y="9"/>
                  </a:moveTo>
                  <a:cubicBezTo>
                    <a:pt x="143" y="9"/>
                    <a:pt x="134" y="6"/>
                    <a:pt x="126" y="6"/>
                  </a:cubicBezTo>
                  <a:cubicBezTo>
                    <a:pt x="120" y="5"/>
                    <a:pt x="115" y="8"/>
                    <a:pt x="111" y="9"/>
                  </a:cubicBezTo>
                  <a:cubicBezTo>
                    <a:pt x="106" y="12"/>
                    <a:pt x="101" y="14"/>
                    <a:pt x="96" y="16"/>
                  </a:cubicBezTo>
                  <a:cubicBezTo>
                    <a:pt x="90" y="19"/>
                    <a:pt x="83" y="21"/>
                    <a:pt x="77" y="24"/>
                  </a:cubicBezTo>
                  <a:cubicBezTo>
                    <a:pt x="75" y="24"/>
                    <a:pt x="74" y="26"/>
                    <a:pt x="72" y="27"/>
                  </a:cubicBezTo>
                  <a:cubicBezTo>
                    <a:pt x="52" y="36"/>
                    <a:pt x="30" y="44"/>
                    <a:pt x="10" y="55"/>
                  </a:cubicBezTo>
                  <a:cubicBezTo>
                    <a:pt x="19" y="57"/>
                    <a:pt x="27" y="57"/>
                    <a:pt x="34" y="58"/>
                  </a:cubicBezTo>
                  <a:cubicBezTo>
                    <a:pt x="39" y="59"/>
                    <a:pt x="43" y="60"/>
                    <a:pt x="47" y="61"/>
                  </a:cubicBezTo>
                  <a:cubicBezTo>
                    <a:pt x="55" y="62"/>
                    <a:pt x="64" y="63"/>
                    <a:pt x="72" y="64"/>
                  </a:cubicBezTo>
                  <a:cubicBezTo>
                    <a:pt x="81" y="66"/>
                    <a:pt x="89" y="69"/>
                    <a:pt x="98" y="71"/>
                  </a:cubicBezTo>
                  <a:cubicBezTo>
                    <a:pt x="112" y="74"/>
                    <a:pt x="129" y="74"/>
                    <a:pt x="140" y="84"/>
                  </a:cubicBezTo>
                  <a:cubicBezTo>
                    <a:pt x="143" y="88"/>
                    <a:pt x="143" y="94"/>
                    <a:pt x="142" y="99"/>
                  </a:cubicBezTo>
                  <a:cubicBezTo>
                    <a:pt x="139" y="102"/>
                    <a:pt x="137" y="107"/>
                    <a:pt x="132" y="107"/>
                  </a:cubicBezTo>
                  <a:cubicBezTo>
                    <a:pt x="123" y="108"/>
                    <a:pt x="110" y="103"/>
                    <a:pt x="103" y="105"/>
                  </a:cubicBezTo>
                  <a:cubicBezTo>
                    <a:pt x="102" y="108"/>
                    <a:pt x="106" y="108"/>
                    <a:pt x="108" y="109"/>
                  </a:cubicBezTo>
                  <a:cubicBezTo>
                    <a:pt x="113" y="110"/>
                    <a:pt x="117" y="110"/>
                    <a:pt x="122" y="110"/>
                  </a:cubicBezTo>
                  <a:cubicBezTo>
                    <a:pt x="129" y="110"/>
                    <a:pt x="135" y="112"/>
                    <a:pt x="141" y="109"/>
                  </a:cubicBezTo>
                  <a:cubicBezTo>
                    <a:pt x="144" y="105"/>
                    <a:pt x="148" y="100"/>
                    <a:pt x="148" y="95"/>
                  </a:cubicBezTo>
                  <a:cubicBezTo>
                    <a:pt x="149" y="87"/>
                    <a:pt x="146" y="76"/>
                    <a:pt x="140" y="73"/>
                  </a:cubicBezTo>
                  <a:cubicBezTo>
                    <a:pt x="131" y="69"/>
                    <a:pt x="116" y="68"/>
                    <a:pt x="104" y="67"/>
                  </a:cubicBezTo>
                  <a:cubicBezTo>
                    <a:pt x="99" y="67"/>
                    <a:pt x="92" y="67"/>
                    <a:pt x="89" y="62"/>
                  </a:cubicBezTo>
                  <a:cubicBezTo>
                    <a:pt x="92" y="61"/>
                    <a:pt x="94" y="63"/>
                    <a:pt x="97" y="64"/>
                  </a:cubicBezTo>
                  <a:cubicBezTo>
                    <a:pt x="111" y="66"/>
                    <a:pt x="133" y="64"/>
                    <a:pt x="143" y="71"/>
                  </a:cubicBezTo>
                  <a:cubicBezTo>
                    <a:pt x="174" y="56"/>
                    <a:pt x="204" y="40"/>
                    <a:pt x="229" y="19"/>
                  </a:cubicBezTo>
                  <a:cubicBezTo>
                    <a:pt x="205" y="17"/>
                    <a:pt x="180" y="12"/>
                    <a:pt x="152" y="9"/>
                  </a:cubicBezTo>
                  <a:close/>
                  <a:moveTo>
                    <a:pt x="149" y="103"/>
                  </a:moveTo>
                  <a:cubicBezTo>
                    <a:pt x="149" y="104"/>
                    <a:pt x="149" y="104"/>
                    <a:pt x="149" y="104"/>
                  </a:cubicBezTo>
                  <a:cubicBezTo>
                    <a:pt x="176" y="86"/>
                    <a:pt x="205" y="71"/>
                    <a:pt x="229" y="51"/>
                  </a:cubicBezTo>
                  <a:cubicBezTo>
                    <a:pt x="233" y="49"/>
                    <a:pt x="239" y="46"/>
                    <a:pt x="242" y="42"/>
                  </a:cubicBezTo>
                  <a:cubicBezTo>
                    <a:pt x="248" y="34"/>
                    <a:pt x="244" y="24"/>
                    <a:pt x="238" y="19"/>
                  </a:cubicBezTo>
                  <a:cubicBezTo>
                    <a:pt x="233" y="19"/>
                    <a:pt x="231" y="23"/>
                    <a:pt x="228" y="26"/>
                  </a:cubicBezTo>
                  <a:cubicBezTo>
                    <a:pt x="223" y="30"/>
                    <a:pt x="217" y="32"/>
                    <a:pt x="212" y="37"/>
                  </a:cubicBezTo>
                  <a:cubicBezTo>
                    <a:pt x="202" y="42"/>
                    <a:pt x="193" y="49"/>
                    <a:pt x="183" y="54"/>
                  </a:cubicBezTo>
                  <a:cubicBezTo>
                    <a:pt x="178" y="57"/>
                    <a:pt x="172" y="59"/>
                    <a:pt x="168" y="62"/>
                  </a:cubicBezTo>
                  <a:cubicBezTo>
                    <a:pt x="166" y="63"/>
                    <a:pt x="165" y="64"/>
                    <a:pt x="163" y="65"/>
                  </a:cubicBezTo>
                  <a:cubicBezTo>
                    <a:pt x="157" y="68"/>
                    <a:pt x="151" y="70"/>
                    <a:pt x="146" y="74"/>
                  </a:cubicBezTo>
                  <a:cubicBezTo>
                    <a:pt x="153" y="82"/>
                    <a:pt x="154" y="95"/>
                    <a:pt x="149" y="103"/>
                  </a:cubicBezTo>
                  <a:close/>
                  <a:moveTo>
                    <a:pt x="20" y="66"/>
                  </a:moveTo>
                  <a:cubicBezTo>
                    <a:pt x="29" y="68"/>
                    <a:pt x="40" y="69"/>
                    <a:pt x="49" y="70"/>
                  </a:cubicBezTo>
                  <a:cubicBezTo>
                    <a:pt x="53" y="70"/>
                    <a:pt x="59" y="70"/>
                    <a:pt x="60" y="74"/>
                  </a:cubicBezTo>
                  <a:cubicBezTo>
                    <a:pt x="48" y="72"/>
                    <a:pt x="33" y="71"/>
                    <a:pt x="20" y="69"/>
                  </a:cubicBezTo>
                  <a:cubicBezTo>
                    <a:pt x="20" y="70"/>
                    <a:pt x="21" y="71"/>
                    <a:pt x="21" y="72"/>
                  </a:cubicBezTo>
                  <a:cubicBezTo>
                    <a:pt x="23" y="72"/>
                    <a:pt x="25" y="74"/>
                    <a:pt x="28" y="74"/>
                  </a:cubicBezTo>
                  <a:cubicBezTo>
                    <a:pt x="35" y="75"/>
                    <a:pt x="43" y="74"/>
                    <a:pt x="47" y="77"/>
                  </a:cubicBezTo>
                  <a:cubicBezTo>
                    <a:pt x="38" y="77"/>
                    <a:pt x="31" y="77"/>
                    <a:pt x="24" y="76"/>
                  </a:cubicBezTo>
                  <a:cubicBezTo>
                    <a:pt x="22" y="76"/>
                    <a:pt x="20" y="74"/>
                    <a:pt x="17" y="75"/>
                  </a:cubicBezTo>
                  <a:cubicBezTo>
                    <a:pt x="17" y="79"/>
                    <a:pt x="22" y="79"/>
                    <a:pt x="24" y="78"/>
                  </a:cubicBezTo>
                  <a:cubicBezTo>
                    <a:pt x="43" y="83"/>
                    <a:pt x="62" y="89"/>
                    <a:pt x="80" y="92"/>
                  </a:cubicBezTo>
                  <a:cubicBezTo>
                    <a:pt x="80" y="89"/>
                    <a:pt x="82" y="84"/>
                    <a:pt x="85" y="83"/>
                  </a:cubicBezTo>
                  <a:cubicBezTo>
                    <a:pt x="80" y="81"/>
                    <a:pt x="73" y="83"/>
                    <a:pt x="71" y="79"/>
                  </a:cubicBezTo>
                  <a:cubicBezTo>
                    <a:pt x="79" y="77"/>
                    <a:pt x="88" y="80"/>
                    <a:pt x="96" y="82"/>
                  </a:cubicBezTo>
                  <a:cubicBezTo>
                    <a:pt x="99" y="82"/>
                    <a:pt x="102" y="82"/>
                    <a:pt x="105" y="82"/>
                  </a:cubicBezTo>
                  <a:cubicBezTo>
                    <a:pt x="108" y="83"/>
                    <a:pt x="110" y="84"/>
                    <a:pt x="113" y="84"/>
                  </a:cubicBezTo>
                  <a:cubicBezTo>
                    <a:pt x="117" y="85"/>
                    <a:pt x="120" y="84"/>
                    <a:pt x="123" y="86"/>
                  </a:cubicBezTo>
                  <a:cubicBezTo>
                    <a:pt x="122" y="89"/>
                    <a:pt x="118" y="87"/>
                    <a:pt x="115" y="88"/>
                  </a:cubicBezTo>
                  <a:cubicBezTo>
                    <a:pt x="111" y="92"/>
                    <a:pt x="103" y="93"/>
                    <a:pt x="103" y="101"/>
                  </a:cubicBezTo>
                  <a:cubicBezTo>
                    <a:pt x="113" y="100"/>
                    <a:pt x="130" y="108"/>
                    <a:pt x="136" y="99"/>
                  </a:cubicBezTo>
                  <a:cubicBezTo>
                    <a:pt x="132" y="97"/>
                    <a:pt x="127" y="99"/>
                    <a:pt x="125" y="96"/>
                  </a:cubicBezTo>
                  <a:cubicBezTo>
                    <a:pt x="129" y="96"/>
                    <a:pt x="139" y="97"/>
                    <a:pt x="139" y="93"/>
                  </a:cubicBezTo>
                  <a:cubicBezTo>
                    <a:pt x="136" y="92"/>
                    <a:pt x="128" y="94"/>
                    <a:pt x="125" y="91"/>
                  </a:cubicBezTo>
                  <a:cubicBezTo>
                    <a:pt x="129" y="90"/>
                    <a:pt x="135" y="90"/>
                    <a:pt x="138" y="90"/>
                  </a:cubicBezTo>
                  <a:cubicBezTo>
                    <a:pt x="137" y="81"/>
                    <a:pt x="128" y="80"/>
                    <a:pt x="119" y="78"/>
                  </a:cubicBezTo>
                  <a:cubicBezTo>
                    <a:pt x="86" y="71"/>
                    <a:pt x="51" y="63"/>
                    <a:pt x="16" y="59"/>
                  </a:cubicBezTo>
                  <a:cubicBezTo>
                    <a:pt x="19" y="59"/>
                    <a:pt x="21" y="63"/>
                    <a:pt x="20" y="66"/>
                  </a:cubicBezTo>
                  <a:close/>
                  <a:moveTo>
                    <a:pt x="43" y="87"/>
                  </a:moveTo>
                  <a:cubicBezTo>
                    <a:pt x="38" y="86"/>
                    <a:pt x="32" y="83"/>
                    <a:pt x="25" y="82"/>
                  </a:cubicBezTo>
                  <a:cubicBezTo>
                    <a:pt x="18" y="81"/>
                    <a:pt x="8" y="78"/>
                    <a:pt x="5" y="83"/>
                  </a:cubicBezTo>
                  <a:cubicBezTo>
                    <a:pt x="28" y="89"/>
                    <a:pt x="57" y="94"/>
                    <a:pt x="80" y="101"/>
                  </a:cubicBezTo>
                  <a:cubicBezTo>
                    <a:pt x="80" y="98"/>
                    <a:pt x="80" y="99"/>
                    <a:pt x="80" y="96"/>
                  </a:cubicBezTo>
                  <a:cubicBezTo>
                    <a:pt x="68" y="93"/>
                    <a:pt x="57" y="91"/>
                    <a:pt x="43" y="87"/>
                  </a:cubicBezTo>
                  <a:close/>
                  <a:moveTo>
                    <a:pt x="85" y="88"/>
                  </a:moveTo>
                  <a:cubicBezTo>
                    <a:pt x="83" y="91"/>
                    <a:pt x="85" y="98"/>
                    <a:pt x="84" y="103"/>
                  </a:cubicBezTo>
                  <a:cubicBezTo>
                    <a:pt x="84" y="104"/>
                    <a:pt x="82" y="104"/>
                    <a:pt x="82" y="105"/>
                  </a:cubicBezTo>
                  <a:cubicBezTo>
                    <a:pt x="81" y="108"/>
                    <a:pt x="81" y="111"/>
                    <a:pt x="80" y="113"/>
                  </a:cubicBezTo>
                  <a:cubicBezTo>
                    <a:pt x="79" y="116"/>
                    <a:pt x="76" y="118"/>
                    <a:pt x="75" y="121"/>
                  </a:cubicBezTo>
                  <a:cubicBezTo>
                    <a:pt x="82" y="120"/>
                    <a:pt x="90" y="116"/>
                    <a:pt x="88" y="109"/>
                  </a:cubicBezTo>
                  <a:cubicBezTo>
                    <a:pt x="89" y="108"/>
                    <a:pt x="90" y="107"/>
                    <a:pt x="91" y="107"/>
                  </a:cubicBezTo>
                  <a:cubicBezTo>
                    <a:pt x="94" y="111"/>
                    <a:pt x="96" y="118"/>
                    <a:pt x="94" y="124"/>
                  </a:cubicBezTo>
                  <a:cubicBezTo>
                    <a:pt x="95" y="122"/>
                    <a:pt x="97" y="121"/>
                    <a:pt x="98" y="120"/>
                  </a:cubicBezTo>
                  <a:cubicBezTo>
                    <a:pt x="102" y="114"/>
                    <a:pt x="97" y="104"/>
                    <a:pt x="100" y="96"/>
                  </a:cubicBezTo>
                  <a:cubicBezTo>
                    <a:pt x="102" y="92"/>
                    <a:pt x="106" y="90"/>
                    <a:pt x="110" y="87"/>
                  </a:cubicBezTo>
                  <a:cubicBezTo>
                    <a:pt x="104" y="84"/>
                    <a:pt x="95" y="85"/>
                    <a:pt x="88" y="83"/>
                  </a:cubicBezTo>
                  <a:cubicBezTo>
                    <a:pt x="88" y="86"/>
                    <a:pt x="86" y="86"/>
                    <a:pt x="85" y="88"/>
                  </a:cubicBezTo>
                  <a:close/>
                </a:path>
              </a:pathLst>
            </a:custGeom>
            <a:grpFill/>
            <a:ln>
              <a:noFill/>
            </a:ln>
          </p:spPr>
          <p:txBody>
            <a:bodyPr/>
            <a:lstStyle/>
            <a:p>
              <a:pPr eaLnBrk="1" fontAlgn="auto" hangingPunct="1">
                <a:spcBef>
                  <a:spcPts val="0"/>
                </a:spcBef>
                <a:spcAft>
                  <a:spcPts val="0"/>
                </a:spcAft>
                <a:defRPr/>
              </a:pPr>
              <a:endParaRPr lang="zh-CN" altLang="en-US" sz="1350">
                <a:latin typeface="+mn-lt"/>
                <a:ea typeface="+mn-ea"/>
              </a:endParaRPr>
            </a:p>
          </p:txBody>
        </p:sp>
        <p:sp>
          <p:nvSpPr>
            <p:cNvPr id="562" name="Freeform 8"/>
            <p:cNvSpPr>
              <a:spLocks noEditPoints="1" noChangeArrowheads="1"/>
            </p:cNvSpPr>
            <p:nvPr/>
          </p:nvSpPr>
          <p:spPr bwMode="auto">
            <a:xfrm rot="6908204">
              <a:off x="2744385" y="4612824"/>
              <a:ext cx="141722" cy="1272133"/>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563" name="Freeform 8"/>
            <p:cNvSpPr>
              <a:spLocks noEditPoints="1" noChangeArrowheads="1"/>
            </p:cNvSpPr>
            <p:nvPr/>
          </p:nvSpPr>
          <p:spPr bwMode="auto">
            <a:xfrm rot="6908204">
              <a:off x="2345391" y="4612822"/>
              <a:ext cx="141722" cy="1272133"/>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564" name="Freeform 8"/>
            <p:cNvSpPr>
              <a:spLocks noEditPoints="1" noChangeArrowheads="1"/>
            </p:cNvSpPr>
            <p:nvPr/>
          </p:nvSpPr>
          <p:spPr bwMode="auto">
            <a:xfrm rot="6908204">
              <a:off x="1938958" y="4612820"/>
              <a:ext cx="141722" cy="1272133"/>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565" name="Freeform 8"/>
            <p:cNvSpPr>
              <a:spLocks noEditPoints="1" noChangeArrowheads="1"/>
            </p:cNvSpPr>
            <p:nvPr/>
          </p:nvSpPr>
          <p:spPr bwMode="auto">
            <a:xfrm rot="1881504">
              <a:off x="618152" y="5368322"/>
              <a:ext cx="1495222" cy="359225"/>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grp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566" name="Freeform 66"/>
            <p:cNvSpPr>
              <a:spLocks noEditPoints="1"/>
            </p:cNvSpPr>
            <p:nvPr/>
          </p:nvSpPr>
          <p:spPr bwMode="auto">
            <a:xfrm rot="1468143">
              <a:off x="2542856" y="5878114"/>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7" name="Freeform 66"/>
            <p:cNvSpPr>
              <a:spLocks noEditPoints="1"/>
            </p:cNvSpPr>
            <p:nvPr/>
          </p:nvSpPr>
          <p:spPr bwMode="auto">
            <a:xfrm rot="1468143">
              <a:off x="1897453" y="5406703"/>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8" name="Freeform 66"/>
            <p:cNvSpPr>
              <a:spLocks noEditPoints="1"/>
            </p:cNvSpPr>
            <p:nvPr/>
          </p:nvSpPr>
          <p:spPr bwMode="auto">
            <a:xfrm rot="1468143">
              <a:off x="1649445" y="5277584"/>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9" name="Freeform 66"/>
            <p:cNvSpPr>
              <a:spLocks noEditPoints="1"/>
            </p:cNvSpPr>
            <p:nvPr/>
          </p:nvSpPr>
          <p:spPr bwMode="auto">
            <a:xfrm rot="1468143">
              <a:off x="1401437" y="5148465"/>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0" name="Freeform 66"/>
            <p:cNvSpPr>
              <a:spLocks noEditPoints="1"/>
            </p:cNvSpPr>
            <p:nvPr/>
          </p:nvSpPr>
          <p:spPr bwMode="auto">
            <a:xfrm rot="1468143">
              <a:off x="1153429" y="5019346"/>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grpFill/>
            <a:ln w="9525">
              <a:noFill/>
              <a:round/>
            </a:ln>
          </p:spPr>
          <p:txBody>
            <a:bodyPr vert="horz" wrap="square" lIns="91440" tIns="45720" rIns="91440" bIns="45720" numCol="1" anchor="t" anchorCtr="0" compatLnSpc="1"/>
            <a:lstStyle/>
            <a:p>
              <a:endParaRPr lang="zh-CN" altLang="en-US"/>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5" name="Date Placeholder 4"/>
          <p:cNvSpPr>
            <a:spLocks noGrp="1"/>
          </p:cNvSpPr>
          <p:nvPr>
            <p:ph type="dt" sz="half" idx="10"/>
          </p:nvPr>
        </p:nvSpPr>
        <p:spPr/>
        <p:txBody>
          <a:bodyPr/>
          <a:lstStyle/>
          <a:p>
            <a:fld id="{13D0CE79-49FB-443D-BEF8-6B709DE8FD0C}" type="datetimeFigureOut">
              <a:rPr lang="zh-CN" altLang="en-US" smtClean="0"/>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EF906490-237C-474C-BA2E-D98840BC1F8F}"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Content Placeholder 3"/>
          <p:cNvSpPr>
            <a:spLocks noGrp="1"/>
          </p:cNvSpPr>
          <p:nvPr>
            <p:ph sz="half" idx="2"/>
          </p:nvPr>
        </p:nvSpPr>
        <p:spPr>
          <a:xfrm>
            <a:off x="839789" y="2505075"/>
            <a:ext cx="5157787"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Content Placeholder 5"/>
          <p:cNvSpPr>
            <a:spLocks noGrp="1"/>
          </p:cNvSpPr>
          <p:nvPr>
            <p:ph sz="quarter" idx="4"/>
          </p:nvPr>
        </p:nvSpPr>
        <p:spPr>
          <a:xfrm>
            <a:off x="6172201" y="2505075"/>
            <a:ext cx="5183188" cy="368458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7" name="Date Placeholder 6"/>
          <p:cNvSpPr>
            <a:spLocks noGrp="1"/>
          </p:cNvSpPr>
          <p:nvPr>
            <p:ph type="dt" sz="half" idx="10"/>
          </p:nvPr>
        </p:nvSpPr>
        <p:spPr/>
        <p:txBody>
          <a:bodyPr/>
          <a:lstStyle/>
          <a:p>
            <a:fld id="{C9E60F58-3108-4415-857A-6D0360DF626E}" type="datetimeFigureOut">
              <a:rPr lang="zh-CN" altLang="en-US" smtClean="0"/>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4AE85CE2-CEAD-46BB-861E-7D62265DC969}"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13D0CE79-49FB-443D-BEF8-6B709DE8FD0C}" type="datetimeFigureOut">
              <a:rPr lang="zh-CN" altLang="en-US" smtClean="0"/>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EF906490-237C-474C-BA2E-D98840BC1F8F}"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showMasterSp="0">
  <p:cSld name="空白">
    <p:spTree>
      <p:nvGrpSpPr>
        <p:cNvPr id="1" name=""/>
        <p:cNvGrpSpPr/>
        <p:nvPr/>
      </p:nvGrpSpPr>
      <p:grpSpPr>
        <a:xfrm>
          <a:off x="0" y="0"/>
          <a:ext cx="0" cy="0"/>
          <a:chOff x="0" y="0"/>
          <a:chExt cx="0" cy="0"/>
        </a:xfrm>
      </p:grpSpPr>
      <p:pic>
        <p:nvPicPr>
          <p:cNvPr id="6" name="图片 5"/>
          <p:cNvPicPr>
            <a:picLocks noChangeAspect="1"/>
          </p:cNvPicPr>
          <p:nvPr userDrawn="1"/>
        </p:nvPicPr>
        <p:blipFill>
          <a:blip r:embed="rId2">
            <a:duotone>
              <a:prstClr val="black"/>
              <a:srgbClr val="080808">
                <a:tint val="45000"/>
                <a:satMod val="400000"/>
              </a:srgbClr>
            </a:duotone>
          </a:blip>
          <a:stretch>
            <a:fillRect/>
          </a:stretch>
        </p:blipFill>
        <p:spPr>
          <a:xfrm>
            <a:off x="1" y="0"/>
            <a:ext cx="12192000" cy="6882159"/>
          </a:xfrm>
          <a:prstGeom prst="rect">
            <a:avLst/>
          </a:prstGeom>
        </p:spPr>
      </p:pic>
      <p:sp>
        <p:nvSpPr>
          <p:cNvPr id="2" name="Date Placeholder 1"/>
          <p:cNvSpPr>
            <a:spLocks noGrp="1"/>
          </p:cNvSpPr>
          <p:nvPr>
            <p:ph type="dt" sz="half" idx="10"/>
          </p:nvPr>
        </p:nvSpPr>
        <p:spPr/>
        <p:txBody>
          <a:bodyPr/>
          <a:lstStyle/>
          <a:p>
            <a:fld id="{13D0CE79-49FB-443D-BEF8-6B709DE8FD0C}" type="datetimeFigureOut">
              <a:rPr lang="zh-CN" altLang="en-US" smtClean="0"/>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EF906490-237C-474C-BA2E-D98840BC1F8F}" type="slidenum">
              <a:rPr lang="zh-CN" altLang="en-US" smtClean="0"/>
            </a:fld>
            <a:endParaRPr lang="zh-CN" altLang="en-US"/>
          </a:p>
        </p:txBody>
      </p:sp>
      <p:sp>
        <p:nvSpPr>
          <p:cNvPr id="8" name="矩形 7"/>
          <p:cNvSpPr/>
          <p:nvPr userDrawn="1"/>
        </p:nvSpPr>
        <p:spPr>
          <a:xfrm>
            <a:off x="1" y="0"/>
            <a:ext cx="12192000" cy="6858000"/>
          </a:xfrm>
          <a:prstGeom prst="rect">
            <a:avLst/>
          </a:prstGeom>
          <a:solidFill>
            <a:srgbClr val="14141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Date Placeholder 4"/>
          <p:cNvSpPr>
            <a:spLocks noGrp="1"/>
          </p:cNvSpPr>
          <p:nvPr>
            <p:ph type="dt" sz="half" idx="10"/>
          </p:nvPr>
        </p:nvSpPr>
        <p:spPr/>
        <p:txBody>
          <a:bodyPr/>
          <a:lstStyle/>
          <a:p>
            <a:fld id="{13D0CE79-49FB-443D-BEF8-6B709DE8FD0C}" type="datetimeFigureOut">
              <a:rPr lang="zh-CN" altLang="en-US" smtClean="0"/>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EF906490-237C-474C-BA2E-D98840BC1F8F}"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5183188" y="987427"/>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Date Placeholder 4"/>
          <p:cNvSpPr>
            <a:spLocks noGrp="1"/>
          </p:cNvSpPr>
          <p:nvPr>
            <p:ph type="dt" sz="half" idx="10"/>
          </p:nvPr>
        </p:nvSpPr>
        <p:spPr/>
        <p:txBody>
          <a:bodyPr/>
          <a:lstStyle/>
          <a:p>
            <a:fld id="{13D0CE79-49FB-443D-BEF8-6B709DE8FD0C}" type="datetimeFigureOut">
              <a:rPr lang="zh-CN" altLang="en-US" smtClean="0"/>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EF906490-237C-474C-BA2E-D98840BC1F8F}"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4" Type="http://schemas.openxmlformats.org/officeDocument/2006/relationships/theme" Target="../theme/theme1.xml"/><Relationship Id="rId13" Type="http://schemas.openxmlformats.org/officeDocument/2006/relationships/image" Target="../media/image1.png"/><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 name="图片 8"/>
          <p:cNvPicPr>
            <a:picLocks noChangeAspect="1"/>
          </p:cNvPicPr>
          <p:nvPr userDrawn="1"/>
        </p:nvPicPr>
        <p:blipFill>
          <a:blip r:embed="rId13">
            <a:duotone>
              <a:prstClr val="black"/>
              <a:srgbClr val="080808">
                <a:tint val="45000"/>
                <a:satMod val="400000"/>
              </a:srgbClr>
            </a:duotone>
          </a:blip>
          <a:stretch>
            <a:fillRect/>
          </a:stretch>
        </p:blipFill>
        <p:spPr>
          <a:xfrm>
            <a:off x="1" y="0"/>
            <a:ext cx="12192000" cy="6882159"/>
          </a:xfrm>
          <a:prstGeom prst="rect">
            <a:avLst/>
          </a:prstGeom>
        </p:spPr>
      </p:pic>
      <p:sp>
        <p:nvSpPr>
          <p:cNvPr id="10" name="矩形 9"/>
          <p:cNvSpPr/>
          <p:nvPr userDrawn="1"/>
        </p:nvSpPr>
        <p:spPr>
          <a:xfrm>
            <a:off x="1" y="0"/>
            <a:ext cx="12192000" cy="6858000"/>
          </a:xfrm>
          <a:prstGeom prst="rect">
            <a:avLst/>
          </a:prstGeom>
          <a:solidFill>
            <a:srgbClr val="141414">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 Placeholder 2"/>
          <p:cNvSpPr>
            <a:spLocks noGrp="1"/>
          </p:cNvSpPr>
          <p:nvPr>
            <p:ph type="body" idx="1"/>
          </p:nvPr>
        </p:nvSpPr>
        <p:spPr>
          <a:xfrm>
            <a:off x="754746" y="1785257"/>
            <a:ext cx="10680337" cy="4571094"/>
          </a:xfrm>
          <a:prstGeom prst="rect">
            <a:avLst/>
          </a:prstGeom>
        </p:spPr>
        <p:txBody>
          <a:bodyPr vert="horz" lIns="91440" tIns="45720" rIns="91440" bIns="4572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bg1">
                    <a:lumMod val="65000"/>
                  </a:schemeClr>
                </a:solidFill>
              </a:defRPr>
            </a:lvl1pPr>
          </a:lstStyle>
          <a:p>
            <a:fld id="{13D0CE79-49FB-443D-BEF8-6B709DE8FD0C}" type="datetimeFigureOut">
              <a:rPr lang="zh-CN" altLang="en-US" smtClean="0"/>
            </a:fld>
            <a:endParaRPr lang="zh-CN" altLang="en-US"/>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bg1">
                    <a:lumMod val="65000"/>
                  </a:schemeClr>
                </a:solidFill>
              </a:defRPr>
            </a:lvl1pPr>
          </a:lstStyle>
          <a:p>
            <a:endParaRPr lang="zh-CN" altLang="en-US"/>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bg1">
                    <a:lumMod val="65000"/>
                  </a:schemeClr>
                </a:solidFill>
              </a:defRPr>
            </a:lvl1pPr>
          </a:lstStyle>
          <a:p>
            <a:fld id="{EF906490-237C-474C-BA2E-D98840BC1F8F}" type="slidenum">
              <a:rPr lang="zh-CN" altLang="en-US" smtClean="0"/>
            </a:fld>
            <a:endParaRPr lang="zh-CN" altLang="en-US"/>
          </a:p>
        </p:txBody>
      </p:sp>
      <p:sp>
        <p:nvSpPr>
          <p:cNvPr id="2" name="Title Placeholder 1"/>
          <p:cNvSpPr>
            <a:spLocks noGrp="1"/>
          </p:cNvSpPr>
          <p:nvPr>
            <p:ph type="title"/>
          </p:nvPr>
        </p:nvSpPr>
        <p:spPr>
          <a:xfrm>
            <a:off x="754746" y="404847"/>
            <a:ext cx="7882203" cy="909049"/>
          </a:xfrm>
          <a:prstGeom prst="rect">
            <a:avLst/>
          </a:prstGeom>
        </p:spPr>
        <p:txBody>
          <a:bodyPr vert="horz" lIns="91440" tIns="45720" rIns="91440" bIns="45720" rtlCol="0" anchor="ctr">
            <a:noAutofit/>
          </a:bodyPr>
          <a:lstStyle/>
          <a:p>
            <a:r>
              <a:rPr lang="zh-CN" altLang="en-US" dirty="0"/>
              <a:t>单击此处编辑母版标题样式</a:t>
            </a:r>
            <a:endParaRPr 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b="1" kern="1200">
          <a:solidFill>
            <a:schemeClr val="accent1"/>
          </a:solidFill>
          <a:latin typeface="+mj-lt"/>
          <a:ea typeface="+mj-ea"/>
          <a:cs typeface="+mj-cs"/>
        </a:defRPr>
      </a:lvl1pPr>
    </p:titleStyle>
    <p:bodyStyle>
      <a:lvl1pPr marL="357505" indent="-357505" algn="l" defTabSz="914400" rtl="0" eaLnBrk="1" latinLnBrk="0" hangingPunct="1">
        <a:lnSpc>
          <a:spcPct val="90000"/>
        </a:lnSpc>
        <a:spcBef>
          <a:spcPts val="1800"/>
        </a:spcBef>
        <a:buClr>
          <a:schemeClr val="accent1"/>
        </a:buClr>
        <a:buSzPct val="80000"/>
        <a:buFont typeface="Wingdings" panose="05000000000000000000" pitchFamily="2" charset="2"/>
        <a:buChar char="Ø"/>
        <a:defRPr sz="2400" kern="1200">
          <a:solidFill>
            <a:schemeClr val="accent1"/>
          </a:solidFill>
          <a:latin typeface="+mn-lt"/>
          <a:ea typeface="+mn-ea"/>
          <a:cs typeface="+mn-cs"/>
        </a:defRPr>
      </a:lvl1pPr>
      <a:lvl2pPr marL="357505" indent="-357505" algn="l" defTabSz="914400" rtl="0" eaLnBrk="1" latinLnBrk="0" hangingPunct="1">
        <a:lnSpc>
          <a:spcPct val="130000"/>
        </a:lnSpc>
        <a:spcBef>
          <a:spcPts val="0"/>
        </a:spcBef>
        <a:buFont typeface="Wingdings" panose="05000000000000000000" pitchFamily="2" charset="2"/>
        <a:buChar char="Ø"/>
        <a:defRPr sz="1600" kern="1200">
          <a:solidFill>
            <a:schemeClr val="accent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副标题 3"/>
          <p:cNvSpPr>
            <a:spLocks noGrp="1"/>
          </p:cNvSpPr>
          <p:nvPr>
            <p:ph type="subTitle" idx="1"/>
          </p:nvPr>
        </p:nvSpPr>
        <p:spPr/>
        <p:txBody>
          <a:bodyPr/>
          <a:lstStyle/>
          <a:p>
            <a:r>
              <a:rPr dirty="0"/>
              <a:t>讲课人：情缘素材   时间：2017年10月30日</a:t>
            </a:r>
            <a:endParaRPr dirty="0"/>
          </a:p>
        </p:txBody>
      </p:sp>
      <p:sp>
        <p:nvSpPr>
          <p:cNvPr id="6" name="标题 5"/>
          <p:cNvSpPr>
            <a:spLocks noGrp="1"/>
          </p:cNvSpPr>
          <p:nvPr>
            <p:ph type="ctrTitle"/>
          </p:nvPr>
        </p:nvSpPr>
        <p:spPr/>
        <p:txBody>
          <a:bodyPr/>
          <a:lstStyle/>
          <a:p>
            <a:r>
              <a:rPr lang="zh-CN" altLang="en-US" sz="5400" dirty="0"/>
              <a:t>学校教育教学</a:t>
            </a:r>
            <a:br>
              <a:rPr lang="en-US" altLang="zh-CN" sz="5400" dirty="0"/>
            </a:br>
            <a:r>
              <a:rPr lang="zh-CN" altLang="en-US" sz="5400" dirty="0"/>
              <a:t>手绘小清新黑板模板</a:t>
            </a:r>
            <a:endParaRPr lang="zh-CN" altLang="en-US" sz="5400"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40" name="Freeform 458"/>
          <p:cNvSpPr/>
          <p:nvPr/>
        </p:nvSpPr>
        <p:spPr bwMode="auto">
          <a:xfrm>
            <a:off x="8391977" y="1569293"/>
            <a:ext cx="1251253" cy="1368324"/>
          </a:xfrm>
          <a:custGeom>
            <a:avLst/>
            <a:gdLst>
              <a:gd name="T0" fmla="*/ 14 w 46"/>
              <a:gd name="T1" fmla="*/ 15 h 44"/>
              <a:gd name="T2" fmla="*/ 14 w 46"/>
              <a:gd name="T3" fmla="*/ 15 h 44"/>
              <a:gd name="T4" fmla="*/ 18 w 46"/>
              <a:gd name="T5" fmla="*/ 9 h 44"/>
              <a:gd name="T6" fmla="*/ 20 w 46"/>
              <a:gd name="T7" fmla="*/ 3 h 44"/>
              <a:gd name="T8" fmla="*/ 25 w 46"/>
              <a:gd name="T9" fmla="*/ 5 h 44"/>
              <a:gd name="T10" fmla="*/ 30 w 46"/>
              <a:gd name="T11" fmla="*/ 13 h 44"/>
              <a:gd name="T12" fmla="*/ 40 w 46"/>
              <a:gd name="T13" fmla="*/ 15 h 44"/>
              <a:gd name="T14" fmla="*/ 36 w 46"/>
              <a:gd name="T15" fmla="*/ 25 h 44"/>
              <a:gd name="T16" fmla="*/ 36 w 46"/>
              <a:gd name="T17" fmla="*/ 30 h 44"/>
              <a:gd name="T18" fmla="*/ 39 w 46"/>
              <a:gd name="T19" fmla="*/ 38 h 44"/>
              <a:gd name="T20" fmla="*/ 30 w 46"/>
              <a:gd name="T21" fmla="*/ 37 h 44"/>
              <a:gd name="T22" fmla="*/ 16 w 46"/>
              <a:gd name="T23" fmla="*/ 37 h 44"/>
              <a:gd name="T24" fmla="*/ 9 w 46"/>
              <a:gd name="T25" fmla="*/ 41 h 44"/>
              <a:gd name="T26" fmla="*/ 10 w 46"/>
              <a:gd name="T27" fmla="*/ 28 h 44"/>
              <a:gd name="T28" fmla="*/ 4 w 46"/>
              <a:gd name="T29" fmla="*/ 21 h 44"/>
              <a:gd name="T30" fmla="*/ 1 w 46"/>
              <a:gd name="T31" fmla="*/ 16 h 44"/>
              <a:gd name="T32" fmla="*/ 7 w 46"/>
              <a:gd name="T33" fmla="*/ 16 h 44"/>
              <a:gd name="T34" fmla="*/ 14 w 46"/>
              <a:gd name="T35"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4">
                <a:moveTo>
                  <a:pt x="14" y="15"/>
                </a:moveTo>
                <a:cubicBezTo>
                  <a:pt x="14" y="15"/>
                  <a:pt x="14" y="15"/>
                  <a:pt x="14" y="15"/>
                </a:cubicBezTo>
                <a:cubicBezTo>
                  <a:pt x="16" y="13"/>
                  <a:pt x="17" y="11"/>
                  <a:pt x="18" y="9"/>
                </a:cubicBezTo>
                <a:cubicBezTo>
                  <a:pt x="18" y="7"/>
                  <a:pt x="19" y="4"/>
                  <a:pt x="20" y="3"/>
                </a:cubicBezTo>
                <a:cubicBezTo>
                  <a:pt x="22" y="0"/>
                  <a:pt x="23" y="2"/>
                  <a:pt x="25" y="5"/>
                </a:cubicBezTo>
                <a:cubicBezTo>
                  <a:pt x="26" y="8"/>
                  <a:pt x="27" y="11"/>
                  <a:pt x="30" y="13"/>
                </a:cubicBezTo>
                <a:cubicBezTo>
                  <a:pt x="33" y="16"/>
                  <a:pt x="36" y="14"/>
                  <a:pt x="40" y="15"/>
                </a:cubicBezTo>
                <a:cubicBezTo>
                  <a:pt x="46" y="16"/>
                  <a:pt x="38" y="23"/>
                  <a:pt x="36" y="25"/>
                </a:cubicBezTo>
                <a:cubicBezTo>
                  <a:pt x="34" y="27"/>
                  <a:pt x="34" y="28"/>
                  <a:pt x="36" y="30"/>
                </a:cubicBezTo>
                <a:cubicBezTo>
                  <a:pt x="37" y="32"/>
                  <a:pt x="38" y="35"/>
                  <a:pt x="39" y="38"/>
                </a:cubicBezTo>
                <a:cubicBezTo>
                  <a:pt x="39" y="44"/>
                  <a:pt x="31" y="38"/>
                  <a:pt x="30" y="37"/>
                </a:cubicBezTo>
                <a:cubicBezTo>
                  <a:pt x="25" y="33"/>
                  <a:pt x="20" y="34"/>
                  <a:pt x="16" y="37"/>
                </a:cubicBezTo>
                <a:cubicBezTo>
                  <a:pt x="14" y="39"/>
                  <a:pt x="11" y="41"/>
                  <a:pt x="9" y="41"/>
                </a:cubicBezTo>
                <a:cubicBezTo>
                  <a:pt x="7" y="37"/>
                  <a:pt x="11" y="33"/>
                  <a:pt x="10" y="28"/>
                </a:cubicBezTo>
                <a:cubicBezTo>
                  <a:pt x="9" y="25"/>
                  <a:pt x="6" y="23"/>
                  <a:pt x="4" y="21"/>
                </a:cubicBezTo>
                <a:cubicBezTo>
                  <a:pt x="3" y="20"/>
                  <a:pt x="0" y="18"/>
                  <a:pt x="1" y="16"/>
                </a:cubicBezTo>
                <a:cubicBezTo>
                  <a:pt x="2" y="16"/>
                  <a:pt x="6" y="16"/>
                  <a:pt x="7" y="16"/>
                </a:cubicBezTo>
                <a:cubicBezTo>
                  <a:pt x="9" y="16"/>
                  <a:pt x="12" y="16"/>
                  <a:pt x="14" y="15"/>
                </a:cubicBezTo>
                <a:close/>
              </a:path>
            </a:pathLst>
          </a:custGeom>
          <a:solidFill>
            <a:schemeClr val="accent1"/>
          </a:solidFill>
          <a:ln>
            <a:noFill/>
          </a:ln>
        </p:spPr>
        <p:txBody>
          <a:bodyPr vert="horz" wrap="square" lIns="91440" tIns="45720" rIns="91440" bIns="45720" numCol="1" anchor="ctr" anchorCtr="0" compatLnSpc="1"/>
          <a:lstStyle/>
          <a:p>
            <a:pPr algn="ctr"/>
            <a:endParaRPr lang="zh-CN" altLang="en-US" sz="4000" b="1" i="1" dirty="0">
              <a:solidFill>
                <a:schemeClr val="bg1"/>
              </a:solidFill>
              <a:effectLst>
                <a:outerShdw blurRad="38100" dist="38100" dir="2700000" algn="tl">
                  <a:srgbClr val="000000">
                    <a:alpha val="43137"/>
                  </a:srgbClr>
                </a:outerShdw>
              </a:effectLst>
            </a:endParaRPr>
          </a:p>
        </p:txBody>
      </p:sp>
      <p:grpSp>
        <p:nvGrpSpPr>
          <p:cNvPr id="3" name="组合 2"/>
          <p:cNvGrpSpPr/>
          <p:nvPr/>
        </p:nvGrpSpPr>
        <p:grpSpPr>
          <a:xfrm>
            <a:off x="8833974" y="2678203"/>
            <a:ext cx="365086" cy="578623"/>
            <a:chOff x="1738197" y="3700592"/>
            <a:chExt cx="365086" cy="578623"/>
          </a:xfrm>
        </p:grpSpPr>
        <p:sp>
          <p:nvSpPr>
            <p:cNvPr id="16" name="Freeform 809"/>
            <p:cNvSpPr/>
            <p:nvPr/>
          </p:nvSpPr>
          <p:spPr bwMode="auto">
            <a:xfrm>
              <a:off x="1738197" y="3700592"/>
              <a:ext cx="157205" cy="542500"/>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17" name="Freeform 810"/>
            <p:cNvSpPr/>
            <p:nvPr/>
          </p:nvSpPr>
          <p:spPr bwMode="auto">
            <a:xfrm>
              <a:off x="1851085" y="3736715"/>
              <a:ext cx="141484" cy="542500"/>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18" name="Freeform 811"/>
            <p:cNvSpPr/>
            <p:nvPr/>
          </p:nvSpPr>
          <p:spPr bwMode="auto">
            <a:xfrm>
              <a:off x="1977518" y="3759291"/>
              <a:ext cx="125765" cy="516036"/>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grpSp>
      <p:sp>
        <p:nvSpPr>
          <p:cNvPr id="24" name="Freeform 8"/>
          <p:cNvSpPr>
            <a:spLocks noEditPoints="1" noChangeArrowheads="1"/>
          </p:cNvSpPr>
          <p:nvPr/>
        </p:nvSpPr>
        <p:spPr bwMode="auto">
          <a:xfrm>
            <a:off x="6787295" y="3535914"/>
            <a:ext cx="4572000" cy="760125"/>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nchor="ctr"/>
          <a:lstStyle/>
          <a:p>
            <a:pPr algn="ctr"/>
            <a:r>
              <a:rPr lang="zh-CN" altLang="en-US" sz="3200" dirty="0">
                <a:solidFill>
                  <a:schemeClr val="accent1">
                    <a:lumMod val="50000"/>
                  </a:schemeClr>
                </a:solidFill>
                <a:latin typeface="Calibri" panose="020F0502020204030204" pitchFamily="34" charset="0"/>
                <a:sym typeface="宋体" panose="02010600030101010101" pitchFamily="2" charset="-122"/>
              </a:rPr>
              <a:t>请输入小标题</a:t>
            </a:r>
            <a:endParaRPr lang="zh-CN" altLang="zh-CN" sz="3200" dirty="0">
              <a:solidFill>
                <a:schemeClr val="accent1">
                  <a:lumMod val="50000"/>
                </a:schemeClr>
              </a:solidFill>
              <a:latin typeface="Calibri" panose="020F0502020204030204" pitchFamily="34" charset="0"/>
              <a:sym typeface="宋体" panose="02010600030101010101" pitchFamily="2" charset="-122"/>
            </a:endParaRPr>
          </a:p>
        </p:txBody>
      </p:sp>
      <p:sp>
        <p:nvSpPr>
          <p:cNvPr id="25" name="Text Box 8"/>
          <p:cNvSpPr txBox="1">
            <a:spLocks noChangeArrowheads="1"/>
          </p:cNvSpPr>
          <p:nvPr/>
        </p:nvSpPr>
        <p:spPr bwMode="auto">
          <a:xfrm>
            <a:off x="7291757" y="4631553"/>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dirty="0">
                <a:solidFill>
                  <a:schemeClr val="accent1"/>
                </a:solidFill>
                <a:latin typeface="+mn-ea"/>
              </a:rPr>
              <a:t>请输入文本请输入文本请输入文本请输入文本</a:t>
            </a:r>
            <a:endParaRPr lang="zh-CN" dirty="0">
              <a:solidFill>
                <a:schemeClr val="accent1"/>
              </a:solidFill>
              <a:latin typeface="+mn-ea"/>
            </a:endParaRPr>
          </a:p>
        </p:txBody>
      </p:sp>
      <p:sp>
        <p:nvSpPr>
          <p:cNvPr id="26" name="文本框 25"/>
          <p:cNvSpPr txBox="1"/>
          <p:nvPr/>
        </p:nvSpPr>
        <p:spPr>
          <a:xfrm>
            <a:off x="1892322" y="2061434"/>
            <a:ext cx="3824117" cy="400110"/>
          </a:xfrm>
          <a:prstGeom prst="rect">
            <a:avLst/>
          </a:prstGeom>
          <a:noFill/>
        </p:spPr>
        <p:txBody>
          <a:bodyPr wrap="square" rtlCol="0">
            <a:spAutoFit/>
          </a:bodyPr>
          <a:lstStyle/>
          <a:p>
            <a:r>
              <a:rPr lang="zh-CN" altLang="en-US" sz="2000" dirty="0">
                <a:solidFill>
                  <a:schemeClr val="accent1"/>
                </a:solidFill>
                <a:latin typeface="+mn-ea"/>
              </a:rPr>
              <a:t>请在这里输入您的文本</a:t>
            </a:r>
            <a:endParaRPr lang="zh-CN" altLang="en-US" sz="2000" dirty="0">
              <a:solidFill>
                <a:schemeClr val="accent1"/>
              </a:solidFill>
              <a:latin typeface="+mn-ea"/>
            </a:endParaRPr>
          </a:p>
        </p:txBody>
      </p:sp>
      <p:grpSp>
        <p:nvGrpSpPr>
          <p:cNvPr id="27" name="组合 26"/>
          <p:cNvGrpSpPr/>
          <p:nvPr/>
        </p:nvGrpSpPr>
        <p:grpSpPr>
          <a:xfrm>
            <a:off x="1015108" y="1916336"/>
            <a:ext cx="717336" cy="711539"/>
            <a:chOff x="689067" y="2050506"/>
            <a:chExt cx="717336" cy="711539"/>
          </a:xfrm>
        </p:grpSpPr>
        <p:sp>
          <p:nvSpPr>
            <p:cNvPr id="28" name="Freeform 11"/>
            <p:cNvSpPr/>
            <p:nvPr/>
          </p:nvSpPr>
          <p:spPr bwMode="auto">
            <a:xfrm rot="20671620">
              <a:off x="689067" y="2197662"/>
              <a:ext cx="521673" cy="564383"/>
            </a:xfrm>
            <a:custGeom>
              <a:avLst/>
              <a:gdLst>
                <a:gd name="T0" fmla="*/ 3 w 11"/>
                <a:gd name="T1" fmla="*/ 0 h 12"/>
                <a:gd name="T2" fmla="*/ 0 w 11"/>
                <a:gd name="T3" fmla="*/ 10 h 12"/>
                <a:gd name="T4" fmla="*/ 8 w 11"/>
                <a:gd name="T5" fmla="*/ 12 h 12"/>
                <a:gd name="T6" fmla="*/ 10 w 11"/>
                <a:gd name="T7" fmla="*/ 1 h 12"/>
                <a:gd name="T8" fmla="*/ 3 w 11"/>
                <a:gd name="T9" fmla="*/ 0 h 12"/>
              </a:gdLst>
              <a:ah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9" name="KSO_Shape"/>
            <p:cNvSpPr/>
            <p:nvPr/>
          </p:nvSpPr>
          <p:spPr bwMode="auto">
            <a:xfrm rot="589353">
              <a:off x="811276" y="2050506"/>
              <a:ext cx="595127" cy="605811"/>
            </a:xfrm>
            <a:custGeom>
              <a:avLst/>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30" name="文本框 29"/>
          <p:cNvSpPr txBox="1"/>
          <p:nvPr/>
        </p:nvSpPr>
        <p:spPr>
          <a:xfrm>
            <a:off x="1892322" y="2997047"/>
            <a:ext cx="3824117" cy="400110"/>
          </a:xfrm>
          <a:prstGeom prst="rect">
            <a:avLst/>
          </a:prstGeom>
          <a:noFill/>
        </p:spPr>
        <p:txBody>
          <a:bodyPr wrap="square" rtlCol="0">
            <a:spAutoFit/>
          </a:bodyPr>
          <a:lstStyle/>
          <a:p>
            <a:r>
              <a:rPr lang="zh-CN" altLang="en-US" sz="2000" dirty="0">
                <a:solidFill>
                  <a:schemeClr val="accent1"/>
                </a:solidFill>
                <a:latin typeface="+mn-ea"/>
              </a:rPr>
              <a:t>请在这里输入您的文本</a:t>
            </a:r>
            <a:endParaRPr lang="zh-CN" altLang="en-US" sz="2000" dirty="0">
              <a:solidFill>
                <a:schemeClr val="accent1"/>
              </a:solidFill>
              <a:latin typeface="+mn-ea"/>
            </a:endParaRPr>
          </a:p>
        </p:txBody>
      </p:sp>
      <p:grpSp>
        <p:nvGrpSpPr>
          <p:cNvPr id="31" name="组合 30"/>
          <p:cNvGrpSpPr/>
          <p:nvPr/>
        </p:nvGrpSpPr>
        <p:grpSpPr>
          <a:xfrm>
            <a:off x="1015108" y="2851949"/>
            <a:ext cx="717336" cy="711539"/>
            <a:chOff x="689067" y="2050506"/>
            <a:chExt cx="717336" cy="711539"/>
          </a:xfrm>
        </p:grpSpPr>
        <p:sp>
          <p:nvSpPr>
            <p:cNvPr id="32" name="Freeform 11"/>
            <p:cNvSpPr/>
            <p:nvPr/>
          </p:nvSpPr>
          <p:spPr bwMode="auto">
            <a:xfrm rot="20671620">
              <a:off x="689067" y="2197662"/>
              <a:ext cx="521673" cy="564383"/>
            </a:xfrm>
            <a:custGeom>
              <a:avLst/>
              <a:gdLst>
                <a:gd name="T0" fmla="*/ 3 w 11"/>
                <a:gd name="T1" fmla="*/ 0 h 12"/>
                <a:gd name="T2" fmla="*/ 0 w 11"/>
                <a:gd name="T3" fmla="*/ 10 h 12"/>
                <a:gd name="T4" fmla="*/ 8 w 11"/>
                <a:gd name="T5" fmla="*/ 12 h 12"/>
                <a:gd name="T6" fmla="*/ 10 w 11"/>
                <a:gd name="T7" fmla="*/ 1 h 12"/>
                <a:gd name="T8" fmla="*/ 3 w 11"/>
                <a:gd name="T9" fmla="*/ 0 h 12"/>
              </a:gdLst>
              <a:ah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3" name="KSO_Shape"/>
            <p:cNvSpPr/>
            <p:nvPr/>
          </p:nvSpPr>
          <p:spPr bwMode="auto">
            <a:xfrm rot="589353">
              <a:off x="811276" y="2050506"/>
              <a:ext cx="595127" cy="605811"/>
            </a:xfrm>
            <a:custGeom>
              <a:avLst/>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34" name="文本框 33"/>
          <p:cNvSpPr txBox="1"/>
          <p:nvPr/>
        </p:nvSpPr>
        <p:spPr>
          <a:xfrm>
            <a:off x="1892322" y="3932660"/>
            <a:ext cx="3824117" cy="400110"/>
          </a:xfrm>
          <a:prstGeom prst="rect">
            <a:avLst/>
          </a:prstGeom>
          <a:noFill/>
        </p:spPr>
        <p:txBody>
          <a:bodyPr wrap="square" rtlCol="0">
            <a:spAutoFit/>
          </a:bodyPr>
          <a:lstStyle/>
          <a:p>
            <a:r>
              <a:rPr lang="zh-CN" altLang="en-US" sz="2000" dirty="0">
                <a:solidFill>
                  <a:schemeClr val="accent1"/>
                </a:solidFill>
                <a:latin typeface="+mn-ea"/>
              </a:rPr>
              <a:t>请在这里输入您的文本</a:t>
            </a:r>
            <a:endParaRPr lang="zh-CN" altLang="en-US" sz="2000" dirty="0">
              <a:solidFill>
                <a:schemeClr val="accent1"/>
              </a:solidFill>
              <a:latin typeface="+mn-ea"/>
            </a:endParaRPr>
          </a:p>
        </p:txBody>
      </p:sp>
      <p:grpSp>
        <p:nvGrpSpPr>
          <p:cNvPr id="35" name="组合 34"/>
          <p:cNvGrpSpPr/>
          <p:nvPr/>
        </p:nvGrpSpPr>
        <p:grpSpPr>
          <a:xfrm>
            <a:off x="1015108" y="3787562"/>
            <a:ext cx="717336" cy="711539"/>
            <a:chOff x="689067" y="2050506"/>
            <a:chExt cx="717336" cy="711539"/>
          </a:xfrm>
        </p:grpSpPr>
        <p:sp>
          <p:nvSpPr>
            <p:cNvPr id="36" name="Freeform 11"/>
            <p:cNvSpPr/>
            <p:nvPr/>
          </p:nvSpPr>
          <p:spPr bwMode="auto">
            <a:xfrm rot="20671620">
              <a:off x="689067" y="2197662"/>
              <a:ext cx="521673" cy="564383"/>
            </a:xfrm>
            <a:custGeom>
              <a:avLst/>
              <a:gdLst>
                <a:gd name="T0" fmla="*/ 3 w 11"/>
                <a:gd name="T1" fmla="*/ 0 h 12"/>
                <a:gd name="T2" fmla="*/ 0 w 11"/>
                <a:gd name="T3" fmla="*/ 10 h 12"/>
                <a:gd name="T4" fmla="*/ 8 w 11"/>
                <a:gd name="T5" fmla="*/ 12 h 12"/>
                <a:gd name="T6" fmla="*/ 10 w 11"/>
                <a:gd name="T7" fmla="*/ 1 h 12"/>
                <a:gd name="T8" fmla="*/ 3 w 11"/>
                <a:gd name="T9" fmla="*/ 0 h 12"/>
              </a:gdLst>
              <a:ah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7" name="KSO_Shape"/>
            <p:cNvSpPr/>
            <p:nvPr/>
          </p:nvSpPr>
          <p:spPr bwMode="auto">
            <a:xfrm rot="589353">
              <a:off x="811276" y="2050506"/>
              <a:ext cx="595127" cy="605811"/>
            </a:xfrm>
            <a:custGeom>
              <a:avLst/>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38" name="文本框 37"/>
          <p:cNvSpPr txBox="1"/>
          <p:nvPr/>
        </p:nvSpPr>
        <p:spPr>
          <a:xfrm>
            <a:off x="1892322" y="4868273"/>
            <a:ext cx="3824117" cy="400110"/>
          </a:xfrm>
          <a:prstGeom prst="rect">
            <a:avLst/>
          </a:prstGeom>
          <a:noFill/>
        </p:spPr>
        <p:txBody>
          <a:bodyPr wrap="square" rtlCol="0">
            <a:spAutoFit/>
          </a:bodyPr>
          <a:lstStyle/>
          <a:p>
            <a:r>
              <a:rPr lang="zh-CN" altLang="en-US" sz="2000" dirty="0">
                <a:solidFill>
                  <a:schemeClr val="accent1"/>
                </a:solidFill>
                <a:latin typeface="+mn-ea"/>
              </a:rPr>
              <a:t>请在这里输入您的文本</a:t>
            </a:r>
            <a:endParaRPr lang="zh-CN" altLang="en-US" sz="2000" dirty="0">
              <a:solidFill>
                <a:schemeClr val="accent1"/>
              </a:solidFill>
              <a:latin typeface="+mn-ea"/>
            </a:endParaRPr>
          </a:p>
        </p:txBody>
      </p:sp>
      <p:grpSp>
        <p:nvGrpSpPr>
          <p:cNvPr id="53" name="组合 52"/>
          <p:cNvGrpSpPr/>
          <p:nvPr/>
        </p:nvGrpSpPr>
        <p:grpSpPr>
          <a:xfrm>
            <a:off x="1015108" y="4723175"/>
            <a:ext cx="717336" cy="711539"/>
            <a:chOff x="689067" y="2050506"/>
            <a:chExt cx="717336" cy="711539"/>
          </a:xfrm>
        </p:grpSpPr>
        <p:sp>
          <p:nvSpPr>
            <p:cNvPr id="54" name="Freeform 11"/>
            <p:cNvSpPr/>
            <p:nvPr/>
          </p:nvSpPr>
          <p:spPr bwMode="auto">
            <a:xfrm rot="20671620">
              <a:off x="689067" y="2197662"/>
              <a:ext cx="521673" cy="564383"/>
            </a:xfrm>
            <a:custGeom>
              <a:avLst/>
              <a:gdLst>
                <a:gd name="T0" fmla="*/ 3 w 11"/>
                <a:gd name="T1" fmla="*/ 0 h 12"/>
                <a:gd name="T2" fmla="*/ 0 w 11"/>
                <a:gd name="T3" fmla="*/ 10 h 12"/>
                <a:gd name="T4" fmla="*/ 8 w 11"/>
                <a:gd name="T5" fmla="*/ 12 h 12"/>
                <a:gd name="T6" fmla="*/ 10 w 11"/>
                <a:gd name="T7" fmla="*/ 1 h 12"/>
                <a:gd name="T8" fmla="*/ 3 w 11"/>
                <a:gd name="T9" fmla="*/ 0 h 12"/>
              </a:gdLst>
              <a:ah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5" name="KSO_Shape"/>
            <p:cNvSpPr/>
            <p:nvPr/>
          </p:nvSpPr>
          <p:spPr bwMode="auto">
            <a:xfrm rot="589353">
              <a:off x="811276" y="2050506"/>
              <a:ext cx="595127" cy="605811"/>
            </a:xfrm>
            <a:custGeom>
              <a:avLst/>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56" name="文本框 55"/>
          <p:cNvSpPr txBox="1"/>
          <p:nvPr/>
        </p:nvSpPr>
        <p:spPr>
          <a:xfrm>
            <a:off x="1892322" y="5803886"/>
            <a:ext cx="3824117" cy="400110"/>
          </a:xfrm>
          <a:prstGeom prst="rect">
            <a:avLst/>
          </a:prstGeom>
          <a:noFill/>
        </p:spPr>
        <p:txBody>
          <a:bodyPr wrap="square" rtlCol="0">
            <a:spAutoFit/>
          </a:bodyPr>
          <a:lstStyle/>
          <a:p>
            <a:r>
              <a:rPr lang="zh-CN" altLang="en-US" sz="2000" dirty="0">
                <a:solidFill>
                  <a:schemeClr val="accent1"/>
                </a:solidFill>
                <a:latin typeface="+mn-ea"/>
              </a:rPr>
              <a:t>请在这里输入您的文本</a:t>
            </a:r>
            <a:endParaRPr lang="zh-CN" altLang="en-US" sz="2000" dirty="0">
              <a:solidFill>
                <a:schemeClr val="accent1"/>
              </a:solidFill>
              <a:latin typeface="+mn-ea"/>
            </a:endParaRPr>
          </a:p>
        </p:txBody>
      </p:sp>
      <p:grpSp>
        <p:nvGrpSpPr>
          <p:cNvPr id="57" name="组合 56"/>
          <p:cNvGrpSpPr/>
          <p:nvPr/>
        </p:nvGrpSpPr>
        <p:grpSpPr>
          <a:xfrm>
            <a:off x="1015108" y="5658788"/>
            <a:ext cx="717336" cy="711539"/>
            <a:chOff x="689067" y="2050506"/>
            <a:chExt cx="717336" cy="711539"/>
          </a:xfrm>
        </p:grpSpPr>
        <p:sp>
          <p:nvSpPr>
            <p:cNvPr id="58" name="Freeform 11"/>
            <p:cNvSpPr/>
            <p:nvPr/>
          </p:nvSpPr>
          <p:spPr bwMode="auto">
            <a:xfrm rot="20671620">
              <a:off x="689067" y="2197662"/>
              <a:ext cx="521673" cy="564383"/>
            </a:xfrm>
            <a:custGeom>
              <a:avLst/>
              <a:gdLst>
                <a:gd name="T0" fmla="*/ 3 w 11"/>
                <a:gd name="T1" fmla="*/ 0 h 12"/>
                <a:gd name="T2" fmla="*/ 0 w 11"/>
                <a:gd name="T3" fmla="*/ 10 h 12"/>
                <a:gd name="T4" fmla="*/ 8 w 11"/>
                <a:gd name="T5" fmla="*/ 12 h 12"/>
                <a:gd name="T6" fmla="*/ 10 w 11"/>
                <a:gd name="T7" fmla="*/ 1 h 12"/>
                <a:gd name="T8" fmla="*/ 3 w 11"/>
                <a:gd name="T9" fmla="*/ 0 h 12"/>
              </a:gdLst>
              <a:ah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59" name="KSO_Shape"/>
            <p:cNvSpPr/>
            <p:nvPr/>
          </p:nvSpPr>
          <p:spPr bwMode="auto">
            <a:xfrm rot="589353">
              <a:off x="811276" y="2050506"/>
              <a:ext cx="595127" cy="605811"/>
            </a:xfrm>
            <a:custGeom>
              <a:avLst/>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13" name="任意多边形 12"/>
          <p:cNvSpPr/>
          <p:nvPr/>
        </p:nvSpPr>
        <p:spPr>
          <a:xfrm rot="2859927">
            <a:off x="4164664" y="4686509"/>
            <a:ext cx="2070873" cy="212096"/>
          </a:xfrm>
          <a:custGeom>
            <a:avLst/>
            <a:gdLst>
              <a:gd name="connsiteX0" fmla="*/ 0 w 10595429"/>
              <a:gd name="connsiteY0" fmla="*/ 72616 h 217759"/>
              <a:gd name="connsiteX1" fmla="*/ 769257 w 10595429"/>
              <a:gd name="connsiteY1" fmla="*/ 159702 h 217759"/>
              <a:gd name="connsiteX2" fmla="*/ 2264229 w 10595429"/>
              <a:gd name="connsiteY2" fmla="*/ 45 h 217759"/>
              <a:gd name="connsiteX3" fmla="*/ 2728686 w 10595429"/>
              <a:gd name="connsiteY3" fmla="*/ 145188 h 217759"/>
              <a:gd name="connsiteX4" fmla="*/ 3091543 w 10595429"/>
              <a:gd name="connsiteY4" fmla="*/ 116159 h 217759"/>
              <a:gd name="connsiteX5" fmla="*/ 4267200 w 10595429"/>
              <a:gd name="connsiteY5" fmla="*/ 45 h 217759"/>
              <a:gd name="connsiteX6" fmla="*/ 6023429 w 10595429"/>
              <a:gd name="connsiteY6" fmla="*/ 130674 h 217759"/>
              <a:gd name="connsiteX7" fmla="*/ 8215086 w 10595429"/>
              <a:gd name="connsiteY7" fmla="*/ 29074 h 217759"/>
              <a:gd name="connsiteX8" fmla="*/ 9448800 w 10595429"/>
              <a:gd name="connsiteY8" fmla="*/ 58102 h 217759"/>
              <a:gd name="connsiteX9" fmla="*/ 10392229 w 10595429"/>
              <a:gd name="connsiteY9" fmla="*/ 217759 h 217759"/>
              <a:gd name="connsiteX10" fmla="*/ 10595429 w 10595429"/>
              <a:gd name="connsiteY10" fmla="*/ 58102 h 21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95429" h="217759">
                <a:moveTo>
                  <a:pt x="0" y="72616"/>
                </a:moveTo>
                <a:cubicBezTo>
                  <a:pt x="195943" y="122206"/>
                  <a:pt x="391886" y="171797"/>
                  <a:pt x="769257" y="159702"/>
                </a:cubicBezTo>
                <a:cubicBezTo>
                  <a:pt x="1146628" y="147607"/>
                  <a:pt x="1937658" y="2464"/>
                  <a:pt x="2264229" y="45"/>
                </a:cubicBezTo>
                <a:cubicBezTo>
                  <a:pt x="2590801" y="-2374"/>
                  <a:pt x="2590800" y="125836"/>
                  <a:pt x="2728686" y="145188"/>
                </a:cubicBezTo>
                <a:cubicBezTo>
                  <a:pt x="2866572" y="164540"/>
                  <a:pt x="3091543" y="116159"/>
                  <a:pt x="3091543" y="116159"/>
                </a:cubicBezTo>
                <a:cubicBezTo>
                  <a:pt x="3347962" y="91969"/>
                  <a:pt x="3778552" y="-2374"/>
                  <a:pt x="4267200" y="45"/>
                </a:cubicBezTo>
                <a:cubicBezTo>
                  <a:pt x="4755848" y="2464"/>
                  <a:pt x="5365448" y="125836"/>
                  <a:pt x="6023429" y="130674"/>
                </a:cubicBezTo>
                <a:cubicBezTo>
                  <a:pt x="6681410" y="135512"/>
                  <a:pt x="7644191" y="41169"/>
                  <a:pt x="8215086" y="29074"/>
                </a:cubicBezTo>
                <a:cubicBezTo>
                  <a:pt x="8785981" y="16979"/>
                  <a:pt x="9085943" y="26655"/>
                  <a:pt x="9448800" y="58102"/>
                </a:cubicBezTo>
                <a:cubicBezTo>
                  <a:pt x="9811657" y="89549"/>
                  <a:pt x="10201124" y="217759"/>
                  <a:pt x="10392229" y="217759"/>
                </a:cubicBezTo>
                <a:cubicBezTo>
                  <a:pt x="10583334" y="217759"/>
                  <a:pt x="10589381" y="137930"/>
                  <a:pt x="10595429" y="5810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Freeform 43"/>
          <p:cNvSpPr/>
          <p:nvPr/>
        </p:nvSpPr>
        <p:spPr bwMode="auto">
          <a:xfrm rot="439995" flipV="1">
            <a:off x="5677983" y="4192694"/>
            <a:ext cx="915189" cy="1566654"/>
          </a:xfrm>
          <a:custGeom>
            <a:avLst/>
            <a:gdLst>
              <a:gd name="T0" fmla="*/ 23 w 69"/>
              <a:gd name="T1" fmla="*/ 220 h 246"/>
              <a:gd name="T2" fmla="*/ 14 w 69"/>
              <a:gd name="T3" fmla="*/ 199 h 246"/>
              <a:gd name="T4" fmla="*/ 19 w 69"/>
              <a:gd name="T5" fmla="*/ 172 h 246"/>
              <a:gd name="T6" fmla="*/ 23 w 69"/>
              <a:gd name="T7" fmla="*/ 153 h 246"/>
              <a:gd name="T8" fmla="*/ 18 w 69"/>
              <a:gd name="T9" fmla="*/ 142 h 246"/>
              <a:gd name="T10" fmla="*/ 25 w 69"/>
              <a:gd name="T11" fmla="*/ 119 h 246"/>
              <a:gd name="T12" fmla="*/ 34 w 69"/>
              <a:gd name="T13" fmla="*/ 83 h 246"/>
              <a:gd name="T14" fmla="*/ 38 w 69"/>
              <a:gd name="T15" fmla="*/ 63 h 246"/>
              <a:gd name="T16" fmla="*/ 49 w 69"/>
              <a:gd name="T17" fmla="*/ 53 h 246"/>
              <a:gd name="T18" fmla="*/ 47 w 69"/>
              <a:gd name="T19" fmla="*/ 48 h 246"/>
              <a:gd name="T20" fmla="*/ 36 w 69"/>
              <a:gd name="T21" fmla="*/ 40 h 246"/>
              <a:gd name="T22" fmla="*/ 65 w 69"/>
              <a:gd name="T23" fmla="*/ 23 h 246"/>
              <a:gd name="T24" fmla="*/ 64 w 69"/>
              <a:gd name="T25" fmla="*/ 16 h 246"/>
              <a:gd name="T26" fmla="*/ 4 w 69"/>
              <a:gd name="T27" fmla="*/ 2 h 246"/>
              <a:gd name="T28" fmla="*/ 3 w 69"/>
              <a:gd name="T29" fmla="*/ 6 h 246"/>
              <a:gd name="T30" fmla="*/ 53 w 69"/>
              <a:gd name="T31" fmla="*/ 22 h 246"/>
              <a:gd name="T32" fmla="*/ 28 w 69"/>
              <a:gd name="T33" fmla="*/ 37 h 246"/>
              <a:gd name="T34" fmla="*/ 27 w 69"/>
              <a:gd name="T35" fmla="*/ 43 h 246"/>
              <a:gd name="T36" fmla="*/ 34 w 69"/>
              <a:gd name="T37" fmla="*/ 56 h 246"/>
              <a:gd name="T38" fmla="*/ 21 w 69"/>
              <a:gd name="T39" fmla="*/ 66 h 246"/>
              <a:gd name="T40" fmla="*/ 23 w 69"/>
              <a:gd name="T41" fmla="*/ 77 h 246"/>
              <a:gd name="T42" fmla="*/ 15 w 69"/>
              <a:gd name="T43" fmla="*/ 124 h 246"/>
              <a:gd name="T44" fmla="*/ 10 w 69"/>
              <a:gd name="T45" fmla="*/ 148 h 246"/>
              <a:gd name="T46" fmla="*/ 14 w 69"/>
              <a:gd name="T47" fmla="*/ 154 h 246"/>
              <a:gd name="T48" fmla="*/ 9 w 69"/>
              <a:gd name="T49" fmla="*/ 175 h 246"/>
              <a:gd name="T50" fmla="*/ 6 w 69"/>
              <a:gd name="T51" fmla="*/ 200 h 246"/>
              <a:gd name="T52" fmla="*/ 11 w 69"/>
              <a:gd name="T53" fmla="*/ 239 h 246"/>
              <a:gd name="T54" fmla="*/ 14 w 69"/>
              <a:gd name="T55" fmla="*/ 245 h 246"/>
              <a:gd name="T56" fmla="*/ 23 w 69"/>
              <a:gd name="T57" fmla="*/ 22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246">
                <a:moveTo>
                  <a:pt x="23" y="220"/>
                </a:moveTo>
                <a:cubicBezTo>
                  <a:pt x="21" y="212"/>
                  <a:pt x="16" y="207"/>
                  <a:pt x="14" y="199"/>
                </a:cubicBezTo>
                <a:cubicBezTo>
                  <a:pt x="13" y="190"/>
                  <a:pt x="16" y="180"/>
                  <a:pt x="19" y="172"/>
                </a:cubicBezTo>
                <a:cubicBezTo>
                  <a:pt x="22" y="165"/>
                  <a:pt x="25" y="160"/>
                  <a:pt x="23" y="153"/>
                </a:cubicBezTo>
                <a:cubicBezTo>
                  <a:pt x="22" y="147"/>
                  <a:pt x="18" y="150"/>
                  <a:pt x="18" y="142"/>
                </a:cubicBezTo>
                <a:cubicBezTo>
                  <a:pt x="17" y="137"/>
                  <a:pt x="23" y="124"/>
                  <a:pt x="25" y="119"/>
                </a:cubicBezTo>
                <a:cubicBezTo>
                  <a:pt x="28" y="108"/>
                  <a:pt x="36" y="95"/>
                  <a:pt x="34" y="83"/>
                </a:cubicBezTo>
                <a:cubicBezTo>
                  <a:pt x="32" y="74"/>
                  <a:pt x="27" y="70"/>
                  <a:pt x="38" y="63"/>
                </a:cubicBezTo>
                <a:cubicBezTo>
                  <a:pt x="43" y="60"/>
                  <a:pt x="47" y="60"/>
                  <a:pt x="49" y="53"/>
                </a:cubicBezTo>
                <a:cubicBezTo>
                  <a:pt x="50" y="51"/>
                  <a:pt x="49" y="49"/>
                  <a:pt x="47" y="48"/>
                </a:cubicBezTo>
                <a:cubicBezTo>
                  <a:pt x="43" y="46"/>
                  <a:pt x="40" y="43"/>
                  <a:pt x="36" y="40"/>
                </a:cubicBezTo>
                <a:cubicBezTo>
                  <a:pt x="46" y="35"/>
                  <a:pt x="56" y="29"/>
                  <a:pt x="65" y="23"/>
                </a:cubicBezTo>
                <a:cubicBezTo>
                  <a:pt x="69" y="21"/>
                  <a:pt x="68" y="17"/>
                  <a:pt x="64" y="16"/>
                </a:cubicBezTo>
                <a:cubicBezTo>
                  <a:pt x="43" y="14"/>
                  <a:pt x="24" y="8"/>
                  <a:pt x="4" y="2"/>
                </a:cubicBezTo>
                <a:cubicBezTo>
                  <a:pt x="1" y="0"/>
                  <a:pt x="0" y="5"/>
                  <a:pt x="3" y="6"/>
                </a:cubicBezTo>
                <a:cubicBezTo>
                  <a:pt x="19" y="13"/>
                  <a:pt x="36" y="18"/>
                  <a:pt x="53" y="22"/>
                </a:cubicBezTo>
                <a:cubicBezTo>
                  <a:pt x="45" y="27"/>
                  <a:pt x="36" y="32"/>
                  <a:pt x="28" y="37"/>
                </a:cubicBezTo>
                <a:cubicBezTo>
                  <a:pt x="26" y="38"/>
                  <a:pt x="25" y="41"/>
                  <a:pt x="27" y="43"/>
                </a:cubicBezTo>
                <a:cubicBezTo>
                  <a:pt x="33" y="49"/>
                  <a:pt x="41" y="51"/>
                  <a:pt x="34" y="56"/>
                </a:cubicBezTo>
                <a:cubicBezTo>
                  <a:pt x="30" y="60"/>
                  <a:pt x="24" y="59"/>
                  <a:pt x="21" y="66"/>
                </a:cubicBezTo>
                <a:cubicBezTo>
                  <a:pt x="20" y="70"/>
                  <a:pt x="22" y="73"/>
                  <a:pt x="23" y="77"/>
                </a:cubicBezTo>
                <a:cubicBezTo>
                  <a:pt x="26" y="94"/>
                  <a:pt x="20" y="108"/>
                  <a:pt x="15" y="124"/>
                </a:cubicBezTo>
                <a:cubicBezTo>
                  <a:pt x="13" y="132"/>
                  <a:pt x="9" y="140"/>
                  <a:pt x="10" y="148"/>
                </a:cubicBezTo>
                <a:cubicBezTo>
                  <a:pt x="10" y="150"/>
                  <a:pt x="13" y="152"/>
                  <a:pt x="14" y="154"/>
                </a:cubicBezTo>
                <a:cubicBezTo>
                  <a:pt x="16" y="162"/>
                  <a:pt x="12" y="167"/>
                  <a:pt x="9" y="175"/>
                </a:cubicBezTo>
                <a:cubicBezTo>
                  <a:pt x="7" y="183"/>
                  <a:pt x="5" y="192"/>
                  <a:pt x="6" y="200"/>
                </a:cubicBezTo>
                <a:cubicBezTo>
                  <a:pt x="8" y="211"/>
                  <a:pt x="24" y="228"/>
                  <a:pt x="11" y="239"/>
                </a:cubicBezTo>
                <a:cubicBezTo>
                  <a:pt x="8" y="241"/>
                  <a:pt x="11" y="246"/>
                  <a:pt x="14" y="245"/>
                </a:cubicBezTo>
                <a:cubicBezTo>
                  <a:pt x="25" y="241"/>
                  <a:pt x="27" y="230"/>
                  <a:pt x="23" y="220"/>
                </a:cubicBez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17" name="任意多边形 16"/>
          <p:cNvSpPr/>
          <p:nvPr/>
        </p:nvSpPr>
        <p:spPr>
          <a:xfrm rot="18740073" flipH="1">
            <a:off x="5716099" y="4686508"/>
            <a:ext cx="2070873" cy="212096"/>
          </a:xfrm>
          <a:custGeom>
            <a:avLst/>
            <a:gdLst>
              <a:gd name="connsiteX0" fmla="*/ 0 w 10595429"/>
              <a:gd name="connsiteY0" fmla="*/ 72616 h 217759"/>
              <a:gd name="connsiteX1" fmla="*/ 769257 w 10595429"/>
              <a:gd name="connsiteY1" fmla="*/ 159702 h 217759"/>
              <a:gd name="connsiteX2" fmla="*/ 2264229 w 10595429"/>
              <a:gd name="connsiteY2" fmla="*/ 45 h 217759"/>
              <a:gd name="connsiteX3" fmla="*/ 2728686 w 10595429"/>
              <a:gd name="connsiteY3" fmla="*/ 145188 h 217759"/>
              <a:gd name="connsiteX4" fmla="*/ 3091543 w 10595429"/>
              <a:gd name="connsiteY4" fmla="*/ 116159 h 217759"/>
              <a:gd name="connsiteX5" fmla="*/ 4267200 w 10595429"/>
              <a:gd name="connsiteY5" fmla="*/ 45 h 217759"/>
              <a:gd name="connsiteX6" fmla="*/ 6023429 w 10595429"/>
              <a:gd name="connsiteY6" fmla="*/ 130674 h 217759"/>
              <a:gd name="connsiteX7" fmla="*/ 8215086 w 10595429"/>
              <a:gd name="connsiteY7" fmla="*/ 29074 h 217759"/>
              <a:gd name="connsiteX8" fmla="*/ 9448800 w 10595429"/>
              <a:gd name="connsiteY8" fmla="*/ 58102 h 217759"/>
              <a:gd name="connsiteX9" fmla="*/ 10392229 w 10595429"/>
              <a:gd name="connsiteY9" fmla="*/ 217759 h 217759"/>
              <a:gd name="connsiteX10" fmla="*/ 10595429 w 10595429"/>
              <a:gd name="connsiteY10" fmla="*/ 58102 h 21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95429" h="217759">
                <a:moveTo>
                  <a:pt x="0" y="72616"/>
                </a:moveTo>
                <a:cubicBezTo>
                  <a:pt x="195943" y="122206"/>
                  <a:pt x="391886" y="171797"/>
                  <a:pt x="769257" y="159702"/>
                </a:cubicBezTo>
                <a:cubicBezTo>
                  <a:pt x="1146628" y="147607"/>
                  <a:pt x="1937658" y="2464"/>
                  <a:pt x="2264229" y="45"/>
                </a:cubicBezTo>
                <a:cubicBezTo>
                  <a:pt x="2590801" y="-2374"/>
                  <a:pt x="2590800" y="125836"/>
                  <a:pt x="2728686" y="145188"/>
                </a:cubicBezTo>
                <a:cubicBezTo>
                  <a:pt x="2866572" y="164540"/>
                  <a:pt x="3091543" y="116159"/>
                  <a:pt x="3091543" y="116159"/>
                </a:cubicBezTo>
                <a:cubicBezTo>
                  <a:pt x="3347962" y="91969"/>
                  <a:pt x="3778552" y="-2374"/>
                  <a:pt x="4267200" y="45"/>
                </a:cubicBezTo>
                <a:cubicBezTo>
                  <a:pt x="4755848" y="2464"/>
                  <a:pt x="5365448" y="125836"/>
                  <a:pt x="6023429" y="130674"/>
                </a:cubicBezTo>
                <a:cubicBezTo>
                  <a:pt x="6681410" y="135512"/>
                  <a:pt x="7644191" y="41169"/>
                  <a:pt x="8215086" y="29074"/>
                </a:cubicBezTo>
                <a:cubicBezTo>
                  <a:pt x="8785981" y="16979"/>
                  <a:pt x="9085943" y="26655"/>
                  <a:pt x="9448800" y="58102"/>
                </a:cubicBezTo>
                <a:cubicBezTo>
                  <a:pt x="9811657" y="89549"/>
                  <a:pt x="10201124" y="217759"/>
                  <a:pt x="10392229" y="217759"/>
                </a:cubicBezTo>
                <a:cubicBezTo>
                  <a:pt x="10583334" y="217759"/>
                  <a:pt x="10589381" y="137930"/>
                  <a:pt x="10595429" y="5810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p:cNvGrpSpPr/>
          <p:nvPr/>
        </p:nvGrpSpPr>
        <p:grpSpPr>
          <a:xfrm rot="19950237">
            <a:off x="5443239" y="3417224"/>
            <a:ext cx="1485541" cy="766211"/>
            <a:chOff x="618152" y="4773902"/>
            <a:chExt cx="3202017" cy="1651533"/>
          </a:xfrm>
        </p:grpSpPr>
        <p:sp>
          <p:nvSpPr>
            <p:cNvPr id="27" name="Freeform 336"/>
            <p:cNvSpPr>
              <a:spLocks noEditPoints="1"/>
            </p:cNvSpPr>
            <p:nvPr/>
          </p:nvSpPr>
          <p:spPr bwMode="auto">
            <a:xfrm flipH="1">
              <a:off x="663198" y="4773902"/>
              <a:ext cx="3156971" cy="1651533"/>
            </a:xfrm>
            <a:custGeom>
              <a:avLst/>
              <a:gdLst>
                <a:gd name="T0" fmla="*/ 249 w 250"/>
                <a:gd name="T1" fmla="*/ 35 h 131"/>
                <a:gd name="T2" fmla="*/ 237 w 250"/>
                <a:gd name="T3" fmla="*/ 51 h 131"/>
                <a:gd name="T4" fmla="*/ 178 w 250"/>
                <a:gd name="T5" fmla="*/ 90 h 131"/>
                <a:gd name="T6" fmla="*/ 146 w 250"/>
                <a:gd name="T7" fmla="*/ 111 h 131"/>
                <a:gd name="T8" fmla="*/ 104 w 250"/>
                <a:gd name="T9" fmla="*/ 112 h 131"/>
                <a:gd name="T10" fmla="*/ 89 w 250"/>
                <a:gd name="T11" fmla="*/ 130 h 131"/>
                <a:gd name="T12" fmla="*/ 90 w 250"/>
                <a:gd name="T13" fmla="*/ 118 h 131"/>
                <a:gd name="T14" fmla="*/ 79 w 250"/>
                <a:gd name="T15" fmla="*/ 105 h 131"/>
                <a:gd name="T16" fmla="*/ 2 w 250"/>
                <a:gd name="T17" fmla="*/ 85 h 131"/>
                <a:gd name="T18" fmla="*/ 2 w 250"/>
                <a:gd name="T19" fmla="*/ 79 h 131"/>
                <a:gd name="T20" fmla="*/ 17 w 250"/>
                <a:gd name="T21" fmla="*/ 72 h 131"/>
                <a:gd name="T22" fmla="*/ 14 w 250"/>
                <a:gd name="T23" fmla="*/ 61 h 131"/>
                <a:gd name="T24" fmla="*/ 7 w 250"/>
                <a:gd name="T25" fmla="*/ 54 h 131"/>
                <a:gd name="T26" fmla="*/ 57 w 250"/>
                <a:gd name="T27" fmla="*/ 30 h 131"/>
                <a:gd name="T28" fmla="*/ 93 w 250"/>
                <a:gd name="T29" fmla="*/ 14 h 131"/>
                <a:gd name="T30" fmla="*/ 107 w 250"/>
                <a:gd name="T31" fmla="*/ 7 h 131"/>
                <a:gd name="T32" fmla="*/ 141 w 250"/>
                <a:gd name="T33" fmla="*/ 3 h 131"/>
                <a:gd name="T34" fmla="*/ 200 w 250"/>
                <a:gd name="T35" fmla="*/ 10 h 131"/>
                <a:gd name="T36" fmla="*/ 232 w 250"/>
                <a:gd name="T37" fmla="*/ 16 h 131"/>
                <a:gd name="T38" fmla="*/ 126 w 250"/>
                <a:gd name="T39" fmla="*/ 6 h 131"/>
                <a:gd name="T40" fmla="*/ 96 w 250"/>
                <a:gd name="T41" fmla="*/ 16 h 131"/>
                <a:gd name="T42" fmla="*/ 72 w 250"/>
                <a:gd name="T43" fmla="*/ 27 h 131"/>
                <a:gd name="T44" fmla="*/ 34 w 250"/>
                <a:gd name="T45" fmla="*/ 58 h 131"/>
                <a:gd name="T46" fmla="*/ 72 w 250"/>
                <a:gd name="T47" fmla="*/ 64 h 131"/>
                <a:gd name="T48" fmla="*/ 140 w 250"/>
                <a:gd name="T49" fmla="*/ 84 h 131"/>
                <a:gd name="T50" fmla="*/ 132 w 250"/>
                <a:gd name="T51" fmla="*/ 107 h 131"/>
                <a:gd name="T52" fmla="*/ 108 w 250"/>
                <a:gd name="T53" fmla="*/ 109 h 131"/>
                <a:gd name="T54" fmla="*/ 141 w 250"/>
                <a:gd name="T55" fmla="*/ 109 h 131"/>
                <a:gd name="T56" fmla="*/ 140 w 250"/>
                <a:gd name="T57" fmla="*/ 73 h 131"/>
                <a:gd name="T58" fmla="*/ 89 w 250"/>
                <a:gd name="T59" fmla="*/ 62 h 131"/>
                <a:gd name="T60" fmla="*/ 143 w 250"/>
                <a:gd name="T61" fmla="*/ 71 h 131"/>
                <a:gd name="T62" fmla="*/ 152 w 250"/>
                <a:gd name="T63" fmla="*/ 9 h 131"/>
                <a:gd name="T64" fmla="*/ 149 w 250"/>
                <a:gd name="T65" fmla="*/ 104 h 131"/>
                <a:gd name="T66" fmla="*/ 242 w 250"/>
                <a:gd name="T67" fmla="*/ 42 h 131"/>
                <a:gd name="T68" fmla="*/ 228 w 250"/>
                <a:gd name="T69" fmla="*/ 26 h 131"/>
                <a:gd name="T70" fmla="*/ 183 w 250"/>
                <a:gd name="T71" fmla="*/ 54 h 131"/>
                <a:gd name="T72" fmla="*/ 163 w 250"/>
                <a:gd name="T73" fmla="*/ 65 h 131"/>
                <a:gd name="T74" fmla="*/ 149 w 250"/>
                <a:gd name="T75" fmla="*/ 103 h 131"/>
                <a:gd name="T76" fmla="*/ 49 w 250"/>
                <a:gd name="T77" fmla="*/ 70 h 131"/>
                <a:gd name="T78" fmla="*/ 20 w 250"/>
                <a:gd name="T79" fmla="*/ 69 h 131"/>
                <a:gd name="T80" fmla="*/ 28 w 250"/>
                <a:gd name="T81" fmla="*/ 74 h 131"/>
                <a:gd name="T82" fmla="*/ 24 w 250"/>
                <a:gd name="T83" fmla="*/ 76 h 131"/>
                <a:gd name="T84" fmla="*/ 24 w 250"/>
                <a:gd name="T85" fmla="*/ 78 h 131"/>
                <a:gd name="T86" fmla="*/ 85 w 250"/>
                <a:gd name="T87" fmla="*/ 83 h 131"/>
                <a:gd name="T88" fmla="*/ 96 w 250"/>
                <a:gd name="T89" fmla="*/ 82 h 131"/>
                <a:gd name="T90" fmla="*/ 113 w 250"/>
                <a:gd name="T91" fmla="*/ 84 h 131"/>
                <a:gd name="T92" fmla="*/ 115 w 250"/>
                <a:gd name="T93" fmla="*/ 88 h 131"/>
                <a:gd name="T94" fmla="*/ 136 w 250"/>
                <a:gd name="T95" fmla="*/ 99 h 131"/>
                <a:gd name="T96" fmla="*/ 139 w 250"/>
                <a:gd name="T97" fmla="*/ 93 h 131"/>
                <a:gd name="T98" fmla="*/ 138 w 250"/>
                <a:gd name="T99" fmla="*/ 90 h 131"/>
                <a:gd name="T100" fmla="*/ 16 w 250"/>
                <a:gd name="T101" fmla="*/ 59 h 131"/>
                <a:gd name="T102" fmla="*/ 43 w 250"/>
                <a:gd name="T103" fmla="*/ 87 h 131"/>
                <a:gd name="T104" fmla="*/ 5 w 250"/>
                <a:gd name="T105" fmla="*/ 83 h 131"/>
                <a:gd name="T106" fmla="*/ 80 w 250"/>
                <a:gd name="T107" fmla="*/ 96 h 131"/>
                <a:gd name="T108" fmla="*/ 85 w 250"/>
                <a:gd name="T109" fmla="*/ 88 h 131"/>
                <a:gd name="T110" fmla="*/ 82 w 250"/>
                <a:gd name="T111" fmla="*/ 105 h 131"/>
                <a:gd name="T112" fmla="*/ 75 w 250"/>
                <a:gd name="T113" fmla="*/ 121 h 131"/>
                <a:gd name="T114" fmla="*/ 91 w 250"/>
                <a:gd name="T115" fmla="*/ 107 h 131"/>
                <a:gd name="T116" fmla="*/ 98 w 250"/>
                <a:gd name="T117" fmla="*/ 120 h 131"/>
                <a:gd name="T118" fmla="*/ 110 w 250"/>
                <a:gd name="T119" fmla="*/ 87 h 131"/>
                <a:gd name="T120" fmla="*/ 85 w 250"/>
                <a:gd name="T121" fmla="*/ 8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0" h="131">
                  <a:moveTo>
                    <a:pt x="232" y="16"/>
                  </a:moveTo>
                  <a:cubicBezTo>
                    <a:pt x="242" y="9"/>
                    <a:pt x="250" y="27"/>
                    <a:pt x="249" y="35"/>
                  </a:cubicBezTo>
                  <a:cubicBezTo>
                    <a:pt x="248" y="37"/>
                    <a:pt x="247" y="39"/>
                    <a:pt x="245" y="41"/>
                  </a:cubicBezTo>
                  <a:cubicBezTo>
                    <a:pt x="242" y="46"/>
                    <a:pt x="241" y="48"/>
                    <a:pt x="237" y="51"/>
                  </a:cubicBezTo>
                  <a:cubicBezTo>
                    <a:pt x="232" y="55"/>
                    <a:pt x="224" y="58"/>
                    <a:pt x="219" y="62"/>
                  </a:cubicBezTo>
                  <a:cubicBezTo>
                    <a:pt x="208" y="73"/>
                    <a:pt x="191" y="79"/>
                    <a:pt x="178" y="90"/>
                  </a:cubicBezTo>
                  <a:cubicBezTo>
                    <a:pt x="172" y="92"/>
                    <a:pt x="167" y="96"/>
                    <a:pt x="162" y="100"/>
                  </a:cubicBezTo>
                  <a:cubicBezTo>
                    <a:pt x="156" y="102"/>
                    <a:pt x="150" y="106"/>
                    <a:pt x="146" y="111"/>
                  </a:cubicBezTo>
                  <a:cubicBezTo>
                    <a:pt x="141" y="113"/>
                    <a:pt x="137" y="115"/>
                    <a:pt x="130" y="114"/>
                  </a:cubicBezTo>
                  <a:cubicBezTo>
                    <a:pt x="120" y="114"/>
                    <a:pt x="110" y="113"/>
                    <a:pt x="104" y="112"/>
                  </a:cubicBezTo>
                  <a:cubicBezTo>
                    <a:pt x="104" y="118"/>
                    <a:pt x="100" y="124"/>
                    <a:pt x="96" y="128"/>
                  </a:cubicBezTo>
                  <a:cubicBezTo>
                    <a:pt x="94" y="129"/>
                    <a:pt x="91" y="131"/>
                    <a:pt x="89" y="130"/>
                  </a:cubicBezTo>
                  <a:cubicBezTo>
                    <a:pt x="87" y="124"/>
                    <a:pt x="95" y="121"/>
                    <a:pt x="91" y="115"/>
                  </a:cubicBezTo>
                  <a:cubicBezTo>
                    <a:pt x="91" y="116"/>
                    <a:pt x="91" y="117"/>
                    <a:pt x="90" y="118"/>
                  </a:cubicBezTo>
                  <a:cubicBezTo>
                    <a:pt x="86" y="125"/>
                    <a:pt x="59" y="129"/>
                    <a:pt x="73" y="118"/>
                  </a:cubicBezTo>
                  <a:cubicBezTo>
                    <a:pt x="74" y="113"/>
                    <a:pt x="78" y="110"/>
                    <a:pt x="79" y="105"/>
                  </a:cubicBezTo>
                  <a:cubicBezTo>
                    <a:pt x="77" y="103"/>
                    <a:pt x="74" y="104"/>
                    <a:pt x="72" y="102"/>
                  </a:cubicBezTo>
                  <a:cubicBezTo>
                    <a:pt x="48" y="96"/>
                    <a:pt x="25" y="92"/>
                    <a:pt x="2" y="85"/>
                  </a:cubicBezTo>
                  <a:cubicBezTo>
                    <a:pt x="2" y="85"/>
                    <a:pt x="1" y="84"/>
                    <a:pt x="1" y="84"/>
                  </a:cubicBezTo>
                  <a:cubicBezTo>
                    <a:pt x="0" y="82"/>
                    <a:pt x="2" y="81"/>
                    <a:pt x="2" y="79"/>
                  </a:cubicBezTo>
                  <a:cubicBezTo>
                    <a:pt x="5" y="77"/>
                    <a:pt x="8" y="76"/>
                    <a:pt x="14" y="77"/>
                  </a:cubicBezTo>
                  <a:cubicBezTo>
                    <a:pt x="14" y="76"/>
                    <a:pt x="15" y="73"/>
                    <a:pt x="17" y="72"/>
                  </a:cubicBezTo>
                  <a:cubicBezTo>
                    <a:pt x="13" y="71"/>
                    <a:pt x="14" y="64"/>
                    <a:pt x="17" y="64"/>
                  </a:cubicBezTo>
                  <a:cubicBezTo>
                    <a:pt x="17" y="62"/>
                    <a:pt x="15" y="63"/>
                    <a:pt x="14" y="61"/>
                  </a:cubicBezTo>
                  <a:cubicBezTo>
                    <a:pt x="13" y="60"/>
                    <a:pt x="14" y="59"/>
                    <a:pt x="14" y="59"/>
                  </a:cubicBezTo>
                  <a:cubicBezTo>
                    <a:pt x="11" y="57"/>
                    <a:pt x="7" y="58"/>
                    <a:pt x="7" y="54"/>
                  </a:cubicBezTo>
                  <a:cubicBezTo>
                    <a:pt x="7" y="51"/>
                    <a:pt x="10" y="51"/>
                    <a:pt x="12" y="50"/>
                  </a:cubicBezTo>
                  <a:cubicBezTo>
                    <a:pt x="26" y="44"/>
                    <a:pt x="41" y="37"/>
                    <a:pt x="57" y="30"/>
                  </a:cubicBezTo>
                  <a:cubicBezTo>
                    <a:pt x="66" y="26"/>
                    <a:pt x="75" y="21"/>
                    <a:pt x="84" y="17"/>
                  </a:cubicBezTo>
                  <a:cubicBezTo>
                    <a:pt x="87" y="16"/>
                    <a:pt x="90" y="15"/>
                    <a:pt x="93" y="14"/>
                  </a:cubicBezTo>
                  <a:cubicBezTo>
                    <a:pt x="97" y="12"/>
                    <a:pt x="100" y="10"/>
                    <a:pt x="105" y="8"/>
                  </a:cubicBezTo>
                  <a:cubicBezTo>
                    <a:pt x="106" y="8"/>
                    <a:pt x="106" y="7"/>
                    <a:pt x="107" y="7"/>
                  </a:cubicBezTo>
                  <a:cubicBezTo>
                    <a:pt x="110" y="7"/>
                    <a:pt x="112" y="4"/>
                    <a:pt x="115" y="3"/>
                  </a:cubicBezTo>
                  <a:cubicBezTo>
                    <a:pt x="122" y="0"/>
                    <a:pt x="133" y="2"/>
                    <a:pt x="141" y="3"/>
                  </a:cubicBezTo>
                  <a:cubicBezTo>
                    <a:pt x="155" y="4"/>
                    <a:pt x="170" y="8"/>
                    <a:pt x="184" y="9"/>
                  </a:cubicBezTo>
                  <a:cubicBezTo>
                    <a:pt x="190" y="10"/>
                    <a:pt x="195" y="9"/>
                    <a:pt x="200" y="10"/>
                  </a:cubicBezTo>
                  <a:cubicBezTo>
                    <a:pt x="211" y="11"/>
                    <a:pt x="223" y="15"/>
                    <a:pt x="231" y="15"/>
                  </a:cubicBezTo>
                  <a:cubicBezTo>
                    <a:pt x="232" y="15"/>
                    <a:pt x="232" y="16"/>
                    <a:pt x="232" y="16"/>
                  </a:cubicBezTo>
                  <a:close/>
                  <a:moveTo>
                    <a:pt x="152" y="9"/>
                  </a:moveTo>
                  <a:cubicBezTo>
                    <a:pt x="143" y="9"/>
                    <a:pt x="134" y="6"/>
                    <a:pt x="126" y="6"/>
                  </a:cubicBezTo>
                  <a:cubicBezTo>
                    <a:pt x="120" y="5"/>
                    <a:pt x="115" y="8"/>
                    <a:pt x="111" y="9"/>
                  </a:cubicBezTo>
                  <a:cubicBezTo>
                    <a:pt x="106" y="12"/>
                    <a:pt x="101" y="14"/>
                    <a:pt x="96" y="16"/>
                  </a:cubicBezTo>
                  <a:cubicBezTo>
                    <a:pt x="90" y="19"/>
                    <a:pt x="83" y="21"/>
                    <a:pt x="77" y="24"/>
                  </a:cubicBezTo>
                  <a:cubicBezTo>
                    <a:pt x="75" y="24"/>
                    <a:pt x="74" y="26"/>
                    <a:pt x="72" y="27"/>
                  </a:cubicBezTo>
                  <a:cubicBezTo>
                    <a:pt x="52" y="36"/>
                    <a:pt x="30" y="44"/>
                    <a:pt x="10" y="55"/>
                  </a:cubicBezTo>
                  <a:cubicBezTo>
                    <a:pt x="19" y="57"/>
                    <a:pt x="27" y="57"/>
                    <a:pt x="34" y="58"/>
                  </a:cubicBezTo>
                  <a:cubicBezTo>
                    <a:pt x="39" y="59"/>
                    <a:pt x="43" y="60"/>
                    <a:pt x="47" y="61"/>
                  </a:cubicBezTo>
                  <a:cubicBezTo>
                    <a:pt x="55" y="62"/>
                    <a:pt x="64" y="63"/>
                    <a:pt x="72" y="64"/>
                  </a:cubicBezTo>
                  <a:cubicBezTo>
                    <a:pt x="81" y="66"/>
                    <a:pt x="89" y="69"/>
                    <a:pt x="98" y="71"/>
                  </a:cubicBezTo>
                  <a:cubicBezTo>
                    <a:pt x="112" y="74"/>
                    <a:pt x="129" y="74"/>
                    <a:pt x="140" y="84"/>
                  </a:cubicBezTo>
                  <a:cubicBezTo>
                    <a:pt x="143" y="88"/>
                    <a:pt x="143" y="94"/>
                    <a:pt x="142" y="99"/>
                  </a:cubicBezTo>
                  <a:cubicBezTo>
                    <a:pt x="139" y="102"/>
                    <a:pt x="137" y="107"/>
                    <a:pt x="132" y="107"/>
                  </a:cubicBezTo>
                  <a:cubicBezTo>
                    <a:pt x="123" y="108"/>
                    <a:pt x="110" y="103"/>
                    <a:pt x="103" y="105"/>
                  </a:cubicBezTo>
                  <a:cubicBezTo>
                    <a:pt x="102" y="108"/>
                    <a:pt x="106" y="108"/>
                    <a:pt x="108" y="109"/>
                  </a:cubicBezTo>
                  <a:cubicBezTo>
                    <a:pt x="113" y="110"/>
                    <a:pt x="117" y="110"/>
                    <a:pt x="122" y="110"/>
                  </a:cubicBezTo>
                  <a:cubicBezTo>
                    <a:pt x="129" y="110"/>
                    <a:pt x="135" y="112"/>
                    <a:pt x="141" y="109"/>
                  </a:cubicBezTo>
                  <a:cubicBezTo>
                    <a:pt x="144" y="105"/>
                    <a:pt x="148" y="100"/>
                    <a:pt x="148" y="95"/>
                  </a:cubicBezTo>
                  <a:cubicBezTo>
                    <a:pt x="149" y="87"/>
                    <a:pt x="146" y="76"/>
                    <a:pt x="140" y="73"/>
                  </a:cubicBezTo>
                  <a:cubicBezTo>
                    <a:pt x="131" y="69"/>
                    <a:pt x="116" y="68"/>
                    <a:pt x="104" y="67"/>
                  </a:cubicBezTo>
                  <a:cubicBezTo>
                    <a:pt x="99" y="67"/>
                    <a:pt x="92" y="67"/>
                    <a:pt x="89" y="62"/>
                  </a:cubicBezTo>
                  <a:cubicBezTo>
                    <a:pt x="92" y="61"/>
                    <a:pt x="94" y="63"/>
                    <a:pt x="97" y="64"/>
                  </a:cubicBezTo>
                  <a:cubicBezTo>
                    <a:pt x="111" y="66"/>
                    <a:pt x="133" y="64"/>
                    <a:pt x="143" y="71"/>
                  </a:cubicBezTo>
                  <a:cubicBezTo>
                    <a:pt x="174" y="56"/>
                    <a:pt x="204" y="40"/>
                    <a:pt x="229" y="19"/>
                  </a:cubicBezTo>
                  <a:cubicBezTo>
                    <a:pt x="205" y="17"/>
                    <a:pt x="180" y="12"/>
                    <a:pt x="152" y="9"/>
                  </a:cubicBezTo>
                  <a:close/>
                  <a:moveTo>
                    <a:pt x="149" y="103"/>
                  </a:moveTo>
                  <a:cubicBezTo>
                    <a:pt x="149" y="104"/>
                    <a:pt x="149" y="104"/>
                    <a:pt x="149" y="104"/>
                  </a:cubicBezTo>
                  <a:cubicBezTo>
                    <a:pt x="176" y="86"/>
                    <a:pt x="205" y="71"/>
                    <a:pt x="229" y="51"/>
                  </a:cubicBezTo>
                  <a:cubicBezTo>
                    <a:pt x="233" y="49"/>
                    <a:pt x="239" y="46"/>
                    <a:pt x="242" y="42"/>
                  </a:cubicBezTo>
                  <a:cubicBezTo>
                    <a:pt x="248" y="34"/>
                    <a:pt x="244" y="24"/>
                    <a:pt x="238" y="19"/>
                  </a:cubicBezTo>
                  <a:cubicBezTo>
                    <a:pt x="233" y="19"/>
                    <a:pt x="231" y="23"/>
                    <a:pt x="228" y="26"/>
                  </a:cubicBezTo>
                  <a:cubicBezTo>
                    <a:pt x="223" y="30"/>
                    <a:pt x="217" y="32"/>
                    <a:pt x="212" y="37"/>
                  </a:cubicBezTo>
                  <a:cubicBezTo>
                    <a:pt x="202" y="42"/>
                    <a:pt x="193" y="49"/>
                    <a:pt x="183" y="54"/>
                  </a:cubicBezTo>
                  <a:cubicBezTo>
                    <a:pt x="178" y="57"/>
                    <a:pt x="172" y="59"/>
                    <a:pt x="168" y="62"/>
                  </a:cubicBezTo>
                  <a:cubicBezTo>
                    <a:pt x="166" y="63"/>
                    <a:pt x="165" y="64"/>
                    <a:pt x="163" y="65"/>
                  </a:cubicBezTo>
                  <a:cubicBezTo>
                    <a:pt x="157" y="68"/>
                    <a:pt x="151" y="70"/>
                    <a:pt x="146" y="74"/>
                  </a:cubicBezTo>
                  <a:cubicBezTo>
                    <a:pt x="153" y="82"/>
                    <a:pt x="154" y="95"/>
                    <a:pt x="149" y="103"/>
                  </a:cubicBezTo>
                  <a:close/>
                  <a:moveTo>
                    <a:pt x="20" y="66"/>
                  </a:moveTo>
                  <a:cubicBezTo>
                    <a:pt x="29" y="68"/>
                    <a:pt x="40" y="69"/>
                    <a:pt x="49" y="70"/>
                  </a:cubicBezTo>
                  <a:cubicBezTo>
                    <a:pt x="53" y="70"/>
                    <a:pt x="59" y="70"/>
                    <a:pt x="60" y="74"/>
                  </a:cubicBezTo>
                  <a:cubicBezTo>
                    <a:pt x="48" y="72"/>
                    <a:pt x="33" y="71"/>
                    <a:pt x="20" y="69"/>
                  </a:cubicBezTo>
                  <a:cubicBezTo>
                    <a:pt x="20" y="70"/>
                    <a:pt x="21" y="71"/>
                    <a:pt x="21" y="72"/>
                  </a:cubicBezTo>
                  <a:cubicBezTo>
                    <a:pt x="23" y="72"/>
                    <a:pt x="25" y="74"/>
                    <a:pt x="28" y="74"/>
                  </a:cubicBezTo>
                  <a:cubicBezTo>
                    <a:pt x="35" y="75"/>
                    <a:pt x="43" y="74"/>
                    <a:pt x="47" y="77"/>
                  </a:cubicBezTo>
                  <a:cubicBezTo>
                    <a:pt x="38" y="77"/>
                    <a:pt x="31" y="77"/>
                    <a:pt x="24" y="76"/>
                  </a:cubicBezTo>
                  <a:cubicBezTo>
                    <a:pt x="22" y="76"/>
                    <a:pt x="20" y="74"/>
                    <a:pt x="17" y="75"/>
                  </a:cubicBezTo>
                  <a:cubicBezTo>
                    <a:pt x="17" y="79"/>
                    <a:pt x="22" y="79"/>
                    <a:pt x="24" y="78"/>
                  </a:cubicBezTo>
                  <a:cubicBezTo>
                    <a:pt x="43" y="83"/>
                    <a:pt x="62" y="89"/>
                    <a:pt x="80" y="92"/>
                  </a:cubicBezTo>
                  <a:cubicBezTo>
                    <a:pt x="80" y="89"/>
                    <a:pt x="82" y="84"/>
                    <a:pt x="85" y="83"/>
                  </a:cubicBezTo>
                  <a:cubicBezTo>
                    <a:pt x="80" y="81"/>
                    <a:pt x="73" y="83"/>
                    <a:pt x="71" y="79"/>
                  </a:cubicBezTo>
                  <a:cubicBezTo>
                    <a:pt x="79" y="77"/>
                    <a:pt x="88" y="80"/>
                    <a:pt x="96" y="82"/>
                  </a:cubicBezTo>
                  <a:cubicBezTo>
                    <a:pt x="99" y="82"/>
                    <a:pt x="102" y="82"/>
                    <a:pt x="105" y="82"/>
                  </a:cubicBezTo>
                  <a:cubicBezTo>
                    <a:pt x="108" y="83"/>
                    <a:pt x="110" y="84"/>
                    <a:pt x="113" y="84"/>
                  </a:cubicBezTo>
                  <a:cubicBezTo>
                    <a:pt x="117" y="85"/>
                    <a:pt x="120" y="84"/>
                    <a:pt x="123" y="86"/>
                  </a:cubicBezTo>
                  <a:cubicBezTo>
                    <a:pt x="122" y="89"/>
                    <a:pt x="118" y="87"/>
                    <a:pt x="115" y="88"/>
                  </a:cubicBezTo>
                  <a:cubicBezTo>
                    <a:pt x="111" y="92"/>
                    <a:pt x="103" y="93"/>
                    <a:pt x="103" y="101"/>
                  </a:cubicBezTo>
                  <a:cubicBezTo>
                    <a:pt x="113" y="100"/>
                    <a:pt x="130" y="108"/>
                    <a:pt x="136" y="99"/>
                  </a:cubicBezTo>
                  <a:cubicBezTo>
                    <a:pt x="132" y="97"/>
                    <a:pt x="127" y="99"/>
                    <a:pt x="125" y="96"/>
                  </a:cubicBezTo>
                  <a:cubicBezTo>
                    <a:pt x="129" y="96"/>
                    <a:pt x="139" y="97"/>
                    <a:pt x="139" y="93"/>
                  </a:cubicBezTo>
                  <a:cubicBezTo>
                    <a:pt x="136" y="92"/>
                    <a:pt x="128" y="94"/>
                    <a:pt x="125" y="91"/>
                  </a:cubicBezTo>
                  <a:cubicBezTo>
                    <a:pt x="129" y="90"/>
                    <a:pt x="135" y="90"/>
                    <a:pt x="138" y="90"/>
                  </a:cubicBezTo>
                  <a:cubicBezTo>
                    <a:pt x="137" y="81"/>
                    <a:pt x="128" y="80"/>
                    <a:pt x="119" y="78"/>
                  </a:cubicBezTo>
                  <a:cubicBezTo>
                    <a:pt x="86" y="71"/>
                    <a:pt x="51" y="63"/>
                    <a:pt x="16" y="59"/>
                  </a:cubicBezTo>
                  <a:cubicBezTo>
                    <a:pt x="19" y="59"/>
                    <a:pt x="21" y="63"/>
                    <a:pt x="20" y="66"/>
                  </a:cubicBezTo>
                  <a:close/>
                  <a:moveTo>
                    <a:pt x="43" y="87"/>
                  </a:moveTo>
                  <a:cubicBezTo>
                    <a:pt x="38" y="86"/>
                    <a:pt x="32" y="83"/>
                    <a:pt x="25" y="82"/>
                  </a:cubicBezTo>
                  <a:cubicBezTo>
                    <a:pt x="18" y="81"/>
                    <a:pt x="8" y="78"/>
                    <a:pt x="5" y="83"/>
                  </a:cubicBezTo>
                  <a:cubicBezTo>
                    <a:pt x="28" y="89"/>
                    <a:pt x="57" y="94"/>
                    <a:pt x="80" y="101"/>
                  </a:cubicBezTo>
                  <a:cubicBezTo>
                    <a:pt x="80" y="98"/>
                    <a:pt x="80" y="99"/>
                    <a:pt x="80" y="96"/>
                  </a:cubicBezTo>
                  <a:cubicBezTo>
                    <a:pt x="68" y="93"/>
                    <a:pt x="57" y="91"/>
                    <a:pt x="43" y="87"/>
                  </a:cubicBezTo>
                  <a:close/>
                  <a:moveTo>
                    <a:pt x="85" y="88"/>
                  </a:moveTo>
                  <a:cubicBezTo>
                    <a:pt x="83" y="91"/>
                    <a:pt x="85" y="98"/>
                    <a:pt x="84" y="103"/>
                  </a:cubicBezTo>
                  <a:cubicBezTo>
                    <a:pt x="84" y="104"/>
                    <a:pt x="82" y="104"/>
                    <a:pt x="82" y="105"/>
                  </a:cubicBezTo>
                  <a:cubicBezTo>
                    <a:pt x="81" y="108"/>
                    <a:pt x="81" y="111"/>
                    <a:pt x="80" y="113"/>
                  </a:cubicBezTo>
                  <a:cubicBezTo>
                    <a:pt x="79" y="116"/>
                    <a:pt x="76" y="118"/>
                    <a:pt x="75" y="121"/>
                  </a:cubicBezTo>
                  <a:cubicBezTo>
                    <a:pt x="82" y="120"/>
                    <a:pt x="90" y="116"/>
                    <a:pt x="88" y="109"/>
                  </a:cubicBezTo>
                  <a:cubicBezTo>
                    <a:pt x="89" y="108"/>
                    <a:pt x="90" y="107"/>
                    <a:pt x="91" y="107"/>
                  </a:cubicBezTo>
                  <a:cubicBezTo>
                    <a:pt x="94" y="111"/>
                    <a:pt x="96" y="118"/>
                    <a:pt x="94" y="124"/>
                  </a:cubicBezTo>
                  <a:cubicBezTo>
                    <a:pt x="95" y="122"/>
                    <a:pt x="97" y="121"/>
                    <a:pt x="98" y="120"/>
                  </a:cubicBezTo>
                  <a:cubicBezTo>
                    <a:pt x="102" y="114"/>
                    <a:pt x="97" y="104"/>
                    <a:pt x="100" y="96"/>
                  </a:cubicBezTo>
                  <a:cubicBezTo>
                    <a:pt x="102" y="92"/>
                    <a:pt x="106" y="90"/>
                    <a:pt x="110" y="87"/>
                  </a:cubicBezTo>
                  <a:cubicBezTo>
                    <a:pt x="104" y="84"/>
                    <a:pt x="95" y="85"/>
                    <a:pt x="88" y="83"/>
                  </a:cubicBezTo>
                  <a:cubicBezTo>
                    <a:pt x="88" y="86"/>
                    <a:pt x="86" y="86"/>
                    <a:pt x="85" y="88"/>
                  </a:cubicBezTo>
                  <a:close/>
                </a:path>
              </a:pathLst>
            </a:custGeom>
            <a:solidFill>
              <a:schemeClr val="accent1"/>
            </a:solidFill>
            <a:ln>
              <a:noFill/>
            </a:ln>
          </p:spPr>
          <p:txBody>
            <a:bodyPr/>
            <a:lstStyle/>
            <a:p>
              <a:pPr eaLnBrk="1" fontAlgn="auto" hangingPunct="1">
                <a:spcBef>
                  <a:spcPts val="0"/>
                </a:spcBef>
                <a:spcAft>
                  <a:spcPts val="0"/>
                </a:spcAft>
                <a:defRPr/>
              </a:pPr>
              <a:endParaRPr lang="zh-CN" altLang="en-US" sz="1350">
                <a:latin typeface="+mn-lt"/>
                <a:ea typeface="+mn-ea"/>
              </a:endParaRPr>
            </a:p>
          </p:txBody>
        </p:sp>
        <p:sp>
          <p:nvSpPr>
            <p:cNvPr id="28" name="Freeform 8"/>
            <p:cNvSpPr>
              <a:spLocks noEditPoints="1" noChangeArrowheads="1"/>
            </p:cNvSpPr>
            <p:nvPr/>
          </p:nvSpPr>
          <p:spPr bwMode="auto">
            <a:xfrm rot="6908204">
              <a:off x="2744385" y="4612824"/>
              <a:ext cx="141722" cy="1272133"/>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29" name="Freeform 8"/>
            <p:cNvSpPr>
              <a:spLocks noEditPoints="1" noChangeArrowheads="1"/>
            </p:cNvSpPr>
            <p:nvPr/>
          </p:nvSpPr>
          <p:spPr bwMode="auto">
            <a:xfrm rot="6908204">
              <a:off x="2345391" y="4612822"/>
              <a:ext cx="141722" cy="1272133"/>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30" name="Freeform 8"/>
            <p:cNvSpPr>
              <a:spLocks noEditPoints="1" noChangeArrowheads="1"/>
            </p:cNvSpPr>
            <p:nvPr/>
          </p:nvSpPr>
          <p:spPr bwMode="auto">
            <a:xfrm rot="6908204">
              <a:off x="1938958" y="4612820"/>
              <a:ext cx="141722" cy="1272133"/>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31" name="Freeform 8"/>
            <p:cNvSpPr>
              <a:spLocks noEditPoints="1" noChangeArrowheads="1"/>
            </p:cNvSpPr>
            <p:nvPr/>
          </p:nvSpPr>
          <p:spPr bwMode="auto">
            <a:xfrm rot="1881504">
              <a:off x="618152" y="5368322"/>
              <a:ext cx="1495222" cy="359225"/>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32" name="Freeform 66"/>
            <p:cNvSpPr>
              <a:spLocks noEditPoints="1"/>
            </p:cNvSpPr>
            <p:nvPr/>
          </p:nvSpPr>
          <p:spPr bwMode="auto">
            <a:xfrm rot="1468143">
              <a:off x="2542856" y="5878114"/>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33" name="Freeform 66"/>
            <p:cNvSpPr>
              <a:spLocks noEditPoints="1"/>
            </p:cNvSpPr>
            <p:nvPr/>
          </p:nvSpPr>
          <p:spPr bwMode="auto">
            <a:xfrm rot="1468143">
              <a:off x="1897453" y="5406703"/>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34" name="Freeform 66"/>
            <p:cNvSpPr>
              <a:spLocks noEditPoints="1"/>
            </p:cNvSpPr>
            <p:nvPr/>
          </p:nvSpPr>
          <p:spPr bwMode="auto">
            <a:xfrm rot="1468143">
              <a:off x="1649445" y="5277584"/>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35" name="Freeform 66"/>
            <p:cNvSpPr>
              <a:spLocks noEditPoints="1"/>
            </p:cNvSpPr>
            <p:nvPr/>
          </p:nvSpPr>
          <p:spPr bwMode="auto">
            <a:xfrm rot="1468143">
              <a:off x="1401437" y="5148465"/>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36" name="Freeform 66"/>
            <p:cNvSpPr>
              <a:spLocks noEditPoints="1"/>
            </p:cNvSpPr>
            <p:nvPr/>
          </p:nvSpPr>
          <p:spPr bwMode="auto">
            <a:xfrm rot="1468143">
              <a:off x="1153429" y="5019346"/>
              <a:ext cx="191229" cy="160571"/>
            </a:xfrm>
            <a:custGeom>
              <a:avLst/>
              <a:gdLst/>
              <a:ahLst/>
              <a:cxnLst>
                <a:cxn ang="0">
                  <a:pos x="166" y="76"/>
                </a:cxn>
                <a:cxn ang="0">
                  <a:pos x="287" y="94"/>
                </a:cxn>
                <a:cxn ang="0">
                  <a:pos x="168" y="226"/>
                </a:cxn>
                <a:cxn ang="0">
                  <a:pos x="69" y="274"/>
                </a:cxn>
                <a:cxn ang="0">
                  <a:pos x="0" y="122"/>
                </a:cxn>
                <a:cxn ang="0">
                  <a:pos x="107" y="99"/>
                </a:cxn>
                <a:cxn ang="0">
                  <a:pos x="102" y="177"/>
                </a:cxn>
                <a:cxn ang="0">
                  <a:pos x="99" y="173"/>
                </a:cxn>
                <a:cxn ang="0">
                  <a:pos x="132" y="154"/>
                </a:cxn>
                <a:cxn ang="0">
                  <a:pos x="217" y="111"/>
                </a:cxn>
                <a:cxn ang="0">
                  <a:pos x="234" y="109"/>
                </a:cxn>
                <a:cxn ang="0">
                  <a:pos x="197" y="101"/>
                </a:cxn>
                <a:cxn ang="0">
                  <a:pos x="172" y="132"/>
                </a:cxn>
                <a:cxn ang="0">
                  <a:pos x="184" y="137"/>
                </a:cxn>
                <a:cxn ang="0">
                  <a:pos x="215" y="122"/>
                </a:cxn>
                <a:cxn ang="0">
                  <a:pos x="131" y="212"/>
                </a:cxn>
                <a:cxn ang="0">
                  <a:pos x="83" y="267"/>
                </a:cxn>
                <a:cxn ang="0">
                  <a:pos x="83" y="254"/>
                </a:cxn>
                <a:cxn ang="0">
                  <a:pos x="79" y="257"/>
                </a:cxn>
                <a:cxn ang="0">
                  <a:pos x="159" y="105"/>
                </a:cxn>
                <a:cxn ang="0">
                  <a:pos x="147" y="90"/>
                </a:cxn>
                <a:cxn ang="0">
                  <a:pos x="149" y="97"/>
                </a:cxn>
                <a:cxn ang="0">
                  <a:pos x="85" y="156"/>
                </a:cxn>
                <a:cxn ang="0">
                  <a:pos x="166" y="208"/>
                </a:cxn>
                <a:cxn ang="0">
                  <a:pos x="184" y="195"/>
                </a:cxn>
                <a:cxn ang="0">
                  <a:pos x="189" y="170"/>
                </a:cxn>
                <a:cxn ang="0">
                  <a:pos x="203" y="202"/>
                </a:cxn>
                <a:cxn ang="0">
                  <a:pos x="204" y="215"/>
                </a:cxn>
                <a:cxn ang="0">
                  <a:pos x="211" y="240"/>
                </a:cxn>
                <a:cxn ang="0">
                  <a:pos x="203" y="187"/>
                </a:cxn>
                <a:cxn ang="0">
                  <a:pos x="253" y="106"/>
                </a:cxn>
                <a:cxn ang="0">
                  <a:pos x="183" y="101"/>
                </a:cxn>
                <a:cxn ang="0">
                  <a:pos x="183" y="101"/>
                </a:cxn>
                <a:cxn ang="0">
                  <a:pos x="132" y="47"/>
                </a:cxn>
                <a:cxn ang="0">
                  <a:pos x="137" y="53"/>
                </a:cxn>
                <a:cxn ang="0">
                  <a:pos x="201" y="173"/>
                </a:cxn>
                <a:cxn ang="0">
                  <a:pos x="183" y="191"/>
                </a:cxn>
                <a:cxn ang="0">
                  <a:pos x="71" y="144"/>
                </a:cxn>
                <a:cxn ang="0">
                  <a:pos x="180" y="223"/>
                </a:cxn>
                <a:cxn ang="0">
                  <a:pos x="184" y="212"/>
                </a:cxn>
                <a:cxn ang="0">
                  <a:pos x="123" y="88"/>
                </a:cxn>
                <a:cxn ang="0">
                  <a:pos x="135" y="76"/>
                </a:cxn>
                <a:cxn ang="0">
                  <a:pos x="59" y="133"/>
                </a:cxn>
                <a:cxn ang="0">
                  <a:pos x="58" y="126"/>
                </a:cxn>
                <a:cxn ang="0">
                  <a:pos x="75" y="112"/>
                </a:cxn>
                <a:cxn ang="0">
                  <a:pos x="82" y="109"/>
                </a:cxn>
                <a:cxn ang="0">
                  <a:pos x="97" y="109"/>
                </a:cxn>
                <a:cxn ang="0">
                  <a:pos x="194" y="234"/>
                </a:cxn>
                <a:cxn ang="0">
                  <a:pos x="197" y="226"/>
                </a:cxn>
                <a:cxn ang="0">
                  <a:pos x="71" y="128"/>
                </a:cxn>
                <a:cxn ang="0">
                  <a:pos x="131" y="216"/>
                </a:cxn>
                <a:cxn ang="0">
                  <a:pos x="149" y="94"/>
                </a:cxn>
                <a:cxn ang="0">
                  <a:pos x="106" y="118"/>
                </a:cxn>
                <a:cxn ang="0">
                  <a:pos x="109" y="114"/>
                </a:cxn>
                <a:cxn ang="0">
                  <a:pos x="40" y="130"/>
                </a:cxn>
                <a:cxn ang="0">
                  <a:pos x="110" y="227"/>
                </a:cxn>
                <a:cxn ang="0">
                  <a:pos x="127" y="102"/>
                </a:cxn>
                <a:cxn ang="0">
                  <a:pos x="155" y="71"/>
                </a:cxn>
                <a:cxn ang="0">
                  <a:pos x="154" y="73"/>
                </a:cxn>
              </a:cxnLst>
              <a:rect l="0" t="0" r="r" b="b"/>
              <a:pathLst>
                <a:path w="287" h="289">
                  <a:moveTo>
                    <a:pt x="130" y="0"/>
                  </a:moveTo>
                  <a:lnTo>
                    <a:pt x="130" y="0"/>
                  </a:lnTo>
                  <a:lnTo>
                    <a:pt x="138" y="7"/>
                  </a:lnTo>
                  <a:lnTo>
                    <a:pt x="144" y="15"/>
                  </a:lnTo>
                  <a:lnTo>
                    <a:pt x="149" y="24"/>
                  </a:lnTo>
                  <a:lnTo>
                    <a:pt x="154" y="33"/>
                  </a:lnTo>
                  <a:lnTo>
                    <a:pt x="161" y="53"/>
                  </a:lnTo>
                  <a:lnTo>
                    <a:pt x="166" y="76"/>
                  </a:lnTo>
                  <a:lnTo>
                    <a:pt x="166" y="76"/>
                  </a:lnTo>
                  <a:lnTo>
                    <a:pt x="168" y="84"/>
                  </a:lnTo>
                  <a:lnTo>
                    <a:pt x="170" y="91"/>
                  </a:lnTo>
                  <a:lnTo>
                    <a:pt x="170" y="91"/>
                  </a:lnTo>
                  <a:lnTo>
                    <a:pt x="183" y="90"/>
                  </a:lnTo>
                  <a:lnTo>
                    <a:pt x="197" y="87"/>
                  </a:lnTo>
                  <a:lnTo>
                    <a:pt x="213" y="87"/>
                  </a:lnTo>
                  <a:lnTo>
                    <a:pt x="228" y="87"/>
                  </a:lnTo>
                  <a:lnTo>
                    <a:pt x="258" y="90"/>
                  </a:lnTo>
                  <a:lnTo>
                    <a:pt x="287" y="94"/>
                  </a:lnTo>
                  <a:lnTo>
                    <a:pt x="287" y="94"/>
                  </a:lnTo>
                  <a:lnTo>
                    <a:pt x="249" y="125"/>
                  </a:lnTo>
                  <a:lnTo>
                    <a:pt x="229" y="140"/>
                  </a:lnTo>
                  <a:lnTo>
                    <a:pt x="211" y="154"/>
                  </a:lnTo>
                  <a:lnTo>
                    <a:pt x="229" y="267"/>
                  </a:lnTo>
                  <a:lnTo>
                    <a:pt x="229" y="267"/>
                  </a:lnTo>
                  <a:lnTo>
                    <a:pt x="208" y="255"/>
                  </a:lnTo>
                  <a:lnTo>
                    <a:pt x="187" y="241"/>
                  </a:lnTo>
                  <a:lnTo>
                    <a:pt x="168" y="226"/>
                  </a:lnTo>
                  <a:lnTo>
                    <a:pt x="148" y="209"/>
                  </a:lnTo>
                  <a:lnTo>
                    <a:pt x="148" y="209"/>
                  </a:lnTo>
                  <a:lnTo>
                    <a:pt x="130" y="232"/>
                  </a:lnTo>
                  <a:lnTo>
                    <a:pt x="111" y="253"/>
                  </a:lnTo>
                  <a:lnTo>
                    <a:pt x="90" y="272"/>
                  </a:lnTo>
                  <a:lnTo>
                    <a:pt x="80" y="281"/>
                  </a:lnTo>
                  <a:lnTo>
                    <a:pt x="68" y="289"/>
                  </a:lnTo>
                  <a:lnTo>
                    <a:pt x="68" y="289"/>
                  </a:lnTo>
                  <a:lnTo>
                    <a:pt x="69" y="274"/>
                  </a:lnTo>
                  <a:lnTo>
                    <a:pt x="72" y="258"/>
                  </a:lnTo>
                  <a:lnTo>
                    <a:pt x="78" y="229"/>
                  </a:lnTo>
                  <a:lnTo>
                    <a:pt x="85" y="201"/>
                  </a:lnTo>
                  <a:lnTo>
                    <a:pt x="89" y="173"/>
                  </a:lnTo>
                  <a:lnTo>
                    <a:pt x="89" y="173"/>
                  </a:lnTo>
                  <a:lnTo>
                    <a:pt x="68" y="158"/>
                  </a:lnTo>
                  <a:lnTo>
                    <a:pt x="45" y="146"/>
                  </a:lnTo>
                  <a:lnTo>
                    <a:pt x="0" y="122"/>
                  </a:lnTo>
                  <a:lnTo>
                    <a:pt x="0" y="122"/>
                  </a:lnTo>
                  <a:lnTo>
                    <a:pt x="0" y="122"/>
                  </a:lnTo>
                  <a:lnTo>
                    <a:pt x="0" y="121"/>
                  </a:lnTo>
                  <a:lnTo>
                    <a:pt x="3" y="118"/>
                  </a:lnTo>
                  <a:lnTo>
                    <a:pt x="12" y="114"/>
                  </a:lnTo>
                  <a:lnTo>
                    <a:pt x="12" y="114"/>
                  </a:lnTo>
                  <a:lnTo>
                    <a:pt x="34" y="109"/>
                  </a:lnTo>
                  <a:lnTo>
                    <a:pt x="57" y="105"/>
                  </a:lnTo>
                  <a:lnTo>
                    <a:pt x="82" y="101"/>
                  </a:lnTo>
                  <a:lnTo>
                    <a:pt x="107" y="99"/>
                  </a:lnTo>
                  <a:lnTo>
                    <a:pt x="130" y="0"/>
                  </a:lnTo>
                  <a:close/>
                  <a:moveTo>
                    <a:pt x="103" y="187"/>
                  </a:moveTo>
                  <a:lnTo>
                    <a:pt x="103" y="187"/>
                  </a:lnTo>
                  <a:lnTo>
                    <a:pt x="102" y="187"/>
                  </a:lnTo>
                  <a:lnTo>
                    <a:pt x="102" y="187"/>
                  </a:lnTo>
                  <a:lnTo>
                    <a:pt x="100" y="184"/>
                  </a:lnTo>
                  <a:lnTo>
                    <a:pt x="102" y="180"/>
                  </a:lnTo>
                  <a:lnTo>
                    <a:pt x="102" y="177"/>
                  </a:lnTo>
                  <a:lnTo>
                    <a:pt x="102" y="177"/>
                  </a:lnTo>
                  <a:lnTo>
                    <a:pt x="113" y="163"/>
                  </a:lnTo>
                  <a:lnTo>
                    <a:pt x="124" y="149"/>
                  </a:lnTo>
                  <a:lnTo>
                    <a:pt x="147" y="123"/>
                  </a:lnTo>
                  <a:lnTo>
                    <a:pt x="147" y="123"/>
                  </a:lnTo>
                  <a:lnTo>
                    <a:pt x="134" y="132"/>
                  </a:lnTo>
                  <a:lnTo>
                    <a:pt x="123" y="140"/>
                  </a:lnTo>
                  <a:lnTo>
                    <a:pt x="100" y="160"/>
                  </a:lnTo>
                  <a:lnTo>
                    <a:pt x="100" y="160"/>
                  </a:lnTo>
                  <a:lnTo>
                    <a:pt x="99" y="173"/>
                  </a:lnTo>
                  <a:lnTo>
                    <a:pt x="96" y="187"/>
                  </a:lnTo>
                  <a:lnTo>
                    <a:pt x="92" y="213"/>
                  </a:lnTo>
                  <a:lnTo>
                    <a:pt x="165" y="128"/>
                  </a:lnTo>
                  <a:lnTo>
                    <a:pt x="165" y="128"/>
                  </a:lnTo>
                  <a:lnTo>
                    <a:pt x="158" y="133"/>
                  </a:lnTo>
                  <a:lnTo>
                    <a:pt x="148" y="143"/>
                  </a:lnTo>
                  <a:lnTo>
                    <a:pt x="140" y="151"/>
                  </a:lnTo>
                  <a:lnTo>
                    <a:pt x="132" y="158"/>
                  </a:lnTo>
                  <a:lnTo>
                    <a:pt x="132" y="154"/>
                  </a:lnTo>
                  <a:lnTo>
                    <a:pt x="132" y="154"/>
                  </a:lnTo>
                  <a:lnTo>
                    <a:pt x="127" y="164"/>
                  </a:lnTo>
                  <a:lnTo>
                    <a:pt x="120" y="173"/>
                  </a:lnTo>
                  <a:lnTo>
                    <a:pt x="113" y="180"/>
                  </a:lnTo>
                  <a:lnTo>
                    <a:pt x="103" y="187"/>
                  </a:lnTo>
                  <a:lnTo>
                    <a:pt x="103" y="187"/>
                  </a:lnTo>
                  <a:close/>
                  <a:moveTo>
                    <a:pt x="214" y="112"/>
                  </a:moveTo>
                  <a:lnTo>
                    <a:pt x="214" y="112"/>
                  </a:lnTo>
                  <a:lnTo>
                    <a:pt x="217" y="111"/>
                  </a:lnTo>
                  <a:lnTo>
                    <a:pt x="218" y="109"/>
                  </a:lnTo>
                  <a:lnTo>
                    <a:pt x="218" y="106"/>
                  </a:lnTo>
                  <a:lnTo>
                    <a:pt x="221" y="105"/>
                  </a:lnTo>
                  <a:lnTo>
                    <a:pt x="224" y="106"/>
                  </a:lnTo>
                  <a:lnTo>
                    <a:pt x="231" y="101"/>
                  </a:lnTo>
                  <a:lnTo>
                    <a:pt x="231" y="101"/>
                  </a:lnTo>
                  <a:lnTo>
                    <a:pt x="232" y="104"/>
                  </a:lnTo>
                  <a:lnTo>
                    <a:pt x="234" y="108"/>
                  </a:lnTo>
                  <a:lnTo>
                    <a:pt x="234" y="109"/>
                  </a:lnTo>
                  <a:lnTo>
                    <a:pt x="235" y="111"/>
                  </a:lnTo>
                  <a:lnTo>
                    <a:pt x="235" y="111"/>
                  </a:lnTo>
                  <a:lnTo>
                    <a:pt x="241" y="108"/>
                  </a:lnTo>
                  <a:lnTo>
                    <a:pt x="245" y="105"/>
                  </a:lnTo>
                  <a:lnTo>
                    <a:pt x="255" y="99"/>
                  </a:lnTo>
                  <a:lnTo>
                    <a:pt x="255" y="99"/>
                  </a:lnTo>
                  <a:lnTo>
                    <a:pt x="239" y="98"/>
                  </a:lnTo>
                  <a:lnTo>
                    <a:pt x="225" y="98"/>
                  </a:lnTo>
                  <a:lnTo>
                    <a:pt x="197" y="101"/>
                  </a:lnTo>
                  <a:lnTo>
                    <a:pt x="197" y="101"/>
                  </a:lnTo>
                  <a:lnTo>
                    <a:pt x="194" y="101"/>
                  </a:lnTo>
                  <a:lnTo>
                    <a:pt x="192" y="104"/>
                  </a:lnTo>
                  <a:lnTo>
                    <a:pt x="186" y="111"/>
                  </a:lnTo>
                  <a:lnTo>
                    <a:pt x="180" y="119"/>
                  </a:lnTo>
                  <a:lnTo>
                    <a:pt x="175" y="125"/>
                  </a:lnTo>
                  <a:lnTo>
                    <a:pt x="175" y="125"/>
                  </a:lnTo>
                  <a:lnTo>
                    <a:pt x="172" y="129"/>
                  </a:lnTo>
                  <a:lnTo>
                    <a:pt x="172" y="132"/>
                  </a:lnTo>
                  <a:lnTo>
                    <a:pt x="176" y="139"/>
                  </a:lnTo>
                  <a:lnTo>
                    <a:pt x="176" y="139"/>
                  </a:lnTo>
                  <a:lnTo>
                    <a:pt x="182" y="132"/>
                  </a:lnTo>
                  <a:lnTo>
                    <a:pt x="187" y="122"/>
                  </a:lnTo>
                  <a:lnTo>
                    <a:pt x="194" y="114"/>
                  </a:lnTo>
                  <a:lnTo>
                    <a:pt x="199" y="111"/>
                  </a:lnTo>
                  <a:lnTo>
                    <a:pt x="204" y="108"/>
                  </a:lnTo>
                  <a:lnTo>
                    <a:pt x="184" y="137"/>
                  </a:lnTo>
                  <a:lnTo>
                    <a:pt x="184" y="137"/>
                  </a:lnTo>
                  <a:lnTo>
                    <a:pt x="192" y="132"/>
                  </a:lnTo>
                  <a:lnTo>
                    <a:pt x="199" y="125"/>
                  </a:lnTo>
                  <a:lnTo>
                    <a:pt x="207" y="118"/>
                  </a:lnTo>
                  <a:lnTo>
                    <a:pt x="214" y="112"/>
                  </a:lnTo>
                  <a:lnTo>
                    <a:pt x="214" y="112"/>
                  </a:lnTo>
                  <a:close/>
                  <a:moveTo>
                    <a:pt x="211" y="123"/>
                  </a:moveTo>
                  <a:lnTo>
                    <a:pt x="211" y="123"/>
                  </a:lnTo>
                  <a:lnTo>
                    <a:pt x="214" y="123"/>
                  </a:lnTo>
                  <a:lnTo>
                    <a:pt x="215" y="122"/>
                  </a:lnTo>
                  <a:lnTo>
                    <a:pt x="217" y="115"/>
                  </a:lnTo>
                  <a:lnTo>
                    <a:pt x="217" y="115"/>
                  </a:lnTo>
                  <a:lnTo>
                    <a:pt x="193" y="136"/>
                  </a:lnTo>
                  <a:lnTo>
                    <a:pt x="170" y="158"/>
                  </a:lnTo>
                  <a:lnTo>
                    <a:pt x="151" y="182"/>
                  </a:lnTo>
                  <a:lnTo>
                    <a:pt x="132" y="209"/>
                  </a:lnTo>
                  <a:lnTo>
                    <a:pt x="132" y="209"/>
                  </a:lnTo>
                  <a:lnTo>
                    <a:pt x="131" y="212"/>
                  </a:lnTo>
                  <a:lnTo>
                    <a:pt x="131" y="212"/>
                  </a:lnTo>
                  <a:lnTo>
                    <a:pt x="131" y="212"/>
                  </a:lnTo>
                  <a:lnTo>
                    <a:pt x="154" y="192"/>
                  </a:lnTo>
                  <a:lnTo>
                    <a:pt x="175" y="171"/>
                  </a:lnTo>
                  <a:lnTo>
                    <a:pt x="193" y="149"/>
                  </a:lnTo>
                  <a:lnTo>
                    <a:pt x="211" y="123"/>
                  </a:lnTo>
                  <a:lnTo>
                    <a:pt x="211" y="123"/>
                  </a:lnTo>
                  <a:close/>
                  <a:moveTo>
                    <a:pt x="78" y="271"/>
                  </a:moveTo>
                  <a:lnTo>
                    <a:pt x="78" y="271"/>
                  </a:lnTo>
                  <a:lnTo>
                    <a:pt x="83" y="267"/>
                  </a:lnTo>
                  <a:lnTo>
                    <a:pt x="89" y="262"/>
                  </a:lnTo>
                  <a:lnTo>
                    <a:pt x="93" y="257"/>
                  </a:lnTo>
                  <a:lnTo>
                    <a:pt x="96" y="250"/>
                  </a:lnTo>
                  <a:lnTo>
                    <a:pt x="96" y="250"/>
                  </a:lnTo>
                  <a:lnTo>
                    <a:pt x="90" y="255"/>
                  </a:lnTo>
                  <a:lnTo>
                    <a:pt x="86" y="257"/>
                  </a:lnTo>
                  <a:lnTo>
                    <a:pt x="85" y="255"/>
                  </a:lnTo>
                  <a:lnTo>
                    <a:pt x="83" y="254"/>
                  </a:lnTo>
                  <a:lnTo>
                    <a:pt x="83" y="254"/>
                  </a:lnTo>
                  <a:lnTo>
                    <a:pt x="106" y="220"/>
                  </a:lnTo>
                  <a:lnTo>
                    <a:pt x="128" y="188"/>
                  </a:lnTo>
                  <a:lnTo>
                    <a:pt x="128" y="188"/>
                  </a:lnTo>
                  <a:lnTo>
                    <a:pt x="111" y="203"/>
                  </a:lnTo>
                  <a:lnTo>
                    <a:pt x="103" y="212"/>
                  </a:lnTo>
                  <a:lnTo>
                    <a:pt x="96" y="222"/>
                  </a:lnTo>
                  <a:lnTo>
                    <a:pt x="89" y="233"/>
                  </a:lnTo>
                  <a:lnTo>
                    <a:pt x="83" y="244"/>
                  </a:lnTo>
                  <a:lnTo>
                    <a:pt x="79" y="257"/>
                  </a:lnTo>
                  <a:lnTo>
                    <a:pt x="78" y="271"/>
                  </a:lnTo>
                  <a:lnTo>
                    <a:pt x="78" y="271"/>
                  </a:lnTo>
                  <a:close/>
                  <a:moveTo>
                    <a:pt x="149" y="98"/>
                  </a:moveTo>
                  <a:lnTo>
                    <a:pt x="123" y="132"/>
                  </a:lnTo>
                  <a:lnTo>
                    <a:pt x="123" y="132"/>
                  </a:lnTo>
                  <a:lnTo>
                    <a:pt x="141" y="118"/>
                  </a:lnTo>
                  <a:lnTo>
                    <a:pt x="151" y="111"/>
                  </a:lnTo>
                  <a:lnTo>
                    <a:pt x="159" y="105"/>
                  </a:lnTo>
                  <a:lnTo>
                    <a:pt x="159" y="105"/>
                  </a:lnTo>
                  <a:lnTo>
                    <a:pt x="162" y="102"/>
                  </a:lnTo>
                  <a:lnTo>
                    <a:pt x="163" y="99"/>
                  </a:lnTo>
                  <a:lnTo>
                    <a:pt x="163" y="97"/>
                  </a:lnTo>
                  <a:lnTo>
                    <a:pt x="162" y="92"/>
                  </a:lnTo>
                  <a:lnTo>
                    <a:pt x="159" y="84"/>
                  </a:lnTo>
                  <a:lnTo>
                    <a:pt x="156" y="77"/>
                  </a:lnTo>
                  <a:lnTo>
                    <a:pt x="156" y="77"/>
                  </a:lnTo>
                  <a:lnTo>
                    <a:pt x="152" y="84"/>
                  </a:lnTo>
                  <a:lnTo>
                    <a:pt x="147" y="90"/>
                  </a:lnTo>
                  <a:lnTo>
                    <a:pt x="140" y="94"/>
                  </a:lnTo>
                  <a:lnTo>
                    <a:pt x="134" y="99"/>
                  </a:lnTo>
                  <a:lnTo>
                    <a:pt x="134" y="99"/>
                  </a:lnTo>
                  <a:lnTo>
                    <a:pt x="138" y="98"/>
                  </a:lnTo>
                  <a:lnTo>
                    <a:pt x="142" y="97"/>
                  </a:lnTo>
                  <a:lnTo>
                    <a:pt x="145" y="97"/>
                  </a:lnTo>
                  <a:lnTo>
                    <a:pt x="149" y="94"/>
                  </a:lnTo>
                  <a:lnTo>
                    <a:pt x="149" y="94"/>
                  </a:lnTo>
                  <a:lnTo>
                    <a:pt x="149" y="97"/>
                  </a:lnTo>
                  <a:lnTo>
                    <a:pt x="149" y="98"/>
                  </a:lnTo>
                  <a:lnTo>
                    <a:pt x="149" y="98"/>
                  </a:lnTo>
                  <a:close/>
                  <a:moveTo>
                    <a:pt x="117" y="119"/>
                  </a:moveTo>
                  <a:lnTo>
                    <a:pt x="117" y="119"/>
                  </a:lnTo>
                  <a:lnTo>
                    <a:pt x="99" y="135"/>
                  </a:lnTo>
                  <a:lnTo>
                    <a:pt x="80" y="150"/>
                  </a:lnTo>
                  <a:lnTo>
                    <a:pt x="80" y="150"/>
                  </a:lnTo>
                  <a:lnTo>
                    <a:pt x="82" y="153"/>
                  </a:lnTo>
                  <a:lnTo>
                    <a:pt x="85" y="156"/>
                  </a:lnTo>
                  <a:lnTo>
                    <a:pt x="88" y="157"/>
                  </a:lnTo>
                  <a:lnTo>
                    <a:pt x="89" y="158"/>
                  </a:lnTo>
                  <a:lnTo>
                    <a:pt x="127" y="115"/>
                  </a:lnTo>
                  <a:lnTo>
                    <a:pt x="127" y="115"/>
                  </a:lnTo>
                  <a:lnTo>
                    <a:pt x="117" y="119"/>
                  </a:lnTo>
                  <a:lnTo>
                    <a:pt x="117" y="119"/>
                  </a:lnTo>
                  <a:close/>
                  <a:moveTo>
                    <a:pt x="161" y="199"/>
                  </a:moveTo>
                  <a:lnTo>
                    <a:pt x="161" y="199"/>
                  </a:lnTo>
                  <a:lnTo>
                    <a:pt x="166" y="208"/>
                  </a:lnTo>
                  <a:lnTo>
                    <a:pt x="169" y="212"/>
                  </a:lnTo>
                  <a:lnTo>
                    <a:pt x="173" y="216"/>
                  </a:lnTo>
                  <a:lnTo>
                    <a:pt x="173" y="216"/>
                  </a:lnTo>
                  <a:lnTo>
                    <a:pt x="179" y="208"/>
                  </a:lnTo>
                  <a:lnTo>
                    <a:pt x="184" y="201"/>
                  </a:lnTo>
                  <a:lnTo>
                    <a:pt x="192" y="194"/>
                  </a:lnTo>
                  <a:lnTo>
                    <a:pt x="196" y="185"/>
                  </a:lnTo>
                  <a:lnTo>
                    <a:pt x="196" y="185"/>
                  </a:lnTo>
                  <a:lnTo>
                    <a:pt x="184" y="195"/>
                  </a:lnTo>
                  <a:lnTo>
                    <a:pt x="177" y="201"/>
                  </a:lnTo>
                  <a:lnTo>
                    <a:pt x="170" y="205"/>
                  </a:lnTo>
                  <a:lnTo>
                    <a:pt x="170" y="205"/>
                  </a:lnTo>
                  <a:lnTo>
                    <a:pt x="170" y="199"/>
                  </a:lnTo>
                  <a:lnTo>
                    <a:pt x="170" y="195"/>
                  </a:lnTo>
                  <a:lnTo>
                    <a:pt x="176" y="185"/>
                  </a:lnTo>
                  <a:lnTo>
                    <a:pt x="182" y="177"/>
                  </a:lnTo>
                  <a:lnTo>
                    <a:pt x="189" y="170"/>
                  </a:lnTo>
                  <a:lnTo>
                    <a:pt x="189" y="170"/>
                  </a:lnTo>
                  <a:lnTo>
                    <a:pt x="190" y="168"/>
                  </a:lnTo>
                  <a:lnTo>
                    <a:pt x="189" y="164"/>
                  </a:lnTo>
                  <a:lnTo>
                    <a:pt x="161" y="199"/>
                  </a:lnTo>
                  <a:close/>
                  <a:moveTo>
                    <a:pt x="199" y="191"/>
                  </a:moveTo>
                  <a:lnTo>
                    <a:pt x="199" y="191"/>
                  </a:lnTo>
                  <a:lnTo>
                    <a:pt x="201" y="192"/>
                  </a:lnTo>
                  <a:lnTo>
                    <a:pt x="203" y="194"/>
                  </a:lnTo>
                  <a:lnTo>
                    <a:pt x="203" y="196"/>
                  </a:lnTo>
                  <a:lnTo>
                    <a:pt x="203" y="202"/>
                  </a:lnTo>
                  <a:lnTo>
                    <a:pt x="200" y="208"/>
                  </a:lnTo>
                  <a:lnTo>
                    <a:pt x="196" y="218"/>
                  </a:lnTo>
                  <a:lnTo>
                    <a:pt x="194" y="222"/>
                  </a:lnTo>
                  <a:lnTo>
                    <a:pt x="194" y="223"/>
                  </a:lnTo>
                  <a:lnTo>
                    <a:pt x="194" y="223"/>
                  </a:lnTo>
                  <a:lnTo>
                    <a:pt x="197" y="220"/>
                  </a:lnTo>
                  <a:lnTo>
                    <a:pt x="200" y="218"/>
                  </a:lnTo>
                  <a:lnTo>
                    <a:pt x="203" y="215"/>
                  </a:lnTo>
                  <a:lnTo>
                    <a:pt x="204" y="215"/>
                  </a:lnTo>
                  <a:lnTo>
                    <a:pt x="207" y="215"/>
                  </a:lnTo>
                  <a:lnTo>
                    <a:pt x="207" y="215"/>
                  </a:lnTo>
                  <a:lnTo>
                    <a:pt x="208" y="220"/>
                  </a:lnTo>
                  <a:lnTo>
                    <a:pt x="207" y="226"/>
                  </a:lnTo>
                  <a:lnTo>
                    <a:pt x="206" y="237"/>
                  </a:lnTo>
                  <a:lnTo>
                    <a:pt x="206" y="237"/>
                  </a:lnTo>
                  <a:lnTo>
                    <a:pt x="206" y="240"/>
                  </a:lnTo>
                  <a:lnTo>
                    <a:pt x="208" y="240"/>
                  </a:lnTo>
                  <a:lnTo>
                    <a:pt x="211" y="240"/>
                  </a:lnTo>
                  <a:lnTo>
                    <a:pt x="213" y="239"/>
                  </a:lnTo>
                  <a:lnTo>
                    <a:pt x="213" y="239"/>
                  </a:lnTo>
                  <a:lnTo>
                    <a:pt x="211" y="213"/>
                  </a:lnTo>
                  <a:lnTo>
                    <a:pt x="207" y="188"/>
                  </a:lnTo>
                  <a:lnTo>
                    <a:pt x="207" y="188"/>
                  </a:lnTo>
                  <a:lnTo>
                    <a:pt x="206" y="184"/>
                  </a:lnTo>
                  <a:lnTo>
                    <a:pt x="204" y="184"/>
                  </a:lnTo>
                  <a:lnTo>
                    <a:pt x="203" y="187"/>
                  </a:lnTo>
                  <a:lnTo>
                    <a:pt x="203" y="187"/>
                  </a:lnTo>
                  <a:lnTo>
                    <a:pt x="200" y="189"/>
                  </a:lnTo>
                  <a:lnTo>
                    <a:pt x="199" y="191"/>
                  </a:lnTo>
                  <a:lnTo>
                    <a:pt x="199" y="191"/>
                  </a:lnTo>
                  <a:close/>
                  <a:moveTo>
                    <a:pt x="206" y="143"/>
                  </a:moveTo>
                  <a:lnTo>
                    <a:pt x="206" y="143"/>
                  </a:lnTo>
                  <a:lnTo>
                    <a:pt x="218" y="136"/>
                  </a:lnTo>
                  <a:lnTo>
                    <a:pt x="232" y="128"/>
                  </a:lnTo>
                  <a:lnTo>
                    <a:pt x="244" y="116"/>
                  </a:lnTo>
                  <a:lnTo>
                    <a:pt x="253" y="106"/>
                  </a:lnTo>
                  <a:lnTo>
                    <a:pt x="253" y="106"/>
                  </a:lnTo>
                  <a:lnTo>
                    <a:pt x="238" y="112"/>
                  </a:lnTo>
                  <a:lnTo>
                    <a:pt x="224" y="121"/>
                  </a:lnTo>
                  <a:lnTo>
                    <a:pt x="218" y="126"/>
                  </a:lnTo>
                  <a:lnTo>
                    <a:pt x="213" y="132"/>
                  </a:lnTo>
                  <a:lnTo>
                    <a:pt x="208" y="137"/>
                  </a:lnTo>
                  <a:lnTo>
                    <a:pt x="206" y="143"/>
                  </a:lnTo>
                  <a:lnTo>
                    <a:pt x="206" y="143"/>
                  </a:lnTo>
                  <a:close/>
                  <a:moveTo>
                    <a:pt x="183" y="101"/>
                  </a:moveTo>
                  <a:lnTo>
                    <a:pt x="175" y="105"/>
                  </a:lnTo>
                  <a:lnTo>
                    <a:pt x="175" y="105"/>
                  </a:lnTo>
                  <a:lnTo>
                    <a:pt x="165" y="111"/>
                  </a:lnTo>
                  <a:lnTo>
                    <a:pt x="158" y="119"/>
                  </a:lnTo>
                  <a:lnTo>
                    <a:pt x="145" y="137"/>
                  </a:lnTo>
                  <a:lnTo>
                    <a:pt x="145" y="137"/>
                  </a:lnTo>
                  <a:lnTo>
                    <a:pt x="163" y="119"/>
                  </a:lnTo>
                  <a:lnTo>
                    <a:pt x="183" y="101"/>
                  </a:lnTo>
                  <a:lnTo>
                    <a:pt x="183" y="101"/>
                  </a:lnTo>
                  <a:close/>
                  <a:moveTo>
                    <a:pt x="138" y="50"/>
                  </a:moveTo>
                  <a:lnTo>
                    <a:pt x="138" y="50"/>
                  </a:lnTo>
                  <a:lnTo>
                    <a:pt x="145" y="45"/>
                  </a:lnTo>
                  <a:lnTo>
                    <a:pt x="147" y="40"/>
                  </a:lnTo>
                  <a:lnTo>
                    <a:pt x="145" y="38"/>
                  </a:lnTo>
                  <a:lnTo>
                    <a:pt x="144" y="36"/>
                  </a:lnTo>
                  <a:lnTo>
                    <a:pt x="144" y="36"/>
                  </a:lnTo>
                  <a:lnTo>
                    <a:pt x="138" y="40"/>
                  </a:lnTo>
                  <a:lnTo>
                    <a:pt x="132" y="47"/>
                  </a:lnTo>
                  <a:lnTo>
                    <a:pt x="130" y="55"/>
                  </a:lnTo>
                  <a:lnTo>
                    <a:pt x="128" y="62"/>
                  </a:lnTo>
                  <a:lnTo>
                    <a:pt x="137" y="56"/>
                  </a:lnTo>
                  <a:lnTo>
                    <a:pt x="137" y="56"/>
                  </a:lnTo>
                  <a:lnTo>
                    <a:pt x="135" y="56"/>
                  </a:lnTo>
                  <a:lnTo>
                    <a:pt x="135" y="55"/>
                  </a:lnTo>
                  <a:lnTo>
                    <a:pt x="135" y="53"/>
                  </a:lnTo>
                  <a:lnTo>
                    <a:pt x="137" y="53"/>
                  </a:lnTo>
                  <a:lnTo>
                    <a:pt x="137" y="53"/>
                  </a:lnTo>
                  <a:lnTo>
                    <a:pt x="138" y="52"/>
                  </a:lnTo>
                  <a:lnTo>
                    <a:pt x="138" y="50"/>
                  </a:lnTo>
                  <a:lnTo>
                    <a:pt x="138" y="50"/>
                  </a:lnTo>
                  <a:close/>
                  <a:moveTo>
                    <a:pt x="183" y="191"/>
                  </a:moveTo>
                  <a:lnTo>
                    <a:pt x="183" y="191"/>
                  </a:lnTo>
                  <a:lnTo>
                    <a:pt x="192" y="181"/>
                  </a:lnTo>
                  <a:lnTo>
                    <a:pt x="196" y="177"/>
                  </a:lnTo>
                  <a:lnTo>
                    <a:pt x="201" y="173"/>
                  </a:lnTo>
                  <a:lnTo>
                    <a:pt x="201" y="173"/>
                  </a:lnTo>
                  <a:lnTo>
                    <a:pt x="204" y="170"/>
                  </a:lnTo>
                  <a:lnTo>
                    <a:pt x="204" y="166"/>
                  </a:lnTo>
                  <a:lnTo>
                    <a:pt x="204" y="161"/>
                  </a:lnTo>
                  <a:lnTo>
                    <a:pt x="203" y="161"/>
                  </a:lnTo>
                  <a:lnTo>
                    <a:pt x="203" y="161"/>
                  </a:lnTo>
                  <a:lnTo>
                    <a:pt x="203" y="161"/>
                  </a:lnTo>
                  <a:lnTo>
                    <a:pt x="190" y="177"/>
                  </a:lnTo>
                  <a:lnTo>
                    <a:pt x="186" y="184"/>
                  </a:lnTo>
                  <a:lnTo>
                    <a:pt x="183" y="191"/>
                  </a:lnTo>
                  <a:lnTo>
                    <a:pt x="183" y="191"/>
                  </a:lnTo>
                  <a:close/>
                  <a:moveTo>
                    <a:pt x="69" y="137"/>
                  </a:moveTo>
                  <a:lnTo>
                    <a:pt x="69" y="137"/>
                  </a:lnTo>
                  <a:lnTo>
                    <a:pt x="68" y="140"/>
                  </a:lnTo>
                  <a:lnTo>
                    <a:pt x="66" y="144"/>
                  </a:lnTo>
                  <a:lnTo>
                    <a:pt x="66" y="146"/>
                  </a:lnTo>
                  <a:lnTo>
                    <a:pt x="68" y="146"/>
                  </a:lnTo>
                  <a:lnTo>
                    <a:pt x="71" y="144"/>
                  </a:lnTo>
                  <a:lnTo>
                    <a:pt x="71" y="144"/>
                  </a:lnTo>
                  <a:lnTo>
                    <a:pt x="75" y="140"/>
                  </a:lnTo>
                  <a:lnTo>
                    <a:pt x="80" y="135"/>
                  </a:lnTo>
                  <a:lnTo>
                    <a:pt x="85" y="130"/>
                  </a:lnTo>
                  <a:lnTo>
                    <a:pt x="86" y="126"/>
                  </a:lnTo>
                  <a:lnTo>
                    <a:pt x="86" y="126"/>
                  </a:lnTo>
                  <a:lnTo>
                    <a:pt x="78" y="132"/>
                  </a:lnTo>
                  <a:lnTo>
                    <a:pt x="69" y="137"/>
                  </a:lnTo>
                  <a:lnTo>
                    <a:pt x="69" y="137"/>
                  </a:lnTo>
                  <a:close/>
                  <a:moveTo>
                    <a:pt x="180" y="223"/>
                  </a:moveTo>
                  <a:lnTo>
                    <a:pt x="180" y="223"/>
                  </a:lnTo>
                  <a:lnTo>
                    <a:pt x="184" y="222"/>
                  </a:lnTo>
                  <a:lnTo>
                    <a:pt x="190" y="218"/>
                  </a:lnTo>
                  <a:lnTo>
                    <a:pt x="193" y="212"/>
                  </a:lnTo>
                  <a:lnTo>
                    <a:pt x="194" y="209"/>
                  </a:lnTo>
                  <a:lnTo>
                    <a:pt x="193" y="206"/>
                  </a:lnTo>
                  <a:lnTo>
                    <a:pt x="193" y="206"/>
                  </a:lnTo>
                  <a:lnTo>
                    <a:pt x="189" y="209"/>
                  </a:lnTo>
                  <a:lnTo>
                    <a:pt x="184" y="212"/>
                  </a:lnTo>
                  <a:lnTo>
                    <a:pt x="182" y="218"/>
                  </a:lnTo>
                  <a:lnTo>
                    <a:pt x="180" y="223"/>
                  </a:lnTo>
                  <a:lnTo>
                    <a:pt x="180" y="223"/>
                  </a:lnTo>
                  <a:close/>
                  <a:moveTo>
                    <a:pt x="131" y="77"/>
                  </a:moveTo>
                  <a:lnTo>
                    <a:pt x="131" y="77"/>
                  </a:lnTo>
                  <a:lnTo>
                    <a:pt x="128" y="78"/>
                  </a:lnTo>
                  <a:lnTo>
                    <a:pt x="125" y="80"/>
                  </a:lnTo>
                  <a:lnTo>
                    <a:pt x="124" y="84"/>
                  </a:lnTo>
                  <a:lnTo>
                    <a:pt x="123" y="88"/>
                  </a:lnTo>
                  <a:lnTo>
                    <a:pt x="121" y="94"/>
                  </a:lnTo>
                  <a:lnTo>
                    <a:pt x="121" y="94"/>
                  </a:lnTo>
                  <a:lnTo>
                    <a:pt x="124" y="92"/>
                  </a:lnTo>
                  <a:lnTo>
                    <a:pt x="128" y="90"/>
                  </a:lnTo>
                  <a:lnTo>
                    <a:pt x="134" y="81"/>
                  </a:lnTo>
                  <a:lnTo>
                    <a:pt x="138" y="74"/>
                  </a:lnTo>
                  <a:lnTo>
                    <a:pt x="140" y="70"/>
                  </a:lnTo>
                  <a:lnTo>
                    <a:pt x="140" y="70"/>
                  </a:lnTo>
                  <a:lnTo>
                    <a:pt x="135" y="76"/>
                  </a:lnTo>
                  <a:lnTo>
                    <a:pt x="131" y="77"/>
                  </a:lnTo>
                  <a:lnTo>
                    <a:pt x="131" y="77"/>
                  </a:lnTo>
                  <a:close/>
                  <a:moveTo>
                    <a:pt x="47" y="136"/>
                  </a:moveTo>
                  <a:lnTo>
                    <a:pt x="47" y="136"/>
                  </a:lnTo>
                  <a:lnTo>
                    <a:pt x="50" y="139"/>
                  </a:lnTo>
                  <a:lnTo>
                    <a:pt x="51" y="139"/>
                  </a:lnTo>
                  <a:lnTo>
                    <a:pt x="55" y="137"/>
                  </a:lnTo>
                  <a:lnTo>
                    <a:pt x="58" y="135"/>
                  </a:lnTo>
                  <a:lnTo>
                    <a:pt x="59" y="133"/>
                  </a:lnTo>
                  <a:lnTo>
                    <a:pt x="62" y="133"/>
                  </a:lnTo>
                  <a:lnTo>
                    <a:pt x="62" y="133"/>
                  </a:lnTo>
                  <a:lnTo>
                    <a:pt x="62" y="130"/>
                  </a:lnTo>
                  <a:lnTo>
                    <a:pt x="64" y="128"/>
                  </a:lnTo>
                  <a:lnTo>
                    <a:pt x="65" y="125"/>
                  </a:lnTo>
                  <a:lnTo>
                    <a:pt x="64" y="125"/>
                  </a:lnTo>
                  <a:lnTo>
                    <a:pt x="61" y="125"/>
                  </a:lnTo>
                  <a:lnTo>
                    <a:pt x="61" y="125"/>
                  </a:lnTo>
                  <a:lnTo>
                    <a:pt x="58" y="126"/>
                  </a:lnTo>
                  <a:lnTo>
                    <a:pt x="54" y="130"/>
                  </a:lnTo>
                  <a:lnTo>
                    <a:pt x="47" y="136"/>
                  </a:lnTo>
                  <a:lnTo>
                    <a:pt x="47" y="136"/>
                  </a:lnTo>
                  <a:close/>
                  <a:moveTo>
                    <a:pt x="36" y="119"/>
                  </a:moveTo>
                  <a:lnTo>
                    <a:pt x="36" y="119"/>
                  </a:lnTo>
                  <a:lnTo>
                    <a:pt x="57" y="116"/>
                  </a:lnTo>
                  <a:lnTo>
                    <a:pt x="66" y="115"/>
                  </a:lnTo>
                  <a:lnTo>
                    <a:pt x="75" y="112"/>
                  </a:lnTo>
                  <a:lnTo>
                    <a:pt x="75" y="112"/>
                  </a:lnTo>
                  <a:lnTo>
                    <a:pt x="68" y="112"/>
                  </a:lnTo>
                  <a:lnTo>
                    <a:pt x="61" y="112"/>
                  </a:lnTo>
                  <a:lnTo>
                    <a:pt x="61" y="112"/>
                  </a:lnTo>
                  <a:lnTo>
                    <a:pt x="48" y="115"/>
                  </a:lnTo>
                  <a:lnTo>
                    <a:pt x="36" y="119"/>
                  </a:lnTo>
                  <a:lnTo>
                    <a:pt x="36" y="119"/>
                  </a:lnTo>
                  <a:close/>
                  <a:moveTo>
                    <a:pt x="89" y="111"/>
                  </a:moveTo>
                  <a:lnTo>
                    <a:pt x="89" y="111"/>
                  </a:lnTo>
                  <a:lnTo>
                    <a:pt x="82" y="109"/>
                  </a:lnTo>
                  <a:lnTo>
                    <a:pt x="80" y="111"/>
                  </a:lnTo>
                  <a:lnTo>
                    <a:pt x="79" y="111"/>
                  </a:lnTo>
                  <a:lnTo>
                    <a:pt x="79" y="112"/>
                  </a:lnTo>
                  <a:lnTo>
                    <a:pt x="82" y="115"/>
                  </a:lnTo>
                  <a:lnTo>
                    <a:pt x="82" y="115"/>
                  </a:lnTo>
                  <a:lnTo>
                    <a:pt x="83" y="116"/>
                  </a:lnTo>
                  <a:lnTo>
                    <a:pt x="86" y="116"/>
                  </a:lnTo>
                  <a:lnTo>
                    <a:pt x="92" y="114"/>
                  </a:lnTo>
                  <a:lnTo>
                    <a:pt x="97" y="109"/>
                  </a:lnTo>
                  <a:lnTo>
                    <a:pt x="99" y="108"/>
                  </a:lnTo>
                  <a:lnTo>
                    <a:pt x="99" y="108"/>
                  </a:lnTo>
                  <a:lnTo>
                    <a:pt x="89" y="111"/>
                  </a:lnTo>
                  <a:lnTo>
                    <a:pt x="89" y="111"/>
                  </a:lnTo>
                  <a:close/>
                  <a:moveTo>
                    <a:pt x="197" y="226"/>
                  </a:moveTo>
                  <a:lnTo>
                    <a:pt x="197" y="226"/>
                  </a:lnTo>
                  <a:lnTo>
                    <a:pt x="194" y="227"/>
                  </a:lnTo>
                  <a:lnTo>
                    <a:pt x="193" y="232"/>
                  </a:lnTo>
                  <a:lnTo>
                    <a:pt x="194" y="234"/>
                  </a:lnTo>
                  <a:lnTo>
                    <a:pt x="199" y="236"/>
                  </a:lnTo>
                  <a:lnTo>
                    <a:pt x="199" y="236"/>
                  </a:lnTo>
                  <a:lnTo>
                    <a:pt x="200" y="234"/>
                  </a:lnTo>
                  <a:lnTo>
                    <a:pt x="201" y="230"/>
                  </a:lnTo>
                  <a:lnTo>
                    <a:pt x="201" y="222"/>
                  </a:lnTo>
                  <a:lnTo>
                    <a:pt x="201" y="222"/>
                  </a:lnTo>
                  <a:lnTo>
                    <a:pt x="200" y="225"/>
                  </a:lnTo>
                  <a:lnTo>
                    <a:pt x="197" y="226"/>
                  </a:lnTo>
                  <a:lnTo>
                    <a:pt x="197" y="226"/>
                  </a:lnTo>
                  <a:close/>
                  <a:moveTo>
                    <a:pt x="64" y="137"/>
                  </a:moveTo>
                  <a:lnTo>
                    <a:pt x="64" y="137"/>
                  </a:lnTo>
                  <a:lnTo>
                    <a:pt x="69" y="135"/>
                  </a:lnTo>
                  <a:lnTo>
                    <a:pt x="72" y="130"/>
                  </a:lnTo>
                  <a:lnTo>
                    <a:pt x="75" y="126"/>
                  </a:lnTo>
                  <a:lnTo>
                    <a:pt x="75" y="126"/>
                  </a:lnTo>
                  <a:lnTo>
                    <a:pt x="73" y="126"/>
                  </a:lnTo>
                  <a:lnTo>
                    <a:pt x="73" y="126"/>
                  </a:lnTo>
                  <a:lnTo>
                    <a:pt x="71" y="128"/>
                  </a:lnTo>
                  <a:lnTo>
                    <a:pt x="68" y="130"/>
                  </a:lnTo>
                  <a:lnTo>
                    <a:pt x="64" y="137"/>
                  </a:lnTo>
                  <a:lnTo>
                    <a:pt x="64" y="137"/>
                  </a:lnTo>
                  <a:close/>
                  <a:moveTo>
                    <a:pt x="123" y="225"/>
                  </a:moveTo>
                  <a:lnTo>
                    <a:pt x="123" y="225"/>
                  </a:lnTo>
                  <a:lnTo>
                    <a:pt x="123" y="226"/>
                  </a:lnTo>
                  <a:lnTo>
                    <a:pt x="125" y="223"/>
                  </a:lnTo>
                  <a:lnTo>
                    <a:pt x="131" y="216"/>
                  </a:lnTo>
                  <a:lnTo>
                    <a:pt x="131" y="216"/>
                  </a:lnTo>
                  <a:lnTo>
                    <a:pt x="131" y="215"/>
                  </a:lnTo>
                  <a:lnTo>
                    <a:pt x="131" y="212"/>
                  </a:lnTo>
                  <a:lnTo>
                    <a:pt x="131" y="212"/>
                  </a:lnTo>
                  <a:lnTo>
                    <a:pt x="125" y="219"/>
                  </a:lnTo>
                  <a:lnTo>
                    <a:pt x="123" y="225"/>
                  </a:lnTo>
                  <a:lnTo>
                    <a:pt x="123" y="225"/>
                  </a:lnTo>
                  <a:close/>
                  <a:moveTo>
                    <a:pt x="156" y="88"/>
                  </a:moveTo>
                  <a:lnTo>
                    <a:pt x="149" y="94"/>
                  </a:lnTo>
                  <a:lnTo>
                    <a:pt x="149" y="94"/>
                  </a:lnTo>
                  <a:lnTo>
                    <a:pt x="152" y="95"/>
                  </a:lnTo>
                  <a:lnTo>
                    <a:pt x="155" y="94"/>
                  </a:lnTo>
                  <a:lnTo>
                    <a:pt x="158" y="92"/>
                  </a:lnTo>
                  <a:lnTo>
                    <a:pt x="158" y="91"/>
                  </a:lnTo>
                  <a:lnTo>
                    <a:pt x="156" y="88"/>
                  </a:lnTo>
                  <a:lnTo>
                    <a:pt x="156" y="88"/>
                  </a:lnTo>
                  <a:close/>
                  <a:moveTo>
                    <a:pt x="106" y="116"/>
                  </a:moveTo>
                  <a:lnTo>
                    <a:pt x="106" y="116"/>
                  </a:lnTo>
                  <a:lnTo>
                    <a:pt x="106" y="118"/>
                  </a:lnTo>
                  <a:lnTo>
                    <a:pt x="109" y="118"/>
                  </a:lnTo>
                  <a:lnTo>
                    <a:pt x="113" y="115"/>
                  </a:lnTo>
                  <a:lnTo>
                    <a:pt x="113" y="115"/>
                  </a:lnTo>
                  <a:lnTo>
                    <a:pt x="114" y="112"/>
                  </a:lnTo>
                  <a:lnTo>
                    <a:pt x="114" y="111"/>
                  </a:lnTo>
                  <a:lnTo>
                    <a:pt x="113" y="111"/>
                  </a:lnTo>
                  <a:lnTo>
                    <a:pt x="110" y="112"/>
                  </a:lnTo>
                  <a:lnTo>
                    <a:pt x="110" y="112"/>
                  </a:lnTo>
                  <a:lnTo>
                    <a:pt x="109" y="114"/>
                  </a:lnTo>
                  <a:lnTo>
                    <a:pt x="106" y="116"/>
                  </a:lnTo>
                  <a:lnTo>
                    <a:pt x="106" y="116"/>
                  </a:lnTo>
                  <a:close/>
                  <a:moveTo>
                    <a:pt x="43" y="128"/>
                  </a:moveTo>
                  <a:lnTo>
                    <a:pt x="43" y="128"/>
                  </a:lnTo>
                  <a:lnTo>
                    <a:pt x="31" y="128"/>
                  </a:lnTo>
                  <a:lnTo>
                    <a:pt x="31" y="128"/>
                  </a:lnTo>
                  <a:lnTo>
                    <a:pt x="33" y="129"/>
                  </a:lnTo>
                  <a:lnTo>
                    <a:pt x="36" y="130"/>
                  </a:lnTo>
                  <a:lnTo>
                    <a:pt x="40" y="130"/>
                  </a:lnTo>
                  <a:lnTo>
                    <a:pt x="43" y="128"/>
                  </a:lnTo>
                  <a:lnTo>
                    <a:pt x="43" y="128"/>
                  </a:lnTo>
                  <a:close/>
                  <a:moveTo>
                    <a:pt x="106" y="234"/>
                  </a:moveTo>
                  <a:lnTo>
                    <a:pt x="106" y="234"/>
                  </a:lnTo>
                  <a:lnTo>
                    <a:pt x="111" y="229"/>
                  </a:lnTo>
                  <a:lnTo>
                    <a:pt x="114" y="225"/>
                  </a:lnTo>
                  <a:lnTo>
                    <a:pt x="116" y="220"/>
                  </a:lnTo>
                  <a:lnTo>
                    <a:pt x="116" y="220"/>
                  </a:lnTo>
                  <a:lnTo>
                    <a:pt x="110" y="227"/>
                  </a:lnTo>
                  <a:lnTo>
                    <a:pt x="106" y="234"/>
                  </a:lnTo>
                  <a:lnTo>
                    <a:pt x="106" y="234"/>
                  </a:lnTo>
                  <a:close/>
                  <a:moveTo>
                    <a:pt x="117" y="105"/>
                  </a:moveTo>
                  <a:lnTo>
                    <a:pt x="117" y="105"/>
                  </a:lnTo>
                  <a:lnTo>
                    <a:pt x="118" y="108"/>
                  </a:lnTo>
                  <a:lnTo>
                    <a:pt x="118" y="109"/>
                  </a:lnTo>
                  <a:lnTo>
                    <a:pt x="123" y="108"/>
                  </a:lnTo>
                  <a:lnTo>
                    <a:pt x="125" y="105"/>
                  </a:lnTo>
                  <a:lnTo>
                    <a:pt x="127" y="102"/>
                  </a:lnTo>
                  <a:lnTo>
                    <a:pt x="127" y="102"/>
                  </a:lnTo>
                  <a:lnTo>
                    <a:pt x="121" y="101"/>
                  </a:lnTo>
                  <a:lnTo>
                    <a:pt x="118" y="102"/>
                  </a:lnTo>
                  <a:lnTo>
                    <a:pt x="117" y="104"/>
                  </a:lnTo>
                  <a:lnTo>
                    <a:pt x="117" y="105"/>
                  </a:lnTo>
                  <a:lnTo>
                    <a:pt x="117" y="105"/>
                  </a:lnTo>
                  <a:close/>
                  <a:moveTo>
                    <a:pt x="154" y="73"/>
                  </a:moveTo>
                  <a:lnTo>
                    <a:pt x="154" y="73"/>
                  </a:lnTo>
                  <a:lnTo>
                    <a:pt x="155" y="71"/>
                  </a:lnTo>
                  <a:lnTo>
                    <a:pt x="155" y="70"/>
                  </a:lnTo>
                  <a:lnTo>
                    <a:pt x="154" y="69"/>
                  </a:lnTo>
                  <a:lnTo>
                    <a:pt x="151" y="69"/>
                  </a:lnTo>
                  <a:lnTo>
                    <a:pt x="151" y="69"/>
                  </a:lnTo>
                  <a:lnTo>
                    <a:pt x="148" y="70"/>
                  </a:lnTo>
                  <a:lnTo>
                    <a:pt x="149" y="73"/>
                  </a:lnTo>
                  <a:lnTo>
                    <a:pt x="151" y="73"/>
                  </a:lnTo>
                  <a:lnTo>
                    <a:pt x="154" y="73"/>
                  </a:lnTo>
                  <a:lnTo>
                    <a:pt x="154" y="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sp>
        <p:nvSpPr>
          <p:cNvPr id="37" name="Freeform 5"/>
          <p:cNvSpPr/>
          <p:nvPr/>
        </p:nvSpPr>
        <p:spPr bwMode="auto">
          <a:xfrm rot="19601351">
            <a:off x="3944607" y="3321964"/>
            <a:ext cx="463255" cy="667701"/>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8" name="Freeform 5"/>
          <p:cNvSpPr/>
          <p:nvPr/>
        </p:nvSpPr>
        <p:spPr bwMode="auto">
          <a:xfrm rot="3467856">
            <a:off x="7515565" y="3366961"/>
            <a:ext cx="463255" cy="667701"/>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9" name="Text Box 8"/>
          <p:cNvSpPr txBox="1">
            <a:spLocks noChangeArrowheads="1"/>
          </p:cNvSpPr>
          <p:nvPr/>
        </p:nvSpPr>
        <p:spPr bwMode="auto">
          <a:xfrm>
            <a:off x="1474551" y="1939418"/>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dirty="0">
                <a:solidFill>
                  <a:schemeClr val="accent1"/>
                </a:solidFill>
                <a:latin typeface="+mn-ea"/>
              </a:rPr>
              <a:t>请输入文本请输入文本请输入文本请输入文本</a:t>
            </a:r>
            <a:endParaRPr lang="zh-CN" dirty="0">
              <a:solidFill>
                <a:schemeClr val="accent1"/>
              </a:solidFill>
              <a:latin typeface="+mn-ea"/>
            </a:endParaRPr>
          </a:p>
        </p:txBody>
      </p:sp>
      <p:sp>
        <p:nvSpPr>
          <p:cNvPr id="40" name="Text Box 8"/>
          <p:cNvSpPr txBox="1">
            <a:spLocks noChangeArrowheads="1"/>
          </p:cNvSpPr>
          <p:nvPr/>
        </p:nvSpPr>
        <p:spPr bwMode="auto">
          <a:xfrm>
            <a:off x="7400959" y="1939418"/>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dirty="0">
                <a:solidFill>
                  <a:schemeClr val="accent1"/>
                </a:solidFill>
                <a:latin typeface="+mn-ea"/>
              </a:rPr>
              <a:t>请输入文本请输入文本请输入文本请输入文本</a:t>
            </a:r>
            <a:endParaRPr lang="zh-CN" dirty="0">
              <a:solidFill>
                <a:schemeClr val="accent1"/>
              </a:solidFill>
              <a:latin typeface="+mn-ea"/>
            </a:endParaRPr>
          </a:p>
        </p:txBody>
      </p:sp>
      <p:sp>
        <p:nvSpPr>
          <p:cNvPr id="41" name="Freeform 8"/>
          <p:cNvSpPr>
            <a:spLocks noEditPoints="1" noChangeArrowheads="1"/>
          </p:cNvSpPr>
          <p:nvPr/>
        </p:nvSpPr>
        <p:spPr bwMode="auto">
          <a:xfrm>
            <a:off x="3045766" y="5454985"/>
            <a:ext cx="6100469" cy="760125"/>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nchor="ctr"/>
          <a:lstStyle/>
          <a:p>
            <a:pPr algn="ctr"/>
            <a:r>
              <a:rPr lang="zh-CN" altLang="en-US" sz="3200" dirty="0">
                <a:solidFill>
                  <a:schemeClr val="accent1">
                    <a:lumMod val="50000"/>
                  </a:schemeClr>
                </a:solidFill>
                <a:latin typeface="Calibri" panose="020F0502020204030204" pitchFamily="34" charset="0"/>
                <a:sym typeface="宋体" panose="02010600030101010101" pitchFamily="2" charset="-122"/>
              </a:rPr>
              <a:t>请输入小标题</a:t>
            </a:r>
            <a:endParaRPr lang="zh-CN" altLang="zh-CN" sz="3200" dirty="0">
              <a:solidFill>
                <a:schemeClr val="accent1">
                  <a:lumMod val="50000"/>
                </a:schemeClr>
              </a:solidFill>
              <a:latin typeface="Calibri" panose="020F0502020204030204" pitchFamily="34" charset="0"/>
              <a:sym typeface="宋体" panose="02010600030101010101" pitchFamily="2" charset="-122"/>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请输入您的大标题</a:t>
            </a:r>
            <a:endParaRPr lang="zh-CN" altLang="en-US" dirty="0"/>
          </a:p>
        </p:txBody>
      </p:sp>
      <p:sp>
        <p:nvSpPr>
          <p:cNvPr id="52" name="Text Box 8"/>
          <p:cNvSpPr txBox="1">
            <a:spLocks noChangeArrowheads="1"/>
          </p:cNvSpPr>
          <p:nvPr/>
        </p:nvSpPr>
        <p:spPr bwMode="auto">
          <a:xfrm>
            <a:off x="1969349" y="1802489"/>
            <a:ext cx="534585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dirty="0">
                <a:solidFill>
                  <a:schemeClr val="accent1"/>
                </a:solidFill>
                <a:latin typeface="+mn-ea"/>
              </a:rPr>
              <a:t>请输入文本请输入文本请输入文本请输入文本请输入文本请输入文本</a:t>
            </a:r>
            <a:endParaRPr lang="zh-CN" dirty="0">
              <a:solidFill>
                <a:schemeClr val="accent1"/>
              </a:solidFill>
              <a:latin typeface="+mn-ea"/>
            </a:endParaRPr>
          </a:p>
        </p:txBody>
      </p:sp>
      <p:grpSp>
        <p:nvGrpSpPr>
          <p:cNvPr id="35" name="组合 34"/>
          <p:cNvGrpSpPr/>
          <p:nvPr/>
        </p:nvGrpSpPr>
        <p:grpSpPr>
          <a:xfrm>
            <a:off x="603447" y="1781111"/>
            <a:ext cx="1058141" cy="1375378"/>
            <a:chOff x="4404571" y="942213"/>
            <a:chExt cx="1169455" cy="1433156"/>
          </a:xfrm>
          <a:solidFill>
            <a:schemeClr val="accent1"/>
          </a:solidFill>
        </p:grpSpPr>
        <p:sp>
          <p:nvSpPr>
            <p:cNvPr id="36" name="Freeform 203"/>
            <p:cNvSpPr/>
            <p:nvPr/>
          </p:nvSpPr>
          <p:spPr bwMode="auto">
            <a:xfrm>
              <a:off x="4404571" y="1085529"/>
              <a:ext cx="775815" cy="659252"/>
            </a:xfrm>
            <a:custGeom>
              <a:avLst/>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04"/>
            <p:cNvSpPr/>
            <p:nvPr/>
          </p:nvSpPr>
          <p:spPr bwMode="auto">
            <a:xfrm>
              <a:off x="4404571" y="1085529"/>
              <a:ext cx="775815" cy="659252"/>
            </a:xfrm>
            <a:custGeom>
              <a:avLst/>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53" name="组合 52"/>
            <p:cNvGrpSpPr/>
            <p:nvPr/>
          </p:nvGrpSpPr>
          <p:grpSpPr>
            <a:xfrm>
              <a:off x="4423680" y="942213"/>
              <a:ext cx="1150346" cy="1433156"/>
              <a:chOff x="4423680" y="942213"/>
              <a:chExt cx="1150346" cy="1433156"/>
            </a:xfrm>
            <a:grpFill/>
          </p:grpSpPr>
          <p:sp>
            <p:nvSpPr>
              <p:cNvPr id="54" name="Freeform 206"/>
              <p:cNvSpPr/>
              <p:nvPr/>
            </p:nvSpPr>
            <p:spPr bwMode="auto">
              <a:xfrm>
                <a:off x="4545976" y="1465793"/>
                <a:ext cx="1028050" cy="909576"/>
              </a:xfrm>
              <a:custGeom>
                <a:avLst/>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07"/>
              <p:cNvSpPr/>
              <p:nvPr/>
            </p:nvSpPr>
            <p:spPr bwMode="auto">
              <a:xfrm>
                <a:off x="4545976" y="1465793"/>
                <a:ext cx="1028050" cy="909576"/>
              </a:xfrm>
              <a:custGeom>
                <a:avLst/>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08"/>
              <p:cNvSpPr/>
              <p:nvPr/>
            </p:nvSpPr>
            <p:spPr bwMode="auto">
              <a:xfrm>
                <a:off x="5050446" y="1114192"/>
                <a:ext cx="523580" cy="888557"/>
              </a:xfrm>
              <a:custGeom>
                <a:avLst/>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209"/>
              <p:cNvSpPr/>
              <p:nvPr/>
            </p:nvSpPr>
            <p:spPr bwMode="auto">
              <a:xfrm>
                <a:off x="5050446" y="1114192"/>
                <a:ext cx="523580" cy="888557"/>
              </a:xfrm>
              <a:custGeom>
                <a:avLst/>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210"/>
              <p:cNvSpPr/>
              <p:nvPr/>
            </p:nvSpPr>
            <p:spPr bwMode="auto">
              <a:xfrm>
                <a:off x="4465719" y="1620574"/>
                <a:ext cx="185355" cy="701291"/>
              </a:xfrm>
              <a:custGeom>
                <a:avLst/>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211"/>
              <p:cNvSpPr/>
              <p:nvPr/>
            </p:nvSpPr>
            <p:spPr bwMode="auto">
              <a:xfrm>
                <a:off x="4465719" y="1620574"/>
                <a:ext cx="185355" cy="701291"/>
              </a:xfrm>
              <a:custGeom>
                <a:avLst/>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212"/>
              <p:cNvSpPr/>
              <p:nvPr/>
            </p:nvSpPr>
            <p:spPr bwMode="auto">
              <a:xfrm>
                <a:off x="4821142" y="1601465"/>
                <a:ext cx="219751" cy="315294"/>
              </a:xfrm>
              <a:custGeom>
                <a:avLst/>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213"/>
              <p:cNvSpPr/>
              <p:nvPr/>
            </p:nvSpPr>
            <p:spPr bwMode="auto">
              <a:xfrm>
                <a:off x="4821142" y="1601465"/>
                <a:ext cx="219751" cy="315294"/>
              </a:xfrm>
              <a:custGeom>
                <a:avLst/>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214"/>
              <p:cNvSpPr/>
              <p:nvPr/>
            </p:nvSpPr>
            <p:spPr bwMode="auto">
              <a:xfrm>
                <a:off x="4937705" y="1792552"/>
                <a:ext cx="53504" cy="47772"/>
              </a:xfrm>
              <a:custGeom>
                <a:avLst/>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215"/>
              <p:cNvSpPr/>
              <p:nvPr/>
            </p:nvSpPr>
            <p:spPr bwMode="auto">
              <a:xfrm>
                <a:off x="4937705" y="1792552"/>
                <a:ext cx="53504" cy="47772"/>
              </a:xfrm>
              <a:custGeom>
                <a:avLst/>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216"/>
              <p:cNvSpPr/>
              <p:nvPr/>
            </p:nvSpPr>
            <p:spPr bwMode="auto">
              <a:xfrm>
                <a:off x="4773370" y="1855611"/>
                <a:ext cx="636321" cy="378353"/>
              </a:xfrm>
              <a:custGeom>
                <a:avLst/>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217"/>
              <p:cNvSpPr/>
              <p:nvPr/>
            </p:nvSpPr>
            <p:spPr bwMode="auto">
              <a:xfrm>
                <a:off x="4773370" y="1855611"/>
                <a:ext cx="636321" cy="378353"/>
              </a:xfrm>
              <a:custGeom>
                <a:avLst/>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218"/>
              <p:cNvSpPr/>
              <p:nvPr/>
            </p:nvSpPr>
            <p:spPr bwMode="auto">
              <a:xfrm>
                <a:off x="4809676" y="2098292"/>
                <a:ext cx="17198" cy="26752"/>
              </a:xfrm>
              <a:custGeom>
                <a:avLst/>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219"/>
              <p:cNvSpPr/>
              <p:nvPr/>
            </p:nvSpPr>
            <p:spPr bwMode="auto">
              <a:xfrm>
                <a:off x="4809676" y="2098292"/>
                <a:ext cx="17198" cy="26752"/>
              </a:xfrm>
              <a:custGeom>
                <a:avLst/>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220"/>
              <p:cNvSpPr/>
              <p:nvPr/>
            </p:nvSpPr>
            <p:spPr bwMode="auto">
              <a:xfrm>
                <a:off x="4826874" y="2132688"/>
                <a:ext cx="17198" cy="26752"/>
              </a:xfrm>
              <a:custGeom>
                <a:avLst/>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221"/>
              <p:cNvSpPr/>
              <p:nvPr/>
            </p:nvSpPr>
            <p:spPr bwMode="auto">
              <a:xfrm>
                <a:off x="4826874" y="2132688"/>
                <a:ext cx="17198" cy="26752"/>
              </a:xfrm>
              <a:custGeom>
                <a:avLst/>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222"/>
              <p:cNvSpPr/>
              <p:nvPr/>
            </p:nvSpPr>
            <p:spPr bwMode="auto">
              <a:xfrm>
                <a:off x="4844072" y="2168995"/>
                <a:ext cx="24841" cy="24841"/>
              </a:xfrm>
              <a:custGeom>
                <a:avLst/>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223"/>
              <p:cNvSpPr/>
              <p:nvPr/>
            </p:nvSpPr>
            <p:spPr bwMode="auto">
              <a:xfrm>
                <a:off x="4844072" y="2168995"/>
                <a:ext cx="24841" cy="24841"/>
              </a:xfrm>
              <a:custGeom>
                <a:avLst/>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24"/>
              <p:cNvSpPr/>
              <p:nvPr/>
            </p:nvSpPr>
            <p:spPr bwMode="auto">
              <a:xfrm>
                <a:off x="4880379" y="2172816"/>
                <a:ext cx="40128" cy="21020"/>
              </a:xfrm>
              <a:custGeom>
                <a:avLst/>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25"/>
              <p:cNvSpPr/>
              <p:nvPr/>
            </p:nvSpPr>
            <p:spPr bwMode="auto">
              <a:xfrm>
                <a:off x="4880379" y="2172816"/>
                <a:ext cx="40128" cy="21020"/>
              </a:xfrm>
              <a:custGeom>
                <a:avLst/>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26"/>
              <p:cNvSpPr/>
              <p:nvPr/>
            </p:nvSpPr>
            <p:spPr bwMode="auto">
              <a:xfrm>
                <a:off x="4958724" y="2144153"/>
                <a:ext cx="40128" cy="24841"/>
              </a:xfrm>
              <a:custGeom>
                <a:avLst/>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27"/>
              <p:cNvSpPr/>
              <p:nvPr/>
            </p:nvSpPr>
            <p:spPr bwMode="auto">
              <a:xfrm>
                <a:off x="4958724" y="2144153"/>
                <a:ext cx="40128" cy="24841"/>
              </a:xfrm>
              <a:custGeom>
                <a:avLst/>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28"/>
              <p:cNvSpPr/>
              <p:nvPr/>
            </p:nvSpPr>
            <p:spPr bwMode="auto">
              <a:xfrm>
                <a:off x="5027516" y="2117401"/>
                <a:ext cx="36307" cy="24841"/>
              </a:xfrm>
              <a:custGeom>
                <a:avLst/>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29"/>
              <p:cNvSpPr/>
              <p:nvPr/>
            </p:nvSpPr>
            <p:spPr bwMode="auto">
              <a:xfrm>
                <a:off x="5027516" y="2117401"/>
                <a:ext cx="36307" cy="24841"/>
              </a:xfrm>
              <a:custGeom>
                <a:avLst/>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0"/>
              <p:cNvSpPr/>
              <p:nvPr/>
            </p:nvSpPr>
            <p:spPr bwMode="auto">
              <a:xfrm>
                <a:off x="5098218" y="2094471"/>
                <a:ext cx="28663" cy="21020"/>
              </a:xfrm>
              <a:custGeom>
                <a:avLst/>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31"/>
              <p:cNvSpPr/>
              <p:nvPr/>
            </p:nvSpPr>
            <p:spPr bwMode="auto">
              <a:xfrm>
                <a:off x="5098218" y="2094471"/>
                <a:ext cx="28663" cy="21020"/>
              </a:xfrm>
              <a:custGeom>
                <a:avLst/>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32"/>
              <p:cNvSpPr/>
              <p:nvPr/>
            </p:nvSpPr>
            <p:spPr bwMode="auto">
              <a:xfrm>
                <a:off x="5172742" y="2058164"/>
                <a:ext cx="40128" cy="26752"/>
              </a:xfrm>
              <a:custGeom>
                <a:avLst/>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33"/>
              <p:cNvSpPr/>
              <p:nvPr/>
            </p:nvSpPr>
            <p:spPr bwMode="auto">
              <a:xfrm>
                <a:off x="5172742" y="2058164"/>
                <a:ext cx="40128" cy="26752"/>
              </a:xfrm>
              <a:custGeom>
                <a:avLst/>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34"/>
              <p:cNvSpPr/>
              <p:nvPr/>
            </p:nvSpPr>
            <p:spPr bwMode="auto">
              <a:xfrm>
                <a:off x="5256821" y="2021857"/>
                <a:ext cx="36307" cy="21020"/>
              </a:xfrm>
              <a:custGeom>
                <a:avLst/>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35"/>
              <p:cNvSpPr/>
              <p:nvPr/>
            </p:nvSpPr>
            <p:spPr bwMode="auto">
              <a:xfrm>
                <a:off x="5256821" y="2021857"/>
                <a:ext cx="36307" cy="21020"/>
              </a:xfrm>
              <a:custGeom>
                <a:avLst/>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36"/>
              <p:cNvSpPr/>
              <p:nvPr/>
            </p:nvSpPr>
            <p:spPr bwMode="auto">
              <a:xfrm>
                <a:off x="5340899" y="1975996"/>
                <a:ext cx="30574" cy="26752"/>
              </a:xfrm>
              <a:custGeom>
                <a:avLst/>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37"/>
              <p:cNvSpPr/>
              <p:nvPr/>
            </p:nvSpPr>
            <p:spPr bwMode="auto">
              <a:xfrm>
                <a:off x="5340899" y="1975996"/>
                <a:ext cx="30574" cy="26752"/>
              </a:xfrm>
              <a:custGeom>
                <a:avLst/>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38"/>
              <p:cNvSpPr/>
              <p:nvPr/>
            </p:nvSpPr>
            <p:spPr bwMode="auto">
              <a:xfrm>
                <a:off x="5329434" y="1939690"/>
                <a:ext cx="22930" cy="19109"/>
              </a:xfrm>
              <a:custGeom>
                <a:avLst/>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39"/>
              <p:cNvSpPr/>
              <p:nvPr/>
            </p:nvSpPr>
            <p:spPr bwMode="auto">
              <a:xfrm>
                <a:off x="5329434" y="1939690"/>
                <a:ext cx="22930" cy="19109"/>
              </a:xfrm>
              <a:custGeom>
                <a:avLst/>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40"/>
              <p:cNvSpPr/>
              <p:nvPr/>
            </p:nvSpPr>
            <p:spPr bwMode="auto">
              <a:xfrm>
                <a:off x="5298860" y="1895740"/>
                <a:ext cx="22930" cy="26752"/>
              </a:xfrm>
              <a:custGeom>
                <a:avLst/>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41"/>
              <p:cNvSpPr/>
              <p:nvPr/>
            </p:nvSpPr>
            <p:spPr bwMode="auto">
              <a:xfrm>
                <a:off x="5298860" y="1895740"/>
                <a:ext cx="22930" cy="26752"/>
              </a:xfrm>
              <a:custGeom>
                <a:avLst/>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42"/>
              <p:cNvSpPr/>
              <p:nvPr/>
            </p:nvSpPr>
            <p:spPr bwMode="auto">
              <a:xfrm>
                <a:off x="4614767" y="1037757"/>
                <a:ext cx="212107" cy="223572"/>
              </a:xfrm>
              <a:custGeom>
                <a:avLst/>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43"/>
              <p:cNvSpPr/>
              <p:nvPr/>
            </p:nvSpPr>
            <p:spPr bwMode="auto">
              <a:xfrm>
                <a:off x="4614767" y="1037757"/>
                <a:ext cx="212107" cy="223572"/>
              </a:xfrm>
              <a:custGeom>
                <a:avLst/>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44"/>
              <p:cNvSpPr/>
              <p:nvPr/>
            </p:nvSpPr>
            <p:spPr bwMode="auto">
              <a:xfrm>
                <a:off x="4605213" y="1289992"/>
                <a:ext cx="378353" cy="185355"/>
              </a:xfrm>
              <a:custGeom>
                <a:avLst/>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45"/>
              <p:cNvSpPr/>
              <p:nvPr/>
            </p:nvSpPr>
            <p:spPr bwMode="auto">
              <a:xfrm>
                <a:off x="4605213" y="1289992"/>
                <a:ext cx="378353" cy="185355"/>
              </a:xfrm>
              <a:custGeom>
                <a:avLst/>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46"/>
              <p:cNvSpPr/>
              <p:nvPr/>
            </p:nvSpPr>
            <p:spPr bwMode="auto">
              <a:xfrm>
                <a:off x="4633876" y="1431397"/>
                <a:ext cx="24841" cy="49683"/>
              </a:xfrm>
              <a:custGeom>
                <a:avLst/>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47"/>
              <p:cNvSpPr/>
              <p:nvPr/>
            </p:nvSpPr>
            <p:spPr bwMode="auto">
              <a:xfrm>
                <a:off x="4633876" y="1431397"/>
                <a:ext cx="24841" cy="49683"/>
              </a:xfrm>
              <a:custGeom>
                <a:avLst/>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48"/>
              <p:cNvSpPr/>
              <p:nvPr/>
            </p:nvSpPr>
            <p:spPr bwMode="auto">
              <a:xfrm>
                <a:off x="4672093" y="1419932"/>
                <a:ext cx="22930" cy="55415"/>
              </a:xfrm>
              <a:custGeom>
                <a:avLst/>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9">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49"/>
              <p:cNvSpPr/>
              <p:nvPr/>
            </p:nvSpPr>
            <p:spPr bwMode="auto">
              <a:xfrm>
                <a:off x="4672093" y="1419932"/>
                <a:ext cx="22930" cy="55415"/>
              </a:xfrm>
              <a:custGeom>
                <a:avLst/>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9">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50"/>
              <p:cNvSpPr/>
              <p:nvPr/>
            </p:nvSpPr>
            <p:spPr bwMode="auto">
              <a:xfrm>
                <a:off x="4700756" y="1414199"/>
                <a:ext cx="28663" cy="53504"/>
              </a:xfrm>
              <a:custGeom>
                <a:avLst/>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51"/>
              <p:cNvSpPr/>
              <p:nvPr/>
            </p:nvSpPr>
            <p:spPr bwMode="auto">
              <a:xfrm>
                <a:off x="4700756" y="1414199"/>
                <a:ext cx="28663" cy="53504"/>
              </a:xfrm>
              <a:custGeom>
                <a:avLst/>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52"/>
              <p:cNvSpPr/>
              <p:nvPr/>
            </p:nvSpPr>
            <p:spPr bwMode="auto">
              <a:xfrm>
                <a:off x="4744707" y="1391269"/>
                <a:ext cx="28663" cy="51594"/>
              </a:xfrm>
              <a:custGeom>
                <a:avLst/>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53"/>
              <p:cNvSpPr/>
              <p:nvPr/>
            </p:nvSpPr>
            <p:spPr bwMode="auto">
              <a:xfrm>
                <a:off x="4744707" y="1391269"/>
                <a:ext cx="28663" cy="51594"/>
              </a:xfrm>
              <a:custGeom>
                <a:avLst/>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54"/>
              <p:cNvSpPr/>
              <p:nvPr/>
            </p:nvSpPr>
            <p:spPr bwMode="auto">
              <a:xfrm>
                <a:off x="4781013" y="1375982"/>
                <a:ext cx="24841" cy="47772"/>
              </a:xfrm>
              <a:custGeom>
                <a:avLst/>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55"/>
              <p:cNvSpPr/>
              <p:nvPr/>
            </p:nvSpPr>
            <p:spPr bwMode="auto">
              <a:xfrm>
                <a:off x="4781013" y="1375982"/>
                <a:ext cx="24841" cy="47772"/>
              </a:xfrm>
              <a:custGeom>
                <a:avLst/>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56"/>
              <p:cNvSpPr/>
              <p:nvPr/>
            </p:nvSpPr>
            <p:spPr bwMode="auto">
              <a:xfrm>
                <a:off x="4824963" y="1349229"/>
                <a:ext cx="26752" cy="57326"/>
              </a:xfrm>
              <a:custGeom>
                <a:avLst/>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257"/>
              <p:cNvSpPr/>
              <p:nvPr/>
            </p:nvSpPr>
            <p:spPr bwMode="auto">
              <a:xfrm>
                <a:off x="4824963" y="1349229"/>
                <a:ext cx="26752" cy="57326"/>
              </a:xfrm>
              <a:custGeom>
                <a:avLst/>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258"/>
              <p:cNvSpPr/>
              <p:nvPr/>
            </p:nvSpPr>
            <p:spPr bwMode="auto">
              <a:xfrm>
                <a:off x="4863181" y="1326299"/>
                <a:ext cx="30574" cy="57326"/>
              </a:xfrm>
              <a:custGeom>
                <a:avLst/>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259"/>
              <p:cNvSpPr/>
              <p:nvPr/>
            </p:nvSpPr>
            <p:spPr bwMode="auto">
              <a:xfrm>
                <a:off x="4863181" y="1326299"/>
                <a:ext cx="30574" cy="57326"/>
              </a:xfrm>
              <a:custGeom>
                <a:avLst/>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260"/>
              <p:cNvSpPr/>
              <p:nvPr/>
            </p:nvSpPr>
            <p:spPr bwMode="auto">
              <a:xfrm>
                <a:off x="4907131" y="1299547"/>
                <a:ext cx="28663" cy="57326"/>
              </a:xfrm>
              <a:custGeom>
                <a:avLst/>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261"/>
              <p:cNvSpPr/>
              <p:nvPr/>
            </p:nvSpPr>
            <p:spPr bwMode="auto">
              <a:xfrm>
                <a:off x="4907131" y="1299547"/>
                <a:ext cx="28663" cy="57326"/>
              </a:xfrm>
              <a:custGeom>
                <a:avLst/>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262"/>
              <p:cNvSpPr/>
              <p:nvPr/>
            </p:nvSpPr>
            <p:spPr bwMode="auto">
              <a:xfrm>
                <a:off x="4945348" y="1295725"/>
                <a:ext cx="66881" cy="87900"/>
              </a:xfrm>
              <a:custGeom>
                <a:avLst/>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263"/>
              <p:cNvSpPr/>
              <p:nvPr/>
            </p:nvSpPr>
            <p:spPr bwMode="auto">
              <a:xfrm>
                <a:off x="4945348" y="1295725"/>
                <a:ext cx="66881" cy="87900"/>
              </a:xfrm>
              <a:custGeom>
                <a:avLst/>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264"/>
              <p:cNvSpPr/>
              <p:nvPr/>
            </p:nvSpPr>
            <p:spPr bwMode="auto">
              <a:xfrm>
                <a:off x="5342810" y="1555604"/>
                <a:ext cx="141405" cy="175800"/>
              </a:xfrm>
              <a:custGeom>
                <a:avLst/>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265"/>
              <p:cNvSpPr/>
              <p:nvPr/>
            </p:nvSpPr>
            <p:spPr bwMode="auto">
              <a:xfrm>
                <a:off x="5342810" y="1555604"/>
                <a:ext cx="141405" cy="175800"/>
              </a:xfrm>
              <a:custGeom>
                <a:avLst/>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266"/>
              <p:cNvSpPr/>
              <p:nvPr/>
            </p:nvSpPr>
            <p:spPr bwMode="auto">
              <a:xfrm>
                <a:off x="4916685" y="942213"/>
                <a:ext cx="353512" cy="391729"/>
              </a:xfrm>
              <a:custGeom>
                <a:avLst/>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267"/>
              <p:cNvSpPr/>
              <p:nvPr/>
            </p:nvSpPr>
            <p:spPr bwMode="auto">
              <a:xfrm>
                <a:off x="4916685" y="942213"/>
                <a:ext cx="353512" cy="391729"/>
              </a:xfrm>
              <a:custGeom>
                <a:avLst/>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268"/>
              <p:cNvSpPr/>
              <p:nvPr/>
            </p:nvSpPr>
            <p:spPr bwMode="auto">
              <a:xfrm>
                <a:off x="4423680" y="1230755"/>
                <a:ext cx="198731" cy="139494"/>
              </a:xfrm>
              <a:custGeom>
                <a:avLst/>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269"/>
              <p:cNvSpPr/>
              <p:nvPr/>
            </p:nvSpPr>
            <p:spPr bwMode="auto">
              <a:xfrm>
                <a:off x="4423680" y="1230755"/>
                <a:ext cx="198731" cy="139494"/>
              </a:xfrm>
              <a:custGeom>
                <a:avLst/>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130" name="组合 129"/>
          <p:cNvGrpSpPr/>
          <p:nvPr/>
        </p:nvGrpSpPr>
        <p:grpSpPr>
          <a:xfrm rot="19279204">
            <a:off x="10585393" y="-73598"/>
            <a:ext cx="1087103" cy="3094018"/>
            <a:chOff x="6566979" y="4179355"/>
            <a:chExt cx="557214" cy="1585894"/>
          </a:xfrm>
          <a:solidFill>
            <a:schemeClr val="accent1"/>
          </a:solidFill>
        </p:grpSpPr>
        <p:grpSp>
          <p:nvGrpSpPr>
            <p:cNvPr id="131" name="组合 130"/>
            <p:cNvGrpSpPr/>
            <p:nvPr/>
          </p:nvGrpSpPr>
          <p:grpSpPr>
            <a:xfrm rot="13239352">
              <a:off x="6566979" y="4274299"/>
              <a:ext cx="460578" cy="1490950"/>
              <a:chOff x="2230038" y="5629352"/>
              <a:chExt cx="460578" cy="243835"/>
            </a:xfrm>
            <a:grpFill/>
          </p:grpSpPr>
          <p:sp>
            <p:nvSpPr>
              <p:cNvPr id="136" name="Freeform 809"/>
              <p:cNvSpPr/>
              <p:nvPr/>
            </p:nvSpPr>
            <p:spPr bwMode="auto">
              <a:xfrm>
                <a:off x="2230038" y="5629352"/>
                <a:ext cx="90309" cy="185136"/>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Freeform 810"/>
              <p:cNvSpPr/>
              <p:nvPr/>
            </p:nvSpPr>
            <p:spPr bwMode="auto">
              <a:xfrm>
                <a:off x="2342926" y="5665475"/>
                <a:ext cx="81278" cy="185136"/>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Freeform 811"/>
              <p:cNvSpPr/>
              <p:nvPr/>
            </p:nvSpPr>
            <p:spPr bwMode="auto">
              <a:xfrm>
                <a:off x="2469360" y="5688051"/>
                <a:ext cx="72248" cy="176105"/>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Freeform 812"/>
              <p:cNvSpPr/>
              <p:nvPr/>
            </p:nvSpPr>
            <p:spPr bwMode="auto">
              <a:xfrm>
                <a:off x="2609338" y="5697082"/>
                <a:ext cx="81278" cy="176105"/>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32" name="Freeform 809"/>
            <p:cNvSpPr/>
            <p:nvPr/>
          </p:nvSpPr>
          <p:spPr bwMode="auto">
            <a:xfrm rot="10357478">
              <a:off x="7033884" y="4385890"/>
              <a:ext cx="90309" cy="1265067"/>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Freeform 810"/>
            <p:cNvSpPr/>
            <p:nvPr/>
          </p:nvSpPr>
          <p:spPr bwMode="auto">
            <a:xfrm rot="10357478">
              <a:off x="6899237" y="4297889"/>
              <a:ext cx="81278" cy="1265067"/>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Freeform 811"/>
            <p:cNvSpPr/>
            <p:nvPr/>
          </p:nvSpPr>
          <p:spPr bwMode="auto">
            <a:xfrm rot="10357478">
              <a:off x="6776204" y="4223121"/>
              <a:ext cx="45719" cy="1345052"/>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Freeform 812"/>
            <p:cNvSpPr/>
            <p:nvPr/>
          </p:nvSpPr>
          <p:spPr bwMode="auto">
            <a:xfrm rot="10357478">
              <a:off x="6611242" y="4179355"/>
              <a:ext cx="92902" cy="138334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50" name="Text Box 8"/>
          <p:cNvSpPr txBox="1">
            <a:spLocks noChangeArrowheads="1"/>
          </p:cNvSpPr>
          <p:nvPr/>
        </p:nvSpPr>
        <p:spPr bwMode="auto">
          <a:xfrm>
            <a:off x="1969349" y="3538198"/>
            <a:ext cx="534585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dirty="0">
                <a:solidFill>
                  <a:schemeClr val="accent1"/>
                </a:solidFill>
                <a:latin typeface="+mn-ea"/>
              </a:rPr>
              <a:t>请输入文本请输入文本请输入文本请输入文本请输入文本请输入文本</a:t>
            </a:r>
            <a:endParaRPr lang="zh-CN" dirty="0">
              <a:solidFill>
                <a:schemeClr val="accent1"/>
              </a:solidFill>
              <a:latin typeface="+mn-ea"/>
            </a:endParaRPr>
          </a:p>
        </p:txBody>
      </p:sp>
      <p:grpSp>
        <p:nvGrpSpPr>
          <p:cNvPr id="151" name="组合 150"/>
          <p:cNvGrpSpPr/>
          <p:nvPr/>
        </p:nvGrpSpPr>
        <p:grpSpPr>
          <a:xfrm>
            <a:off x="603447" y="3516820"/>
            <a:ext cx="1058141" cy="1375378"/>
            <a:chOff x="4404571" y="942213"/>
            <a:chExt cx="1169455" cy="1433156"/>
          </a:xfrm>
          <a:solidFill>
            <a:schemeClr val="accent1"/>
          </a:solidFill>
        </p:grpSpPr>
        <p:sp>
          <p:nvSpPr>
            <p:cNvPr id="152" name="Freeform 203"/>
            <p:cNvSpPr/>
            <p:nvPr/>
          </p:nvSpPr>
          <p:spPr bwMode="auto">
            <a:xfrm>
              <a:off x="4404571" y="1085529"/>
              <a:ext cx="775815" cy="659252"/>
            </a:xfrm>
            <a:custGeom>
              <a:avLst/>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04"/>
            <p:cNvSpPr/>
            <p:nvPr/>
          </p:nvSpPr>
          <p:spPr bwMode="auto">
            <a:xfrm>
              <a:off x="4404571" y="1085529"/>
              <a:ext cx="775815" cy="659252"/>
            </a:xfrm>
            <a:custGeom>
              <a:avLst/>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54" name="组合 153"/>
            <p:cNvGrpSpPr/>
            <p:nvPr/>
          </p:nvGrpSpPr>
          <p:grpSpPr>
            <a:xfrm>
              <a:off x="4423680" y="942213"/>
              <a:ext cx="1150346" cy="1433156"/>
              <a:chOff x="4423680" y="942213"/>
              <a:chExt cx="1150346" cy="1433156"/>
            </a:xfrm>
            <a:grpFill/>
          </p:grpSpPr>
          <p:sp>
            <p:nvSpPr>
              <p:cNvPr id="155" name="Freeform 206"/>
              <p:cNvSpPr/>
              <p:nvPr/>
            </p:nvSpPr>
            <p:spPr bwMode="auto">
              <a:xfrm>
                <a:off x="4545976" y="1465793"/>
                <a:ext cx="1028050" cy="909576"/>
              </a:xfrm>
              <a:custGeom>
                <a:avLst/>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07"/>
              <p:cNvSpPr/>
              <p:nvPr/>
            </p:nvSpPr>
            <p:spPr bwMode="auto">
              <a:xfrm>
                <a:off x="4545976" y="1465793"/>
                <a:ext cx="1028050" cy="909576"/>
              </a:xfrm>
              <a:custGeom>
                <a:avLst/>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08"/>
              <p:cNvSpPr/>
              <p:nvPr/>
            </p:nvSpPr>
            <p:spPr bwMode="auto">
              <a:xfrm>
                <a:off x="5050446" y="1114192"/>
                <a:ext cx="523580" cy="888557"/>
              </a:xfrm>
              <a:custGeom>
                <a:avLst/>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09"/>
              <p:cNvSpPr/>
              <p:nvPr/>
            </p:nvSpPr>
            <p:spPr bwMode="auto">
              <a:xfrm>
                <a:off x="5050446" y="1114192"/>
                <a:ext cx="523580" cy="888557"/>
              </a:xfrm>
              <a:custGeom>
                <a:avLst/>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10"/>
              <p:cNvSpPr/>
              <p:nvPr/>
            </p:nvSpPr>
            <p:spPr bwMode="auto">
              <a:xfrm>
                <a:off x="4465719" y="1620574"/>
                <a:ext cx="185355" cy="701291"/>
              </a:xfrm>
              <a:custGeom>
                <a:avLst/>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11"/>
              <p:cNvSpPr/>
              <p:nvPr/>
            </p:nvSpPr>
            <p:spPr bwMode="auto">
              <a:xfrm>
                <a:off x="4465719" y="1620574"/>
                <a:ext cx="185355" cy="701291"/>
              </a:xfrm>
              <a:custGeom>
                <a:avLst/>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12"/>
              <p:cNvSpPr/>
              <p:nvPr/>
            </p:nvSpPr>
            <p:spPr bwMode="auto">
              <a:xfrm>
                <a:off x="4821142" y="1601465"/>
                <a:ext cx="219751" cy="315294"/>
              </a:xfrm>
              <a:custGeom>
                <a:avLst/>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13"/>
              <p:cNvSpPr/>
              <p:nvPr/>
            </p:nvSpPr>
            <p:spPr bwMode="auto">
              <a:xfrm>
                <a:off x="4821142" y="1601465"/>
                <a:ext cx="219751" cy="315294"/>
              </a:xfrm>
              <a:custGeom>
                <a:avLst/>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14"/>
              <p:cNvSpPr/>
              <p:nvPr/>
            </p:nvSpPr>
            <p:spPr bwMode="auto">
              <a:xfrm>
                <a:off x="4937705" y="1792552"/>
                <a:ext cx="53504" cy="47772"/>
              </a:xfrm>
              <a:custGeom>
                <a:avLst/>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15"/>
              <p:cNvSpPr/>
              <p:nvPr/>
            </p:nvSpPr>
            <p:spPr bwMode="auto">
              <a:xfrm>
                <a:off x="4937705" y="1792552"/>
                <a:ext cx="53504" cy="47772"/>
              </a:xfrm>
              <a:custGeom>
                <a:avLst/>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16"/>
              <p:cNvSpPr/>
              <p:nvPr/>
            </p:nvSpPr>
            <p:spPr bwMode="auto">
              <a:xfrm>
                <a:off x="4773370" y="1855611"/>
                <a:ext cx="636321" cy="378353"/>
              </a:xfrm>
              <a:custGeom>
                <a:avLst/>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17"/>
              <p:cNvSpPr/>
              <p:nvPr/>
            </p:nvSpPr>
            <p:spPr bwMode="auto">
              <a:xfrm>
                <a:off x="4773370" y="1855611"/>
                <a:ext cx="636321" cy="378353"/>
              </a:xfrm>
              <a:custGeom>
                <a:avLst/>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18"/>
              <p:cNvSpPr/>
              <p:nvPr/>
            </p:nvSpPr>
            <p:spPr bwMode="auto">
              <a:xfrm>
                <a:off x="4809676" y="2098292"/>
                <a:ext cx="17198" cy="26752"/>
              </a:xfrm>
              <a:custGeom>
                <a:avLst/>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219"/>
              <p:cNvSpPr/>
              <p:nvPr/>
            </p:nvSpPr>
            <p:spPr bwMode="auto">
              <a:xfrm>
                <a:off x="4809676" y="2098292"/>
                <a:ext cx="17198" cy="26752"/>
              </a:xfrm>
              <a:custGeom>
                <a:avLst/>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20"/>
              <p:cNvSpPr/>
              <p:nvPr/>
            </p:nvSpPr>
            <p:spPr bwMode="auto">
              <a:xfrm>
                <a:off x="4826874" y="2132688"/>
                <a:ext cx="17198" cy="26752"/>
              </a:xfrm>
              <a:custGeom>
                <a:avLst/>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21"/>
              <p:cNvSpPr/>
              <p:nvPr/>
            </p:nvSpPr>
            <p:spPr bwMode="auto">
              <a:xfrm>
                <a:off x="4826874" y="2132688"/>
                <a:ext cx="17198" cy="26752"/>
              </a:xfrm>
              <a:custGeom>
                <a:avLst/>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222"/>
              <p:cNvSpPr/>
              <p:nvPr/>
            </p:nvSpPr>
            <p:spPr bwMode="auto">
              <a:xfrm>
                <a:off x="4844072" y="2168995"/>
                <a:ext cx="24841" cy="24841"/>
              </a:xfrm>
              <a:custGeom>
                <a:avLst/>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223"/>
              <p:cNvSpPr/>
              <p:nvPr/>
            </p:nvSpPr>
            <p:spPr bwMode="auto">
              <a:xfrm>
                <a:off x="4844072" y="2168995"/>
                <a:ext cx="24841" cy="24841"/>
              </a:xfrm>
              <a:custGeom>
                <a:avLst/>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224"/>
              <p:cNvSpPr/>
              <p:nvPr/>
            </p:nvSpPr>
            <p:spPr bwMode="auto">
              <a:xfrm>
                <a:off x="4880379" y="2172816"/>
                <a:ext cx="40128" cy="21020"/>
              </a:xfrm>
              <a:custGeom>
                <a:avLst/>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225"/>
              <p:cNvSpPr/>
              <p:nvPr/>
            </p:nvSpPr>
            <p:spPr bwMode="auto">
              <a:xfrm>
                <a:off x="4880379" y="2172816"/>
                <a:ext cx="40128" cy="21020"/>
              </a:xfrm>
              <a:custGeom>
                <a:avLst/>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226"/>
              <p:cNvSpPr/>
              <p:nvPr/>
            </p:nvSpPr>
            <p:spPr bwMode="auto">
              <a:xfrm>
                <a:off x="4958724" y="2144153"/>
                <a:ext cx="40128" cy="24841"/>
              </a:xfrm>
              <a:custGeom>
                <a:avLst/>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227"/>
              <p:cNvSpPr/>
              <p:nvPr/>
            </p:nvSpPr>
            <p:spPr bwMode="auto">
              <a:xfrm>
                <a:off x="4958724" y="2144153"/>
                <a:ext cx="40128" cy="24841"/>
              </a:xfrm>
              <a:custGeom>
                <a:avLst/>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228"/>
              <p:cNvSpPr/>
              <p:nvPr/>
            </p:nvSpPr>
            <p:spPr bwMode="auto">
              <a:xfrm>
                <a:off x="5027516" y="2117401"/>
                <a:ext cx="36307" cy="24841"/>
              </a:xfrm>
              <a:custGeom>
                <a:avLst/>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229"/>
              <p:cNvSpPr/>
              <p:nvPr/>
            </p:nvSpPr>
            <p:spPr bwMode="auto">
              <a:xfrm>
                <a:off x="5027516" y="2117401"/>
                <a:ext cx="36307" cy="24841"/>
              </a:xfrm>
              <a:custGeom>
                <a:avLst/>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230"/>
              <p:cNvSpPr/>
              <p:nvPr/>
            </p:nvSpPr>
            <p:spPr bwMode="auto">
              <a:xfrm>
                <a:off x="5098218" y="2094471"/>
                <a:ext cx="28663" cy="21020"/>
              </a:xfrm>
              <a:custGeom>
                <a:avLst/>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31"/>
              <p:cNvSpPr/>
              <p:nvPr/>
            </p:nvSpPr>
            <p:spPr bwMode="auto">
              <a:xfrm>
                <a:off x="5098218" y="2094471"/>
                <a:ext cx="28663" cy="21020"/>
              </a:xfrm>
              <a:custGeom>
                <a:avLst/>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232"/>
              <p:cNvSpPr/>
              <p:nvPr/>
            </p:nvSpPr>
            <p:spPr bwMode="auto">
              <a:xfrm>
                <a:off x="5172742" y="2058164"/>
                <a:ext cx="40128" cy="26752"/>
              </a:xfrm>
              <a:custGeom>
                <a:avLst/>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233"/>
              <p:cNvSpPr/>
              <p:nvPr/>
            </p:nvSpPr>
            <p:spPr bwMode="auto">
              <a:xfrm>
                <a:off x="5172742" y="2058164"/>
                <a:ext cx="40128" cy="26752"/>
              </a:xfrm>
              <a:custGeom>
                <a:avLst/>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34"/>
              <p:cNvSpPr/>
              <p:nvPr/>
            </p:nvSpPr>
            <p:spPr bwMode="auto">
              <a:xfrm>
                <a:off x="5256821" y="2021857"/>
                <a:ext cx="36307" cy="21020"/>
              </a:xfrm>
              <a:custGeom>
                <a:avLst/>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235"/>
              <p:cNvSpPr/>
              <p:nvPr/>
            </p:nvSpPr>
            <p:spPr bwMode="auto">
              <a:xfrm>
                <a:off x="5256821" y="2021857"/>
                <a:ext cx="36307" cy="21020"/>
              </a:xfrm>
              <a:custGeom>
                <a:avLst/>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236"/>
              <p:cNvSpPr/>
              <p:nvPr/>
            </p:nvSpPr>
            <p:spPr bwMode="auto">
              <a:xfrm>
                <a:off x="5340899" y="1975996"/>
                <a:ext cx="30574" cy="26752"/>
              </a:xfrm>
              <a:custGeom>
                <a:avLst/>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37"/>
              <p:cNvSpPr/>
              <p:nvPr/>
            </p:nvSpPr>
            <p:spPr bwMode="auto">
              <a:xfrm>
                <a:off x="5340899" y="1975996"/>
                <a:ext cx="30574" cy="26752"/>
              </a:xfrm>
              <a:custGeom>
                <a:avLst/>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238"/>
              <p:cNvSpPr/>
              <p:nvPr/>
            </p:nvSpPr>
            <p:spPr bwMode="auto">
              <a:xfrm>
                <a:off x="5329434" y="1939690"/>
                <a:ext cx="22930" cy="19109"/>
              </a:xfrm>
              <a:custGeom>
                <a:avLst/>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239"/>
              <p:cNvSpPr/>
              <p:nvPr/>
            </p:nvSpPr>
            <p:spPr bwMode="auto">
              <a:xfrm>
                <a:off x="5329434" y="1939690"/>
                <a:ext cx="22930" cy="19109"/>
              </a:xfrm>
              <a:custGeom>
                <a:avLst/>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240"/>
              <p:cNvSpPr/>
              <p:nvPr/>
            </p:nvSpPr>
            <p:spPr bwMode="auto">
              <a:xfrm>
                <a:off x="5298860" y="1895740"/>
                <a:ext cx="22930" cy="26752"/>
              </a:xfrm>
              <a:custGeom>
                <a:avLst/>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241"/>
              <p:cNvSpPr/>
              <p:nvPr/>
            </p:nvSpPr>
            <p:spPr bwMode="auto">
              <a:xfrm>
                <a:off x="5298860" y="1895740"/>
                <a:ext cx="22930" cy="26752"/>
              </a:xfrm>
              <a:custGeom>
                <a:avLst/>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242"/>
              <p:cNvSpPr/>
              <p:nvPr/>
            </p:nvSpPr>
            <p:spPr bwMode="auto">
              <a:xfrm>
                <a:off x="4614767" y="1037757"/>
                <a:ext cx="212107" cy="223572"/>
              </a:xfrm>
              <a:custGeom>
                <a:avLst/>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243"/>
              <p:cNvSpPr/>
              <p:nvPr/>
            </p:nvSpPr>
            <p:spPr bwMode="auto">
              <a:xfrm>
                <a:off x="4614767" y="1037757"/>
                <a:ext cx="212107" cy="223572"/>
              </a:xfrm>
              <a:custGeom>
                <a:avLst/>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244"/>
              <p:cNvSpPr/>
              <p:nvPr/>
            </p:nvSpPr>
            <p:spPr bwMode="auto">
              <a:xfrm>
                <a:off x="4605213" y="1289992"/>
                <a:ext cx="378353" cy="185355"/>
              </a:xfrm>
              <a:custGeom>
                <a:avLst/>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245"/>
              <p:cNvSpPr/>
              <p:nvPr/>
            </p:nvSpPr>
            <p:spPr bwMode="auto">
              <a:xfrm>
                <a:off x="4605213" y="1289992"/>
                <a:ext cx="378353" cy="185355"/>
              </a:xfrm>
              <a:custGeom>
                <a:avLst/>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246"/>
              <p:cNvSpPr/>
              <p:nvPr/>
            </p:nvSpPr>
            <p:spPr bwMode="auto">
              <a:xfrm>
                <a:off x="4633876" y="1431397"/>
                <a:ext cx="24841" cy="49683"/>
              </a:xfrm>
              <a:custGeom>
                <a:avLst/>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247"/>
              <p:cNvSpPr/>
              <p:nvPr/>
            </p:nvSpPr>
            <p:spPr bwMode="auto">
              <a:xfrm>
                <a:off x="4633876" y="1431397"/>
                <a:ext cx="24841" cy="49683"/>
              </a:xfrm>
              <a:custGeom>
                <a:avLst/>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248"/>
              <p:cNvSpPr/>
              <p:nvPr/>
            </p:nvSpPr>
            <p:spPr bwMode="auto">
              <a:xfrm>
                <a:off x="4672093" y="1419932"/>
                <a:ext cx="22930" cy="55415"/>
              </a:xfrm>
              <a:custGeom>
                <a:avLst/>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9">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249"/>
              <p:cNvSpPr/>
              <p:nvPr/>
            </p:nvSpPr>
            <p:spPr bwMode="auto">
              <a:xfrm>
                <a:off x="4672093" y="1419932"/>
                <a:ext cx="22930" cy="55415"/>
              </a:xfrm>
              <a:custGeom>
                <a:avLst/>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9">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250"/>
              <p:cNvSpPr/>
              <p:nvPr/>
            </p:nvSpPr>
            <p:spPr bwMode="auto">
              <a:xfrm>
                <a:off x="4700756" y="1414199"/>
                <a:ext cx="28663" cy="53504"/>
              </a:xfrm>
              <a:custGeom>
                <a:avLst/>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251"/>
              <p:cNvSpPr/>
              <p:nvPr/>
            </p:nvSpPr>
            <p:spPr bwMode="auto">
              <a:xfrm>
                <a:off x="4700756" y="1414199"/>
                <a:ext cx="28663" cy="53504"/>
              </a:xfrm>
              <a:custGeom>
                <a:avLst/>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252"/>
              <p:cNvSpPr/>
              <p:nvPr/>
            </p:nvSpPr>
            <p:spPr bwMode="auto">
              <a:xfrm>
                <a:off x="4744707" y="1391269"/>
                <a:ext cx="28663" cy="51594"/>
              </a:xfrm>
              <a:custGeom>
                <a:avLst/>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253"/>
              <p:cNvSpPr/>
              <p:nvPr/>
            </p:nvSpPr>
            <p:spPr bwMode="auto">
              <a:xfrm>
                <a:off x="4744707" y="1391269"/>
                <a:ext cx="28663" cy="51594"/>
              </a:xfrm>
              <a:custGeom>
                <a:avLst/>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254"/>
              <p:cNvSpPr/>
              <p:nvPr/>
            </p:nvSpPr>
            <p:spPr bwMode="auto">
              <a:xfrm>
                <a:off x="4781013" y="1375982"/>
                <a:ext cx="24841" cy="47772"/>
              </a:xfrm>
              <a:custGeom>
                <a:avLst/>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255"/>
              <p:cNvSpPr/>
              <p:nvPr/>
            </p:nvSpPr>
            <p:spPr bwMode="auto">
              <a:xfrm>
                <a:off x="4781013" y="1375982"/>
                <a:ext cx="24841" cy="47772"/>
              </a:xfrm>
              <a:custGeom>
                <a:avLst/>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256"/>
              <p:cNvSpPr/>
              <p:nvPr/>
            </p:nvSpPr>
            <p:spPr bwMode="auto">
              <a:xfrm>
                <a:off x="4824963" y="1349229"/>
                <a:ext cx="26752" cy="57326"/>
              </a:xfrm>
              <a:custGeom>
                <a:avLst/>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257"/>
              <p:cNvSpPr/>
              <p:nvPr/>
            </p:nvSpPr>
            <p:spPr bwMode="auto">
              <a:xfrm>
                <a:off x="4824963" y="1349229"/>
                <a:ext cx="26752" cy="57326"/>
              </a:xfrm>
              <a:custGeom>
                <a:avLst/>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58"/>
              <p:cNvSpPr/>
              <p:nvPr/>
            </p:nvSpPr>
            <p:spPr bwMode="auto">
              <a:xfrm>
                <a:off x="4863181" y="1326299"/>
                <a:ext cx="30574" cy="57326"/>
              </a:xfrm>
              <a:custGeom>
                <a:avLst/>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59"/>
              <p:cNvSpPr/>
              <p:nvPr/>
            </p:nvSpPr>
            <p:spPr bwMode="auto">
              <a:xfrm>
                <a:off x="4863181" y="1326299"/>
                <a:ext cx="30574" cy="57326"/>
              </a:xfrm>
              <a:custGeom>
                <a:avLst/>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60"/>
              <p:cNvSpPr/>
              <p:nvPr/>
            </p:nvSpPr>
            <p:spPr bwMode="auto">
              <a:xfrm>
                <a:off x="4907131" y="1299547"/>
                <a:ext cx="28663" cy="57326"/>
              </a:xfrm>
              <a:custGeom>
                <a:avLst/>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61"/>
              <p:cNvSpPr/>
              <p:nvPr/>
            </p:nvSpPr>
            <p:spPr bwMode="auto">
              <a:xfrm>
                <a:off x="4907131" y="1299547"/>
                <a:ext cx="28663" cy="57326"/>
              </a:xfrm>
              <a:custGeom>
                <a:avLst/>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262"/>
              <p:cNvSpPr/>
              <p:nvPr/>
            </p:nvSpPr>
            <p:spPr bwMode="auto">
              <a:xfrm>
                <a:off x="4945348" y="1295725"/>
                <a:ext cx="66881" cy="87900"/>
              </a:xfrm>
              <a:custGeom>
                <a:avLst/>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263"/>
              <p:cNvSpPr/>
              <p:nvPr/>
            </p:nvSpPr>
            <p:spPr bwMode="auto">
              <a:xfrm>
                <a:off x="4945348" y="1295725"/>
                <a:ext cx="66881" cy="87900"/>
              </a:xfrm>
              <a:custGeom>
                <a:avLst/>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264"/>
              <p:cNvSpPr/>
              <p:nvPr/>
            </p:nvSpPr>
            <p:spPr bwMode="auto">
              <a:xfrm>
                <a:off x="5342810" y="1555604"/>
                <a:ext cx="141405" cy="175800"/>
              </a:xfrm>
              <a:custGeom>
                <a:avLst/>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265"/>
              <p:cNvSpPr/>
              <p:nvPr/>
            </p:nvSpPr>
            <p:spPr bwMode="auto">
              <a:xfrm>
                <a:off x="5342810" y="1555604"/>
                <a:ext cx="141405" cy="175800"/>
              </a:xfrm>
              <a:custGeom>
                <a:avLst/>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266"/>
              <p:cNvSpPr/>
              <p:nvPr/>
            </p:nvSpPr>
            <p:spPr bwMode="auto">
              <a:xfrm>
                <a:off x="4916685" y="942213"/>
                <a:ext cx="353512" cy="391729"/>
              </a:xfrm>
              <a:custGeom>
                <a:avLst/>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267"/>
              <p:cNvSpPr/>
              <p:nvPr/>
            </p:nvSpPr>
            <p:spPr bwMode="auto">
              <a:xfrm>
                <a:off x="4916685" y="942213"/>
                <a:ext cx="353512" cy="391729"/>
              </a:xfrm>
              <a:custGeom>
                <a:avLst/>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268"/>
              <p:cNvSpPr/>
              <p:nvPr/>
            </p:nvSpPr>
            <p:spPr bwMode="auto">
              <a:xfrm>
                <a:off x="4423680" y="1230755"/>
                <a:ext cx="198731" cy="139494"/>
              </a:xfrm>
              <a:custGeom>
                <a:avLst/>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269"/>
              <p:cNvSpPr/>
              <p:nvPr/>
            </p:nvSpPr>
            <p:spPr bwMode="auto">
              <a:xfrm>
                <a:off x="4423680" y="1230755"/>
                <a:ext cx="198731" cy="139494"/>
              </a:xfrm>
              <a:custGeom>
                <a:avLst/>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219" name="Text Box 8"/>
          <p:cNvSpPr txBox="1">
            <a:spLocks noChangeArrowheads="1"/>
          </p:cNvSpPr>
          <p:nvPr/>
        </p:nvSpPr>
        <p:spPr bwMode="auto">
          <a:xfrm>
            <a:off x="1969349" y="5273907"/>
            <a:ext cx="534585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dirty="0">
                <a:solidFill>
                  <a:schemeClr val="accent1"/>
                </a:solidFill>
                <a:latin typeface="+mn-ea"/>
              </a:rPr>
              <a:t>请输入文本请输入文本请输入文本请输入文本请输入文本请输入文本</a:t>
            </a:r>
            <a:endParaRPr lang="zh-CN" dirty="0">
              <a:solidFill>
                <a:schemeClr val="accent1"/>
              </a:solidFill>
              <a:latin typeface="+mn-ea"/>
            </a:endParaRPr>
          </a:p>
        </p:txBody>
      </p:sp>
      <p:grpSp>
        <p:nvGrpSpPr>
          <p:cNvPr id="220" name="组合 219"/>
          <p:cNvGrpSpPr/>
          <p:nvPr/>
        </p:nvGrpSpPr>
        <p:grpSpPr>
          <a:xfrm>
            <a:off x="603447" y="5252529"/>
            <a:ext cx="1058141" cy="1375378"/>
            <a:chOff x="4404571" y="942213"/>
            <a:chExt cx="1169455" cy="1433156"/>
          </a:xfrm>
          <a:solidFill>
            <a:schemeClr val="accent1"/>
          </a:solidFill>
        </p:grpSpPr>
        <p:sp>
          <p:nvSpPr>
            <p:cNvPr id="221" name="Freeform 203"/>
            <p:cNvSpPr/>
            <p:nvPr/>
          </p:nvSpPr>
          <p:spPr bwMode="auto">
            <a:xfrm>
              <a:off x="4404571" y="1085529"/>
              <a:ext cx="775815" cy="659252"/>
            </a:xfrm>
            <a:custGeom>
              <a:avLst/>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204"/>
            <p:cNvSpPr/>
            <p:nvPr/>
          </p:nvSpPr>
          <p:spPr bwMode="auto">
            <a:xfrm>
              <a:off x="4404571" y="1085529"/>
              <a:ext cx="775815" cy="659252"/>
            </a:xfrm>
            <a:custGeom>
              <a:avLst/>
              <a:gdLst>
                <a:gd name="T0" fmla="*/ 13 w 406"/>
                <a:gd name="T1" fmla="*/ 199 h 345"/>
                <a:gd name="T2" fmla="*/ 32 w 406"/>
                <a:gd name="T3" fmla="*/ 265 h 345"/>
                <a:gd name="T4" fmla="*/ 51 w 406"/>
                <a:gd name="T5" fmla="*/ 305 h 345"/>
                <a:gd name="T6" fmla="*/ 75 w 406"/>
                <a:gd name="T7" fmla="*/ 330 h 345"/>
                <a:gd name="T8" fmla="*/ 95 w 406"/>
                <a:gd name="T9" fmla="*/ 341 h 345"/>
                <a:gd name="T10" fmla="*/ 126 w 406"/>
                <a:gd name="T11" fmla="*/ 345 h 345"/>
                <a:gd name="T12" fmla="*/ 170 w 406"/>
                <a:gd name="T13" fmla="*/ 334 h 345"/>
                <a:gd name="T14" fmla="*/ 249 w 406"/>
                <a:gd name="T15" fmla="*/ 292 h 345"/>
                <a:gd name="T16" fmla="*/ 287 w 406"/>
                <a:gd name="T17" fmla="*/ 274 h 345"/>
                <a:gd name="T18" fmla="*/ 344 w 406"/>
                <a:gd name="T19" fmla="*/ 251 h 345"/>
                <a:gd name="T20" fmla="*/ 383 w 406"/>
                <a:gd name="T21" fmla="*/ 226 h 345"/>
                <a:gd name="T22" fmla="*/ 395 w 406"/>
                <a:gd name="T23" fmla="*/ 211 h 345"/>
                <a:gd name="T24" fmla="*/ 406 w 406"/>
                <a:gd name="T25" fmla="*/ 184 h 345"/>
                <a:gd name="T26" fmla="*/ 405 w 406"/>
                <a:gd name="T27" fmla="*/ 154 h 345"/>
                <a:gd name="T28" fmla="*/ 387 w 406"/>
                <a:gd name="T29" fmla="*/ 106 h 345"/>
                <a:gd name="T30" fmla="*/ 351 w 406"/>
                <a:gd name="T31" fmla="*/ 38 h 345"/>
                <a:gd name="T32" fmla="*/ 336 w 406"/>
                <a:gd name="T33" fmla="*/ 3 h 345"/>
                <a:gd name="T34" fmla="*/ 330 w 406"/>
                <a:gd name="T35" fmla="*/ 0 h 345"/>
                <a:gd name="T36" fmla="*/ 264 w 406"/>
                <a:gd name="T37" fmla="*/ 18 h 345"/>
                <a:gd name="T38" fmla="*/ 162 w 406"/>
                <a:gd name="T39" fmla="*/ 64 h 345"/>
                <a:gd name="T40" fmla="*/ 43 w 406"/>
                <a:gd name="T41" fmla="*/ 130 h 345"/>
                <a:gd name="T42" fmla="*/ 1 w 406"/>
                <a:gd name="T43" fmla="*/ 152 h 345"/>
                <a:gd name="T44" fmla="*/ 6 w 406"/>
                <a:gd name="T45" fmla="*/ 177 h 345"/>
                <a:gd name="T46" fmla="*/ 14 w 406"/>
                <a:gd name="T47" fmla="*/ 177 h 345"/>
                <a:gd name="T48" fmla="*/ 8 w 406"/>
                <a:gd name="T49" fmla="*/ 153 h 345"/>
                <a:gd name="T50" fmla="*/ 47 w 406"/>
                <a:gd name="T51" fmla="*/ 137 h 345"/>
                <a:gd name="T52" fmla="*/ 205 w 406"/>
                <a:gd name="T53" fmla="*/ 52 h 345"/>
                <a:gd name="T54" fmla="*/ 288 w 406"/>
                <a:gd name="T55" fmla="*/ 19 h 345"/>
                <a:gd name="T56" fmla="*/ 333 w 406"/>
                <a:gd name="T57" fmla="*/ 8 h 345"/>
                <a:gd name="T58" fmla="*/ 337 w 406"/>
                <a:gd name="T59" fmla="*/ 26 h 345"/>
                <a:gd name="T60" fmla="*/ 380 w 406"/>
                <a:gd name="T61" fmla="*/ 107 h 345"/>
                <a:gd name="T62" fmla="*/ 395 w 406"/>
                <a:gd name="T63" fmla="*/ 150 h 345"/>
                <a:gd name="T64" fmla="*/ 398 w 406"/>
                <a:gd name="T65" fmla="*/ 172 h 345"/>
                <a:gd name="T66" fmla="*/ 391 w 406"/>
                <a:gd name="T67" fmla="*/ 202 h 345"/>
                <a:gd name="T68" fmla="*/ 372 w 406"/>
                <a:gd name="T69" fmla="*/ 224 h 345"/>
                <a:gd name="T70" fmla="*/ 337 w 406"/>
                <a:gd name="T71" fmla="*/ 246 h 345"/>
                <a:gd name="T72" fmla="*/ 279 w 406"/>
                <a:gd name="T73" fmla="*/ 269 h 345"/>
                <a:gd name="T74" fmla="*/ 202 w 406"/>
                <a:gd name="T75" fmla="*/ 308 h 345"/>
                <a:gd name="T76" fmla="*/ 168 w 406"/>
                <a:gd name="T77" fmla="*/ 326 h 345"/>
                <a:gd name="T78" fmla="*/ 133 w 406"/>
                <a:gd name="T79" fmla="*/ 337 h 345"/>
                <a:gd name="T80" fmla="*/ 108 w 406"/>
                <a:gd name="T81" fmla="*/ 335 h 345"/>
                <a:gd name="T82" fmla="*/ 75 w 406"/>
                <a:gd name="T83" fmla="*/ 322 h 345"/>
                <a:gd name="T84" fmla="*/ 52 w 406"/>
                <a:gd name="T85" fmla="*/ 293 h 345"/>
                <a:gd name="T86" fmla="*/ 33 w 406"/>
                <a:gd name="T87" fmla="*/ 246 h 345"/>
                <a:gd name="T88" fmla="*/ 14 w 406"/>
                <a:gd name="T89" fmla="*/ 175 h 345"/>
                <a:gd name="T90" fmla="*/ 9 w 406"/>
                <a:gd name="T91" fmla="*/ 1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45">
                  <a:moveTo>
                    <a:pt x="6" y="177"/>
                  </a:moveTo>
                  <a:lnTo>
                    <a:pt x="6" y="177"/>
                  </a:lnTo>
                  <a:lnTo>
                    <a:pt x="13" y="199"/>
                  </a:lnTo>
                  <a:lnTo>
                    <a:pt x="18" y="220"/>
                  </a:lnTo>
                  <a:lnTo>
                    <a:pt x="25" y="243"/>
                  </a:lnTo>
                  <a:lnTo>
                    <a:pt x="32" y="265"/>
                  </a:lnTo>
                  <a:lnTo>
                    <a:pt x="40" y="287"/>
                  </a:lnTo>
                  <a:lnTo>
                    <a:pt x="45" y="296"/>
                  </a:lnTo>
                  <a:lnTo>
                    <a:pt x="51" y="305"/>
                  </a:lnTo>
                  <a:lnTo>
                    <a:pt x="58" y="315"/>
                  </a:lnTo>
                  <a:lnTo>
                    <a:pt x="66" y="323"/>
                  </a:lnTo>
                  <a:lnTo>
                    <a:pt x="75" y="330"/>
                  </a:lnTo>
                  <a:lnTo>
                    <a:pt x="85" y="337"/>
                  </a:lnTo>
                  <a:lnTo>
                    <a:pt x="85" y="337"/>
                  </a:lnTo>
                  <a:lnTo>
                    <a:pt x="95" y="341"/>
                  </a:lnTo>
                  <a:lnTo>
                    <a:pt x="106" y="343"/>
                  </a:lnTo>
                  <a:lnTo>
                    <a:pt x="116" y="345"/>
                  </a:lnTo>
                  <a:lnTo>
                    <a:pt x="126" y="345"/>
                  </a:lnTo>
                  <a:lnTo>
                    <a:pt x="137" y="345"/>
                  </a:lnTo>
                  <a:lnTo>
                    <a:pt x="148" y="342"/>
                  </a:lnTo>
                  <a:lnTo>
                    <a:pt x="170" y="334"/>
                  </a:lnTo>
                  <a:lnTo>
                    <a:pt x="191" y="324"/>
                  </a:lnTo>
                  <a:lnTo>
                    <a:pt x="212" y="314"/>
                  </a:lnTo>
                  <a:lnTo>
                    <a:pt x="249" y="292"/>
                  </a:lnTo>
                  <a:lnTo>
                    <a:pt x="249" y="292"/>
                  </a:lnTo>
                  <a:lnTo>
                    <a:pt x="268" y="283"/>
                  </a:lnTo>
                  <a:lnTo>
                    <a:pt x="287" y="274"/>
                  </a:lnTo>
                  <a:lnTo>
                    <a:pt x="328" y="258"/>
                  </a:lnTo>
                  <a:lnTo>
                    <a:pt x="328" y="258"/>
                  </a:lnTo>
                  <a:lnTo>
                    <a:pt x="344" y="251"/>
                  </a:lnTo>
                  <a:lnTo>
                    <a:pt x="360" y="242"/>
                  </a:lnTo>
                  <a:lnTo>
                    <a:pt x="376" y="233"/>
                  </a:lnTo>
                  <a:lnTo>
                    <a:pt x="383" y="226"/>
                  </a:lnTo>
                  <a:lnTo>
                    <a:pt x="388" y="219"/>
                  </a:lnTo>
                  <a:lnTo>
                    <a:pt x="388" y="219"/>
                  </a:lnTo>
                  <a:lnTo>
                    <a:pt x="395" y="211"/>
                  </a:lnTo>
                  <a:lnTo>
                    <a:pt x="401" y="202"/>
                  </a:lnTo>
                  <a:lnTo>
                    <a:pt x="403" y="193"/>
                  </a:lnTo>
                  <a:lnTo>
                    <a:pt x="406" y="184"/>
                  </a:lnTo>
                  <a:lnTo>
                    <a:pt x="406" y="173"/>
                  </a:lnTo>
                  <a:lnTo>
                    <a:pt x="406" y="164"/>
                  </a:lnTo>
                  <a:lnTo>
                    <a:pt x="405" y="154"/>
                  </a:lnTo>
                  <a:lnTo>
                    <a:pt x="402" y="145"/>
                  </a:lnTo>
                  <a:lnTo>
                    <a:pt x="395" y="125"/>
                  </a:lnTo>
                  <a:lnTo>
                    <a:pt x="387" y="106"/>
                  </a:lnTo>
                  <a:lnTo>
                    <a:pt x="369" y="71"/>
                  </a:lnTo>
                  <a:lnTo>
                    <a:pt x="369" y="71"/>
                  </a:lnTo>
                  <a:lnTo>
                    <a:pt x="351" y="38"/>
                  </a:lnTo>
                  <a:lnTo>
                    <a:pt x="342" y="21"/>
                  </a:lnTo>
                  <a:lnTo>
                    <a:pt x="336" y="3"/>
                  </a:lnTo>
                  <a:lnTo>
                    <a:pt x="336" y="3"/>
                  </a:lnTo>
                  <a:lnTo>
                    <a:pt x="334" y="2"/>
                  </a:lnTo>
                  <a:lnTo>
                    <a:pt x="330" y="0"/>
                  </a:lnTo>
                  <a:lnTo>
                    <a:pt x="330" y="0"/>
                  </a:lnTo>
                  <a:lnTo>
                    <a:pt x="309" y="6"/>
                  </a:lnTo>
                  <a:lnTo>
                    <a:pt x="286" y="11"/>
                  </a:lnTo>
                  <a:lnTo>
                    <a:pt x="264" y="18"/>
                  </a:lnTo>
                  <a:lnTo>
                    <a:pt x="244" y="26"/>
                  </a:lnTo>
                  <a:lnTo>
                    <a:pt x="202" y="44"/>
                  </a:lnTo>
                  <a:lnTo>
                    <a:pt x="162" y="64"/>
                  </a:lnTo>
                  <a:lnTo>
                    <a:pt x="122" y="85"/>
                  </a:lnTo>
                  <a:lnTo>
                    <a:pt x="82" y="108"/>
                  </a:lnTo>
                  <a:lnTo>
                    <a:pt x="43" y="130"/>
                  </a:lnTo>
                  <a:lnTo>
                    <a:pt x="2" y="150"/>
                  </a:lnTo>
                  <a:lnTo>
                    <a:pt x="2" y="150"/>
                  </a:lnTo>
                  <a:lnTo>
                    <a:pt x="1" y="152"/>
                  </a:lnTo>
                  <a:lnTo>
                    <a:pt x="0" y="154"/>
                  </a:lnTo>
                  <a:lnTo>
                    <a:pt x="6" y="177"/>
                  </a:lnTo>
                  <a:lnTo>
                    <a:pt x="6" y="177"/>
                  </a:lnTo>
                  <a:lnTo>
                    <a:pt x="9" y="180"/>
                  </a:lnTo>
                  <a:lnTo>
                    <a:pt x="12" y="180"/>
                  </a:lnTo>
                  <a:lnTo>
                    <a:pt x="14" y="177"/>
                  </a:lnTo>
                  <a:lnTo>
                    <a:pt x="14" y="175"/>
                  </a:lnTo>
                  <a:lnTo>
                    <a:pt x="8" y="153"/>
                  </a:lnTo>
                  <a:lnTo>
                    <a:pt x="8" y="153"/>
                  </a:lnTo>
                  <a:lnTo>
                    <a:pt x="6" y="157"/>
                  </a:lnTo>
                  <a:lnTo>
                    <a:pt x="6" y="157"/>
                  </a:lnTo>
                  <a:lnTo>
                    <a:pt x="47" y="137"/>
                  </a:lnTo>
                  <a:lnTo>
                    <a:pt x="86" y="115"/>
                  </a:lnTo>
                  <a:lnTo>
                    <a:pt x="166" y="72"/>
                  </a:lnTo>
                  <a:lnTo>
                    <a:pt x="205" y="52"/>
                  </a:lnTo>
                  <a:lnTo>
                    <a:pt x="247" y="34"/>
                  </a:lnTo>
                  <a:lnTo>
                    <a:pt x="267" y="26"/>
                  </a:lnTo>
                  <a:lnTo>
                    <a:pt x="288" y="19"/>
                  </a:lnTo>
                  <a:lnTo>
                    <a:pt x="310" y="14"/>
                  </a:lnTo>
                  <a:lnTo>
                    <a:pt x="333" y="8"/>
                  </a:lnTo>
                  <a:lnTo>
                    <a:pt x="333" y="8"/>
                  </a:lnTo>
                  <a:lnTo>
                    <a:pt x="328" y="6"/>
                  </a:lnTo>
                  <a:lnTo>
                    <a:pt x="328" y="6"/>
                  </a:lnTo>
                  <a:lnTo>
                    <a:pt x="337" y="26"/>
                  </a:lnTo>
                  <a:lnTo>
                    <a:pt x="347" y="46"/>
                  </a:lnTo>
                  <a:lnTo>
                    <a:pt x="369" y="87"/>
                  </a:lnTo>
                  <a:lnTo>
                    <a:pt x="380" y="107"/>
                  </a:lnTo>
                  <a:lnTo>
                    <a:pt x="390" y="129"/>
                  </a:lnTo>
                  <a:lnTo>
                    <a:pt x="392" y="139"/>
                  </a:lnTo>
                  <a:lnTo>
                    <a:pt x="395" y="150"/>
                  </a:lnTo>
                  <a:lnTo>
                    <a:pt x="398" y="161"/>
                  </a:lnTo>
                  <a:lnTo>
                    <a:pt x="398" y="172"/>
                  </a:lnTo>
                  <a:lnTo>
                    <a:pt x="398" y="172"/>
                  </a:lnTo>
                  <a:lnTo>
                    <a:pt x="398" y="183"/>
                  </a:lnTo>
                  <a:lnTo>
                    <a:pt x="395" y="193"/>
                  </a:lnTo>
                  <a:lnTo>
                    <a:pt x="391" y="202"/>
                  </a:lnTo>
                  <a:lnTo>
                    <a:pt x="386" y="211"/>
                  </a:lnTo>
                  <a:lnTo>
                    <a:pt x="380" y="218"/>
                  </a:lnTo>
                  <a:lnTo>
                    <a:pt x="372" y="224"/>
                  </a:lnTo>
                  <a:lnTo>
                    <a:pt x="364" y="231"/>
                  </a:lnTo>
                  <a:lnTo>
                    <a:pt x="356" y="237"/>
                  </a:lnTo>
                  <a:lnTo>
                    <a:pt x="337" y="246"/>
                  </a:lnTo>
                  <a:lnTo>
                    <a:pt x="317" y="254"/>
                  </a:lnTo>
                  <a:lnTo>
                    <a:pt x="279" y="269"/>
                  </a:lnTo>
                  <a:lnTo>
                    <a:pt x="279" y="269"/>
                  </a:lnTo>
                  <a:lnTo>
                    <a:pt x="260" y="277"/>
                  </a:lnTo>
                  <a:lnTo>
                    <a:pt x="240" y="288"/>
                  </a:lnTo>
                  <a:lnTo>
                    <a:pt x="202" y="308"/>
                  </a:lnTo>
                  <a:lnTo>
                    <a:pt x="202" y="308"/>
                  </a:lnTo>
                  <a:lnTo>
                    <a:pt x="180" y="320"/>
                  </a:lnTo>
                  <a:lnTo>
                    <a:pt x="168" y="326"/>
                  </a:lnTo>
                  <a:lnTo>
                    <a:pt x="158" y="330"/>
                  </a:lnTo>
                  <a:lnTo>
                    <a:pt x="145" y="334"/>
                  </a:lnTo>
                  <a:lnTo>
                    <a:pt x="133" y="337"/>
                  </a:lnTo>
                  <a:lnTo>
                    <a:pt x="121" y="337"/>
                  </a:lnTo>
                  <a:lnTo>
                    <a:pt x="108" y="335"/>
                  </a:lnTo>
                  <a:lnTo>
                    <a:pt x="108" y="335"/>
                  </a:lnTo>
                  <a:lnTo>
                    <a:pt x="95" y="332"/>
                  </a:lnTo>
                  <a:lnTo>
                    <a:pt x="85" y="327"/>
                  </a:lnTo>
                  <a:lnTo>
                    <a:pt x="75" y="322"/>
                  </a:lnTo>
                  <a:lnTo>
                    <a:pt x="66" y="314"/>
                  </a:lnTo>
                  <a:lnTo>
                    <a:pt x="59" y="304"/>
                  </a:lnTo>
                  <a:lnTo>
                    <a:pt x="52" y="293"/>
                  </a:lnTo>
                  <a:lnTo>
                    <a:pt x="47" y="283"/>
                  </a:lnTo>
                  <a:lnTo>
                    <a:pt x="41" y="270"/>
                  </a:lnTo>
                  <a:lnTo>
                    <a:pt x="33" y="246"/>
                  </a:lnTo>
                  <a:lnTo>
                    <a:pt x="27" y="220"/>
                  </a:lnTo>
                  <a:lnTo>
                    <a:pt x="21" y="196"/>
                  </a:lnTo>
                  <a:lnTo>
                    <a:pt x="14" y="175"/>
                  </a:lnTo>
                  <a:lnTo>
                    <a:pt x="14" y="175"/>
                  </a:lnTo>
                  <a:lnTo>
                    <a:pt x="13" y="172"/>
                  </a:lnTo>
                  <a:lnTo>
                    <a:pt x="9" y="172"/>
                  </a:lnTo>
                  <a:lnTo>
                    <a:pt x="8" y="173"/>
                  </a:lnTo>
                  <a:lnTo>
                    <a:pt x="6" y="17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23" name="组合 222"/>
            <p:cNvGrpSpPr/>
            <p:nvPr/>
          </p:nvGrpSpPr>
          <p:grpSpPr>
            <a:xfrm>
              <a:off x="4423680" y="942213"/>
              <a:ext cx="1150346" cy="1433156"/>
              <a:chOff x="4423680" y="942213"/>
              <a:chExt cx="1150346" cy="1433156"/>
            </a:xfrm>
            <a:grpFill/>
          </p:grpSpPr>
          <p:sp>
            <p:nvSpPr>
              <p:cNvPr id="224" name="Freeform 206"/>
              <p:cNvSpPr/>
              <p:nvPr/>
            </p:nvSpPr>
            <p:spPr bwMode="auto">
              <a:xfrm>
                <a:off x="4545976" y="1465793"/>
                <a:ext cx="1028050" cy="909576"/>
              </a:xfrm>
              <a:custGeom>
                <a:avLst/>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07"/>
              <p:cNvSpPr/>
              <p:nvPr/>
            </p:nvSpPr>
            <p:spPr bwMode="auto">
              <a:xfrm>
                <a:off x="4545976" y="1465793"/>
                <a:ext cx="1028050" cy="909576"/>
              </a:xfrm>
              <a:custGeom>
                <a:avLst/>
                <a:gdLst>
                  <a:gd name="T0" fmla="*/ 7 w 538"/>
                  <a:gd name="T1" fmla="*/ 146 h 476"/>
                  <a:gd name="T2" fmla="*/ 19 w 538"/>
                  <a:gd name="T3" fmla="*/ 182 h 476"/>
                  <a:gd name="T4" fmla="*/ 27 w 538"/>
                  <a:gd name="T5" fmla="*/ 258 h 476"/>
                  <a:gd name="T6" fmla="*/ 27 w 538"/>
                  <a:gd name="T7" fmla="*/ 333 h 476"/>
                  <a:gd name="T8" fmla="*/ 35 w 538"/>
                  <a:gd name="T9" fmla="*/ 408 h 476"/>
                  <a:gd name="T10" fmla="*/ 48 w 538"/>
                  <a:gd name="T11" fmla="*/ 441 h 476"/>
                  <a:gd name="T12" fmla="*/ 67 w 538"/>
                  <a:gd name="T13" fmla="*/ 462 h 476"/>
                  <a:gd name="T14" fmla="*/ 90 w 538"/>
                  <a:gd name="T15" fmla="*/ 472 h 476"/>
                  <a:gd name="T16" fmla="*/ 138 w 538"/>
                  <a:gd name="T17" fmla="*/ 475 h 476"/>
                  <a:gd name="T18" fmla="*/ 200 w 538"/>
                  <a:gd name="T19" fmla="*/ 460 h 476"/>
                  <a:gd name="T20" fmla="*/ 271 w 538"/>
                  <a:gd name="T21" fmla="*/ 433 h 476"/>
                  <a:gd name="T22" fmla="*/ 366 w 538"/>
                  <a:gd name="T23" fmla="*/ 389 h 476"/>
                  <a:gd name="T24" fmla="*/ 393 w 538"/>
                  <a:gd name="T25" fmla="*/ 379 h 476"/>
                  <a:gd name="T26" fmla="*/ 457 w 538"/>
                  <a:gd name="T27" fmla="*/ 359 h 476"/>
                  <a:gd name="T28" fmla="*/ 498 w 538"/>
                  <a:gd name="T29" fmla="*/ 339 h 476"/>
                  <a:gd name="T30" fmla="*/ 528 w 538"/>
                  <a:gd name="T31" fmla="*/ 313 h 476"/>
                  <a:gd name="T32" fmla="*/ 537 w 538"/>
                  <a:gd name="T33" fmla="*/ 293 h 476"/>
                  <a:gd name="T34" fmla="*/ 537 w 538"/>
                  <a:gd name="T35" fmla="*/ 278 h 476"/>
                  <a:gd name="T36" fmla="*/ 524 w 538"/>
                  <a:gd name="T37" fmla="*/ 246 h 476"/>
                  <a:gd name="T38" fmla="*/ 502 w 538"/>
                  <a:gd name="T39" fmla="*/ 217 h 476"/>
                  <a:gd name="T40" fmla="*/ 422 w 538"/>
                  <a:gd name="T41" fmla="*/ 117 h 476"/>
                  <a:gd name="T42" fmla="*/ 360 w 538"/>
                  <a:gd name="T43" fmla="*/ 36 h 476"/>
                  <a:gd name="T44" fmla="*/ 324 w 538"/>
                  <a:gd name="T45" fmla="*/ 1 h 476"/>
                  <a:gd name="T46" fmla="*/ 317 w 538"/>
                  <a:gd name="T47" fmla="*/ 4 h 476"/>
                  <a:gd name="T48" fmla="*/ 337 w 538"/>
                  <a:gd name="T49" fmla="*/ 24 h 476"/>
                  <a:gd name="T50" fmla="*/ 389 w 538"/>
                  <a:gd name="T51" fmla="*/ 85 h 476"/>
                  <a:gd name="T52" fmla="*/ 452 w 538"/>
                  <a:gd name="T53" fmla="*/ 170 h 476"/>
                  <a:gd name="T54" fmla="*/ 503 w 538"/>
                  <a:gd name="T55" fmla="*/ 233 h 476"/>
                  <a:gd name="T56" fmla="*/ 525 w 538"/>
                  <a:gd name="T57" fmla="*/ 266 h 476"/>
                  <a:gd name="T58" fmla="*/ 528 w 538"/>
                  <a:gd name="T59" fmla="*/ 293 h 476"/>
                  <a:gd name="T60" fmla="*/ 520 w 538"/>
                  <a:gd name="T61" fmla="*/ 310 h 476"/>
                  <a:gd name="T62" fmla="*/ 499 w 538"/>
                  <a:gd name="T63" fmla="*/ 329 h 476"/>
                  <a:gd name="T64" fmla="*/ 466 w 538"/>
                  <a:gd name="T65" fmla="*/ 347 h 476"/>
                  <a:gd name="T66" fmla="*/ 395 w 538"/>
                  <a:gd name="T67" fmla="*/ 370 h 476"/>
                  <a:gd name="T68" fmla="*/ 364 w 538"/>
                  <a:gd name="T69" fmla="*/ 381 h 476"/>
                  <a:gd name="T70" fmla="*/ 278 w 538"/>
                  <a:gd name="T71" fmla="*/ 421 h 476"/>
                  <a:gd name="T72" fmla="*/ 186 w 538"/>
                  <a:gd name="T73" fmla="*/ 456 h 476"/>
                  <a:gd name="T74" fmla="*/ 142 w 538"/>
                  <a:gd name="T75" fmla="*/ 466 h 476"/>
                  <a:gd name="T76" fmla="*/ 101 w 538"/>
                  <a:gd name="T77" fmla="*/ 466 h 476"/>
                  <a:gd name="T78" fmla="*/ 65 w 538"/>
                  <a:gd name="T79" fmla="*/ 449 h 476"/>
                  <a:gd name="T80" fmla="*/ 51 w 538"/>
                  <a:gd name="T81" fmla="*/ 430 h 476"/>
                  <a:gd name="T82" fmla="*/ 39 w 538"/>
                  <a:gd name="T83" fmla="*/ 387 h 476"/>
                  <a:gd name="T84" fmla="*/ 35 w 538"/>
                  <a:gd name="T85" fmla="*/ 348 h 476"/>
                  <a:gd name="T86" fmla="*/ 35 w 538"/>
                  <a:gd name="T87" fmla="*/ 285 h 476"/>
                  <a:gd name="T88" fmla="*/ 31 w 538"/>
                  <a:gd name="T89" fmla="*/ 205 h 476"/>
                  <a:gd name="T90" fmla="*/ 16 w 538"/>
                  <a:gd name="T91" fmla="*/ 148 h 476"/>
                  <a:gd name="T92" fmla="*/ 4 w 538"/>
                  <a:gd name="T93" fmla="*/ 129 h 476"/>
                  <a:gd name="T94" fmla="*/ 0 w 538"/>
                  <a:gd name="T95" fmla="*/ 13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8" h="476">
                    <a:moveTo>
                      <a:pt x="0" y="135"/>
                    </a:moveTo>
                    <a:lnTo>
                      <a:pt x="0" y="135"/>
                    </a:lnTo>
                    <a:lnTo>
                      <a:pt x="7" y="146"/>
                    </a:lnTo>
                    <a:lnTo>
                      <a:pt x="12" y="158"/>
                    </a:lnTo>
                    <a:lnTo>
                      <a:pt x="16" y="170"/>
                    </a:lnTo>
                    <a:lnTo>
                      <a:pt x="19" y="182"/>
                    </a:lnTo>
                    <a:lnTo>
                      <a:pt x="24" y="206"/>
                    </a:lnTo>
                    <a:lnTo>
                      <a:pt x="25" y="232"/>
                    </a:lnTo>
                    <a:lnTo>
                      <a:pt x="27" y="258"/>
                    </a:lnTo>
                    <a:lnTo>
                      <a:pt x="27" y="283"/>
                    </a:lnTo>
                    <a:lnTo>
                      <a:pt x="27" y="333"/>
                    </a:lnTo>
                    <a:lnTo>
                      <a:pt x="27" y="333"/>
                    </a:lnTo>
                    <a:lnTo>
                      <a:pt x="28" y="370"/>
                    </a:lnTo>
                    <a:lnTo>
                      <a:pt x="31" y="389"/>
                    </a:lnTo>
                    <a:lnTo>
                      <a:pt x="35" y="408"/>
                    </a:lnTo>
                    <a:lnTo>
                      <a:pt x="40" y="425"/>
                    </a:lnTo>
                    <a:lnTo>
                      <a:pt x="44" y="433"/>
                    </a:lnTo>
                    <a:lnTo>
                      <a:pt x="48" y="441"/>
                    </a:lnTo>
                    <a:lnTo>
                      <a:pt x="54" y="449"/>
                    </a:lnTo>
                    <a:lnTo>
                      <a:pt x="61" y="455"/>
                    </a:lnTo>
                    <a:lnTo>
                      <a:pt x="67" y="462"/>
                    </a:lnTo>
                    <a:lnTo>
                      <a:pt x="75" y="466"/>
                    </a:lnTo>
                    <a:lnTo>
                      <a:pt x="75" y="466"/>
                    </a:lnTo>
                    <a:lnTo>
                      <a:pt x="90" y="472"/>
                    </a:lnTo>
                    <a:lnTo>
                      <a:pt x="105" y="475"/>
                    </a:lnTo>
                    <a:lnTo>
                      <a:pt x="121" y="476"/>
                    </a:lnTo>
                    <a:lnTo>
                      <a:pt x="138" y="475"/>
                    </a:lnTo>
                    <a:lnTo>
                      <a:pt x="154" y="472"/>
                    </a:lnTo>
                    <a:lnTo>
                      <a:pt x="170" y="470"/>
                    </a:lnTo>
                    <a:lnTo>
                      <a:pt x="200" y="460"/>
                    </a:lnTo>
                    <a:lnTo>
                      <a:pt x="200" y="460"/>
                    </a:lnTo>
                    <a:lnTo>
                      <a:pt x="236" y="448"/>
                    </a:lnTo>
                    <a:lnTo>
                      <a:pt x="271" y="433"/>
                    </a:lnTo>
                    <a:lnTo>
                      <a:pt x="340" y="401"/>
                    </a:lnTo>
                    <a:lnTo>
                      <a:pt x="340" y="401"/>
                    </a:lnTo>
                    <a:lnTo>
                      <a:pt x="366" y="389"/>
                    </a:lnTo>
                    <a:lnTo>
                      <a:pt x="379" y="383"/>
                    </a:lnTo>
                    <a:lnTo>
                      <a:pt x="393" y="379"/>
                    </a:lnTo>
                    <a:lnTo>
                      <a:pt x="393" y="379"/>
                    </a:lnTo>
                    <a:lnTo>
                      <a:pt x="425" y="370"/>
                    </a:lnTo>
                    <a:lnTo>
                      <a:pt x="457" y="359"/>
                    </a:lnTo>
                    <a:lnTo>
                      <a:pt x="457" y="359"/>
                    </a:lnTo>
                    <a:lnTo>
                      <a:pt x="470" y="354"/>
                    </a:lnTo>
                    <a:lnTo>
                      <a:pt x="484" y="347"/>
                    </a:lnTo>
                    <a:lnTo>
                      <a:pt x="498" y="339"/>
                    </a:lnTo>
                    <a:lnTo>
                      <a:pt x="511" y="329"/>
                    </a:lnTo>
                    <a:lnTo>
                      <a:pt x="524" y="318"/>
                    </a:lnTo>
                    <a:lnTo>
                      <a:pt x="528" y="313"/>
                    </a:lnTo>
                    <a:lnTo>
                      <a:pt x="532" y="306"/>
                    </a:lnTo>
                    <a:lnTo>
                      <a:pt x="536" y="300"/>
                    </a:lnTo>
                    <a:lnTo>
                      <a:pt x="537" y="293"/>
                    </a:lnTo>
                    <a:lnTo>
                      <a:pt x="538" y="285"/>
                    </a:lnTo>
                    <a:lnTo>
                      <a:pt x="537" y="278"/>
                    </a:lnTo>
                    <a:lnTo>
                      <a:pt x="537" y="278"/>
                    </a:lnTo>
                    <a:lnTo>
                      <a:pt x="536" y="270"/>
                    </a:lnTo>
                    <a:lnTo>
                      <a:pt x="532" y="262"/>
                    </a:lnTo>
                    <a:lnTo>
                      <a:pt x="524" y="246"/>
                    </a:lnTo>
                    <a:lnTo>
                      <a:pt x="513" y="231"/>
                    </a:lnTo>
                    <a:lnTo>
                      <a:pt x="502" y="217"/>
                    </a:lnTo>
                    <a:lnTo>
                      <a:pt x="502" y="217"/>
                    </a:lnTo>
                    <a:lnTo>
                      <a:pt x="453" y="158"/>
                    </a:lnTo>
                    <a:lnTo>
                      <a:pt x="453" y="158"/>
                    </a:lnTo>
                    <a:lnTo>
                      <a:pt x="422" y="117"/>
                    </a:lnTo>
                    <a:lnTo>
                      <a:pt x="391" y="77"/>
                    </a:lnTo>
                    <a:lnTo>
                      <a:pt x="376" y="57"/>
                    </a:lnTo>
                    <a:lnTo>
                      <a:pt x="360" y="36"/>
                    </a:lnTo>
                    <a:lnTo>
                      <a:pt x="343" y="19"/>
                    </a:lnTo>
                    <a:lnTo>
                      <a:pt x="324" y="1"/>
                    </a:lnTo>
                    <a:lnTo>
                      <a:pt x="324" y="1"/>
                    </a:lnTo>
                    <a:lnTo>
                      <a:pt x="321" y="0"/>
                    </a:lnTo>
                    <a:lnTo>
                      <a:pt x="318" y="1"/>
                    </a:lnTo>
                    <a:lnTo>
                      <a:pt x="317" y="4"/>
                    </a:lnTo>
                    <a:lnTo>
                      <a:pt x="318" y="7"/>
                    </a:lnTo>
                    <a:lnTo>
                      <a:pt x="318" y="7"/>
                    </a:lnTo>
                    <a:lnTo>
                      <a:pt x="337" y="24"/>
                    </a:lnTo>
                    <a:lnTo>
                      <a:pt x="355" y="44"/>
                    </a:lnTo>
                    <a:lnTo>
                      <a:pt x="372" y="65"/>
                    </a:lnTo>
                    <a:lnTo>
                      <a:pt x="389" y="85"/>
                    </a:lnTo>
                    <a:lnTo>
                      <a:pt x="420" y="128"/>
                    </a:lnTo>
                    <a:lnTo>
                      <a:pt x="452" y="170"/>
                    </a:lnTo>
                    <a:lnTo>
                      <a:pt x="452" y="170"/>
                    </a:lnTo>
                    <a:lnTo>
                      <a:pt x="478" y="201"/>
                    </a:lnTo>
                    <a:lnTo>
                      <a:pt x="503" y="233"/>
                    </a:lnTo>
                    <a:lnTo>
                      <a:pt x="503" y="233"/>
                    </a:lnTo>
                    <a:lnTo>
                      <a:pt x="516" y="250"/>
                    </a:lnTo>
                    <a:lnTo>
                      <a:pt x="525" y="266"/>
                    </a:lnTo>
                    <a:lnTo>
                      <a:pt x="525" y="266"/>
                    </a:lnTo>
                    <a:lnTo>
                      <a:pt x="528" y="275"/>
                    </a:lnTo>
                    <a:lnTo>
                      <a:pt x="529" y="285"/>
                    </a:lnTo>
                    <a:lnTo>
                      <a:pt x="528" y="293"/>
                    </a:lnTo>
                    <a:lnTo>
                      <a:pt x="524" y="302"/>
                    </a:lnTo>
                    <a:lnTo>
                      <a:pt x="524" y="302"/>
                    </a:lnTo>
                    <a:lnTo>
                      <a:pt x="520" y="310"/>
                    </a:lnTo>
                    <a:lnTo>
                      <a:pt x="513" y="317"/>
                    </a:lnTo>
                    <a:lnTo>
                      <a:pt x="506" y="324"/>
                    </a:lnTo>
                    <a:lnTo>
                      <a:pt x="499" y="329"/>
                    </a:lnTo>
                    <a:lnTo>
                      <a:pt x="482" y="339"/>
                    </a:lnTo>
                    <a:lnTo>
                      <a:pt x="466" y="347"/>
                    </a:lnTo>
                    <a:lnTo>
                      <a:pt x="466" y="347"/>
                    </a:lnTo>
                    <a:lnTo>
                      <a:pt x="448" y="354"/>
                    </a:lnTo>
                    <a:lnTo>
                      <a:pt x="430" y="359"/>
                    </a:lnTo>
                    <a:lnTo>
                      <a:pt x="395" y="370"/>
                    </a:lnTo>
                    <a:lnTo>
                      <a:pt x="395" y="370"/>
                    </a:lnTo>
                    <a:lnTo>
                      <a:pt x="379" y="375"/>
                    </a:lnTo>
                    <a:lnTo>
                      <a:pt x="364" y="381"/>
                    </a:lnTo>
                    <a:lnTo>
                      <a:pt x="336" y="394"/>
                    </a:lnTo>
                    <a:lnTo>
                      <a:pt x="278" y="421"/>
                    </a:lnTo>
                    <a:lnTo>
                      <a:pt x="278" y="421"/>
                    </a:lnTo>
                    <a:lnTo>
                      <a:pt x="247" y="435"/>
                    </a:lnTo>
                    <a:lnTo>
                      <a:pt x="217" y="447"/>
                    </a:lnTo>
                    <a:lnTo>
                      <a:pt x="186" y="456"/>
                    </a:lnTo>
                    <a:lnTo>
                      <a:pt x="154" y="464"/>
                    </a:lnTo>
                    <a:lnTo>
                      <a:pt x="154" y="464"/>
                    </a:lnTo>
                    <a:lnTo>
                      <a:pt x="142" y="466"/>
                    </a:lnTo>
                    <a:lnTo>
                      <a:pt x="128" y="467"/>
                    </a:lnTo>
                    <a:lnTo>
                      <a:pt x="113" y="467"/>
                    </a:lnTo>
                    <a:lnTo>
                      <a:pt x="101" y="466"/>
                    </a:lnTo>
                    <a:lnTo>
                      <a:pt x="88" y="463"/>
                    </a:lnTo>
                    <a:lnTo>
                      <a:pt x="75" y="457"/>
                    </a:lnTo>
                    <a:lnTo>
                      <a:pt x="65" y="449"/>
                    </a:lnTo>
                    <a:lnTo>
                      <a:pt x="57" y="439"/>
                    </a:lnTo>
                    <a:lnTo>
                      <a:pt x="57" y="439"/>
                    </a:lnTo>
                    <a:lnTo>
                      <a:pt x="51" y="430"/>
                    </a:lnTo>
                    <a:lnTo>
                      <a:pt x="48" y="422"/>
                    </a:lnTo>
                    <a:lnTo>
                      <a:pt x="43" y="406"/>
                    </a:lnTo>
                    <a:lnTo>
                      <a:pt x="39" y="387"/>
                    </a:lnTo>
                    <a:lnTo>
                      <a:pt x="38" y="370"/>
                    </a:lnTo>
                    <a:lnTo>
                      <a:pt x="38" y="370"/>
                    </a:lnTo>
                    <a:lnTo>
                      <a:pt x="35" y="348"/>
                    </a:lnTo>
                    <a:lnTo>
                      <a:pt x="35" y="327"/>
                    </a:lnTo>
                    <a:lnTo>
                      <a:pt x="35" y="285"/>
                    </a:lnTo>
                    <a:lnTo>
                      <a:pt x="35" y="285"/>
                    </a:lnTo>
                    <a:lnTo>
                      <a:pt x="34" y="246"/>
                    </a:lnTo>
                    <a:lnTo>
                      <a:pt x="34" y="225"/>
                    </a:lnTo>
                    <a:lnTo>
                      <a:pt x="31" y="205"/>
                    </a:lnTo>
                    <a:lnTo>
                      <a:pt x="28" y="186"/>
                    </a:lnTo>
                    <a:lnTo>
                      <a:pt x="23" y="167"/>
                    </a:lnTo>
                    <a:lnTo>
                      <a:pt x="16" y="148"/>
                    </a:lnTo>
                    <a:lnTo>
                      <a:pt x="7" y="131"/>
                    </a:lnTo>
                    <a:lnTo>
                      <a:pt x="7" y="131"/>
                    </a:lnTo>
                    <a:lnTo>
                      <a:pt x="4" y="129"/>
                    </a:lnTo>
                    <a:lnTo>
                      <a:pt x="1" y="129"/>
                    </a:lnTo>
                    <a:lnTo>
                      <a:pt x="0" y="132"/>
                    </a:lnTo>
                    <a:lnTo>
                      <a:pt x="0" y="13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08"/>
              <p:cNvSpPr/>
              <p:nvPr/>
            </p:nvSpPr>
            <p:spPr bwMode="auto">
              <a:xfrm>
                <a:off x="5050446" y="1114192"/>
                <a:ext cx="523580" cy="888557"/>
              </a:xfrm>
              <a:custGeom>
                <a:avLst/>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09"/>
              <p:cNvSpPr/>
              <p:nvPr/>
            </p:nvSpPr>
            <p:spPr bwMode="auto">
              <a:xfrm>
                <a:off x="5050446" y="1114192"/>
                <a:ext cx="523580" cy="888557"/>
              </a:xfrm>
              <a:custGeom>
                <a:avLst/>
                <a:gdLst>
                  <a:gd name="T0" fmla="*/ 2 w 274"/>
                  <a:gd name="T1" fmla="*/ 7 h 465"/>
                  <a:gd name="T2" fmla="*/ 2 w 274"/>
                  <a:gd name="T3" fmla="*/ 7 h 465"/>
                  <a:gd name="T4" fmla="*/ 15 w 274"/>
                  <a:gd name="T5" fmla="*/ 15 h 465"/>
                  <a:gd name="T6" fmla="*/ 27 w 274"/>
                  <a:gd name="T7" fmla="*/ 23 h 465"/>
                  <a:gd name="T8" fmla="*/ 40 w 274"/>
                  <a:gd name="T9" fmla="*/ 34 h 465"/>
                  <a:gd name="T10" fmla="*/ 50 w 274"/>
                  <a:gd name="T11" fmla="*/ 45 h 465"/>
                  <a:gd name="T12" fmla="*/ 71 w 274"/>
                  <a:gd name="T13" fmla="*/ 68 h 465"/>
                  <a:gd name="T14" fmla="*/ 90 w 274"/>
                  <a:gd name="T15" fmla="*/ 92 h 465"/>
                  <a:gd name="T16" fmla="*/ 90 w 274"/>
                  <a:gd name="T17" fmla="*/ 92 h 465"/>
                  <a:gd name="T18" fmla="*/ 111 w 274"/>
                  <a:gd name="T19" fmla="*/ 119 h 465"/>
                  <a:gd name="T20" fmla="*/ 133 w 274"/>
                  <a:gd name="T21" fmla="*/ 147 h 465"/>
                  <a:gd name="T22" fmla="*/ 175 w 274"/>
                  <a:gd name="T23" fmla="*/ 205 h 465"/>
                  <a:gd name="T24" fmla="*/ 175 w 274"/>
                  <a:gd name="T25" fmla="*/ 205 h 465"/>
                  <a:gd name="T26" fmla="*/ 196 w 274"/>
                  <a:gd name="T27" fmla="*/ 232 h 465"/>
                  <a:gd name="T28" fmla="*/ 216 w 274"/>
                  <a:gd name="T29" fmla="*/ 259 h 465"/>
                  <a:gd name="T30" fmla="*/ 226 w 274"/>
                  <a:gd name="T31" fmla="*/ 273 h 465"/>
                  <a:gd name="T32" fmla="*/ 235 w 274"/>
                  <a:gd name="T33" fmla="*/ 288 h 465"/>
                  <a:gd name="T34" fmla="*/ 243 w 274"/>
                  <a:gd name="T35" fmla="*/ 303 h 465"/>
                  <a:gd name="T36" fmla="*/ 250 w 274"/>
                  <a:gd name="T37" fmla="*/ 319 h 465"/>
                  <a:gd name="T38" fmla="*/ 250 w 274"/>
                  <a:gd name="T39" fmla="*/ 319 h 465"/>
                  <a:gd name="T40" fmla="*/ 256 w 274"/>
                  <a:gd name="T41" fmla="*/ 336 h 465"/>
                  <a:gd name="T42" fmla="*/ 260 w 274"/>
                  <a:gd name="T43" fmla="*/ 354 h 465"/>
                  <a:gd name="T44" fmla="*/ 262 w 274"/>
                  <a:gd name="T45" fmla="*/ 371 h 465"/>
                  <a:gd name="T46" fmla="*/ 265 w 274"/>
                  <a:gd name="T47" fmla="*/ 389 h 465"/>
                  <a:gd name="T48" fmla="*/ 266 w 274"/>
                  <a:gd name="T49" fmla="*/ 425 h 465"/>
                  <a:gd name="T50" fmla="*/ 265 w 274"/>
                  <a:gd name="T51" fmla="*/ 461 h 465"/>
                  <a:gd name="T52" fmla="*/ 265 w 274"/>
                  <a:gd name="T53" fmla="*/ 461 h 465"/>
                  <a:gd name="T54" fmla="*/ 266 w 274"/>
                  <a:gd name="T55" fmla="*/ 463 h 465"/>
                  <a:gd name="T56" fmla="*/ 269 w 274"/>
                  <a:gd name="T57" fmla="*/ 465 h 465"/>
                  <a:gd name="T58" fmla="*/ 272 w 274"/>
                  <a:gd name="T59" fmla="*/ 463 h 465"/>
                  <a:gd name="T60" fmla="*/ 273 w 274"/>
                  <a:gd name="T61" fmla="*/ 461 h 465"/>
                  <a:gd name="T62" fmla="*/ 273 w 274"/>
                  <a:gd name="T63" fmla="*/ 461 h 465"/>
                  <a:gd name="T64" fmla="*/ 274 w 274"/>
                  <a:gd name="T65" fmla="*/ 425 h 465"/>
                  <a:gd name="T66" fmla="*/ 273 w 274"/>
                  <a:gd name="T67" fmla="*/ 390 h 465"/>
                  <a:gd name="T68" fmla="*/ 270 w 274"/>
                  <a:gd name="T69" fmla="*/ 373 h 465"/>
                  <a:gd name="T70" fmla="*/ 268 w 274"/>
                  <a:gd name="T71" fmla="*/ 355 h 465"/>
                  <a:gd name="T72" fmla="*/ 264 w 274"/>
                  <a:gd name="T73" fmla="*/ 338 h 465"/>
                  <a:gd name="T74" fmla="*/ 260 w 274"/>
                  <a:gd name="T75" fmla="*/ 320 h 465"/>
                  <a:gd name="T76" fmla="*/ 260 w 274"/>
                  <a:gd name="T77" fmla="*/ 320 h 465"/>
                  <a:gd name="T78" fmla="*/ 253 w 274"/>
                  <a:gd name="T79" fmla="*/ 304 h 465"/>
                  <a:gd name="T80" fmla="*/ 245 w 274"/>
                  <a:gd name="T81" fmla="*/ 288 h 465"/>
                  <a:gd name="T82" fmla="*/ 237 w 274"/>
                  <a:gd name="T83" fmla="*/ 274 h 465"/>
                  <a:gd name="T84" fmla="*/ 227 w 274"/>
                  <a:gd name="T85" fmla="*/ 259 h 465"/>
                  <a:gd name="T86" fmla="*/ 206 w 274"/>
                  <a:gd name="T87" fmla="*/ 232 h 465"/>
                  <a:gd name="T88" fmla="*/ 184 w 274"/>
                  <a:gd name="T89" fmla="*/ 205 h 465"/>
                  <a:gd name="T90" fmla="*/ 184 w 274"/>
                  <a:gd name="T91" fmla="*/ 205 h 465"/>
                  <a:gd name="T92" fmla="*/ 162 w 274"/>
                  <a:gd name="T93" fmla="*/ 176 h 465"/>
                  <a:gd name="T94" fmla="*/ 141 w 274"/>
                  <a:gd name="T95" fmla="*/ 147 h 465"/>
                  <a:gd name="T96" fmla="*/ 119 w 274"/>
                  <a:gd name="T97" fmla="*/ 118 h 465"/>
                  <a:gd name="T98" fmla="*/ 98 w 274"/>
                  <a:gd name="T99" fmla="*/ 89 h 465"/>
                  <a:gd name="T100" fmla="*/ 98 w 274"/>
                  <a:gd name="T101" fmla="*/ 89 h 465"/>
                  <a:gd name="T102" fmla="*/ 79 w 274"/>
                  <a:gd name="T103" fmla="*/ 64 h 465"/>
                  <a:gd name="T104" fmla="*/ 57 w 274"/>
                  <a:gd name="T105" fmla="*/ 39 h 465"/>
                  <a:gd name="T106" fmla="*/ 45 w 274"/>
                  <a:gd name="T107" fmla="*/ 27 h 465"/>
                  <a:gd name="T108" fmla="*/ 33 w 274"/>
                  <a:gd name="T109" fmla="*/ 18 h 465"/>
                  <a:gd name="T110" fmla="*/ 19 w 274"/>
                  <a:gd name="T111" fmla="*/ 8 h 465"/>
                  <a:gd name="T112" fmla="*/ 6 w 274"/>
                  <a:gd name="T113" fmla="*/ 0 h 465"/>
                  <a:gd name="T114" fmla="*/ 6 w 274"/>
                  <a:gd name="T115" fmla="*/ 0 h 465"/>
                  <a:gd name="T116" fmla="*/ 3 w 274"/>
                  <a:gd name="T117" fmla="*/ 0 h 465"/>
                  <a:gd name="T118" fmla="*/ 0 w 274"/>
                  <a:gd name="T119" fmla="*/ 2 h 465"/>
                  <a:gd name="T120" fmla="*/ 0 w 274"/>
                  <a:gd name="T121" fmla="*/ 4 h 465"/>
                  <a:gd name="T122" fmla="*/ 2 w 274"/>
                  <a:gd name="T123" fmla="*/ 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5">
                    <a:moveTo>
                      <a:pt x="2" y="7"/>
                    </a:moveTo>
                    <a:lnTo>
                      <a:pt x="2" y="7"/>
                    </a:lnTo>
                    <a:lnTo>
                      <a:pt x="15" y="15"/>
                    </a:lnTo>
                    <a:lnTo>
                      <a:pt x="27" y="23"/>
                    </a:lnTo>
                    <a:lnTo>
                      <a:pt x="40" y="34"/>
                    </a:lnTo>
                    <a:lnTo>
                      <a:pt x="50" y="45"/>
                    </a:lnTo>
                    <a:lnTo>
                      <a:pt x="71" y="68"/>
                    </a:lnTo>
                    <a:lnTo>
                      <a:pt x="90" y="92"/>
                    </a:lnTo>
                    <a:lnTo>
                      <a:pt x="90" y="92"/>
                    </a:lnTo>
                    <a:lnTo>
                      <a:pt x="111" y="119"/>
                    </a:lnTo>
                    <a:lnTo>
                      <a:pt x="133" y="147"/>
                    </a:lnTo>
                    <a:lnTo>
                      <a:pt x="175" y="205"/>
                    </a:lnTo>
                    <a:lnTo>
                      <a:pt x="175" y="205"/>
                    </a:lnTo>
                    <a:lnTo>
                      <a:pt x="196" y="232"/>
                    </a:lnTo>
                    <a:lnTo>
                      <a:pt x="216" y="259"/>
                    </a:lnTo>
                    <a:lnTo>
                      <a:pt x="226" y="273"/>
                    </a:lnTo>
                    <a:lnTo>
                      <a:pt x="235" y="288"/>
                    </a:lnTo>
                    <a:lnTo>
                      <a:pt x="243" y="303"/>
                    </a:lnTo>
                    <a:lnTo>
                      <a:pt x="250" y="319"/>
                    </a:lnTo>
                    <a:lnTo>
                      <a:pt x="250" y="319"/>
                    </a:lnTo>
                    <a:lnTo>
                      <a:pt x="256" y="336"/>
                    </a:lnTo>
                    <a:lnTo>
                      <a:pt x="260" y="354"/>
                    </a:lnTo>
                    <a:lnTo>
                      <a:pt x="262" y="371"/>
                    </a:lnTo>
                    <a:lnTo>
                      <a:pt x="265" y="389"/>
                    </a:lnTo>
                    <a:lnTo>
                      <a:pt x="266" y="425"/>
                    </a:lnTo>
                    <a:lnTo>
                      <a:pt x="265" y="461"/>
                    </a:lnTo>
                    <a:lnTo>
                      <a:pt x="265" y="461"/>
                    </a:lnTo>
                    <a:lnTo>
                      <a:pt x="266" y="463"/>
                    </a:lnTo>
                    <a:lnTo>
                      <a:pt x="269" y="465"/>
                    </a:lnTo>
                    <a:lnTo>
                      <a:pt x="272" y="463"/>
                    </a:lnTo>
                    <a:lnTo>
                      <a:pt x="273" y="461"/>
                    </a:lnTo>
                    <a:lnTo>
                      <a:pt x="273" y="461"/>
                    </a:lnTo>
                    <a:lnTo>
                      <a:pt x="274" y="425"/>
                    </a:lnTo>
                    <a:lnTo>
                      <a:pt x="273" y="390"/>
                    </a:lnTo>
                    <a:lnTo>
                      <a:pt x="270" y="373"/>
                    </a:lnTo>
                    <a:lnTo>
                      <a:pt x="268" y="355"/>
                    </a:lnTo>
                    <a:lnTo>
                      <a:pt x="264" y="338"/>
                    </a:lnTo>
                    <a:lnTo>
                      <a:pt x="260" y="320"/>
                    </a:lnTo>
                    <a:lnTo>
                      <a:pt x="260" y="320"/>
                    </a:lnTo>
                    <a:lnTo>
                      <a:pt x="253" y="304"/>
                    </a:lnTo>
                    <a:lnTo>
                      <a:pt x="245" y="288"/>
                    </a:lnTo>
                    <a:lnTo>
                      <a:pt x="237" y="274"/>
                    </a:lnTo>
                    <a:lnTo>
                      <a:pt x="227" y="259"/>
                    </a:lnTo>
                    <a:lnTo>
                      <a:pt x="206" y="232"/>
                    </a:lnTo>
                    <a:lnTo>
                      <a:pt x="184" y="205"/>
                    </a:lnTo>
                    <a:lnTo>
                      <a:pt x="184" y="205"/>
                    </a:lnTo>
                    <a:lnTo>
                      <a:pt x="162" y="176"/>
                    </a:lnTo>
                    <a:lnTo>
                      <a:pt x="141" y="147"/>
                    </a:lnTo>
                    <a:lnTo>
                      <a:pt x="119" y="118"/>
                    </a:lnTo>
                    <a:lnTo>
                      <a:pt x="98" y="89"/>
                    </a:lnTo>
                    <a:lnTo>
                      <a:pt x="98" y="89"/>
                    </a:lnTo>
                    <a:lnTo>
                      <a:pt x="79" y="64"/>
                    </a:lnTo>
                    <a:lnTo>
                      <a:pt x="57" y="39"/>
                    </a:lnTo>
                    <a:lnTo>
                      <a:pt x="45" y="27"/>
                    </a:lnTo>
                    <a:lnTo>
                      <a:pt x="33" y="18"/>
                    </a:lnTo>
                    <a:lnTo>
                      <a:pt x="19" y="8"/>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10"/>
              <p:cNvSpPr/>
              <p:nvPr/>
            </p:nvSpPr>
            <p:spPr bwMode="auto">
              <a:xfrm>
                <a:off x="4465719" y="1620574"/>
                <a:ext cx="185355" cy="701291"/>
              </a:xfrm>
              <a:custGeom>
                <a:avLst/>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11"/>
              <p:cNvSpPr/>
              <p:nvPr/>
            </p:nvSpPr>
            <p:spPr bwMode="auto">
              <a:xfrm>
                <a:off x="4465719" y="1620574"/>
                <a:ext cx="185355" cy="701291"/>
              </a:xfrm>
              <a:custGeom>
                <a:avLst/>
                <a:gdLst>
                  <a:gd name="T0" fmla="*/ 0 w 97"/>
                  <a:gd name="T1" fmla="*/ 4 h 367"/>
                  <a:gd name="T2" fmla="*/ 11 w 97"/>
                  <a:gd name="T3" fmla="*/ 52 h 367"/>
                  <a:gd name="T4" fmla="*/ 13 w 97"/>
                  <a:gd name="T5" fmla="*/ 102 h 367"/>
                  <a:gd name="T6" fmla="*/ 12 w 97"/>
                  <a:gd name="T7" fmla="*/ 177 h 367"/>
                  <a:gd name="T8" fmla="*/ 12 w 97"/>
                  <a:gd name="T9" fmla="*/ 201 h 367"/>
                  <a:gd name="T10" fmla="*/ 16 w 97"/>
                  <a:gd name="T11" fmla="*/ 247 h 367"/>
                  <a:gd name="T12" fmla="*/ 28 w 97"/>
                  <a:gd name="T13" fmla="*/ 291 h 367"/>
                  <a:gd name="T14" fmla="*/ 34 w 97"/>
                  <a:gd name="T15" fmla="*/ 302 h 367"/>
                  <a:gd name="T16" fmla="*/ 47 w 97"/>
                  <a:gd name="T17" fmla="*/ 324 h 367"/>
                  <a:gd name="T18" fmla="*/ 62 w 97"/>
                  <a:gd name="T19" fmla="*/ 341 h 367"/>
                  <a:gd name="T20" fmla="*/ 92 w 97"/>
                  <a:gd name="T21" fmla="*/ 366 h 367"/>
                  <a:gd name="T22" fmla="*/ 93 w 97"/>
                  <a:gd name="T23" fmla="*/ 367 h 367"/>
                  <a:gd name="T24" fmla="*/ 97 w 97"/>
                  <a:gd name="T25" fmla="*/ 364 h 367"/>
                  <a:gd name="T26" fmla="*/ 97 w 97"/>
                  <a:gd name="T27" fmla="*/ 362 h 367"/>
                  <a:gd name="T28" fmla="*/ 85 w 97"/>
                  <a:gd name="T29" fmla="*/ 312 h 367"/>
                  <a:gd name="T30" fmla="*/ 78 w 97"/>
                  <a:gd name="T31" fmla="*/ 260 h 367"/>
                  <a:gd name="T32" fmla="*/ 77 w 97"/>
                  <a:gd name="T33" fmla="*/ 209 h 367"/>
                  <a:gd name="T34" fmla="*/ 77 w 97"/>
                  <a:gd name="T35" fmla="*/ 158 h 367"/>
                  <a:gd name="T36" fmla="*/ 72 w 97"/>
                  <a:gd name="T37" fmla="*/ 106 h 367"/>
                  <a:gd name="T38" fmla="*/ 66 w 97"/>
                  <a:gd name="T39" fmla="*/ 84 h 367"/>
                  <a:gd name="T40" fmla="*/ 55 w 97"/>
                  <a:gd name="T41" fmla="*/ 59 h 367"/>
                  <a:gd name="T42" fmla="*/ 46 w 97"/>
                  <a:gd name="T43" fmla="*/ 43 h 367"/>
                  <a:gd name="T44" fmla="*/ 22 w 97"/>
                  <a:gd name="T45" fmla="*/ 13 h 367"/>
                  <a:gd name="T46" fmla="*/ 7 w 97"/>
                  <a:gd name="T47" fmla="*/ 0 h 367"/>
                  <a:gd name="T48" fmla="*/ 1 w 97"/>
                  <a:gd name="T49" fmla="*/ 1 h 367"/>
                  <a:gd name="T50" fmla="*/ 1 w 97"/>
                  <a:gd name="T51" fmla="*/ 7 h 367"/>
                  <a:gd name="T52" fmla="*/ 16 w 97"/>
                  <a:gd name="T53" fmla="*/ 20 h 367"/>
                  <a:gd name="T54" fmla="*/ 40 w 97"/>
                  <a:gd name="T55" fmla="*/ 50 h 367"/>
                  <a:gd name="T56" fmla="*/ 50 w 97"/>
                  <a:gd name="T57" fmla="*/ 67 h 367"/>
                  <a:gd name="T58" fmla="*/ 61 w 97"/>
                  <a:gd name="T59" fmla="*/ 92 h 367"/>
                  <a:gd name="T60" fmla="*/ 66 w 97"/>
                  <a:gd name="T61" fmla="*/ 119 h 367"/>
                  <a:gd name="T62" fmla="*/ 69 w 97"/>
                  <a:gd name="T63" fmla="*/ 171 h 367"/>
                  <a:gd name="T64" fmla="*/ 69 w 97"/>
                  <a:gd name="T65" fmla="*/ 220 h 367"/>
                  <a:gd name="T66" fmla="*/ 74 w 97"/>
                  <a:gd name="T67" fmla="*/ 293 h 367"/>
                  <a:gd name="T68" fmla="*/ 82 w 97"/>
                  <a:gd name="T69" fmla="*/ 340 h 367"/>
                  <a:gd name="T70" fmla="*/ 89 w 97"/>
                  <a:gd name="T71" fmla="*/ 363 h 367"/>
                  <a:gd name="T72" fmla="*/ 96 w 97"/>
                  <a:gd name="T73" fmla="*/ 359 h 367"/>
                  <a:gd name="T74" fmla="*/ 74 w 97"/>
                  <a:gd name="T75" fmla="*/ 343 h 367"/>
                  <a:gd name="T76" fmla="*/ 58 w 97"/>
                  <a:gd name="T77" fmla="*/ 324 h 367"/>
                  <a:gd name="T78" fmla="*/ 43 w 97"/>
                  <a:gd name="T79" fmla="*/ 302 h 367"/>
                  <a:gd name="T80" fmla="*/ 32 w 97"/>
                  <a:gd name="T81" fmla="*/ 279 h 367"/>
                  <a:gd name="T82" fmla="*/ 26 w 97"/>
                  <a:gd name="T83" fmla="*/ 256 h 367"/>
                  <a:gd name="T84" fmla="*/ 20 w 97"/>
                  <a:gd name="T85" fmla="*/ 210 h 367"/>
                  <a:gd name="T86" fmla="*/ 20 w 97"/>
                  <a:gd name="T87" fmla="*/ 187 h 367"/>
                  <a:gd name="T88" fmla="*/ 22 w 97"/>
                  <a:gd name="T89" fmla="*/ 94 h 367"/>
                  <a:gd name="T90" fmla="*/ 19 w 97"/>
                  <a:gd name="T91" fmla="*/ 47 h 367"/>
                  <a:gd name="T92" fmla="*/ 8 w 97"/>
                  <a:gd name="T93" fmla="*/ 3 h 367"/>
                  <a:gd name="T94" fmla="*/ 5 w 97"/>
                  <a:gd name="T95" fmla="*/ 0 h 367"/>
                  <a:gd name="T96" fmla="*/ 0 w 97"/>
                  <a:gd name="T97" fmla="*/ 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367">
                    <a:moveTo>
                      <a:pt x="0" y="4"/>
                    </a:moveTo>
                    <a:lnTo>
                      <a:pt x="0" y="4"/>
                    </a:lnTo>
                    <a:lnTo>
                      <a:pt x="7" y="28"/>
                    </a:lnTo>
                    <a:lnTo>
                      <a:pt x="11" y="52"/>
                    </a:lnTo>
                    <a:lnTo>
                      <a:pt x="13" y="77"/>
                    </a:lnTo>
                    <a:lnTo>
                      <a:pt x="13" y="102"/>
                    </a:lnTo>
                    <a:lnTo>
                      <a:pt x="12" y="152"/>
                    </a:lnTo>
                    <a:lnTo>
                      <a:pt x="12" y="177"/>
                    </a:lnTo>
                    <a:lnTo>
                      <a:pt x="12" y="201"/>
                    </a:lnTo>
                    <a:lnTo>
                      <a:pt x="12" y="201"/>
                    </a:lnTo>
                    <a:lnTo>
                      <a:pt x="13" y="224"/>
                    </a:lnTo>
                    <a:lnTo>
                      <a:pt x="16" y="247"/>
                    </a:lnTo>
                    <a:lnTo>
                      <a:pt x="22" y="270"/>
                    </a:lnTo>
                    <a:lnTo>
                      <a:pt x="28" y="291"/>
                    </a:lnTo>
                    <a:lnTo>
                      <a:pt x="28" y="291"/>
                    </a:lnTo>
                    <a:lnTo>
                      <a:pt x="34" y="302"/>
                    </a:lnTo>
                    <a:lnTo>
                      <a:pt x="40" y="313"/>
                    </a:lnTo>
                    <a:lnTo>
                      <a:pt x="47" y="324"/>
                    </a:lnTo>
                    <a:lnTo>
                      <a:pt x="54" y="333"/>
                    </a:lnTo>
                    <a:lnTo>
                      <a:pt x="62" y="341"/>
                    </a:lnTo>
                    <a:lnTo>
                      <a:pt x="72" y="351"/>
                    </a:lnTo>
                    <a:lnTo>
                      <a:pt x="92" y="366"/>
                    </a:lnTo>
                    <a:lnTo>
                      <a:pt x="92" y="366"/>
                    </a:lnTo>
                    <a:lnTo>
                      <a:pt x="93" y="367"/>
                    </a:lnTo>
                    <a:lnTo>
                      <a:pt x="96" y="366"/>
                    </a:lnTo>
                    <a:lnTo>
                      <a:pt x="97" y="364"/>
                    </a:lnTo>
                    <a:lnTo>
                      <a:pt x="97" y="362"/>
                    </a:lnTo>
                    <a:lnTo>
                      <a:pt x="97" y="362"/>
                    </a:lnTo>
                    <a:lnTo>
                      <a:pt x="90" y="337"/>
                    </a:lnTo>
                    <a:lnTo>
                      <a:pt x="85" y="312"/>
                    </a:lnTo>
                    <a:lnTo>
                      <a:pt x="81" y="286"/>
                    </a:lnTo>
                    <a:lnTo>
                      <a:pt x="78" y="260"/>
                    </a:lnTo>
                    <a:lnTo>
                      <a:pt x="77" y="235"/>
                    </a:lnTo>
                    <a:lnTo>
                      <a:pt x="77" y="209"/>
                    </a:lnTo>
                    <a:lnTo>
                      <a:pt x="77" y="158"/>
                    </a:lnTo>
                    <a:lnTo>
                      <a:pt x="77" y="158"/>
                    </a:lnTo>
                    <a:lnTo>
                      <a:pt x="76" y="132"/>
                    </a:lnTo>
                    <a:lnTo>
                      <a:pt x="72" y="106"/>
                    </a:lnTo>
                    <a:lnTo>
                      <a:pt x="69" y="94"/>
                    </a:lnTo>
                    <a:lnTo>
                      <a:pt x="66" y="84"/>
                    </a:lnTo>
                    <a:lnTo>
                      <a:pt x="61" y="71"/>
                    </a:lnTo>
                    <a:lnTo>
                      <a:pt x="55" y="59"/>
                    </a:lnTo>
                    <a:lnTo>
                      <a:pt x="55" y="59"/>
                    </a:lnTo>
                    <a:lnTo>
                      <a:pt x="46" y="43"/>
                    </a:lnTo>
                    <a:lnTo>
                      <a:pt x="34" y="28"/>
                    </a:lnTo>
                    <a:lnTo>
                      <a:pt x="22" y="13"/>
                    </a:lnTo>
                    <a:lnTo>
                      <a:pt x="7" y="0"/>
                    </a:lnTo>
                    <a:lnTo>
                      <a:pt x="7" y="0"/>
                    </a:lnTo>
                    <a:lnTo>
                      <a:pt x="4" y="0"/>
                    </a:lnTo>
                    <a:lnTo>
                      <a:pt x="1" y="1"/>
                    </a:lnTo>
                    <a:lnTo>
                      <a:pt x="0" y="4"/>
                    </a:lnTo>
                    <a:lnTo>
                      <a:pt x="1" y="7"/>
                    </a:lnTo>
                    <a:lnTo>
                      <a:pt x="1" y="7"/>
                    </a:lnTo>
                    <a:lnTo>
                      <a:pt x="16" y="20"/>
                    </a:lnTo>
                    <a:lnTo>
                      <a:pt x="28" y="35"/>
                    </a:lnTo>
                    <a:lnTo>
                      <a:pt x="40" y="50"/>
                    </a:lnTo>
                    <a:lnTo>
                      <a:pt x="50" y="67"/>
                    </a:lnTo>
                    <a:lnTo>
                      <a:pt x="50" y="67"/>
                    </a:lnTo>
                    <a:lnTo>
                      <a:pt x="55" y="79"/>
                    </a:lnTo>
                    <a:lnTo>
                      <a:pt x="61" y="92"/>
                    </a:lnTo>
                    <a:lnTo>
                      <a:pt x="63" y="105"/>
                    </a:lnTo>
                    <a:lnTo>
                      <a:pt x="66" y="119"/>
                    </a:lnTo>
                    <a:lnTo>
                      <a:pt x="67" y="144"/>
                    </a:lnTo>
                    <a:lnTo>
                      <a:pt x="69" y="171"/>
                    </a:lnTo>
                    <a:lnTo>
                      <a:pt x="69" y="171"/>
                    </a:lnTo>
                    <a:lnTo>
                      <a:pt x="69" y="220"/>
                    </a:lnTo>
                    <a:lnTo>
                      <a:pt x="72" y="268"/>
                    </a:lnTo>
                    <a:lnTo>
                      <a:pt x="74" y="293"/>
                    </a:lnTo>
                    <a:lnTo>
                      <a:pt x="77" y="317"/>
                    </a:lnTo>
                    <a:lnTo>
                      <a:pt x="82" y="340"/>
                    </a:lnTo>
                    <a:lnTo>
                      <a:pt x="89" y="363"/>
                    </a:lnTo>
                    <a:lnTo>
                      <a:pt x="89" y="363"/>
                    </a:lnTo>
                    <a:lnTo>
                      <a:pt x="96" y="359"/>
                    </a:lnTo>
                    <a:lnTo>
                      <a:pt x="96" y="359"/>
                    </a:lnTo>
                    <a:lnTo>
                      <a:pt x="85" y="351"/>
                    </a:lnTo>
                    <a:lnTo>
                      <a:pt x="74" y="343"/>
                    </a:lnTo>
                    <a:lnTo>
                      <a:pt x="66" y="333"/>
                    </a:lnTo>
                    <a:lnTo>
                      <a:pt x="58" y="324"/>
                    </a:lnTo>
                    <a:lnTo>
                      <a:pt x="50" y="313"/>
                    </a:lnTo>
                    <a:lnTo>
                      <a:pt x="43" y="302"/>
                    </a:lnTo>
                    <a:lnTo>
                      <a:pt x="38" y="291"/>
                    </a:lnTo>
                    <a:lnTo>
                      <a:pt x="32" y="279"/>
                    </a:lnTo>
                    <a:lnTo>
                      <a:pt x="32" y="279"/>
                    </a:lnTo>
                    <a:lnTo>
                      <a:pt x="26" y="256"/>
                    </a:lnTo>
                    <a:lnTo>
                      <a:pt x="22" y="233"/>
                    </a:lnTo>
                    <a:lnTo>
                      <a:pt x="20" y="210"/>
                    </a:lnTo>
                    <a:lnTo>
                      <a:pt x="20" y="187"/>
                    </a:lnTo>
                    <a:lnTo>
                      <a:pt x="20" y="187"/>
                    </a:lnTo>
                    <a:lnTo>
                      <a:pt x="20" y="140"/>
                    </a:lnTo>
                    <a:lnTo>
                      <a:pt x="22" y="94"/>
                    </a:lnTo>
                    <a:lnTo>
                      <a:pt x="20" y="71"/>
                    </a:lnTo>
                    <a:lnTo>
                      <a:pt x="19" y="47"/>
                    </a:lnTo>
                    <a:lnTo>
                      <a:pt x="15" y="25"/>
                    </a:lnTo>
                    <a:lnTo>
                      <a:pt x="8" y="3"/>
                    </a:lnTo>
                    <a:lnTo>
                      <a:pt x="8" y="3"/>
                    </a:lnTo>
                    <a:lnTo>
                      <a:pt x="5" y="0"/>
                    </a:lnTo>
                    <a:lnTo>
                      <a:pt x="3"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12"/>
              <p:cNvSpPr/>
              <p:nvPr/>
            </p:nvSpPr>
            <p:spPr bwMode="auto">
              <a:xfrm>
                <a:off x="4821142" y="1601465"/>
                <a:ext cx="219751" cy="315294"/>
              </a:xfrm>
              <a:custGeom>
                <a:avLst/>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213"/>
              <p:cNvSpPr/>
              <p:nvPr/>
            </p:nvSpPr>
            <p:spPr bwMode="auto">
              <a:xfrm>
                <a:off x="4821142" y="1601465"/>
                <a:ext cx="219751" cy="315294"/>
              </a:xfrm>
              <a:custGeom>
                <a:avLst/>
                <a:gdLst>
                  <a:gd name="T0" fmla="*/ 2 w 115"/>
                  <a:gd name="T1" fmla="*/ 38 h 165"/>
                  <a:gd name="T2" fmla="*/ 23 w 115"/>
                  <a:gd name="T3" fmla="*/ 95 h 165"/>
                  <a:gd name="T4" fmla="*/ 31 w 115"/>
                  <a:gd name="T5" fmla="*/ 112 h 165"/>
                  <a:gd name="T6" fmla="*/ 45 w 115"/>
                  <a:gd name="T7" fmla="*/ 137 h 165"/>
                  <a:gd name="T8" fmla="*/ 57 w 115"/>
                  <a:gd name="T9" fmla="*/ 153 h 165"/>
                  <a:gd name="T10" fmla="*/ 73 w 115"/>
                  <a:gd name="T11" fmla="*/ 164 h 165"/>
                  <a:gd name="T12" fmla="*/ 83 w 115"/>
                  <a:gd name="T13" fmla="*/ 165 h 165"/>
                  <a:gd name="T14" fmla="*/ 96 w 115"/>
                  <a:gd name="T15" fmla="*/ 161 h 165"/>
                  <a:gd name="T16" fmla="*/ 106 w 115"/>
                  <a:gd name="T17" fmla="*/ 150 h 165"/>
                  <a:gd name="T18" fmla="*/ 111 w 115"/>
                  <a:gd name="T19" fmla="*/ 141 h 165"/>
                  <a:gd name="T20" fmla="*/ 115 w 115"/>
                  <a:gd name="T21" fmla="*/ 119 h 165"/>
                  <a:gd name="T22" fmla="*/ 114 w 115"/>
                  <a:gd name="T23" fmla="*/ 108 h 165"/>
                  <a:gd name="T24" fmla="*/ 106 w 115"/>
                  <a:gd name="T25" fmla="*/ 81 h 165"/>
                  <a:gd name="T26" fmla="*/ 83 w 115"/>
                  <a:gd name="T27" fmla="*/ 30 h 165"/>
                  <a:gd name="T28" fmla="*/ 73 w 115"/>
                  <a:gd name="T29" fmla="*/ 3 h 165"/>
                  <a:gd name="T30" fmla="*/ 73 w 115"/>
                  <a:gd name="T31" fmla="*/ 2 h 165"/>
                  <a:gd name="T32" fmla="*/ 68 w 115"/>
                  <a:gd name="T33" fmla="*/ 0 h 165"/>
                  <a:gd name="T34" fmla="*/ 3 w 115"/>
                  <a:gd name="T35" fmla="*/ 34 h 165"/>
                  <a:gd name="T36" fmla="*/ 0 w 115"/>
                  <a:gd name="T37" fmla="*/ 37 h 165"/>
                  <a:gd name="T38" fmla="*/ 4 w 115"/>
                  <a:gd name="T39" fmla="*/ 41 h 165"/>
                  <a:gd name="T40" fmla="*/ 7 w 115"/>
                  <a:gd name="T41" fmla="*/ 41 h 165"/>
                  <a:gd name="T42" fmla="*/ 66 w 115"/>
                  <a:gd name="T43" fmla="*/ 6 h 165"/>
                  <a:gd name="T44" fmla="*/ 69 w 115"/>
                  <a:gd name="T45" fmla="*/ 17 h 165"/>
                  <a:gd name="T46" fmla="*/ 81 w 115"/>
                  <a:gd name="T47" fmla="*/ 48 h 165"/>
                  <a:gd name="T48" fmla="*/ 100 w 115"/>
                  <a:gd name="T49" fmla="*/ 89 h 165"/>
                  <a:gd name="T50" fmla="*/ 104 w 115"/>
                  <a:gd name="T51" fmla="*/ 102 h 165"/>
                  <a:gd name="T52" fmla="*/ 107 w 115"/>
                  <a:gd name="T53" fmla="*/ 125 h 165"/>
                  <a:gd name="T54" fmla="*/ 104 w 115"/>
                  <a:gd name="T55" fmla="*/ 137 h 165"/>
                  <a:gd name="T56" fmla="*/ 100 w 115"/>
                  <a:gd name="T57" fmla="*/ 143 h 165"/>
                  <a:gd name="T58" fmla="*/ 91 w 115"/>
                  <a:gd name="T59" fmla="*/ 154 h 165"/>
                  <a:gd name="T60" fmla="*/ 83 w 115"/>
                  <a:gd name="T61" fmla="*/ 157 h 165"/>
                  <a:gd name="T62" fmla="*/ 79 w 115"/>
                  <a:gd name="T63" fmla="*/ 157 h 165"/>
                  <a:gd name="T64" fmla="*/ 64 w 115"/>
                  <a:gd name="T65" fmla="*/ 149 h 165"/>
                  <a:gd name="T66" fmla="*/ 52 w 115"/>
                  <a:gd name="T67" fmla="*/ 134 h 165"/>
                  <a:gd name="T68" fmla="*/ 35 w 115"/>
                  <a:gd name="T69" fmla="*/ 102 h 165"/>
                  <a:gd name="T70" fmla="*/ 21 w 115"/>
                  <a:gd name="T71" fmla="*/ 69 h 165"/>
                  <a:gd name="T72" fmla="*/ 8 w 115"/>
                  <a:gd name="T73" fmla="*/ 37 h 165"/>
                  <a:gd name="T74" fmla="*/ 3 w 115"/>
                  <a:gd name="T75" fmla="*/ 34 h 165"/>
                  <a:gd name="T76" fmla="*/ 2 w 115"/>
                  <a:gd name="T77" fmla="*/ 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65">
                    <a:moveTo>
                      <a:pt x="2" y="38"/>
                    </a:moveTo>
                    <a:lnTo>
                      <a:pt x="2" y="38"/>
                    </a:lnTo>
                    <a:lnTo>
                      <a:pt x="15" y="76"/>
                    </a:lnTo>
                    <a:lnTo>
                      <a:pt x="23" y="95"/>
                    </a:lnTo>
                    <a:lnTo>
                      <a:pt x="31" y="112"/>
                    </a:lnTo>
                    <a:lnTo>
                      <a:pt x="31" y="112"/>
                    </a:lnTo>
                    <a:lnTo>
                      <a:pt x="39" y="129"/>
                    </a:lnTo>
                    <a:lnTo>
                      <a:pt x="45" y="137"/>
                    </a:lnTo>
                    <a:lnTo>
                      <a:pt x="52" y="146"/>
                    </a:lnTo>
                    <a:lnTo>
                      <a:pt x="57" y="153"/>
                    </a:lnTo>
                    <a:lnTo>
                      <a:pt x="65" y="160"/>
                    </a:lnTo>
                    <a:lnTo>
                      <a:pt x="73" y="164"/>
                    </a:lnTo>
                    <a:lnTo>
                      <a:pt x="83" y="165"/>
                    </a:lnTo>
                    <a:lnTo>
                      <a:pt x="83" y="165"/>
                    </a:lnTo>
                    <a:lnTo>
                      <a:pt x="89" y="164"/>
                    </a:lnTo>
                    <a:lnTo>
                      <a:pt x="96" y="161"/>
                    </a:lnTo>
                    <a:lnTo>
                      <a:pt x="102" y="156"/>
                    </a:lnTo>
                    <a:lnTo>
                      <a:pt x="106" y="150"/>
                    </a:lnTo>
                    <a:lnTo>
                      <a:pt x="106" y="150"/>
                    </a:lnTo>
                    <a:lnTo>
                      <a:pt x="111" y="141"/>
                    </a:lnTo>
                    <a:lnTo>
                      <a:pt x="114" y="130"/>
                    </a:lnTo>
                    <a:lnTo>
                      <a:pt x="115" y="119"/>
                    </a:lnTo>
                    <a:lnTo>
                      <a:pt x="114" y="108"/>
                    </a:lnTo>
                    <a:lnTo>
                      <a:pt x="114" y="108"/>
                    </a:lnTo>
                    <a:lnTo>
                      <a:pt x="110" y="95"/>
                    </a:lnTo>
                    <a:lnTo>
                      <a:pt x="106" y="81"/>
                    </a:lnTo>
                    <a:lnTo>
                      <a:pt x="93" y="56"/>
                    </a:lnTo>
                    <a:lnTo>
                      <a:pt x="83" y="30"/>
                    </a:lnTo>
                    <a:lnTo>
                      <a:pt x="77" y="17"/>
                    </a:lnTo>
                    <a:lnTo>
                      <a:pt x="73" y="3"/>
                    </a:lnTo>
                    <a:lnTo>
                      <a:pt x="73" y="3"/>
                    </a:lnTo>
                    <a:lnTo>
                      <a:pt x="73" y="2"/>
                    </a:lnTo>
                    <a:lnTo>
                      <a:pt x="72" y="0"/>
                    </a:lnTo>
                    <a:lnTo>
                      <a:pt x="68" y="0"/>
                    </a:lnTo>
                    <a:lnTo>
                      <a:pt x="68" y="0"/>
                    </a:lnTo>
                    <a:lnTo>
                      <a:pt x="3" y="34"/>
                    </a:lnTo>
                    <a:lnTo>
                      <a:pt x="3" y="34"/>
                    </a:lnTo>
                    <a:lnTo>
                      <a:pt x="0" y="37"/>
                    </a:lnTo>
                    <a:lnTo>
                      <a:pt x="2" y="40"/>
                    </a:lnTo>
                    <a:lnTo>
                      <a:pt x="4" y="41"/>
                    </a:lnTo>
                    <a:lnTo>
                      <a:pt x="7" y="41"/>
                    </a:lnTo>
                    <a:lnTo>
                      <a:pt x="7" y="41"/>
                    </a:lnTo>
                    <a:lnTo>
                      <a:pt x="72" y="7"/>
                    </a:lnTo>
                    <a:lnTo>
                      <a:pt x="66" y="6"/>
                    </a:lnTo>
                    <a:lnTo>
                      <a:pt x="66" y="6"/>
                    </a:lnTo>
                    <a:lnTo>
                      <a:pt x="69" y="17"/>
                    </a:lnTo>
                    <a:lnTo>
                      <a:pt x="72" y="27"/>
                    </a:lnTo>
                    <a:lnTo>
                      <a:pt x="81" y="48"/>
                    </a:lnTo>
                    <a:lnTo>
                      <a:pt x="91" y="69"/>
                    </a:lnTo>
                    <a:lnTo>
                      <a:pt x="100" y="89"/>
                    </a:lnTo>
                    <a:lnTo>
                      <a:pt x="100" y="89"/>
                    </a:lnTo>
                    <a:lnTo>
                      <a:pt x="104" y="102"/>
                    </a:lnTo>
                    <a:lnTo>
                      <a:pt x="107" y="112"/>
                    </a:lnTo>
                    <a:lnTo>
                      <a:pt x="107" y="125"/>
                    </a:lnTo>
                    <a:lnTo>
                      <a:pt x="107" y="131"/>
                    </a:lnTo>
                    <a:lnTo>
                      <a:pt x="104" y="137"/>
                    </a:lnTo>
                    <a:lnTo>
                      <a:pt x="104" y="137"/>
                    </a:lnTo>
                    <a:lnTo>
                      <a:pt x="100" y="143"/>
                    </a:lnTo>
                    <a:lnTo>
                      <a:pt x="95" y="152"/>
                    </a:lnTo>
                    <a:lnTo>
                      <a:pt x="91" y="154"/>
                    </a:lnTo>
                    <a:lnTo>
                      <a:pt x="87" y="156"/>
                    </a:lnTo>
                    <a:lnTo>
                      <a:pt x="83" y="157"/>
                    </a:lnTo>
                    <a:lnTo>
                      <a:pt x="79" y="157"/>
                    </a:lnTo>
                    <a:lnTo>
                      <a:pt x="79" y="157"/>
                    </a:lnTo>
                    <a:lnTo>
                      <a:pt x="70" y="154"/>
                    </a:lnTo>
                    <a:lnTo>
                      <a:pt x="64" y="149"/>
                    </a:lnTo>
                    <a:lnTo>
                      <a:pt x="57" y="142"/>
                    </a:lnTo>
                    <a:lnTo>
                      <a:pt x="52" y="134"/>
                    </a:lnTo>
                    <a:lnTo>
                      <a:pt x="42" y="116"/>
                    </a:lnTo>
                    <a:lnTo>
                      <a:pt x="35" y="102"/>
                    </a:lnTo>
                    <a:lnTo>
                      <a:pt x="35" y="102"/>
                    </a:lnTo>
                    <a:lnTo>
                      <a:pt x="21" y="69"/>
                    </a:lnTo>
                    <a:lnTo>
                      <a:pt x="8" y="37"/>
                    </a:lnTo>
                    <a:lnTo>
                      <a:pt x="8" y="37"/>
                    </a:lnTo>
                    <a:lnTo>
                      <a:pt x="7" y="34"/>
                    </a:lnTo>
                    <a:lnTo>
                      <a:pt x="3" y="34"/>
                    </a:lnTo>
                    <a:lnTo>
                      <a:pt x="2" y="35"/>
                    </a:lnTo>
                    <a:lnTo>
                      <a:pt x="2" y="38"/>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214"/>
              <p:cNvSpPr/>
              <p:nvPr/>
            </p:nvSpPr>
            <p:spPr bwMode="auto">
              <a:xfrm>
                <a:off x="4937705" y="1792552"/>
                <a:ext cx="53504" cy="47772"/>
              </a:xfrm>
              <a:custGeom>
                <a:avLst/>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215"/>
              <p:cNvSpPr/>
              <p:nvPr/>
            </p:nvSpPr>
            <p:spPr bwMode="auto">
              <a:xfrm>
                <a:off x="4937705" y="1792552"/>
                <a:ext cx="53504" cy="47772"/>
              </a:xfrm>
              <a:custGeom>
                <a:avLst/>
                <a:gdLst>
                  <a:gd name="T0" fmla="*/ 1 w 28"/>
                  <a:gd name="T1" fmla="*/ 6 h 25"/>
                  <a:gd name="T2" fmla="*/ 1 w 28"/>
                  <a:gd name="T3" fmla="*/ 16 h 25"/>
                  <a:gd name="T4" fmla="*/ 8 w 28"/>
                  <a:gd name="T5" fmla="*/ 25 h 25"/>
                  <a:gd name="T6" fmla="*/ 14 w 28"/>
                  <a:gd name="T7" fmla="*/ 25 h 25"/>
                  <a:gd name="T8" fmla="*/ 24 w 28"/>
                  <a:gd name="T9" fmla="*/ 21 h 25"/>
                  <a:gd name="T10" fmla="*/ 27 w 28"/>
                  <a:gd name="T11" fmla="*/ 16 h 25"/>
                  <a:gd name="T12" fmla="*/ 27 w 28"/>
                  <a:gd name="T13" fmla="*/ 8 h 25"/>
                  <a:gd name="T14" fmla="*/ 22 w 28"/>
                  <a:gd name="T15" fmla="*/ 3 h 25"/>
                  <a:gd name="T16" fmla="*/ 16 w 28"/>
                  <a:gd name="T17" fmla="*/ 0 h 25"/>
                  <a:gd name="T18" fmla="*/ 5 w 28"/>
                  <a:gd name="T19" fmla="*/ 3 h 25"/>
                  <a:gd name="T20" fmla="*/ 1 w 28"/>
                  <a:gd name="T21" fmla="*/ 7 h 25"/>
                  <a:gd name="T22" fmla="*/ 8 w 28"/>
                  <a:gd name="T23" fmla="*/ 11 h 25"/>
                  <a:gd name="T24" fmla="*/ 9 w 28"/>
                  <a:gd name="T25" fmla="*/ 8 h 25"/>
                  <a:gd name="T26" fmla="*/ 7 w 28"/>
                  <a:gd name="T27" fmla="*/ 3 h 25"/>
                  <a:gd name="T28" fmla="*/ 1 w 28"/>
                  <a:gd name="T29" fmla="*/ 4 h 25"/>
                  <a:gd name="T30" fmla="*/ 0 w 28"/>
                  <a:gd name="T31" fmla="*/ 7 h 25"/>
                  <a:gd name="T32" fmla="*/ 0 w 28"/>
                  <a:gd name="T33" fmla="*/ 11 h 25"/>
                  <a:gd name="T34" fmla="*/ 4 w 28"/>
                  <a:gd name="T35" fmla="*/ 14 h 25"/>
                  <a:gd name="T36" fmla="*/ 7 w 28"/>
                  <a:gd name="T37" fmla="*/ 12 h 25"/>
                  <a:gd name="T38" fmla="*/ 14 w 28"/>
                  <a:gd name="T39" fmla="*/ 8 h 25"/>
                  <a:gd name="T40" fmla="*/ 16 w 28"/>
                  <a:gd name="T41" fmla="*/ 10 h 25"/>
                  <a:gd name="T42" fmla="*/ 19 w 28"/>
                  <a:gd name="T43" fmla="*/ 11 h 25"/>
                  <a:gd name="T44" fmla="*/ 20 w 28"/>
                  <a:gd name="T45" fmla="*/ 12 h 25"/>
                  <a:gd name="T46" fmla="*/ 20 w 28"/>
                  <a:gd name="T47" fmla="*/ 14 h 25"/>
                  <a:gd name="T48" fmla="*/ 20 w 28"/>
                  <a:gd name="T49" fmla="*/ 14 h 25"/>
                  <a:gd name="T50" fmla="*/ 18 w 28"/>
                  <a:gd name="T51" fmla="*/ 15 h 25"/>
                  <a:gd name="T52" fmla="*/ 12 w 28"/>
                  <a:gd name="T53" fmla="*/ 16 h 25"/>
                  <a:gd name="T54" fmla="*/ 9 w 28"/>
                  <a:gd name="T55" fmla="*/ 16 h 25"/>
                  <a:gd name="T56" fmla="*/ 8 w 28"/>
                  <a:gd name="T57" fmla="*/ 15 h 25"/>
                  <a:gd name="T58" fmla="*/ 9 w 28"/>
                  <a:gd name="T59" fmla="*/ 8 h 25"/>
                  <a:gd name="T60" fmla="*/ 9 w 28"/>
                  <a:gd name="T61" fmla="*/ 4 h 25"/>
                  <a:gd name="T62" fmla="*/ 4 w 28"/>
                  <a:gd name="T63"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25">
                    <a:moveTo>
                      <a:pt x="1" y="6"/>
                    </a:moveTo>
                    <a:lnTo>
                      <a:pt x="1" y="6"/>
                    </a:lnTo>
                    <a:lnTo>
                      <a:pt x="0" y="11"/>
                    </a:lnTo>
                    <a:lnTo>
                      <a:pt x="1" y="16"/>
                    </a:lnTo>
                    <a:lnTo>
                      <a:pt x="4" y="22"/>
                    </a:lnTo>
                    <a:lnTo>
                      <a:pt x="8" y="25"/>
                    </a:lnTo>
                    <a:lnTo>
                      <a:pt x="8" y="25"/>
                    </a:lnTo>
                    <a:lnTo>
                      <a:pt x="14" y="25"/>
                    </a:lnTo>
                    <a:lnTo>
                      <a:pt x="19" y="23"/>
                    </a:lnTo>
                    <a:lnTo>
                      <a:pt x="24" y="21"/>
                    </a:lnTo>
                    <a:lnTo>
                      <a:pt x="27" y="16"/>
                    </a:lnTo>
                    <a:lnTo>
                      <a:pt x="27" y="16"/>
                    </a:lnTo>
                    <a:lnTo>
                      <a:pt x="28" y="12"/>
                    </a:lnTo>
                    <a:lnTo>
                      <a:pt x="27" y="8"/>
                    </a:lnTo>
                    <a:lnTo>
                      <a:pt x="24" y="4"/>
                    </a:lnTo>
                    <a:lnTo>
                      <a:pt x="22" y="3"/>
                    </a:lnTo>
                    <a:lnTo>
                      <a:pt x="22" y="3"/>
                    </a:lnTo>
                    <a:lnTo>
                      <a:pt x="16" y="0"/>
                    </a:lnTo>
                    <a:lnTo>
                      <a:pt x="11" y="2"/>
                    </a:lnTo>
                    <a:lnTo>
                      <a:pt x="5" y="3"/>
                    </a:lnTo>
                    <a:lnTo>
                      <a:pt x="1" y="7"/>
                    </a:lnTo>
                    <a:lnTo>
                      <a:pt x="1" y="7"/>
                    </a:lnTo>
                    <a:lnTo>
                      <a:pt x="8" y="11"/>
                    </a:lnTo>
                    <a:lnTo>
                      <a:pt x="8" y="11"/>
                    </a:lnTo>
                    <a:lnTo>
                      <a:pt x="9" y="8"/>
                    </a:lnTo>
                    <a:lnTo>
                      <a:pt x="9" y="8"/>
                    </a:lnTo>
                    <a:lnTo>
                      <a:pt x="9" y="6"/>
                    </a:lnTo>
                    <a:lnTo>
                      <a:pt x="7" y="3"/>
                    </a:lnTo>
                    <a:lnTo>
                      <a:pt x="4" y="3"/>
                    </a:lnTo>
                    <a:lnTo>
                      <a:pt x="1" y="4"/>
                    </a:lnTo>
                    <a:lnTo>
                      <a:pt x="1" y="4"/>
                    </a:lnTo>
                    <a:lnTo>
                      <a:pt x="0" y="7"/>
                    </a:lnTo>
                    <a:lnTo>
                      <a:pt x="0" y="7"/>
                    </a:lnTo>
                    <a:lnTo>
                      <a:pt x="0" y="11"/>
                    </a:lnTo>
                    <a:lnTo>
                      <a:pt x="1" y="12"/>
                    </a:lnTo>
                    <a:lnTo>
                      <a:pt x="4" y="14"/>
                    </a:lnTo>
                    <a:lnTo>
                      <a:pt x="7" y="12"/>
                    </a:lnTo>
                    <a:lnTo>
                      <a:pt x="7" y="12"/>
                    </a:lnTo>
                    <a:lnTo>
                      <a:pt x="12" y="10"/>
                    </a:lnTo>
                    <a:lnTo>
                      <a:pt x="14" y="8"/>
                    </a:lnTo>
                    <a:lnTo>
                      <a:pt x="16" y="10"/>
                    </a:lnTo>
                    <a:lnTo>
                      <a:pt x="16" y="10"/>
                    </a:lnTo>
                    <a:lnTo>
                      <a:pt x="19" y="11"/>
                    </a:lnTo>
                    <a:lnTo>
                      <a:pt x="19" y="11"/>
                    </a:lnTo>
                    <a:lnTo>
                      <a:pt x="20" y="12"/>
                    </a:lnTo>
                    <a:lnTo>
                      <a:pt x="20" y="12"/>
                    </a:lnTo>
                    <a:lnTo>
                      <a:pt x="20" y="14"/>
                    </a:lnTo>
                    <a:lnTo>
                      <a:pt x="20" y="14"/>
                    </a:lnTo>
                    <a:lnTo>
                      <a:pt x="20" y="14"/>
                    </a:lnTo>
                    <a:lnTo>
                      <a:pt x="20" y="14"/>
                    </a:lnTo>
                    <a:lnTo>
                      <a:pt x="18" y="15"/>
                    </a:lnTo>
                    <a:lnTo>
                      <a:pt x="18" y="15"/>
                    </a:lnTo>
                    <a:lnTo>
                      <a:pt x="15" y="16"/>
                    </a:lnTo>
                    <a:lnTo>
                      <a:pt x="12" y="16"/>
                    </a:lnTo>
                    <a:lnTo>
                      <a:pt x="12" y="16"/>
                    </a:lnTo>
                    <a:lnTo>
                      <a:pt x="9" y="16"/>
                    </a:lnTo>
                    <a:lnTo>
                      <a:pt x="8" y="15"/>
                    </a:lnTo>
                    <a:lnTo>
                      <a:pt x="8" y="15"/>
                    </a:lnTo>
                    <a:lnTo>
                      <a:pt x="8" y="11"/>
                    </a:lnTo>
                    <a:lnTo>
                      <a:pt x="9" y="8"/>
                    </a:lnTo>
                    <a:lnTo>
                      <a:pt x="9" y="8"/>
                    </a:lnTo>
                    <a:lnTo>
                      <a:pt x="9" y="4"/>
                    </a:lnTo>
                    <a:lnTo>
                      <a:pt x="7" y="3"/>
                    </a:lnTo>
                    <a:lnTo>
                      <a:pt x="4" y="3"/>
                    </a:lnTo>
                    <a:lnTo>
                      <a:pt x="1"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16"/>
              <p:cNvSpPr/>
              <p:nvPr/>
            </p:nvSpPr>
            <p:spPr bwMode="auto">
              <a:xfrm>
                <a:off x="4773370" y="1855611"/>
                <a:ext cx="636321" cy="378353"/>
              </a:xfrm>
              <a:custGeom>
                <a:avLst/>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17"/>
              <p:cNvSpPr/>
              <p:nvPr/>
            </p:nvSpPr>
            <p:spPr bwMode="auto">
              <a:xfrm>
                <a:off x="4773370" y="1855611"/>
                <a:ext cx="636321" cy="378353"/>
              </a:xfrm>
              <a:custGeom>
                <a:avLst/>
                <a:gdLst>
                  <a:gd name="T0" fmla="*/ 40 w 333"/>
                  <a:gd name="T1" fmla="*/ 114 h 198"/>
                  <a:gd name="T2" fmla="*/ 148 w 333"/>
                  <a:gd name="T3" fmla="*/ 73 h 198"/>
                  <a:gd name="T4" fmla="*/ 259 w 333"/>
                  <a:gd name="T5" fmla="*/ 23 h 198"/>
                  <a:gd name="T6" fmla="*/ 299 w 333"/>
                  <a:gd name="T7" fmla="*/ 5 h 198"/>
                  <a:gd name="T8" fmla="*/ 295 w 333"/>
                  <a:gd name="T9" fmla="*/ 0 h 198"/>
                  <a:gd name="T10" fmla="*/ 294 w 333"/>
                  <a:gd name="T11" fmla="*/ 0 h 198"/>
                  <a:gd name="T12" fmla="*/ 291 w 333"/>
                  <a:gd name="T13" fmla="*/ 6 h 198"/>
                  <a:gd name="T14" fmla="*/ 305 w 333"/>
                  <a:gd name="T15" fmla="*/ 35 h 198"/>
                  <a:gd name="T16" fmla="*/ 313 w 333"/>
                  <a:gd name="T17" fmla="*/ 46 h 198"/>
                  <a:gd name="T18" fmla="*/ 325 w 333"/>
                  <a:gd name="T19" fmla="*/ 62 h 198"/>
                  <a:gd name="T20" fmla="*/ 318 w 333"/>
                  <a:gd name="T21" fmla="*/ 77 h 198"/>
                  <a:gd name="T22" fmla="*/ 298 w 333"/>
                  <a:gd name="T23" fmla="*/ 89 h 198"/>
                  <a:gd name="T24" fmla="*/ 201 w 333"/>
                  <a:gd name="T25" fmla="*/ 128 h 198"/>
                  <a:gd name="T26" fmla="*/ 129 w 333"/>
                  <a:gd name="T27" fmla="*/ 159 h 198"/>
                  <a:gd name="T28" fmla="*/ 86 w 333"/>
                  <a:gd name="T29" fmla="*/ 181 h 198"/>
                  <a:gd name="T30" fmla="*/ 63 w 333"/>
                  <a:gd name="T31" fmla="*/ 189 h 198"/>
                  <a:gd name="T32" fmla="*/ 37 w 333"/>
                  <a:gd name="T33" fmla="*/ 189 h 198"/>
                  <a:gd name="T34" fmla="*/ 31 w 333"/>
                  <a:gd name="T35" fmla="*/ 186 h 198"/>
                  <a:gd name="T36" fmla="*/ 21 w 333"/>
                  <a:gd name="T37" fmla="*/ 167 h 198"/>
                  <a:gd name="T38" fmla="*/ 14 w 333"/>
                  <a:gd name="T39" fmla="*/ 143 h 198"/>
                  <a:gd name="T40" fmla="*/ 6 w 333"/>
                  <a:gd name="T41" fmla="*/ 125 h 198"/>
                  <a:gd name="T42" fmla="*/ 0 w 333"/>
                  <a:gd name="T43" fmla="*/ 124 h 198"/>
                  <a:gd name="T44" fmla="*/ 4 w 333"/>
                  <a:gd name="T45" fmla="*/ 137 h 198"/>
                  <a:gd name="T46" fmla="*/ 12 w 333"/>
                  <a:gd name="T47" fmla="*/ 163 h 198"/>
                  <a:gd name="T48" fmla="*/ 19 w 333"/>
                  <a:gd name="T49" fmla="*/ 183 h 198"/>
                  <a:gd name="T50" fmla="*/ 31 w 333"/>
                  <a:gd name="T51" fmla="*/ 194 h 198"/>
                  <a:gd name="T52" fmla="*/ 54 w 333"/>
                  <a:gd name="T53" fmla="*/ 198 h 198"/>
                  <a:gd name="T54" fmla="*/ 70 w 333"/>
                  <a:gd name="T55" fmla="*/ 195 h 198"/>
                  <a:gd name="T56" fmla="*/ 114 w 333"/>
                  <a:gd name="T57" fmla="*/ 175 h 198"/>
                  <a:gd name="T58" fmla="*/ 158 w 333"/>
                  <a:gd name="T59" fmla="*/ 155 h 198"/>
                  <a:gd name="T60" fmla="*/ 230 w 333"/>
                  <a:gd name="T61" fmla="*/ 125 h 198"/>
                  <a:gd name="T62" fmla="*/ 299 w 333"/>
                  <a:gd name="T63" fmla="*/ 98 h 198"/>
                  <a:gd name="T64" fmla="*/ 320 w 333"/>
                  <a:gd name="T65" fmla="*/ 86 h 198"/>
                  <a:gd name="T66" fmla="*/ 333 w 333"/>
                  <a:gd name="T67" fmla="*/ 67 h 198"/>
                  <a:gd name="T68" fmla="*/ 332 w 333"/>
                  <a:gd name="T69" fmla="*/ 56 h 198"/>
                  <a:gd name="T70" fmla="*/ 320 w 333"/>
                  <a:gd name="T71" fmla="*/ 40 h 198"/>
                  <a:gd name="T72" fmla="*/ 298 w 333"/>
                  <a:gd name="T73" fmla="*/ 2 h 198"/>
                  <a:gd name="T74" fmla="*/ 297 w 333"/>
                  <a:gd name="T75" fmla="*/ 8 h 198"/>
                  <a:gd name="T76" fmla="*/ 295 w 333"/>
                  <a:gd name="T77" fmla="*/ 0 h 198"/>
                  <a:gd name="T78" fmla="*/ 148 w 333"/>
                  <a:gd name="T79" fmla="*/ 63 h 198"/>
                  <a:gd name="T80" fmla="*/ 74 w 333"/>
                  <a:gd name="T81" fmla="*/ 93 h 198"/>
                  <a:gd name="T82" fmla="*/ 1 w 333"/>
                  <a:gd name="T83" fmla="*/ 123 h 198"/>
                  <a:gd name="T84" fmla="*/ 2 w 333"/>
                  <a:gd name="T85" fmla="*/ 12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198">
                    <a:moveTo>
                      <a:pt x="5" y="129"/>
                    </a:moveTo>
                    <a:lnTo>
                      <a:pt x="5" y="129"/>
                    </a:lnTo>
                    <a:lnTo>
                      <a:pt x="40" y="114"/>
                    </a:lnTo>
                    <a:lnTo>
                      <a:pt x="77" y="101"/>
                    </a:lnTo>
                    <a:lnTo>
                      <a:pt x="112" y="87"/>
                    </a:lnTo>
                    <a:lnTo>
                      <a:pt x="148" y="73"/>
                    </a:lnTo>
                    <a:lnTo>
                      <a:pt x="148" y="73"/>
                    </a:lnTo>
                    <a:lnTo>
                      <a:pt x="221" y="37"/>
                    </a:lnTo>
                    <a:lnTo>
                      <a:pt x="259" y="23"/>
                    </a:lnTo>
                    <a:lnTo>
                      <a:pt x="297" y="8"/>
                    </a:lnTo>
                    <a:lnTo>
                      <a:pt x="297" y="8"/>
                    </a:lnTo>
                    <a:lnTo>
                      <a:pt x="299" y="5"/>
                    </a:lnTo>
                    <a:lnTo>
                      <a:pt x="299" y="2"/>
                    </a:lnTo>
                    <a:lnTo>
                      <a:pt x="298" y="0"/>
                    </a:lnTo>
                    <a:lnTo>
                      <a:pt x="295" y="0"/>
                    </a:lnTo>
                    <a:lnTo>
                      <a:pt x="295" y="0"/>
                    </a:lnTo>
                    <a:lnTo>
                      <a:pt x="294" y="0"/>
                    </a:lnTo>
                    <a:lnTo>
                      <a:pt x="294" y="0"/>
                    </a:lnTo>
                    <a:lnTo>
                      <a:pt x="293" y="1"/>
                    </a:lnTo>
                    <a:lnTo>
                      <a:pt x="291" y="2"/>
                    </a:lnTo>
                    <a:lnTo>
                      <a:pt x="291" y="6"/>
                    </a:lnTo>
                    <a:lnTo>
                      <a:pt x="291" y="6"/>
                    </a:lnTo>
                    <a:lnTo>
                      <a:pt x="298" y="20"/>
                    </a:lnTo>
                    <a:lnTo>
                      <a:pt x="305" y="35"/>
                    </a:lnTo>
                    <a:lnTo>
                      <a:pt x="305" y="35"/>
                    </a:lnTo>
                    <a:lnTo>
                      <a:pt x="309" y="40"/>
                    </a:lnTo>
                    <a:lnTo>
                      <a:pt x="313" y="46"/>
                    </a:lnTo>
                    <a:lnTo>
                      <a:pt x="322" y="56"/>
                    </a:lnTo>
                    <a:lnTo>
                      <a:pt x="322" y="56"/>
                    </a:lnTo>
                    <a:lnTo>
                      <a:pt x="325" y="62"/>
                    </a:lnTo>
                    <a:lnTo>
                      <a:pt x="325" y="67"/>
                    </a:lnTo>
                    <a:lnTo>
                      <a:pt x="322" y="71"/>
                    </a:lnTo>
                    <a:lnTo>
                      <a:pt x="318" y="77"/>
                    </a:lnTo>
                    <a:lnTo>
                      <a:pt x="309" y="83"/>
                    </a:lnTo>
                    <a:lnTo>
                      <a:pt x="298" y="89"/>
                    </a:lnTo>
                    <a:lnTo>
                      <a:pt x="298" y="89"/>
                    </a:lnTo>
                    <a:lnTo>
                      <a:pt x="275" y="101"/>
                    </a:lnTo>
                    <a:lnTo>
                      <a:pt x="249" y="110"/>
                    </a:lnTo>
                    <a:lnTo>
                      <a:pt x="201" y="128"/>
                    </a:lnTo>
                    <a:lnTo>
                      <a:pt x="201" y="128"/>
                    </a:lnTo>
                    <a:lnTo>
                      <a:pt x="164" y="143"/>
                    </a:lnTo>
                    <a:lnTo>
                      <a:pt x="129" y="159"/>
                    </a:lnTo>
                    <a:lnTo>
                      <a:pt x="129" y="159"/>
                    </a:lnTo>
                    <a:lnTo>
                      <a:pt x="101" y="174"/>
                    </a:lnTo>
                    <a:lnTo>
                      <a:pt x="86" y="181"/>
                    </a:lnTo>
                    <a:lnTo>
                      <a:pt x="71" y="186"/>
                    </a:lnTo>
                    <a:lnTo>
                      <a:pt x="71" y="186"/>
                    </a:lnTo>
                    <a:lnTo>
                      <a:pt x="63" y="189"/>
                    </a:lnTo>
                    <a:lnTo>
                      <a:pt x="54" y="190"/>
                    </a:lnTo>
                    <a:lnTo>
                      <a:pt x="46" y="190"/>
                    </a:lnTo>
                    <a:lnTo>
                      <a:pt x="37" y="189"/>
                    </a:lnTo>
                    <a:lnTo>
                      <a:pt x="37" y="189"/>
                    </a:lnTo>
                    <a:lnTo>
                      <a:pt x="33" y="187"/>
                    </a:lnTo>
                    <a:lnTo>
                      <a:pt x="31" y="186"/>
                    </a:lnTo>
                    <a:lnTo>
                      <a:pt x="27" y="181"/>
                    </a:lnTo>
                    <a:lnTo>
                      <a:pt x="24" y="174"/>
                    </a:lnTo>
                    <a:lnTo>
                      <a:pt x="21" y="167"/>
                    </a:lnTo>
                    <a:lnTo>
                      <a:pt x="21" y="167"/>
                    </a:lnTo>
                    <a:lnTo>
                      <a:pt x="14" y="143"/>
                    </a:lnTo>
                    <a:lnTo>
                      <a:pt x="14" y="143"/>
                    </a:lnTo>
                    <a:lnTo>
                      <a:pt x="10" y="133"/>
                    </a:lnTo>
                    <a:lnTo>
                      <a:pt x="6" y="125"/>
                    </a:lnTo>
                    <a:lnTo>
                      <a:pt x="6" y="125"/>
                    </a:lnTo>
                    <a:lnTo>
                      <a:pt x="5" y="123"/>
                    </a:lnTo>
                    <a:lnTo>
                      <a:pt x="2" y="123"/>
                    </a:lnTo>
                    <a:lnTo>
                      <a:pt x="0" y="124"/>
                    </a:lnTo>
                    <a:lnTo>
                      <a:pt x="0" y="128"/>
                    </a:lnTo>
                    <a:lnTo>
                      <a:pt x="0" y="128"/>
                    </a:lnTo>
                    <a:lnTo>
                      <a:pt x="4" y="137"/>
                    </a:lnTo>
                    <a:lnTo>
                      <a:pt x="8" y="147"/>
                    </a:lnTo>
                    <a:lnTo>
                      <a:pt x="8" y="147"/>
                    </a:lnTo>
                    <a:lnTo>
                      <a:pt x="12" y="163"/>
                    </a:lnTo>
                    <a:lnTo>
                      <a:pt x="16" y="178"/>
                    </a:lnTo>
                    <a:lnTo>
                      <a:pt x="16" y="178"/>
                    </a:lnTo>
                    <a:lnTo>
                      <a:pt x="19" y="183"/>
                    </a:lnTo>
                    <a:lnTo>
                      <a:pt x="23" y="187"/>
                    </a:lnTo>
                    <a:lnTo>
                      <a:pt x="27" y="191"/>
                    </a:lnTo>
                    <a:lnTo>
                      <a:pt x="31" y="194"/>
                    </a:lnTo>
                    <a:lnTo>
                      <a:pt x="36" y="197"/>
                    </a:lnTo>
                    <a:lnTo>
                      <a:pt x="41" y="198"/>
                    </a:lnTo>
                    <a:lnTo>
                      <a:pt x="54" y="198"/>
                    </a:lnTo>
                    <a:lnTo>
                      <a:pt x="54" y="198"/>
                    </a:lnTo>
                    <a:lnTo>
                      <a:pt x="62" y="197"/>
                    </a:lnTo>
                    <a:lnTo>
                      <a:pt x="70" y="195"/>
                    </a:lnTo>
                    <a:lnTo>
                      <a:pt x="85" y="190"/>
                    </a:lnTo>
                    <a:lnTo>
                      <a:pt x="100" y="182"/>
                    </a:lnTo>
                    <a:lnTo>
                      <a:pt x="114" y="175"/>
                    </a:lnTo>
                    <a:lnTo>
                      <a:pt x="114" y="175"/>
                    </a:lnTo>
                    <a:lnTo>
                      <a:pt x="136" y="164"/>
                    </a:lnTo>
                    <a:lnTo>
                      <a:pt x="158" y="155"/>
                    </a:lnTo>
                    <a:lnTo>
                      <a:pt x="202" y="136"/>
                    </a:lnTo>
                    <a:lnTo>
                      <a:pt x="202" y="136"/>
                    </a:lnTo>
                    <a:lnTo>
                      <a:pt x="230" y="125"/>
                    </a:lnTo>
                    <a:lnTo>
                      <a:pt x="259" y="116"/>
                    </a:lnTo>
                    <a:lnTo>
                      <a:pt x="286" y="104"/>
                    </a:lnTo>
                    <a:lnTo>
                      <a:pt x="299" y="98"/>
                    </a:lnTo>
                    <a:lnTo>
                      <a:pt x="313" y="90"/>
                    </a:lnTo>
                    <a:lnTo>
                      <a:pt x="313" y="90"/>
                    </a:lnTo>
                    <a:lnTo>
                      <a:pt x="320" y="86"/>
                    </a:lnTo>
                    <a:lnTo>
                      <a:pt x="326" y="79"/>
                    </a:lnTo>
                    <a:lnTo>
                      <a:pt x="332" y="71"/>
                    </a:lnTo>
                    <a:lnTo>
                      <a:pt x="333" y="67"/>
                    </a:lnTo>
                    <a:lnTo>
                      <a:pt x="333" y="63"/>
                    </a:lnTo>
                    <a:lnTo>
                      <a:pt x="333" y="63"/>
                    </a:lnTo>
                    <a:lnTo>
                      <a:pt x="332" y="56"/>
                    </a:lnTo>
                    <a:lnTo>
                      <a:pt x="328" y="50"/>
                    </a:lnTo>
                    <a:lnTo>
                      <a:pt x="320" y="40"/>
                    </a:lnTo>
                    <a:lnTo>
                      <a:pt x="320" y="40"/>
                    </a:lnTo>
                    <a:lnTo>
                      <a:pt x="313" y="31"/>
                    </a:lnTo>
                    <a:lnTo>
                      <a:pt x="307" y="21"/>
                    </a:lnTo>
                    <a:lnTo>
                      <a:pt x="298" y="2"/>
                    </a:lnTo>
                    <a:lnTo>
                      <a:pt x="297" y="8"/>
                    </a:lnTo>
                    <a:lnTo>
                      <a:pt x="297" y="8"/>
                    </a:lnTo>
                    <a:lnTo>
                      <a:pt x="297" y="8"/>
                    </a:lnTo>
                    <a:lnTo>
                      <a:pt x="297" y="8"/>
                    </a:lnTo>
                    <a:lnTo>
                      <a:pt x="295" y="0"/>
                    </a:lnTo>
                    <a:lnTo>
                      <a:pt x="295" y="0"/>
                    </a:lnTo>
                    <a:lnTo>
                      <a:pt x="257" y="15"/>
                    </a:lnTo>
                    <a:lnTo>
                      <a:pt x="221" y="29"/>
                    </a:lnTo>
                    <a:lnTo>
                      <a:pt x="148" y="63"/>
                    </a:lnTo>
                    <a:lnTo>
                      <a:pt x="148" y="63"/>
                    </a:lnTo>
                    <a:lnTo>
                      <a:pt x="112" y="78"/>
                    </a:lnTo>
                    <a:lnTo>
                      <a:pt x="74" y="93"/>
                    </a:lnTo>
                    <a:lnTo>
                      <a:pt x="37" y="108"/>
                    </a:lnTo>
                    <a:lnTo>
                      <a:pt x="1" y="123"/>
                    </a:lnTo>
                    <a:lnTo>
                      <a:pt x="1" y="123"/>
                    </a:lnTo>
                    <a:lnTo>
                      <a:pt x="0" y="125"/>
                    </a:lnTo>
                    <a:lnTo>
                      <a:pt x="0" y="128"/>
                    </a:lnTo>
                    <a:lnTo>
                      <a:pt x="2" y="129"/>
                    </a:lnTo>
                    <a:lnTo>
                      <a:pt x="5" y="12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18"/>
              <p:cNvSpPr/>
              <p:nvPr/>
            </p:nvSpPr>
            <p:spPr bwMode="auto">
              <a:xfrm>
                <a:off x="4809676" y="2098292"/>
                <a:ext cx="17198" cy="26752"/>
              </a:xfrm>
              <a:custGeom>
                <a:avLst/>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219"/>
              <p:cNvSpPr/>
              <p:nvPr/>
            </p:nvSpPr>
            <p:spPr bwMode="auto">
              <a:xfrm>
                <a:off x="4809676" y="2098292"/>
                <a:ext cx="17198" cy="26752"/>
              </a:xfrm>
              <a:custGeom>
                <a:avLst/>
                <a:gdLst>
                  <a:gd name="T0" fmla="*/ 0 w 9"/>
                  <a:gd name="T1" fmla="*/ 4 h 14"/>
                  <a:gd name="T2" fmla="*/ 0 w 9"/>
                  <a:gd name="T3" fmla="*/ 4 h 14"/>
                  <a:gd name="T4" fmla="*/ 1 w 9"/>
                  <a:gd name="T5" fmla="*/ 12 h 14"/>
                  <a:gd name="T6" fmla="*/ 1 w 9"/>
                  <a:gd name="T7" fmla="*/ 12 h 14"/>
                  <a:gd name="T8" fmla="*/ 2 w 9"/>
                  <a:gd name="T9" fmla="*/ 14 h 14"/>
                  <a:gd name="T10" fmla="*/ 5 w 9"/>
                  <a:gd name="T11" fmla="*/ 14 h 14"/>
                  <a:gd name="T12" fmla="*/ 8 w 9"/>
                  <a:gd name="T13" fmla="*/ 14 h 14"/>
                  <a:gd name="T14" fmla="*/ 9 w 9"/>
                  <a:gd name="T15" fmla="*/ 12 h 14"/>
                  <a:gd name="T16" fmla="*/ 9 w 9"/>
                  <a:gd name="T17" fmla="*/ 12 h 14"/>
                  <a:gd name="T18" fmla="*/ 8 w 9"/>
                  <a:gd name="T19" fmla="*/ 2 h 14"/>
                  <a:gd name="T20" fmla="*/ 8 w 9"/>
                  <a:gd name="T21" fmla="*/ 2 h 14"/>
                  <a:gd name="T22" fmla="*/ 5 w 9"/>
                  <a:gd name="T23" fmla="*/ 0 h 14"/>
                  <a:gd name="T24" fmla="*/ 2 w 9"/>
                  <a:gd name="T25" fmla="*/ 0 h 14"/>
                  <a:gd name="T26" fmla="*/ 0 w 9"/>
                  <a:gd name="T27" fmla="*/ 1 h 14"/>
                  <a:gd name="T28" fmla="*/ 0 w 9"/>
                  <a:gd name="T2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4"/>
                    </a:moveTo>
                    <a:lnTo>
                      <a:pt x="0" y="4"/>
                    </a:lnTo>
                    <a:lnTo>
                      <a:pt x="1" y="12"/>
                    </a:lnTo>
                    <a:lnTo>
                      <a:pt x="1" y="12"/>
                    </a:lnTo>
                    <a:lnTo>
                      <a:pt x="2" y="14"/>
                    </a:lnTo>
                    <a:lnTo>
                      <a:pt x="5" y="14"/>
                    </a:lnTo>
                    <a:lnTo>
                      <a:pt x="8" y="14"/>
                    </a:lnTo>
                    <a:lnTo>
                      <a:pt x="9" y="12"/>
                    </a:lnTo>
                    <a:lnTo>
                      <a:pt x="9" y="12"/>
                    </a:lnTo>
                    <a:lnTo>
                      <a:pt x="8" y="2"/>
                    </a:lnTo>
                    <a:lnTo>
                      <a:pt x="8" y="2"/>
                    </a:lnTo>
                    <a:lnTo>
                      <a:pt x="5" y="0"/>
                    </a:lnTo>
                    <a:lnTo>
                      <a:pt x="2" y="0"/>
                    </a:lnTo>
                    <a:lnTo>
                      <a:pt x="0"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220"/>
              <p:cNvSpPr/>
              <p:nvPr/>
            </p:nvSpPr>
            <p:spPr bwMode="auto">
              <a:xfrm>
                <a:off x="4826874" y="2132688"/>
                <a:ext cx="17198" cy="26752"/>
              </a:xfrm>
              <a:custGeom>
                <a:avLst/>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221"/>
              <p:cNvSpPr/>
              <p:nvPr/>
            </p:nvSpPr>
            <p:spPr bwMode="auto">
              <a:xfrm>
                <a:off x="4826874" y="2132688"/>
                <a:ext cx="17198" cy="26752"/>
              </a:xfrm>
              <a:custGeom>
                <a:avLst/>
                <a:gdLst>
                  <a:gd name="T0" fmla="*/ 0 w 9"/>
                  <a:gd name="T1" fmla="*/ 6 h 14"/>
                  <a:gd name="T2" fmla="*/ 0 w 9"/>
                  <a:gd name="T3" fmla="*/ 6 h 14"/>
                  <a:gd name="T4" fmla="*/ 1 w 9"/>
                  <a:gd name="T5" fmla="*/ 11 h 14"/>
                  <a:gd name="T6" fmla="*/ 1 w 9"/>
                  <a:gd name="T7" fmla="*/ 11 h 14"/>
                  <a:gd name="T8" fmla="*/ 4 w 9"/>
                  <a:gd name="T9" fmla="*/ 14 h 14"/>
                  <a:gd name="T10" fmla="*/ 7 w 9"/>
                  <a:gd name="T11" fmla="*/ 14 h 14"/>
                  <a:gd name="T12" fmla="*/ 9 w 9"/>
                  <a:gd name="T13" fmla="*/ 13 h 14"/>
                  <a:gd name="T14" fmla="*/ 9 w 9"/>
                  <a:gd name="T15" fmla="*/ 9 h 14"/>
                  <a:gd name="T16" fmla="*/ 9 w 9"/>
                  <a:gd name="T17" fmla="*/ 9 h 14"/>
                  <a:gd name="T18" fmla="*/ 7 w 9"/>
                  <a:gd name="T19" fmla="*/ 3 h 14"/>
                  <a:gd name="T20" fmla="*/ 7 w 9"/>
                  <a:gd name="T21" fmla="*/ 3 h 14"/>
                  <a:gd name="T22" fmla="*/ 5 w 9"/>
                  <a:gd name="T23" fmla="*/ 0 h 14"/>
                  <a:gd name="T24" fmla="*/ 3 w 9"/>
                  <a:gd name="T25" fmla="*/ 0 h 14"/>
                  <a:gd name="T26" fmla="*/ 0 w 9"/>
                  <a:gd name="T27" fmla="*/ 3 h 14"/>
                  <a:gd name="T28" fmla="*/ 0 w 9"/>
                  <a:gd name="T2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6"/>
                    </a:moveTo>
                    <a:lnTo>
                      <a:pt x="0" y="6"/>
                    </a:lnTo>
                    <a:lnTo>
                      <a:pt x="1" y="11"/>
                    </a:lnTo>
                    <a:lnTo>
                      <a:pt x="1" y="11"/>
                    </a:lnTo>
                    <a:lnTo>
                      <a:pt x="4" y="14"/>
                    </a:lnTo>
                    <a:lnTo>
                      <a:pt x="7" y="14"/>
                    </a:lnTo>
                    <a:lnTo>
                      <a:pt x="9" y="13"/>
                    </a:lnTo>
                    <a:lnTo>
                      <a:pt x="9" y="9"/>
                    </a:lnTo>
                    <a:lnTo>
                      <a:pt x="9" y="9"/>
                    </a:lnTo>
                    <a:lnTo>
                      <a:pt x="7" y="3"/>
                    </a:lnTo>
                    <a:lnTo>
                      <a:pt x="7" y="3"/>
                    </a:lnTo>
                    <a:lnTo>
                      <a:pt x="5" y="0"/>
                    </a:lnTo>
                    <a:lnTo>
                      <a:pt x="3" y="0"/>
                    </a:lnTo>
                    <a:lnTo>
                      <a:pt x="0" y="3"/>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222"/>
              <p:cNvSpPr/>
              <p:nvPr/>
            </p:nvSpPr>
            <p:spPr bwMode="auto">
              <a:xfrm>
                <a:off x="4844072" y="2168995"/>
                <a:ext cx="24841" cy="24841"/>
              </a:xfrm>
              <a:custGeom>
                <a:avLst/>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223"/>
              <p:cNvSpPr/>
              <p:nvPr/>
            </p:nvSpPr>
            <p:spPr bwMode="auto">
              <a:xfrm>
                <a:off x="4844072" y="2168995"/>
                <a:ext cx="24841" cy="24841"/>
              </a:xfrm>
              <a:custGeom>
                <a:avLst/>
                <a:gdLst>
                  <a:gd name="T0" fmla="*/ 0 w 13"/>
                  <a:gd name="T1" fmla="*/ 4 h 13"/>
                  <a:gd name="T2" fmla="*/ 0 w 13"/>
                  <a:gd name="T3" fmla="*/ 4 h 13"/>
                  <a:gd name="T4" fmla="*/ 3 w 13"/>
                  <a:gd name="T5" fmla="*/ 10 h 13"/>
                  <a:gd name="T6" fmla="*/ 7 w 13"/>
                  <a:gd name="T7" fmla="*/ 13 h 13"/>
                  <a:gd name="T8" fmla="*/ 7 w 13"/>
                  <a:gd name="T9" fmla="*/ 13 h 13"/>
                  <a:gd name="T10" fmla="*/ 10 w 13"/>
                  <a:gd name="T11" fmla="*/ 13 h 13"/>
                  <a:gd name="T12" fmla="*/ 13 w 13"/>
                  <a:gd name="T13" fmla="*/ 11 h 13"/>
                  <a:gd name="T14" fmla="*/ 13 w 13"/>
                  <a:gd name="T15" fmla="*/ 8 h 13"/>
                  <a:gd name="T16" fmla="*/ 11 w 13"/>
                  <a:gd name="T17" fmla="*/ 6 h 13"/>
                  <a:gd name="T18" fmla="*/ 11 w 13"/>
                  <a:gd name="T19" fmla="*/ 6 h 13"/>
                  <a:gd name="T20" fmla="*/ 9 w 13"/>
                  <a:gd name="T21" fmla="*/ 4 h 13"/>
                  <a:gd name="T22" fmla="*/ 7 w 13"/>
                  <a:gd name="T23" fmla="*/ 3 h 13"/>
                  <a:gd name="T24" fmla="*/ 7 w 13"/>
                  <a:gd name="T25" fmla="*/ 3 h 13"/>
                  <a:gd name="T26" fmla="*/ 6 w 13"/>
                  <a:gd name="T27" fmla="*/ 0 h 13"/>
                  <a:gd name="T28" fmla="*/ 3 w 13"/>
                  <a:gd name="T29" fmla="*/ 0 h 13"/>
                  <a:gd name="T30" fmla="*/ 3 w 13"/>
                  <a:gd name="T31" fmla="*/ 0 h 13"/>
                  <a:gd name="T32" fmla="*/ 0 w 13"/>
                  <a:gd name="T33" fmla="*/ 2 h 13"/>
                  <a:gd name="T34" fmla="*/ 0 w 13"/>
                  <a:gd name="T3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13">
                    <a:moveTo>
                      <a:pt x="0" y="4"/>
                    </a:moveTo>
                    <a:lnTo>
                      <a:pt x="0" y="4"/>
                    </a:lnTo>
                    <a:lnTo>
                      <a:pt x="3" y="10"/>
                    </a:lnTo>
                    <a:lnTo>
                      <a:pt x="7" y="13"/>
                    </a:lnTo>
                    <a:lnTo>
                      <a:pt x="7" y="13"/>
                    </a:lnTo>
                    <a:lnTo>
                      <a:pt x="10" y="13"/>
                    </a:lnTo>
                    <a:lnTo>
                      <a:pt x="13" y="11"/>
                    </a:lnTo>
                    <a:lnTo>
                      <a:pt x="13" y="8"/>
                    </a:lnTo>
                    <a:lnTo>
                      <a:pt x="11" y="6"/>
                    </a:lnTo>
                    <a:lnTo>
                      <a:pt x="11" y="6"/>
                    </a:lnTo>
                    <a:lnTo>
                      <a:pt x="9" y="4"/>
                    </a:lnTo>
                    <a:lnTo>
                      <a:pt x="7" y="3"/>
                    </a:lnTo>
                    <a:lnTo>
                      <a:pt x="7" y="3"/>
                    </a:lnTo>
                    <a:lnTo>
                      <a:pt x="6" y="0"/>
                    </a:lnTo>
                    <a:lnTo>
                      <a:pt x="3" y="0"/>
                    </a:lnTo>
                    <a:lnTo>
                      <a:pt x="3" y="0"/>
                    </a:lnTo>
                    <a:lnTo>
                      <a:pt x="0" y="2"/>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224"/>
              <p:cNvSpPr/>
              <p:nvPr/>
            </p:nvSpPr>
            <p:spPr bwMode="auto">
              <a:xfrm>
                <a:off x="4880379" y="2172816"/>
                <a:ext cx="40128" cy="21020"/>
              </a:xfrm>
              <a:custGeom>
                <a:avLst/>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225"/>
              <p:cNvSpPr/>
              <p:nvPr/>
            </p:nvSpPr>
            <p:spPr bwMode="auto">
              <a:xfrm>
                <a:off x="4880379" y="2172816"/>
                <a:ext cx="40128" cy="21020"/>
              </a:xfrm>
              <a:custGeom>
                <a:avLst/>
                <a:gdLst>
                  <a:gd name="T0" fmla="*/ 4 w 21"/>
                  <a:gd name="T1" fmla="*/ 11 h 11"/>
                  <a:gd name="T2" fmla="*/ 4 w 21"/>
                  <a:gd name="T3" fmla="*/ 11 h 11"/>
                  <a:gd name="T4" fmla="*/ 11 w 21"/>
                  <a:gd name="T5" fmla="*/ 9 h 11"/>
                  <a:gd name="T6" fmla="*/ 18 w 21"/>
                  <a:gd name="T7" fmla="*/ 8 h 11"/>
                  <a:gd name="T8" fmla="*/ 18 w 21"/>
                  <a:gd name="T9" fmla="*/ 8 h 11"/>
                  <a:gd name="T10" fmla="*/ 21 w 21"/>
                  <a:gd name="T11" fmla="*/ 5 h 11"/>
                  <a:gd name="T12" fmla="*/ 21 w 21"/>
                  <a:gd name="T13" fmla="*/ 2 h 11"/>
                  <a:gd name="T14" fmla="*/ 18 w 21"/>
                  <a:gd name="T15" fmla="*/ 0 h 11"/>
                  <a:gd name="T16" fmla="*/ 15 w 21"/>
                  <a:gd name="T17" fmla="*/ 0 h 11"/>
                  <a:gd name="T18" fmla="*/ 15 w 21"/>
                  <a:gd name="T19" fmla="*/ 0 h 11"/>
                  <a:gd name="T20" fmla="*/ 10 w 21"/>
                  <a:gd name="T21" fmla="*/ 1 h 11"/>
                  <a:gd name="T22" fmla="*/ 4 w 21"/>
                  <a:gd name="T23" fmla="*/ 2 h 11"/>
                  <a:gd name="T24" fmla="*/ 4 w 21"/>
                  <a:gd name="T25" fmla="*/ 2 h 11"/>
                  <a:gd name="T26" fmla="*/ 2 w 21"/>
                  <a:gd name="T27" fmla="*/ 4 h 11"/>
                  <a:gd name="T28" fmla="*/ 0 w 21"/>
                  <a:gd name="T29" fmla="*/ 6 h 11"/>
                  <a:gd name="T30" fmla="*/ 0 w 21"/>
                  <a:gd name="T31" fmla="*/ 6 h 11"/>
                  <a:gd name="T32" fmla="*/ 2 w 21"/>
                  <a:gd name="T33" fmla="*/ 9 h 11"/>
                  <a:gd name="T34" fmla="*/ 4 w 21"/>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1">
                    <a:moveTo>
                      <a:pt x="4" y="11"/>
                    </a:moveTo>
                    <a:lnTo>
                      <a:pt x="4" y="11"/>
                    </a:lnTo>
                    <a:lnTo>
                      <a:pt x="11" y="9"/>
                    </a:lnTo>
                    <a:lnTo>
                      <a:pt x="18" y="8"/>
                    </a:lnTo>
                    <a:lnTo>
                      <a:pt x="18" y="8"/>
                    </a:lnTo>
                    <a:lnTo>
                      <a:pt x="21" y="5"/>
                    </a:lnTo>
                    <a:lnTo>
                      <a:pt x="21" y="2"/>
                    </a:lnTo>
                    <a:lnTo>
                      <a:pt x="18" y="0"/>
                    </a:lnTo>
                    <a:lnTo>
                      <a:pt x="15" y="0"/>
                    </a:lnTo>
                    <a:lnTo>
                      <a:pt x="15" y="0"/>
                    </a:lnTo>
                    <a:lnTo>
                      <a:pt x="10" y="1"/>
                    </a:lnTo>
                    <a:lnTo>
                      <a:pt x="4" y="2"/>
                    </a:lnTo>
                    <a:lnTo>
                      <a:pt x="4" y="2"/>
                    </a:lnTo>
                    <a:lnTo>
                      <a:pt x="2" y="4"/>
                    </a:lnTo>
                    <a:lnTo>
                      <a:pt x="0" y="6"/>
                    </a:lnTo>
                    <a:lnTo>
                      <a:pt x="0" y="6"/>
                    </a:lnTo>
                    <a:lnTo>
                      <a:pt x="2" y="9"/>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226"/>
              <p:cNvSpPr/>
              <p:nvPr/>
            </p:nvSpPr>
            <p:spPr bwMode="auto">
              <a:xfrm>
                <a:off x="4958724" y="2144153"/>
                <a:ext cx="40128" cy="24841"/>
              </a:xfrm>
              <a:custGeom>
                <a:avLst/>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227"/>
              <p:cNvSpPr/>
              <p:nvPr/>
            </p:nvSpPr>
            <p:spPr bwMode="auto">
              <a:xfrm>
                <a:off x="4958724" y="2144153"/>
                <a:ext cx="40128" cy="24841"/>
              </a:xfrm>
              <a:custGeom>
                <a:avLst/>
                <a:gdLst>
                  <a:gd name="T0" fmla="*/ 5 w 21"/>
                  <a:gd name="T1" fmla="*/ 13 h 13"/>
                  <a:gd name="T2" fmla="*/ 5 w 21"/>
                  <a:gd name="T3" fmla="*/ 13 h 13"/>
                  <a:gd name="T4" fmla="*/ 12 w 21"/>
                  <a:gd name="T5" fmla="*/ 11 h 13"/>
                  <a:gd name="T6" fmla="*/ 20 w 21"/>
                  <a:gd name="T7" fmla="*/ 8 h 13"/>
                  <a:gd name="T8" fmla="*/ 20 w 21"/>
                  <a:gd name="T9" fmla="*/ 8 h 13"/>
                  <a:gd name="T10" fmla="*/ 21 w 21"/>
                  <a:gd name="T11" fmla="*/ 5 h 13"/>
                  <a:gd name="T12" fmla="*/ 21 w 21"/>
                  <a:gd name="T13" fmla="*/ 3 h 13"/>
                  <a:gd name="T14" fmla="*/ 19 w 21"/>
                  <a:gd name="T15" fmla="*/ 0 h 13"/>
                  <a:gd name="T16" fmla="*/ 16 w 21"/>
                  <a:gd name="T17" fmla="*/ 1 h 13"/>
                  <a:gd name="T18" fmla="*/ 16 w 21"/>
                  <a:gd name="T19" fmla="*/ 1 h 13"/>
                  <a:gd name="T20" fmla="*/ 9 w 21"/>
                  <a:gd name="T21" fmla="*/ 4 h 13"/>
                  <a:gd name="T22" fmla="*/ 3 w 21"/>
                  <a:gd name="T23" fmla="*/ 7 h 13"/>
                  <a:gd name="T24" fmla="*/ 3 w 21"/>
                  <a:gd name="T25" fmla="*/ 7 h 13"/>
                  <a:gd name="T26" fmla="*/ 0 w 21"/>
                  <a:gd name="T27" fmla="*/ 8 h 13"/>
                  <a:gd name="T28" fmla="*/ 0 w 21"/>
                  <a:gd name="T29" fmla="*/ 11 h 13"/>
                  <a:gd name="T30" fmla="*/ 1 w 21"/>
                  <a:gd name="T31" fmla="*/ 13 h 13"/>
                  <a:gd name="T32" fmla="*/ 5 w 21"/>
                  <a:gd name="T3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3">
                    <a:moveTo>
                      <a:pt x="5" y="13"/>
                    </a:moveTo>
                    <a:lnTo>
                      <a:pt x="5" y="13"/>
                    </a:lnTo>
                    <a:lnTo>
                      <a:pt x="12" y="11"/>
                    </a:lnTo>
                    <a:lnTo>
                      <a:pt x="20" y="8"/>
                    </a:lnTo>
                    <a:lnTo>
                      <a:pt x="20" y="8"/>
                    </a:lnTo>
                    <a:lnTo>
                      <a:pt x="21" y="5"/>
                    </a:lnTo>
                    <a:lnTo>
                      <a:pt x="21" y="3"/>
                    </a:lnTo>
                    <a:lnTo>
                      <a:pt x="19" y="0"/>
                    </a:lnTo>
                    <a:lnTo>
                      <a:pt x="16" y="1"/>
                    </a:lnTo>
                    <a:lnTo>
                      <a:pt x="16" y="1"/>
                    </a:lnTo>
                    <a:lnTo>
                      <a:pt x="9" y="4"/>
                    </a:lnTo>
                    <a:lnTo>
                      <a:pt x="3" y="7"/>
                    </a:lnTo>
                    <a:lnTo>
                      <a:pt x="3" y="7"/>
                    </a:lnTo>
                    <a:lnTo>
                      <a:pt x="0" y="8"/>
                    </a:lnTo>
                    <a:lnTo>
                      <a:pt x="0" y="11"/>
                    </a:lnTo>
                    <a:lnTo>
                      <a:pt x="1" y="13"/>
                    </a:lnTo>
                    <a:lnTo>
                      <a:pt x="5"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28"/>
              <p:cNvSpPr/>
              <p:nvPr/>
            </p:nvSpPr>
            <p:spPr bwMode="auto">
              <a:xfrm>
                <a:off x="5027516" y="2117401"/>
                <a:ext cx="36307" cy="24841"/>
              </a:xfrm>
              <a:custGeom>
                <a:avLst/>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29"/>
              <p:cNvSpPr/>
              <p:nvPr/>
            </p:nvSpPr>
            <p:spPr bwMode="auto">
              <a:xfrm>
                <a:off x="5027516" y="2117401"/>
                <a:ext cx="36307" cy="24841"/>
              </a:xfrm>
              <a:custGeom>
                <a:avLst/>
                <a:gdLst>
                  <a:gd name="T0" fmla="*/ 4 w 19"/>
                  <a:gd name="T1" fmla="*/ 13 h 13"/>
                  <a:gd name="T2" fmla="*/ 4 w 19"/>
                  <a:gd name="T3" fmla="*/ 13 h 13"/>
                  <a:gd name="T4" fmla="*/ 16 w 19"/>
                  <a:gd name="T5" fmla="*/ 8 h 13"/>
                  <a:gd name="T6" fmla="*/ 16 w 19"/>
                  <a:gd name="T7" fmla="*/ 8 h 13"/>
                  <a:gd name="T8" fmla="*/ 19 w 19"/>
                  <a:gd name="T9" fmla="*/ 6 h 13"/>
                  <a:gd name="T10" fmla="*/ 19 w 19"/>
                  <a:gd name="T11" fmla="*/ 3 h 13"/>
                  <a:gd name="T12" fmla="*/ 18 w 19"/>
                  <a:gd name="T13" fmla="*/ 0 h 13"/>
                  <a:gd name="T14" fmla="*/ 14 w 19"/>
                  <a:gd name="T15" fmla="*/ 0 h 13"/>
                  <a:gd name="T16" fmla="*/ 14 w 19"/>
                  <a:gd name="T17" fmla="*/ 0 h 13"/>
                  <a:gd name="T18" fmla="*/ 3 w 19"/>
                  <a:gd name="T19" fmla="*/ 4 h 13"/>
                  <a:gd name="T20" fmla="*/ 3 w 19"/>
                  <a:gd name="T21" fmla="*/ 4 h 13"/>
                  <a:gd name="T22" fmla="*/ 0 w 19"/>
                  <a:gd name="T23" fmla="*/ 7 h 13"/>
                  <a:gd name="T24" fmla="*/ 0 w 19"/>
                  <a:gd name="T25" fmla="*/ 10 h 13"/>
                  <a:gd name="T26" fmla="*/ 2 w 19"/>
                  <a:gd name="T27" fmla="*/ 13 h 13"/>
                  <a:gd name="T28" fmla="*/ 4 w 19"/>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3">
                    <a:moveTo>
                      <a:pt x="4" y="13"/>
                    </a:moveTo>
                    <a:lnTo>
                      <a:pt x="4" y="13"/>
                    </a:lnTo>
                    <a:lnTo>
                      <a:pt x="16" y="8"/>
                    </a:lnTo>
                    <a:lnTo>
                      <a:pt x="16" y="8"/>
                    </a:lnTo>
                    <a:lnTo>
                      <a:pt x="19" y="6"/>
                    </a:lnTo>
                    <a:lnTo>
                      <a:pt x="19" y="3"/>
                    </a:lnTo>
                    <a:lnTo>
                      <a:pt x="18" y="0"/>
                    </a:lnTo>
                    <a:lnTo>
                      <a:pt x="14" y="0"/>
                    </a:lnTo>
                    <a:lnTo>
                      <a:pt x="14" y="0"/>
                    </a:lnTo>
                    <a:lnTo>
                      <a:pt x="3" y="4"/>
                    </a:lnTo>
                    <a:lnTo>
                      <a:pt x="3" y="4"/>
                    </a:lnTo>
                    <a:lnTo>
                      <a:pt x="0" y="7"/>
                    </a:lnTo>
                    <a:lnTo>
                      <a:pt x="0" y="10"/>
                    </a:lnTo>
                    <a:lnTo>
                      <a:pt x="2" y="13"/>
                    </a:lnTo>
                    <a:lnTo>
                      <a:pt x="4" y="13"/>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30"/>
              <p:cNvSpPr/>
              <p:nvPr/>
            </p:nvSpPr>
            <p:spPr bwMode="auto">
              <a:xfrm>
                <a:off x="5098218" y="2094471"/>
                <a:ext cx="28663" cy="21020"/>
              </a:xfrm>
              <a:custGeom>
                <a:avLst/>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31"/>
              <p:cNvSpPr/>
              <p:nvPr/>
            </p:nvSpPr>
            <p:spPr bwMode="auto">
              <a:xfrm>
                <a:off x="5098218" y="2094471"/>
                <a:ext cx="28663" cy="21020"/>
              </a:xfrm>
              <a:custGeom>
                <a:avLst/>
                <a:gdLst>
                  <a:gd name="T0" fmla="*/ 4 w 15"/>
                  <a:gd name="T1" fmla="*/ 11 h 11"/>
                  <a:gd name="T2" fmla="*/ 4 w 15"/>
                  <a:gd name="T3" fmla="*/ 11 h 11"/>
                  <a:gd name="T4" fmla="*/ 13 w 15"/>
                  <a:gd name="T5" fmla="*/ 8 h 11"/>
                  <a:gd name="T6" fmla="*/ 13 w 15"/>
                  <a:gd name="T7" fmla="*/ 8 h 11"/>
                  <a:gd name="T8" fmla="*/ 15 w 15"/>
                  <a:gd name="T9" fmla="*/ 7 h 11"/>
                  <a:gd name="T10" fmla="*/ 15 w 15"/>
                  <a:gd name="T11" fmla="*/ 3 h 11"/>
                  <a:gd name="T12" fmla="*/ 13 w 15"/>
                  <a:gd name="T13" fmla="*/ 2 h 11"/>
                  <a:gd name="T14" fmla="*/ 11 w 15"/>
                  <a:gd name="T15" fmla="*/ 0 h 11"/>
                  <a:gd name="T16" fmla="*/ 11 w 15"/>
                  <a:gd name="T17" fmla="*/ 0 h 11"/>
                  <a:gd name="T18" fmla="*/ 4 w 15"/>
                  <a:gd name="T19" fmla="*/ 3 h 11"/>
                  <a:gd name="T20" fmla="*/ 4 w 15"/>
                  <a:gd name="T21" fmla="*/ 3 h 11"/>
                  <a:gd name="T22" fmla="*/ 1 w 15"/>
                  <a:gd name="T23" fmla="*/ 4 h 11"/>
                  <a:gd name="T24" fmla="*/ 0 w 15"/>
                  <a:gd name="T25" fmla="*/ 7 h 11"/>
                  <a:gd name="T26" fmla="*/ 1 w 15"/>
                  <a:gd name="T27" fmla="*/ 10 h 11"/>
                  <a:gd name="T28" fmla="*/ 4 w 15"/>
                  <a:gd name="T2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1">
                    <a:moveTo>
                      <a:pt x="4" y="11"/>
                    </a:moveTo>
                    <a:lnTo>
                      <a:pt x="4" y="11"/>
                    </a:lnTo>
                    <a:lnTo>
                      <a:pt x="13" y="8"/>
                    </a:lnTo>
                    <a:lnTo>
                      <a:pt x="13" y="8"/>
                    </a:lnTo>
                    <a:lnTo>
                      <a:pt x="15" y="7"/>
                    </a:lnTo>
                    <a:lnTo>
                      <a:pt x="15" y="3"/>
                    </a:lnTo>
                    <a:lnTo>
                      <a:pt x="13" y="2"/>
                    </a:lnTo>
                    <a:lnTo>
                      <a:pt x="11" y="0"/>
                    </a:lnTo>
                    <a:lnTo>
                      <a:pt x="11" y="0"/>
                    </a:lnTo>
                    <a:lnTo>
                      <a:pt x="4" y="3"/>
                    </a:lnTo>
                    <a:lnTo>
                      <a:pt x="4" y="3"/>
                    </a:lnTo>
                    <a:lnTo>
                      <a:pt x="1" y="4"/>
                    </a:lnTo>
                    <a:lnTo>
                      <a:pt x="0" y="7"/>
                    </a:lnTo>
                    <a:lnTo>
                      <a:pt x="1"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32"/>
              <p:cNvSpPr/>
              <p:nvPr/>
            </p:nvSpPr>
            <p:spPr bwMode="auto">
              <a:xfrm>
                <a:off x="5172742" y="2058164"/>
                <a:ext cx="40128" cy="26752"/>
              </a:xfrm>
              <a:custGeom>
                <a:avLst/>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33"/>
              <p:cNvSpPr/>
              <p:nvPr/>
            </p:nvSpPr>
            <p:spPr bwMode="auto">
              <a:xfrm>
                <a:off x="5172742" y="2058164"/>
                <a:ext cx="40128" cy="26752"/>
              </a:xfrm>
              <a:custGeom>
                <a:avLst/>
                <a:gdLst>
                  <a:gd name="T0" fmla="*/ 4 w 21"/>
                  <a:gd name="T1" fmla="*/ 14 h 14"/>
                  <a:gd name="T2" fmla="*/ 4 w 21"/>
                  <a:gd name="T3" fmla="*/ 14 h 14"/>
                  <a:gd name="T4" fmla="*/ 19 w 21"/>
                  <a:gd name="T5" fmla="*/ 8 h 14"/>
                  <a:gd name="T6" fmla="*/ 19 w 21"/>
                  <a:gd name="T7" fmla="*/ 8 h 14"/>
                  <a:gd name="T8" fmla="*/ 21 w 21"/>
                  <a:gd name="T9" fmla="*/ 6 h 14"/>
                  <a:gd name="T10" fmla="*/ 21 w 21"/>
                  <a:gd name="T11" fmla="*/ 3 h 14"/>
                  <a:gd name="T12" fmla="*/ 20 w 21"/>
                  <a:gd name="T13" fmla="*/ 2 h 14"/>
                  <a:gd name="T14" fmla="*/ 17 w 21"/>
                  <a:gd name="T15" fmla="*/ 0 h 14"/>
                  <a:gd name="T16" fmla="*/ 17 w 21"/>
                  <a:gd name="T17" fmla="*/ 0 h 14"/>
                  <a:gd name="T18" fmla="*/ 3 w 21"/>
                  <a:gd name="T19" fmla="*/ 6 h 14"/>
                  <a:gd name="T20" fmla="*/ 3 w 21"/>
                  <a:gd name="T21" fmla="*/ 6 h 14"/>
                  <a:gd name="T22" fmla="*/ 0 w 21"/>
                  <a:gd name="T23" fmla="*/ 8 h 14"/>
                  <a:gd name="T24" fmla="*/ 0 w 21"/>
                  <a:gd name="T25" fmla="*/ 11 h 14"/>
                  <a:gd name="T26" fmla="*/ 1 w 21"/>
                  <a:gd name="T27" fmla="*/ 14 h 14"/>
                  <a:gd name="T28" fmla="*/ 4 w 21"/>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4">
                    <a:moveTo>
                      <a:pt x="4" y="14"/>
                    </a:moveTo>
                    <a:lnTo>
                      <a:pt x="4" y="14"/>
                    </a:lnTo>
                    <a:lnTo>
                      <a:pt x="19" y="8"/>
                    </a:lnTo>
                    <a:lnTo>
                      <a:pt x="19" y="8"/>
                    </a:lnTo>
                    <a:lnTo>
                      <a:pt x="21" y="6"/>
                    </a:lnTo>
                    <a:lnTo>
                      <a:pt x="21" y="3"/>
                    </a:lnTo>
                    <a:lnTo>
                      <a:pt x="20" y="2"/>
                    </a:lnTo>
                    <a:lnTo>
                      <a:pt x="17" y="0"/>
                    </a:lnTo>
                    <a:lnTo>
                      <a:pt x="17" y="0"/>
                    </a:lnTo>
                    <a:lnTo>
                      <a:pt x="3" y="6"/>
                    </a:lnTo>
                    <a:lnTo>
                      <a:pt x="3" y="6"/>
                    </a:lnTo>
                    <a:lnTo>
                      <a:pt x="0" y="8"/>
                    </a:lnTo>
                    <a:lnTo>
                      <a:pt x="0" y="11"/>
                    </a:lnTo>
                    <a:lnTo>
                      <a:pt x="1" y="14"/>
                    </a:lnTo>
                    <a:lnTo>
                      <a:pt x="4"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34"/>
              <p:cNvSpPr/>
              <p:nvPr/>
            </p:nvSpPr>
            <p:spPr bwMode="auto">
              <a:xfrm>
                <a:off x="5256821" y="2021857"/>
                <a:ext cx="36307" cy="21020"/>
              </a:xfrm>
              <a:custGeom>
                <a:avLst/>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35"/>
              <p:cNvSpPr/>
              <p:nvPr/>
            </p:nvSpPr>
            <p:spPr bwMode="auto">
              <a:xfrm>
                <a:off x="5256821" y="2021857"/>
                <a:ext cx="36307" cy="21020"/>
              </a:xfrm>
              <a:custGeom>
                <a:avLst/>
                <a:gdLst>
                  <a:gd name="T0" fmla="*/ 4 w 19"/>
                  <a:gd name="T1" fmla="*/ 11 h 11"/>
                  <a:gd name="T2" fmla="*/ 4 w 19"/>
                  <a:gd name="T3" fmla="*/ 11 h 11"/>
                  <a:gd name="T4" fmla="*/ 11 w 19"/>
                  <a:gd name="T5" fmla="*/ 10 h 11"/>
                  <a:gd name="T6" fmla="*/ 18 w 19"/>
                  <a:gd name="T7" fmla="*/ 7 h 11"/>
                  <a:gd name="T8" fmla="*/ 18 w 19"/>
                  <a:gd name="T9" fmla="*/ 7 h 11"/>
                  <a:gd name="T10" fmla="*/ 19 w 19"/>
                  <a:gd name="T11" fmla="*/ 4 h 11"/>
                  <a:gd name="T12" fmla="*/ 19 w 19"/>
                  <a:gd name="T13" fmla="*/ 2 h 11"/>
                  <a:gd name="T14" fmla="*/ 17 w 19"/>
                  <a:gd name="T15" fmla="*/ 0 h 11"/>
                  <a:gd name="T16" fmla="*/ 14 w 19"/>
                  <a:gd name="T17" fmla="*/ 0 h 11"/>
                  <a:gd name="T18" fmla="*/ 14 w 19"/>
                  <a:gd name="T19" fmla="*/ 0 h 11"/>
                  <a:gd name="T20" fmla="*/ 10 w 19"/>
                  <a:gd name="T21" fmla="*/ 3 h 11"/>
                  <a:gd name="T22" fmla="*/ 4 w 19"/>
                  <a:gd name="T23" fmla="*/ 3 h 11"/>
                  <a:gd name="T24" fmla="*/ 4 w 19"/>
                  <a:gd name="T25" fmla="*/ 3 h 11"/>
                  <a:gd name="T26" fmla="*/ 2 w 19"/>
                  <a:gd name="T27" fmla="*/ 4 h 11"/>
                  <a:gd name="T28" fmla="*/ 0 w 19"/>
                  <a:gd name="T29" fmla="*/ 7 h 11"/>
                  <a:gd name="T30" fmla="*/ 0 w 19"/>
                  <a:gd name="T31" fmla="*/ 7 h 11"/>
                  <a:gd name="T32" fmla="*/ 2 w 19"/>
                  <a:gd name="T33" fmla="*/ 10 h 11"/>
                  <a:gd name="T34" fmla="*/ 4 w 19"/>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1">
                    <a:moveTo>
                      <a:pt x="4" y="11"/>
                    </a:moveTo>
                    <a:lnTo>
                      <a:pt x="4" y="11"/>
                    </a:lnTo>
                    <a:lnTo>
                      <a:pt x="11" y="10"/>
                    </a:lnTo>
                    <a:lnTo>
                      <a:pt x="18" y="7"/>
                    </a:lnTo>
                    <a:lnTo>
                      <a:pt x="18" y="7"/>
                    </a:lnTo>
                    <a:lnTo>
                      <a:pt x="19" y="4"/>
                    </a:lnTo>
                    <a:lnTo>
                      <a:pt x="19" y="2"/>
                    </a:lnTo>
                    <a:lnTo>
                      <a:pt x="17" y="0"/>
                    </a:lnTo>
                    <a:lnTo>
                      <a:pt x="14" y="0"/>
                    </a:lnTo>
                    <a:lnTo>
                      <a:pt x="14" y="0"/>
                    </a:lnTo>
                    <a:lnTo>
                      <a:pt x="10" y="3"/>
                    </a:lnTo>
                    <a:lnTo>
                      <a:pt x="4" y="3"/>
                    </a:lnTo>
                    <a:lnTo>
                      <a:pt x="4" y="3"/>
                    </a:lnTo>
                    <a:lnTo>
                      <a:pt x="2" y="4"/>
                    </a:lnTo>
                    <a:lnTo>
                      <a:pt x="0" y="7"/>
                    </a:lnTo>
                    <a:lnTo>
                      <a:pt x="0" y="7"/>
                    </a:lnTo>
                    <a:lnTo>
                      <a:pt x="2" y="10"/>
                    </a:lnTo>
                    <a:lnTo>
                      <a:pt x="4" y="1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36"/>
              <p:cNvSpPr/>
              <p:nvPr/>
            </p:nvSpPr>
            <p:spPr bwMode="auto">
              <a:xfrm>
                <a:off x="5340899" y="1975996"/>
                <a:ext cx="30574" cy="26752"/>
              </a:xfrm>
              <a:custGeom>
                <a:avLst/>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37"/>
              <p:cNvSpPr/>
              <p:nvPr/>
            </p:nvSpPr>
            <p:spPr bwMode="auto">
              <a:xfrm>
                <a:off x="5340899" y="1975996"/>
                <a:ext cx="30574" cy="26752"/>
              </a:xfrm>
              <a:custGeom>
                <a:avLst/>
                <a:gdLst>
                  <a:gd name="T0" fmla="*/ 5 w 16"/>
                  <a:gd name="T1" fmla="*/ 14 h 14"/>
                  <a:gd name="T2" fmla="*/ 5 w 16"/>
                  <a:gd name="T3" fmla="*/ 14 h 14"/>
                  <a:gd name="T4" fmla="*/ 10 w 16"/>
                  <a:gd name="T5" fmla="*/ 11 h 14"/>
                  <a:gd name="T6" fmla="*/ 14 w 16"/>
                  <a:gd name="T7" fmla="*/ 7 h 14"/>
                  <a:gd name="T8" fmla="*/ 14 w 16"/>
                  <a:gd name="T9" fmla="*/ 7 h 14"/>
                  <a:gd name="T10" fmla="*/ 16 w 16"/>
                  <a:gd name="T11" fmla="*/ 4 h 14"/>
                  <a:gd name="T12" fmla="*/ 14 w 16"/>
                  <a:gd name="T13" fmla="*/ 1 h 14"/>
                  <a:gd name="T14" fmla="*/ 14 w 16"/>
                  <a:gd name="T15" fmla="*/ 1 h 14"/>
                  <a:gd name="T16" fmla="*/ 12 w 16"/>
                  <a:gd name="T17" fmla="*/ 0 h 14"/>
                  <a:gd name="T18" fmla="*/ 9 w 16"/>
                  <a:gd name="T19" fmla="*/ 1 h 14"/>
                  <a:gd name="T20" fmla="*/ 9 w 16"/>
                  <a:gd name="T21" fmla="*/ 1 h 14"/>
                  <a:gd name="T22" fmla="*/ 6 w 16"/>
                  <a:gd name="T23" fmla="*/ 4 h 14"/>
                  <a:gd name="T24" fmla="*/ 2 w 16"/>
                  <a:gd name="T25" fmla="*/ 6 h 14"/>
                  <a:gd name="T26" fmla="*/ 2 w 16"/>
                  <a:gd name="T27" fmla="*/ 6 h 14"/>
                  <a:gd name="T28" fmla="*/ 0 w 16"/>
                  <a:gd name="T29" fmla="*/ 8 h 14"/>
                  <a:gd name="T30" fmla="*/ 0 w 16"/>
                  <a:gd name="T31" fmla="*/ 11 h 14"/>
                  <a:gd name="T32" fmla="*/ 1 w 16"/>
                  <a:gd name="T33" fmla="*/ 14 h 14"/>
                  <a:gd name="T34" fmla="*/ 5 w 16"/>
                  <a:gd name="T3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5" y="14"/>
                    </a:moveTo>
                    <a:lnTo>
                      <a:pt x="5" y="14"/>
                    </a:lnTo>
                    <a:lnTo>
                      <a:pt x="10" y="11"/>
                    </a:lnTo>
                    <a:lnTo>
                      <a:pt x="14" y="7"/>
                    </a:lnTo>
                    <a:lnTo>
                      <a:pt x="14" y="7"/>
                    </a:lnTo>
                    <a:lnTo>
                      <a:pt x="16" y="4"/>
                    </a:lnTo>
                    <a:lnTo>
                      <a:pt x="14" y="1"/>
                    </a:lnTo>
                    <a:lnTo>
                      <a:pt x="14" y="1"/>
                    </a:lnTo>
                    <a:lnTo>
                      <a:pt x="12" y="0"/>
                    </a:lnTo>
                    <a:lnTo>
                      <a:pt x="9" y="1"/>
                    </a:lnTo>
                    <a:lnTo>
                      <a:pt x="9" y="1"/>
                    </a:lnTo>
                    <a:lnTo>
                      <a:pt x="6" y="4"/>
                    </a:lnTo>
                    <a:lnTo>
                      <a:pt x="2" y="6"/>
                    </a:lnTo>
                    <a:lnTo>
                      <a:pt x="2" y="6"/>
                    </a:lnTo>
                    <a:lnTo>
                      <a:pt x="0" y="8"/>
                    </a:lnTo>
                    <a:lnTo>
                      <a:pt x="0" y="11"/>
                    </a:lnTo>
                    <a:lnTo>
                      <a:pt x="1" y="14"/>
                    </a:lnTo>
                    <a:lnTo>
                      <a:pt x="5" y="1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38"/>
              <p:cNvSpPr/>
              <p:nvPr/>
            </p:nvSpPr>
            <p:spPr bwMode="auto">
              <a:xfrm>
                <a:off x="5329434" y="1939690"/>
                <a:ext cx="22930" cy="19109"/>
              </a:xfrm>
              <a:custGeom>
                <a:avLst/>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39"/>
              <p:cNvSpPr/>
              <p:nvPr/>
            </p:nvSpPr>
            <p:spPr bwMode="auto">
              <a:xfrm>
                <a:off x="5329434" y="1939690"/>
                <a:ext cx="22930" cy="19109"/>
              </a:xfrm>
              <a:custGeom>
                <a:avLst/>
                <a:gdLst>
                  <a:gd name="T0" fmla="*/ 2 w 12"/>
                  <a:gd name="T1" fmla="*/ 7 h 10"/>
                  <a:gd name="T2" fmla="*/ 2 w 12"/>
                  <a:gd name="T3" fmla="*/ 7 h 10"/>
                  <a:gd name="T4" fmla="*/ 7 w 12"/>
                  <a:gd name="T5" fmla="*/ 10 h 10"/>
                  <a:gd name="T6" fmla="*/ 7 w 12"/>
                  <a:gd name="T7" fmla="*/ 10 h 10"/>
                  <a:gd name="T8" fmla="*/ 10 w 12"/>
                  <a:gd name="T9" fmla="*/ 10 h 10"/>
                  <a:gd name="T10" fmla="*/ 12 w 12"/>
                  <a:gd name="T11" fmla="*/ 8 h 10"/>
                  <a:gd name="T12" fmla="*/ 12 w 12"/>
                  <a:gd name="T13" fmla="*/ 6 h 10"/>
                  <a:gd name="T14" fmla="*/ 11 w 12"/>
                  <a:gd name="T15" fmla="*/ 3 h 10"/>
                  <a:gd name="T16" fmla="*/ 11 w 12"/>
                  <a:gd name="T17" fmla="*/ 3 h 10"/>
                  <a:gd name="T18" fmla="*/ 6 w 12"/>
                  <a:gd name="T19" fmla="*/ 0 h 10"/>
                  <a:gd name="T20" fmla="*/ 6 w 12"/>
                  <a:gd name="T21" fmla="*/ 0 h 10"/>
                  <a:gd name="T22" fmla="*/ 3 w 12"/>
                  <a:gd name="T23" fmla="*/ 0 h 10"/>
                  <a:gd name="T24" fmla="*/ 0 w 12"/>
                  <a:gd name="T25" fmla="*/ 2 h 10"/>
                  <a:gd name="T26" fmla="*/ 0 w 12"/>
                  <a:gd name="T27" fmla="*/ 4 h 10"/>
                  <a:gd name="T28" fmla="*/ 2 w 12"/>
                  <a:gd name="T2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2" y="7"/>
                    </a:moveTo>
                    <a:lnTo>
                      <a:pt x="2" y="7"/>
                    </a:lnTo>
                    <a:lnTo>
                      <a:pt x="7" y="10"/>
                    </a:lnTo>
                    <a:lnTo>
                      <a:pt x="7" y="10"/>
                    </a:lnTo>
                    <a:lnTo>
                      <a:pt x="10" y="10"/>
                    </a:lnTo>
                    <a:lnTo>
                      <a:pt x="12" y="8"/>
                    </a:lnTo>
                    <a:lnTo>
                      <a:pt x="12" y="6"/>
                    </a:lnTo>
                    <a:lnTo>
                      <a:pt x="11" y="3"/>
                    </a:lnTo>
                    <a:lnTo>
                      <a:pt x="11" y="3"/>
                    </a:lnTo>
                    <a:lnTo>
                      <a:pt x="6" y="0"/>
                    </a:lnTo>
                    <a:lnTo>
                      <a:pt x="6" y="0"/>
                    </a:lnTo>
                    <a:lnTo>
                      <a:pt x="3" y="0"/>
                    </a:lnTo>
                    <a:lnTo>
                      <a:pt x="0" y="2"/>
                    </a:lnTo>
                    <a:lnTo>
                      <a:pt x="0" y="4"/>
                    </a:lnTo>
                    <a:lnTo>
                      <a:pt x="2"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40"/>
              <p:cNvSpPr/>
              <p:nvPr/>
            </p:nvSpPr>
            <p:spPr bwMode="auto">
              <a:xfrm>
                <a:off x="5298860" y="1895740"/>
                <a:ext cx="22930" cy="26752"/>
              </a:xfrm>
              <a:custGeom>
                <a:avLst/>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41"/>
              <p:cNvSpPr/>
              <p:nvPr/>
            </p:nvSpPr>
            <p:spPr bwMode="auto">
              <a:xfrm>
                <a:off x="5298860" y="1895740"/>
                <a:ext cx="22930" cy="26752"/>
              </a:xfrm>
              <a:custGeom>
                <a:avLst/>
                <a:gdLst>
                  <a:gd name="T0" fmla="*/ 1 w 12"/>
                  <a:gd name="T1" fmla="*/ 7 h 14"/>
                  <a:gd name="T2" fmla="*/ 1 w 12"/>
                  <a:gd name="T3" fmla="*/ 7 h 14"/>
                  <a:gd name="T4" fmla="*/ 4 w 12"/>
                  <a:gd name="T5" fmla="*/ 11 h 14"/>
                  <a:gd name="T6" fmla="*/ 4 w 12"/>
                  <a:gd name="T7" fmla="*/ 11 h 14"/>
                  <a:gd name="T8" fmla="*/ 7 w 12"/>
                  <a:gd name="T9" fmla="*/ 14 h 14"/>
                  <a:gd name="T10" fmla="*/ 9 w 12"/>
                  <a:gd name="T11" fmla="*/ 14 h 14"/>
                  <a:gd name="T12" fmla="*/ 9 w 12"/>
                  <a:gd name="T13" fmla="*/ 14 h 14"/>
                  <a:gd name="T14" fmla="*/ 12 w 12"/>
                  <a:gd name="T15" fmla="*/ 12 h 14"/>
                  <a:gd name="T16" fmla="*/ 12 w 12"/>
                  <a:gd name="T17" fmla="*/ 10 h 14"/>
                  <a:gd name="T18" fmla="*/ 12 w 12"/>
                  <a:gd name="T19" fmla="*/ 10 h 14"/>
                  <a:gd name="T20" fmla="*/ 9 w 12"/>
                  <a:gd name="T21" fmla="*/ 6 h 14"/>
                  <a:gd name="T22" fmla="*/ 7 w 12"/>
                  <a:gd name="T23" fmla="*/ 2 h 14"/>
                  <a:gd name="T24" fmla="*/ 7 w 12"/>
                  <a:gd name="T25" fmla="*/ 2 h 14"/>
                  <a:gd name="T26" fmla="*/ 4 w 12"/>
                  <a:gd name="T27" fmla="*/ 0 h 14"/>
                  <a:gd name="T28" fmla="*/ 1 w 12"/>
                  <a:gd name="T29" fmla="*/ 2 h 14"/>
                  <a:gd name="T30" fmla="*/ 1 w 12"/>
                  <a:gd name="T31" fmla="*/ 2 h 14"/>
                  <a:gd name="T32" fmla="*/ 0 w 12"/>
                  <a:gd name="T33" fmla="*/ 4 h 14"/>
                  <a:gd name="T34" fmla="*/ 1 w 12"/>
                  <a:gd name="T3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4">
                    <a:moveTo>
                      <a:pt x="1" y="7"/>
                    </a:moveTo>
                    <a:lnTo>
                      <a:pt x="1" y="7"/>
                    </a:lnTo>
                    <a:lnTo>
                      <a:pt x="4" y="11"/>
                    </a:lnTo>
                    <a:lnTo>
                      <a:pt x="4" y="11"/>
                    </a:lnTo>
                    <a:lnTo>
                      <a:pt x="7" y="14"/>
                    </a:lnTo>
                    <a:lnTo>
                      <a:pt x="9" y="14"/>
                    </a:lnTo>
                    <a:lnTo>
                      <a:pt x="9" y="14"/>
                    </a:lnTo>
                    <a:lnTo>
                      <a:pt x="12" y="12"/>
                    </a:lnTo>
                    <a:lnTo>
                      <a:pt x="12" y="10"/>
                    </a:lnTo>
                    <a:lnTo>
                      <a:pt x="12" y="10"/>
                    </a:lnTo>
                    <a:lnTo>
                      <a:pt x="9" y="6"/>
                    </a:lnTo>
                    <a:lnTo>
                      <a:pt x="7" y="2"/>
                    </a:lnTo>
                    <a:lnTo>
                      <a:pt x="7" y="2"/>
                    </a:lnTo>
                    <a:lnTo>
                      <a:pt x="4" y="0"/>
                    </a:lnTo>
                    <a:lnTo>
                      <a:pt x="1" y="2"/>
                    </a:lnTo>
                    <a:lnTo>
                      <a:pt x="1" y="2"/>
                    </a:lnTo>
                    <a:lnTo>
                      <a:pt x="0" y="4"/>
                    </a:lnTo>
                    <a:lnTo>
                      <a:pt x="1"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42"/>
              <p:cNvSpPr/>
              <p:nvPr/>
            </p:nvSpPr>
            <p:spPr bwMode="auto">
              <a:xfrm>
                <a:off x="4614767" y="1037757"/>
                <a:ext cx="212107" cy="223572"/>
              </a:xfrm>
              <a:custGeom>
                <a:avLst/>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43"/>
              <p:cNvSpPr/>
              <p:nvPr/>
            </p:nvSpPr>
            <p:spPr bwMode="auto">
              <a:xfrm>
                <a:off x="4614767" y="1037757"/>
                <a:ext cx="212107" cy="223572"/>
              </a:xfrm>
              <a:custGeom>
                <a:avLst/>
                <a:gdLst>
                  <a:gd name="T0" fmla="*/ 31 w 111"/>
                  <a:gd name="T1" fmla="*/ 101 h 117"/>
                  <a:gd name="T2" fmla="*/ 29 w 111"/>
                  <a:gd name="T3" fmla="*/ 90 h 117"/>
                  <a:gd name="T4" fmla="*/ 30 w 111"/>
                  <a:gd name="T5" fmla="*/ 78 h 117"/>
                  <a:gd name="T6" fmla="*/ 42 w 111"/>
                  <a:gd name="T7" fmla="*/ 59 h 117"/>
                  <a:gd name="T8" fmla="*/ 49 w 111"/>
                  <a:gd name="T9" fmla="*/ 54 h 117"/>
                  <a:gd name="T10" fmla="*/ 60 w 111"/>
                  <a:gd name="T11" fmla="*/ 52 h 117"/>
                  <a:gd name="T12" fmla="*/ 69 w 111"/>
                  <a:gd name="T13" fmla="*/ 58 h 117"/>
                  <a:gd name="T14" fmla="*/ 80 w 111"/>
                  <a:gd name="T15" fmla="*/ 74 h 117"/>
                  <a:gd name="T16" fmla="*/ 81 w 111"/>
                  <a:gd name="T17" fmla="*/ 77 h 117"/>
                  <a:gd name="T18" fmla="*/ 84 w 111"/>
                  <a:gd name="T19" fmla="*/ 77 h 117"/>
                  <a:gd name="T20" fmla="*/ 96 w 111"/>
                  <a:gd name="T21" fmla="*/ 73 h 117"/>
                  <a:gd name="T22" fmla="*/ 108 w 111"/>
                  <a:gd name="T23" fmla="*/ 67 h 117"/>
                  <a:gd name="T24" fmla="*/ 111 w 111"/>
                  <a:gd name="T25" fmla="*/ 66 h 117"/>
                  <a:gd name="T26" fmla="*/ 111 w 111"/>
                  <a:gd name="T27" fmla="*/ 63 h 117"/>
                  <a:gd name="T28" fmla="*/ 102 w 111"/>
                  <a:gd name="T29" fmla="*/ 39 h 117"/>
                  <a:gd name="T30" fmla="*/ 85 w 111"/>
                  <a:gd name="T31" fmla="*/ 16 h 117"/>
                  <a:gd name="T32" fmla="*/ 70 w 111"/>
                  <a:gd name="T33" fmla="*/ 4 h 117"/>
                  <a:gd name="T34" fmla="*/ 58 w 111"/>
                  <a:gd name="T35" fmla="*/ 0 h 117"/>
                  <a:gd name="T36" fmla="*/ 46 w 111"/>
                  <a:gd name="T37" fmla="*/ 1 h 117"/>
                  <a:gd name="T38" fmla="*/ 38 w 111"/>
                  <a:gd name="T39" fmla="*/ 4 h 117"/>
                  <a:gd name="T40" fmla="*/ 26 w 111"/>
                  <a:gd name="T41" fmla="*/ 13 h 117"/>
                  <a:gd name="T42" fmla="*/ 16 w 111"/>
                  <a:gd name="T43" fmla="*/ 24 h 117"/>
                  <a:gd name="T44" fmla="*/ 4 w 111"/>
                  <a:gd name="T45" fmla="*/ 52 h 117"/>
                  <a:gd name="T46" fmla="*/ 0 w 111"/>
                  <a:gd name="T47" fmla="*/ 85 h 117"/>
                  <a:gd name="T48" fmla="*/ 3 w 111"/>
                  <a:gd name="T49" fmla="*/ 114 h 117"/>
                  <a:gd name="T50" fmla="*/ 4 w 111"/>
                  <a:gd name="T51" fmla="*/ 116 h 117"/>
                  <a:gd name="T52" fmla="*/ 10 w 111"/>
                  <a:gd name="T53" fmla="*/ 117 h 117"/>
                  <a:gd name="T54" fmla="*/ 30 w 111"/>
                  <a:gd name="T55" fmla="*/ 106 h 117"/>
                  <a:gd name="T56" fmla="*/ 31 w 111"/>
                  <a:gd name="T57" fmla="*/ 105 h 117"/>
                  <a:gd name="T58" fmla="*/ 29 w 111"/>
                  <a:gd name="T59" fmla="*/ 100 h 117"/>
                  <a:gd name="T60" fmla="*/ 26 w 111"/>
                  <a:gd name="T61" fmla="*/ 100 h 117"/>
                  <a:gd name="T62" fmla="*/ 11 w 111"/>
                  <a:gd name="T63" fmla="*/ 113 h 117"/>
                  <a:gd name="T64" fmla="*/ 10 w 111"/>
                  <a:gd name="T65" fmla="*/ 100 h 117"/>
                  <a:gd name="T66" fmla="*/ 10 w 111"/>
                  <a:gd name="T67" fmla="*/ 73 h 117"/>
                  <a:gd name="T68" fmla="*/ 14 w 111"/>
                  <a:gd name="T69" fmla="*/ 46 h 117"/>
                  <a:gd name="T70" fmla="*/ 27 w 111"/>
                  <a:gd name="T71" fmla="*/ 23 h 117"/>
                  <a:gd name="T72" fmla="*/ 37 w 111"/>
                  <a:gd name="T73" fmla="*/ 15 h 117"/>
                  <a:gd name="T74" fmla="*/ 43 w 111"/>
                  <a:gd name="T75" fmla="*/ 11 h 117"/>
                  <a:gd name="T76" fmla="*/ 56 w 111"/>
                  <a:gd name="T77" fmla="*/ 8 h 117"/>
                  <a:gd name="T78" fmla="*/ 66 w 111"/>
                  <a:gd name="T79" fmla="*/ 11 h 117"/>
                  <a:gd name="T80" fmla="*/ 80 w 111"/>
                  <a:gd name="T81" fmla="*/ 21 h 117"/>
                  <a:gd name="T82" fmla="*/ 95 w 111"/>
                  <a:gd name="T83" fmla="*/ 43 h 117"/>
                  <a:gd name="T84" fmla="*/ 104 w 111"/>
                  <a:gd name="T85" fmla="*/ 65 h 117"/>
                  <a:gd name="T86" fmla="*/ 107 w 111"/>
                  <a:gd name="T87" fmla="*/ 60 h 117"/>
                  <a:gd name="T88" fmla="*/ 100 w 111"/>
                  <a:gd name="T89" fmla="*/ 62 h 117"/>
                  <a:gd name="T90" fmla="*/ 88 w 111"/>
                  <a:gd name="T91" fmla="*/ 67 h 117"/>
                  <a:gd name="T92" fmla="*/ 81 w 111"/>
                  <a:gd name="T93" fmla="*/ 69 h 117"/>
                  <a:gd name="T94" fmla="*/ 87 w 111"/>
                  <a:gd name="T95" fmla="*/ 70 h 117"/>
                  <a:gd name="T96" fmla="*/ 75 w 111"/>
                  <a:gd name="T97" fmla="*/ 51 h 117"/>
                  <a:gd name="T98" fmla="*/ 62 w 111"/>
                  <a:gd name="T99" fmla="*/ 44 h 117"/>
                  <a:gd name="T100" fmla="*/ 49 w 111"/>
                  <a:gd name="T101" fmla="*/ 44 h 117"/>
                  <a:gd name="T102" fmla="*/ 42 w 111"/>
                  <a:gd name="T103" fmla="*/ 48 h 117"/>
                  <a:gd name="T104" fmla="*/ 30 w 111"/>
                  <a:gd name="T105" fmla="*/ 60 h 117"/>
                  <a:gd name="T106" fmla="*/ 23 w 111"/>
                  <a:gd name="T107" fmla="*/ 74 h 117"/>
                  <a:gd name="T108" fmla="*/ 21 w 111"/>
                  <a:gd name="T109" fmla="*/ 90 h 117"/>
                  <a:gd name="T110" fmla="*/ 23 w 111"/>
                  <a:gd name="T111" fmla="*/ 105 h 117"/>
                  <a:gd name="T112" fmla="*/ 26 w 111"/>
                  <a:gd name="T113" fmla="*/ 108 h 117"/>
                  <a:gd name="T114" fmla="*/ 31 w 111"/>
                  <a:gd name="T115" fmla="*/ 10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 h="117">
                    <a:moveTo>
                      <a:pt x="31" y="101"/>
                    </a:moveTo>
                    <a:lnTo>
                      <a:pt x="31" y="101"/>
                    </a:lnTo>
                    <a:lnTo>
                      <a:pt x="29" y="96"/>
                    </a:lnTo>
                    <a:lnTo>
                      <a:pt x="29" y="90"/>
                    </a:lnTo>
                    <a:lnTo>
                      <a:pt x="29" y="85"/>
                    </a:lnTo>
                    <a:lnTo>
                      <a:pt x="30" y="78"/>
                    </a:lnTo>
                    <a:lnTo>
                      <a:pt x="35" y="69"/>
                    </a:lnTo>
                    <a:lnTo>
                      <a:pt x="42" y="59"/>
                    </a:lnTo>
                    <a:lnTo>
                      <a:pt x="42" y="59"/>
                    </a:lnTo>
                    <a:lnTo>
                      <a:pt x="49" y="54"/>
                    </a:lnTo>
                    <a:lnTo>
                      <a:pt x="54" y="51"/>
                    </a:lnTo>
                    <a:lnTo>
                      <a:pt x="60" y="52"/>
                    </a:lnTo>
                    <a:lnTo>
                      <a:pt x="65" y="54"/>
                    </a:lnTo>
                    <a:lnTo>
                      <a:pt x="69" y="58"/>
                    </a:lnTo>
                    <a:lnTo>
                      <a:pt x="73" y="63"/>
                    </a:lnTo>
                    <a:lnTo>
                      <a:pt x="80" y="74"/>
                    </a:lnTo>
                    <a:lnTo>
                      <a:pt x="80" y="74"/>
                    </a:lnTo>
                    <a:lnTo>
                      <a:pt x="81" y="77"/>
                    </a:lnTo>
                    <a:lnTo>
                      <a:pt x="84" y="77"/>
                    </a:lnTo>
                    <a:lnTo>
                      <a:pt x="84" y="77"/>
                    </a:lnTo>
                    <a:lnTo>
                      <a:pt x="91" y="74"/>
                    </a:lnTo>
                    <a:lnTo>
                      <a:pt x="96" y="73"/>
                    </a:lnTo>
                    <a:lnTo>
                      <a:pt x="103" y="70"/>
                    </a:lnTo>
                    <a:lnTo>
                      <a:pt x="108" y="67"/>
                    </a:lnTo>
                    <a:lnTo>
                      <a:pt x="108" y="67"/>
                    </a:lnTo>
                    <a:lnTo>
                      <a:pt x="111" y="66"/>
                    </a:lnTo>
                    <a:lnTo>
                      <a:pt x="111" y="63"/>
                    </a:lnTo>
                    <a:lnTo>
                      <a:pt x="111" y="63"/>
                    </a:lnTo>
                    <a:lnTo>
                      <a:pt x="107" y="51"/>
                    </a:lnTo>
                    <a:lnTo>
                      <a:pt x="102" y="39"/>
                    </a:lnTo>
                    <a:lnTo>
                      <a:pt x="95" y="27"/>
                    </a:lnTo>
                    <a:lnTo>
                      <a:pt x="85" y="16"/>
                    </a:lnTo>
                    <a:lnTo>
                      <a:pt x="76" y="6"/>
                    </a:lnTo>
                    <a:lnTo>
                      <a:pt x="70" y="4"/>
                    </a:lnTo>
                    <a:lnTo>
                      <a:pt x="65" y="1"/>
                    </a:lnTo>
                    <a:lnTo>
                      <a:pt x="58" y="0"/>
                    </a:lnTo>
                    <a:lnTo>
                      <a:pt x="53" y="0"/>
                    </a:lnTo>
                    <a:lnTo>
                      <a:pt x="46" y="1"/>
                    </a:lnTo>
                    <a:lnTo>
                      <a:pt x="38" y="4"/>
                    </a:lnTo>
                    <a:lnTo>
                      <a:pt x="38" y="4"/>
                    </a:lnTo>
                    <a:lnTo>
                      <a:pt x="31" y="8"/>
                    </a:lnTo>
                    <a:lnTo>
                      <a:pt x="26" y="13"/>
                    </a:lnTo>
                    <a:lnTo>
                      <a:pt x="21" y="19"/>
                    </a:lnTo>
                    <a:lnTo>
                      <a:pt x="16" y="24"/>
                    </a:lnTo>
                    <a:lnTo>
                      <a:pt x="8" y="38"/>
                    </a:lnTo>
                    <a:lnTo>
                      <a:pt x="4" y="52"/>
                    </a:lnTo>
                    <a:lnTo>
                      <a:pt x="2" y="69"/>
                    </a:lnTo>
                    <a:lnTo>
                      <a:pt x="0" y="85"/>
                    </a:lnTo>
                    <a:lnTo>
                      <a:pt x="2" y="100"/>
                    </a:lnTo>
                    <a:lnTo>
                      <a:pt x="3" y="114"/>
                    </a:lnTo>
                    <a:lnTo>
                      <a:pt x="3" y="114"/>
                    </a:lnTo>
                    <a:lnTo>
                      <a:pt x="4" y="116"/>
                    </a:lnTo>
                    <a:lnTo>
                      <a:pt x="6" y="117"/>
                    </a:lnTo>
                    <a:lnTo>
                      <a:pt x="10" y="117"/>
                    </a:lnTo>
                    <a:lnTo>
                      <a:pt x="10" y="117"/>
                    </a:lnTo>
                    <a:lnTo>
                      <a:pt x="30" y="106"/>
                    </a:lnTo>
                    <a:lnTo>
                      <a:pt x="30" y="106"/>
                    </a:lnTo>
                    <a:lnTo>
                      <a:pt x="31" y="105"/>
                    </a:lnTo>
                    <a:lnTo>
                      <a:pt x="31" y="102"/>
                    </a:lnTo>
                    <a:lnTo>
                      <a:pt x="29" y="100"/>
                    </a:lnTo>
                    <a:lnTo>
                      <a:pt x="26" y="100"/>
                    </a:lnTo>
                    <a:lnTo>
                      <a:pt x="26" y="100"/>
                    </a:lnTo>
                    <a:lnTo>
                      <a:pt x="6" y="110"/>
                    </a:lnTo>
                    <a:lnTo>
                      <a:pt x="11" y="113"/>
                    </a:lnTo>
                    <a:lnTo>
                      <a:pt x="11" y="113"/>
                    </a:lnTo>
                    <a:lnTo>
                      <a:pt x="10" y="100"/>
                    </a:lnTo>
                    <a:lnTo>
                      <a:pt x="8" y="86"/>
                    </a:lnTo>
                    <a:lnTo>
                      <a:pt x="10" y="73"/>
                    </a:lnTo>
                    <a:lnTo>
                      <a:pt x="11" y="59"/>
                    </a:lnTo>
                    <a:lnTo>
                      <a:pt x="14" y="46"/>
                    </a:lnTo>
                    <a:lnTo>
                      <a:pt x="19" y="33"/>
                    </a:lnTo>
                    <a:lnTo>
                      <a:pt x="27" y="23"/>
                    </a:lnTo>
                    <a:lnTo>
                      <a:pt x="31" y="19"/>
                    </a:lnTo>
                    <a:lnTo>
                      <a:pt x="37" y="15"/>
                    </a:lnTo>
                    <a:lnTo>
                      <a:pt x="37" y="15"/>
                    </a:lnTo>
                    <a:lnTo>
                      <a:pt x="43" y="11"/>
                    </a:lnTo>
                    <a:lnTo>
                      <a:pt x="49" y="9"/>
                    </a:lnTo>
                    <a:lnTo>
                      <a:pt x="56" y="8"/>
                    </a:lnTo>
                    <a:lnTo>
                      <a:pt x="61" y="9"/>
                    </a:lnTo>
                    <a:lnTo>
                      <a:pt x="66" y="11"/>
                    </a:lnTo>
                    <a:lnTo>
                      <a:pt x="70" y="13"/>
                    </a:lnTo>
                    <a:lnTo>
                      <a:pt x="80" y="21"/>
                    </a:lnTo>
                    <a:lnTo>
                      <a:pt x="88" y="32"/>
                    </a:lnTo>
                    <a:lnTo>
                      <a:pt x="95" y="43"/>
                    </a:lnTo>
                    <a:lnTo>
                      <a:pt x="100" y="55"/>
                    </a:lnTo>
                    <a:lnTo>
                      <a:pt x="104" y="65"/>
                    </a:lnTo>
                    <a:lnTo>
                      <a:pt x="104" y="65"/>
                    </a:lnTo>
                    <a:lnTo>
                      <a:pt x="107" y="60"/>
                    </a:lnTo>
                    <a:lnTo>
                      <a:pt x="107" y="60"/>
                    </a:lnTo>
                    <a:lnTo>
                      <a:pt x="100" y="62"/>
                    </a:lnTo>
                    <a:lnTo>
                      <a:pt x="95" y="65"/>
                    </a:lnTo>
                    <a:lnTo>
                      <a:pt x="88" y="67"/>
                    </a:lnTo>
                    <a:lnTo>
                      <a:pt x="81" y="69"/>
                    </a:lnTo>
                    <a:lnTo>
                      <a:pt x="81" y="69"/>
                    </a:lnTo>
                    <a:lnTo>
                      <a:pt x="87" y="70"/>
                    </a:lnTo>
                    <a:lnTo>
                      <a:pt x="87" y="70"/>
                    </a:lnTo>
                    <a:lnTo>
                      <a:pt x="79" y="58"/>
                    </a:lnTo>
                    <a:lnTo>
                      <a:pt x="75" y="51"/>
                    </a:lnTo>
                    <a:lnTo>
                      <a:pt x="69" y="47"/>
                    </a:lnTo>
                    <a:lnTo>
                      <a:pt x="62" y="44"/>
                    </a:lnTo>
                    <a:lnTo>
                      <a:pt x="56" y="43"/>
                    </a:lnTo>
                    <a:lnTo>
                      <a:pt x="49" y="44"/>
                    </a:lnTo>
                    <a:lnTo>
                      <a:pt x="42" y="48"/>
                    </a:lnTo>
                    <a:lnTo>
                      <a:pt x="42" y="48"/>
                    </a:lnTo>
                    <a:lnTo>
                      <a:pt x="35" y="54"/>
                    </a:lnTo>
                    <a:lnTo>
                      <a:pt x="30" y="60"/>
                    </a:lnTo>
                    <a:lnTo>
                      <a:pt x="26" y="67"/>
                    </a:lnTo>
                    <a:lnTo>
                      <a:pt x="23" y="74"/>
                    </a:lnTo>
                    <a:lnTo>
                      <a:pt x="21" y="82"/>
                    </a:lnTo>
                    <a:lnTo>
                      <a:pt x="21" y="90"/>
                    </a:lnTo>
                    <a:lnTo>
                      <a:pt x="21" y="98"/>
                    </a:lnTo>
                    <a:lnTo>
                      <a:pt x="23" y="105"/>
                    </a:lnTo>
                    <a:lnTo>
                      <a:pt x="23" y="105"/>
                    </a:lnTo>
                    <a:lnTo>
                      <a:pt x="26" y="108"/>
                    </a:lnTo>
                    <a:lnTo>
                      <a:pt x="29" y="106"/>
                    </a:lnTo>
                    <a:lnTo>
                      <a:pt x="31" y="105"/>
                    </a:lnTo>
                    <a:lnTo>
                      <a:pt x="31" y="101"/>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44"/>
              <p:cNvSpPr/>
              <p:nvPr/>
            </p:nvSpPr>
            <p:spPr bwMode="auto">
              <a:xfrm>
                <a:off x="4605213" y="1289992"/>
                <a:ext cx="378353" cy="185355"/>
              </a:xfrm>
              <a:custGeom>
                <a:avLst/>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45"/>
              <p:cNvSpPr/>
              <p:nvPr/>
            </p:nvSpPr>
            <p:spPr bwMode="auto">
              <a:xfrm>
                <a:off x="4605213" y="1289992"/>
                <a:ext cx="378353" cy="185355"/>
              </a:xfrm>
              <a:custGeom>
                <a:avLst/>
                <a:gdLst>
                  <a:gd name="T0" fmla="*/ 5 w 198"/>
                  <a:gd name="T1" fmla="*/ 97 h 97"/>
                  <a:gd name="T2" fmla="*/ 5 w 198"/>
                  <a:gd name="T3" fmla="*/ 97 h 97"/>
                  <a:gd name="T4" fmla="*/ 31 w 198"/>
                  <a:gd name="T5" fmla="*/ 90 h 97"/>
                  <a:gd name="T6" fmla="*/ 55 w 198"/>
                  <a:gd name="T7" fmla="*/ 81 h 97"/>
                  <a:gd name="T8" fmla="*/ 80 w 198"/>
                  <a:gd name="T9" fmla="*/ 69 h 97"/>
                  <a:gd name="T10" fmla="*/ 102 w 198"/>
                  <a:gd name="T11" fmla="*/ 57 h 97"/>
                  <a:gd name="T12" fmla="*/ 148 w 198"/>
                  <a:gd name="T13" fmla="*/ 31 h 97"/>
                  <a:gd name="T14" fmla="*/ 171 w 198"/>
                  <a:gd name="T15" fmla="*/ 18 h 97"/>
                  <a:gd name="T16" fmla="*/ 196 w 198"/>
                  <a:gd name="T17" fmla="*/ 7 h 97"/>
                  <a:gd name="T18" fmla="*/ 196 w 198"/>
                  <a:gd name="T19" fmla="*/ 7 h 97"/>
                  <a:gd name="T20" fmla="*/ 198 w 198"/>
                  <a:gd name="T21" fmla="*/ 4 h 97"/>
                  <a:gd name="T22" fmla="*/ 197 w 198"/>
                  <a:gd name="T23" fmla="*/ 1 h 97"/>
                  <a:gd name="T24" fmla="*/ 194 w 198"/>
                  <a:gd name="T25" fmla="*/ 0 h 97"/>
                  <a:gd name="T26" fmla="*/ 192 w 198"/>
                  <a:gd name="T27" fmla="*/ 0 h 97"/>
                  <a:gd name="T28" fmla="*/ 192 w 198"/>
                  <a:gd name="T29" fmla="*/ 0 h 97"/>
                  <a:gd name="T30" fmla="*/ 167 w 198"/>
                  <a:gd name="T31" fmla="*/ 11 h 97"/>
                  <a:gd name="T32" fmla="*/ 144 w 198"/>
                  <a:gd name="T33" fmla="*/ 23 h 97"/>
                  <a:gd name="T34" fmla="*/ 100 w 198"/>
                  <a:gd name="T35" fmla="*/ 50 h 97"/>
                  <a:gd name="T36" fmla="*/ 75 w 198"/>
                  <a:gd name="T37" fmla="*/ 62 h 97"/>
                  <a:gd name="T38" fmla="*/ 53 w 198"/>
                  <a:gd name="T39" fmla="*/ 73 h 97"/>
                  <a:gd name="T40" fmla="*/ 28 w 198"/>
                  <a:gd name="T41" fmla="*/ 82 h 97"/>
                  <a:gd name="T42" fmla="*/ 3 w 198"/>
                  <a:gd name="T43" fmla="*/ 89 h 97"/>
                  <a:gd name="T44" fmla="*/ 3 w 198"/>
                  <a:gd name="T45" fmla="*/ 89 h 97"/>
                  <a:gd name="T46" fmla="*/ 0 w 198"/>
                  <a:gd name="T47" fmla="*/ 90 h 97"/>
                  <a:gd name="T48" fmla="*/ 0 w 198"/>
                  <a:gd name="T49" fmla="*/ 95 h 97"/>
                  <a:gd name="T50" fmla="*/ 1 w 198"/>
                  <a:gd name="T51" fmla="*/ 96 h 97"/>
                  <a:gd name="T52" fmla="*/ 5 w 198"/>
                  <a:gd name="T5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8" h="97">
                    <a:moveTo>
                      <a:pt x="5" y="97"/>
                    </a:moveTo>
                    <a:lnTo>
                      <a:pt x="5" y="97"/>
                    </a:lnTo>
                    <a:lnTo>
                      <a:pt x="31" y="90"/>
                    </a:lnTo>
                    <a:lnTo>
                      <a:pt x="55" y="81"/>
                    </a:lnTo>
                    <a:lnTo>
                      <a:pt x="80" y="69"/>
                    </a:lnTo>
                    <a:lnTo>
                      <a:pt x="102" y="57"/>
                    </a:lnTo>
                    <a:lnTo>
                      <a:pt x="148" y="31"/>
                    </a:lnTo>
                    <a:lnTo>
                      <a:pt x="171" y="18"/>
                    </a:lnTo>
                    <a:lnTo>
                      <a:pt x="196" y="7"/>
                    </a:lnTo>
                    <a:lnTo>
                      <a:pt x="196" y="7"/>
                    </a:lnTo>
                    <a:lnTo>
                      <a:pt x="198" y="4"/>
                    </a:lnTo>
                    <a:lnTo>
                      <a:pt x="197" y="1"/>
                    </a:lnTo>
                    <a:lnTo>
                      <a:pt x="194" y="0"/>
                    </a:lnTo>
                    <a:lnTo>
                      <a:pt x="192" y="0"/>
                    </a:lnTo>
                    <a:lnTo>
                      <a:pt x="192" y="0"/>
                    </a:lnTo>
                    <a:lnTo>
                      <a:pt x="167" y="11"/>
                    </a:lnTo>
                    <a:lnTo>
                      <a:pt x="144" y="23"/>
                    </a:lnTo>
                    <a:lnTo>
                      <a:pt x="100" y="50"/>
                    </a:lnTo>
                    <a:lnTo>
                      <a:pt x="75" y="62"/>
                    </a:lnTo>
                    <a:lnTo>
                      <a:pt x="53" y="73"/>
                    </a:lnTo>
                    <a:lnTo>
                      <a:pt x="28" y="82"/>
                    </a:lnTo>
                    <a:lnTo>
                      <a:pt x="3" y="89"/>
                    </a:lnTo>
                    <a:lnTo>
                      <a:pt x="3" y="89"/>
                    </a:lnTo>
                    <a:lnTo>
                      <a:pt x="0" y="90"/>
                    </a:lnTo>
                    <a:lnTo>
                      <a:pt x="0" y="95"/>
                    </a:lnTo>
                    <a:lnTo>
                      <a:pt x="1" y="96"/>
                    </a:lnTo>
                    <a:lnTo>
                      <a:pt x="5" y="9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46"/>
              <p:cNvSpPr/>
              <p:nvPr/>
            </p:nvSpPr>
            <p:spPr bwMode="auto">
              <a:xfrm>
                <a:off x="4633876" y="1431397"/>
                <a:ext cx="24841" cy="49683"/>
              </a:xfrm>
              <a:custGeom>
                <a:avLst/>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47"/>
              <p:cNvSpPr/>
              <p:nvPr/>
            </p:nvSpPr>
            <p:spPr bwMode="auto">
              <a:xfrm>
                <a:off x="4633876" y="1431397"/>
                <a:ext cx="24841" cy="49683"/>
              </a:xfrm>
              <a:custGeom>
                <a:avLst/>
                <a:gdLst>
                  <a:gd name="T0" fmla="*/ 0 w 13"/>
                  <a:gd name="T1" fmla="*/ 6 h 26"/>
                  <a:gd name="T2" fmla="*/ 0 w 13"/>
                  <a:gd name="T3" fmla="*/ 6 h 26"/>
                  <a:gd name="T4" fmla="*/ 6 w 13"/>
                  <a:gd name="T5" fmla="*/ 23 h 26"/>
                  <a:gd name="T6" fmla="*/ 6 w 13"/>
                  <a:gd name="T7" fmla="*/ 23 h 26"/>
                  <a:gd name="T8" fmla="*/ 8 w 13"/>
                  <a:gd name="T9" fmla="*/ 26 h 26"/>
                  <a:gd name="T10" fmla="*/ 11 w 13"/>
                  <a:gd name="T11" fmla="*/ 26 h 26"/>
                  <a:gd name="T12" fmla="*/ 13 w 13"/>
                  <a:gd name="T13" fmla="*/ 25 h 26"/>
                  <a:gd name="T14" fmla="*/ 13 w 13"/>
                  <a:gd name="T15" fmla="*/ 21 h 26"/>
                  <a:gd name="T16" fmla="*/ 13 w 13"/>
                  <a:gd name="T17" fmla="*/ 21 h 26"/>
                  <a:gd name="T18" fmla="*/ 8 w 13"/>
                  <a:gd name="T19" fmla="*/ 3 h 26"/>
                  <a:gd name="T20" fmla="*/ 8 w 13"/>
                  <a:gd name="T21" fmla="*/ 3 h 26"/>
                  <a:gd name="T22" fmla="*/ 5 w 13"/>
                  <a:gd name="T23" fmla="*/ 0 h 26"/>
                  <a:gd name="T24" fmla="*/ 2 w 13"/>
                  <a:gd name="T25" fmla="*/ 0 h 26"/>
                  <a:gd name="T26" fmla="*/ 0 w 13"/>
                  <a:gd name="T27" fmla="*/ 2 h 26"/>
                  <a:gd name="T28" fmla="*/ 0 w 13"/>
                  <a:gd name="T2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6">
                    <a:moveTo>
                      <a:pt x="0" y="6"/>
                    </a:moveTo>
                    <a:lnTo>
                      <a:pt x="0" y="6"/>
                    </a:lnTo>
                    <a:lnTo>
                      <a:pt x="6" y="23"/>
                    </a:lnTo>
                    <a:lnTo>
                      <a:pt x="6" y="23"/>
                    </a:lnTo>
                    <a:lnTo>
                      <a:pt x="8" y="26"/>
                    </a:lnTo>
                    <a:lnTo>
                      <a:pt x="11" y="26"/>
                    </a:lnTo>
                    <a:lnTo>
                      <a:pt x="13" y="25"/>
                    </a:lnTo>
                    <a:lnTo>
                      <a:pt x="13" y="21"/>
                    </a:lnTo>
                    <a:lnTo>
                      <a:pt x="13" y="21"/>
                    </a:lnTo>
                    <a:lnTo>
                      <a:pt x="8" y="3"/>
                    </a:lnTo>
                    <a:lnTo>
                      <a:pt x="8" y="3"/>
                    </a:lnTo>
                    <a:lnTo>
                      <a:pt x="5" y="0"/>
                    </a:lnTo>
                    <a:lnTo>
                      <a:pt x="2" y="0"/>
                    </a:lnTo>
                    <a:lnTo>
                      <a:pt x="0" y="2"/>
                    </a:lnTo>
                    <a:lnTo>
                      <a:pt x="0" y="6"/>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48"/>
              <p:cNvSpPr/>
              <p:nvPr/>
            </p:nvSpPr>
            <p:spPr bwMode="auto">
              <a:xfrm>
                <a:off x="4672093" y="1419932"/>
                <a:ext cx="22930" cy="55415"/>
              </a:xfrm>
              <a:custGeom>
                <a:avLst/>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9">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49"/>
              <p:cNvSpPr/>
              <p:nvPr/>
            </p:nvSpPr>
            <p:spPr bwMode="auto">
              <a:xfrm>
                <a:off x="4672093" y="1419932"/>
                <a:ext cx="22930" cy="55415"/>
              </a:xfrm>
              <a:custGeom>
                <a:avLst/>
                <a:gdLst>
                  <a:gd name="T0" fmla="*/ 0 w 12"/>
                  <a:gd name="T1" fmla="*/ 4 h 29"/>
                  <a:gd name="T2" fmla="*/ 0 w 12"/>
                  <a:gd name="T3" fmla="*/ 4 h 29"/>
                  <a:gd name="T4" fmla="*/ 1 w 12"/>
                  <a:gd name="T5" fmla="*/ 16 h 29"/>
                  <a:gd name="T6" fmla="*/ 4 w 12"/>
                  <a:gd name="T7" fmla="*/ 27 h 29"/>
                  <a:gd name="T8" fmla="*/ 4 w 12"/>
                  <a:gd name="T9" fmla="*/ 27 h 29"/>
                  <a:gd name="T10" fmla="*/ 5 w 12"/>
                  <a:gd name="T11" fmla="*/ 29 h 29"/>
                  <a:gd name="T12" fmla="*/ 8 w 12"/>
                  <a:gd name="T13" fmla="*/ 29 h 29"/>
                  <a:gd name="T14" fmla="*/ 11 w 12"/>
                  <a:gd name="T15" fmla="*/ 28 h 29"/>
                  <a:gd name="T16" fmla="*/ 12 w 12"/>
                  <a:gd name="T17" fmla="*/ 25 h 29"/>
                  <a:gd name="T18" fmla="*/ 12 w 12"/>
                  <a:gd name="T19" fmla="*/ 25 h 29"/>
                  <a:gd name="T20" fmla="*/ 9 w 12"/>
                  <a:gd name="T21" fmla="*/ 14 h 29"/>
                  <a:gd name="T22" fmla="*/ 8 w 12"/>
                  <a:gd name="T23" fmla="*/ 4 h 29"/>
                  <a:gd name="T24" fmla="*/ 8 w 12"/>
                  <a:gd name="T25" fmla="*/ 4 h 29"/>
                  <a:gd name="T26" fmla="*/ 7 w 12"/>
                  <a:gd name="T27" fmla="*/ 0 h 29"/>
                  <a:gd name="T28" fmla="*/ 4 w 12"/>
                  <a:gd name="T29" fmla="*/ 0 h 29"/>
                  <a:gd name="T30" fmla="*/ 1 w 12"/>
                  <a:gd name="T31" fmla="*/ 0 h 29"/>
                  <a:gd name="T32" fmla="*/ 0 w 12"/>
                  <a:gd name="T3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9">
                    <a:moveTo>
                      <a:pt x="0" y="4"/>
                    </a:moveTo>
                    <a:lnTo>
                      <a:pt x="0" y="4"/>
                    </a:lnTo>
                    <a:lnTo>
                      <a:pt x="1" y="16"/>
                    </a:lnTo>
                    <a:lnTo>
                      <a:pt x="4" y="27"/>
                    </a:lnTo>
                    <a:lnTo>
                      <a:pt x="4" y="27"/>
                    </a:lnTo>
                    <a:lnTo>
                      <a:pt x="5" y="29"/>
                    </a:lnTo>
                    <a:lnTo>
                      <a:pt x="8" y="29"/>
                    </a:lnTo>
                    <a:lnTo>
                      <a:pt x="11" y="28"/>
                    </a:lnTo>
                    <a:lnTo>
                      <a:pt x="12" y="25"/>
                    </a:lnTo>
                    <a:lnTo>
                      <a:pt x="12" y="25"/>
                    </a:lnTo>
                    <a:lnTo>
                      <a:pt x="9" y="14"/>
                    </a:lnTo>
                    <a:lnTo>
                      <a:pt x="8" y="4"/>
                    </a:lnTo>
                    <a:lnTo>
                      <a:pt x="8" y="4"/>
                    </a:lnTo>
                    <a:lnTo>
                      <a:pt x="7" y="0"/>
                    </a:lnTo>
                    <a:lnTo>
                      <a:pt x="4" y="0"/>
                    </a:lnTo>
                    <a:lnTo>
                      <a:pt x="1" y="0"/>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50"/>
              <p:cNvSpPr/>
              <p:nvPr/>
            </p:nvSpPr>
            <p:spPr bwMode="auto">
              <a:xfrm>
                <a:off x="4700756" y="1414199"/>
                <a:ext cx="28663" cy="53504"/>
              </a:xfrm>
              <a:custGeom>
                <a:avLst/>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51"/>
              <p:cNvSpPr/>
              <p:nvPr/>
            </p:nvSpPr>
            <p:spPr bwMode="auto">
              <a:xfrm>
                <a:off x="4700756" y="1414199"/>
                <a:ext cx="28663" cy="53504"/>
              </a:xfrm>
              <a:custGeom>
                <a:avLst/>
                <a:gdLst>
                  <a:gd name="T0" fmla="*/ 0 w 15"/>
                  <a:gd name="T1" fmla="*/ 5 h 28"/>
                  <a:gd name="T2" fmla="*/ 0 w 15"/>
                  <a:gd name="T3" fmla="*/ 5 h 28"/>
                  <a:gd name="T4" fmla="*/ 7 w 15"/>
                  <a:gd name="T5" fmla="*/ 25 h 28"/>
                  <a:gd name="T6" fmla="*/ 7 w 15"/>
                  <a:gd name="T7" fmla="*/ 25 h 28"/>
                  <a:gd name="T8" fmla="*/ 9 w 15"/>
                  <a:gd name="T9" fmla="*/ 28 h 28"/>
                  <a:gd name="T10" fmla="*/ 12 w 15"/>
                  <a:gd name="T11" fmla="*/ 28 h 28"/>
                  <a:gd name="T12" fmla="*/ 15 w 15"/>
                  <a:gd name="T13" fmla="*/ 27 h 28"/>
                  <a:gd name="T14" fmla="*/ 15 w 15"/>
                  <a:gd name="T15" fmla="*/ 23 h 28"/>
                  <a:gd name="T16" fmla="*/ 15 w 15"/>
                  <a:gd name="T17" fmla="*/ 23 h 28"/>
                  <a:gd name="T18" fmla="*/ 8 w 15"/>
                  <a:gd name="T19" fmla="*/ 3 h 28"/>
                  <a:gd name="T20" fmla="*/ 8 w 15"/>
                  <a:gd name="T21" fmla="*/ 3 h 28"/>
                  <a:gd name="T22" fmla="*/ 5 w 15"/>
                  <a:gd name="T23" fmla="*/ 0 h 28"/>
                  <a:gd name="T24" fmla="*/ 3 w 15"/>
                  <a:gd name="T25" fmla="*/ 0 h 28"/>
                  <a:gd name="T26" fmla="*/ 0 w 15"/>
                  <a:gd name="T27" fmla="*/ 1 h 28"/>
                  <a:gd name="T28" fmla="*/ 0 w 15"/>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0" y="5"/>
                    </a:moveTo>
                    <a:lnTo>
                      <a:pt x="0" y="5"/>
                    </a:lnTo>
                    <a:lnTo>
                      <a:pt x="7" y="25"/>
                    </a:lnTo>
                    <a:lnTo>
                      <a:pt x="7" y="25"/>
                    </a:lnTo>
                    <a:lnTo>
                      <a:pt x="9" y="28"/>
                    </a:lnTo>
                    <a:lnTo>
                      <a:pt x="12" y="28"/>
                    </a:lnTo>
                    <a:lnTo>
                      <a:pt x="15" y="27"/>
                    </a:lnTo>
                    <a:lnTo>
                      <a:pt x="15" y="23"/>
                    </a:lnTo>
                    <a:lnTo>
                      <a:pt x="15" y="23"/>
                    </a:lnTo>
                    <a:lnTo>
                      <a:pt x="8" y="3"/>
                    </a:lnTo>
                    <a:lnTo>
                      <a:pt x="8" y="3"/>
                    </a:lnTo>
                    <a:lnTo>
                      <a:pt x="5" y="0"/>
                    </a:lnTo>
                    <a:lnTo>
                      <a:pt x="3"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52"/>
              <p:cNvSpPr/>
              <p:nvPr/>
            </p:nvSpPr>
            <p:spPr bwMode="auto">
              <a:xfrm>
                <a:off x="4744707" y="1391269"/>
                <a:ext cx="28663" cy="51594"/>
              </a:xfrm>
              <a:custGeom>
                <a:avLst/>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53"/>
              <p:cNvSpPr/>
              <p:nvPr/>
            </p:nvSpPr>
            <p:spPr bwMode="auto">
              <a:xfrm>
                <a:off x="4744707" y="1391269"/>
                <a:ext cx="28663" cy="51594"/>
              </a:xfrm>
              <a:custGeom>
                <a:avLst/>
                <a:gdLst>
                  <a:gd name="T0" fmla="*/ 0 w 15"/>
                  <a:gd name="T1" fmla="*/ 5 h 27"/>
                  <a:gd name="T2" fmla="*/ 0 w 15"/>
                  <a:gd name="T3" fmla="*/ 5 h 27"/>
                  <a:gd name="T4" fmla="*/ 7 w 15"/>
                  <a:gd name="T5" fmla="*/ 24 h 27"/>
                  <a:gd name="T6" fmla="*/ 7 w 15"/>
                  <a:gd name="T7" fmla="*/ 24 h 27"/>
                  <a:gd name="T8" fmla="*/ 9 w 15"/>
                  <a:gd name="T9" fmla="*/ 27 h 27"/>
                  <a:gd name="T10" fmla="*/ 12 w 15"/>
                  <a:gd name="T11" fmla="*/ 27 h 27"/>
                  <a:gd name="T12" fmla="*/ 15 w 15"/>
                  <a:gd name="T13" fmla="*/ 25 h 27"/>
                  <a:gd name="T14" fmla="*/ 15 w 15"/>
                  <a:gd name="T15" fmla="*/ 21 h 27"/>
                  <a:gd name="T16" fmla="*/ 15 w 15"/>
                  <a:gd name="T17" fmla="*/ 21 h 27"/>
                  <a:gd name="T18" fmla="*/ 8 w 15"/>
                  <a:gd name="T19" fmla="*/ 2 h 27"/>
                  <a:gd name="T20" fmla="*/ 8 w 15"/>
                  <a:gd name="T21" fmla="*/ 2 h 27"/>
                  <a:gd name="T22" fmla="*/ 5 w 15"/>
                  <a:gd name="T23" fmla="*/ 0 h 27"/>
                  <a:gd name="T24" fmla="*/ 2 w 15"/>
                  <a:gd name="T25" fmla="*/ 0 h 27"/>
                  <a:gd name="T26" fmla="*/ 0 w 15"/>
                  <a:gd name="T27" fmla="*/ 1 h 27"/>
                  <a:gd name="T28" fmla="*/ 0 w 15"/>
                  <a:gd name="T2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7">
                    <a:moveTo>
                      <a:pt x="0" y="5"/>
                    </a:moveTo>
                    <a:lnTo>
                      <a:pt x="0" y="5"/>
                    </a:lnTo>
                    <a:lnTo>
                      <a:pt x="7" y="24"/>
                    </a:lnTo>
                    <a:lnTo>
                      <a:pt x="7" y="24"/>
                    </a:lnTo>
                    <a:lnTo>
                      <a:pt x="9" y="27"/>
                    </a:lnTo>
                    <a:lnTo>
                      <a:pt x="12" y="27"/>
                    </a:lnTo>
                    <a:lnTo>
                      <a:pt x="15" y="25"/>
                    </a:lnTo>
                    <a:lnTo>
                      <a:pt x="15" y="21"/>
                    </a:lnTo>
                    <a:lnTo>
                      <a:pt x="15" y="21"/>
                    </a:lnTo>
                    <a:lnTo>
                      <a:pt x="8" y="2"/>
                    </a:lnTo>
                    <a:lnTo>
                      <a:pt x="8" y="2"/>
                    </a:lnTo>
                    <a:lnTo>
                      <a:pt x="5" y="0"/>
                    </a:lnTo>
                    <a:lnTo>
                      <a:pt x="2" y="0"/>
                    </a:lnTo>
                    <a:lnTo>
                      <a:pt x="0"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54"/>
              <p:cNvSpPr/>
              <p:nvPr/>
            </p:nvSpPr>
            <p:spPr bwMode="auto">
              <a:xfrm>
                <a:off x="4781013" y="1375982"/>
                <a:ext cx="24841" cy="47772"/>
              </a:xfrm>
              <a:custGeom>
                <a:avLst/>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55"/>
              <p:cNvSpPr/>
              <p:nvPr/>
            </p:nvSpPr>
            <p:spPr bwMode="auto">
              <a:xfrm>
                <a:off x="4781013" y="1375982"/>
                <a:ext cx="24841" cy="47772"/>
              </a:xfrm>
              <a:custGeom>
                <a:avLst/>
                <a:gdLst>
                  <a:gd name="T0" fmla="*/ 0 w 13"/>
                  <a:gd name="T1" fmla="*/ 5 h 25"/>
                  <a:gd name="T2" fmla="*/ 0 w 13"/>
                  <a:gd name="T3" fmla="*/ 5 h 25"/>
                  <a:gd name="T4" fmla="*/ 5 w 13"/>
                  <a:gd name="T5" fmla="*/ 23 h 25"/>
                  <a:gd name="T6" fmla="*/ 5 w 13"/>
                  <a:gd name="T7" fmla="*/ 23 h 25"/>
                  <a:gd name="T8" fmla="*/ 8 w 13"/>
                  <a:gd name="T9" fmla="*/ 25 h 25"/>
                  <a:gd name="T10" fmla="*/ 10 w 13"/>
                  <a:gd name="T11" fmla="*/ 25 h 25"/>
                  <a:gd name="T12" fmla="*/ 13 w 13"/>
                  <a:gd name="T13" fmla="*/ 24 h 25"/>
                  <a:gd name="T14" fmla="*/ 13 w 13"/>
                  <a:gd name="T15" fmla="*/ 20 h 25"/>
                  <a:gd name="T16" fmla="*/ 13 w 13"/>
                  <a:gd name="T17" fmla="*/ 20 h 25"/>
                  <a:gd name="T18" fmla="*/ 8 w 13"/>
                  <a:gd name="T19" fmla="*/ 2 h 25"/>
                  <a:gd name="T20" fmla="*/ 8 w 13"/>
                  <a:gd name="T21" fmla="*/ 2 h 25"/>
                  <a:gd name="T22" fmla="*/ 5 w 13"/>
                  <a:gd name="T23" fmla="*/ 0 h 25"/>
                  <a:gd name="T24" fmla="*/ 2 w 13"/>
                  <a:gd name="T25" fmla="*/ 0 h 25"/>
                  <a:gd name="T26" fmla="*/ 0 w 13"/>
                  <a:gd name="T27" fmla="*/ 2 h 25"/>
                  <a:gd name="T28" fmla="*/ 0 w 13"/>
                  <a:gd name="T2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5">
                    <a:moveTo>
                      <a:pt x="0" y="5"/>
                    </a:moveTo>
                    <a:lnTo>
                      <a:pt x="0" y="5"/>
                    </a:lnTo>
                    <a:lnTo>
                      <a:pt x="5" y="23"/>
                    </a:lnTo>
                    <a:lnTo>
                      <a:pt x="5" y="23"/>
                    </a:lnTo>
                    <a:lnTo>
                      <a:pt x="8" y="25"/>
                    </a:lnTo>
                    <a:lnTo>
                      <a:pt x="10" y="25"/>
                    </a:lnTo>
                    <a:lnTo>
                      <a:pt x="13" y="24"/>
                    </a:lnTo>
                    <a:lnTo>
                      <a:pt x="13" y="20"/>
                    </a:lnTo>
                    <a:lnTo>
                      <a:pt x="13" y="20"/>
                    </a:lnTo>
                    <a:lnTo>
                      <a:pt x="8" y="2"/>
                    </a:lnTo>
                    <a:lnTo>
                      <a:pt x="8" y="2"/>
                    </a:lnTo>
                    <a:lnTo>
                      <a:pt x="5" y="0"/>
                    </a:lnTo>
                    <a:lnTo>
                      <a:pt x="2" y="0"/>
                    </a:lnTo>
                    <a:lnTo>
                      <a:pt x="0" y="2"/>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56"/>
              <p:cNvSpPr/>
              <p:nvPr/>
            </p:nvSpPr>
            <p:spPr bwMode="auto">
              <a:xfrm>
                <a:off x="4824963" y="1349229"/>
                <a:ext cx="26752" cy="57326"/>
              </a:xfrm>
              <a:custGeom>
                <a:avLst/>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57"/>
              <p:cNvSpPr/>
              <p:nvPr/>
            </p:nvSpPr>
            <p:spPr bwMode="auto">
              <a:xfrm>
                <a:off x="4824963" y="1349229"/>
                <a:ext cx="26752" cy="57326"/>
              </a:xfrm>
              <a:custGeom>
                <a:avLst/>
                <a:gdLst>
                  <a:gd name="T0" fmla="*/ 0 w 14"/>
                  <a:gd name="T1" fmla="*/ 5 h 30"/>
                  <a:gd name="T2" fmla="*/ 0 w 14"/>
                  <a:gd name="T3" fmla="*/ 5 h 30"/>
                  <a:gd name="T4" fmla="*/ 2 w 14"/>
                  <a:gd name="T5" fmla="*/ 16 h 30"/>
                  <a:gd name="T6" fmla="*/ 6 w 14"/>
                  <a:gd name="T7" fmla="*/ 27 h 30"/>
                  <a:gd name="T8" fmla="*/ 6 w 14"/>
                  <a:gd name="T9" fmla="*/ 27 h 30"/>
                  <a:gd name="T10" fmla="*/ 9 w 14"/>
                  <a:gd name="T11" fmla="*/ 30 h 30"/>
                  <a:gd name="T12" fmla="*/ 12 w 14"/>
                  <a:gd name="T13" fmla="*/ 30 h 30"/>
                  <a:gd name="T14" fmla="*/ 14 w 14"/>
                  <a:gd name="T15" fmla="*/ 28 h 30"/>
                  <a:gd name="T16" fmla="*/ 14 w 14"/>
                  <a:gd name="T17" fmla="*/ 24 h 30"/>
                  <a:gd name="T18" fmla="*/ 14 w 14"/>
                  <a:gd name="T19" fmla="*/ 24 h 30"/>
                  <a:gd name="T20" fmla="*/ 10 w 14"/>
                  <a:gd name="T21" fmla="*/ 14 h 30"/>
                  <a:gd name="T22" fmla="*/ 8 w 14"/>
                  <a:gd name="T23" fmla="*/ 3 h 30"/>
                  <a:gd name="T24" fmla="*/ 8 w 14"/>
                  <a:gd name="T25" fmla="*/ 3 h 30"/>
                  <a:gd name="T26" fmla="*/ 6 w 14"/>
                  <a:gd name="T27" fmla="*/ 0 h 30"/>
                  <a:gd name="T28" fmla="*/ 4 w 14"/>
                  <a:gd name="T29" fmla="*/ 0 h 30"/>
                  <a:gd name="T30" fmla="*/ 1 w 14"/>
                  <a:gd name="T31" fmla="*/ 1 h 30"/>
                  <a:gd name="T32" fmla="*/ 0 w 14"/>
                  <a:gd name="T3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30">
                    <a:moveTo>
                      <a:pt x="0" y="5"/>
                    </a:moveTo>
                    <a:lnTo>
                      <a:pt x="0" y="5"/>
                    </a:lnTo>
                    <a:lnTo>
                      <a:pt x="2" y="16"/>
                    </a:lnTo>
                    <a:lnTo>
                      <a:pt x="6" y="27"/>
                    </a:lnTo>
                    <a:lnTo>
                      <a:pt x="6" y="27"/>
                    </a:lnTo>
                    <a:lnTo>
                      <a:pt x="9" y="30"/>
                    </a:lnTo>
                    <a:lnTo>
                      <a:pt x="12" y="30"/>
                    </a:lnTo>
                    <a:lnTo>
                      <a:pt x="14" y="28"/>
                    </a:lnTo>
                    <a:lnTo>
                      <a:pt x="14" y="24"/>
                    </a:lnTo>
                    <a:lnTo>
                      <a:pt x="14" y="24"/>
                    </a:lnTo>
                    <a:lnTo>
                      <a:pt x="10" y="14"/>
                    </a:lnTo>
                    <a:lnTo>
                      <a:pt x="8" y="3"/>
                    </a:lnTo>
                    <a:lnTo>
                      <a:pt x="8" y="3"/>
                    </a:lnTo>
                    <a:lnTo>
                      <a:pt x="6" y="0"/>
                    </a:lnTo>
                    <a:lnTo>
                      <a:pt x="4" y="0"/>
                    </a:lnTo>
                    <a:lnTo>
                      <a:pt x="1" y="1"/>
                    </a:lnTo>
                    <a:lnTo>
                      <a:pt x="0" y="5"/>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58"/>
              <p:cNvSpPr/>
              <p:nvPr/>
            </p:nvSpPr>
            <p:spPr bwMode="auto">
              <a:xfrm>
                <a:off x="4863181" y="1326299"/>
                <a:ext cx="30574" cy="57326"/>
              </a:xfrm>
              <a:custGeom>
                <a:avLst/>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59"/>
              <p:cNvSpPr/>
              <p:nvPr/>
            </p:nvSpPr>
            <p:spPr bwMode="auto">
              <a:xfrm>
                <a:off x="4863181" y="1326299"/>
                <a:ext cx="30574" cy="57326"/>
              </a:xfrm>
              <a:custGeom>
                <a:avLst/>
                <a:gdLst>
                  <a:gd name="T0" fmla="*/ 0 w 16"/>
                  <a:gd name="T1" fmla="*/ 4 h 30"/>
                  <a:gd name="T2" fmla="*/ 0 w 16"/>
                  <a:gd name="T3" fmla="*/ 4 h 30"/>
                  <a:gd name="T4" fmla="*/ 3 w 16"/>
                  <a:gd name="T5" fmla="*/ 16 h 30"/>
                  <a:gd name="T6" fmla="*/ 8 w 16"/>
                  <a:gd name="T7" fmla="*/ 28 h 30"/>
                  <a:gd name="T8" fmla="*/ 8 w 16"/>
                  <a:gd name="T9" fmla="*/ 28 h 30"/>
                  <a:gd name="T10" fmla="*/ 11 w 16"/>
                  <a:gd name="T11" fmla="*/ 30 h 30"/>
                  <a:gd name="T12" fmla="*/ 13 w 16"/>
                  <a:gd name="T13" fmla="*/ 30 h 30"/>
                  <a:gd name="T14" fmla="*/ 16 w 16"/>
                  <a:gd name="T15" fmla="*/ 27 h 30"/>
                  <a:gd name="T16" fmla="*/ 15 w 16"/>
                  <a:gd name="T17" fmla="*/ 24 h 30"/>
                  <a:gd name="T18" fmla="*/ 15 w 16"/>
                  <a:gd name="T19" fmla="*/ 24 h 30"/>
                  <a:gd name="T20" fmla="*/ 11 w 16"/>
                  <a:gd name="T21" fmla="*/ 13 h 30"/>
                  <a:gd name="T22" fmla="*/ 8 w 16"/>
                  <a:gd name="T23" fmla="*/ 3 h 30"/>
                  <a:gd name="T24" fmla="*/ 8 w 16"/>
                  <a:gd name="T25" fmla="*/ 3 h 30"/>
                  <a:gd name="T26" fmla="*/ 7 w 16"/>
                  <a:gd name="T27" fmla="*/ 0 h 30"/>
                  <a:gd name="T28" fmla="*/ 3 w 16"/>
                  <a:gd name="T29" fmla="*/ 0 h 30"/>
                  <a:gd name="T30" fmla="*/ 1 w 16"/>
                  <a:gd name="T31" fmla="*/ 1 h 30"/>
                  <a:gd name="T32" fmla="*/ 0 w 16"/>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0" y="4"/>
                    </a:moveTo>
                    <a:lnTo>
                      <a:pt x="0" y="4"/>
                    </a:lnTo>
                    <a:lnTo>
                      <a:pt x="3" y="16"/>
                    </a:lnTo>
                    <a:lnTo>
                      <a:pt x="8" y="28"/>
                    </a:lnTo>
                    <a:lnTo>
                      <a:pt x="8" y="28"/>
                    </a:lnTo>
                    <a:lnTo>
                      <a:pt x="11" y="30"/>
                    </a:lnTo>
                    <a:lnTo>
                      <a:pt x="13" y="30"/>
                    </a:lnTo>
                    <a:lnTo>
                      <a:pt x="16" y="27"/>
                    </a:lnTo>
                    <a:lnTo>
                      <a:pt x="15" y="24"/>
                    </a:lnTo>
                    <a:lnTo>
                      <a:pt x="15" y="24"/>
                    </a:lnTo>
                    <a:lnTo>
                      <a:pt x="11" y="13"/>
                    </a:lnTo>
                    <a:lnTo>
                      <a:pt x="8" y="3"/>
                    </a:lnTo>
                    <a:lnTo>
                      <a:pt x="8" y="3"/>
                    </a:lnTo>
                    <a:lnTo>
                      <a:pt x="7" y="0"/>
                    </a:lnTo>
                    <a:lnTo>
                      <a:pt x="3" y="0"/>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260"/>
              <p:cNvSpPr/>
              <p:nvPr/>
            </p:nvSpPr>
            <p:spPr bwMode="auto">
              <a:xfrm>
                <a:off x="4907131" y="1299547"/>
                <a:ext cx="28663" cy="57326"/>
              </a:xfrm>
              <a:custGeom>
                <a:avLst/>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261"/>
              <p:cNvSpPr/>
              <p:nvPr/>
            </p:nvSpPr>
            <p:spPr bwMode="auto">
              <a:xfrm>
                <a:off x="4907131" y="1299547"/>
                <a:ext cx="28663" cy="57326"/>
              </a:xfrm>
              <a:custGeom>
                <a:avLst/>
                <a:gdLst>
                  <a:gd name="T0" fmla="*/ 0 w 15"/>
                  <a:gd name="T1" fmla="*/ 7 h 30"/>
                  <a:gd name="T2" fmla="*/ 0 w 15"/>
                  <a:gd name="T3" fmla="*/ 7 h 30"/>
                  <a:gd name="T4" fmla="*/ 5 w 15"/>
                  <a:gd name="T5" fmla="*/ 17 h 30"/>
                  <a:gd name="T6" fmla="*/ 8 w 15"/>
                  <a:gd name="T7" fmla="*/ 27 h 30"/>
                  <a:gd name="T8" fmla="*/ 8 w 15"/>
                  <a:gd name="T9" fmla="*/ 27 h 30"/>
                  <a:gd name="T10" fmla="*/ 9 w 15"/>
                  <a:gd name="T11" fmla="*/ 30 h 30"/>
                  <a:gd name="T12" fmla="*/ 12 w 15"/>
                  <a:gd name="T13" fmla="*/ 30 h 30"/>
                  <a:gd name="T14" fmla="*/ 15 w 15"/>
                  <a:gd name="T15" fmla="*/ 29 h 30"/>
                  <a:gd name="T16" fmla="*/ 15 w 15"/>
                  <a:gd name="T17" fmla="*/ 26 h 30"/>
                  <a:gd name="T18" fmla="*/ 15 w 15"/>
                  <a:gd name="T19" fmla="*/ 26 h 30"/>
                  <a:gd name="T20" fmla="*/ 12 w 15"/>
                  <a:gd name="T21" fmla="*/ 14 h 30"/>
                  <a:gd name="T22" fmla="*/ 7 w 15"/>
                  <a:gd name="T23" fmla="*/ 3 h 30"/>
                  <a:gd name="T24" fmla="*/ 7 w 15"/>
                  <a:gd name="T25" fmla="*/ 3 h 30"/>
                  <a:gd name="T26" fmla="*/ 5 w 15"/>
                  <a:gd name="T27" fmla="*/ 0 h 30"/>
                  <a:gd name="T28" fmla="*/ 3 w 15"/>
                  <a:gd name="T29" fmla="*/ 2 h 30"/>
                  <a:gd name="T30" fmla="*/ 0 w 15"/>
                  <a:gd name="T31" fmla="*/ 4 h 30"/>
                  <a:gd name="T32" fmla="*/ 0 w 15"/>
                  <a:gd name="T33"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0" y="7"/>
                    </a:moveTo>
                    <a:lnTo>
                      <a:pt x="0" y="7"/>
                    </a:lnTo>
                    <a:lnTo>
                      <a:pt x="5" y="17"/>
                    </a:lnTo>
                    <a:lnTo>
                      <a:pt x="8" y="27"/>
                    </a:lnTo>
                    <a:lnTo>
                      <a:pt x="8" y="27"/>
                    </a:lnTo>
                    <a:lnTo>
                      <a:pt x="9" y="30"/>
                    </a:lnTo>
                    <a:lnTo>
                      <a:pt x="12" y="30"/>
                    </a:lnTo>
                    <a:lnTo>
                      <a:pt x="15" y="29"/>
                    </a:lnTo>
                    <a:lnTo>
                      <a:pt x="15" y="26"/>
                    </a:lnTo>
                    <a:lnTo>
                      <a:pt x="15" y="26"/>
                    </a:lnTo>
                    <a:lnTo>
                      <a:pt x="12" y="14"/>
                    </a:lnTo>
                    <a:lnTo>
                      <a:pt x="7" y="3"/>
                    </a:lnTo>
                    <a:lnTo>
                      <a:pt x="7" y="3"/>
                    </a:lnTo>
                    <a:lnTo>
                      <a:pt x="5" y="0"/>
                    </a:lnTo>
                    <a:lnTo>
                      <a:pt x="3" y="2"/>
                    </a:lnTo>
                    <a:lnTo>
                      <a:pt x="0" y="4"/>
                    </a:lnTo>
                    <a:lnTo>
                      <a:pt x="0" y="7"/>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262"/>
              <p:cNvSpPr/>
              <p:nvPr/>
            </p:nvSpPr>
            <p:spPr bwMode="auto">
              <a:xfrm>
                <a:off x="4945348" y="1295725"/>
                <a:ext cx="66881" cy="87900"/>
              </a:xfrm>
              <a:custGeom>
                <a:avLst/>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263"/>
              <p:cNvSpPr/>
              <p:nvPr/>
            </p:nvSpPr>
            <p:spPr bwMode="auto">
              <a:xfrm>
                <a:off x="4945348" y="1295725"/>
                <a:ext cx="66881" cy="87900"/>
              </a:xfrm>
              <a:custGeom>
                <a:avLst/>
                <a:gdLst>
                  <a:gd name="T0" fmla="*/ 0 w 35"/>
                  <a:gd name="T1" fmla="*/ 4 h 46"/>
                  <a:gd name="T2" fmla="*/ 0 w 35"/>
                  <a:gd name="T3" fmla="*/ 4 h 46"/>
                  <a:gd name="T4" fmla="*/ 1 w 35"/>
                  <a:gd name="T5" fmla="*/ 16 h 46"/>
                  <a:gd name="T6" fmla="*/ 3 w 35"/>
                  <a:gd name="T7" fmla="*/ 28 h 46"/>
                  <a:gd name="T8" fmla="*/ 5 w 35"/>
                  <a:gd name="T9" fmla="*/ 33 h 46"/>
                  <a:gd name="T10" fmla="*/ 8 w 35"/>
                  <a:gd name="T11" fmla="*/ 38 h 46"/>
                  <a:gd name="T12" fmla="*/ 12 w 35"/>
                  <a:gd name="T13" fmla="*/ 42 h 46"/>
                  <a:gd name="T14" fmla="*/ 18 w 35"/>
                  <a:gd name="T15" fmla="*/ 44 h 46"/>
                  <a:gd name="T16" fmla="*/ 18 w 35"/>
                  <a:gd name="T17" fmla="*/ 44 h 46"/>
                  <a:gd name="T18" fmla="*/ 24 w 35"/>
                  <a:gd name="T19" fmla="*/ 46 h 46"/>
                  <a:gd name="T20" fmla="*/ 30 w 35"/>
                  <a:gd name="T21" fmla="*/ 44 h 46"/>
                  <a:gd name="T22" fmla="*/ 34 w 35"/>
                  <a:gd name="T23" fmla="*/ 40 h 46"/>
                  <a:gd name="T24" fmla="*/ 35 w 35"/>
                  <a:gd name="T25" fmla="*/ 33 h 46"/>
                  <a:gd name="T26" fmla="*/ 35 w 35"/>
                  <a:gd name="T27" fmla="*/ 33 h 46"/>
                  <a:gd name="T28" fmla="*/ 34 w 35"/>
                  <a:gd name="T29" fmla="*/ 25 h 46"/>
                  <a:gd name="T30" fmla="*/ 32 w 35"/>
                  <a:gd name="T31" fmla="*/ 19 h 46"/>
                  <a:gd name="T32" fmla="*/ 28 w 35"/>
                  <a:gd name="T33" fmla="*/ 12 h 46"/>
                  <a:gd name="T34" fmla="*/ 24 w 35"/>
                  <a:gd name="T35" fmla="*/ 5 h 46"/>
                  <a:gd name="T36" fmla="*/ 24 w 35"/>
                  <a:gd name="T37" fmla="*/ 5 h 46"/>
                  <a:gd name="T38" fmla="*/ 19 w 35"/>
                  <a:gd name="T39" fmla="*/ 1 h 46"/>
                  <a:gd name="T40" fmla="*/ 15 w 35"/>
                  <a:gd name="T41" fmla="*/ 0 h 46"/>
                  <a:gd name="T42" fmla="*/ 12 w 35"/>
                  <a:gd name="T43" fmla="*/ 0 h 46"/>
                  <a:gd name="T44" fmla="*/ 10 w 35"/>
                  <a:gd name="T45" fmla="*/ 0 h 46"/>
                  <a:gd name="T46" fmla="*/ 7 w 35"/>
                  <a:gd name="T47" fmla="*/ 2 h 46"/>
                  <a:gd name="T48" fmla="*/ 4 w 35"/>
                  <a:gd name="T49" fmla="*/ 5 h 46"/>
                  <a:gd name="T50" fmla="*/ 4 w 35"/>
                  <a:gd name="T51" fmla="*/ 5 h 46"/>
                  <a:gd name="T52" fmla="*/ 4 w 35"/>
                  <a:gd name="T53" fmla="*/ 8 h 46"/>
                  <a:gd name="T54" fmla="*/ 5 w 35"/>
                  <a:gd name="T55" fmla="*/ 11 h 46"/>
                  <a:gd name="T56" fmla="*/ 10 w 35"/>
                  <a:gd name="T57" fmla="*/ 11 h 46"/>
                  <a:gd name="T58" fmla="*/ 11 w 35"/>
                  <a:gd name="T59" fmla="*/ 9 h 46"/>
                  <a:gd name="T60" fmla="*/ 11 w 35"/>
                  <a:gd name="T61" fmla="*/ 9 h 46"/>
                  <a:gd name="T62" fmla="*/ 14 w 35"/>
                  <a:gd name="T63" fmla="*/ 8 h 46"/>
                  <a:gd name="T64" fmla="*/ 16 w 35"/>
                  <a:gd name="T65" fmla="*/ 8 h 46"/>
                  <a:gd name="T66" fmla="*/ 19 w 35"/>
                  <a:gd name="T67" fmla="*/ 11 h 46"/>
                  <a:gd name="T68" fmla="*/ 22 w 35"/>
                  <a:gd name="T69" fmla="*/ 16 h 46"/>
                  <a:gd name="T70" fmla="*/ 24 w 35"/>
                  <a:gd name="T71" fmla="*/ 25 h 46"/>
                  <a:gd name="T72" fmla="*/ 27 w 35"/>
                  <a:gd name="T73" fmla="*/ 32 h 46"/>
                  <a:gd name="T74" fmla="*/ 27 w 35"/>
                  <a:gd name="T75" fmla="*/ 32 h 46"/>
                  <a:gd name="T76" fmla="*/ 27 w 35"/>
                  <a:gd name="T77" fmla="*/ 35 h 46"/>
                  <a:gd name="T78" fmla="*/ 26 w 35"/>
                  <a:gd name="T79" fmla="*/ 38 h 46"/>
                  <a:gd name="T80" fmla="*/ 23 w 35"/>
                  <a:gd name="T81" fmla="*/ 38 h 46"/>
                  <a:gd name="T82" fmla="*/ 19 w 35"/>
                  <a:gd name="T83" fmla="*/ 38 h 46"/>
                  <a:gd name="T84" fmla="*/ 19 w 35"/>
                  <a:gd name="T85" fmla="*/ 38 h 46"/>
                  <a:gd name="T86" fmla="*/ 16 w 35"/>
                  <a:gd name="T87" fmla="*/ 35 h 46"/>
                  <a:gd name="T88" fmla="*/ 14 w 35"/>
                  <a:gd name="T89" fmla="*/ 31 h 46"/>
                  <a:gd name="T90" fmla="*/ 10 w 35"/>
                  <a:gd name="T91" fmla="*/ 23 h 46"/>
                  <a:gd name="T92" fmla="*/ 8 w 35"/>
                  <a:gd name="T93" fmla="*/ 13 h 46"/>
                  <a:gd name="T94" fmla="*/ 8 w 35"/>
                  <a:gd name="T95" fmla="*/ 4 h 46"/>
                  <a:gd name="T96" fmla="*/ 8 w 35"/>
                  <a:gd name="T97" fmla="*/ 4 h 46"/>
                  <a:gd name="T98" fmla="*/ 7 w 35"/>
                  <a:gd name="T99" fmla="*/ 1 h 46"/>
                  <a:gd name="T100" fmla="*/ 4 w 35"/>
                  <a:gd name="T101" fmla="*/ 1 h 46"/>
                  <a:gd name="T102" fmla="*/ 1 w 35"/>
                  <a:gd name="T103" fmla="*/ 1 h 46"/>
                  <a:gd name="T104" fmla="*/ 0 w 35"/>
                  <a:gd name="T10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46">
                    <a:moveTo>
                      <a:pt x="0" y="4"/>
                    </a:moveTo>
                    <a:lnTo>
                      <a:pt x="0" y="4"/>
                    </a:lnTo>
                    <a:lnTo>
                      <a:pt x="1" y="16"/>
                    </a:lnTo>
                    <a:lnTo>
                      <a:pt x="3" y="28"/>
                    </a:lnTo>
                    <a:lnTo>
                      <a:pt x="5" y="33"/>
                    </a:lnTo>
                    <a:lnTo>
                      <a:pt x="8" y="38"/>
                    </a:lnTo>
                    <a:lnTo>
                      <a:pt x="12" y="42"/>
                    </a:lnTo>
                    <a:lnTo>
                      <a:pt x="18" y="44"/>
                    </a:lnTo>
                    <a:lnTo>
                      <a:pt x="18" y="44"/>
                    </a:lnTo>
                    <a:lnTo>
                      <a:pt x="24" y="46"/>
                    </a:lnTo>
                    <a:lnTo>
                      <a:pt x="30" y="44"/>
                    </a:lnTo>
                    <a:lnTo>
                      <a:pt x="34" y="40"/>
                    </a:lnTo>
                    <a:lnTo>
                      <a:pt x="35" y="33"/>
                    </a:lnTo>
                    <a:lnTo>
                      <a:pt x="35" y="33"/>
                    </a:lnTo>
                    <a:lnTo>
                      <a:pt x="34" y="25"/>
                    </a:lnTo>
                    <a:lnTo>
                      <a:pt x="32" y="19"/>
                    </a:lnTo>
                    <a:lnTo>
                      <a:pt x="28" y="12"/>
                    </a:lnTo>
                    <a:lnTo>
                      <a:pt x="24" y="5"/>
                    </a:lnTo>
                    <a:lnTo>
                      <a:pt x="24" y="5"/>
                    </a:lnTo>
                    <a:lnTo>
                      <a:pt x="19" y="1"/>
                    </a:lnTo>
                    <a:lnTo>
                      <a:pt x="15" y="0"/>
                    </a:lnTo>
                    <a:lnTo>
                      <a:pt x="12" y="0"/>
                    </a:lnTo>
                    <a:lnTo>
                      <a:pt x="10" y="0"/>
                    </a:lnTo>
                    <a:lnTo>
                      <a:pt x="7" y="2"/>
                    </a:lnTo>
                    <a:lnTo>
                      <a:pt x="4" y="5"/>
                    </a:lnTo>
                    <a:lnTo>
                      <a:pt x="4" y="5"/>
                    </a:lnTo>
                    <a:lnTo>
                      <a:pt x="4" y="8"/>
                    </a:lnTo>
                    <a:lnTo>
                      <a:pt x="5" y="11"/>
                    </a:lnTo>
                    <a:lnTo>
                      <a:pt x="10" y="11"/>
                    </a:lnTo>
                    <a:lnTo>
                      <a:pt x="11" y="9"/>
                    </a:lnTo>
                    <a:lnTo>
                      <a:pt x="11" y="9"/>
                    </a:lnTo>
                    <a:lnTo>
                      <a:pt x="14" y="8"/>
                    </a:lnTo>
                    <a:lnTo>
                      <a:pt x="16" y="8"/>
                    </a:lnTo>
                    <a:lnTo>
                      <a:pt x="19" y="11"/>
                    </a:lnTo>
                    <a:lnTo>
                      <a:pt x="22" y="16"/>
                    </a:lnTo>
                    <a:lnTo>
                      <a:pt x="24" y="25"/>
                    </a:lnTo>
                    <a:lnTo>
                      <a:pt x="27" y="32"/>
                    </a:lnTo>
                    <a:lnTo>
                      <a:pt x="27" y="32"/>
                    </a:lnTo>
                    <a:lnTo>
                      <a:pt x="27" y="35"/>
                    </a:lnTo>
                    <a:lnTo>
                      <a:pt x="26" y="38"/>
                    </a:lnTo>
                    <a:lnTo>
                      <a:pt x="23" y="38"/>
                    </a:lnTo>
                    <a:lnTo>
                      <a:pt x="19" y="38"/>
                    </a:lnTo>
                    <a:lnTo>
                      <a:pt x="19" y="38"/>
                    </a:lnTo>
                    <a:lnTo>
                      <a:pt x="16" y="35"/>
                    </a:lnTo>
                    <a:lnTo>
                      <a:pt x="14" y="31"/>
                    </a:lnTo>
                    <a:lnTo>
                      <a:pt x="10" y="23"/>
                    </a:lnTo>
                    <a:lnTo>
                      <a:pt x="8" y="13"/>
                    </a:lnTo>
                    <a:lnTo>
                      <a:pt x="8" y="4"/>
                    </a:lnTo>
                    <a:lnTo>
                      <a:pt x="8" y="4"/>
                    </a:lnTo>
                    <a:lnTo>
                      <a:pt x="7" y="1"/>
                    </a:lnTo>
                    <a:lnTo>
                      <a:pt x="4" y="1"/>
                    </a:lnTo>
                    <a:lnTo>
                      <a:pt x="1" y="1"/>
                    </a:lnTo>
                    <a:lnTo>
                      <a:pt x="0" y="4"/>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264"/>
              <p:cNvSpPr/>
              <p:nvPr/>
            </p:nvSpPr>
            <p:spPr bwMode="auto">
              <a:xfrm>
                <a:off x="5342810" y="1555604"/>
                <a:ext cx="141405" cy="175800"/>
              </a:xfrm>
              <a:custGeom>
                <a:avLst/>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265"/>
              <p:cNvSpPr/>
              <p:nvPr/>
            </p:nvSpPr>
            <p:spPr bwMode="auto">
              <a:xfrm>
                <a:off x="5342810" y="1555604"/>
                <a:ext cx="141405" cy="175800"/>
              </a:xfrm>
              <a:custGeom>
                <a:avLst/>
                <a:gdLst>
                  <a:gd name="T0" fmla="*/ 7 w 74"/>
                  <a:gd name="T1" fmla="*/ 42 h 92"/>
                  <a:gd name="T2" fmla="*/ 19 w 74"/>
                  <a:gd name="T3" fmla="*/ 24 h 92"/>
                  <a:gd name="T4" fmla="*/ 22 w 74"/>
                  <a:gd name="T5" fmla="*/ 7 h 92"/>
                  <a:gd name="T6" fmla="*/ 34 w 74"/>
                  <a:gd name="T7" fmla="*/ 18 h 92"/>
                  <a:gd name="T8" fmla="*/ 55 w 74"/>
                  <a:gd name="T9" fmla="*/ 43 h 92"/>
                  <a:gd name="T10" fmla="*/ 65 w 74"/>
                  <a:gd name="T11" fmla="*/ 57 h 92"/>
                  <a:gd name="T12" fmla="*/ 66 w 74"/>
                  <a:gd name="T13" fmla="*/ 64 h 92"/>
                  <a:gd name="T14" fmla="*/ 65 w 74"/>
                  <a:gd name="T15" fmla="*/ 70 h 92"/>
                  <a:gd name="T16" fmla="*/ 59 w 74"/>
                  <a:gd name="T17" fmla="*/ 78 h 92"/>
                  <a:gd name="T18" fmla="*/ 55 w 74"/>
                  <a:gd name="T19" fmla="*/ 82 h 92"/>
                  <a:gd name="T20" fmla="*/ 51 w 74"/>
                  <a:gd name="T21" fmla="*/ 81 h 92"/>
                  <a:gd name="T22" fmla="*/ 43 w 74"/>
                  <a:gd name="T23" fmla="*/ 74 h 92"/>
                  <a:gd name="T24" fmla="*/ 26 w 74"/>
                  <a:gd name="T25" fmla="*/ 54 h 92"/>
                  <a:gd name="T26" fmla="*/ 8 w 74"/>
                  <a:gd name="T27" fmla="*/ 35 h 92"/>
                  <a:gd name="T28" fmla="*/ 3 w 74"/>
                  <a:gd name="T29" fmla="*/ 35 h 92"/>
                  <a:gd name="T30" fmla="*/ 1 w 74"/>
                  <a:gd name="T31" fmla="*/ 38 h 92"/>
                  <a:gd name="T32" fmla="*/ 0 w 74"/>
                  <a:gd name="T33" fmla="*/ 41 h 92"/>
                  <a:gd name="T34" fmla="*/ 4 w 74"/>
                  <a:gd name="T35" fmla="*/ 45 h 92"/>
                  <a:gd name="T36" fmla="*/ 7 w 74"/>
                  <a:gd name="T37" fmla="*/ 43 h 92"/>
                  <a:gd name="T38" fmla="*/ 3 w 74"/>
                  <a:gd name="T39" fmla="*/ 41 h 92"/>
                  <a:gd name="T40" fmla="*/ 30 w 74"/>
                  <a:gd name="T41" fmla="*/ 70 h 92"/>
                  <a:gd name="T42" fmla="*/ 38 w 74"/>
                  <a:gd name="T43" fmla="*/ 81 h 92"/>
                  <a:gd name="T44" fmla="*/ 49 w 74"/>
                  <a:gd name="T45" fmla="*/ 91 h 92"/>
                  <a:gd name="T46" fmla="*/ 54 w 74"/>
                  <a:gd name="T47" fmla="*/ 92 h 92"/>
                  <a:gd name="T48" fmla="*/ 62 w 74"/>
                  <a:gd name="T49" fmla="*/ 88 h 92"/>
                  <a:gd name="T50" fmla="*/ 70 w 74"/>
                  <a:gd name="T51" fmla="*/ 76 h 92"/>
                  <a:gd name="T52" fmla="*/ 74 w 74"/>
                  <a:gd name="T53" fmla="*/ 66 h 92"/>
                  <a:gd name="T54" fmla="*/ 74 w 74"/>
                  <a:gd name="T55" fmla="*/ 58 h 92"/>
                  <a:gd name="T56" fmla="*/ 65 w 74"/>
                  <a:gd name="T57" fmla="*/ 41 h 92"/>
                  <a:gd name="T58" fmla="*/ 59 w 74"/>
                  <a:gd name="T59" fmla="*/ 34 h 92"/>
                  <a:gd name="T60" fmla="*/ 35 w 74"/>
                  <a:gd name="T61" fmla="*/ 8 h 92"/>
                  <a:gd name="T62" fmla="*/ 26 w 74"/>
                  <a:gd name="T63" fmla="*/ 0 h 92"/>
                  <a:gd name="T64" fmla="*/ 23 w 74"/>
                  <a:gd name="T65" fmla="*/ 0 h 92"/>
                  <a:gd name="T66" fmla="*/ 20 w 74"/>
                  <a:gd name="T67" fmla="*/ 3 h 92"/>
                  <a:gd name="T68" fmla="*/ 0 w 74"/>
                  <a:gd name="T69" fmla="*/ 38 h 92"/>
                  <a:gd name="T70" fmla="*/ 0 w 74"/>
                  <a:gd name="T71" fmla="*/ 42 h 92"/>
                  <a:gd name="T72" fmla="*/ 4 w 74"/>
                  <a:gd name="T73"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2">
                    <a:moveTo>
                      <a:pt x="7" y="42"/>
                    </a:moveTo>
                    <a:lnTo>
                      <a:pt x="7" y="42"/>
                    </a:lnTo>
                    <a:lnTo>
                      <a:pt x="13" y="34"/>
                    </a:lnTo>
                    <a:lnTo>
                      <a:pt x="19" y="24"/>
                    </a:lnTo>
                    <a:lnTo>
                      <a:pt x="27" y="4"/>
                    </a:lnTo>
                    <a:lnTo>
                      <a:pt x="22" y="7"/>
                    </a:lnTo>
                    <a:lnTo>
                      <a:pt x="22" y="7"/>
                    </a:lnTo>
                    <a:lnTo>
                      <a:pt x="34" y="18"/>
                    </a:lnTo>
                    <a:lnTo>
                      <a:pt x="46" y="30"/>
                    </a:lnTo>
                    <a:lnTo>
                      <a:pt x="55" y="43"/>
                    </a:lnTo>
                    <a:lnTo>
                      <a:pt x="65" y="57"/>
                    </a:lnTo>
                    <a:lnTo>
                      <a:pt x="65" y="57"/>
                    </a:lnTo>
                    <a:lnTo>
                      <a:pt x="66" y="61"/>
                    </a:lnTo>
                    <a:lnTo>
                      <a:pt x="66" y="64"/>
                    </a:lnTo>
                    <a:lnTo>
                      <a:pt x="65" y="70"/>
                    </a:lnTo>
                    <a:lnTo>
                      <a:pt x="65" y="70"/>
                    </a:lnTo>
                    <a:lnTo>
                      <a:pt x="59" y="78"/>
                    </a:lnTo>
                    <a:lnTo>
                      <a:pt x="59" y="78"/>
                    </a:lnTo>
                    <a:lnTo>
                      <a:pt x="58" y="81"/>
                    </a:lnTo>
                    <a:lnTo>
                      <a:pt x="55" y="82"/>
                    </a:lnTo>
                    <a:lnTo>
                      <a:pt x="53" y="82"/>
                    </a:lnTo>
                    <a:lnTo>
                      <a:pt x="51" y="81"/>
                    </a:lnTo>
                    <a:lnTo>
                      <a:pt x="47" y="78"/>
                    </a:lnTo>
                    <a:lnTo>
                      <a:pt x="43" y="74"/>
                    </a:lnTo>
                    <a:lnTo>
                      <a:pt x="43" y="74"/>
                    </a:lnTo>
                    <a:lnTo>
                      <a:pt x="26" y="54"/>
                    </a:lnTo>
                    <a:lnTo>
                      <a:pt x="8" y="35"/>
                    </a:lnTo>
                    <a:lnTo>
                      <a:pt x="8" y="35"/>
                    </a:lnTo>
                    <a:lnTo>
                      <a:pt x="5" y="34"/>
                    </a:lnTo>
                    <a:lnTo>
                      <a:pt x="3" y="35"/>
                    </a:lnTo>
                    <a:lnTo>
                      <a:pt x="3" y="35"/>
                    </a:lnTo>
                    <a:lnTo>
                      <a:pt x="1" y="38"/>
                    </a:lnTo>
                    <a:lnTo>
                      <a:pt x="1" y="38"/>
                    </a:lnTo>
                    <a:lnTo>
                      <a:pt x="0" y="41"/>
                    </a:lnTo>
                    <a:lnTo>
                      <a:pt x="1" y="43"/>
                    </a:lnTo>
                    <a:lnTo>
                      <a:pt x="4" y="45"/>
                    </a:lnTo>
                    <a:lnTo>
                      <a:pt x="7" y="43"/>
                    </a:lnTo>
                    <a:lnTo>
                      <a:pt x="7" y="43"/>
                    </a:lnTo>
                    <a:lnTo>
                      <a:pt x="8" y="41"/>
                    </a:lnTo>
                    <a:lnTo>
                      <a:pt x="3" y="41"/>
                    </a:lnTo>
                    <a:lnTo>
                      <a:pt x="3" y="41"/>
                    </a:lnTo>
                    <a:lnTo>
                      <a:pt x="30" y="70"/>
                    </a:lnTo>
                    <a:lnTo>
                      <a:pt x="30" y="70"/>
                    </a:lnTo>
                    <a:lnTo>
                      <a:pt x="38" y="81"/>
                    </a:lnTo>
                    <a:lnTo>
                      <a:pt x="43" y="86"/>
                    </a:lnTo>
                    <a:lnTo>
                      <a:pt x="49" y="91"/>
                    </a:lnTo>
                    <a:lnTo>
                      <a:pt x="49" y="91"/>
                    </a:lnTo>
                    <a:lnTo>
                      <a:pt x="54" y="92"/>
                    </a:lnTo>
                    <a:lnTo>
                      <a:pt x="58" y="91"/>
                    </a:lnTo>
                    <a:lnTo>
                      <a:pt x="62" y="88"/>
                    </a:lnTo>
                    <a:lnTo>
                      <a:pt x="66" y="85"/>
                    </a:lnTo>
                    <a:lnTo>
                      <a:pt x="70" y="76"/>
                    </a:lnTo>
                    <a:lnTo>
                      <a:pt x="74" y="66"/>
                    </a:lnTo>
                    <a:lnTo>
                      <a:pt x="74" y="66"/>
                    </a:lnTo>
                    <a:lnTo>
                      <a:pt x="74" y="62"/>
                    </a:lnTo>
                    <a:lnTo>
                      <a:pt x="74" y="58"/>
                    </a:lnTo>
                    <a:lnTo>
                      <a:pt x="70" y="50"/>
                    </a:lnTo>
                    <a:lnTo>
                      <a:pt x="65" y="41"/>
                    </a:lnTo>
                    <a:lnTo>
                      <a:pt x="59" y="34"/>
                    </a:lnTo>
                    <a:lnTo>
                      <a:pt x="59" y="34"/>
                    </a:lnTo>
                    <a:lnTo>
                      <a:pt x="43" y="16"/>
                    </a:lnTo>
                    <a:lnTo>
                      <a:pt x="35" y="8"/>
                    </a:lnTo>
                    <a:lnTo>
                      <a:pt x="26" y="0"/>
                    </a:lnTo>
                    <a:lnTo>
                      <a:pt x="26" y="0"/>
                    </a:lnTo>
                    <a:lnTo>
                      <a:pt x="24" y="0"/>
                    </a:lnTo>
                    <a:lnTo>
                      <a:pt x="23" y="0"/>
                    </a:lnTo>
                    <a:lnTo>
                      <a:pt x="20" y="3"/>
                    </a:lnTo>
                    <a:lnTo>
                      <a:pt x="20" y="3"/>
                    </a:lnTo>
                    <a:lnTo>
                      <a:pt x="11" y="22"/>
                    </a:lnTo>
                    <a:lnTo>
                      <a:pt x="0" y="38"/>
                    </a:lnTo>
                    <a:lnTo>
                      <a:pt x="0" y="38"/>
                    </a:lnTo>
                    <a:lnTo>
                      <a:pt x="0" y="42"/>
                    </a:lnTo>
                    <a:lnTo>
                      <a:pt x="1" y="43"/>
                    </a:lnTo>
                    <a:lnTo>
                      <a:pt x="4" y="45"/>
                    </a:lnTo>
                    <a:lnTo>
                      <a:pt x="7" y="42"/>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266"/>
              <p:cNvSpPr/>
              <p:nvPr/>
            </p:nvSpPr>
            <p:spPr bwMode="auto">
              <a:xfrm>
                <a:off x="4916685" y="942213"/>
                <a:ext cx="353512" cy="391729"/>
              </a:xfrm>
              <a:custGeom>
                <a:avLst/>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267"/>
              <p:cNvSpPr/>
              <p:nvPr/>
            </p:nvSpPr>
            <p:spPr bwMode="auto">
              <a:xfrm>
                <a:off x="4916685" y="942213"/>
                <a:ext cx="353512" cy="391729"/>
              </a:xfrm>
              <a:custGeom>
                <a:avLst/>
                <a:gdLst>
                  <a:gd name="T0" fmla="*/ 53 w 185"/>
                  <a:gd name="T1" fmla="*/ 79 h 205"/>
                  <a:gd name="T2" fmla="*/ 57 w 185"/>
                  <a:gd name="T3" fmla="*/ 69 h 205"/>
                  <a:gd name="T4" fmla="*/ 65 w 185"/>
                  <a:gd name="T5" fmla="*/ 61 h 205"/>
                  <a:gd name="T6" fmla="*/ 61 w 185"/>
                  <a:gd name="T7" fmla="*/ 58 h 205"/>
                  <a:gd name="T8" fmla="*/ 77 w 185"/>
                  <a:gd name="T9" fmla="*/ 83 h 205"/>
                  <a:gd name="T10" fmla="*/ 119 w 185"/>
                  <a:gd name="T11" fmla="*/ 136 h 205"/>
                  <a:gd name="T12" fmla="*/ 154 w 185"/>
                  <a:gd name="T13" fmla="*/ 181 h 205"/>
                  <a:gd name="T14" fmla="*/ 165 w 185"/>
                  <a:gd name="T15" fmla="*/ 194 h 205"/>
                  <a:gd name="T16" fmla="*/ 178 w 185"/>
                  <a:gd name="T17" fmla="*/ 205 h 205"/>
                  <a:gd name="T18" fmla="*/ 181 w 185"/>
                  <a:gd name="T19" fmla="*/ 205 h 205"/>
                  <a:gd name="T20" fmla="*/ 185 w 185"/>
                  <a:gd name="T21" fmla="*/ 204 h 205"/>
                  <a:gd name="T22" fmla="*/ 185 w 185"/>
                  <a:gd name="T23" fmla="*/ 201 h 205"/>
                  <a:gd name="T24" fmla="*/ 161 w 185"/>
                  <a:gd name="T25" fmla="*/ 143 h 205"/>
                  <a:gd name="T26" fmla="*/ 133 w 185"/>
                  <a:gd name="T27" fmla="*/ 88 h 205"/>
                  <a:gd name="T28" fmla="*/ 122 w 185"/>
                  <a:gd name="T29" fmla="*/ 67 h 205"/>
                  <a:gd name="T30" fmla="*/ 95 w 185"/>
                  <a:gd name="T31" fmla="*/ 27 h 205"/>
                  <a:gd name="T32" fmla="*/ 79 w 185"/>
                  <a:gd name="T33" fmla="*/ 11 h 205"/>
                  <a:gd name="T34" fmla="*/ 70 w 185"/>
                  <a:gd name="T35" fmla="*/ 5 h 205"/>
                  <a:gd name="T36" fmla="*/ 53 w 185"/>
                  <a:gd name="T37" fmla="*/ 0 h 205"/>
                  <a:gd name="T38" fmla="*/ 38 w 185"/>
                  <a:gd name="T39" fmla="*/ 4 h 205"/>
                  <a:gd name="T40" fmla="*/ 25 w 185"/>
                  <a:gd name="T41" fmla="*/ 15 h 205"/>
                  <a:gd name="T42" fmla="*/ 14 w 185"/>
                  <a:gd name="T43" fmla="*/ 29 h 205"/>
                  <a:gd name="T44" fmla="*/ 6 w 185"/>
                  <a:gd name="T45" fmla="*/ 47 h 205"/>
                  <a:gd name="T46" fmla="*/ 2 w 185"/>
                  <a:gd name="T47" fmla="*/ 65 h 205"/>
                  <a:gd name="T48" fmla="*/ 0 w 185"/>
                  <a:gd name="T49" fmla="*/ 82 h 205"/>
                  <a:gd name="T50" fmla="*/ 2 w 185"/>
                  <a:gd name="T51" fmla="*/ 90 h 205"/>
                  <a:gd name="T52" fmla="*/ 7 w 185"/>
                  <a:gd name="T53" fmla="*/ 93 h 205"/>
                  <a:gd name="T54" fmla="*/ 50 w 185"/>
                  <a:gd name="T55" fmla="*/ 82 h 205"/>
                  <a:gd name="T56" fmla="*/ 52 w 185"/>
                  <a:gd name="T57" fmla="*/ 81 h 205"/>
                  <a:gd name="T58" fmla="*/ 50 w 185"/>
                  <a:gd name="T59" fmla="*/ 75 h 205"/>
                  <a:gd name="T60" fmla="*/ 47 w 185"/>
                  <a:gd name="T61" fmla="*/ 75 h 205"/>
                  <a:gd name="T62" fmla="*/ 4 w 185"/>
                  <a:gd name="T63" fmla="*/ 86 h 205"/>
                  <a:gd name="T64" fmla="*/ 10 w 185"/>
                  <a:gd name="T65" fmla="*/ 89 h 205"/>
                  <a:gd name="T66" fmla="*/ 8 w 185"/>
                  <a:gd name="T67" fmla="*/ 70 h 205"/>
                  <a:gd name="T68" fmla="*/ 11 w 185"/>
                  <a:gd name="T69" fmla="*/ 52 h 205"/>
                  <a:gd name="T70" fmla="*/ 19 w 185"/>
                  <a:gd name="T71" fmla="*/ 35 h 205"/>
                  <a:gd name="T72" fmla="*/ 30 w 185"/>
                  <a:gd name="T73" fmla="*/ 20 h 205"/>
                  <a:gd name="T74" fmla="*/ 34 w 185"/>
                  <a:gd name="T75" fmla="*/ 16 h 205"/>
                  <a:gd name="T76" fmla="*/ 42 w 185"/>
                  <a:gd name="T77" fmla="*/ 11 h 205"/>
                  <a:gd name="T78" fmla="*/ 56 w 185"/>
                  <a:gd name="T79" fmla="*/ 9 h 205"/>
                  <a:gd name="T80" fmla="*/ 72 w 185"/>
                  <a:gd name="T81" fmla="*/ 16 h 205"/>
                  <a:gd name="T82" fmla="*/ 87 w 185"/>
                  <a:gd name="T83" fmla="*/ 29 h 205"/>
                  <a:gd name="T84" fmla="*/ 92 w 185"/>
                  <a:gd name="T85" fmla="*/ 38 h 205"/>
                  <a:gd name="T86" fmla="*/ 118 w 185"/>
                  <a:gd name="T87" fmla="*/ 77 h 205"/>
                  <a:gd name="T88" fmla="*/ 141 w 185"/>
                  <a:gd name="T89" fmla="*/ 117 h 205"/>
                  <a:gd name="T90" fmla="*/ 177 w 185"/>
                  <a:gd name="T91" fmla="*/ 202 h 205"/>
                  <a:gd name="T92" fmla="*/ 182 w 185"/>
                  <a:gd name="T93" fmla="*/ 198 h 205"/>
                  <a:gd name="T94" fmla="*/ 176 w 185"/>
                  <a:gd name="T95" fmla="*/ 194 h 205"/>
                  <a:gd name="T96" fmla="*/ 160 w 185"/>
                  <a:gd name="T97" fmla="*/ 175 h 205"/>
                  <a:gd name="T98" fmla="*/ 101 w 185"/>
                  <a:gd name="T99" fmla="*/ 102 h 205"/>
                  <a:gd name="T100" fmla="*/ 84 w 185"/>
                  <a:gd name="T101" fmla="*/ 79 h 205"/>
                  <a:gd name="T102" fmla="*/ 68 w 185"/>
                  <a:gd name="T103" fmla="*/ 54 h 205"/>
                  <a:gd name="T104" fmla="*/ 64 w 185"/>
                  <a:gd name="T105" fmla="*/ 52 h 205"/>
                  <a:gd name="T106" fmla="*/ 56 w 185"/>
                  <a:gd name="T107" fmla="*/ 56 h 205"/>
                  <a:gd name="T108" fmla="*/ 47 w 185"/>
                  <a:gd name="T109" fmla="*/ 70 h 205"/>
                  <a:gd name="T110" fmla="*/ 45 w 185"/>
                  <a:gd name="T111" fmla="*/ 78 h 205"/>
                  <a:gd name="T112" fmla="*/ 47 w 185"/>
                  <a:gd name="T113" fmla="*/ 82 h 205"/>
                  <a:gd name="T114" fmla="*/ 53 w 185"/>
                  <a:gd name="T11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5">
                    <a:moveTo>
                      <a:pt x="53" y="79"/>
                    </a:moveTo>
                    <a:lnTo>
                      <a:pt x="53" y="79"/>
                    </a:lnTo>
                    <a:lnTo>
                      <a:pt x="54" y="74"/>
                    </a:lnTo>
                    <a:lnTo>
                      <a:pt x="57" y="69"/>
                    </a:lnTo>
                    <a:lnTo>
                      <a:pt x="60" y="63"/>
                    </a:lnTo>
                    <a:lnTo>
                      <a:pt x="65" y="61"/>
                    </a:lnTo>
                    <a:lnTo>
                      <a:pt x="65" y="61"/>
                    </a:lnTo>
                    <a:lnTo>
                      <a:pt x="61" y="58"/>
                    </a:lnTo>
                    <a:lnTo>
                      <a:pt x="61" y="58"/>
                    </a:lnTo>
                    <a:lnTo>
                      <a:pt x="77" y="83"/>
                    </a:lnTo>
                    <a:lnTo>
                      <a:pt x="96" y="108"/>
                    </a:lnTo>
                    <a:lnTo>
                      <a:pt x="119" y="136"/>
                    </a:lnTo>
                    <a:lnTo>
                      <a:pt x="119" y="136"/>
                    </a:lnTo>
                    <a:lnTo>
                      <a:pt x="154" y="181"/>
                    </a:lnTo>
                    <a:lnTo>
                      <a:pt x="154" y="181"/>
                    </a:lnTo>
                    <a:lnTo>
                      <a:pt x="165" y="194"/>
                    </a:lnTo>
                    <a:lnTo>
                      <a:pt x="172" y="201"/>
                    </a:lnTo>
                    <a:lnTo>
                      <a:pt x="178" y="205"/>
                    </a:lnTo>
                    <a:lnTo>
                      <a:pt x="178" y="205"/>
                    </a:lnTo>
                    <a:lnTo>
                      <a:pt x="181" y="205"/>
                    </a:lnTo>
                    <a:lnTo>
                      <a:pt x="184" y="205"/>
                    </a:lnTo>
                    <a:lnTo>
                      <a:pt x="185" y="204"/>
                    </a:lnTo>
                    <a:lnTo>
                      <a:pt x="185" y="201"/>
                    </a:lnTo>
                    <a:lnTo>
                      <a:pt x="185" y="201"/>
                    </a:lnTo>
                    <a:lnTo>
                      <a:pt x="174" y="171"/>
                    </a:lnTo>
                    <a:lnTo>
                      <a:pt x="161" y="143"/>
                    </a:lnTo>
                    <a:lnTo>
                      <a:pt x="147" y="115"/>
                    </a:lnTo>
                    <a:lnTo>
                      <a:pt x="133" y="88"/>
                    </a:lnTo>
                    <a:lnTo>
                      <a:pt x="133" y="88"/>
                    </a:lnTo>
                    <a:lnTo>
                      <a:pt x="122" y="67"/>
                    </a:lnTo>
                    <a:lnTo>
                      <a:pt x="110" y="47"/>
                    </a:lnTo>
                    <a:lnTo>
                      <a:pt x="95" y="27"/>
                    </a:lnTo>
                    <a:lnTo>
                      <a:pt x="88" y="19"/>
                    </a:lnTo>
                    <a:lnTo>
                      <a:pt x="79" y="11"/>
                    </a:lnTo>
                    <a:lnTo>
                      <a:pt x="79" y="11"/>
                    </a:lnTo>
                    <a:lnTo>
                      <a:pt x="70" y="5"/>
                    </a:lnTo>
                    <a:lnTo>
                      <a:pt x="61" y="1"/>
                    </a:lnTo>
                    <a:lnTo>
                      <a:pt x="53" y="0"/>
                    </a:lnTo>
                    <a:lnTo>
                      <a:pt x="45" y="1"/>
                    </a:lnTo>
                    <a:lnTo>
                      <a:pt x="38" y="4"/>
                    </a:lnTo>
                    <a:lnTo>
                      <a:pt x="31" y="8"/>
                    </a:lnTo>
                    <a:lnTo>
                      <a:pt x="25" y="15"/>
                    </a:lnTo>
                    <a:lnTo>
                      <a:pt x="19" y="21"/>
                    </a:lnTo>
                    <a:lnTo>
                      <a:pt x="14" y="29"/>
                    </a:lnTo>
                    <a:lnTo>
                      <a:pt x="10" y="38"/>
                    </a:lnTo>
                    <a:lnTo>
                      <a:pt x="6" y="47"/>
                    </a:lnTo>
                    <a:lnTo>
                      <a:pt x="3" y="55"/>
                    </a:lnTo>
                    <a:lnTo>
                      <a:pt x="2" y="65"/>
                    </a:lnTo>
                    <a:lnTo>
                      <a:pt x="0" y="74"/>
                    </a:lnTo>
                    <a:lnTo>
                      <a:pt x="0" y="82"/>
                    </a:lnTo>
                    <a:lnTo>
                      <a:pt x="2" y="90"/>
                    </a:lnTo>
                    <a:lnTo>
                      <a:pt x="2" y="90"/>
                    </a:lnTo>
                    <a:lnTo>
                      <a:pt x="3" y="93"/>
                    </a:lnTo>
                    <a:lnTo>
                      <a:pt x="7" y="93"/>
                    </a:lnTo>
                    <a:lnTo>
                      <a:pt x="7" y="93"/>
                    </a:lnTo>
                    <a:lnTo>
                      <a:pt x="50" y="82"/>
                    </a:lnTo>
                    <a:lnTo>
                      <a:pt x="50" y="82"/>
                    </a:lnTo>
                    <a:lnTo>
                      <a:pt x="52" y="81"/>
                    </a:lnTo>
                    <a:lnTo>
                      <a:pt x="53" y="78"/>
                    </a:lnTo>
                    <a:lnTo>
                      <a:pt x="50" y="75"/>
                    </a:lnTo>
                    <a:lnTo>
                      <a:pt x="47" y="75"/>
                    </a:lnTo>
                    <a:lnTo>
                      <a:pt x="47" y="75"/>
                    </a:lnTo>
                    <a:lnTo>
                      <a:pt x="4" y="86"/>
                    </a:lnTo>
                    <a:lnTo>
                      <a:pt x="4" y="86"/>
                    </a:lnTo>
                    <a:lnTo>
                      <a:pt x="10" y="89"/>
                    </a:lnTo>
                    <a:lnTo>
                      <a:pt x="10" y="89"/>
                    </a:lnTo>
                    <a:lnTo>
                      <a:pt x="8" y="79"/>
                    </a:lnTo>
                    <a:lnTo>
                      <a:pt x="8" y="70"/>
                    </a:lnTo>
                    <a:lnTo>
                      <a:pt x="10" y="62"/>
                    </a:lnTo>
                    <a:lnTo>
                      <a:pt x="11" y="52"/>
                    </a:lnTo>
                    <a:lnTo>
                      <a:pt x="15" y="43"/>
                    </a:lnTo>
                    <a:lnTo>
                      <a:pt x="19" y="35"/>
                    </a:lnTo>
                    <a:lnTo>
                      <a:pt x="25" y="27"/>
                    </a:lnTo>
                    <a:lnTo>
                      <a:pt x="30" y="20"/>
                    </a:lnTo>
                    <a:lnTo>
                      <a:pt x="30" y="20"/>
                    </a:lnTo>
                    <a:lnTo>
                      <a:pt x="34" y="16"/>
                    </a:lnTo>
                    <a:lnTo>
                      <a:pt x="38" y="13"/>
                    </a:lnTo>
                    <a:lnTo>
                      <a:pt x="42" y="11"/>
                    </a:lnTo>
                    <a:lnTo>
                      <a:pt x="46" y="9"/>
                    </a:lnTo>
                    <a:lnTo>
                      <a:pt x="56" y="9"/>
                    </a:lnTo>
                    <a:lnTo>
                      <a:pt x="64" y="12"/>
                    </a:lnTo>
                    <a:lnTo>
                      <a:pt x="72" y="16"/>
                    </a:lnTo>
                    <a:lnTo>
                      <a:pt x="80" y="23"/>
                    </a:lnTo>
                    <a:lnTo>
                      <a:pt x="87" y="29"/>
                    </a:lnTo>
                    <a:lnTo>
                      <a:pt x="92" y="38"/>
                    </a:lnTo>
                    <a:lnTo>
                      <a:pt x="92" y="38"/>
                    </a:lnTo>
                    <a:lnTo>
                      <a:pt x="106" y="56"/>
                    </a:lnTo>
                    <a:lnTo>
                      <a:pt x="118" y="77"/>
                    </a:lnTo>
                    <a:lnTo>
                      <a:pt x="130" y="97"/>
                    </a:lnTo>
                    <a:lnTo>
                      <a:pt x="141" y="117"/>
                    </a:lnTo>
                    <a:lnTo>
                      <a:pt x="161" y="159"/>
                    </a:lnTo>
                    <a:lnTo>
                      <a:pt x="177" y="202"/>
                    </a:lnTo>
                    <a:lnTo>
                      <a:pt x="177" y="202"/>
                    </a:lnTo>
                    <a:lnTo>
                      <a:pt x="182" y="198"/>
                    </a:lnTo>
                    <a:lnTo>
                      <a:pt x="182" y="198"/>
                    </a:lnTo>
                    <a:lnTo>
                      <a:pt x="176" y="194"/>
                    </a:lnTo>
                    <a:lnTo>
                      <a:pt x="170" y="189"/>
                    </a:lnTo>
                    <a:lnTo>
                      <a:pt x="160" y="175"/>
                    </a:lnTo>
                    <a:lnTo>
                      <a:pt x="126" y="133"/>
                    </a:lnTo>
                    <a:lnTo>
                      <a:pt x="101" y="102"/>
                    </a:lnTo>
                    <a:lnTo>
                      <a:pt x="101" y="102"/>
                    </a:lnTo>
                    <a:lnTo>
                      <a:pt x="84" y="79"/>
                    </a:lnTo>
                    <a:lnTo>
                      <a:pt x="68" y="54"/>
                    </a:lnTo>
                    <a:lnTo>
                      <a:pt x="68" y="54"/>
                    </a:lnTo>
                    <a:lnTo>
                      <a:pt x="66" y="52"/>
                    </a:lnTo>
                    <a:lnTo>
                      <a:pt x="64" y="52"/>
                    </a:lnTo>
                    <a:lnTo>
                      <a:pt x="64" y="52"/>
                    </a:lnTo>
                    <a:lnTo>
                      <a:pt x="56" y="56"/>
                    </a:lnTo>
                    <a:lnTo>
                      <a:pt x="50" y="62"/>
                    </a:lnTo>
                    <a:lnTo>
                      <a:pt x="47" y="70"/>
                    </a:lnTo>
                    <a:lnTo>
                      <a:pt x="45" y="78"/>
                    </a:lnTo>
                    <a:lnTo>
                      <a:pt x="45" y="78"/>
                    </a:lnTo>
                    <a:lnTo>
                      <a:pt x="45" y="81"/>
                    </a:lnTo>
                    <a:lnTo>
                      <a:pt x="47" y="82"/>
                    </a:lnTo>
                    <a:lnTo>
                      <a:pt x="50" y="82"/>
                    </a:lnTo>
                    <a:lnTo>
                      <a:pt x="53" y="7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268"/>
              <p:cNvSpPr/>
              <p:nvPr/>
            </p:nvSpPr>
            <p:spPr bwMode="auto">
              <a:xfrm>
                <a:off x="4423680" y="1230755"/>
                <a:ext cx="198731" cy="139494"/>
              </a:xfrm>
              <a:custGeom>
                <a:avLst/>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269"/>
              <p:cNvSpPr/>
              <p:nvPr/>
            </p:nvSpPr>
            <p:spPr bwMode="auto">
              <a:xfrm>
                <a:off x="4423680" y="1230755"/>
                <a:ext cx="198731" cy="139494"/>
              </a:xfrm>
              <a:custGeom>
                <a:avLst/>
                <a:gdLst>
                  <a:gd name="T0" fmla="*/ 8 w 104"/>
                  <a:gd name="T1" fmla="*/ 69 h 73"/>
                  <a:gd name="T2" fmla="*/ 8 w 104"/>
                  <a:gd name="T3" fmla="*/ 51 h 73"/>
                  <a:gd name="T4" fmla="*/ 13 w 104"/>
                  <a:gd name="T5" fmla="*/ 36 h 73"/>
                  <a:gd name="T6" fmla="*/ 21 w 104"/>
                  <a:gd name="T7" fmla="*/ 23 h 73"/>
                  <a:gd name="T8" fmla="*/ 34 w 104"/>
                  <a:gd name="T9" fmla="*/ 12 h 73"/>
                  <a:gd name="T10" fmla="*/ 42 w 104"/>
                  <a:gd name="T11" fmla="*/ 9 h 73"/>
                  <a:gd name="T12" fmla="*/ 58 w 104"/>
                  <a:gd name="T13" fmla="*/ 8 h 73"/>
                  <a:gd name="T14" fmla="*/ 76 w 104"/>
                  <a:gd name="T15" fmla="*/ 11 h 73"/>
                  <a:gd name="T16" fmla="*/ 99 w 104"/>
                  <a:gd name="T17" fmla="*/ 22 h 73"/>
                  <a:gd name="T18" fmla="*/ 100 w 104"/>
                  <a:gd name="T19" fmla="*/ 15 h 73"/>
                  <a:gd name="T20" fmla="*/ 71 w 104"/>
                  <a:gd name="T21" fmla="*/ 26 h 73"/>
                  <a:gd name="T22" fmla="*/ 44 w 104"/>
                  <a:gd name="T23" fmla="*/ 40 h 73"/>
                  <a:gd name="T24" fmla="*/ 25 w 104"/>
                  <a:gd name="T25" fmla="*/ 54 h 73"/>
                  <a:gd name="T26" fmla="*/ 4 w 104"/>
                  <a:gd name="T27" fmla="*/ 65 h 73"/>
                  <a:gd name="T28" fmla="*/ 2 w 104"/>
                  <a:gd name="T29" fmla="*/ 66 h 73"/>
                  <a:gd name="T30" fmla="*/ 3 w 104"/>
                  <a:gd name="T31" fmla="*/ 72 h 73"/>
                  <a:gd name="T32" fmla="*/ 6 w 104"/>
                  <a:gd name="T33" fmla="*/ 73 h 73"/>
                  <a:gd name="T34" fmla="*/ 18 w 104"/>
                  <a:gd name="T35" fmla="*/ 69 h 73"/>
                  <a:gd name="T36" fmla="*/ 29 w 104"/>
                  <a:gd name="T37" fmla="*/ 61 h 73"/>
                  <a:gd name="T38" fmla="*/ 40 w 104"/>
                  <a:gd name="T39" fmla="*/ 51 h 73"/>
                  <a:gd name="T40" fmla="*/ 69 w 104"/>
                  <a:gd name="T41" fmla="*/ 34 h 73"/>
                  <a:gd name="T42" fmla="*/ 102 w 104"/>
                  <a:gd name="T43" fmla="*/ 22 h 73"/>
                  <a:gd name="T44" fmla="*/ 104 w 104"/>
                  <a:gd name="T45" fmla="*/ 20 h 73"/>
                  <a:gd name="T46" fmla="*/ 104 w 104"/>
                  <a:gd name="T47" fmla="*/ 16 h 73"/>
                  <a:gd name="T48" fmla="*/ 103 w 104"/>
                  <a:gd name="T49" fmla="*/ 15 h 73"/>
                  <a:gd name="T50" fmla="*/ 87 w 104"/>
                  <a:gd name="T51" fmla="*/ 7 h 73"/>
                  <a:gd name="T52" fmla="*/ 69 w 104"/>
                  <a:gd name="T53" fmla="*/ 1 h 73"/>
                  <a:gd name="T54" fmla="*/ 50 w 104"/>
                  <a:gd name="T55" fmla="*/ 0 h 73"/>
                  <a:gd name="T56" fmla="*/ 33 w 104"/>
                  <a:gd name="T57" fmla="*/ 4 h 73"/>
                  <a:gd name="T58" fmla="*/ 23 w 104"/>
                  <a:gd name="T59" fmla="*/ 9 h 73"/>
                  <a:gd name="T60" fmla="*/ 10 w 104"/>
                  <a:gd name="T61" fmla="*/ 23 h 73"/>
                  <a:gd name="T62" fmla="*/ 3 w 104"/>
                  <a:gd name="T63" fmla="*/ 39 h 73"/>
                  <a:gd name="T64" fmla="*/ 0 w 104"/>
                  <a:gd name="T65" fmla="*/ 58 h 73"/>
                  <a:gd name="T66" fmla="*/ 0 w 104"/>
                  <a:gd name="T67" fmla="*/ 69 h 73"/>
                  <a:gd name="T68" fmla="*/ 6 w 104"/>
                  <a:gd name="T69" fmla="*/ 73 h 73"/>
                  <a:gd name="T70" fmla="*/ 8 w 104"/>
                  <a:gd name="T71" fmla="*/ 6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73">
                    <a:moveTo>
                      <a:pt x="8" y="69"/>
                    </a:moveTo>
                    <a:lnTo>
                      <a:pt x="8" y="69"/>
                    </a:lnTo>
                    <a:lnTo>
                      <a:pt x="8" y="59"/>
                    </a:lnTo>
                    <a:lnTo>
                      <a:pt x="8" y="51"/>
                    </a:lnTo>
                    <a:lnTo>
                      <a:pt x="10" y="43"/>
                    </a:lnTo>
                    <a:lnTo>
                      <a:pt x="13" y="36"/>
                    </a:lnTo>
                    <a:lnTo>
                      <a:pt x="17" y="28"/>
                    </a:lnTo>
                    <a:lnTo>
                      <a:pt x="21" y="23"/>
                    </a:lnTo>
                    <a:lnTo>
                      <a:pt x="27" y="18"/>
                    </a:lnTo>
                    <a:lnTo>
                      <a:pt x="34" y="12"/>
                    </a:lnTo>
                    <a:lnTo>
                      <a:pt x="34" y="12"/>
                    </a:lnTo>
                    <a:lnTo>
                      <a:pt x="42" y="9"/>
                    </a:lnTo>
                    <a:lnTo>
                      <a:pt x="50" y="8"/>
                    </a:lnTo>
                    <a:lnTo>
                      <a:pt x="58" y="8"/>
                    </a:lnTo>
                    <a:lnTo>
                      <a:pt x="68" y="9"/>
                    </a:lnTo>
                    <a:lnTo>
                      <a:pt x="76" y="11"/>
                    </a:lnTo>
                    <a:lnTo>
                      <a:pt x="84" y="13"/>
                    </a:lnTo>
                    <a:lnTo>
                      <a:pt x="99" y="22"/>
                    </a:lnTo>
                    <a:lnTo>
                      <a:pt x="100" y="15"/>
                    </a:lnTo>
                    <a:lnTo>
                      <a:pt x="100" y="15"/>
                    </a:lnTo>
                    <a:lnTo>
                      <a:pt x="85" y="19"/>
                    </a:lnTo>
                    <a:lnTo>
                      <a:pt x="71" y="26"/>
                    </a:lnTo>
                    <a:lnTo>
                      <a:pt x="57" y="32"/>
                    </a:lnTo>
                    <a:lnTo>
                      <a:pt x="44" y="40"/>
                    </a:lnTo>
                    <a:lnTo>
                      <a:pt x="44" y="40"/>
                    </a:lnTo>
                    <a:lnTo>
                      <a:pt x="25" y="54"/>
                    </a:lnTo>
                    <a:lnTo>
                      <a:pt x="14" y="59"/>
                    </a:lnTo>
                    <a:lnTo>
                      <a:pt x="4" y="65"/>
                    </a:lnTo>
                    <a:lnTo>
                      <a:pt x="4" y="65"/>
                    </a:lnTo>
                    <a:lnTo>
                      <a:pt x="2" y="66"/>
                    </a:lnTo>
                    <a:lnTo>
                      <a:pt x="2" y="70"/>
                    </a:lnTo>
                    <a:lnTo>
                      <a:pt x="3" y="72"/>
                    </a:lnTo>
                    <a:lnTo>
                      <a:pt x="6" y="73"/>
                    </a:lnTo>
                    <a:lnTo>
                      <a:pt x="6" y="73"/>
                    </a:lnTo>
                    <a:lnTo>
                      <a:pt x="18" y="69"/>
                    </a:lnTo>
                    <a:lnTo>
                      <a:pt x="18" y="69"/>
                    </a:lnTo>
                    <a:lnTo>
                      <a:pt x="23" y="65"/>
                    </a:lnTo>
                    <a:lnTo>
                      <a:pt x="29" y="61"/>
                    </a:lnTo>
                    <a:lnTo>
                      <a:pt x="40" y="51"/>
                    </a:lnTo>
                    <a:lnTo>
                      <a:pt x="40" y="51"/>
                    </a:lnTo>
                    <a:lnTo>
                      <a:pt x="54" y="42"/>
                    </a:lnTo>
                    <a:lnTo>
                      <a:pt x="69" y="34"/>
                    </a:lnTo>
                    <a:lnTo>
                      <a:pt x="85" y="27"/>
                    </a:lnTo>
                    <a:lnTo>
                      <a:pt x="102" y="22"/>
                    </a:lnTo>
                    <a:lnTo>
                      <a:pt x="102" y="22"/>
                    </a:lnTo>
                    <a:lnTo>
                      <a:pt x="104" y="20"/>
                    </a:lnTo>
                    <a:lnTo>
                      <a:pt x="104" y="19"/>
                    </a:lnTo>
                    <a:lnTo>
                      <a:pt x="104" y="16"/>
                    </a:lnTo>
                    <a:lnTo>
                      <a:pt x="103" y="15"/>
                    </a:lnTo>
                    <a:lnTo>
                      <a:pt x="103" y="15"/>
                    </a:lnTo>
                    <a:lnTo>
                      <a:pt x="95" y="11"/>
                    </a:lnTo>
                    <a:lnTo>
                      <a:pt x="87" y="7"/>
                    </a:lnTo>
                    <a:lnTo>
                      <a:pt x="77" y="3"/>
                    </a:lnTo>
                    <a:lnTo>
                      <a:pt x="69" y="1"/>
                    </a:lnTo>
                    <a:lnTo>
                      <a:pt x="60" y="0"/>
                    </a:lnTo>
                    <a:lnTo>
                      <a:pt x="50" y="0"/>
                    </a:lnTo>
                    <a:lnTo>
                      <a:pt x="41" y="1"/>
                    </a:lnTo>
                    <a:lnTo>
                      <a:pt x="33" y="4"/>
                    </a:lnTo>
                    <a:lnTo>
                      <a:pt x="33" y="4"/>
                    </a:lnTo>
                    <a:lnTo>
                      <a:pt x="23" y="9"/>
                    </a:lnTo>
                    <a:lnTo>
                      <a:pt x="17" y="15"/>
                    </a:lnTo>
                    <a:lnTo>
                      <a:pt x="10" y="23"/>
                    </a:lnTo>
                    <a:lnTo>
                      <a:pt x="6" y="31"/>
                    </a:lnTo>
                    <a:lnTo>
                      <a:pt x="3" y="39"/>
                    </a:lnTo>
                    <a:lnTo>
                      <a:pt x="2" y="49"/>
                    </a:lnTo>
                    <a:lnTo>
                      <a:pt x="0" y="58"/>
                    </a:lnTo>
                    <a:lnTo>
                      <a:pt x="0" y="69"/>
                    </a:lnTo>
                    <a:lnTo>
                      <a:pt x="0" y="69"/>
                    </a:lnTo>
                    <a:lnTo>
                      <a:pt x="2" y="72"/>
                    </a:lnTo>
                    <a:lnTo>
                      <a:pt x="6" y="73"/>
                    </a:lnTo>
                    <a:lnTo>
                      <a:pt x="8" y="72"/>
                    </a:lnTo>
                    <a:lnTo>
                      <a:pt x="8" y="69"/>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288" name="Freeform 86"/>
          <p:cNvSpPr>
            <a:spLocks noEditPoints="1"/>
          </p:cNvSpPr>
          <p:nvPr/>
        </p:nvSpPr>
        <p:spPr bwMode="auto">
          <a:xfrm>
            <a:off x="8395327" y="3033433"/>
            <a:ext cx="2775169" cy="1476717"/>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tx1"/>
          </a:solidFill>
          <a:ln w="9525">
            <a:solidFill>
              <a:schemeClr val="bg1"/>
            </a:solidFill>
            <a:round/>
          </a:ln>
        </p:spPr>
        <p:txBody>
          <a:bodyPr vert="horz" wrap="square" lIns="121920" tIns="60960" rIns="121920" bIns="60960" numCol="1" anchor="ctr" anchorCtr="0" compatLnSpc="1"/>
          <a:lstStyle/>
          <a:p>
            <a:pPr algn="ctr"/>
            <a:r>
              <a:rPr lang="en-US" altLang="zh-CN" sz="4800" dirty="0"/>
              <a:t>84%</a:t>
            </a:r>
            <a:endParaRPr lang="zh-CN" altLang="en-US" sz="4800" dirty="0"/>
          </a:p>
        </p:txBody>
      </p:sp>
      <p:sp>
        <p:nvSpPr>
          <p:cNvPr id="289" name="Text Box 8"/>
          <p:cNvSpPr txBox="1">
            <a:spLocks noChangeArrowheads="1"/>
          </p:cNvSpPr>
          <p:nvPr/>
        </p:nvSpPr>
        <p:spPr bwMode="auto">
          <a:xfrm>
            <a:off x="8777244" y="4863577"/>
            <a:ext cx="2216418" cy="559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50000"/>
              </a:lnSpc>
            </a:pPr>
            <a:r>
              <a:rPr lang="zh-CN" altLang="en-US" dirty="0">
                <a:solidFill>
                  <a:schemeClr val="accent1"/>
                </a:solidFill>
                <a:latin typeface="+mn-ea"/>
              </a:rPr>
              <a:t>请输入文本</a:t>
            </a:r>
            <a:endParaRPr lang="zh-CN" dirty="0">
              <a:solidFill>
                <a:schemeClr val="accent1"/>
              </a:solidFill>
              <a:latin typeface="+mn-ea"/>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29" name="文本框 28"/>
          <p:cNvSpPr txBox="1"/>
          <p:nvPr/>
        </p:nvSpPr>
        <p:spPr>
          <a:xfrm>
            <a:off x="1761168" y="1874146"/>
            <a:ext cx="2256450" cy="1135054"/>
          </a:xfrm>
          <a:prstGeom prst="rect">
            <a:avLst/>
          </a:prstGeom>
          <a:noFill/>
        </p:spPr>
        <p:txBody>
          <a:bodyPr wrap="square" rtlCol="0">
            <a:spAutoFit/>
          </a:bodyPr>
          <a:lstStyle/>
          <a:p>
            <a:pPr algn="ctr">
              <a:lnSpc>
                <a:spcPct val="150000"/>
              </a:lnSpc>
            </a:pPr>
            <a:r>
              <a:rPr lang="zh-CN" altLang="en-US" dirty="0">
                <a:solidFill>
                  <a:schemeClr val="accent1"/>
                </a:solidFill>
                <a:latin typeface="+mj-ea"/>
                <a:ea typeface="+mj-ea"/>
              </a:rPr>
              <a:t>请在这里输入您的文本</a:t>
            </a:r>
            <a:endParaRPr lang="zh-CN" altLang="en-US" dirty="0">
              <a:solidFill>
                <a:schemeClr val="accent1"/>
              </a:solidFill>
              <a:latin typeface="+mj-ea"/>
              <a:ea typeface="+mj-ea"/>
            </a:endParaRPr>
          </a:p>
        </p:txBody>
      </p:sp>
      <p:grpSp>
        <p:nvGrpSpPr>
          <p:cNvPr id="3" name="组合 2"/>
          <p:cNvGrpSpPr/>
          <p:nvPr/>
        </p:nvGrpSpPr>
        <p:grpSpPr>
          <a:xfrm rot="3227373">
            <a:off x="2128589" y="2977061"/>
            <a:ext cx="1521608" cy="2005931"/>
            <a:chOff x="1132255" y="2328680"/>
            <a:chExt cx="1521608" cy="2005931"/>
          </a:xfrm>
        </p:grpSpPr>
        <p:sp>
          <p:nvSpPr>
            <p:cNvPr id="19" name="椭圆 31"/>
            <p:cNvSpPr/>
            <p:nvPr/>
          </p:nvSpPr>
          <p:spPr>
            <a:xfrm rot="2456376">
              <a:off x="1132255" y="2328680"/>
              <a:ext cx="1521608" cy="200593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342733 w 660119"/>
                <a:gd name="connsiteY0-334" fmla="*/ 42388 h 669213"/>
                <a:gd name="connsiteX1-335" fmla="*/ 410712 w 660119"/>
                <a:gd name="connsiteY1-336" fmla="*/ 30412 h 669213"/>
                <a:gd name="connsiteX2-337" fmla="*/ 659670 w 660119"/>
                <a:gd name="connsiteY2-338" fmla="*/ 352690 h 669213"/>
                <a:gd name="connsiteX3-339" fmla="*/ 331423 w 660119"/>
                <a:gd name="connsiteY3-340" fmla="*/ 669213 h 669213"/>
                <a:gd name="connsiteX4-341" fmla="*/ 3176 w 660119"/>
                <a:gd name="connsiteY4-342" fmla="*/ 352690 h 669213"/>
                <a:gd name="connsiteX5-343" fmla="*/ 62645 w 660119"/>
                <a:gd name="connsiteY5-344" fmla="*/ 149774 h 669213"/>
                <a:gd name="connsiteX0-345" fmla="*/ 410712 w 660119"/>
                <a:gd name="connsiteY0-346" fmla="*/ 0 h 638801"/>
                <a:gd name="connsiteX1-347" fmla="*/ 659670 w 660119"/>
                <a:gd name="connsiteY1-348" fmla="*/ 322278 h 638801"/>
                <a:gd name="connsiteX2-349" fmla="*/ 331423 w 660119"/>
                <a:gd name="connsiteY2-350" fmla="*/ 638801 h 638801"/>
                <a:gd name="connsiteX3-351" fmla="*/ 3176 w 660119"/>
                <a:gd name="connsiteY3-352" fmla="*/ 322278 h 638801"/>
                <a:gd name="connsiteX4-353" fmla="*/ 62645 w 660119"/>
                <a:gd name="connsiteY4-354" fmla="*/ 119362 h 638801"/>
                <a:gd name="connsiteX0-355" fmla="*/ 467548 w 661833"/>
                <a:gd name="connsiteY0-356" fmla="*/ 0 h 984836"/>
                <a:gd name="connsiteX1-357" fmla="*/ 659670 w 661833"/>
                <a:gd name="connsiteY1-358" fmla="*/ 668313 h 984836"/>
                <a:gd name="connsiteX2-359" fmla="*/ 331423 w 661833"/>
                <a:gd name="connsiteY2-360" fmla="*/ 984836 h 984836"/>
                <a:gd name="connsiteX3-361" fmla="*/ 3176 w 661833"/>
                <a:gd name="connsiteY3-362" fmla="*/ 668313 h 984836"/>
                <a:gd name="connsiteX4-363" fmla="*/ 62645 w 661833"/>
                <a:gd name="connsiteY4-364" fmla="*/ 465397 h 9848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833" h="984836">
                  <a:moveTo>
                    <a:pt x="467548" y="0"/>
                  </a:moveTo>
                  <a:cubicBezTo>
                    <a:pt x="520371" y="51717"/>
                    <a:pt x="682357" y="504174"/>
                    <a:pt x="659670" y="668313"/>
                  </a:cubicBezTo>
                  <a:cubicBezTo>
                    <a:pt x="636983" y="832452"/>
                    <a:pt x="512709" y="984836"/>
                    <a:pt x="331423" y="984836"/>
                  </a:cubicBezTo>
                  <a:cubicBezTo>
                    <a:pt x="150137" y="984836"/>
                    <a:pt x="14721" y="788137"/>
                    <a:pt x="3176" y="668313"/>
                  </a:cubicBezTo>
                  <a:cubicBezTo>
                    <a:pt x="-8369" y="548489"/>
                    <a:pt x="11590" y="540211"/>
                    <a:pt x="62645" y="465397"/>
                  </a:cubicBezTo>
                </a:path>
              </a:pathLst>
            </a:custGeom>
            <a:noFill/>
            <a:ln w="76200" cap="rnd">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30" name="Freeform 44"/>
            <p:cNvSpPr>
              <a:spLocks noEditPoints="1" noChangeArrowheads="1"/>
            </p:cNvSpPr>
            <p:nvPr/>
          </p:nvSpPr>
          <p:spPr bwMode="auto">
            <a:xfrm rot="286801">
              <a:off x="1258983" y="2677634"/>
              <a:ext cx="492157" cy="468547"/>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31" name="Text Box 8"/>
          <p:cNvSpPr txBox="1">
            <a:spLocks noChangeArrowheads="1"/>
          </p:cNvSpPr>
          <p:nvPr/>
        </p:nvSpPr>
        <p:spPr bwMode="auto">
          <a:xfrm>
            <a:off x="1231310" y="4868248"/>
            <a:ext cx="2878638"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
        <p:nvSpPr>
          <p:cNvPr id="32" name="Freeform 5"/>
          <p:cNvSpPr/>
          <p:nvPr/>
        </p:nvSpPr>
        <p:spPr bwMode="auto">
          <a:xfrm rot="6058644">
            <a:off x="3178060" y="3708258"/>
            <a:ext cx="463255" cy="667701"/>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35" name="文本框 34"/>
          <p:cNvSpPr txBox="1"/>
          <p:nvPr/>
        </p:nvSpPr>
        <p:spPr>
          <a:xfrm>
            <a:off x="5186539" y="1874146"/>
            <a:ext cx="2256450" cy="1135054"/>
          </a:xfrm>
          <a:prstGeom prst="rect">
            <a:avLst/>
          </a:prstGeom>
          <a:noFill/>
        </p:spPr>
        <p:txBody>
          <a:bodyPr wrap="square" rtlCol="0">
            <a:spAutoFit/>
          </a:bodyPr>
          <a:lstStyle/>
          <a:p>
            <a:pPr algn="ctr">
              <a:lnSpc>
                <a:spcPct val="150000"/>
              </a:lnSpc>
            </a:pPr>
            <a:r>
              <a:rPr lang="zh-CN" altLang="en-US" dirty="0">
                <a:solidFill>
                  <a:schemeClr val="accent1"/>
                </a:solidFill>
                <a:latin typeface="+mj-ea"/>
                <a:ea typeface="+mj-ea"/>
              </a:rPr>
              <a:t>请在这里输入您的文本</a:t>
            </a:r>
            <a:endParaRPr lang="zh-CN" altLang="en-US" dirty="0">
              <a:solidFill>
                <a:schemeClr val="accent1"/>
              </a:solidFill>
              <a:latin typeface="+mj-ea"/>
              <a:ea typeface="+mj-ea"/>
            </a:endParaRPr>
          </a:p>
        </p:txBody>
      </p:sp>
      <p:grpSp>
        <p:nvGrpSpPr>
          <p:cNvPr id="36" name="组合 35"/>
          <p:cNvGrpSpPr/>
          <p:nvPr/>
        </p:nvGrpSpPr>
        <p:grpSpPr>
          <a:xfrm rot="3227373">
            <a:off x="5553960" y="2977061"/>
            <a:ext cx="1521608" cy="2005931"/>
            <a:chOff x="1132255" y="2328680"/>
            <a:chExt cx="1521608" cy="2005931"/>
          </a:xfrm>
        </p:grpSpPr>
        <p:sp>
          <p:nvSpPr>
            <p:cNvPr id="37" name="椭圆 31"/>
            <p:cNvSpPr/>
            <p:nvPr/>
          </p:nvSpPr>
          <p:spPr>
            <a:xfrm rot="2456376">
              <a:off x="1132255" y="2328680"/>
              <a:ext cx="1521608" cy="200593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342733 w 660119"/>
                <a:gd name="connsiteY0-334" fmla="*/ 42388 h 669213"/>
                <a:gd name="connsiteX1-335" fmla="*/ 410712 w 660119"/>
                <a:gd name="connsiteY1-336" fmla="*/ 30412 h 669213"/>
                <a:gd name="connsiteX2-337" fmla="*/ 659670 w 660119"/>
                <a:gd name="connsiteY2-338" fmla="*/ 352690 h 669213"/>
                <a:gd name="connsiteX3-339" fmla="*/ 331423 w 660119"/>
                <a:gd name="connsiteY3-340" fmla="*/ 669213 h 669213"/>
                <a:gd name="connsiteX4-341" fmla="*/ 3176 w 660119"/>
                <a:gd name="connsiteY4-342" fmla="*/ 352690 h 669213"/>
                <a:gd name="connsiteX5-343" fmla="*/ 62645 w 660119"/>
                <a:gd name="connsiteY5-344" fmla="*/ 149774 h 669213"/>
                <a:gd name="connsiteX0-345" fmla="*/ 410712 w 660119"/>
                <a:gd name="connsiteY0-346" fmla="*/ 0 h 638801"/>
                <a:gd name="connsiteX1-347" fmla="*/ 659670 w 660119"/>
                <a:gd name="connsiteY1-348" fmla="*/ 322278 h 638801"/>
                <a:gd name="connsiteX2-349" fmla="*/ 331423 w 660119"/>
                <a:gd name="connsiteY2-350" fmla="*/ 638801 h 638801"/>
                <a:gd name="connsiteX3-351" fmla="*/ 3176 w 660119"/>
                <a:gd name="connsiteY3-352" fmla="*/ 322278 h 638801"/>
                <a:gd name="connsiteX4-353" fmla="*/ 62645 w 660119"/>
                <a:gd name="connsiteY4-354" fmla="*/ 119362 h 638801"/>
                <a:gd name="connsiteX0-355" fmla="*/ 467548 w 661833"/>
                <a:gd name="connsiteY0-356" fmla="*/ 0 h 984836"/>
                <a:gd name="connsiteX1-357" fmla="*/ 659670 w 661833"/>
                <a:gd name="connsiteY1-358" fmla="*/ 668313 h 984836"/>
                <a:gd name="connsiteX2-359" fmla="*/ 331423 w 661833"/>
                <a:gd name="connsiteY2-360" fmla="*/ 984836 h 984836"/>
                <a:gd name="connsiteX3-361" fmla="*/ 3176 w 661833"/>
                <a:gd name="connsiteY3-362" fmla="*/ 668313 h 984836"/>
                <a:gd name="connsiteX4-363" fmla="*/ 62645 w 661833"/>
                <a:gd name="connsiteY4-364" fmla="*/ 465397 h 9848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833" h="984836">
                  <a:moveTo>
                    <a:pt x="467548" y="0"/>
                  </a:moveTo>
                  <a:cubicBezTo>
                    <a:pt x="520371" y="51717"/>
                    <a:pt x="682357" y="504174"/>
                    <a:pt x="659670" y="668313"/>
                  </a:cubicBezTo>
                  <a:cubicBezTo>
                    <a:pt x="636983" y="832452"/>
                    <a:pt x="512709" y="984836"/>
                    <a:pt x="331423" y="984836"/>
                  </a:cubicBezTo>
                  <a:cubicBezTo>
                    <a:pt x="150137" y="984836"/>
                    <a:pt x="14721" y="788137"/>
                    <a:pt x="3176" y="668313"/>
                  </a:cubicBezTo>
                  <a:cubicBezTo>
                    <a:pt x="-8369" y="548489"/>
                    <a:pt x="11590" y="540211"/>
                    <a:pt x="62645" y="465397"/>
                  </a:cubicBezTo>
                </a:path>
              </a:pathLst>
            </a:custGeom>
            <a:noFill/>
            <a:ln w="76200" cap="rnd">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38" name="Freeform 44"/>
            <p:cNvSpPr>
              <a:spLocks noEditPoints="1" noChangeArrowheads="1"/>
            </p:cNvSpPr>
            <p:nvPr/>
          </p:nvSpPr>
          <p:spPr bwMode="auto">
            <a:xfrm rot="286801">
              <a:off x="1258983" y="2677634"/>
              <a:ext cx="492157" cy="468547"/>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39" name="Text Box 8"/>
          <p:cNvSpPr txBox="1">
            <a:spLocks noChangeArrowheads="1"/>
          </p:cNvSpPr>
          <p:nvPr/>
        </p:nvSpPr>
        <p:spPr bwMode="auto">
          <a:xfrm>
            <a:off x="4656681" y="4868248"/>
            <a:ext cx="2878638"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
        <p:nvSpPr>
          <p:cNvPr id="40" name="Freeform 5"/>
          <p:cNvSpPr/>
          <p:nvPr/>
        </p:nvSpPr>
        <p:spPr bwMode="auto">
          <a:xfrm rot="6058644">
            <a:off x="6603431" y="3708258"/>
            <a:ext cx="463255" cy="667701"/>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41" name="文本框 40"/>
          <p:cNvSpPr txBox="1"/>
          <p:nvPr/>
        </p:nvSpPr>
        <p:spPr>
          <a:xfrm>
            <a:off x="8611910" y="1874146"/>
            <a:ext cx="2256450" cy="1135054"/>
          </a:xfrm>
          <a:prstGeom prst="rect">
            <a:avLst/>
          </a:prstGeom>
          <a:noFill/>
        </p:spPr>
        <p:txBody>
          <a:bodyPr wrap="square" rtlCol="0">
            <a:spAutoFit/>
          </a:bodyPr>
          <a:lstStyle/>
          <a:p>
            <a:pPr algn="ctr">
              <a:lnSpc>
                <a:spcPct val="150000"/>
              </a:lnSpc>
            </a:pPr>
            <a:r>
              <a:rPr lang="zh-CN" altLang="en-US" dirty="0">
                <a:solidFill>
                  <a:schemeClr val="accent1"/>
                </a:solidFill>
                <a:latin typeface="+mj-ea"/>
                <a:ea typeface="+mj-ea"/>
              </a:rPr>
              <a:t>请在这里输入您的文本</a:t>
            </a:r>
            <a:endParaRPr lang="zh-CN" altLang="en-US" dirty="0">
              <a:solidFill>
                <a:schemeClr val="accent1"/>
              </a:solidFill>
              <a:latin typeface="+mj-ea"/>
              <a:ea typeface="+mj-ea"/>
            </a:endParaRPr>
          </a:p>
        </p:txBody>
      </p:sp>
      <p:grpSp>
        <p:nvGrpSpPr>
          <p:cNvPr id="42" name="组合 41"/>
          <p:cNvGrpSpPr/>
          <p:nvPr/>
        </p:nvGrpSpPr>
        <p:grpSpPr>
          <a:xfrm rot="3227373">
            <a:off x="8979331" y="2977061"/>
            <a:ext cx="1521608" cy="2005931"/>
            <a:chOff x="1132255" y="2328680"/>
            <a:chExt cx="1521608" cy="2005931"/>
          </a:xfrm>
        </p:grpSpPr>
        <p:sp>
          <p:nvSpPr>
            <p:cNvPr id="43" name="椭圆 31"/>
            <p:cNvSpPr/>
            <p:nvPr/>
          </p:nvSpPr>
          <p:spPr>
            <a:xfrm rot="2456376">
              <a:off x="1132255" y="2328680"/>
              <a:ext cx="1521608" cy="200593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342733 w 660119"/>
                <a:gd name="connsiteY0-334" fmla="*/ 42388 h 669213"/>
                <a:gd name="connsiteX1-335" fmla="*/ 410712 w 660119"/>
                <a:gd name="connsiteY1-336" fmla="*/ 30412 h 669213"/>
                <a:gd name="connsiteX2-337" fmla="*/ 659670 w 660119"/>
                <a:gd name="connsiteY2-338" fmla="*/ 352690 h 669213"/>
                <a:gd name="connsiteX3-339" fmla="*/ 331423 w 660119"/>
                <a:gd name="connsiteY3-340" fmla="*/ 669213 h 669213"/>
                <a:gd name="connsiteX4-341" fmla="*/ 3176 w 660119"/>
                <a:gd name="connsiteY4-342" fmla="*/ 352690 h 669213"/>
                <a:gd name="connsiteX5-343" fmla="*/ 62645 w 660119"/>
                <a:gd name="connsiteY5-344" fmla="*/ 149774 h 669213"/>
                <a:gd name="connsiteX0-345" fmla="*/ 410712 w 660119"/>
                <a:gd name="connsiteY0-346" fmla="*/ 0 h 638801"/>
                <a:gd name="connsiteX1-347" fmla="*/ 659670 w 660119"/>
                <a:gd name="connsiteY1-348" fmla="*/ 322278 h 638801"/>
                <a:gd name="connsiteX2-349" fmla="*/ 331423 w 660119"/>
                <a:gd name="connsiteY2-350" fmla="*/ 638801 h 638801"/>
                <a:gd name="connsiteX3-351" fmla="*/ 3176 w 660119"/>
                <a:gd name="connsiteY3-352" fmla="*/ 322278 h 638801"/>
                <a:gd name="connsiteX4-353" fmla="*/ 62645 w 660119"/>
                <a:gd name="connsiteY4-354" fmla="*/ 119362 h 638801"/>
                <a:gd name="connsiteX0-355" fmla="*/ 467548 w 661833"/>
                <a:gd name="connsiteY0-356" fmla="*/ 0 h 984836"/>
                <a:gd name="connsiteX1-357" fmla="*/ 659670 w 661833"/>
                <a:gd name="connsiteY1-358" fmla="*/ 668313 h 984836"/>
                <a:gd name="connsiteX2-359" fmla="*/ 331423 w 661833"/>
                <a:gd name="connsiteY2-360" fmla="*/ 984836 h 984836"/>
                <a:gd name="connsiteX3-361" fmla="*/ 3176 w 661833"/>
                <a:gd name="connsiteY3-362" fmla="*/ 668313 h 984836"/>
                <a:gd name="connsiteX4-363" fmla="*/ 62645 w 661833"/>
                <a:gd name="connsiteY4-364" fmla="*/ 465397 h 9848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661833" h="984836">
                  <a:moveTo>
                    <a:pt x="467548" y="0"/>
                  </a:moveTo>
                  <a:cubicBezTo>
                    <a:pt x="520371" y="51717"/>
                    <a:pt x="682357" y="504174"/>
                    <a:pt x="659670" y="668313"/>
                  </a:cubicBezTo>
                  <a:cubicBezTo>
                    <a:pt x="636983" y="832452"/>
                    <a:pt x="512709" y="984836"/>
                    <a:pt x="331423" y="984836"/>
                  </a:cubicBezTo>
                  <a:cubicBezTo>
                    <a:pt x="150137" y="984836"/>
                    <a:pt x="14721" y="788137"/>
                    <a:pt x="3176" y="668313"/>
                  </a:cubicBezTo>
                  <a:cubicBezTo>
                    <a:pt x="-8369" y="548489"/>
                    <a:pt x="11590" y="540211"/>
                    <a:pt x="62645" y="465397"/>
                  </a:cubicBezTo>
                </a:path>
              </a:pathLst>
            </a:custGeom>
            <a:noFill/>
            <a:ln w="76200" cap="rnd">
              <a:solidFill>
                <a:schemeClr val="accent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44" name="Freeform 44"/>
            <p:cNvSpPr>
              <a:spLocks noEditPoints="1" noChangeArrowheads="1"/>
            </p:cNvSpPr>
            <p:nvPr/>
          </p:nvSpPr>
          <p:spPr bwMode="auto">
            <a:xfrm rot="286801">
              <a:off x="1258983" y="2677634"/>
              <a:ext cx="492157" cy="468547"/>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45" name="Text Box 8"/>
          <p:cNvSpPr txBox="1">
            <a:spLocks noChangeArrowheads="1"/>
          </p:cNvSpPr>
          <p:nvPr/>
        </p:nvSpPr>
        <p:spPr bwMode="auto">
          <a:xfrm>
            <a:off x="8082052" y="4868248"/>
            <a:ext cx="2878638"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
        <p:nvSpPr>
          <p:cNvPr id="46" name="Freeform 5"/>
          <p:cNvSpPr/>
          <p:nvPr/>
        </p:nvSpPr>
        <p:spPr bwMode="auto">
          <a:xfrm rot="6058644">
            <a:off x="10028802" y="3708258"/>
            <a:ext cx="463255" cy="667701"/>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请输入您的大标题</a:t>
            </a:r>
            <a:endParaRPr lang="zh-CN" altLang="en-US" dirty="0"/>
          </a:p>
        </p:txBody>
      </p:sp>
      <p:sp>
        <p:nvSpPr>
          <p:cNvPr id="121" name="任意多边形 120"/>
          <p:cNvSpPr/>
          <p:nvPr/>
        </p:nvSpPr>
        <p:spPr>
          <a:xfrm>
            <a:off x="6626254" y="2545950"/>
            <a:ext cx="5024979" cy="45719"/>
          </a:xfrm>
          <a:custGeom>
            <a:avLst/>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Text Box 8"/>
          <p:cNvSpPr txBox="1">
            <a:spLocks noChangeArrowheads="1"/>
          </p:cNvSpPr>
          <p:nvPr/>
        </p:nvSpPr>
        <p:spPr bwMode="auto">
          <a:xfrm>
            <a:off x="6626254" y="1486805"/>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grpSp>
        <p:nvGrpSpPr>
          <p:cNvPr id="123" name="组合 122"/>
          <p:cNvGrpSpPr/>
          <p:nvPr/>
        </p:nvGrpSpPr>
        <p:grpSpPr>
          <a:xfrm>
            <a:off x="5943607" y="1681749"/>
            <a:ext cx="335045" cy="1010570"/>
            <a:chOff x="9386152" y="618608"/>
            <a:chExt cx="1289203" cy="3888522"/>
          </a:xfrm>
        </p:grpSpPr>
        <p:sp>
          <p:nvSpPr>
            <p:cNvPr id="124" name="Freeform 115"/>
            <p:cNvSpPr>
              <a:spLocks noEditPoints="1"/>
            </p:cNvSpPr>
            <p:nvPr/>
          </p:nvSpPr>
          <p:spPr bwMode="auto">
            <a:xfrm rot="19885064">
              <a:off x="9386152" y="618608"/>
              <a:ext cx="1289203" cy="3888522"/>
            </a:xfrm>
            <a:custGeom>
              <a:avLst/>
              <a:gdLst>
                <a:gd name="T0" fmla="*/ 80 w 93"/>
                <a:gd name="T1" fmla="*/ 173 h 280"/>
                <a:gd name="T2" fmla="*/ 83 w 93"/>
                <a:gd name="T3" fmla="*/ 216 h 280"/>
                <a:gd name="T4" fmla="*/ 90 w 93"/>
                <a:gd name="T5" fmla="*/ 248 h 280"/>
                <a:gd name="T6" fmla="*/ 83 w 93"/>
                <a:gd name="T7" fmla="*/ 280 h 280"/>
                <a:gd name="T8" fmla="*/ 67 w 93"/>
                <a:gd name="T9" fmla="*/ 231 h 280"/>
                <a:gd name="T10" fmla="*/ 43 w 93"/>
                <a:gd name="T11" fmla="*/ 185 h 280"/>
                <a:gd name="T12" fmla="*/ 58 w 93"/>
                <a:gd name="T13" fmla="*/ 183 h 280"/>
                <a:gd name="T14" fmla="*/ 75 w 93"/>
                <a:gd name="T15" fmla="*/ 177 h 280"/>
                <a:gd name="T16" fmla="*/ 44 w 93"/>
                <a:gd name="T17" fmla="*/ 178 h 280"/>
                <a:gd name="T18" fmla="*/ 24 w 93"/>
                <a:gd name="T19" fmla="*/ 115 h 280"/>
                <a:gd name="T20" fmla="*/ 19 w 93"/>
                <a:gd name="T21" fmla="*/ 95 h 280"/>
                <a:gd name="T22" fmla="*/ 7 w 93"/>
                <a:gd name="T23" fmla="*/ 44 h 280"/>
                <a:gd name="T24" fmla="*/ 4 w 93"/>
                <a:gd name="T25" fmla="*/ 16 h 280"/>
                <a:gd name="T26" fmla="*/ 21 w 93"/>
                <a:gd name="T27" fmla="*/ 3 h 280"/>
                <a:gd name="T28" fmla="*/ 36 w 93"/>
                <a:gd name="T29" fmla="*/ 34 h 280"/>
                <a:gd name="T30" fmla="*/ 55 w 93"/>
                <a:gd name="T31" fmla="*/ 84 h 280"/>
                <a:gd name="T32" fmla="*/ 71 w 93"/>
                <a:gd name="T33" fmla="*/ 139 h 280"/>
                <a:gd name="T34" fmla="*/ 4 w 93"/>
                <a:gd name="T35" fmla="*/ 7 h 280"/>
                <a:gd name="T36" fmla="*/ 17 w 93"/>
                <a:gd name="T37" fmla="*/ 11 h 280"/>
                <a:gd name="T38" fmla="*/ 17 w 93"/>
                <a:gd name="T39" fmla="*/ 11 h 280"/>
                <a:gd name="T40" fmla="*/ 23 w 93"/>
                <a:gd name="T41" fmla="*/ 9 h 280"/>
                <a:gd name="T42" fmla="*/ 6 w 93"/>
                <a:gd name="T43" fmla="*/ 16 h 280"/>
                <a:gd name="T44" fmla="*/ 6 w 93"/>
                <a:gd name="T45" fmla="*/ 35 h 280"/>
                <a:gd name="T46" fmla="*/ 29 w 93"/>
                <a:gd name="T47" fmla="*/ 96 h 280"/>
                <a:gd name="T48" fmla="*/ 33 w 93"/>
                <a:gd name="T49" fmla="*/ 84 h 280"/>
                <a:gd name="T50" fmla="*/ 21 w 93"/>
                <a:gd name="T51" fmla="*/ 47 h 280"/>
                <a:gd name="T52" fmla="*/ 17 w 93"/>
                <a:gd name="T53" fmla="*/ 14 h 280"/>
                <a:gd name="T54" fmla="*/ 55 w 93"/>
                <a:gd name="T55" fmla="*/ 92 h 280"/>
                <a:gd name="T56" fmla="*/ 24 w 93"/>
                <a:gd name="T57" fmla="*/ 14 h 280"/>
                <a:gd name="T58" fmla="*/ 21 w 93"/>
                <a:gd name="T59" fmla="*/ 42 h 280"/>
                <a:gd name="T60" fmla="*/ 36 w 93"/>
                <a:gd name="T61" fmla="*/ 96 h 280"/>
                <a:gd name="T62" fmla="*/ 19 w 93"/>
                <a:gd name="T63" fmla="*/ 87 h 280"/>
                <a:gd name="T64" fmla="*/ 30 w 93"/>
                <a:gd name="T65" fmla="*/ 133 h 280"/>
                <a:gd name="T66" fmla="*/ 74 w 93"/>
                <a:gd name="T67" fmla="*/ 169 h 280"/>
                <a:gd name="T68" fmla="*/ 58 w 93"/>
                <a:gd name="T69" fmla="*/ 99 h 280"/>
                <a:gd name="T70" fmla="*/ 83 w 93"/>
                <a:gd name="T71" fmla="*/ 224 h 280"/>
                <a:gd name="T72" fmla="*/ 74 w 93"/>
                <a:gd name="T73" fmla="*/ 179 h 280"/>
                <a:gd name="T74" fmla="*/ 65 w 93"/>
                <a:gd name="T75" fmla="*/ 190 h 280"/>
                <a:gd name="T76" fmla="*/ 70 w 93"/>
                <a:gd name="T77" fmla="*/ 215 h 280"/>
                <a:gd name="T78" fmla="*/ 53 w 93"/>
                <a:gd name="T79" fmla="*/ 186 h 280"/>
                <a:gd name="T80" fmla="*/ 69 w 93"/>
                <a:gd name="T81" fmla="*/ 225 h 280"/>
                <a:gd name="T82" fmla="*/ 54 w 93"/>
                <a:gd name="T83" fmla="*/ 196 h 280"/>
                <a:gd name="T84" fmla="*/ 65 w 93"/>
                <a:gd name="T85" fmla="*/ 223 h 280"/>
                <a:gd name="T86" fmla="*/ 81 w 93"/>
                <a:gd name="T87" fmla="*/ 229 h 280"/>
                <a:gd name="T88" fmla="*/ 71 w 93"/>
                <a:gd name="T89" fmla="*/ 234 h 280"/>
                <a:gd name="T90" fmla="*/ 81 w 93"/>
                <a:gd name="T91" fmla="*/ 229 h 280"/>
                <a:gd name="T92" fmla="*/ 90 w 93"/>
                <a:gd name="T93" fmla="*/ 251 h 280"/>
                <a:gd name="T94" fmla="*/ 82 w 93"/>
                <a:gd name="T95" fmla="*/ 234 h 280"/>
                <a:gd name="T96" fmla="*/ 82 w 93"/>
                <a:gd name="T97" fmla="*/ 255 h 280"/>
                <a:gd name="T98" fmla="*/ 76 w 93"/>
                <a:gd name="T99" fmla="*/ 251 h 280"/>
                <a:gd name="T100" fmla="*/ 72 w 93"/>
                <a:gd name="T101" fmla="*/ 249 h 280"/>
                <a:gd name="T102" fmla="*/ 79 w 93"/>
                <a:gd name="T103" fmla="*/ 26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280">
                  <a:moveTo>
                    <a:pt x="75" y="168"/>
                  </a:moveTo>
                  <a:cubicBezTo>
                    <a:pt x="76" y="168"/>
                    <a:pt x="77" y="167"/>
                    <a:pt x="78" y="168"/>
                  </a:cubicBezTo>
                  <a:cubicBezTo>
                    <a:pt x="78" y="168"/>
                    <a:pt x="80" y="171"/>
                    <a:pt x="80" y="173"/>
                  </a:cubicBezTo>
                  <a:cubicBezTo>
                    <a:pt x="80" y="175"/>
                    <a:pt x="77" y="176"/>
                    <a:pt x="76" y="177"/>
                  </a:cubicBezTo>
                  <a:cubicBezTo>
                    <a:pt x="77" y="182"/>
                    <a:pt x="78" y="190"/>
                    <a:pt x="80" y="196"/>
                  </a:cubicBezTo>
                  <a:cubicBezTo>
                    <a:pt x="81" y="203"/>
                    <a:pt x="82" y="208"/>
                    <a:pt x="83" y="216"/>
                  </a:cubicBezTo>
                  <a:cubicBezTo>
                    <a:pt x="84" y="219"/>
                    <a:pt x="85" y="221"/>
                    <a:pt x="85" y="223"/>
                  </a:cubicBezTo>
                  <a:cubicBezTo>
                    <a:pt x="89" y="225"/>
                    <a:pt x="87" y="231"/>
                    <a:pt x="84" y="233"/>
                  </a:cubicBezTo>
                  <a:cubicBezTo>
                    <a:pt x="86" y="238"/>
                    <a:pt x="88" y="243"/>
                    <a:pt x="90" y="248"/>
                  </a:cubicBezTo>
                  <a:cubicBezTo>
                    <a:pt x="91" y="249"/>
                    <a:pt x="93" y="250"/>
                    <a:pt x="93" y="252"/>
                  </a:cubicBezTo>
                  <a:cubicBezTo>
                    <a:pt x="85" y="258"/>
                    <a:pt x="86" y="270"/>
                    <a:pt x="85" y="280"/>
                  </a:cubicBezTo>
                  <a:cubicBezTo>
                    <a:pt x="84" y="280"/>
                    <a:pt x="83" y="280"/>
                    <a:pt x="83" y="280"/>
                  </a:cubicBezTo>
                  <a:cubicBezTo>
                    <a:pt x="79" y="271"/>
                    <a:pt x="74" y="264"/>
                    <a:pt x="70" y="257"/>
                  </a:cubicBezTo>
                  <a:cubicBezTo>
                    <a:pt x="71" y="250"/>
                    <a:pt x="69" y="244"/>
                    <a:pt x="69" y="237"/>
                  </a:cubicBezTo>
                  <a:cubicBezTo>
                    <a:pt x="67" y="236"/>
                    <a:pt x="62" y="233"/>
                    <a:pt x="67" y="231"/>
                  </a:cubicBezTo>
                  <a:cubicBezTo>
                    <a:pt x="62" y="219"/>
                    <a:pt x="55" y="207"/>
                    <a:pt x="51" y="195"/>
                  </a:cubicBezTo>
                  <a:cubicBezTo>
                    <a:pt x="49" y="192"/>
                    <a:pt x="48" y="189"/>
                    <a:pt x="47" y="186"/>
                  </a:cubicBezTo>
                  <a:cubicBezTo>
                    <a:pt x="45" y="186"/>
                    <a:pt x="44" y="185"/>
                    <a:pt x="43" y="185"/>
                  </a:cubicBezTo>
                  <a:cubicBezTo>
                    <a:pt x="41" y="184"/>
                    <a:pt x="40" y="178"/>
                    <a:pt x="44" y="178"/>
                  </a:cubicBezTo>
                  <a:cubicBezTo>
                    <a:pt x="44" y="179"/>
                    <a:pt x="43" y="180"/>
                    <a:pt x="43" y="182"/>
                  </a:cubicBezTo>
                  <a:cubicBezTo>
                    <a:pt x="46" y="186"/>
                    <a:pt x="54" y="184"/>
                    <a:pt x="58" y="183"/>
                  </a:cubicBezTo>
                  <a:cubicBezTo>
                    <a:pt x="60" y="183"/>
                    <a:pt x="63" y="183"/>
                    <a:pt x="64" y="182"/>
                  </a:cubicBezTo>
                  <a:cubicBezTo>
                    <a:pt x="64" y="182"/>
                    <a:pt x="64" y="182"/>
                    <a:pt x="65" y="182"/>
                  </a:cubicBezTo>
                  <a:cubicBezTo>
                    <a:pt x="67" y="181"/>
                    <a:pt x="73" y="179"/>
                    <a:pt x="75" y="177"/>
                  </a:cubicBezTo>
                  <a:cubicBezTo>
                    <a:pt x="76" y="175"/>
                    <a:pt x="78" y="172"/>
                    <a:pt x="76" y="171"/>
                  </a:cubicBezTo>
                  <a:cubicBezTo>
                    <a:pt x="68" y="173"/>
                    <a:pt x="65" y="178"/>
                    <a:pt x="55" y="179"/>
                  </a:cubicBezTo>
                  <a:cubicBezTo>
                    <a:pt x="51" y="179"/>
                    <a:pt x="45" y="180"/>
                    <a:pt x="44" y="178"/>
                  </a:cubicBezTo>
                  <a:cubicBezTo>
                    <a:pt x="43" y="178"/>
                    <a:pt x="43" y="176"/>
                    <a:pt x="42" y="174"/>
                  </a:cubicBezTo>
                  <a:cubicBezTo>
                    <a:pt x="37" y="160"/>
                    <a:pt x="31" y="143"/>
                    <a:pt x="27" y="128"/>
                  </a:cubicBezTo>
                  <a:cubicBezTo>
                    <a:pt x="26" y="124"/>
                    <a:pt x="24" y="119"/>
                    <a:pt x="24" y="115"/>
                  </a:cubicBezTo>
                  <a:cubicBezTo>
                    <a:pt x="23" y="111"/>
                    <a:pt x="22" y="108"/>
                    <a:pt x="21" y="105"/>
                  </a:cubicBezTo>
                  <a:cubicBezTo>
                    <a:pt x="21" y="105"/>
                    <a:pt x="21" y="104"/>
                    <a:pt x="21" y="103"/>
                  </a:cubicBezTo>
                  <a:cubicBezTo>
                    <a:pt x="21" y="100"/>
                    <a:pt x="20" y="97"/>
                    <a:pt x="19" y="95"/>
                  </a:cubicBezTo>
                  <a:cubicBezTo>
                    <a:pt x="17" y="85"/>
                    <a:pt x="14" y="78"/>
                    <a:pt x="12" y="69"/>
                  </a:cubicBezTo>
                  <a:cubicBezTo>
                    <a:pt x="11" y="65"/>
                    <a:pt x="10" y="60"/>
                    <a:pt x="11" y="55"/>
                  </a:cubicBezTo>
                  <a:cubicBezTo>
                    <a:pt x="10" y="52"/>
                    <a:pt x="8" y="48"/>
                    <a:pt x="7" y="44"/>
                  </a:cubicBezTo>
                  <a:cubicBezTo>
                    <a:pt x="6" y="40"/>
                    <a:pt x="5" y="36"/>
                    <a:pt x="4" y="32"/>
                  </a:cubicBezTo>
                  <a:cubicBezTo>
                    <a:pt x="2" y="29"/>
                    <a:pt x="0" y="25"/>
                    <a:pt x="1" y="22"/>
                  </a:cubicBezTo>
                  <a:cubicBezTo>
                    <a:pt x="1" y="19"/>
                    <a:pt x="3" y="18"/>
                    <a:pt x="4" y="16"/>
                  </a:cubicBezTo>
                  <a:cubicBezTo>
                    <a:pt x="1" y="13"/>
                    <a:pt x="1" y="10"/>
                    <a:pt x="2" y="7"/>
                  </a:cubicBezTo>
                  <a:cubicBezTo>
                    <a:pt x="5" y="4"/>
                    <a:pt x="11" y="0"/>
                    <a:pt x="17" y="1"/>
                  </a:cubicBezTo>
                  <a:cubicBezTo>
                    <a:pt x="18" y="1"/>
                    <a:pt x="20" y="3"/>
                    <a:pt x="21" y="3"/>
                  </a:cubicBezTo>
                  <a:cubicBezTo>
                    <a:pt x="23" y="5"/>
                    <a:pt x="25" y="8"/>
                    <a:pt x="24" y="12"/>
                  </a:cubicBezTo>
                  <a:cubicBezTo>
                    <a:pt x="29" y="17"/>
                    <a:pt x="30" y="24"/>
                    <a:pt x="34" y="31"/>
                  </a:cubicBezTo>
                  <a:cubicBezTo>
                    <a:pt x="34" y="32"/>
                    <a:pt x="35" y="33"/>
                    <a:pt x="36" y="34"/>
                  </a:cubicBezTo>
                  <a:cubicBezTo>
                    <a:pt x="37" y="37"/>
                    <a:pt x="37" y="41"/>
                    <a:pt x="40" y="43"/>
                  </a:cubicBezTo>
                  <a:cubicBezTo>
                    <a:pt x="41" y="49"/>
                    <a:pt x="45" y="56"/>
                    <a:pt x="47" y="62"/>
                  </a:cubicBezTo>
                  <a:cubicBezTo>
                    <a:pt x="50" y="68"/>
                    <a:pt x="52" y="76"/>
                    <a:pt x="55" y="84"/>
                  </a:cubicBezTo>
                  <a:cubicBezTo>
                    <a:pt x="57" y="89"/>
                    <a:pt x="58" y="95"/>
                    <a:pt x="60" y="99"/>
                  </a:cubicBezTo>
                  <a:cubicBezTo>
                    <a:pt x="62" y="104"/>
                    <a:pt x="63" y="110"/>
                    <a:pt x="65" y="117"/>
                  </a:cubicBezTo>
                  <a:cubicBezTo>
                    <a:pt x="67" y="124"/>
                    <a:pt x="69" y="132"/>
                    <a:pt x="71" y="139"/>
                  </a:cubicBezTo>
                  <a:cubicBezTo>
                    <a:pt x="72" y="146"/>
                    <a:pt x="72" y="152"/>
                    <a:pt x="73" y="158"/>
                  </a:cubicBezTo>
                  <a:cubicBezTo>
                    <a:pt x="74" y="161"/>
                    <a:pt x="75" y="164"/>
                    <a:pt x="75" y="168"/>
                  </a:cubicBezTo>
                  <a:close/>
                  <a:moveTo>
                    <a:pt x="4" y="7"/>
                  </a:moveTo>
                  <a:cubicBezTo>
                    <a:pt x="8" y="6"/>
                    <a:pt x="14" y="5"/>
                    <a:pt x="17" y="3"/>
                  </a:cubicBezTo>
                  <a:cubicBezTo>
                    <a:pt x="13" y="3"/>
                    <a:pt x="6" y="4"/>
                    <a:pt x="4" y="7"/>
                  </a:cubicBezTo>
                  <a:close/>
                  <a:moveTo>
                    <a:pt x="17" y="11"/>
                  </a:moveTo>
                  <a:cubicBezTo>
                    <a:pt x="20" y="9"/>
                    <a:pt x="23" y="5"/>
                    <a:pt x="19" y="4"/>
                  </a:cubicBezTo>
                  <a:cubicBezTo>
                    <a:pt x="16" y="7"/>
                    <a:pt x="9" y="9"/>
                    <a:pt x="3" y="9"/>
                  </a:cubicBezTo>
                  <a:cubicBezTo>
                    <a:pt x="1" y="17"/>
                    <a:pt x="13" y="14"/>
                    <a:pt x="17" y="11"/>
                  </a:cubicBezTo>
                  <a:close/>
                  <a:moveTo>
                    <a:pt x="17" y="13"/>
                  </a:moveTo>
                  <a:cubicBezTo>
                    <a:pt x="19" y="14"/>
                    <a:pt x="21" y="13"/>
                    <a:pt x="22" y="12"/>
                  </a:cubicBezTo>
                  <a:cubicBezTo>
                    <a:pt x="21" y="11"/>
                    <a:pt x="22" y="10"/>
                    <a:pt x="23" y="9"/>
                  </a:cubicBezTo>
                  <a:cubicBezTo>
                    <a:pt x="22" y="9"/>
                    <a:pt x="23" y="8"/>
                    <a:pt x="22" y="8"/>
                  </a:cubicBezTo>
                  <a:cubicBezTo>
                    <a:pt x="21" y="10"/>
                    <a:pt x="19" y="12"/>
                    <a:pt x="17" y="13"/>
                  </a:cubicBezTo>
                  <a:close/>
                  <a:moveTo>
                    <a:pt x="6" y="16"/>
                  </a:moveTo>
                  <a:cubicBezTo>
                    <a:pt x="6" y="18"/>
                    <a:pt x="4" y="18"/>
                    <a:pt x="4" y="19"/>
                  </a:cubicBezTo>
                  <a:cubicBezTo>
                    <a:pt x="3" y="21"/>
                    <a:pt x="2" y="24"/>
                    <a:pt x="3" y="26"/>
                  </a:cubicBezTo>
                  <a:cubicBezTo>
                    <a:pt x="4" y="29"/>
                    <a:pt x="5" y="32"/>
                    <a:pt x="6" y="35"/>
                  </a:cubicBezTo>
                  <a:cubicBezTo>
                    <a:pt x="7" y="38"/>
                    <a:pt x="8" y="42"/>
                    <a:pt x="8" y="44"/>
                  </a:cubicBezTo>
                  <a:cubicBezTo>
                    <a:pt x="12" y="56"/>
                    <a:pt x="18" y="70"/>
                    <a:pt x="22" y="83"/>
                  </a:cubicBezTo>
                  <a:cubicBezTo>
                    <a:pt x="24" y="88"/>
                    <a:pt x="26" y="93"/>
                    <a:pt x="29" y="96"/>
                  </a:cubicBezTo>
                  <a:cubicBezTo>
                    <a:pt x="29" y="95"/>
                    <a:pt x="30" y="96"/>
                    <a:pt x="30" y="96"/>
                  </a:cubicBezTo>
                  <a:cubicBezTo>
                    <a:pt x="32" y="95"/>
                    <a:pt x="33" y="95"/>
                    <a:pt x="34" y="94"/>
                  </a:cubicBezTo>
                  <a:cubicBezTo>
                    <a:pt x="35" y="92"/>
                    <a:pt x="34" y="87"/>
                    <a:pt x="33" y="84"/>
                  </a:cubicBezTo>
                  <a:cubicBezTo>
                    <a:pt x="32" y="80"/>
                    <a:pt x="30" y="74"/>
                    <a:pt x="28" y="70"/>
                  </a:cubicBezTo>
                  <a:cubicBezTo>
                    <a:pt x="27" y="67"/>
                    <a:pt x="26" y="62"/>
                    <a:pt x="25" y="60"/>
                  </a:cubicBezTo>
                  <a:cubicBezTo>
                    <a:pt x="23" y="55"/>
                    <a:pt x="22" y="51"/>
                    <a:pt x="21" y="47"/>
                  </a:cubicBezTo>
                  <a:cubicBezTo>
                    <a:pt x="20" y="43"/>
                    <a:pt x="18" y="39"/>
                    <a:pt x="17" y="35"/>
                  </a:cubicBezTo>
                  <a:cubicBezTo>
                    <a:pt x="16" y="32"/>
                    <a:pt x="15" y="30"/>
                    <a:pt x="15" y="27"/>
                  </a:cubicBezTo>
                  <a:cubicBezTo>
                    <a:pt x="14" y="23"/>
                    <a:pt x="15" y="17"/>
                    <a:pt x="17" y="14"/>
                  </a:cubicBezTo>
                  <a:cubicBezTo>
                    <a:pt x="17" y="14"/>
                    <a:pt x="17" y="13"/>
                    <a:pt x="17" y="13"/>
                  </a:cubicBezTo>
                  <a:cubicBezTo>
                    <a:pt x="14" y="15"/>
                    <a:pt x="9" y="17"/>
                    <a:pt x="6" y="16"/>
                  </a:cubicBezTo>
                  <a:close/>
                  <a:moveTo>
                    <a:pt x="55" y="92"/>
                  </a:moveTo>
                  <a:cubicBezTo>
                    <a:pt x="53" y="86"/>
                    <a:pt x="51" y="79"/>
                    <a:pt x="49" y="73"/>
                  </a:cubicBezTo>
                  <a:cubicBezTo>
                    <a:pt x="45" y="63"/>
                    <a:pt x="41" y="53"/>
                    <a:pt x="37" y="43"/>
                  </a:cubicBezTo>
                  <a:cubicBezTo>
                    <a:pt x="32" y="33"/>
                    <a:pt x="29" y="23"/>
                    <a:pt x="24" y="14"/>
                  </a:cubicBezTo>
                  <a:cubicBezTo>
                    <a:pt x="22" y="15"/>
                    <a:pt x="19" y="15"/>
                    <a:pt x="17" y="17"/>
                  </a:cubicBezTo>
                  <a:cubicBezTo>
                    <a:pt x="16" y="18"/>
                    <a:pt x="16" y="22"/>
                    <a:pt x="16" y="24"/>
                  </a:cubicBezTo>
                  <a:cubicBezTo>
                    <a:pt x="17" y="30"/>
                    <a:pt x="19" y="36"/>
                    <a:pt x="21" y="42"/>
                  </a:cubicBezTo>
                  <a:cubicBezTo>
                    <a:pt x="26" y="54"/>
                    <a:pt x="29" y="66"/>
                    <a:pt x="33" y="77"/>
                  </a:cubicBezTo>
                  <a:cubicBezTo>
                    <a:pt x="34" y="80"/>
                    <a:pt x="35" y="83"/>
                    <a:pt x="36" y="86"/>
                  </a:cubicBezTo>
                  <a:cubicBezTo>
                    <a:pt x="37" y="89"/>
                    <a:pt x="38" y="93"/>
                    <a:pt x="36" y="96"/>
                  </a:cubicBezTo>
                  <a:cubicBezTo>
                    <a:pt x="33" y="97"/>
                    <a:pt x="30" y="98"/>
                    <a:pt x="27" y="99"/>
                  </a:cubicBezTo>
                  <a:cubicBezTo>
                    <a:pt x="22" y="90"/>
                    <a:pt x="18" y="74"/>
                    <a:pt x="13" y="63"/>
                  </a:cubicBezTo>
                  <a:cubicBezTo>
                    <a:pt x="14" y="72"/>
                    <a:pt x="17" y="80"/>
                    <a:pt x="19" y="87"/>
                  </a:cubicBezTo>
                  <a:cubicBezTo>
                    <a:pt x="20" y="90"/>
                    <a:pt x="20" y="93"/>
                    <a:pt x="21" y="96"/>
                  </a:cubicBezTo>
                  <a:cubicBezTo>
                    <a:pt x="22" y="99"/>
                    <a:pt x="23" y="101"/>
                    <a:pt x="23" y="104"/>
                  </a:cubicBezTo>
                  <a:cubicBezTo>
                    <a:pt x="25" y="114"/>
                    <a:pt x="28" y="123"/>
                    <a:pt x="30" y="133"/>
                  </a:cubicBezTo>
                  <a:cubicBezTo>
                    <a:pt x="35" y="148"/>
                    <a:pt x="40" y="162"/>
                    <a:pt x="45" y="177"/>
                  </a:cubicBezTo>
                  <a:cubicBezTo>
                    <a:pt x="49" y="177"/>
                    <a:pt x="58" y="177"/>
                    <a:pt x="63" y="175"/>
                  </a:cubicBezTo>
                  <a:cubicBezTo>
                    <a:pt x="66" y="173"/>
                    <a:pt x="70" y="171"/>
                    <a:pt x="74" y="169"/>
                  </a:cubicBezTo>
                  <a:cubicBezTo>
                    <a:pt x="70" y="148"/>
                    <a:pt x="67" y="124"/>
                    <a:pt x="59" y="101"/>
                  </a:cubicBezTo>
                  <a:cubicBezTo>
                    <a:pt x="52" y="100"/>
                    <a:pt x="43" y="103"/>
                    <a:pt x="35" y="106"/>
                  </a:cubicBezTo>
                  <a:cubicBezTo>
                    <a:pt x="39" y="100"/>
                    <a:pt x="50" y="99"/>
                    <a:pt x="58" y="99"/>
                  </a:cubicBezTo>
                  <a:cubicBezTo>
                    <a:pt x="57" y="96"/>
                    <a:pt x="56" y="94"/>
                    <a:pt x="55" y="92"/>
                  </a:cubicBezTo>
                  <a:close/>
                  <a:moveTo>
                    <a:pt x="76" y="229"/>
                  </a:moveTo>
                  <a:cubicBezTo>
                    <a:pt x="79" y="228"/>
                    <a:pt x="83" y="227"/>
                    <a:pt x="83" y="224"/>
                  </a:cubicBezTo>
                  <a:cubicBezTo>
                    <a:pt x="84" y="222"/>
                    <a:pt x="82" y="217"/>
                    <a:pt x="81" y="213"/>
                  </a:cubicBezTo>
                  <a:cubicBezTo>
                    <a:pt x="80" y="204"/>
                    <a:pt x="77" y="194"/>
                    <a:pt x="75" y="184"/>
                  </a:cubicBezTo>
                  <a:cubicBezTo>
                    <a:pt x="75" y="181"/>
                    <a:pt x="75" y="180"/>
                    <a:pt x="74" y="179"/>
                  </a:cubicBezTo>
                  <a:cubicBezTo>
                    <a:pt x="71" y="181"/>
                    <a:pt x="67" y="183"/>
                    <a:pt x="65" y="184"/>
                  </a:cubicBezTo>
                  <a:cubicBezTo>
                    <a:pt x="65" y="189"/>
                    <a:pt x="68" y="193"/>
                    <a:pt x="68" y="196"/>
                  </a:cubicBezTo>
                  <a:cubicBezTo>
                    <a:pt x="66" y="195"/>
                    <a:pt x="66" y="193"/>
                    <a:pt x="65" y="190"/>
                  </a:cubicBezTo>
                  <a:cubicBezTo>
                    <a:pt x="64" y="188"/>
                    <a:pt x="64" y="184"/>
                    <a:pt x="62" y="184"/>
                  </a:cubicBezTo>
                  <a:cubicBezTo>
                    <a:pt x="63" y="197"/>
                    <a:pt x="72" y="212"/>
                    <a:pt x="74" y="226"/>
                  </a:cubicBezTo>
                  <a:cubicBezTo>
                    <a:pt x="71" y="223"/>
                    <a:pt x="71" y="218"/>
                    <a:pt x="70" y="215"/>
                  </a:cubicBezTo>
                  <a:cubicBezTo>
                    <a:pt x="68" y="209"/>
                    <a:pt x="66" y="204"/>
                    <a:pt x="64" y="199"/>
                  </a:cubicBezTo>
                  <a:cubicBezTo>
                    <a:pt x="62" y="194"/>
                    <a:pt x="61" y="189"/>
                    <a:pt x="59" y="185"/>
                  </a:cubicBezTo>
                  <a:cubicBezTo>
                    <a:pt x="58" y="185"/>
                    <a:pt x="55" y="186"/>
                    <a:pt x="53" y="186"/>
                  </a:cubicBezTo>
                  <a:cubicBezTo>
                    <a:pt x="54" y="188"/>
                    <a:pt x="54" y="190"/>
                    <a:pt x="55" y="192"/>
                  </a:cubicBezTo>
                  <a:cubicBezTo>
                    <a:pt x="58" y="203"/>
                    <a:pt x="64" y="212"/>
                    <a:pt x="68" y="222"/>
                  </a:cubicBezTo>
                  <a:cubicBezTo>
                    <a:pt x="68" y="223"/>
                    <a:pt x="68" y="224"/>
                    <a:pt x="69" y="225"/>
                  </a:cubicBezTo>
                  <a:cubicBezTo>
                    <a:pt x="69" y="226"/>
                    <a:pt x="70" y="227"/>
                    <a:pt x="70" y="227"/>
                  </a:cubicBezTo>
                  <a:cubicBezTo>
                    <a:pt x="67" y="227"/>
                    <a:pt x="66" y="223"/>
                    <a:pt x="65" y="221"/>
                  </a:cubicBezTo>
                  <a:cubicBezTo>
                    <a:pt x="62" y="212"/>
                    <a:pt x="57" y="205"/>
                    <a:pt x="54" y="196"/>
                  </a:cubicBezTo>
                  <a:cubicBezTo>
                    <a:pt x="54" y="194"/>
                    <a:pt x="53" y="191"/>
                    <a:pt x="52" y="189"/>
                  </a:cubicBezTo>
                  <a:cubicBezTo>
                    <a:pt x="52" y="188"/>
                    <a:pt x="51" y="186"/>
                    <a:pt x="49" y="186"/>
                  </a:cubicBezTo>
                  <a:cubicBezTo>
                    <a:pt x="53" y="200"/>
                    <a:pt x="59" y="210"/>
                    <a:pt x="65" y="223"/>
                  </a:cubicBezTo>
                  <a:cubicBezTo>
                    <a:pt x="67" y="225"/>
                    <a:pt x="67" y="228"/>
                    <a:pt x="69" y="230"/>
                  </a:cubicBezTo>
                  <a:cubicBezTo>
                    <a:pt x="71" y="230"/>
                    <a:pt x="74" y="229"/>
                    <a:pt x="76" y="229"/>
                  </a:cubicBezTo>
                  <a:close/>
                  <a:moveTo>
                    <a:pt x="81" y="229"/>
                  </a:moveTo>
                  <a:cubicBezTo>
                    <a:pt x="79" y="230"/>
                    <a:pt x="71" y="232"/>
                    <a:pt x="69" y="231"/>
                  </a:cubicBezTo>
                  <a:cubicBezTo>
                    <a:pt x="68" y="232"/>
                    <a:pt x="67" y="232"/>
                    <a:pt x="67" y="233"/>
                  </a:cubicBezTo>
                  <a:cubicBezTo>
                    <a:pt x="68" y="234"/>
                    <a:pt x="70" y="234"/>
                    <a:pt x="71" y="234"/>
                  </a:cubicBezTo>
                  <a:cubicBezTo>
                    <a:pt x="77" y="234"/>
                    <a:pt x="85" y="232"/>
                    <a:pt x="86" y="227"/>
                  </a:cubicBezTo>
                  <a:cubicBezTo>
                    <a:pt x="85" y="227"/>
                    <a:pt x="85" y="226"/>
                    <a:pt x="84" y="226"/>
                  </a:cubicBezTo>
                  <a:cubicBezTo>
                    <a:pt x="83" y="227"/>
                    <a:pt x="82" y="228"/>
                    <a:pt x="81" y="229"/>
                  </a:cubicBezTo>
                  <a:close/>
                  <a:moveTo>
                    <a:pt x="84" y="268"/>
                  </a:moveTo>
                  <a:cubicBezTo>
                    <a:pt x="85" y="265"/>
                    <a:pt x="85" y="261"/>
                    <a:pt x="86" y="259"/>
                  </a:cubicBezTo>
                  <a:cubicBezTo>
                    <a:pt x="87" y="257"/>
                    <a:pt x="90" y="253"/>
                    <a:pt x="90" y="251"/>
                  </a:cubicBezTo>
                  <a:cubicBezTo>
                    <a:pt x="90" y="249"/>
                    <a:pt x="88" y="246"/>
                    <a:pt x="87" y="244"/>
                  </a:cubicBezTo>
                  <a:cubicBezTo>
                    <a:pt x="85" y="240"/>
                    <a:pt x="84" y="237"/>
                    <a:pt x="82" y="234"/>
                  </a:cubicBezTo>
                  <a:cubicBezTo>
                    <a:pt x="82" y="233"/>
                    <a:pt x="82" y="233"/>
                    <a:pt x="82" y="234"/>
                  </a:cubicBezTo>
                  <a:cubicBezTo>
                    <a:pt x="80" y="235"/>
                    <a:pt x="78" y="234"/>
                    <a:pt x="75" y="235"/>
                  </a:cubicBezTo>
                  <a:cubicBezTo>
                    <a:pt x="75" y="241"/>
                    <a:pt x="77" y="246"/>
                    <a:pt x="78" y="252"/>
                  </a:cubicBezTo>
                  <a:cubicBezTo>
                    <a:pt x="79" y="253"/>
                    <a:pt x="81" y="254"/>
                    <a:pt x="82" y="255"/>
                  </a:cubicBezTo>
                  <a:cubicBezTo>
                    <a:pt x="81" y="257"/>
                    <a:pt x="81" y="259"/>
                    <a:pt x="79" y="260"/>
                  </a:cubicBezTo>
                  <a:cubicBezTo>
                    <a:pt x="78" y="259"/>
                    <a:pt x="76" y="260"/>
                    <a:pt x="75" y="258"/>
                  </a:cubicBezTo>
                  <a:cubicBezTo>
                    <a:pt x="74" y="256"/>
                    <a:pt x="76" y="254"/>
                    <a:pt x="76" y="251"/>
                  </a:cubicBezTo>
                  <a:cubicBezTo>
                    <a:pt x="76" y="247"/>
                    <a:pt x="73" y="240"/>
                    <a:pt x="73" y="236"/>
                  </a:cubicBezTo>
                  <a:cubicBezTo>
                    <a:pt x="73" y="236"/>
                    <a:pt x="72" y="236"/>
                    <a:pt x="71" y="236"/>
                  </a:cubicBezTo>
                  <a:cubicBezTo>
                    <a:pt x="72" y="241"/>
                    <a:pt x="71" y="245"/>
                    <a:pt x="72" y="249"/>
                  </a:cubicBezTo>
                  <a:cubicBezTo>
                    <a:pt x="72" y="250"/>
                    <a:pt x="72" y="251"/>
                    <a:pt x="73" y="252"/>
                  </a:cubicBezTo>
                  <a:cubicBezTo>
                    <a:pt x="73" y="254"/>
                    <a:pt x="73" y="255"/>
                    <a:pt x="73" y="257"/>
                  </a:cubicBezTo>
                  <a:cubicBezTo>
                    <a:pt x="74" y="261"/>
                    <a:pt x="76" y="264"/>
                    <a:pt x="79" y="268"/>
                  </a:cubicBezTo>
                  <a:cubicBezTo>
                    <a:pt x="80" y="270"/>
                    <a:pt x="81" y="273"/>
                    <a:pt x="83" y="276"/>
                  </a:cubicBezTo>
                  <a:cubicBezTo>
                    <a:pt x="84" y="273"/>
                    <a:pt x="84" y="271"/>
                    <a:pt x="84" y="2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sz="1350">
                <a:latin typeface="+mn-lt"/>
                <a:ea typeface="+mn-ea"/>
              </a:endParaRPr>
            </a:p>
          </p:txBody>
        </p:sp>
        <p:sp>
          <p:nvSpPr>
            <p:cNvPr id="125" name="Freeform 8"/>
            <p:cNvSpPr>
              <a:spLocks noEditPoints="1" noChangeArrowheads="1"/>
            </p:cNvSpPr>
            <p:nvPr/>
          </p:nvSpPr>
          <p:spPr bwMode="auto">
            <a:xfrm rot="2839799">
              <a:off x="8824284" y="1931127"/>
              <a:ext cx="1972123" cy="645402"/>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grpSp>
      <p:sp>
        <p:nvSpPr>
          <p:cNvPr id="126" name="任意多边形 125"/>
          <p:cNvSpPr/>
          <p:nvPr/>
        </p:nvSpPr>
        <p:spPr>
          <a:xfrm>
            <a:off x="6626254" y="3827297"/>
            <a:ext cx="5024979" cy="45719"/>
          </a:xfrm>
          <a:custGeom>
            <a:avLst/>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Text Box 8"/>
          <p:cNvSpPr txBox="1">
            <a:spLocks noChangeArrowheads="1"/>
          </p:cNvSpPr>
          <p:nvPr/>
        </p:nvSpPr>
        <p:spPr bwMode="auto">
          <a:xfrm>
            <a:off x="6626254" y="2768152"/>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grpSp>
        <p:nvGrpSpPr>
          <p:cNvPr id="128" name="组合 127"/>
          <p:cNvGrpSpPr/>
          <p:nvPr/>
        </p:nvGrpSpPr>
        <p:grpSpPr>
          <a:xfrm>
            <a:off x="5943607" y="2963096"/>
            <a:ext cx="335045" cy="1010570"/>
            <a:chOff x="9386152" y="618608"/>
            <a:chExt cx="1289203" cy="3888522"/>
          </a:xfrm>
        </p:grpSpPr>
        <p:sp>
          <p:nvSpPr>
            <p:cNvPr id="129" name="Freeform 115"/>
            <p:cNvSpPr>
              <a:spLocks noEditPoints="1"/>
            </p:cNvSpPr>
            <p:nvPr/>
          </p:nvSpPr>
          <p:spPr bwMode="auto">
            <a:xfrm rot="19885064">
              <a:off x="9386152" y="618608"/>
              <a:ext cx="1289203" cy="3888522"/>
            </a:xfrm>
            <a:custGeom>
              <a:avLst/>
              <a:gdLst>
                <a:gd name="T0" fmla="*/ 80 w 93"/>
                <a:gd name="T1" fmla="*/ 173 h 280"/>
                <a:gd name="T2" fmla="*/ 83 w 93"/>
                <a:gd name="T3" fmla="*/ 216 h 280"/>
                <a:gd name="T4" fmla="*/ 90 w 93"/>
                <a:gd name="T5" fmla="*/ 248 h 280"/>
                <a:gd name="T6" fmla="*/ 83 w 93"/>
                <a:gd name="T7" fmla="*/ 280 h 280"/>
                <a:gd name="T8" fmla="*/ 67 w 93"/>
                <a:gd name="T9" fmla="*/ 231 h 280"/>
                <a:gd name="T10" fmla="*/ 43 w 93"/>
                <a:gd name="T11" fmla="*/ 185 h 280"/>
                <a:gd name="T12" fmla="*/ 58 w 93"/>
                <a:gd name="T13" fmla="*/ 183 h 280"/>
                <a:gd name="T14" fmla="*/ 75 w 93"/>
                <a:gd name="T15" fmla="*/ 177 h 280"/>
                <a:gd name="T16" fmla="*/ 44 w 93"/>
                <a:gd name="T17" fmla="*/ 178 h 280"/>
                <a:gd name="T18" fmla="*/ 24 w 93"/>
                <a:gd name="T19" fmla="*/ 115 h 280"/>
                <a:gd name="T20" fmla="*/ 19 w 93"/>
                <a:gd name="T21" fmla="*/ 95 h 280"/>
                <a:gd name="T22" fmla="*/ 7 w 93"/>
                <a:gd name="T23" fmla="*/ 44 h 280"/>
                <a:gd name="T24" fmla="*/ 4 w 93"/>
                <a:gd name="T25" fmla="*/ 16 h 280"/>
                <a:gd name="T26" fmla="*/ 21 w 93"/>
                <a:gd name="T27" fmla="*/ 3 h 280"/>
                <a:gd name="T28" fmla="*/ 36 w 93"/>
                <a:gd name="T29" fmla="*/ 34 h 280"/>
                <a:gd name="T30" fmla="*/ 55 w 93"/>
                <a:gd name="T31" fmla="*/ 84 h 280"/>
                <a:gd name="T32" fmla="*/ 71 w 93"/>
                <a:gd name="T33" fmla="*/ 139 h 280"/>
                <a:gd name="T34" fmla="*/ 4 w 93"/>
                <a:gd name="T35" fmla="*/ 7 h 280"/>
                <a:gd name="T36" fmla="*/ 17 w 93"/>
                <a:gd name="T37" fmla="*/ 11 h 280"/>
                <a:gd name="T38" fmla="*/ 17 w 93"/>
                <a:gd name="T39" fmla="*/ 11 h 280"/>
                <a:gd name="T40" fmla="*/ 23 w 93"/>
                <a:gd name="T41" fmla="*/ 9 h 280"/>
                <a:gd name="T42" fmla="*/ 6 w 93"/>
                <a:gd name="T43" fmla="*/ 16 h 280"/>
                <a:gd name="T44" fmla="*/ 6 w 93"/>
                <a:gd name="T45" fmla="*/ 35 h 280"/>
                <a:gd name="T46" fmla="*/ 29 w 93"/>
                <a:gd name="T47" fmla="*/ 96 h 280"/>
                <a:gd name="T48" fmla="*/ 33 w 93"/>
                <a:gd name="T49" fmla="*/ 84 h 280"/>
                <a:gd name="T50" fmla="*/ 21 w 93"/>
                <a:gd name="T51" fmla="*/ 47 h 280"/>
                <a:gd name="T52" fmla="*/ 17 w 93"/>
                <a:gd name="T53" fmla="*/ 14 h 280"/>
                <a:gd name="T54" fmla="*/ 55 w 93"/>
                <a:gd name="T55" fmla="*/ 92 h 280"/>
                <a:gd name="T56" fmla="*/ 24 w 93"/>
                <a:gd name="T57" fmla="*/ 14 h 280"/>
                <a:gd name="T58" fmla="*/ 21 w 93"/>
                <a:gd name="T59" fmla="*/ 42 h 280"/>
                <a:gd name="T60" fmla="*/ 36 w 93"/>
                <a:gd name="T61" fmla="*/ 96 h 280"/>
                <a:gd name="T62" fmla="*/ 19 w 93"/>
                <a:gd name="T63" fmla="*/ 87 h 280"/>
                <a:gd name="T64" fmla="*/ 30 w 93"/>
                <a:gd name="T65" fmla="*/ 133 h 280"/>
                <a:gd name="T66" fmla="*/ 74 w 93"/>
                <a:gd name="T67" fmla="*/ 169 h 280"/>
                <a:gd name="T68" fmla="*/ 58 w 93"/>
                <a:gd name="T69" fmla="*/ 99 h 280"/>
                <a:gd name="T70" fmla="*/ 83 w 93"/>
                <a:gd name="T71" fmla="*/ 224 h 280"/>
                <a:gd name="T72" fmla="*/ 74 w 93"/>
                <a:gd name="T73" fmla="*/ 179 h 280"/>
                <a:gd name="T74" fmla="*/ 65 w 93"/>
                <a:gd name="T75" fmla="*/ 190 h 280"/>
                <a:gd name="T76" fmla="*/ 70 w 93"/>
                <a:gd name="T77" fmla="*/ 215 h 280"/>
                <a:gd name="T78" fmla="*/ 53 w 93"/>
                <a:gd name="T79" fmla="*/ 186 h 280"/>
                <a:gd name="T80" fmla="*/ 69 w 93"/>
                <a:gd name="T81" fmla="*/ 225 h 280"/>
                <a:gd name="T82" fmla="*/ 54 w 93"/>
                <a:gd name="T83" fmla="*/ 196 h 280"/>
                <a:gd name="T84" fmla="*/ 65 w 93"/>
                <a:gd name="T85" fmla="*/ 223 h 280"/>
                <a:gd name="T86" fmla="*/ 81 w 93"/>
                <a:gd name="T87" fmla="*/ 229 h 280"/>
                <a:gd name="T88" fmla="*/ 71 w 93"/>
                <a:gd name="T89" fmla="*/ 234 h 280"/>
                <a:gd name="T90" fmla="*/ 81 w 93"/>
                <a:gd name="T91" fmla="*/ 229 h 280"/>
                <a:gd name="T92" fmla="*/ 90 w 93"/>
                <a:gd name="T93" fmla="*/ 251 h 280"/>
                <a:gd name="T94" fmla="*/ 82 w 93"/>
                <a:gd name="T95" fmla="*/ 234 h 280"/>
                <a:gd name="T96" fmla="*/ 82 w 93"/>
                <a:gd name="T97" fmla="*/ 255 h 280"/>
                <a:gd name="T98" fmla="*/ 76 w 93"/>
                <a:gd name="T99" fmla="*/ 251 h 280"/>
                <a:gd name="T100" fmla="*/ 72 w 93"/>
                <a:gd name="T101" fmla="*/ 249 h 280"/>
                <a:gd name="T102" fmla="*/ 79 w 93"/>
                <a:gd name="T103" fmla="*/ 26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280">
                  <a:moveTo>
                    <a:pt x="75" y="168"/>
                  </a:moveTo>
                  <a:cubicBezTo>
                    <a:pt x="76" y="168"/>
                    <a:pt x="77" y="167"/>
                    <a:pt x="78" y="168"/>
                  </a:cubicBezTo>
                  <a:cubicBezTo>
                    <a:pt x="78" y="168"/>
                    <a:pt x="80" y="171"/>
                    <a:pt x="80" y="173"/>
                  </a:cubicBezTo>
                  <a:cubicBezTo>
                    <a:pt x="80" y="175"/>
                    <a:pt x="77" y="176"/>
                    <a:pt x="76" y="177"/>
                  </a:cubicBezTo>
                  <a:cubicBezTo>
                    <a:pt x="77" y="182"/>
                    <a:pt x="78" y="190"/>
                    <a:pt x="80" y="196"/>
                  </a:cubicBezTo>
                  <a:cubicBezTo>
                    <a:pt x="81" y="203"/>
                    <a:pt x="82" y="208"/>
                    <a:pt x="83" y="216"/>
                  </a:cubicBezTo>
                  <a:cubicBezTo>
                    <a:pt x="84" y="219"/>
                    <a:pt x="85" y="221"/>
                    <a:pt x="85" y="223"/>
                  </a:cubicBezTo>
                  <a:cubicBezTo>
                    <a:pt x="89" y="225"/>
                    <a:pt x="87" y="231"/>
                    <a:pt x="84" y="233"/>
                  </a:cubicBezTo>
                  <a:cubicBezTo>
                    <a:pt x="86" y="238"/>
                    <a:pt x="88" y="243"/>
                    <a:pt x="90" y="248"/>
                  </a:cubicBezTo>
                  <a:cubicBezTo>
                    <a:pt x="91" y="249"/>
                    <a:pt x="93" y="250"/>
                    <a:pt x="93" y="252"/>
                  </a:cubicBezTo>
                  <a:cubicBezTo>
                    <a:pt x="85" y="258"/>
                    <a:pt x="86" y="270"/>
                    <a:pt x="85" y="280"/>
                  </a:cubicBezTo>
                  <a:cubicBezTo>
                    <a:pt x="84" y="280"/>
                    <a:pt x="83" y="280"/>
                    <a:pt x="83" y="280"/>
                  </a:cubicBezTo>
                  <a:cubicBezTo>
                    <a:pt x="79" y="271"/>
                    <a:pt x="74" y="264"/>
                    <a:pt x="70" y="257"/>
                  </a:cubicBezTo>
                  <a:cubicBezTo>
                    <a:pt x="71" y="250"/>
                    <a:pt x="69" y="244"/>
                    <a:pt x="69" y="237"/>
                  </a:cubicBezTo>
                  <a:cubicBezTo>
                    <a:pt x="67" y="236"/>
                    <a:pt x="62" y="233"/>
                    <a:pt x="67" y="231"/>
                  </a:cubicBezTo>
                  <a:cubicBezTo>
                    <a:pt x="62" y="219"/>
                    <a:pt x="55" y="207"/>
                    <a:pt x="51" y="195"/>
                  </a:cubicBezTo>
                  <a:cubicBezTo>
                    <a:pt x="49" y="192"/>
                    <a:pt x="48" y="189"/>
                    <a:pt x="47" y="186"/>
                  </a:cubicBezTo>
                  <a:cubicBezTo>
                    <a:pt x="45" y="186"/>
                    <a:pt x="44" y="185"/>
                    <a:pt x="43" y="185"/>
                  </a:cubicBezTo>
                  <a:cubicBezTo>
                    <a:pt x="41" y="184"/>
                    <a:pt x="40" y="178"/>
                    <a:pt x="44" y="178"/>
                  </a:cubicBezTo>
                  <a:cubicBezTo>
                    <a:pt x="44" y="179"/>
                    <a:pt x="43" y="180"/>
                    <a:pt x="43" y="182"/>
                  </a:cubicBezTo>
                  <a:cubicBezTo>
                    <a:pt x="46" y="186"/>
                    <a:pt x="54" y="184"/>
                    <a:pt x="58" y="183"/>
                  </a:cubicBezTo>
                  <a:cubicBezTo>
                    <a:pt x="60" y="183"/>
                    <a:pt x="63" y="183"/>
                    <a:pt x="64" y="182"/>
                  </a:cubicBezTo>
                  <a:cubicBezTo>
                    <a:pt x="64" y="182"/>
                    <a:pt x="64" y="182"/>
                    <a:pt x="65" y="182"/>
                  </a:cubicBezTo>
                  <a:cubicBezTo>
                    <a:pt x="67" y="181"/>
                    <a:pt x="73" y="179"/>
                    <a:pt x="75" y="177"/>
                  </a:cubicBezTo>
                  <a:cubicBezTo>
                    <a:pt x="76" y="175"/>
                    <a:pt x="78" y="172"/>
                    <a:pt x="76" y="171"/>
                  </a:cubicBezTo>
                  <a:cubicBezTo>
                    <a:pt x="68" y="173"/>
                    <a:pt x="65" y="178"/>
                    <a:pt x="55" y="179"/>
                  </a:cubicBezTo>
                  <a:cubicBezTo>
                    <a:pt x="51" y="179"/>
                    <a:pt x="45" y="180"/>
                    <a:pt x="44" y="178"/>
                  </a:cubicBezTo>
                  <a:cubicBezTo>
                    <a:pt x="43" y="178"/>
                    <a:pt x="43" y="176"/>
                    <a:pt x="42" y="174"/>
                  </a:cubicBezTo>
                  <a:cubicBezTo>
                    <a:pt x="37" y="160"/>
                    <a:pt x="31" y="143"/>
                    <a:pt x="27" y="128"/>
                  </a:cubicBezTo>
                  <a:cubicBezTo>
                    <a:pt x="26" y="124"/>
                    <a:pt x="24" y="119"/>
                    <a:pt x="24" y="115"/>
                  </a:cubicBezTo>
                  <a:cubicBezTo>
                    <a:pt x="23" y="111"/>
                    <a:pt x="22" y="108"/>
                    <a:pt x="21" y="105"/>
                  </a:cubicBezTo>
                  <a:cubicBezTo>
                    <a:pt x="21" y="105"/>
                    <a:pt x="21" y="104"/>
                    <a:pt x="21" y="103"/>
                  </a:cubicBezTo>
                  <a:cubicBezTo>
                    <a:pt x="21" y="100"/>
                    <a:pt x="20" y="97"/>
                    <a:pt x="19" y="95"/>
                  </a:cubicBezTo>
                  <a:cubicBezTo>
                    <a:pt x="17" y="85"/>
                    <a:pt x="14" y="78"/>
                    <a:pt x="12" y="69"/>
                  </a:cubicBezTo>
                  <a:cubicBezTo>
                    <a:pt x="11" y="65"/>
                    <a:pt x="10" y="60"/>
                    <a:pt x="11" y="55"/>
                  </a:cubicBezTo>
                  <a:cubicBezTo>
                    <a:pt x="10" y="52"/>
                    <a:pt x="8" y="48"/>
                    <a:pt x="7" y="44"/>
                  </a:cubicBezTo>
                  <a:cubicBezTo>
                    <a:pt x="6" y="40"/>
                    <a:pt x="5" y="36"/>
                    <a:pt x="4" y="32"/>
                  </a:cubicBezTo>
                  <a:cubicBezTo>
                    <a:pt x="2" y="29"/>
                    <a:pt x="0" y="25"/>
                    <a:pt x="1" y="22"/>
                  </a:cubicBezTo>
                  <a:cubicBezTo>
                    <a:pt x="1" y="19"/>
                    <a:pt x="3" y="18"/>
                    <a:pt x="4" y="16"/>
                  </a:cubicBezTo>
                  <a:cubicBezTo>
                    <a:pt x="1" y="13"/>
                    <a:pt x="1" y="10"/>
                    <a:pt x="2" y="7"/>
                  </a:cubicBezTo>
                  <a:cubicBezTo>
                    <a:pt x="5" y="4"/>
                    <a:pt x="11" y="0"/>
                    <a:pt x="17" y="1"/>
                  </a:cubicBezTo>
                  <a:cubicBezTo>
                    <a:pt x="18" y="1"/>
                    <a:pt x="20" y="3"/>
                    <a:pt x="21" y="3"/>
                  </a:cubicBezTo>
                  <a:cubicBezTo>
                    <a:pt x="23" y="5"/>
                    <a:pt x="25" y="8"/>
                    <a:pt x="24" y="12"/>
                  </a:cubicBezTo>
                  <a:cubicBezTo>
                    <a:pt x="29" y="17"/>
                    <a:pt x="30" y="24"/>
                    <a:pt x="34" y="31"/>
                  </a:cubicBezTo>
                  <a:cubicBezTo>
                    <a:pt x="34" y="32"/>
                    <a:pt x="35" y="33"/>
                    <a:pt x="36" y="34"/>
                  </a:cubicBezTo>
                  <a:cubicBezTo>
                    <a:pt x="37" y="37"/>
                    <a:pt x="37" y="41"/>
                    <a:pt x="40" y="43"/>
                  </a:cubicBezTo>
                  <a:cubicBezTo>
                    <a:pt x="41" y="49"/>
                    <a:pt x="45" y="56"/>
                    <a:pt x="47" y="62"/>
                  </a:cubicBezTo>
                  <a:cubicBezTo>
                    <a:pt x="50" y="68"/>
                    <a:pt x="52" y="76"/>
                    <a:pt x="55" y="84"/>
                  </a:cubicBezTo>
                  <a:cubicBezTo>
                    <a:pt x="57" y="89"/>
                    <a:pt x="58" y="95"/>
                    <a:pt x="60" y="99"/>
                  </a:cubicBezTo>
                  <a:cubicBezTo>
                    <a:pt x="62" y="104"/>
                    <a:pt x="63" y="110"/>
                    <a:pt x="65" y="117"/>
                  </a:cubicBezTo>
                  <a:cubicBezTo>
                    <a:pt x="67" y="124"/>
                    <a:pt x="69" y="132"/>
                    <a:pt x="71" y="139"/>
                  </a:cubicBezTo>
                  <a:cubicBezTo>
                    <a:pt x="72" y="146"/>
                    <a:pt x="72" y="152"/>
                    <a:pt x="73" y="158"/>
                  </a:cubicBezTo>
                  <a:cubicBezTo>
                    <a:pt x="74" y="161"/>
                    <a:pt x="75" y="164"/>
                    <a:pt x="75" y="168"/>
                  </a:cubicBezTo>
                  <a:close/>
                  <a:moveTo>
                    <a:pt x="4" y="7"/>
                  </a:moveTo>
                  <a:cubicBezTo>
                    <a:pt x="8" y="6"/>
                    <a:pt x="14" y="5"/>
                    <a:pt x="17" y="3"/>
                  </a:cubicBezTo>
                  <a:cubicBezTo>
                    <a:pt x="13" y="3"/>
                    <a:pt x="6" y="4"/>
                    <a:pt x="4" y="7"/>
                  </a:cubicBezTo>
                  <a:close/>
                  <a:moveTo>
                    <a:pt x="17" y="11"/>
                  </a:moveTo>
                  <a:cubicBezTo>
                    <a:pt x="20" y="9"/>
                    <a:pt x="23" y="5"/>
                    <a:pt x="19" y="4"/>
                  </a:cubicBezTo>
                  <a:cubicBezTo>
                    <a:pt x="16" y="7"/>
                    <a:pt x="9" y="9"/>
                    <a:pt x="3" y="9"/>
                  </a:cubicBezTo>
                  <a:cubicBezTo>
                    <a:pt x="1" y="17"/>
                    <a:pt x="13" y="14"/>
                    <a:pt x="17" y="11"/>
                  </a:cubicBezTo>
                  <a:close/>
                  <a:moveTo>
                    <a:pt x="17" y="13"/>
                  </a:moveTo>
                  <a:cubicBezTo>
                    <a:pt x="19" y="14"/>
                    <a:pt x="21" y="13"/>
                    <a:pt x="22" y="12"/>
                  </a:cubicBezTo>
                  <a:cubicBezTo>
                    <a:pt x="21" y="11"/>
                    <a:pt x="22" y="10"/>
                    <a:pt x="23" y="9"/>
                  </a:cubicBezTo>
                  <a:cubicBezTo>
                    <a:pt x="22" y="9"/>
                    <a:pt x="23" y="8"/>
                    <a:pt x="22" y="8"/>
                  </a:cubicBezTo>
                  <a:cubicBezTo>
                    <a:pt x="21" y="10"/>
                    <a:pt x="19" y="12"/>
                    <a:pt x="17" y="13"/>
                  </a:cubicBezTo>
                  <a:close/>
                  <a:moveTo>
                    <a:pt x="6" y="16"/>
                  </a:moveTo>
                  <a:cubicBezTo>
                    <a:pt x="6" y="18"/>
                    <a:pt x="4" y="18"/>
                    <a:pt x="4" y="19"/>
                  </a:cubicBezTo>
                  <a:cubicBezTo>
                    <a:pt x="3" y="21"/>
                    <a:pt x="2" y="24"/>
                    <a:pt x="3" y="26"/>
                  </a:cubicBezTo>
                  <a:cubicBezTo>
                    <a:pt x="4" y="29"/>
                    <a:pt x="5" y="32"/>
                    <a:pt x="6" y="35"/>
                  </a:cubicBezTo>
                  <a:cubicBezTo>
                    <a:pt x="7" y="38"/>
                    <a:pt x="8" y="42"/>
                    <a:pt x="8" y="44"/>
                  </a:cubicBezTo>
                  <a:cubicBezTo>
                    <a:pt x="12" y="56"/>
                    <a:pt x="18" y="70"/>
                    <a:pt x="22" y="83"/>
                  </a:cubicBezTo>
                  <a:cubicBezTo>
                    <a:pt x="24" y="88"/>
                    <a:pt x="26" y="93"/>
                    <a:pt x="29" y="96"/>
                  </a:cubicBezTo>
                  <a:cubicBezTo>
                    <a:pt x="29" y="95"/>
                    <a:pt x="30" y="96"/>
                    <a:pt x="30" y="96"/>
                  </a:cubicBezTo>
                  <a:cubicBezTo>
                    <a:pt x="32" y="95"/>
                    <a:pt x="33" y="95"/>
                    <a:pt x="34" y="94"/>
                  </a:cubicBezTo>
                  <a:cubicBezTo>
                    <a:pt x="35" y="92"/>
                    <a:pt x="34" y="87"/>
                    <a:pt x="33" y="84"/>
                  </a:cubicBezTo>
                  <a:cubicBezTo>
                    <a:pt x="32" y="80"/>
                    <a:pt x="30" y="74"/>
                    <a:pt x="28" y="70"/>
                  </a:cubicBezTo>
                  <a:cubicBezTo>
                    <a:pt x="27" y="67"/>
                    <a:pt x="26" y="62"/>
                    <a:pt x="25" y="60"/>
                  </a:cubicBezTo>
                  <a:cubicBezTo>
                    <a:pt x="23" y="55"/>
                    <a:pt x="22" y="51"/>
                    <a:pt x="21" y="47"/>
                  </a:cubicBezTo>
                  <a:cubicBezTo>
                    <a:pt x="20" y="43"/>
                    <a:pt x="18" y="39"/>
                    <a:pt x="17" y="35"/>
                  </a:cubicBezTo>
                  <a:cubicBezTo>
                    <a:pt x="16" y="32"/>
                    <a:pt x="15" y="30"/>
                    <a:pt x="15" y="27"/>
                  </a:cubicBezTo>
                  <a:cubicBezTo>
                    <a:pt x="14" y="23"/>
                    <a:pt x="15" y="17"/>
                    <a:pt x="17" y="14"/>
                  </a:cubicBezTo>
                  <a:cubicBezTo>
                    <a:pt x="17" y="14"/>
                    <a:pt x="17" y="13"/>
                    <a:pt x="17" y="13"/>
                  </a:cubicBezTo>
                  <a:cubicBezTo>
                    <a:pt x="14" y="15"/>
                    <a:pt x="9" y="17"/>
                    <a:pt x="6" y="16"/>
                  </a:cubicBezTo>
                  <a:close/>
                  <a:moveTo>
                    <a:pt x="55" y="92"/>
                  </a:moveTo>
                  <a:cubicBezTo>
                    <a:pt x="53" y="86"/>
                    <a:pt x="51" y="79"/>
                    <a:pt x="49" y="73"/>
                  </a:cubicBezTo>
                  <a:cubicBezTo>
                    <a:pt x="45" y="63"/>
                    <a:pt x="41" y="53"/>
                    <a:pt x="37" y="43"/>
                  </a:cubicBezTo>
                  <a:cubicBezTo>
                    <a:pt x="32" y="33"/>
                    <a:pt x="29" y="23"/>
                    <a:pt x="24" y="14"/>
                  </a:cubicBezTo>
                  <a:cubicBezTo>
                    <a:pt x="22" y="15"/>
                    <a:pt x="19" y="15"/>
                    <a:pt x="17" y="17"/>
                  </a:cubicBezTo>
                  <a:cubicBezTo>
                    <a:pt x="16" y="18"/>
                    <a:pt x="16" y="22"/>
                    <a:pt x="16" y="24"/>
                  </a:cubicBezTo>
                  <a:cubicBezTo>
                    <a:pt x="17" y="30"/>
                    <a:pt x="19" y="36"/>
                    <a:pt x="21" y="42"/>
                  </a:cubicBezTo>
                  <a:cubicBezTo>
                    <a:pt x="26" y="54"/>
                    <a:pt x="29" y="66"/>
                    <a:pt x="33" y="77"/>
                  </a:cubicBezTo>
                  <a:cubicBezTo>
                    <a:pt x="34" y="80"/>
                    <a:pt x="35" y="83"/>
                    <a:pt x="36" y="86"/>
                  </a:cubicBezTo>
                  <a:cubicBezTo>
                    <a:pt x="37" y="89"/>
                    <a:pt x="38" y="93"/>
                    <a:pt x="36" y="96"/>
                  </a:cubicBezTo>
                  <a:cubicBezTo>
                    <a:pt x="33" y="97"/>
                    <a:pt x="30" y="98"/>
                    <a:pt x="27" y="99"/>
                  </a:cubicBezTo>
                  <a:cubicBezTo>
                    <a:pt x="22" y="90"/>
                    <a:pt x="18" y="74"/>
                    <a:pt x="13" y="63"/>
                  </a:cubicBezTo>
                  <a:cubicBezTo>
                    <a:pt x="14" y="72"/>
                    <a:pt x="17" y="80"/>
                    <a:pt x="19" y="87"/>
                  </a:cubicBezTo>
                  <a:cubicBezTo>
                    <a:pt x="20" y="90"/>
                    <a:pt x="20" y="93"/>
                    <a:pt x="21" y="96"/>
                  </a:cubicBezTo>
                  <a:cubicBezTo>
                    <a:pt x="22" y="99"/>
                    <a:pt x="23" y="101"/>
                    <a:pt x="23" y="104"/>
                  </a:cubicBezTo>
                  <a:cubicBezTo>
                    <a:pt x="25" y="114"/>
                    <a:pt x="28" y="123"/>
                    <a:pt x="30" y="133"/>
                  </a:cubicBezTo>
                  <a:cubicBezTo>
                    <a:pt x="35" y="148"/>
                    <a:pt x="40" y="162"/>
                    <a:pt x="45" y="177"/>
                  </a:cubicBezTo>
                  <a:cubicBezTo>
                    <a:pt x="49" y="177"/>
                    <a:pt x="58" y="177"/>
                    <a:pt x="63" y="175"/>
                  </a:cubicBezTo>
                  <a:cubicBezTo>
                    <a:pt x="66" y="173"/>
                    <a:pt x="70" y="171"/>
                    <a:pt x="74" y="169"/>
                  </a:cubicBezTo>
                  <a:cubicBezTo>
                    <a:pt x="70" y="148"/>
                    <a:pt x="67" y="124"/>
                    <a:pt x="59" y="101"/>
                  </a:cubicBezTo>
                  <a:cubicBezTo>
                    <a:pt x="52" y="100"/>
                    <a:pt x="43" y="103"/>
                    <a:pt x="35" y="106"/>
                  </a:cubicBezTo>
                  <a:cubicBezTo>
                    <a:pt x="39" y="100"/>
                    <a:pt x="50" y="99"/>
                    <a:pt x="58" y="99"/>
                  </a:cubicBezTo>
                  <a:cubicBezTo>
                    <a:pt x="57" y="96"/>
                    <a:pt x="56" y="94"/>
                    <a:pt x="55" y="92"/>
                  </a:cubicBezTo>
                  <a:close/>
                  <a:moveTo>
                    <a:pt x="76" y="229"/>
                  </a:moveTo>
                  <a:cubicBezTo>
                    <a:pt x="79" y="228"/>
                    <a:pt x="83" y="227"/>
                    <a:pt x="83" y="224"/>
                  </a:cubicBezTo>
                  <a:cubicBezTo>
                    <a:pt x="84" y="222"/>
                    <a:pt x="82" y="217"/>
                    <a:pt x="81" y="213"/>
                  </a:cubicBezTo>
                  <a:cubicBezTo>
                    <a:pt x="80" y="204"/>
                    <a:pt x="77" y="194"/>
                    <a:pt x="75" y="184"/>
                  </a:cubicBezTo>
                  <a:cubicBezTo>
                    <a:pt x="75" y="181"/>
                    <a:pt x="75" y="180"/>
                    <a:pt x="74" y="179"/>
                  </a:cubicBezTo>
                  <a:cubicBezTo>
                    <a:pt x="71" y="181"/>
                    <a:pt x="67" y="183"/>
                    <a:pt x="65" y="184"/>
                  </a:cubicBezTo>
                  <a:cubicBezTo>
                    <a:pt x="65" y="189"/>
                    <a:pt x="68" y="193"/>
                    <a:pt x="68" y="196"/>
                  </a:cubicBezTo>
                  <a:cubicBezTo>
                    <a:pt x="66" y="195"/>
                    <a:pt x="66" y="193"/>
                    <a:pt x="65" y="190"/>
                  </a:cubicBezTo>
                  <a:cubicBezTo>
                    <a:pt x="64" y="188"/>
                    <a:pt x="64" y="184"/>
                    <a:pt x="62" y="184"/>
                  </a:cubicBezTo>
                  <a:cubicBezTo>
                    <a:pt x="63" y="197"/>
                    <a:pt x="72" y="212"/>
                    <a:pt x="74" y="226"/>
                  </a:cubicBezTo>
                  <a:cubicBezTo>
                    <a:pt x="71" y="223"/>
                    <a:pt x="71" y="218"/>
                    <a:pt x="70" y="215"/>
                  </a:cubicBezTo>
                  <a:cubicBezTo>
                    <a:pt x="68" y="209"/>
                    <a:pt x="66" y="204"/>
                    <a:pt x="64" y="199"/>
                  </a:cubicBezTo>
                  <a:cubicBezTo>
                    <a:pt x="62" y="194"/>
                    <a:pt x="61" y="189"/>
                    <a:pt x="59" y="185"/>
                  </a:cubicBezTo>
                  <a:cubicBezTo>
                    <a:pt x="58" y="185"/>
                    <a:pt x="55" y="186"/>
                    <a:pt x="53" y="186"/>
                  </a:cubicBezTo>
                  <a:cubicBezTo>
                    <a:pt x="54" y="188"/>
                    <a:pt x="54" y="190"/>
                    <a:pt x="55" y="192"/>
                  </a:cubicBezTo>
                  <a:cubicBezTo>
                    <a:pt x="58" y="203"/>
                    <a:pt x="64" y="212"/>
                    <a:pt x="68" y="222"/>
                  </a:cubicBezTo>
                  <a:cubicBezTo>
                    <a:pt x="68" y="223"/>
                    <a:pt x="68" y="224"/>
                    <a:pt x="69" y="225"/>
                  </a:cubicBezTo>
                  <a:cubicBezTo>
                    <a:pt x="69" y="226"/>
                    <a:pt x="70" y="227"/>
                    <a:pt x="70" y="227"/>
                  </a:cubicBezTo>
                  <a:cubicBezTo>
                    <a:pt x="67" y="227"/>
                    <a:pt x="66" y="223"/>
                    <a:pt x="65" y="221"/>
                  </a:cubicBezTo>
                  <a:cubicBezTo>
                    <a:pt x="62" y="212"/>
                    <a:pt x="57" y="205"/>
                    <a:pt x="54" y="196"/>
                  </a:cubicBezTo>
                  <a:cubicBezTo>
                    <a:pt x="54" y="194"/>
                    <a:pt x="53" y="191"/>
                    <a:pt x="52" y="189"/>
                  </a:cubicBezTo>
                  <a:cubicBezTo>
                    <a:pt x="52" y="188"/>
                    <a:pt x="51" y="186"/>
                    <a:pt x="49" y="186"/>
                  </a:cubicBezTo>
                  <a:cubicBezTo>
                    <a:pt x="53" y="200"/>
                    <a:pt x="59" y="210"/>
                    <a:pt x="65" y="223"/>
                  </a:cubicBezTo>
                  <a:cubicBezTo>
                    <a:pt x="67" y="225"/>
                    <a:pt x="67" y="228"/>
                    <a:pt x="69" y="230"/>
                  </a:cubicBezTo>
                  <a:cubicBezTo>
                    <a:pt x="71" y="230"/>
                    <a:pt x="74" y="229"/>
                    <a:pt x="76" y="229"/>
                  </a:cubicBezTo>
                  <a:close/>
                  <a:moveTo>
                    <a:pt x="81" y="229"/>
                  </a:moveTo>
                  <a:cubicBezTo>
                    <a:pt x="79" y="230"/>
                    <a:pt x="71" y="232"/>
                    <a:pt x="69" y="231"/>
                  </a:cubicBezTo>
                  <a:cubicBezTo>
                    <a:pt x="68" y="232"/>
                    <a:pt x="67" y="232"/>
                    <a:pt x="67" y="233"/>
                  </a:cubicBezTo>
                  <a:cubicBezTo>
                    <a:pt x="68" y="234"/>
                    <a:pt x="70" y="234"/>
                    <a:pt x="71" y="234"/>
                  </a:cubicBezTo>
                  <a:cubicBezTo>
                    <a:pt x="77" y="234"/>
                    <a:pt x="85" y="232"/>
                    <a:pt x="86" y="227"/>
                  </a:cubicBezTo>
                  <a:cubicBezTo>
                    <a:pt x="85" y="227"/>
                    <a:pt x="85" y="226"/>
                    <a:pt x="84" y="226"/>
                  </a:cubicBezTo>
                  <a:cubicBezTo>
                    <a:pt x="83" y="227"/>
                    <a:pt x="82" y="228"/>
                    <a:pt x="81" y="229"/>
                  </a:cubicBezTo>
                  <a:close/>
                  <a:moveTo>
                    <a:pt x="84" y="268"/>
                  </a:moveTo>
                  <a:cubicBezTo>
                    <a:pt x="85" y="265"/>
                    <a:pt x="85" y="261"/>
                    <a:pt x="86" y="259"/>
                  </a:cubicBezTo>
                  <a:cubicBezTo>
                    <a:pt x="87" y="257"/>
                    <a:pt x="90" y="253"/>
                    <a:pt x="90" y="251"/>
                  </a:cubicBezTo>
                  <a:cubicBezTo>
                    <a:pt x="90" y="249"/>
                    <a:pt x="88" y="246"/>
                    <a:pt x="87" y="244"/>
                  </a:cubicBezTo>
                  <a:cubicBezTo>
                    <a:pt x="85" y="240"/>
                    <a:pt x="84" y="237"/>
                    <a:pt x="82" y="234"/>
                  </a:cubicBezTo>
                  <a:cubicBezTo>
                    <a:pt x="82" y="233"/>
                    <a:pt x="82" y="233"/>
                    <a:pt x="82" y="234"/>
                  </a:cubicBezTo>
                  <a:cubicBezTo>
                    <a:pt x="80" y="235"/>
                    <a:pt x="78" y="234"/>
                    <a:pt x="75" y="235"/>
                  </a:cubicBezTo>
                  <a:cubicBezTo>
                    <a:pt x="75" y="241"/>
                    <a:pt x="77" y="246"/>
                    <a:pt x="78" y="252"/>
                  </a:cubicBezTo>
                  <a:cubicBezTo>
                    <a:pt x="79" y="253"/>
                    <a:pt x="81" y="254"/>
                    <a:pt x="82" y="255"/>
                  </a:cubicBezTo>
                  <a:cubicBezTo>
                    <a:pt x="81" y="257"/>
                    <a:pt x="81" y="259"/>
                    <a:pt x="79" y="260"/>
                  </a:cubicBezTo>
                  <a:cubicBezTo>
                    <a:pt x="78" y="259"/>
                    <a:pt x="76" y="260"/>
                    <a:pt x="75" y="258"/>
                  </a:cubicBezTo>
                  <a:cubicBezTo>
                    <a:pt x="74" y="256"/>
                    <a:pt x="76" y="254"/>
                    <a:pt x="76" y="251"/>
                  </a:cubicBezTo>
                  <a:cubicBezTo>
                    <a:pt x="76" y="247"/>
                    <a:pt x="73" y="240"/>
                    <a:pt x="73" y="236"/>
                  </a:cubicBezTo>
                  <a:cubicBezTo>
                    <a:pt x="73" y="236"/>
                    <a:pt x="72" y="236"/>
                    <a:pt x="71" y="236"/>
                  </a:cubicBezTo>
                  <a:cubicBezTo>
                    <a:pt x="72" y="241"/>
                    <a:pt x="71" y="245"/>
                    <a:pt x="72" y="249"/>
                  </a:cubicBezTo>
                  <a:cubicBezTo>
                    <a:pt x="72" y="250"/>
                    <a:pt x="72" y="251"/>
                    <a:pt x="73" y="252"/>
                  </a:cubicBezTo>
                  <a:cubicBezTo>
                    <a:pt x="73" y="254"/>
                    <a:pt x="73" y="255"/>
                    <a:pt x="73" y="257"/>
                  </a:cubicBezTo>
                  <a:cubicBezTo>
                    <a:pt x="74" y="261"/>
                    <a:pt x="76" y="264"/>
                    <a:pt x="79" y="268"/>
                  </a:cubicBezTo>
                  <a:cubicBezTo>
                    <a:pt x="80" y="270"/>
                    <a:pt x="81" y="273"/>
                    <a:pt x="83" y="276"/>
                  </a:cubicBezTo>
                  <a:cubicBezTo>
                    <a:pt x="84" y="273"/>
                    <a:pt x="84" y="271"/>
                    <a:pt x="84" y="2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sz="1350">
                <a:latin typeface="+mn-lt"/>
                <a:ea typeface="+mn-ea"/>
              </a:endParaRPr>
            </a:p>
          </p:txBody>
        </p:sp>
        <p:sp>
          <p:nvSpPr>
            <p:cNvPr id="130" name="Freeform 8"/>
            <p:cNvSpPr>
              <a:spLocks noEditPoints="1" noChangeArrowheads="1"/>
            </p:cNvSpPr>
            <p:nvPr/>
          </p:nvSpPr>
          <p:spPr bwMode="auto">
            <a:xfrm rot="2839799">
              <a:off x="8824284" y="1931127"/>
              <a:ext cx="1972123" cy="645402"/>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grpSp>
      <p:sp>
        <p:nvSpPr>
          <p:cNvPr id="131" name="任意多边形 130"/>
          <p:cNvSpPr/>
          <p:nvPr/>
        </p:nvSpPr>
        <p:spPr>
          <a:xfrm>
            <a:off x="6626254" y="5108644"/>
            <a:ext cx="5024979" cy="45719"/>
          </a:xfrm>
          <a:custGeom>
            <a:avLst/>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Text Box 8"/>
          <p:cNvSpPr txBox="1">
            <a:spLocks noChangeArrowheads="1"/>
          </p:cNvSpPr>
          <p:nvPr/>
        </p:nvSpPr>
        <p:spPr bwMode="auto">
          <a:xfrm>
            <a:off x="6626254" y="4049499"/>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grpSp>
        <p:nvGrpSpPr>
          <p:cNvPr id="133" name="组合 132"/>
          <p:cNvGrpSpPr/>
          <p:nvPr/>
        </p:nvGrpSpPr>
        <p:grpSpPr>
          <a:xfrm>
            <a:off x="5943607" y="4244443"/>
            <a:ext cx="335045" cy="1010570"/>
            <a:chOff x="9386152" y="618608"/>
            <a:chExt cx="1289203" cy="3888522"/>
          </a:xfrm>
        </p:grpSpPr>
        <p:sp>
          <p:nvSpPr>
            <p:cNvPr id="134" name="Freeform 115"/>
            <p:cNvSpPr>
              <a:spLocks noEditPoints="1"/>
            </p:cNvSpPr>
            <p:nvPr/>
          </p:nvSpPr>
          <p:spPr bwMode="auto">
            <a:xfrm rot="19885064">
              <a:off x="9386152" y="618608"/>
              <a:ext cx="1289203" cy="3888522"/>
            </a:xfrm>
            <a:custGeom>
              <a:avLst/>
              <a:gdLst>
                <a:gd name="T0" fmla="*/ 80 w 93"/>
                <a:gd name="T1" fmla="*/ 173 h 280"/>
                <a:gd name="T2" fmla="*/ 83 w 93"/>
                <a:gd name="T3" fmla="*/ 216 h 280"/>
                <a:gd name="T4" fmla="*/ 90 w 93"/>
                <a:gd name="T5" fmla="*/ 248 h 280"/>
                <a:gd name="T6" fmla="*/ 83 w 93"/>
                <a:gd name="T7" fmla="*/ 280 h 280"/>
                <a:gd name="T8" fmla="*/ 67 w 93"/>
                <a:gd name="T9" fmla="*/ 231 h 280"/>
                <a:gd name="T10" fmla="*/ 43 w 93"/>
                <a:gd name="T11" fmla="*/ 185 h 280"/>
                <a:gd name="T12" fmla="*/ 58 w 93"/>
                <a:gd name="T13" fmla="*/ 183 h 280"/>
                <a:gd name="T14" fmla="*/ 75 w 93"/>
                <a:gd name="T15" fmla="*/ 177 h 280"/>
                <a:gd name="T16" fmla="*/ 44 w 93"/>
                <a:gd name="T17" fmla="*/ 178 h 280"/>
                <a:gd name="T18" fmla="*/ 24 w 93"/>
                <a:gd name="T19" fmla="*/ 115 h 280"/>
                <a:gd name="T20" fmla="*/ 19 w 93"/>
                <a:gd name="T21" fmla="*/ 95 h 280"/>
                <a:gd name="T22" fmla="*/ 7 w 93"/>
                <a:gd name="T23" fmla="*/ 44 h 280"/>
                <a:gd name="T24" fmla="*/ 4 w 93"/>
                <a:gd name="T25" fmla="*/ 16 h 280"/>
                <a:gd name="T26" fmla="*/ 21 w 93"/>
                <a:gd name="T27" fmla="*/ 3 h 280"/>
                <a:gd name="T28" fmla="*/ 36 w 93"/>
                <a:gd name="T29" fmla="*/ 34 h 280"/>
                <a:gd name="T30" fmla="*/ 55 w 93"/>
                <a:gd name="T31" fmla="*/ 84 h 280"/>
                <a:gd name="T32" fmla="*/ 71 w 93"/>
                <a:gd name="T33" fmla="*/ 139 h 280"/>
                <a:gd name="T34" fmla="*/ 4 w 93"/>
                <a:gd name="T35" fmla="*/ 7 h 280"/>
                <a:gd name="T36" fmla="*/ 17 w 93"/>
                <a:gd name="T37" fmla="*/ 11 h 280"/>
                <a:gd name="T38" fmla="*/ 17 w 93"/>
                <a:gd name="T39" fmla="*/ 11 h 280"/>
                <a:gd name="T40" fmla="*/ 23 w 93"/>
                <a:gd name="T41" fmla="*/ 9 h 280"/>
                <a:gd name="T42" fmla="*/ 6 w 93"/>
                <a:gd name="T43" fmla="*/ 16 h 280"/>
                <a:gd name="T44" fmla="*/ 6 w 93"/>
                <a:gd name="T45" fmla="*/ 35 h 280"/>
                <a:gd name="T46" fmla="*/ 29 w 93"/>
                <a:gd name="T47" fmla="*/ 96 h 280"/>
                <a:gd name="T48" fmla="*/ 33 w 93"/>
                <a:gd name="T49" fmla="*/ 84 h 280"/>
                <a:gd name="T50" fmla="*/ 21 w 93"/>
                <a:gd name="T51" fmla="*/ 47 h 280"/>
                <a:gd name="T52" fmla="*/ 17 w 93"/>
                <a:gd name="T53" fmla="*/ 14 h 280"/>
                <a:gd name="T54" fmla="*/ 55 w 93"/>
                <a:gd name="T55" fmla="*/ 92 h 280"/>
                <a:gd name="T56" fmla="*/ 24 w 93"/>
                <a:gd name="T57" fmla="*/ 14 h 280"/>
                <a:gd name="T58" fmla="*/ 21 w 93"/>
                <a:gd name="T59" fmla="*/ 42 h 280"/>
                <a:gd name="T60" fmla="*/ 36 w 93"/>
                <a:gd name="T61" fmla="*/ 96 h 280"/>
                <a:gd name="T62" fmla="*/ 19 w 93"/>
                <a:gd name="T63" fmla="*/ 87 h 280"/>
                <a:gd name="T64" fmla="*/ 30 w 93"/>
                <a:gd name="T65" fmla="*/ 133 h 280"/>
                <a:gd name="T66" fmla="*/ 74 w 93"/>
                <a:gd name="T67" fmla="*/ 169 h 280"/>
                <a:gd name="T68" fmla="*/ 58 w 93"/>
                <a:gd name="T69" fmla="*/ 99 h 280"/>
                <a:gd name="T70" fmla="*/ 83 w 93"/>
                <a:gd name="T71" fmla="*/ 224 h 280"/>
                <a:gd name="T72" fmla="*/ 74 w 93"/>
                <a:gd name="T73" fmla="*/ 179 h 280"/>
                <a:gd name="T74" fmla="*/ 65 w 93"/>
                <a:gd name="T75" fmla="*/ 190 h 280"/>
                <a:gd name="T76" fmla="*/ 70 w 93"/>
                <a:gd name="T77" fmla="*/ 215 h 280"/>
                <a:gd name="T78" fmla="*/ 53 w 93"/>
                <a:gd name="T79" fmla="*/ 186 h 280"/>
                <a:gd name="T80" fmla="*/ 69 w 93"/>
                <a:gd name="T81" fmla="*/ 225 h 280"/>
                <a:gd name="T82" fmla="*/ 54 w 93"/>
                <a:gd name="T83" fmla="*/ 196 h 280"/>
                <a:gd name="T84" fmla="*/ 65 w 93"/>
                <a:gd name="T85" fmla="*/ 223 h 280"/>
                <a:gd name="T86" fmla="*/ 81 w 93"/>
                <a:gd name="T87" fmla="*/ 229 h 280"/>
                <a:gd name="T88" fmla="*/ 71 w 93"/>
                <a:gd name="T89" fmla="*/ 234 h 280"/>
                <a:gd name="T90" fmla="*/ 81 w 93"/>
                <a:gd name="T91" fmla="*/ 229 h 280"/>
                <a:gd name="T92" fmla="*/ 90 w 93"/>
                <a:gd name="T93" fmla="*/ 251 h 280"/>
                <a:gd name="T94" fmla="*/ 82 w 93"/>
                <a:gd name="T95" fmla="*/ 234 h 280"/>
                <a:gd name="T96" fmla="*/ 82 w 93"/>
                <a:gd name="T97" fmla="*/ 255 h 280"/>
                <a:gd name="T98" fmla="*/ 76 w 93"/>
                <a:gd name="T99" fmla="*/ 251 h 280"/>
                <a:gd name="T100" fmla="*/ 72 w 93"/>
                <a:gd name="T101" fmla="*/ 249 h 280"/>
                <a:gd name="T102" fmla="*/ 79 w 93"/>
                <a:gd name="T103" fmla="*/ 26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280">
                  <a:moveTo>
                    <a:pt x="75" y="168"/>
                  </a:moveTo>
                  <a:cubicBezTo>
                    <a:pt x="76" y="168"/>
                    <a:pt x="77" y="167"/>
                    <a:pt x="78" y="168"/>
                  </a:cubicBezTo>
                  <a:cubicBezTo>
                    <a:pt x="78" y="168"/>
                    <a:pt x="80" y="171"/>
                    <a:pt x="80" y="173"/>
                  </a:cubicBezTo>
                  <a:cubicBezTo>
                    <a:pt x="80" y="175"/>
                    <a:pt x="77" y="176"/>
                    <a:pt x="76" y="177"/>
                  </a:cubicBezTo>
                  <a:cubicBezTo>
                    <a:pt x="77" y="182"/>
                    <a:pt x="78" y="190"/>
                    <a:pt x="80" y="196"/>
                  </a:cubicBezTo>
                  <a:cubicBezTo>
                    <a:pt x="81" y="203"/>
                    <a:pt x="82" y="208"/>
                    <a:pt x="83" y="216"/>
                  </a:cubicBezTo>
                  <a:cubicBezTo>
                    <a:pt x="84" y="219"/>
                    <a:pt x="85" y="221"/>
                    <a:pt x="85" y="223"/>
                  </a:cubicBezTo>
                  <a:cubicBezTo>
                    <a:pt x="89" y="225"/>
                    <a:pt x="87" y="231"/>
                    <a:pt x="84" y="233"/>
                  </a:cubicBezTo>
                  <a:cubicBezTo>
                    <a:pt x="86" y="238"/>
                    <a:pt x="88" y="243"/>
                    <a:pt x="90" y="248"/>
                  </a:cubicBezTo>
                  <a:cubicBezTo>
                    <a:pt x="91" y="249"/>
                    <a:pt x="93" y="250"/>
                    <a:pt x="93" y="252"/>
                  </a:cubicBezTo>
                  <a:cubicBezTo>
                    <a:pt x="85" y="258"/>
                    <a:pt x="86" y="270"/>
                    <a:pt x="85" y="280"/>
                  </a:cubicBezTo>
                  <a:cubicBezTo>
                    <a:pt x="84" y="280"/>
                    <a:pt x="83" y="280"/>
                    <a:pt x="83" y="280"/>
                  </a:cubicBezTo>
                  <a:cubicBezTo>
                    <a:pt x="79" y="271"/>
                    <a:pt x="74" y="264"/>
                    <a:pt x="70" y="257"/>
                  </a:cubicBezTo>
                  <a:cubicBezTo>
                    <a:pt x="71" y="250"/>
                    <a:pt x="69" y="244"/>
                    <a:pt x="69" y="237"/>
                  </a:cubicBezTo>
                  <a:cubicBezTo>
                    <a:pt x="67" y="236"/>
                    <a:pt x="62" y="233"/>
                    <a:pt x="67" y="231"/>
                  </a:cubicBezTo>
                  <a:cubicBezTo>
                    <a:pt x="62" y="219"/>
                    <a:pt x="55" y="207"/>
                    <a:pt x="51" y="195"/>
                  </a:cubicBezTo>
                  <a:cubicBezTo>
                    <a:pt x="49" y="192"/>
                    <a:pt x="48" y="189"/>
                    <a:pt x="47" y="186"/>
                  </a:cubicBezTo>
                  <a:cubicBezTo>
                    <a:pt x="45" y="186"/>
                    <a:pt x="44" y="185"/>
                    <a:pt x="43" y="185"/>
                  </a:cubicBezTo>
                  <a:cubicBezTo>
                    <a:pt x="41" y="184"/>
                    <a:pt x="40" y="178"/>
                    <a:pt x="44" y="178"/>
                  </a:cubicBezTo>
                  <a:cubicBezTo>
                    <a:pt x="44" y="179"/>
                    <a:pt x="43" y="180"/>
                    <a:pt x="43" y="182"/>
                  </a:cubicBezTo>
                  <a:cubicBezTo>
                    <a:pt x="46" y="186"/>
                    <a:pt x="54" y="184"/>
                    <a:pt x="58" y="183"/>
                  </a:cubicBezTo>
                  <a:cubicBezTo>
                    <a:pt x="60" y="183"/>
                    <a:pt x="63" y="183"/>
                    <a:pt x="64" y="182"/>
                  </a:cubicBezTo>
                  <a:cubicBezTo>
                    <a:pt x="64" y="182"/>
                    <a:pt x="64" y="182"/>
                    <a:pt x="65" y="182"/>
                  </a:cubicBezTo>
                  <a:cubicBezTo>
                    <a:pt x="67" y="181"/>
                    <a:pt x="73" y="179"/>
                    <a:pt x="75" y="177"/>
                  </a:cubicBezTo>
                  <a:cubicBezTo>
                    <a:pt x="76" y="175"/>
                    <a:pt x="78" y="172"/>
                    <a:pt x="76" y="171"/>
                  </a:cubicBezTo>
                  <a:cubicBezTo>
                    <a:pt x="68" y="173"/>
                    <a:pt x="65" y="178"/>
                    <a:pt x="55" y="179"/>
                  </a:cubicBezTo>
                  <a:cubicBezTo>
                    <a:pt x="51" y="179"/>
                    <a:pt x="45" y="180"/>
                    <a:pt x="44" y="178"/>
                  </a:cubicBezTo>
                  <a:cubicBezTo>
                    <a:pt x="43" y="178"/>
                    <a:pt x="43" y="176"/>
                    <a:pt x="42" y="174"/>
                  </a:cubicBezTo>
                  <a:cubicBezTo>
                    <a:pt x="37" y="160"/>
                    <a:pt x="31" y="143"/>
                    <a:pt x="27" y="128"/>
                  </a:cubicBezTo>
                  <a:cubicBezTo>
                    <a:pt x="26" y="124"/>
                    <a:pt x="24" y="119"/>
                    <a:pt x="24" y="115"/>
                  </a:cubicBezTo>
                  <a:cubicBezTo>
                    <a:pt x="23" y="111"/>
                    <a:pt x="22" y="108"/>
                    <a:pt x="21" y="105"/>
                  </a:cubicBezTo>
                  <a:cubicBezTo>
                    <a:pt x="21" y="105"/>
                    <a:pt x="21" y="104"/>
                    <a:pt x="21" y="103"/>
                  </a:cubicBezTo>
                  <a:cubicBezTo>
                    <a:pt x="21" y="100"/>
                    <a:pt x="20" y="97"/>
                    <a:pt x="19" y="95"/>
                  </a:cubicBezTo>
                  <a:cubicBezTo>
                    <a:pt x="17" y="85"/>
                    <a:pt x="14" y="78"/>
                    <a:pt x="12" y="69"/>
                  </a:cubicBezTo>
                  <a:cubicBezTo>
                    <a:pt x="11" y="65"/>
                    <a:pt x="10" y="60"/>
                    <a:pt x="11" y="55"/>
                  </a:cubicBezTo>
                  <a:cubicBezTo>
                    <a:pt x="10" y="52"/>
                    <a:pt x="8" y="48"/>
                    <a:pt x="7" y="44"/>
                  </a:cubicBezTo>
                  <a:cubicBezTo>
                    <a:pt x="6" y="40"/>
                    <a:pt x="5" y="36"/>
                    <a:pt x="4" y="32"/>
                  </a:cubicBezTo>
                  <a:cubicBezTo>
                    <a:pt x="2" y="29"/>
                    <a:pt x="0" y="25"/>
                    <a:pt x="1" y="22"/>
                  </a:cubicBezTo>
                  <a:cubicBezTo>
                    <a:pt x="1" y="19"/>
                    <a:pt x="3" y="18"/>
                    <a:pt x="4" y="16"/>
                  </a:cubicBezTo>
                  <a:cubicBezTo>
                    <a:pt x="1" y="13"/>
                    <a:pt x="1" y="10"/>
                    <a:pt x="2" y="7"/>
                  </a:cubicBezTo>
                  <a:cubicBezTo>
                    <a:pt x="5" y="4"/>
                    <a:pt x="11" y="0"/>
                    <a:pt x="17" y="1"/>
                  </a:cubicBezTo>
                  <a:cubicBezTo>
                    <a:pt x="18" y="1"/>
                    <a:pt x="20" y="3"/>
                    <a:pt x="21" y="3"/>
                  </a:cubicBezTo>
                  <a:cubicBezTo>
                    <a:pt x="23" y="5"/>
                    <a:pt x="25" y="8"/>
                    <a:pt x="24" y="12"/>
                  </a:cubicBezTo>
                  <a:cubicBezTo>
                    <a:pt x="29" y="17"/>
                    <a:pt x="30" y="24"/>
                    <a:pt x="34" y="31"/>
                  </a:cubicBezTo>
                  <a:cubicBezTo>
                    <a:pt x="34" y="32"/>
                    <a:pt x="35" y="33"/>
                    <a:pt x="36" y="34"/>
                  </a:cubicBezTo>
                  <a:cubicBezTo>
                    <a:pt x="37" y="37"/>
                    <a:pt x="37" y="41"/>
                    <a:pt x="40" y="43"/>
                  </a:cubicBezTo>
                  <a:cubicBezTo>
                    <a:pt x="41" y="49"/>
                    <a:pt x="45" y="56"/>
                    <a:pt x="47" y="62"/>
                  </a:cubicBezTo>
                  <a:cubicBezTo>
                    <a:pt x="50" y="68"/>
                    <a:pt x="52" y="76"/>
                    <a:pt x="55" y="84"/>
                  </a:cubicBezTo>
                  <a:cubicBezTo>
                    <a:pt x="57" y="89"/>
                    <a:pt x="58" y="95"/>
                    <a:pt x="60" y="99"/>
                  </a:cubicBezTo>
                  <a:cubicBezTo>
                    <a:pt x="62" y="104"/>
                    <a:pt x="63" y="110"/>
                    <a:pt x="65" y="117"/>
                  </a:cubicBezTo>
                  <a:cubicBezTo>
                    <a:pt x="67" y="124"/>
                    <a:pt x="69" y="132"/>
                    <a:pt x="71" y="139"/>
                  </a:cubicBezTo>
                  <a:cubicBezTo>
                    <a:pt x="72" y="146"/>
                    <a:pt x="72" y="152"/>
                    <a:pt x="73" y="158"/>
                  </a:cubicBezTo>
                  <a:cubicBezTo>
                    <a:pt x="74" y="161"/>
                    <a:pt x="75" y="164"/>
                    <a:pt x="75" y="168"/>
                  </a:cubicBezTo>
                  <a:close/>
                  <a:moveTo>
                    <a:pt x="4" y="7"/>
                  </a:moveTo>
                  <a:cubicBezTo>
                    <a:pt x="8" y="6"/>
                    <a:pt x="14" y="5"/>
                    <a:pt x="17" y="3"/>
                  </a:cubicBezTo>
                  <a:cubicBezTo>
                    <a:pt x="13" y="3"/>
                    <a:pt x="6" y="4"/>
                    <a:pt x="4" y="7"/>
                  </a:cubicBezTo>
                  <a:close/>
                  <a:moveTo>
                    <a:pt x="17" y="11"/>
                  </a:moveTo>
                  <a:cubicBezTo>
                    <a:pt x="20" y="9"/>
                    <a:pt x="23" y="5"/>
                    <a:pt x="19" y="4"/>
                  </a:cubicBezTo>
                  <a:cubicBezTo>
                    <a:pt x="16" y="7"/>
                    <a:pt x="9" y="9"/>
                    <a:pt x="3" y="9"/>
                  </a:cubicBezTo>
                  <a:cubicBezTo>
                    <a:pt x="1" y="17"/>
                    <a:pt x="13" y="14"/>
                    <a:pt x="17" y="11"/>
                  </a:cubicBezTo>
                  <a:close/>
                  <a:moveTo>
                    <a:pt x="17" y="13"/>
                  </a:moveTo>
                  <a:cubicBezTo>
                    <a:pt x="19" y="14"/>
                    <a:pt x="21" y="13"/>
                    <a:pt x="22" y="12"/>
                  </a:cubicBezTo>
                  <a:cubicBezTo>
                    <a:pt x="21" y="11"/>
                    <a:pt x="22" y="10"/>
                    <a:pt x="23" y="9"/>
                  </a:cubicBezTo>
                  <a:cubicBezTo>
                    <a:pt x="22" y="9"/>
                    <a:pt x="23" y="8"/>
                    <a:pt x="22" y="8"/>
                  </a:cubicBezTo>
                  <a:cubicBezTo>
                    <a:pt x="21" y="10"/>
                    <a:pt x="19" y="12"/>
                    <a:pt x="17" y="13"/>
                  </a:cubicBezTo>
                  <a:close/>
                  <a:moveTo>
                    <a:pt x="6" y="16"/>
                  </a:moveTo>
                  <a:cubicBezTo>
                    <a:pt x="6" y="18"/>
                    <a:pt x="4" y="18"/>
                    <a:pt x="4" y="19"/>
                  </a:cubicBezTo>
                  <a:cubicBezTo>
                    <a:pt x="3" y="21"/>
                    <a:pt x="2" y="24"/>
                    <a:pt x="3" y="26"/>
                  </a:cubicBezTo>
                  <a:cubicBezTo>
                    <a:pt x="4" y="29"/>
                    <a:pt x="5" y="32"/>
                    <a:pt x="6" y="35"/>
                  </a:cubicBezTo>
                  <a:cubicBezTo>
                    <a:pt x="7" y="38"/>
                    <a:pt x="8" y="42"/>
                    <a:pt x="8" y="44"/>
                  </a:cubicBezTo>
                  <a:cubicBezTo>
                    <a:pt x="12" y="56"/>
                    <a:pt x="18" y="70"/>
                    <a:pt x="22" y="83"/>
                  </a:cubicBezTo>
                  <a:cubicBezTo>
                    <a:pt x="24" y="88"/>
                    <a:pt x="26" y="93"/>
                    <a:pt x="29" y="96"/>
                  </a:cubicBezTo>
                  <a:cubicBezTo>
                    <a:pt x="29" y="95"/>
                    <a:pt x="30" y="96"/>
                    <a:pt x="30" y="96"/>
                  </a:cubicBezTo>
                  <a:cubicBezTo>
                    <a:pt x="32" y="95"/>
                    <a:pt x="33" y="95"/>
                    <a:pt x="34" y="94"/>
                  </a:cubicBezTo>
                  <a:cubicBezTo>
                    <a:pt x="35" y="92"/>
                    <a:pt x="34" y="87"/>
                    <a:pt x="33" y="84"/>
                  </a:cubicBezTo>
                  <a:cubicBezTo>
                    <a:pt x="32" y="80"/>
                    <a:pt x="30" y="74"/>
                    <a:pt x="28" y="70"/>
                  </a:cubicBezTo>
                  <a:cubicBezTo>
                    <a:pt x="27" y="67"/>
                    <a:pt x="26" y="62"/>
                    <a:pt x="25" y="60"/>
                  </a:cubicBezTo>
                  <a:cubicBezTo>
                    <a:pt x="23" y="55"/>
                    <a:pt x="22" y="51"/>
                    <a:pt x="21" y="47"/>
                  </a:cubicBezTo>
                  <a:cubicBezTo>
                    <a:pt x="20" y="43"/>
                    <a:pt x="18" y="39"/>
                    <a:pt x="17" y="35"/>
                  </a:cubicBezTo>
                  <a:cubicBezTo>
                    <a:pt x="16" y="32"/>
                    <a:pt x="15" y="30"/>
                    <a:pt x="15" y="27"/>
                  </a:cubicBezTo>
                  <a:cubicBezTo>
                    <a:pt x="14" y="23"/>
                    <a:pt x="15" y="17"/>
                    <a:pt x="17" y="14"/>
                  </a:cubicBezTo>
                  <a:cubicBezTo>
                    <a:pt x="17" y="14"/>
                    <a:pt x="17" y="13"/>
                    <a:pt x="17" y="13"/>
                  </a:cubicBezTo>
                  <a:cubicBezTo>
                    <a:pt x="14" y="15"/>
                    <a:pt x="9" y="17"/>
                    <a:pt x="6" y="16"/>
                  </a:cubicBezTo>
                  <a:close/>
                  <a:moveTo>
                    <a:pt x="55" y="92"/>
                  </a:moveTo>
                  <a:cubicBezTo>
                    <a:pt x="53" y="86"/>
                    <a:pt x="51" y="79"/>
                    <a:pt x="49" y="73"/>
                  </a:cubicBezTo>
                  <a:cubicBezTo>
                    <a:pt x="45" y="63"/>
                    <a:pt x="41" y="53"/>
                    <a:pt x="37" y="43"/>
                  </a:cubicBezTo>
                  <a:cubicBezTo>
                    <a:pt x="32" y="33"/>
                    <a:pt x="29" y="23"/>
                    <a:pt x="24" y="14"/>
                  </a:cubicBezTo>
                  <a:cubicBezTo>
                    <a:pt x="22" y="15"/>
                    <a:pt x="19" y="15"/>
                    <a:pt x="17" y="17"/>
                  </a:cubicBezTo>
                  <a:cubicBezTo>
                    <a:pt x="16" y="18"/>
                    <a:pt x="16" y="22"/>
                    <a:pt x="16" y="24"/>
                  </a:cubicBezTo>
                  <a:cubicBezTo>
                    <a:pt x="17" y="30"/>
                    <a:pt x="19" y="36"/>
                    <a:pt x="21" y="42"/>
                  </a:cubicBezTo>
                  <a:cubicBezTo>
                    <a:pt x="26" y="54"/>
                    <a:pt x="29" y="66"/>
                    <a:pt x="33" y="77"/>
                  </a:cubicBezTo>
                  <a:cubicBezTo>
                    <a:pt x="34" y="80"/>
                    <a:pt x="35" y="83"/>
                    <a:pt x="36" y="86"/>
                  </a:cubicBezTo>
                  <a:cubicBezTo>
                    <a:pt x="37" y="89"/>
                    <a:pt x="38" y="93"/>
                    <a:pt x="36" y="96"/>
                  </a:cubicBezTo>
                  <a:cubicBezTo>
                    <a:pt x="33" y="97"/>
                    <a:pt x="30" y="98"/>
                    <a:pt x="27" y="99"/>
                  </a:cubicBezTo>
                  <a:cubicBezTo>
                    <a:pt x="22" y="90"/>
                    <a:pt x="18" y="74"/>
                    <a:pt x="13" y="63"/>
                  </a:cubicBezTo>
                  <a:cubicBezTo>
                    <a:pt x="14" y="72"/>
                    <a:pt x="17" y="80"/>
                    <a:pt x="19" y="87"/>
                  </a:cubicBezTo>
                  <a:cubicBezTo>
                    <a:pt x="20" y="90"/>
                    <a:pt x="20" y="93"/>
                    <a:pt x="21" y="96"/>
                  </a:cubicBezTo>
                  <a:cubicBezTo>
                    <a:pt x="22" y="99"/>
                    <a:pt x="23" y="101"/>
                    <a:pt x="23" y="104"/>
                  </a:cubicBezTo>
                  <a:cubicBezTo>
                    <a:pt x="25" y="114"/>
                    <a:pt x="28" y="123"/>
                    <a:pt x="30" y="133"/>
                  </a:cubicBezTo>
                  <a:cubicBezTo>
                    <a:pt x="35" y="148"/>
                    <a:pt x="40" y="162"/>
                    <a:pt x="45" y="177"/>
                  </a:cubicBezTo>
                  <a:cubicBezTo>
                    <a:pt x="49" y="177"/>
                    <a:pt x="58" y="177"/>
                    <a:pt x="63" y="175"/>
                  </a:cubicBezTo>
                  <a:cubicBezTo>
                    <a:pt x="66" y="173"/>
                    <a:pt x="70" y="171"/>
                    <a:pt x="74" y="169"/>
                  </a:cubicBezTo>
                  <a:cubicBezTo>
                    <a:pt x="70" y="148"/>
                    <a:pt x="67" y="124"/>
                    <a:pt x="59" y="101"/>
                  </a:cubicBezTo>
                  <a:cubicBezTo>
                    <a:pt x="52" y="100"/>
                    <a:pt x="43" y="103"/>
                    <a:pt x="35" y="106"/>
                  </a:cubicBezTo>
                  <a:cubicBezTo>
                    <a:pt x="39" y="100"/>
                    <a:pt x="50" y="99"/>
                    <a:pt x="58" y="99"/>
                  </a:cubicBezTo>
                  <a:cubicBezTo>
                    <a:pt x="57" y="96"/>
                    <a:pt x="56" y="94"/>
                    <a:pt x="55" y="92"/>
                  </a:cubicBezTo>
                  <a:close/>
                  <a:moveTo>
                    <a:pt x="76" y="229"/>
                  </a:moveTo>
                  <a:cubicBezTo>
                    <a:pt x="79" y="228"/>
                    <a:pt x="83" y="227"/>
                    <a:pt x="83" y="224"/>
                  </a:cubicBezTo>
                  <a:cubicBezTo>
                    <a:pt x="84" y="222"/>
                    <a:pt x="82" y="217"/>
                    <a:pt x="81" y="213"/>
                  </a:cubicBezTo>
                  <a:cubicBezTo>
                    <a:pt x="80" y="204"/>
                    <a:pt x="77" y="194"/>
                    <a:pt x="75" y="184"/>
                  </a:cubicBezTo>
                  <a:cubicBezTo>
                    <a:pt x="75" y="181"/>
                    <a:pt x="75" y="180"/>
                    <a:pt x="74" y="179"/>
                  </a:cubicBezTo>
                  <a:cubicBezTo>
                    <a:pt x="71" y="181"/>
                    <a:pt x="67" y="183"/>
                    <a:pt x="65" y="184"/>
                  </a:cubicBezTo>
                  <a:cubicBezTo>
                    <a:pt x="65" y="189"/>
                    <a:pt x="68" y="193"/>
                    <a:pt x="68" y="196"/>
                  </a:cubicBezTo>
                  <a:cubicBezTo>
                    <a:pt x="66" y="195"/>
                    <a:pt x="66" y="193"/>
                    <a:pt x="65" y="190"/>
                  </a:cubicBezTo>
                  <a:cubicBezTo>
                    <a:pt x="64" y="188"/>
                    <a:pt x="64" y="184"/>
                    <a:pt x="62" y="184"/>
                  </a:cubicBezTo>
                  <a:cubicBezTo>
                    <a:pt x="63" y="197"/>
                    <a:pt x="72" y="212"/>
                    <a:pt x="74" y="226"/>
                  </a:cubicBezTo>
                  <a:cubicBezTo>
                    <a:pt x="71" y="223"/>
                    <a:pt x="71" y="218"/>
                    <a:pt x="70" y="215"/>
                  </a:cubicBezTo>
                  <a:cubicBezTo>
                    <a:pt x="68" y="209"/>
                    <a:pt x="66" y="204"/>
                    <a:pt x="64" y="199"/>
                  </a:cubicBezTo>
                  <a:cubicBezTo>
                    <a:pt x="62" y="194"/>
                    <a:pt x="61" y="189"/>
                    <a:pt x="59" y="185"/>
                  </a:cubicBezTo>
                  <a:cubicBezTo>
                    <a:pt x="58" y="185"/>
                    <a:pt x="55" y="186"/>
                    <a:pt x="53" y="186"/>
                  </a:cubicBezTo>
                  <a:cubicBezTo>
                    <a:pt x="54" y="188"/>
                    <a:pt x="54" y="190"/>
                    <a:pt x="55" y="192"/>
                  </a:cubicBezTo>
                  <a:cubicBezTo>
                    <a:pt x="58" y="203"/>
                    <a:pt x="64" y="212"/>
                    <a:pt x="68" y="222"/>
                  </a:cubicBezTo>
                  <a:cubicBezTo>
                    <a:pt x="68" y="223"/>
                    <a:pt x="68" y="224"/>
                    <a:pt x="69" y="225"/>
                  </a:cubicBezTo>
                  <a:cubicBezTo>
                    <a:pt x="69" y="226"/>
                    <a:pt x="70" y="227"/>
                    <a:pt x="70" y="227"/>
                  </a:cubicBezTo>
                  <a:cubicBezTo>
                    <a:pt x="67" y="227"/>
                    <a:pt x="66" y="223"/>
                    <a:pt x="65" y="221"/>
                  </a:cubicBezTo>
                  <a:cubicBezTo>
                    <a:pt x="62" y="212"/>
                    <a:pt x="57" y="205"/>
                    <a:pt x="54" y="196"/>
                  </a:cubicBezTo>
                  <a:cubicBezTo>
                    <a:pt x="54" y="194"/>
                    <a:pt x="53" y="191"/>
                    <a:pt x="52" y="189"/>
                  </a:cubicBezTo>
                  <a:cubicBezTo>
                    <a:pt x="52" y="188"/>
                    <a:pt x="51" y="186"/>
                    <a:pt x="49" y="186"/>
                  </a:cubicBezTo>
                  <a:cubicBezTo>
                    <a:pt x="53" y="200"/>
                    <a:pt x="59" y="210"/>
                    <a:pt x="65" y="223"/>
                  </a:cubicBezTo>
                  <a:cubicBezTo>
                    <a:pt x="67" y="225"/>
                    <a:pt x="67" y="228"/>
                    <a:pt x="69" y="230"/>
                  </a:cubicBezTo>
                  <a:cubicBezTo>
                    <a:pt x="71" y="230"/>
                    <a:pt x="74" y="229"/>
                    <a:pt x="76" y="229"/>
                  </a:cubicBezTo>
                  <a:close/>
                  <a:moveTo>
                    <a:pt x="81" y="229"/>
                  </a:moveTo>
                  <a:cubicBezTo>
                    <a:pt x="79" y="230"/>
                    <a:pt x="71" y="232"/>
                    <a:pt x="69" y="231"/>
                  </a:cubicBezTo>
                  <a:cubicBezTo>
                    <a:pt x="68" y="232"/>
                    <a:pt x="67" y="232"/>
                    <a:pt x="67" y="233"/>
                  </a:cubicBezTo>
                  <a:cubicBezTo>
                    <a:pt x="68" y="234"/>
                    <a:pt x="70" y="234"/>
                    <a:pt x="71" y="234"/>
                  </a:cubicBezTo>
                  <a:cubicBezTo>
                    <a:pt x="77" y="234"/>
                    <a:pt x="85" y="232"/>
                    <a:pt x="86" y="227"/>
                  </a:cubicBezTo>
                  <a:cubicBezTo>
                    <a:pt x="85" y="227"/>
                    <a:pt x="85" y="226"/>
                    <a:pt x="84" y="226"/>
                  </a:cubicBezTo>
                  <a:cubicBezTo>
                    <a:pt x="83" y="227"/>
                    <a:pt x="82" y="228"/>
                    <a:pt x="81" y="229"/>
                  </a:cubicBezTo>
                  <a:close/>
                  <a:moveTo>
                    <a:pt x="84" y="268"/>
                  </a:moveTo>
                  <a:cubicBezTo>
                    <a:pt x="85" y="265"/>
                    <a:pt x="85" y="261"/>
                    <a:pt x="86" y="259"/>
                  </a:cubicBezTo>
                  <a:cubicBezTo>
                    <a:pt x="87" y="257"/>
                    <a:pt x="90" y="253"/>
                    <a:pt x="90" y="251"/>
                  </a:cubicBezTo>
                  <a:cubicBezTo>
                    <a:pt x="90" y="249"/>
                    <a:pt x="88" y="246"/>
                    <a:pt x="87" y="244"/>
                  </a:cubicBezTo>
                  <a:cubicBezTo>
                    <a:pt x="85" y="240"/>
                    <a:pt x="84" y="237"/>
                    <a:pt x="82" y="234"/>
                  </a:cubicBezTo>
                  <a:cubicBezTo>
                    <a:pt x="82" y="233"/>
                    <a:pt x="82" y="233"/>
                    <a:pt x="82" y="234"/>
                  </a:cubicBezTo>
                  <a:cubicBezTo>
                    <a:pt x="80" y="235"/>
                    <a:pt x="78" y="234"/>
                    <a:pt x="75" y="235"/>
                  </a:cubicBezTo>
                  <a:cubicBezTo>
                    <a:pt x="75" y="241"/>
                    <a:pt x="77" y="246"/>
                    <a:pt x="78" y="252"/>
                  </a:cubicBezTo>
                  <a:cubicBezTo>
                    <a:pt x="79" y="253"/>
                    <a:pt x="81" y="254"/>
                    <a:pt x="82" y="255"/>
                  </a:cubicBezTo>
                  <a:cubicBezTo>
                    <a:pt x="81" y="257"/>
                    <a:pt x="81" y="259"/>
                    <a:pt x="79" y="260"/>
                  </a:cubicBezTo>
                  <a:cubicBezTo>
                    <a:pt x="78" y="259"/>
                    <a:pt x="76" y="260"/>
                    <a:pt x="75" y="258"/>
                  </a:cubicBezTo>
                  <a:cubicBezTo>
                    <a:pt x="74" y="256"/>
                    <a:pt x="76" y="254"/>
                    <a:pt x="76" y="251"/>
                  </a:cubicBezTo>
                  <a:cubicBezTo>
                    <a:pt x="76" y="247"/>
                    <a:pt x="73" y="240"/>
                    <a:pt x="73" y="236"/>
                  </a:cubicBezTo>
                  <a:cubicBezTo>
                    <a:pt x="73" y="236"/>
                    <a:pt x="72" y="236"/>
                    <a:pt x="71" y="236"/>
                  </a:cubicBezTo>
                  <a:cubicBezTo>
                    <a:pt x="72" y="241"/>
                    <a:pt x="71" y="245"/>
                    <a:pt x="72" y="249"/>
                  </a:cubicBezTo>
                  <a:cubicBezTo>
                    <a:pt x="72" y="250"/>
                    <a:pt x="72" y="251"/>
                    <a:pt x="73" y="252"/>
                  </a:cubicBezTo>
                  <a:cubicBezTo>
                    <a:pt x="73" y="254"/>
                    <a:pt x="73" y="255"/>
                    <a:pt x="73" y="257"/>
                  </a:cubicBezTo>
                  <a:cubicBezTo>
                    <a:pt x="74" y="261"/>
                    <a:pt x="76" y="264"/>
                    <a:pt x="79" y="268"/>
                  </a:cubicBezTo>
                  <a:cubicBezTo>
                    <a:pt x="80" y="270"/>
                    <a:pt x="81" y="273"/>
                    <a:pt x="83" y="276"/>
                  </a:cubicBezTo>
                  <a:cubicBezTo>
                    <a:pt x="84" y="273"/>
                    <a:pt x="84" y="271"/>
                    <a:pt x="84" y="2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sz="1350">
                <a:latin typeface="+mn-lt"/>
                <a:ea typeface="+mn-ea"/>
              </a:endParaRPr>
            </a:p>
          </p:txBody>
        </p:sp>
        <p:sp>
          <p:nvSpPr>
            <p:cNvPr id="135" name="Freeform 8"/>
            <p:cNvSpPr>
              <a:spLocks noEditPoints="1" noChangeArrowheads="1"/>
            </p:cNvSpPr>
            <p:nvPr/>
          </p:nvSpPr>
          <p:spPr bwMode="auto">
            <a:xfrm rot="2839799">
              <a:off x="8824284" y="1931127"/>
              <a:ext cx="1972123" cy="645402"/>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grpSp>
      <p:sp>
        <p:nvSpPr>
          <p:cNvPr id="136" name="任意多边形 135"/>
          <p:cNvSpPr/>
          <p:nvPr/>
        </p:nvSpPr>
        <p:spPr>
          <a:xfrm>
            <a:off x="6626254" y="6389991"/>
            <a:ext cx="5024979" cy="45719"/>
          </a:xfrm>
          <a:custGeom>
            <a:avLst/>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Text Box 8"/>
          <p:cNvSpPr txBox="1">
            <a:spLocks noChangeArrowheads="1"/>
          </p:cNvSpPr>
          <p:nvPr/>
        </p:nvSpPr>
        <p:spPr bwMode="auto">
          <a:xfrm>
            <a:off x="6626254" y="5330846"/>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grpSp>
        <p:nvGrpSpPr>
          <p:cNvPr id="138" name="组合 137"/>
          <p:cNvGrpSpPr/>
          <p:nvPr/>
        </p:nvGrpSpPr>
        <p:grpSpPr>
          <a:xfrm>
            <a:off x="5943607" y="5525790"/>
            <a:ext cx="335045" cy="1010570"/>
            <a:chOff x="9386152" y="618608"/>
            <a:chExt cx="1289203" cy="3888522"/>
          </a:xfrm>
        </p:grpSpPr>
        <p:sp>
          <p:nvSpPr>
            <p:cNvPr id="139" name="Freeform 115"/>
            <p:cNvSpPr>
              <a:spLocks noEditPoints="1"/>
            </p:cNvSpPr>
            <p:nvPr/>
          </p:nvSpPr>
          <p:spPr bwMode="auto">
            <a:xfrm rot="19885064">
              <a:off x="9386152" y="618608"/>
              <a:ext cx="1289203" cy="3888522"/>
            </a:xfrm>
            <a:custGeom>
              <a:avLst/>
              <a:gdLst>
                <a:gd name="T0" fmla="*/ 80 w 93"/>
                <a:gd name="T1" fmla="*/ 173 h 280"/>
                <a:gd name="T2" fmla="*/ 83 w 93"/>
                <a:gd name="T3" fmla="*/ 216 h 280"/>
                <a:gd name="T4" fmla="*/ 90 w 93"/>
                <a:gd name="T5" fmla="*/ 248 h 280"/>
                <a:gd name="T6" fmla="*/ 83 w 93"/>
                <a:gd name="T7" fmla="*/ 280 h 280"/>
                <a:gd name="T8" fmla="*/ 67 w 93"/>
                <a:gd name="T9" fmla="*/ 231 h 280"/>
                <a:gd name="T10" fmla="*/ 43 w 93"/>
                <a:gd name="T11" fmla="*/ 185 h 280"/>
                <a:gd name="T12" fmla="*/ 58 w 93"/>
                <a:gd name="T13" fmla="*/ 183 h 280"/>
                <a:gd name="T14" fmla="*/ 75 w 93"/>
                <a:gd name="T15" fmla="*/ 177 h 280"/>
                <a:gd name="T16" fmla="*/ 44 w 93"/>
                <a:gd name="T17" fmla="*/ 178 h 280"/>
                <a:gd name="T18" fmla="*/ 24 w 93"/>
                <a:gd name="T19" fmla="*/ 115 h 280"/>
                <a:gd name="T20" fmla="*/ 19 w 93"/>
                <a:gd name="T21" fmla="*/ 95 h 280"/>
                <a:gd name="T22" fmla="*/ 7 w 93"/>
                <a:gd name="T23" fmla="*/ 44 h 280"/>
                <a:gd name="T24" fmla="*/ 4 w 93"/>
                <a:gd name="T25" fmla="*/ 16 h 280"/>
                <a:gd name="T26" fmla="*/ 21 w 93"/>
                <a:gd name="T27" fmla="*/ 3 h 280"/>
                <a:gd name="T28" fmla="*/ 36 w 93"/>
                <a:gd name="T29" fmla="*/ 34 h 280"/>
                <a:gd name="T30" fmla="*/ 55 w 93"/>
                <a:gd name="T31" fmla="*/ 84 h 280"/>
                <a:gd name="T32" fmla="*/ 71 w 93"/>
                <a:gd name="T33" fmla="*/ 139 h 280"/>
                <a:gd name="T34" fmla="*/ 4 w 93"/>
                <a:gd name="T35" fmla="*/ 7 h 280"/>
                <a:gd name="T36" fmla="*/ 17 w 93"/>
                <a:gd name="T37" fmla="*/ 11 h 280"/>
                <a:gd name="T38" fmla="*/ 17 w 93"/>
                <a:gd name="T39" fmla="*/ 11 h 280"/>
                <a:gd name="T40" fmla="*/ 23 w 93"/>
                <a:gd name="T41" fmla="*/ 9 h 280"/>
                <a:gd name="T42" fmla="*/ 6 w 93"/>
                <a:gd name="T43" fmla="*/ 16 h 280"/>
                <a:gd name="T44" fmla="*/ 6 w 93"/>
                <a:gd name="T45" fmla="*/ 35 h 280"/>
                <a:gd name="T46" fmla="*/ 29 w 93"/>
                <a:gd name="T47" fmla="*/ 96 h 280"/>
                <a:gd name="T48" fmla="*/ 33 w 93"/>
                <a:gd name="T49" fmla="*/ 84 h 280"/>
                <a:gd name="T50" fmla="*/ 21 w 93"/>
                <a:gd name="T51" fmla="*/ 47 h 280"/>
                <a:gd name="T52" fmla="*/ 17 w 93"/>
                <a:gd name="T53" fmla="*/ 14 h 280"/>
                <a:gd name="T54" fmla="*/ 55 w 93"/>
                <a:gd name="T55" fmla="*/ 92 h 280"/>
                <a:gd name="T56" fmla="*/ 24 w 93"/>
                <a:gd name="T57" fmla="*/ 14 h 280"/>
                <a:gd name="T58" fmla="*/ 21 w 93"/>
                <a:gd name="T59" fmla="*/ 42 h 280"/>
                <a:gd name="T60" fmla="*/ 36 w 93"/>
                <a:gd name="T61" fmla="*/ 96 h 280"/>
                <a:gd name="T62" fmla="*/ 19 w 93"/>
                <a:gd name="T63" fmla="*/ 87 h 280"/>
                <a:gd name="T64" fmla="*/ 30 w 93"/>
                <a:gd name="T65" fmla="*/ 133 h 280"/>
                <a:gd name="T66" fmla="*/ 74 w 93"/>
                <a:gd name="T67" fmla="*/ 169 h 280"/>
                <a:gd name="T68" fmla="*/ 58 w 93"/>
                <a:gd name="T69" fmla="*/ 99 h 280"/>
                <a:gd name="T70" fmla="*/ 83 w 93"/>
                <a:gd name="T71" fmla="*/ 224 h 280"/>
                <a:gd name="T72" fmla="*/ 74 w 93"/>
                <a:gd name="T73" fmla="*/ 179 h 280"/>
                <a:gd name="T74" fmla="*/ 65 w 93"/>
                <a:gd name="T75" fmla="*/ 190 h 280"/>
                <a:gd name="T76" fmla="*/ 70 w 93"/>
                <a:gd name="T77" fmla="*/ 215 h 280"/>
                <a:gd name="T78" fmla="*/ 53 w 93"/>
                <a:gd name="T79" fmla="*/ 186 h 280"/>
                <a:gd name="T80" fmla="*/ 69 w 93"/>
                <a:gd name="T81" fmla="*/ 225 h 280"/>
                <a:gd name="T82" fmla="*/ 54 w 93"/>
                <a:gd name="T83" fmla="*/ 196 h 280"/>
                <a:gd name="T84" fmla="*/ 65 w 93"/>
                <a:gd name="T85" fmla="*/ 223 h 280"/>
                <a:gd name="T86" fmla="*/ 81 w 93"/>
                <a:gd name="T87" fmla="*/ 229 h 280"/>
                <a:gd name="T88" fmla="*/ 71 w 93"/>
                <a:gd name="T89" fmla="*/ 234 h 280"/>
                <a:gd name="T90" fmla="*/ 81 w 93"/>
                <a:gd name="T91" fmla="*/ 229 h 280"/>
                <a:gd name="T92" fmla="*/ 90 w 93"/>
                <a:gd name="T93" fmla="*/ 251 h 280"/>
                <a:gd name="T94" fmla="*/ 82 w 93"/>
                <a:gd name="T95" fmla="*/ 234 h 280"/>
                <a:gd name="T96" fmla="*/ 82 w 93"/>
                <a:gd name="T97" fmla="*/ 255 h 280"/>
                <a:gd name="T98" fmla="*/ 76 w 93"/>
                <a:gd name="T99" fmla="*/ 251 h 280"/>
                <a:gd name="T100" fmla="*/ 72 w 93"/>
                <a:gd name="T101" fmla="*/ 249 h 280"/>
                <a:gd name="T102" fmla="*/ 79 w 93"/>
                <a:gd name="T103" fmla="*/ 26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 h="280">
                  <a:moveTo>
                    <a:pt x="75" y="168"/>
                  </a:moveTo>
                  <a:cubicBezTo>
                    <a:pt x="76" y="168"/>
                    <a:pt x="77" y="167"/>
                    <a:pt x="78" y="168"/>
                  </a:cubicBezTo>
                  <a:cubicBezTo>
                    <a:pt x="78" y="168"/>
                    <a:pt x="80" y="171"/>
                    <a:pt x="80" y="173"/>
                  </a:cubicBezTo>
                  <a:cubicBezTo>
                    <a:pt x="80" y="175"/>
                    <a:pt x="77" y="176"/>
                    <a:pt x="76" y="177"/>
                  </a:cubicBezTo>
                  <a:cubicBezTo>
                    <a:pt x="77" y="182"/>
                    <a:pt x="78" y="190"/>
                    <a:pt x="80" y="196"/>
                  </a:cubicBezTo>
                  <a:cubicBezTo>
                    <a:pt x="81" y="203"/>
                    <a:pt x="82" y="208"/>
                    <a:pt x="83" y="216"/>
                  </a:cubicBezTo>
                  <a:cubicBezTo>
                    <a:pt x="84" y="219"/>
                    <a:pt x="85" y="221"/>
                    <a:pt x="85" y="223"/>
                  </a:cubicBezTo>
                  <a:cubicBezTo>
                    <a:pt x="89" y="225"/>
                    <a:pt x="87" y="231"/>
                    <a:pt x="84" y="233"/>
                  </a:cubicBezTo>
                  <a:cubicBezTo>
                    <a:pt x="86" y="238"/>
                    <a:pt x="88" y="243"/>
                    <a:pt x="90" y="248"/>
                  </a:cubicBezTo>
                  <a:cubicBezTo>
                    <a:pt x="91" y="249"/>
                    <a:pt x="93" y="250"/>
                    <a:pt x="93" y="252"/>
                  </a:cubicBezTo>
                  <a:cubicBezTo>
                    <a:pt x="85" y="258"/>
                    <a:pt x="86" y="270"/>
                    <a:pt x="85" y="280"/>
                  </a:cubicBezTo>
                  <a:cubicBezTo>
                    <a:pt x="84" y="280"/>
                    <a:pt x="83" y="280"/>
                    <a:pt x="83" y="280"/>
                  </a:cubicBezTo>
                  <a:cubicBezTo>
                    <a:pt x="79" y="271"/>
                    <a:pt x="74" y="264"/>
                    <a:pt x="70" y="257"/>
                  </a:cubicBezTo>
                  <a:cubicBezTo>
                    <a:pt x="71" y="250"/>
                    <a:pt x="69" y="244"/>
                    <a:pt x="69" y="237"/>
                  </a:cubicBezTo>
                  <a:cubicBezTo>
                    <a:pt x="67" y="236"/>
                    <a:pt x="62" y="233"/>
                    <a:pt x="67" y="231"/>
                  </a:cubicBezTo>
                  <a:cubicBezTo>
                    <a:pt x="62" y="219"/>
                    <a:pt x="55" y="207"/>
                    <a:pt x="51" y="195"/>
                  </a:cubicBezTo>
                  <a:cubicBezTo>
                    <a:pt x="49" y="192"/>
                    <a:pt x="48" y="189"/>
                    <a:pt x="47" y="186"/>
                  </a:cubicBezTo>
                  <a:cubicBezTo>
                    <a:pt x="45" y="186"/>
                    <a:pt x="44" y="185"/>
                    <a:pt x="43" y="185"/>
                  </a:cubicBezTo>
                  <a:cubicBezTo>
                    <a:pt x="41" y="184"/>
                    <a:pt x="40" y="178"/>
                    <a:pt x="44" y="178"/>
                  </a:cubicBezTo>
                  <a:cubicBezTo>
                    <a:pt x="44" y="179"/>
                    <a:pt x="43" y="180"/>
                    <a:pt x="43" y="182"/>
                  </a:cubicBezTo>
                  <a:cubicBezTo>
                    <a:pt x="46" y="186"/>
                    <a:pt x="54" y="184"/>
                    <a:pt x="58" y="183"/>
                  </a:cubicBezTo>
                  <a:cubicBezTo>
                    <a:pt x="60" y="183"/>
                    <a:pt x="63" y="183"/>
                    <a:pt x="64" y="182"/>
                  </a:cubicBezTo>
                  <a:cubicBezTo>
                    <a:pt x="64" y="182"/>
                    <a:pt x="64" y="182"/>
                    <a:pt x="65" y="182"/>
                  </a:cubicBezTo>
                  <a:cubicBezTo>
                    <a:pt x="67" y="181"/>
                    <a:pt x="73" y="179"/>
                    <a:pt x="75" y="177"/>
                  </a:cubicBezTo>
                  <a:cubicBezTo>
                    <a:pt x="76" y="175"/>
                    <a:pt x="78" y="172"/>
                    <a:pt x="76" y="171"/>
                  </a:cubicBezTo>
                  <a:cubicBezTo>
                    <a:pt x="68" y="173"/>
                    <a:pt x="65" y="178"/>
                    <a:pt x="55" y="179"/>
                  </a:cubicBezTo>
                  <a:cubicBezTo>
                    <a:pt x="51" y="179"/>
                    <a:pt x="45" y="180"/>
                    <a:pt x="44" y="178"/>
                  </a:cubicBezTo>
                  <a:cubicBezTo>
                    <a:pt x="43" y="178"/>
                    <a:pt x="43" y="176"/>
                    <a:pt x="42" y="174"/>
                  </a:cubicBezTo>
                  <a:cubicBezTo>
                    <a:pt x="37" y="160"/>
                    <a:pt x="31" y="143"/>
                    <a:pt x="27" y="128"/>
                  </a:cubicBezTo>
                  <a:cubicBezTo>
                    <a:pt x="26" y="124"/>
                    <a:pt x="24" y="119"/>
                    <a:pt x="24" y="115"/>
                  </a:cubicBezTo>
                  <a:cubicBezTo>
                    <a:pt x="23" y="111"/>
                    <a:pt x="22" y="108"/>
                    <a:pt x="21" y="105"/>
                  </a:cubicBezTo>
                  <a:cubicBezTo>
                    <a:pt x="21" y="105"/>
                    <a:pt x="21" y="104"/>
                    <a:pt x="21" y="103"/>
                  </a:cubicBezTo>
                  <a:cubicBezTo>
                    <a:pt x="21" y="100"/>
                    <a:pt x="20" y="97"/>
                    <a:pt x="19" y="95"/>
                  </a:cubicBezTo>
                  <a:cubicBezTo>
                    <a:pt x="17" y="85"/>
                    <a:pt x="14" y="78"/>
                    <a:pt x="12" y="69"/>
                  </a:cubicBezTo>
                  <a:cubicBezTo>
                    <a:pt x="11" y="65"/>
                    <a:pt x="10" y="60"/>
                    <a:pt x="11" y="55"/>
                  </a:cubicBezTo>
                  <a:cubicBezTo>
                    <a:pt x="10" y="52"/>
                    <a:pt x="8" y="48"/>
                    <a:pt x="7" y="44"/>
                  </a:cubicBezTo>
                  <a:cubicBezTo>
                    <a:pt x="6" y="40"/>
                    <a:pt x="5" y="36"/>
                    <a:pt x="4" y="32"/>
                  </a:cubicBezTo>
                  <a:cubicBezTo>
                    <a:pt x="2" y="29"/>
                    <a:pt x="0" y="25"/>
                    <a:pt x="1" y="22"/>
                  </a:cubicBezTo>
                  <a:cubicBezTo>
                    <a:pt x="1" y="19"/>
                    <a:pt x="3" y="18"/>
                    <a:pt x="4" y="16"/>
                  </a:cubicBezTo>
                  <a:cubicBezTo>
                    <a:pt x="1" y="13"/>
                    <a:pt x="1" y="10"/>
                    <a:pt x="2" y="7"/>
                  </a:cubicBezTo>
                  <a:cubicBezTo>
                    <a:pt x="5" y="4"/>
                    <a:pt x="11" y="0"/>
                    <a:pt x="17" y="1"/>
                  </a:cubicBezTo>
                  <a:cubicBezTo>
                    <a:pt x="18" y="1"/>
                    <a:pt x="20" y="3"/>
                    <a:pt x="21" y="3"/>
                  </a:cubicBezTo>
                  <a:cubicBezTo>
                    <a:pt x="23" y="5"/>
                    <a:pt x="25" y="8"/>
                    <a:pt x="24" y="12"/>
                  </a:cubicBezTo>
                  <a:cubicBezTo>
                    <a:pt x="29" y="17"/>
                    <a:pt x="30" y="24"/>
                    <a:pt x="34" y="31"/>
                  </a:cubicBezTo>
                  <a:cubicBezTo>
                    <a:pt x="34" y="32"/>
                    <a:pt x="35" y="33"/>
                    <a:pt x="36" y="34"/>
                  </a:cubicBezTo>
                  <a:cubicBezTo>
                    <a:pt x="37" y="37"/>
                    <a:pt x="37" y="41"/>
                    <a:pt x="40" y="43"/>
                  </a:cubicBezTo>
                  <a:cubicBezTo>
                    <a:pt x="41" y="49"/>
                    <a:pt x="45" y="56"/>
                    <a:pt x="47" y="62"/>
                  </a:cubicBezTo>
                  <a:cubicBezTo>
                    <a:pt x="50" y="68"/>
                    <a:pt x="52" y="76"/>
                    <a:pt x="55" y="84"/>
                  </a:cubicBezTo>
                  <a:cubicBezTo>
                    <a:pt x="57" y="89"/>
                    <a:pt x="58" y="95"/>
                    <a:pt x="60" y="99"/>
                  </a:cubicBezTo>
                  <a:cubicBezTo>
                    <a:pt x="62" y="104"/>
                    <a:pt x="63" y="110"/>
                    <a:pt x="65" y="117"/>
                  </a:cubicBezTo>
                  <a:cubicBezTo>
                    <a:pt x="67" y="124"/>
                    <a:pt x="69" y="132"/>
                    <a:pt x="71" y="139"/>
                  </a:cubicBezTo>
                  <a:cubicBezTo>
                    <a:pt x="72" y="146"/>
                    <a:pt x="72" y="152"/>
                    <a:pt x="73" y="158"/>
                  </a:cubicBezTo>
                  <a:cubicBezTo>
                    <a:pt x="74" y="161"/>
                    <a:pt x="75" y="164"/>
                    <a:pt x="75" y="168"/>
                  </a:cubicBezTo>
                  <a:close/>
                  <a:moveTo>
                    <a:pt x="4" y="7"/>
                  </a:moveTo>
                  <a:cubicBezTo>
                    <a:pt x="8" y="6"/>
                    <a:pt x="14" y="5"/>
                    <a:pt x="17" y="3"/>
                  </a:cubicBezTo>
                  <a:cubicBezTo>
                    <a:pt x="13" y="3"/>
                    <a:pt x="6" y="4"/>
                    <a:pt x="4" y="7"/>
                  </a:cubicBezTo>
                  <a:close/>
                  <a:moveTo>
                    <a:pt x="17" y="11"/>
                  </a:moveTo>
                  <a:cubicBezTo>
                    <a:pt x="20" y="9"/>
                    <a:pt x="23" y="5"/>
                    <a:pt x="19" y="4"/>
                  </a:cubicBezTo>
                  <a:cubicBezTo>
                    <a:pt x="16" y="7"/>
                    <a:pt x="9" y="9"/>
                    <a:pt x="3" y="9"/>
                  </a:cubicBezTo>
                  <a:cubicBezTo>
                    <a:pt x="1" y="17"/>
                    <a:pt x="13" y="14"/>
                    <a:pt x="17" y="11"/>
                  </a:cubicBezTo>
                  <a:close/>
                  <a:moveTo>
                    <a:pt x="17" y="13"/>
                  </a:moveTo>
                  <a:cubicBezTo>
                    <a:pt x="19" y="14"/>
                    <a:pt x="21" y="13"/>
                    <a:pt x="22" y="12"/>
                  </a:cubicBezTo>
                  <a:cubicBezTo>
                    <a:pt x="21" y="11"/>
                    <a:pt x="22" y="10"/>
                    <a:pt x="23" y="9"/>
                  </a:cubicBezTo>
                  <a:cubicBezTo>
                    <a:pt x="22" y="9"/>
                    <a:pt x="23" y="8"/>
                    <a:pt x="22" y="8"/>
                  </a:cubicBezTo>
                  <a:cubicBezTo>
                    <a:pt x="21" y="10"/>
                    <a:pt x="19" y="12"/>
                    <a:pt x="17" y="13"/>
                  </a:cubicBezTo>
                  <a:close/>
                  <a:moveTo>
                    <a:pt x="6" y="16"/>
                  </a:moveTo>
                  <a:cubicBezTo>
                    <a:pt x="6" y="18"/>
                    <a:pt x="4" y="18"/>
                    <a:pt x="4" y="19"/>
                  </a:cubicBezTo>
                  <a:cubicBezTo>
                    <a:pt x="3" y="21"/>
                    <a:pt x="2" y="24"/>
                    <a:pt x="3" y="26"/>
                  </a:cubicBezTo>
                  <a:cubicBezTo>
                    <a:pt x="4" y="29"/>
                    <a:pt x="5" y="32"/>
                    <a:pt x="6" y="35"/>
                  </a:cubicBezTo>
                  <a:cubicBezTo>
                    <a:pt x="7" y="38"/>
                    <a:pt x="8" y="42"/>
                    <a:pt x="8" y="44"/>
                  </a:cubicBezTo>
                  <a:cubicBezTo>
                    <a:pt x="12" y="56"/>
                    <a:pt x="18" y="70"/>
                    <a:pt x="22" y="83"/>
                  </a:cubicBezTo>
                  <a:cubicBezTo>
                    <a:pt x="24" y="88"/>
                    <a:pt x="26" y="93"/>
                    <a:pt x="29" y="96"/>
                  </a:cubicBezTo>
                  <a:cubicBezTo>
                    <a:pt x="29" y="95"/>
                    <a:pt x="30" y="96"/>
                    <a:pt x="30" y="96"/>
                  </a:cubicBezTo>
                  <a:cubicBezTo>
                    <a:pt x="32" y="95"/>
                    <a:pt x="33" y="95"/>
                    <a:pt x="34" y="94"/>
                  </a:cubicBezTo>
                  <a:cubicBezTo>
                    <a:pt x="35" y="92"/>
                    <a:pt x="34" y="87"/>
                    <a:pt x="33" y="84"/>
                  </a:cubicBezTo>
                  <a:cubicBezTo>
                    <a:pt x="32" y="80"/>
                    <a:pt x="30" y="74"/>
                    <a:pt x="28" y="70"/>
                  </a:cubicBezTo>
                  <a:cubicBezTo>
                    <a:pt x="27" y="67"/>
                    <a:pt x="26" y="62"/>
                    <a:pt x="25" y="60"/>
                  </a:cubicBezTo>
                  <a:cubicBezTo>
                    <a:pt x="23" y="55"/>
                    <a:pt x="22" y="51"/>
                    <a:pt x="21" y="47"/>
                  </a:cubicBezTo>
                  <a:cubicBezTo>
                    <a:pt x="20" y="43"/>
                    <a:pt x="18" y="39"/>
                    <a:pt x="17" y="35"/>
                  </a:cubicBezTo>
                  <a:cubicBezTo>
                    <a:pt x="16" y="32"/>
                    <a:pt x="15" y="30"/>
                    <a:pt x="15" y="27"/>
                  </a:cubicBezTo>
                  <a:cubicBezTo>
                    <a:pt x="14" y="23"/>
                    <a:pt x="15" y="17"/>
                    <a:pt x="17" y="14"/>
                  </a:cubicBezTo>
                  <a:cubicBezTo>
                    <a:pt x="17" y="14"/>
                    <a:pt x="17" y="13"/>
                    <a:pt x="17" y="13"/>
                  </a:cubicBezTo>
                  <a:cubicBezTo>
                    <a:pt x="14" y="15"/>
                    <a:pt x="9" y="17"/>
                    <a:pt x="6" y="16"/>
                  </a:cubicBezTo>
                  <a:close/>
                  <a:moveTo>
                    <a:pt x="55" y="92"/>
                  </a:moveTo>
                  <a:cubicBezTo>
                    <a:pt x="53" y="86"/>
                    <a:pt x="51" y="79"/>
                    <a:pt x="49" y="73"/>
                  </a:cubicBezTo>
                  <a:cubicBezTo>
                    <a:pt x="45" y="63"/>
                    <a:pt x="41" y="53"/>
                    <a:pt x="37" y="43"/>
                  </a:cubicBezTo>
                  <a:cubicBezTo>
                    <a:pt x="32" y="33"/>
                    <a:pt x="29" y="23"/>
                    <a:pt x="24" y="14"/>
                  </a:cubicBezTo>
                  <a:cubicBezTo>
                    <a:pt x="22" y="15"/>
                    <a:pt x="19" y="15"/>
                    <a:pt x="17" y="17"/>
                  </a:cubicBezTo>
                  <a:cubicBezTo>
                    <a:pt x="16" y="18"/>
                    <a:pt x="16" y="22"/>
                    <a:pt x="16" y="24"/>
                  </a:cubicBezTo>
                  <a:cubicBezTo>
                    <a:pt x="17" y="30"/>
                    <a:pt x="19" y="36"/>
                    <a:pt x="21" y="42"/>
                  </a:cubicBezTo>
                  <a:cubicBezTo>
                    <a:pt x="26" y="54"/>
                    <a:pt x="29" y="66"/>
                    <a:pt x="33" y="77"/>
                  </a:cubicBezTo>
                  <a:cubicBezTo>
                    <a:pt x="34" y="80"/>
                    <a:pt x="35" y="83"/>
                    <a:pt x="36" y="86"/>
                  </a:cubicBezTo>
                  <a:cubicBezTo>
                    <a:pt x="37" y="89"/>
                    <a:pt x="38" y="93"/>
                    <a:pt x="36" y="96"/>
                  </a:cubicBezTo>
                  <a:cubicBezTo>
                    <a:pt x="33" y="97"/>
                    <a:pt x="30" y="98"/>
                    <a:pt x="27" y="99"/>
                  </a:cubicBezTo>
                  <a:cubicBezTo>
                    <a:pt x="22" y="90"/>
                    <a:pt x="18" y="74"/>
                    <a:pt x="13" y="63"/>
                  </a:cubicBezTo>
                  <a:cubicBezTo>
                    <a:pt x="14" y="72"/>
                    <a:pt x="17" y="80"/>
                    <a:pt x="19" y="87"/>
                  </a:cubicBezTo>
                  <a:cubicBezTo>
                    <a:pt x="20" y="90"/>
                    <a:pt x="20" y="93"/>
                    <a:pt x="21" y="96"/>
                  </a:cubicBezTo>
                  <a:cubicBezTo>
                    <a:pt x="22" y="99"/>
                    <a:pt x="23" y="101"/>
                    <a:pt x="23" y="104"/>
                  </a:cubicBezTo>
                  <a:cubicBezTo>
                    <a:pt x="25" y="114"/>
                    <a:pt x="28" y="123"/>
                    <a:pt x="30" y="133"/>
                  </a:cubicBezTo>
                  <a:cubicBezTo>
                    <a:pt x="35" y="148"/>
                    <a:pt x="40" y="162"/>
                    <a:pt x="45" y="177"/>
                  </a:cubicBezTo>
                  <a:cubicBezTo>
                    <a:pt x="49" y="177"/>
                    <a:pt x="58" y="177"/>
                    <a:pt x="63" y="175"/>
                  </a:cubicBezTo>
                  <a:cubicBezTo>
                    <a:pt x="66" y="173"/>
                    <a:pt x="70" y="171"/>
                    <a:pt x="74" y="169"/>
                  </a:cubicBezTo>
                  <a:cubicBezTo>
                    <a:pt x="70" y="148"/>
                    <a:pt x="67" y="124"/>
                    <a:pt x="59" y="101"/>
                  </a:cubicBezTo>
                  <a:cubicBezTo>
                    <a:pt x="52" y="100"/>
                    <a:pt x="43" y="103"/>
                    <a:pt x="35" y="106"/>
                  </a:cubicBezTo>
                  <a:cubicBezTo>
                    <a:pt x="39" y="100"/>
                    <a:pt x="50" y="99"/>
                    <a:pt x="58" y="99"/>
                  </a:cubicBezTo>
                  <a:cubicBezTo>
                    <a:pt x="57" y="96"/>
                    <a:pt x="56" y="94"/>
                    <a:pt x="55" y="92"/>
                  </a:cubicBezTo>
                  <a:close/>
                  <a:moveTo>
                    <a:pt x="76" y="229"/>
                  </a:moveTo>
                  <a:cubicBezTo>
                    <a:pt x="79" y="228"/>
                    <a:pt x="83" y="227"/>
                    <a:pt x="83" y="224"/>
                  </a:cubicBezTo>
                  <a:cubicBezTo>
                    <a:pt x="84" y="222"/>
                    <a:pt x="82" y="217"/>
                    <a:pt x="81" y="213"/>
                  </a:cubicBezTo>
                  <a:cubicBezTo>
                    <a:pt x="80" y="204"/>
                    <a:pt x="77" y="194"/>
                    <a:pt x="75" y="184"/>
                  </a:cubicBezTo>
                  <a:cubicBezTo>
                    <a:pt x="75" y="181"/>
                    <a:pt x="75" y="180"/>
                    <a:pt x="74" y="179"/>
                  </a:cubicBezTo>
                  <a:cubicBezTo>
                    <a:pt x="71" y="181"/>
                    <a:pt x="67" y="183"/>
                    <a:pt x="65" y="184"/>
                  </a:cubicBezTo>
                  <a:cubicBezTo>
                    <a:pt x="65" y="189"/>
                    <a:pt x="68" y="193"/>
                    <a:pt x="68" y="196"/>
                  </a:cubicBezTo>
                  <a:cubicBezTo>
                    <a:pt x="66" y="195"/>
                    <a:pt x="66" y="193"/>
                    <a:pt x="65" y="190"/>
                  </a:cubicBezTo>
                  <a:cubicBezTo>
                    <a:pt x="64" y="188"/>
                    <a:pt x="64" y="184"/>
                    <a:pt x="62" y="184"/>
                  </a:cubicBezTo>
                  <a:cubicBezTo>
                    <a:pt x="63" y="197"/>
                    <a:pt x="72" y="212"/>
                    <a:pt x="74" y="226"/>
                  </a:cubicBezTo>
                  <a:cubicBezTo>
                    <a:pt x="71" y="223"/>
                    <a:pt x="71" y="218"/>
                    <a:pt x="70" y="215"/>
                  </a:cubicBezTo>
                  <a:cubicBezTo>
                    <a:pt x="68" y="209"/>
                    <a:pt x="66" y="204"/>
                    <a:pt x="64" y="199"/>
                  </a:cubicBezTo>
                  <a:cubicBezTo>
                    <a:pt x="62" y="194"/>
                    <a:pt x="61" y="189"/>
                    <a:pt x="59" y="185"/>
                  </a:cubicBezTo>
                  <a:cubicBezTo>
                    <a:pt x="58" y="185"/>
                    <a:pt x="55" y="186"/>
                    <a:pt x="53" y="186"/>
                  </a:cubicBezTo>
                  <a:cubicBezTo>
                    <a:pt x="54" y="188"/>
                    <a:pt x="54" y="190"/>
                    <a:pt x="55" y="192"/>
                  </a:cubicBezTo>
                  <a:cubicBezTo>
                    <a:pt x="58" y="203"/>
                    <a:pt x="64" y="212"/>
                    <a:pt x="68" y="222"/>
                  </a:cubicBezTo>
                  <a:cubicBezTo>
                    <a:pt x="68" y="223"/>
                    <a:pt x="68" y="224"/>
                    <a:pt x="69" y="225"/>
                  </a:cubicBezTo>
                  <a:cubicBezTo>
                    <a:pt x="69" y="226"/>
                    <a:pt x="70" y="227"/>
                    <a:pt x="70" y="227"/>
                  </a:cubicBezTo>
                  <a:cubicBezTo>
                    <a:pt x="67" y="227"/>
                    <a:pt x="66" y="223"/>
                    <a:pt x="65" y="221"/>
                  </a:cubicBezTo>
                  <a:cubicBezTo>
                    <a:pt x="62" y="212"/>
                    <a:pt x="57" y="205"/>
                    <a:pt x="54" y="196"/>
                  </a:cubicBezTo>
                  <a:cubicBezTo>
                    <a:pt x="54" y="194"/>
                    <a:pt x="53" y="191"/>
                    <a:pt x="52" y="189"/>
                  </a:cubicBezTo>
                  <a:cubicBezTo>
                    <a:pt x="52" y="188"/>
                    <a:pt x="51" y="186"/>
                    <a:pt x="49" y="186"/>
                  </a:cubicBezTo>
                  <a:cubicBezTo>
                    <a:pt x="53" y="200"/>
                    <a:pt x="59" y="210"/>
                    <a:pt x="65" y="223"/>
                  </a:cubicBezTo>
                  <a:cubicBezTo>
                    <a:pt x="67" y="225"/>
                    <a:pt x="67" y="228"/>
                    <a:pt x="69" y="230"/>
                  </a:cubicBezTo>
                  <a:cubicBezTo>
                    <a:pt x="71" y="230"/>
                    <a:pt x="74" y="229"/>
                    <a:pt x="76" y="229"/>
                  </a:cubicBezTo>
                  <a:close/>
                  <a:moveTo>
                    <a:pt x="81" y="229"/>
                  </a:moveTo>
                  <a:cubicBezTo>
                    <a:pt x="79" y="230"/>
                    <a:pt x="71" y="232"/>
                    <a:pt x="69" y="231"/>
                  </a:cubicBezTo>
                  <a:cubicBezTo>
                    <a:pt x="68" y="232"/>
                    <a:pt x="67" y="232"/>
                    <a:pt x="67" y="233"/>
                  </a:cubicBezTo>
                  <a:cubicBezTo>
                    <a:pt x="68" y="234"/>
                    <a:pt x="70" y="234"/>
                    <a:pt x="71" y="234"/>
                  </a:cubicBezTo>
                  <a:cubicBezTo>
                    <a:pt x="77" y="234"/>
                    <a:pt x="85" y="232"/>
                    <a:pt x="86" y="227"/>
                  </a:cubicBezTo>
                  <a:cubicBezTo>
                    <a:pt x="85" y="227"/>
                    <a:pt x="85" y="226"/>
                    <a:pt x="84" y="226"/>
                  </a:cubicBezTo>
                  <a:cubicBezTo>
                    <a:pt x="83" y="227"/>
                    <a:pt x="82" y="228"/>
                    <a:pt x="81" y="229"/>
                  </a:cubicBezTo>
                  <a:close/>
                  <a:moveTo>
                    <a:pt x="84" y="268"/>
                  </a:moveTo>
                  <a:cubicBezTo>
                    <a:pt x="85" y="265"/>
                    <a:pt x="85" y="261"/>
                    <a:pt x="86" y="259"/>
                  </a:cubicBezTo>
                  <a:cubicBezTo>
                    <a:pt x="87" y="257"/>
                    <a:pt x="90" y="253"/>
                    <a:pt x="90" y="251"/>
                  </a:cubicBezTo>
                  <a:cubicBezTo>
                    <a:pt x="90" y="249"/>
                    <a:pt x="88" y="246"/>
                    <a:pt x="87" y="244"/>
                  </a:cubicBezTo>
                  <a:cubicBezTo>
                    <a:pt x="85" y="240"/>
                    <a:pt x="84" y="237"/>
                    <a:pt x="82" y="234"/>
                  </a:cubicBezTo>
                  <a:cubicBezTo>
                    <a:pt x="82" y="233"/>
                    <a:pt x="82" y="233"/>
                    <a:pt x="82" y="234"/>
                  </a:cubicBezTo>
                  <a:cubicBezTo>
                    <a:pt x="80" y="235"/>
                    <a:pt x="78" y="234"/>
                    <a:pt x="75" y="235"/>
                  </a:cubicBezTo>
                  <a:cubicBezTo>
                    <a:pt x="75" y="241"/>
                    <a:pt x="77" y="246"/>
                    <a:pt x="78" y="252"/>
                  </a:cubicBezTo>
                  <a:cubicBezTo>
                    <a:pt x="79" y="253"/>
                    <a:pt x="81" y="254"/>
                    <a:pt x="82" y="255"/>
                  </a:cubicBezTo>
                  <a:cubicBezTo>
                    <a:pt x="81" y="257"/>
                    <a:pt x="81" y="259"/>
                    <a:pt x="79" y="260"/>
                  </a:cubicBezTo>
                  <a:cubicBezTo>
                    <a:pt x="78" y="259"/>
                    <a:pt x="76" y="260"/>
                    <a:pt x="75" y="258"/>
                  </a:cubicBezTo>
                  <a:cubicBezTo>
                    <a:pt x="74" y="256"/>
                    <a:pt x="76" y="254"/>
                    <a:pt x="76" y="251"/>
                  </a:cubicBezTo>
                  <a:cubicBezTo>
                    <a:pt x="76" y="247"/>
                    <a:pt x="73" y="240"/>
                    <a:pt x="73" y="236"/>
                  </a:cubicBezTo>
                  <a:cubicBezTo>
                    <a:pt x="73" y="236"/>
                    <a:pt x="72" y="236"/>
                    <a:pt x="71" y="236"/>
                  </a:cubicBezTo>
                  <a:cubicBezTo>
                    <a:pt x="72" y="241"/>
                    <a:pt x="71" y="245"/>
                    <a:pt x="72" y="249"/>
                  </a:cubicBezTo>
                  <a:cubicBezTo>
                    <a:pt x="72" y="250"/>
                    <a:pt x="72" y="251"/>
                    <a:pt x="73" y="252"/>
                  </a:cubicBezTo>
                  <a:cubicBezTo>
                    <a:pt x="73" y="254"/>
                    <a:pt x="73" y="255"/>
                    <a:pt x="73" y="257"/>
                  </a:cubicBezTo>
                  <a:cubicBezTo>
                    <a:pt x="74" y="261"/>
                    <a:pt x="76" y="264"/>
                    <a:pt x="79" y="268"/>
                  </a:cubicBezTo>
                  <a:cubicBezTo>
                    <a:pt x="80" y="270"/>
                    <a:pt x="81" y="273"/>
                    <a:pt x="83" y="276"/>
                  </a:cubicBezTo>
                  <a:cubicBezTo>
                    <a:pt x="84" y="273"/>
                    <a:pt x="84" y="271"/>
                    <a:pt x="84" y="2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sz="1350">
                <a:latin typeface="+mn-lt"/>
                <a:ea typeface="+mn-ea"/>
              </a:endParaRPr>
            </a:p>
          </p:txBody>
        </p:sp>
        <p:sp>
          <p:nvSpPr>
            <p:cNvPr id="140" name="Freeform 8"/>
            <p:cNvSpPr>
              <a:spLocks noEditPoints="1" noChangeArrowheads="1"/>
            </p:cNvSpPr>
            <p:nvPr/>
          </p:nvSpPr>
          <p:spPr bwMode="auto">
            <a:xfrm rot="2839799">
              <a:off x="8824284" y="1931127"/>
              <a:ext cx="1972123" cy="645402"/>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grpSp>
      <p:grpSp>
        <p:nvGrpSpPr>
          <p:cNvPr id="42" name="组合 41"/>
          <p:cNvGrpSpPr/>
          <p:nvPr/>
        </p:nvGrpSpPr>
        <p:grpSpPr>
          <a:xfrm flipH="1">
            <a:off x="754745" y="1600501"/>
            <a:ext cx="856595" cy="875352"/>
            <a:chOff x="5268913" y="4124325"/>
            <a:chExt cx="652463" cy="666751"/>
          </a:xfrm>
          <a:solidFill>
            <a:schemeClr val="tx1"/>
          </a:solidFill>
        </p:grpSpPr>
        <p:sp>
          <p:nvSpPr>
            <p:cNvPr id="4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63" name="Freeform 297"/>
          <p:cNvSpPr>
            <a:spLocks noEditPoints="1"/>
          </p:cNvSpPr>
          <p:nvPr/>
        </p:nvSpPr>
        <p:spPr bwMode="auto">
          <a:xfrm>
            <a:off x="1393817" y="2153647"/>
            <a:ext cx="3365461" cy="4282063"/>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lnSpc>
                <a:spcPct val="150000"/>
              </a:lnSpc>
            </a:pPr>
            <a:r>
              <a:rPr lang="zh-CN" altLang="en-US" dirty="0">
                <a:solidFill>
                  <a:schemeClr val="accent1"/>
                </a:solidFill>
                <a:latin typeface="+mn-ea"/>
              </a:rPr>
              <a:t>请输入文本请输入文本请输入文本请输入文本请输入文本请输入文本请输入文本请输入文本</a:t>
            </a:r>
            <a:endParaRPr lang="zh-CN" altLang="zh-CN" dirty="0">
              <a:solidFill>
                <a:schemeClr val="accent1"/>
              </a:solidFill>
              <a:latin typeface="+mn-ea"/>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285566" y="1371601"/>
            <a:ext cx="5928226" cy="2799612"/>
          </a:xfrm>
        </p:spPr>
        <p:txBody>
          <a:bodyPr/>
          <a:lstStyle/>
          <a:p>
            <a:r>
              <a:rPr lang="zh-CN" altLang="en-US" dirty="0"/>
              <a:t>请输入第三章</a:t>
            </a:r>
            <a:br>
              <a:rPr lang="en-US" altLang="zh-CN" dirty="0"/>
            </a:br>
            <a:r>
              <a:rPr lang="zh-CN" altLang="en-US" dirty="0"/>
              <a:t>大标题</a:t>
            </a:r>
            <a:endParaRPr lang="zh-CN" altLang="en-US" dirty="0"/>
          </a:p>
        </p:txBody>
      </p:sp>
      <p:sp>
        <p:nvSpPr>
          <p:cNvPr id="3" name="文本占位符 2"/>
          <p:cNvSpPr>
            <a:spLocks noGrp="1"/>
          </p:cNvSpPr>
          <p:nvPr>
            <p:ph type="body" idx="1"/>
          </p:nvPr>
        </p:nvSpPr>
        <p:spPr/>
        <p:txBody>
          <a:bodyPr/>
          <a:lstStyle/>
          <a:p>
            <a:r>
              <a:rPr lang="zh-CN" altLang="en-US" dirty="0"/>
              <a:t>请输入第三章小标题</a:t>
            </a:r>
            <a:endParaRPr lang="zh-CN" altLang="en-US" dirty="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10" name="Freeform 143"/>
          <p:cNvSpPr>
            <a:spLocks noEditPoints="1"/>
          </p:cNvSpPr>
          <p:nvPr/>
        </p:nvSpPr>
        <p:spPr bwMode="auto">
          <a:xfrm>
            <a:off x="1351079" y="1818433"/>
            <a:ext cx="2932570" cy="1880035"/>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dirty="0"/>
          </a:p>
        </p:txBody>
      </p:sp>
      <p:sp>
        <p:nvSpPr>
          <p:cNvPr id="11" name="Text Box 8"/>
          <p:cNvSpPr txBox="1">
            <a:spLocks noChangeArrowheads="1"/>
          </p:cNvSpPr>
          <p:nvPr/>
        </p:nvSpPr>
        <p:spPr bwMode="auto">
          <a:xfrm>
            <a:off x="1518376" y="2007119"/>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dirty="0">
                <a:solidFill>
                  <a:schemeClr val="accent1"/>
                </a:solidFill>
                <a:latin typeface="+mn-ea"/>
              </a:rPr>
              <a:t>请输入文本</a:t>
            </a:r>
            <a:endParaRPr lang="zh-CN" dirty="0">
              <a:solidFill>
                <a:schemeClr val="accent1"/>
              </a:solidFill>
              <a:latin typeface="+mn-ea"/>
            </a:endParaRPr>
          </a:p>
        </p:txBody>
      </p:sp>
      <p:sp>
        <p:nvSpPr>
          <p:cNvPr id="12" name="Freeform 27"/>
          <p:cNvSpPr>
            <a:spLocks noEditPoints="1" noChangeArrowheads="1"/>
          </p:cNvSpPr>
          <p:nvPr/>
        </p:nvSpPr>
        <p:spPr bwMode="auto">
          <a:xfrm>
            <a:off x="1697145" y="3239300"/>
            <a:ext cx="690868" cy="86834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0" name="Freeform 143"/>
          <p:cNvSpPr>
            <a:spLocks noEditPoints="1"/>
          </p:cNvSpPr>
          <p:nvPr/>
        </p:nvSpPr>
        <p:spPr bwMode="auto">
          <a:xfrm>
            <a:off x="1351079" y="4261156"/>
            <a:ext cx="2932570" cy="1880035"/>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dirty="0"/>
          </a:p>
        </p:txBody>
      </p:sp>
      <p:sp>
        <p:nvSpPr>
          <p:cNvPr id="21" name="Text Box 8"/>
          <p:cNvSpPr txBox="1">
            <a:spLocks noChangeArrowheads="1"/>
          </p:cNvSpPr>
          <p:nvPr/>
        </p:nvSpPr>
        <p:spPr bwMode="auto">
          <a:xfrm>
            <a:off x="1518376" y="4449842"/>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dirty="0">
                <a:solidFill>
                  <a:schemeClr val="accent1"/>
                </a:solidFill>
                <a:latin typeface="+mn-ea"/>
              </a:rPr>
              <a:t>请输入文本</a:t>
            </a:r>
            <a:endParaRPr lang="zh-CN" dirty="0">
              <a:solidFill>
                <a:schemeClr val="accent1"/>
              </a:solidFill>
              <a:latin typeface="+mn-ea"/>
            </a:endParaRPr>
          </a:p>
        </p:txBody>
      </p:sp>
      <p:sp>
        <p:nvSpPr>
          <p:cNvPr id="22" name="Freeform 27"/>
          <p:cNvSpPr>
            <a:spLocks noEditPoints="1" noChangeArrowheads="1"/>
          </p:cNvSpPr>
          <p:nvPr/>
        </p:nvSpPr>
        <p:spPr bwMode="auto">
          <a:xfrm>
            <a:off x="1697145" y="5682023"/>
            <a:ext cx="690868" cy="86834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 name="Freeform 143"/>
          <p:cNvSpPr>
            <a:spLocks noEditPoints="1"/>
          </p:cNvSpPr>
          <p:nvPr/>
        </p:nvSpPr>
        <p:spPr bwMode="auto">
          <a:xfrm>
            <a:off x="4629715" y="1818433"/>
            <a:ext cx="2932570" cy="1880035"/>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dirty="0"/>
          </a:p>
        </p:txBody>
      </p:sp>
      <p:sp>
        <p:nvSpPr>
          <p:cNvPr id="16" name="Text Box 8"/>
          <p:cNvSpPr txBox="1">
            <a:spLocks noChangeArrowheads="1"/>
          </p:cNvSpPr>
          <p:nvPr/>
        </p:nvSpPr>
        <p:spPr bwMode="auto">
          <a:xfrm>
            <a:off x="4797012" y="2007119"/>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dirty="0">
                <a:solidFill>
                  <a:schemeClr val="accent1"/>
                </a:solidFill>
                <a:latin typeface="+mn-ea"/>
              </a:rPr>
              <a:t>请输入文本</a:t>
            </a:r>
            <a:endParaRPr lang="zh-CN" dirty="0">
              <a:solidFill>
                <a:schemeClr val="accent1"/>
              </a:solidFill>
              <a:latin typeface="+mn-ea"/>
            </a:endParaRPr>
          </a:p>
        </p:txBody>
      </p:sp>
      <p:sp>
        <p:nvSpPr>
          <p:cNvPr id="18" name="Freeform 27"/>
          <p:cNvSpPr>
            <a:spLocks noEditPoints="1" noChangeArrowheads="1"/>
          </p:cNvSpPr>
          <p:nvPr/>
        </p:nvSpPr>
        <p:spPr bwMode="auto">
          <a:xfrm>
            <a:off x="4975781" y="3239300"/>
            <a:ext cx="690868" cy="86834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9" name="Freeform 143"/>
          <p:cNvSpPr>
            <a:spLocks noEditPoints="1"/>
          </p:cNvSpPr>
          <p:nvPr/>
        </p:nvSpPr>
        <p:spPr bwMode="auto">
          <a:xfrm>
            <a:off x="4629715" y="4261156"/>
            <a:ext cx="2932570" cy="1880035"/>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dirty="0"/>
          </a:p>
        </p:txBody>
      </p:sp>
      <p:sp>
        <p:nvSpPr>
          <p:cNvPr id="23" name="Text Box 8"/>
          <p:cNvSpPr txBox="1">
            <a:spLocks noChangeArrowheads="1"/>
          </p:cNvSpPr>
          <p:nvPr/>
        </p:nvSpPr>
        <p:spPr bwMode="auto">
          <a:xfrm>
            <a:off x="4797012" y="4449842"/>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dirty="0">
                <a:solidFill>
                  <a:schemeClr val="accent1"/>
                </a:solidFill>
                <a:latin typeface="+mn-ea"/>
              </a:rPr>
              <a:t>请输入文本</a:t>
            </a:r>
            <a:endParaRPr lang="zh-CN" dirty="0">
              <a:solidFill>
                <a:schemeClr val="accent1"/>
              </a:solidFill>
              <a:latin typeface="+mn-ea"/>
            </a:endParaRPr>
          </a:p>
        </p:txBody>
      </p:sp>
      <p:sp>
        <p:nvSpPr>
          <p:cNvPr id="24" name="Freeform 27"/>
          <p:cNvSpPr>
            <a:spLocks noEditPoints="1" noChangeArrowheads="1"/>
          </p:cNvSpPr>
          <p:nvPr/>
        </p:nvSpPr>
        <p:spPr bwMode="auto">
          <a:xfrm>
            <a:off x="4975781" y="5682023"/>
            <a:ext cx="690868" cy="86834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7" name="Freeform 143"/>
          <p:cNvSpPr>
            <a:spLocks noEditPoints="1"/>
          </p:cNvSpPr>
          <p:nvPr/>
        </p:nvSpPr>
        <p:spPr bwMode="auto">
          <a:xfrm>
            <a:off x="7908351" y="1818433"/>
            <a:ext cx="2932570" cy="1880035"/>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dirty="0"/>
          </a:p>
        </p:txBody>
      </p:sp>
      <p:sp>
        <p:nvSpPr>
          <p:cNvPr id="28" name="Text Box 8"/>
          <p:cNvSpPr txBox="1">
            <a:spLocks noChangeArrowheads="1"/>
          </p:cNvSpPr>
          <p:nvPr/>
        </p:nvSpPr>
        <p:spPr bwMode="auto">
          <a:xfrm>
            <a:off x="8075648" y="2007119"/>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dirty="0">
                <a:solidFill>
                  <a:schemeClr val="accent1"/>
                </a:solidFill>
                <a:latin typeface="+mn-ea"/>
              </a:rPr>
              <a:t>请输入文本</a:t>
            </a:r>
            <a:endParaRPr lang="zh-CN" dirty="0">
              <a:solidFill>
                <a:schemeClr val="accent1"/>
              </a:solidFill>
              <a:latin typeface="+mn-ea"/>
            </a:endParaRPr>
          </a:p>
        </p:txBody>
      </p:sp>
      <p:sp>
        <p:nvSpPr>
          <p:cNvPr id="29" name="Freeform 27"/>
          <p:cNvSpPr>
            <a:spLocks noEditPoints="1" noChangeArrowheads="1"/>
          </p:cNvSpPr>
          <p:nvPr/>
        </p:nvSpPr>
        <p:spPr bwMode="auto">
          <a:xfrm>
            <a:off x="8254417" y="3239300"/>
            <a:ext cx="690868" cy="86834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0" name="Freeform 143"/>
          <p:cNvSpPr>
            <a:spLocks noEditPoints="1"/>
          </p:cNvSpPr>
          <p:nvPr/>
        </p:nvSpPr>
        <p:spPr bwMode="auto">
          <a:xfrm>
            <a:off x="7908351" y="4261156"/>
            <a:ext cx="2932570" cy="1880035"/>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accent1"/>
          </a:solidFill>
          <a:ln>
            <a:noFill/>
          </a:ln>
        </p:spPr>
        <p:txBody>
          <a:bodyPr vert="horz" wrap="square" lIns="91440" tIns="45720" rIns="91440" bIns="45720" numCol="1" anchor="t" anchorCtr="0" compatLnSpc="1"/>
          <a:lstStyle/>
          <a:p>
            <a:pPr algn="ctr"/>
            <a:endParaRPr lang="zh-CN" altLang="en-US" dirty="0"/>
          </a:p>
        </p:txBody>
      </p:sp>
      <p:sp>
        <p:nvSpPr>
          <p:cNvPr id="31" name="Text Box 8"/>
          <p:cNvSpPr txBox="1">
            <a:spLocks noChangeArrowheads="1"/>
          </p:cNvSpPr>
          <p:nvPr/>
        </p:nvSpPr>
        <p:spPr bwMode="auto">
          <a:xfrm>
            <a:off x="8075648" y="4449842"/>
            <a:ext cx="248559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ctr">
              <a:lnSpc>
                <a:spcPct val="150000"/>
              </a:lnSpc>
            </a:pPr>
            <a:r>
              <a:rPr lang="zh-CN" altLang="en-US" dirty="0">
                <a:solidFill>
                  <a:schemeClr val="accent1"/>
                </a:solidFill>
                <a:latin typeface="+mn-ea"/>
              </a:rPr>
              <a:t>请输入文本</a:t>
            </a:r>
            <a:endParaRPr lang="zh-CN" dirty="0">
              <a:solidFill>
                <a:schemeClr val="accent1"/>
              </a:solidFill>
              <a:latin typeface="+mn-ea"/>
            </a:endParaRPr>
          </a:p>
        </p:txBody>
      </p:sp>
      <p:sp>
        <p:nvSpPr>
          <p:cNvPr id="32" name="Freeform 27"/>
          <p:cNvSpPr>
            <a:spLocks noEditPoints="1" noChangeArrowheads="1"/>
          </p:cNvSpPr>
          <p:nvPr/>
        </p:nvSpPr>
        <p:spPr bwMode="auto">
          <a:xfrm>
            <a:off x="8254417" y="5682023"/>
            <a:ext cx="690868" cy="86834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21" name="Text Box 8"/>
          <p:cNvSpPr txBox="1">
            <a:spLocks noChangeArrowheads="1"/>
          </p:cNvSpPr>
          <p:nvPr/>
        </p:nvSpPr>
        <p:spPr bwMode="auto">
          <a:xfrm>
            <a:off x="943670" y="1345996"/>
            <a:ext cx="1030466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dirty="0">
                <a:solidFill>
                  <a:schemeClr val="accent1"/>
                </a:solidFill>
                <a:latin typeface="+mn-ea"/>
              </a:rPr>
              <a:t>请输入文本请输入文本请输入文本请输入文本请输入文本请输入文本请输入文本请输入文本请输入文本请输入文本请输入文本请输入文本</a:t>
            </a:r>
            <a:endParaRPr lang="zh-CN" dirty="0">
              <a:solidFill>
                <a:schemeClr val="accent1"/>
              </a:solidFill>
              <a:latin typeface="+mn-ea"/>
            </a:endParaRPr>
          </a:p>
        </p:txBody>
      </p:sp>
      <p:grpSp>
        <p:nvGrpSpPr>
          <p:cNvPr id="12" name="组合 11"/>
          <p:cNvGrpSpPr/>
          <p:nvPr/>
        </p:nvGrpSpPr>
        <p:grpSpPr>
          <a:xfrm flipH="1">
            <a:off x="1729796" y="2918389"/>
            <a:ext cx="960060" cy="981083"/>
            <a:chOff x="5268913" y="4124325"/>
            <a:chExt cx="652463" cy="666751"/>
          </a:xfrm>
          <a:solidFill>
            <a:schemeClr val="tx1"/>
          </a:solidFill>
        </p:grpSpPr>
        <p:sp>
          <p:nvSpPr>
            <p:cNvPr id="1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65" name="任意多边形 64"/>
          <p:cNvSpPr/>
          <p:nvPr/>
        </p:nvSpPr>
        <p:spPr>
          <a:xfrm>
            <a:off x="1550481" y="4001463"/>
            <a:ext cx="8505371" cy="638728"/>
          </a:xfrm>
          <a:custGeom>
            <a:avLst/>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Freeform 27"/>
          <p:cNvSpPr>
            <a:spLocks noEditPoints="1" noChangeArrowheads="1"/>
          </p:cNvSpPr>
          <p:nvPr/>
        </p:nvSpPr>
        <p:spPr bwMode="auto">
          <a:xfrm>
            <a:off x="2610188" y="3880783"/>
            <a:ext cx="416284" cy="52322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73" name="Freeform 27"/>
          <p:cNvSpPr>
            <a:spLocks noEditPoints="1" noChangeArrowheads="1"/>
          </p:cNvSpPr>
          <p:nvPr/>
        </p:nvSpPr>
        <p:spPr bwMode="auto">
          <a:xfrm>
            <a:off x="5764903" y="3781500"/>
            <a:ext cx="416284" cy="52322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74" name="Freeform 27"/>
          <p:cNvSpPr>
            <a:spLocks noEditPoints="1" noChangeArrowheads="1"/>
          </p:cNvSpPr>
          <p:nvPr/>
        </p:nvSpPr>
        <p:spPr bwMode="auto">
          <a:xfrm>
            <a:off x="9048092" y="3771188"/>
            <a:ext cx="416284" cy="52322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grpSp>
        <p:nvGrpSpPr>
          <p:cNvPr id="75" name="组合 74"/>
          <p:cNvGrpSpPr/>
          <p:nvPr/>
        </p:nvGrpSpPr>
        <p:grpSpPr>
          <a:xfrm flipH="1">
            <a:off x="4697828" y="2918389"/>
            <a:ext cx="960060" cy="981083"/>
            <a:chOff x="5268913" y="4124325"/>
            <a:chExt cx="652463" cy="666751"/>
          </a:xfrm>
          <a:solidFill>
            <a:schemeClr val="tx1"/>
          </a:solidFill>
        </p:grpSpPr>
        <p:sp>
          <p:nvSpPr>
            <p:cNvPr id="76"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 name="组合 95"/>
          <p:cNvGrpSpPr/>
          <p:nvPr/>
        </p:nvGrpSpPr>
        <p:grpSpPr>
          <a:xfrm flipH="1">
            <a:off x="7942038" y="2918389"/>
            <a:ext cx="960060" cy="981083"/>
            <a:chOff x="5268913" y="4124325"/>
            <a:chExt cx="652463" cy="666751"/>
          </a:xfrm>
          <a:solidFill>
            <a:schemeClr val="tx1"/>
          </a:solidFill>
        </p:grpSpPr>
        <p:sp>
          <p:nvSpPr>
            <p:cNvPr id="97"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17" name="Text Box 8"/>
          <p:cNvSpPr txBox="1">
            <a:spLocks noChangeArrowheads="1"/>
          </p:cNvSpPr>
          <p:nvPr/>
        </p:nvSpPr>
        <p:spPr bwMode="auto">
          <a:xfrm>
            <a:off x="1516592" y="4735563"/>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
        <p:nvSpPr>
          <p:cNvPr id="118" name="Text Box 8"/>
          <p:cNvSpPr txBox="1">
            <a:spLocks noChangeArrowheads="1"/>
          </p:cNvSpPr>
          <p:nvPr/>
        </p:nvSpPr>
        <p:spPr bwMode="auto">
          <a:xfrm>
            <a:off x="4753890" y="4735563"/>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
        <p:nvSpPr>
          <p:cNvPr id="119" name="Text Box 8"/>
          <p:cNvSpPr txBox="1">
            <a:spLocks noChangeArrowheads="1"/>
          </p:cNvSpPr>
          <p:nvPr/>
        </p:nvSpPr>
        <p:spPr bwMode="auto">
          <a:xfrm>
            <a:off x="7991188" y="4735563"/>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请输入您的大标题</a:t>
            </a:r>
            <a:endParaRPr lang="zh-CN" altLang="en-US" dirty="0"/>
          </a:p>
        </p:txBody>
      </p:sp>
      <p:grpSp>
        <p:nvGrpSpPr>
          <p:cNvPr id="3" name="组合 2"/>
          <p:cNvGrpSpPr/>
          <p:nvPr/>
        </p:nvGrpSpPr>
        <p:grpSpPr>
          <a:xfrm>
            <a:off x="2269609" y="1994967"/>
            <a:ext cx="814695" cy="1190057"/>
            <a:chOff x="5866324" y="2162509"/>
            <a:chExt cx="2182579" cy="3188179"/>
          </a:xfrm>
        </p:grpSpPr>
        <p:grpSp>
          <p:nvGrpSpPr>
            <p:cNvPr id="15" name="Group 4"/>
            <p:cNvGrpSpPr>
              <a:grpSpLocks noChangeAspect="1"/>
            </p:cNvGrpSpPr>
            <p:nvPr/>
          </p:nvGrpSpPr>
          <p:grpSpPr bwMode="auto">
            <a:xfrm>
              <a:off x="5866324" y="2449613"/>
              <a:ext cx="1978203" cy="2901075"/>
              <a:chOff x="3232" y="1847"/>
              <a:chExt cx="911" cy="1336"/>
            </a:xfrm>
            <a:solidFill>
              <a:schemeClr val="accent1"/>
            </a:solidFill>
          </p:grpSpPr>
          <p:sp>
            <p:nvSpPr>
              <p:cNvPr id="16" name="Freeform 5"/>
              <p:cNvSpPr/>
              <p:nvPr/>
            </p:nvSpPr>
            <p:spPr bwMode="auto">
              <a:xfrm>
                <a:off x="3232" y="1847"/>
                <a:ext cx="911" cy="971"/>
              </a:xfrm>
              <a:custGeom>
                <a:avLst/>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ah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7" name="Freeform 6"/>
              <p:cNvSpPr/>
              <p:nvPr/>
            </p:nvSpPr>
            <p:spPr bwMode="auto">
              <a:xfrm>
                <a:off x="3480" y="2231"/>
                <a:ext cx="415" cy="567"/>
              </a:xfrm>
              <a:custGeom>
                <a:avLst/>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9" name="Freeform 7"/>
              <p:cNvSpPr/>
              <p:nvPr/>
            </p:nvSpPr>
            <p:spPr bwMode="auto">
              <a:xfrm>
                <a:off x="3460" y="2818"/>
                <a:ext cx="518" cy="81"/>
              </a:xfrm>
              <a:custGeom>
                <a:avLst/>
                <a:gdLst>
                  <a:gd name="T0" fmla="*/ 1 w 25"/>
                  <a:gd name="T1" fmla="*/ 0 h 4"/>
                  <a:gd name="T2" fmla="*/ 4 w 25"/>
                  <a:gd name="T3" fmla="*/ 4 h 4"/>
                  <a:gd name="T4" fmla="*/ 11 w 25"/>
                  <a:gd name="T5" fmla="*/ 4 h 4"/>
                  <a:gd name="T6" fmla="*/ 20 w 25"/>
                  <a:gd name="T7" fmla="*/ 0 h 4"/>
                </a:gdLst>
                <a:ah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21" name="Freeform 8"/>
              <p:cNvSpPr/>
              <p:nvPr/>
            </p:nvSpPr>
            <p:spPr bwMode="auto">
              <a:xfrm>
                <a:off x="3460" y="2879"/>
                <a:ext cx="518" cy="122"/>
              </a:xfrm>
              <a:custGeom>
                <a:avLst/>
                <a:gdLst>
                  <a:gd name="T0" fmla="*/ 2 w 25"/>
                  <a:gd name="T1" fmla="*/ 0 h 6"/>
                  <a:gd name="T2" fmla="*/ 0 w 25"/>
                  <a:gd name="T3" fmla="*/ 3 h 6"/>
                  <a:gd name="T4" fmla="*/ 13 w 25"/>
                  <a:gd name="T5" fmla="*/ 5 h 6"/>
                  <a:gd name="T6" fmla="*/ 20 w 25"/>
                  <a:gd name="T7" fmla="*/ 0 h 6"/>
                </a:gdLst>
                <a:ah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24" name="Freeform 9"/>
              <p:cNvSpPr/>
              <p:nvPr/>
            </p:nvSpPr>
            <p:spPr bwMode="auto">
              <a:xfrm>
                <a:off x="3377" y="2940"/>
                <a:ext cx="642" cy="142"/>
              </a:xfrm>
              <a:custGeom>
                <a:avLst/>
                <a:gdLst>
                  <a:gd name="T0" fmla="*/ 7 w 31"/>
                  <a:gd name="T1" fmla="*/ 2 h 7"/>
                  <a:gd name="T2" fmla="*/ 24 w 31"/>
                  <a:gd name="T3" fmla="*/ 0 h 7"/>
                </a:gdLst>
                <a:ah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26" name="Freeform 10"/>
              <p:cNvSpPr/>
              <p:nvPr/>
            </p:nvSpPr>
            <p:spPr bwMode="auto">
              <a:xfrm>
                <a:off x="3439" y="3021"/>
                <a:ext cx="497" cy="121"/>
              </a:xfrm>
              <a:custGeom>
                <a:avLst/>
                <a:gdLst>
                  <a:gd name="T0" fmla="*/ 5 w 24"/>
                  <a:gd name="T1" fmla="*/ 1 h 6"/>
                  <a:gd name="T2" fmla="*/ 20 w 24"/>
                  <a:gd name="T3" fmla="*/ 0 h 6"/>
                </a:gdLst>
                <a:ah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27" name="Freeform 11"/>
              <p:cNvSpPr/>
              <p:nvPr/>
            </p:nvSpPr>
            <p:spPr bwMode="auto">
              <a:xfrm>
                <a:off x="3605" y="3102"/>
                <a:ext cx="186" cy="81"/>
              </a:xfrm>
              <a:custGeom>
                <a:avLst/>
                <a:gdLst>
                  <a:gd name="T0" fmla="*/ 1 w 9"/>
                  <a:gd name="T1" fmla="*/ 0 h 4"/>
                  <a:gd name="T2" fmla="*/ 8 w 9"/>
                  <a:gd name="T3" fmla="*/ 0 h 4"/>
                </a:gdLst>
                <a:ah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32" name="Freeform 812"/>
            <p:cNvSpPr/>
            <p:nvPr/>
          </p:nvSpPr>
          <p:spPr bwMode="auto">
            <a:xfrm flipH="1">
              <a:off x="6516330" y="2179330"/>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34" name="Freeform 814"/>
            <p:cNvSpPr/>
            <p:nvPr/>
          </p:nvSpPr>
          <p:spPr bwMode="auto">
            <a:xfrm rot="19471359" flipH="1">
              <a:off x="5984455" y="2447038"/>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1" name="Freeform 814"/>
            <p:cNvSpPr/>
            <p:nvPr/>
          </p:nvSpPr>
          <p:spPr bwMode="auto">
            <a:xfrm rot="1307988" flipH="1">
              <a:off x="7229338" y="2162509"/>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2" name="Freeform 812"/>
            <p:cNvSpPr/>
            <p:nvPr/>
          </p:nvSpPr>
          <p:spPr bwMode="auto">
            <a:xfrm rot="4180060" flipH="1">
              <a:off x="7853601" y="2509062"/>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grpSp>
      <p:sp>
        <p:nvSpPr>
          <p:cNvPr id="30" name="Text Box 8"/>
          <p:cNvSpPr txBox="1">
            <a:spLocks noChangeArrowheads="1"/>
          </p:cNvSpPr>
          <p:nvPr/>
        </p:nvSpPr>
        <p:spPr bwMode="auto">
          <a:xfrm>
            <a:off x="915202" y="3719955"/>
            <a:ext cx="3313480" cy="2104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请输入文本请输入文本请输入文本请输入文本请输入文本请输入文本请输入文本请输入文本请输入文本请输入文本请输入文本请输入文本</a:t>
            </a:r>
            <a:endParaRPr lang="zh-CN" sz="1800" dirty="0">
              <a:solidFill>
                <a:schemeClr val="accent1"/>
              </a:solidFill>
              <a:latin typeface="+mn-ea"/>
            </a:endParaRPr>
          </a:p>
        </p:txBody>
      </p:sp>
      <p:sp>
        <p:nvSpPr>
          <p:cNvPr id="22" name="任意多边形 21"/>
          <p:cNvSpPr/>
          <p:nvPr/>
        </p:nvSpPr>
        <p:spPr>
          <a:xfrm>
            <a:off x="915202" y="3168813"/>
            <a:ext cx="3313480" cy="192646"/>
          </a:xfrm>
          <a:custGeom>
            <a:avLst/>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 Box 8"/>
          <p:cNvSpPr txBox="1">
            <a:spLocks noChangeArrowheads="1"/>
          </p:cNvSpPr>
          <p:nvPr/>
        </p:nvSpPr>
        <p:spPr bwMode="auto">
          <a:xfrm>
            <a:off x="6663778" y="1779689"/>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grpSp>
        <p:nvGrpSpPr>
          <p:cNvPr id="31" name="组合 30"/>
          <p:cNvGrpSpPr/>
          <p:nvPr/>
        </p:nvGrpSpPr>
        <p:grpSpPr>
          <a:xfrm>
            <a:off x="5580364" y="1998861"/>
            <a:ext cx="723819" cy="440398"/>
            <a:chOff x="745709" y="1904734"/>
            <a:chExt cx="1123829" cy="683779"/>
          </a:xfrm>
        </p:grpSpPr>
        <p:sp>
          <p:nvSpPr>
            <p:cNvPr id="33" name="Freeform 18"/>
            <p:cNvSpPr>
              <a:spLocks noEditPoints="1" noChangeArrowheads="1"/>
            </p:cNvSpPr>
            <p:nvPr/>
          </p:nvSpPr>
          <p:spPr bwMode="auto">
            <a:xfrm>
              <a:off x="74570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35" name="Freeform 18"/>
            <p:cNvSpPr>
              <a:spLocks noEditPoints="1" noChangeArrowheads="1"/>
            </p:cNvSpPr>
            <p:nvPr/>
          </p:nvSpPr>
          <p:spPr bwMode="auto">
            <a:xfrm>
              <a:off x="139621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36" name="Text Box 8"/>
          <p:cNvSpPr txBox="1">
            <a:spLocks noChangeArrowheads="1"/>
          </p:cNvSpPr>
          <p:nvPr/>
        </p:nvSpPr>
        <p:spPr bwMode="auto">
          <a:xfrm>
            <a:off x="6663778" y="2899794"/>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grpSp>
        <p:nvGrpSpPr>
          <p:cNvPr id="37" name="组合 36"/>
          <p:cNvGrpSpPr/>
          <p:nvPr/>
        </p:nvGrpSpPr>
        <p:grpSpPr>
          <a:xfrm>
            <a:off x="5580364" y="3118966"/>
            <a:ext cx="723819" cy="440398"/>
            <a:chOff x="745709" y="1904734"/>
            <a:chExt cx="1123829" cy="683779"/>
          </a:xfrm>
        </p:grpSpPr>
        <p:sp>
          <p:nvSpPr>
            <p:cNvPr id="38" name="Freeform 18"/>
            <p:cNvSpPr>
              <a:spLocks noEditPoints="1" noChangeArrowheads="1"/>
            </p:cNvSpPr>
            <p:nvPr/>
          </p:nvSpPr>
          <p:spPr bwMode="auto">
            <a:xfrm>
              <a:off x="74570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39" name="Freeform 18"/>
            <p:cNvSpPr>
              <a:spLocks noEditPoints="1" noChangeArrowheads="1"/>
            </p:cNvSpPr>
            <p:nvPr/>
          </p:nvSpPr>
          <p:spPr bwMode="auto">
            <a:xfrm>
              <a:off x="139621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40" name="Text Box 8"/>
          <p:cNvSpPr txBox="1">
            <a:spLocks noChangeArrowheads="1"/>
          </p:cNvSpPr>
          <p:nvPr/>
        </p:nvSpPr>
        <p:spPr bwMode="auto">
          <a:xfrm>
            <a:off x="6663778" y="4019899"/>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grpSp>
        <p:nvGrpSpPr>
          <p:cNvPr id="43" name="组合 42"/>
          <p:cNvGrpSpPr/>
          <p:nvPr/>
        </p:nvGrpSpPr>
        <p:grpSpPr>
          <a:xfrm>
            <a:off x="5580364" y="4239071"/>
            <a:ext cx="723819" cy="440398"/>
            <a:chOff x="745709" y="1904734"/>
            <a:chExt cx="1123829" cy="683779"/>
          </a:xfrm>
        </p:grpSpPr>
        <p:sp>
          <p:nvSpPr>
            <p:cNvPr id="44" name="Freeform 18"/>
            <p:cNvSpPr>
              <a:spLocks noEditPoints="1" noChangeArrowheads="1"/>
            </p:cNvSpPr>
            <p:nvPr/>
          </p:nvSpPr>
          <p:spPr bwMode="auto">
            <a:xfrm>
              <a:off x="74570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45" name="Freeform 18"/>
            <p:cNvSpPr>
              <a:spLocks noEditPoints="1" noChangeArrowheads="1"/>
            </p:cNvSpPr>
            <p:nvPr/>
          </p:nvSpPr>
          <p:spPr bwMode="auto">
            <a:xfrm>
              <a:off x="139621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46" name="Text Box 8"/>
          <p:cNvSpPr txBox="1">
            <a:spLocks noChangeArrowheads="1"/>
          </p:cNvSpPr>
          <p:nvPr/>
        </p:nvSpPr>
        <p:spPr bwMode="auto">
          <a:xfrm>
            <a:off x="6663778" y="5140004"/>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grpSp>
        <p:nvGrpSpPr>
          <p:cNvPr id="47" name="组合 46"/>
          <p:cNvGrpSpPr/>
          <p:nvPr/>
        </p:nvGrpSpPr>
        <p:grpSpPr>
          <a:xfrm>
            <a:off x="5580364" y="5359176"/>
            <a:ext cx="723819" cy="440398"/>
            <a:chOff x="745709" y="1904734"/>
            <a:chExt cx="1123829" cy="683779"/>
          </a:xfrm>
        </p:grpSpPr>
        <p:sp>
          <p:nvSpPr>
            <p:cNvPr id="48" name="Freeform 18"/>
            <p:cNvSpPr>
              <a:spLocks noEditPoints="1" noChangeArrowheads="1"/>
            </p:cNvSpPr>
            <p:nvPr/>
          </p:nvSpPr>
          <p:spPr bwMode="auto">
            <a:xfrm>
              <a:off x="74570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50" name="Freeform 18"/>
            <p:cNvSpPr>
              <a:spLocks noEditPoints="1" noChangeArrowheads="1"/>
            </p:cNvSpPr>
            <p:nvPr/>
          </p:nvSpPr>
          <p:spPr bwMode="auto">
            <a:xfrm>
              <a:off x="139621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12" name="Text Box 8"/>
          <p:cNvSpPr txBox="1">
            <a:spLocks noChangeArrowheads="1"/>
          </p:cNvSpPr>
          <p:nvPr/>
        </p:nvSpPr>
        <p:spPr bwMode="auto">
          <a:xfrm>
            <a:off x="1360112" y="3462664"/>
            <a:ext cx="2660344" cy="216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a:t>
            </a:r>
            <a:endParaRPr lang="zh-CN" sz="1800" dirty="0">
              <a:solidFill>
                <a:schemeClr val="accent1"/>
              </a:solidFill>
              <a:latin typeface="+mn-ea"/>
            </a:endParaRPr>
          </a:p>
        </p:txBody>
      </p:sp>
      <p:sp>
        <p:nvSpPr>
          <p:cNvPr id="13" name="文本框 12"/>
          <p:cNvSpPr txBox="1"/>
          <p:nvPr/>
        </p:nvSpPr>
        <p:spPr>
          <a:xfrm>
            <a:off x="2732129" y="2580442"/>
            <a:ext cx="1350764" cy="584775"/>
          </a:xfrm>
          <a:prstGeom prst="rect">
            <a:avLst/>
          </a:prstGeom>
          <a:noFill/>
        </p:spPr>
        <p:txBody>
          <a:bodyPr wrap="square" rtlCol="0">
            <a:spAutoFit/>
          </a:bodyPr>
          <a:lstStyle/>
          <a:p>
            <a:pPr algn="ctr"/>
            <a:r>
              <a:rPr lang="en-US" altLang="zh-CN" sz="3200" b="1" dirty="0">
                <a:effectLst>
                  <a:outerShdw blurRad="38100" dist="38100" dir="2700000" algn="tl">
                    <a:srgbClr val="000000">
                      <a:alpha val="43137"/>
                    </a:srgbClr>
                  </a:outerShdw>
                </a:effectLst>
                <a:ea typeface="+mj-ea"/>
              </a:rPr>
              <a:t>2015</a:t>
            </a:r>
            <a:endParaRPr lang="zh-CN" altLang="en-US" sz="3200" b="1" dirty="0">
              <a:effectLst>
                <a:outerShdw blurRad="38100" dist="38100" dir="2700000" algn="tl">
                  <a:srgbClr val="000000">
                    <a:alpha val="43137"/>
                  </a:srgbClr>
                </a:outerShdw>
              </a:effectLst>
              <a:ea typeface="+mj-ea"/>
            </a:endParaRPr>
          </a:p>
        </p:txBody>
      </p:sp>
      <p:sp>
        <p:nvSpPr>
          <p:cNvPr id="19" name="Freeform 5"/>
          <p:cNvSpPr/>
          <p:nvPr/>
        </p:nvSpPr>
        <p:spPr bwMode="auto">
          <a:xfrm rot="5400000">
            <a:off x="4295175" y="2676948"/>
            <a:ext cx="273241" cy="393829"/>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1" name="Freeform 82"/>
          <p:cNvSpPr>
            <a:spLocks noEditPoints="1" noChangeArrowheads="1"/>
          </p:cNvSpPr>
          <p:nvPr/>
        </p:nvSpPr>
        <p:spPr bwMode="auto">
          <a:xfrm>
            <a:off x="1809908" y="2542680"/>
            <a:ext cx="835137" cy="687282"/>
          </a:xfrm>
          <a:custGeom>
            <a:avLst/>
            <a:gdLst>
              <a:gd name="T0" fmla="*/ 137 w 315"/>
              <a:gd name="T1" fmla="*/ 293 h 299"/>
              <a:gd name="T2" fmla="*/ 251 w 315"/>
              <a:gd name="T3" fmla="*/ 295 h 299"/>
              <a:gd name="T4" fmla="*/ 315 w 315"/>
              <a:gd name="T5" fmla="*/ 242 h 299"/>
              <a:gd name="T6" fmla="*/ 306 w 315"/>
              <a:gd name="T7" fmla="*/ 137 h 299"/>
              <a:gd name="T8" fmla="*/ 315 w 315"/>
              <a:gd name="T9" fmla="*/ 32 h 299"/>
              <a:gd name="T10" fmla="*/ 179 w 315"/>
              <a:gd name="T11" fmla="*/ 0 h 299"/>
              <a:gd name="T12" fmla="*/ 36 w 315"/>
              <a:gd name="T13" fmla="*/ 0 h 299"/>
              <a:gd name="T14" fmla="*/ 8 w 315"/>
              <a:gd name="T15" fmla="*/ 219 h 299"/>
              <a:gd name="T16" fmla="*/ 36 w 315"/>
              <a:gd name="T17" fmla="*/ 225 h 299"/>
              <a:gd name="T18" fmla="*/ 52 w 315"/>
              <a:gd name="T19" fmla="*/ 98 h 299"/>
              <a:gd name="T20" fmla="*/ 28 w 315"/>
              <a:gd name="T21" fmla="*/ 156 h 299"/>
              <a:gd name="T22" fmla="*/ 12 w 315"/>
              <a:gd name="T23" fmla="*/ 122 h 299"/>
              <a:gd name="T24" fmla="*/ 39 w 315"/>
              <a:gd name="T25" fmla="*/ 198 h 299"/>
              <a:gd name="T26" fmla="*/ 133 w 315"/>
              <a:gd name="T27" fmla="*/ 123 h 299"/>
              <a:gd name="T28" fmla="*/ 168 w 315"/>
              <a:gd name="T29" fmla="*/ 249 h 299"/>
              <a:gd name="T30" fmla="*/ 116 w 315"/>
              <a:gd name="T31" fmla="*/ 246 h 299"/>
              <a:gd name="T32" fmla="*/ 150 w 315"/>
              <a:gd name="T33" fmla="*/ 95 h 299"/>
              <a:gd name="T34" fmla="*/ 122 w 315"/>
              <a:gd name="T35" fmla="*/ 154 h 299"/>
              <a:gd name="T36" fmla="*/ 62 w 315"/>
              <a:gd name="T37" fmla="*/ 164 h 299"/>
              <a:gd name="T38" fmla="*/ 115 w 315"/>
              <a:gd name="T39" fmla="*/ 99 h 299"/>
              <a:gd name="T40" fmla="*/ 103 w 315"/>
              <a:gd name="T41" fmla="*/ 244 h 299"/>
              <a:gd name="T42" fmla="*/ 85 w 315"/>
              <a:gd name="T43" fmla="*/ 168 h 299"/>
              <a:gd name="T44" fmla="*/ 72 w 315"/>
              <a:gd name="T45" fmla="*/ 109 h 299"/>
              <a:gd name="T46" fmla="*/ 59 w 315"/>
              <a:gd name="T47" fmla="*/ 243 h 299"/>
              <a:gd name="T48" fmla="*/ 84 w 315"/>
              <a:gd name="T49" fmla="*/ 287 h 299"/>
              <a:gd name="T50" fmla="*/ 102 w 315"/>
              <a:gd name="T51" fmla="*/ 287 h 299"/>
              <a:gd name="T52" fmla="*/ 131 w 315"/>
              <a:gd name="T53" fmla="*/ 289 h 299"/>
              <a:gd name="T54" fmla="*/ 147 w 315"/>
              <a:gd name="T55" fmla="*/ 209 h 299"/>
              <a:gd name="T56" fmla="*/ 170 w 315"/>
              <a:gd name="T57" fmla="*/ 198 h 299"/>
              <a:gd name="T58" fmla="*/ 190 w 315"/>
              <a:gd name="T59" fmla="*/ 129 h 299"/>
              <a:gd name="T60" fmla="*/ 225 w 315"/>
              <a:gd name="T61" fmla="*/ 162 h 299"/>
              <a:gd name="T62" fmla="*/ 237 w 315"/>
              <a:gd name="T63" fmla="*/ 51 h 299"/>
              <a:gd name="T64" fmla="*/ 205 w 315"/>
              <a:gd name="T65" fmla="*/ 148 h 299"/>
              <a:gd name="T66" fmla="*/ 220 w 315"/>
              <a:gd name="T67" fmla="*/ 62 h 299"/>
              <a:gd name="T68" fmla="*/ 190 w 315"/>
              <a:gd name="T69" fmla="*/ 233 h 299"/>
              <a:gd name="T70" fmla="*/ 176 w 315"/>
              <a:gd name="T71" fmla="*/ 116 h 299"/>
              <a:gd name="T72" fmla="*/ 187 w 315"/>
              <a:gd name="T73" fmla="*/ 283 h 299"/>
              <a:gd name="T74" fmla="*/ 218 w 315"/>
              <a:gd name="T75" fmla="*/ 280 h 299"/>
              <a:gd name="T76" fmla="*/ 243 w 315"/>
              <a:gd name="T77" fmla="*/ 169 h 299"/>
              <a:gd name="T78" fmla="*/ 242 w 315"/>
              <a:gd name="T79" fmla="*/ 111 h 299"/>
              <a:gd name="T80" fmla="*/ 247 w 315"/>
              <a:gd name="T81" fmla="*/ 257 h 299"/>
              <a:gd name="T82" fmla="*/ 279 w 315"/>
              <a:gd name="T83" fmla="*/ 127 h 299"/>
              <a:gd name="T84" fmla="*/ 266 w 315"/>
              <a:gd name="T85" fmla="*/ 221 h 299"/>
              <a:gd name="T86" fmla="*/ 287 w 315"/>
              <a:gd name="T87" fmla="*/ 255 h 299"/>
              <a:gd name="T88" fmla="*/ 287 w 315"/>
              <a:gd name="T89" fmla="*/ 280 h 299"/>
              <a:gd name="T90" fmla="*/ 290 w 315"/>
              <a:gd name="T91" fmla="*/ 27 h 299"/>
              <a:gd name="T92" fmla="*/ 287 w 315"/>
              <a:gd name="T93" fmla="*/ 113 h 299"/>
              <a:gd name="T94" fmla="*/ 264 w 315"/>
              <a:gd name="T95" fmla="*/ 24 h 299"/>
              <a:gd name="T96" fmla="*/ 240 w 315"/>
              <a:gd name="T97" fmla="*/ 32 h 299"/>
              <a:gd name="T98" fmla="*/ 208 w 315"/>
              <a:gd name="T99" fmla="*/ 26 h 299"/>
              <a:gd name="T100" fmla="*/ 181 w 315"/>
              <a:gd name="T101" fmla="*/ 27 h 299"/>
              <a:gd name="T102" fmla="*/ 172 w 315"/>
              <a:gd name="T103" fmla="*/ 69 h 299"/>
              <a:gd name="T104" fmla="*/ 147 w 315"/>
              <a:gd name="T105" fmla="*/ 4 h 299"/>
              <a:gd name="T106" fmla="*/ 134 w 315"/>
              <a:gd name="T107" fmla="*/ 18 h 299"/>
              <a:gd name="T108" fmla="*/ 119 w 315"/>
              <a:gd name="T109" fmla="*/ 59 h 299"/>
              <a:gd name="T110" fmla="*/ 114 w 315"/>
              <a:gd name="T111" fmla="*/ 40 h 299"/>
              <a:gd name="T112" fmla="*/ 86 w 315"/>
              <a:gd name="T113" fmla="*/ 111 h 299"/>
              <a:gd name="T114" fmla="*/ 81 w 315"/>
              <a:gd name="T115" fmla="*/ 14 h 299"/>
              <a:gd name="T116" fmla="*/ 53 w 315"/>
              <a:gd name="T117" fmla="*/ 31 h 299"/>
              <a:gd name="T118" fmla="*/ 32 w 315"/>
              <a:gd name="T119" fmla="*/ 42 h 299"/>
              <a:gd name="T120" fmla="*/ 4 w 315"/>
              <a:gd name="T121" fmla="*/ 67 h 299"/>
              <a:gd name="T122" fmla="*/ 12 w 315"/>
              <a:gd name="T123" fmla="*/ 283 h 299"/>
              <a:gd name="T124" fmla="*/ 31 w 315"/>
              <a:gd name="T125" fmla="*/ 279 h 2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5"/>
              <a:gd name="T190" fmla="*/ 0 h 299"/>
              <a:gd name="T191" fmla="*/ 315 w 315"/>
              <a:gd name="T192" fmla="*/ 299 h 2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5" h="299">
                <a:moveTo>
                  <a:pt x="46" y="287"/>
                </a:moveTo>
                <a:cubicBezTo>
                  <a:pt x="51" y="290"/>
                  <a:pt x="50" y="295"/>
                  <a:pt x="49" y="299"/>
                </a:cubicBezTo>
                <a:cubicBezTo>
                  <a:pt x="56" y="299"/>
                  <a:pt x="56" y="299"/>
                  <a:pt x="56" y="299"/>
                </a:cubicBezTo>
                <a:cubicBezTo>
                  <a:pt x="54" y="293"/>
                  <a:pt x="52" y="285"/>
                  <a:pt x="64" y="289"/>
                </a:cubicBezTo>
                <a:cubicBezTo>
                  <a:pt x="66" y="293"/>
                  <a:pt x="66" y="296"/>
                  <a:pt x="65" y="299"/>
                </a:cubicBezTo>
                <a:cubicBezTo>
                  <a:pt x="72" y="299"/>
                  <a:pt x="72" y="299"/>
                  <a:pt x="72" y="299"/>
                </a:cubicBezTo>
                <a:cubicBezTo>
                  <a:pt x="71" y="296"/>
                  <a:pt x="71" y="293"/>
                  <a:pt x="71" y="289"/>
                </a:cubicBezTo>
                <a:cubicBezTo>
                  <a:pt x="72" y="292"/>
                  <a:pt x="74" y="296"/>
                  <a:pt x="73" y="299"/>
                </a:cubicBezTo>
                <a:cubicBezTo>
                  <a:pt x="80" y="299"/>
                  <a:pt x="80" y="299"/>
                  <a:pt x="80" y="299"/>
                </a:cubicBezTo>
                <a:cubicBezTo>
                  <a:pt x="78" y="296"/>
                  <a:pt x="75" y="292"/>
                  <a:pt x="77" y="290"/>
                </a:cubicBezTo>
                <a:cubicBezTo>
                  <a:pt x="78" y="290"/>
                  <a:pt x="84" y="290"/>
                  <a:pt x="85" y="291"/>
                </a:cubicBezTo>
                <a:cubicBezTo>
                  <a:pt x="87" y="292"/>
                  <a:pt x="87" y="296"/>
                  <a:pt x="87" y="299"/>
                </a:cubicBezTo>
                <a:cubicBezTo>
                  <a:pt x="92" y="299"/>
                  <a:pt x="92" y="299"/>
                  <a:pt x="92" y="299"/>
                </a:cubicBezTo>
                <a:cubicBezTo>
                  <a:pt x="91" y="296"/>
                  <a:pt x="92" y="294"/>
                  <a:pt x="91" y="291"/>
                </a:cubicBezTo>
                <a:cubicBezTo>
                  <a:pt x="93" y="290"/>
                  <a:pt x="95" y="292"/>
                  <a:pt x="96" y="291"/>
                </a:cubicBezTo>
                <a:cubicBezTo>
                  <a:pt x="98" y="294"/>
                  <a:pt x="99" y="296"/>
                  <a:pt x="99" y="299"/>
                </a:cubicBezTo>
                <a:cubicBezTo>
                  <a:pt x="104" y="299"/>
                  <a:pt x="104" y="299"/>
                  <a:pt x="104" y="299"/>
                </a:cubicBezTo>
                <a:cubicBezTo>
                  <a:pt x="103" y="297"/>
                  <a:pt x="103" y="294"/>
                  <a:pt x="102" y="291"/>
                </a:cubicBezTo>
                <a:cubicBezTo>
                  <a:pt x="105" y="291"/>
                  <a:pt x="107" y="291"/>
                  <a:pt x="110" y="292"/>
                </a:cubicBezTo>
                <a:cubicBezTo>
                  <a:pt x="110" y="295"/>
                  <a:pt x="111" y="297"/>
                  <a:pt x="111" y="299"/>
                </a:cubicBezTo>
                <a:cubicBezTo>
                  <a:pt x="117" y="299"/>
                  <a:pt x="117" y="299"/>
                  <a:pt x="117" y="299"/>
                </a:cubicBezTo>
                <a:cubicBezTo>
                  <a:pt x="116" y="297"/>
                  <a:pt x="116" y="294"/>
                  <a:pt x="116" y="292"/>
                </a:cubicBezTo>
                <a:cubicBezTo>
                  <a:pt x="117" y="292"/>
                  <a:pt x="118" y="292"/>
                  <a:pt x="119" y="292"/>
                </a:cubicBezTo>
                <a:cubicBezTo>
                  <a:pt x="121" y="295"/>
                  <a:pt x="121" y="297"/>
                  <a:pt x="121" y="299"/>
                </a:cubicBezTo>
                <a:cubicBezTo>
                  <a:pt x="126" y="299"/>
                  <a:pt x="126" y="299"/>
                  <a:pt x="126" y="299"/>
                </a:cubicBezTo>
                <a:cubicBezTo>
                  <a:pt x="126" y="297"/>
                  <a:pt x="125" y="295"/>
                  <a:pt x="125" y="293"/>
                </a:cubicBezTo>
                <a:cubicBezTo>
                  <a:pt x="127" y="292"/>
                  <a:pt x="129" y="293"/>
                  <a:pt x="132" y="293"/>
                </a:cubicBezTo>
                <a:cubicBezTo>
                  <a:pt x="133" y="295"/>
                  <a:pt x="133" y="297"/>
                  <a:pt x="133" y="299"/>
                </a:cubicBezTo>
                <a:cubicBezTo>
                  <a:pt x="138" y="299"/>
                  <a:pt x="138" y="299"/>
                  <a:pt x="138" y="299"/>
                </a:cubicBezTo>
                <a:cubicBezTo>
                  <a:pt x="137" y="297"/>
                  <a:pt x="137" y="295"/>
                  <a:pt x="137" y="293"/>
                </a:cubicBezTo>
                <a:cubicBezTo>
                  <a:pt x="143" y="292"/>
                  <a:pt x="144" y="296"/>
                  <a:pt x="144" y="299"/>
                </a:cubicBezTo>
                <a:cubicBezTo>
                  <a:pt x="149" y="299"/>
                  <a:pt x="149" y="299"/>
                  <a:pt x="149" y="299"/>
                </a:cubicBezTo>
                <a:cubicBezTo>
                  <a:pt x="149" y="297"/>
                  <a:pt x="149" y="295"/>
                  <a:pt x="150" y="293"/>
                </a:cubicBezTo>
                <a:cubicBezTo>
                  <a:pt x="156" y="293"/>
                  <a:pt x="157" y="296"/>
                  <a:pt x="158" y="299"/>
                </a:cubicBezTo>
                <a:cubicBezTo>
                  <a:pt x="163" y="299"/>
                  <a:pt x="163" y="299"/>
                  <a:pt x="163" y="299"/>
                </a:cubicBezTo>
                <a:cubicBezTo>
                  <a:pt x="163" y="297"/>
                  <a:pt x="163" y="296"/>
                  <a:pt x="162" y="294"/>
                </a:cubicBezTo>
                <a:cubicBezTo>
                  <a:pt x="164" y="294"/>
                  <a:pt x="167" y="295"/>
                  <a:pt x="169" y="294"/>
                </a:cubicBezTo>
                <a:cubicBezTo>
                  <a:pt x="171" y="296"/>
                  <a:pt x="171" y="297"/>
                  <a:pt x="171" y="299"/>
                </a:cubicBezTo>
                <a:cubicBezTo>
                  <a:pt x="177" y="299"/>
                  <a:pt x="177" y="299"/>
                  <a:pt x="177" y="299"/>
                </a:cubicBezTo>
                <a:cubicBezTo>
                  <a:pt x="177" y="298"/>
                  <a:pt x="177" y="296"/>
                  <a:pt x="176" y="295"/>
                </a:cubicBezTo>
                <a:cubicBezTo>
                  <a:pt x="178" y="294"/>
                  <a:pt x="181" y="295"/>
                  <a:pt x="183" y="295"/>
                </a:cubicBezTo>
                <a:cubicBezTo>
                  <a:pt x="184" y="296"/>
                  <a:pt x="184" y="298"/>
                  <a:pt x="184" y="299"/>
                </a:cubicBezTo>
                <a:cubicBezTo>
                  <a:pt x="189" y="299"/>
                  <a:pt x="189" y="299"/>
                  <a:pt x="189" y="299"/>
                </a:cubicBezTo>
                <a:cubicBezTo>
                  <a:pt x="189" y="298"/>
                  <a:pt x="189" y="296"/>
                  <a:pt x="189" y="295"/>
                </a:cubicBezTo>
                <a:cubicBezTo>
                  <a:pt x="192" y="294"/>
                  <a:pt x="196" y="295"/>
                  <a:pt x="199" y="295"/>
                </a:cubicBezTo>
                <a:cubicBezTo>
                  <a:pt x="199" y="296"/>
                  <a:pt x="200" y="298"/>
                  <a:pt x="200" y="299"/>
                </a:cubicBezTo>
                <a:cubicBezTo>
                  <a:pt x="206" y="299"/>
                  <a:pt x="206" y="299"/>
                  <a:pt x="206" y="299"/>
                </a:cubicBezTo>
                <a:cubicBezTo>
                  <a:pt x="206" y="298"/>
                  <a:pt x="206" y="296"/>
                  <a:pt x="205" y="295"/>
                </a:cubicBezTo>
                <a:cubicBezTo>
                  <a:pt x="207" y="294"/>
                  <a:pt x="210" y="295"/>
                  <a:pt x="213" y="294"/>
                </a:cubicBezTo>
                <a:cubicBezTo>
                  <a:pt x="214" y="296"/>
                  <a:pt x="214" y="298"/>
                  <a:pt x="214" y="299"/>
                </a:cubicBezTo>
                <a:cubicBezTo>
                  <a:pt x="220" y="299"/>
                  <a:pt x="220" y="299"/>
                  <a:pt x="220" y="299"/>
                </a:cubicBezTo>
                <a:cubicBezTo>
                  <a:pt x="220" y="297"/>
                  <a:pt x="220" y="296"/>
                  <a:pt x="220" y="294"/>
                </a:cubicBezTo>
                <a:cubicBezTo>
                  <a:pt x="221" y="293"/>
                  <a:pt x="223" y="294"/>
                  <a:pt x="225" y="294"/>
                </a:cubicBezTo>
                <a:cubicBezTo>
                  <a:pt x="226" y="296"/>
                  <a:pt x="226" y="298"/>
                  <a:pt x="226" y="299"/>
                </a:cubicBezTo>
                <a:cubicBezTo>
                  <a:pt x="232" y="299"/>
                  <a:pt x="232" y="299"/>
                  <a:pt x="232" y="299"/>
                </a:cubicBezTo>
                <a:cubicBezTo>
                  <a:pt x="233" y="298"/>
                  <a:pt x="233" y="296"/>
                  <a:pt x="233" y="295"/>
                </a:cubicBezTo>
                <a:cubicBezTo>
                  <a:pt x="236" y="294"/>
                  <a:pt x="240" y="295"/>
                  <a:pt x="244" y="295"/>
                </a:cubicBezTo>
                <a:cubicBezTo>
                  <a:pt x="245" y="296"/>
                  <a:pt x="245" y="298"/>
                  <a:pt x="245" y="299"/>
                </a:cubicBezTo>
                <a:cubicBezTo>
                  <a:pt x="251" y="299"/>
                  <a:pt x="251" y="299"/>
                  <a:pt x="251" y="299"/>
                </a:cubicBezTo>
                <a:cubicBezTo>
                  <a:pt x="251" y="298"/>
                  <a:pt x="251" y="296"/>
                  <a:pt x="251" y="295"/>
                </a:cubicBezTo>
                <a:cubicBezTo>
                  <a:pt x="255" y="294"/>
                  <a:pt x="259" y="294"/>
                  <a:pt x="264" y="294"/>
                </a:cubicBezTo>
                <a:cubicBezTo>
                  <a:pt x="265" y="296"/>
                  <a:pt x="264" y="298"/>
                  <a:pt x="264" y="299"/>
                </a:cubicBezTo>
                <a:cubicBezTo>
                  <a:pt x="271" y="299"/>
                  <a:pt x="271" y="299"/>
                  <a:pt x="271" y="299"/>
                </a:cubicBezTo>
                <a:cubicBezTo>
                  <a:pt x="271" y="298"/>
                  <a:pt x="270" y="296"/>
                  <a:pt x="270" y="295"/>
                </a:cubicBezTo>
                <a:cubicBezTo>
                  <a:pt x="274" y="294"/>
                  <a:pt x="278" y="296"/>
                  <a:pt x="281" y="294"/>
                </a:cubicBezTo>
                <a:cubicBezTo>
                  <a:pt x="282" y="296"/>
                  <a:pt x="282" y="298"/>
                  <a:pt x="282" y="299"/>
                </a:cubicBezTo>
                <a:cubicBezTo>
                  <a:pt x="288" y="299"/>
                  <a:pt x="288" y="299"/>
                  <a:pt x="288" y="299"/>
                </a:cubicBezTo>
                <a:cubicBezTo>
                  <a:pt x="288" y="297"/>
                  <a:pt x="289" y="296"/>
                  <a:pt x="288" y="294"/>
                </a:cubicBezTo>
                <a:cubicBezTo>
                  <a:pt x="291" y="294"/>
                  <a:pt x="294" y="294"/>
                  <a:pt x="297" y="294"/>
                </a:cubicBezTo>
                <a:cubicBezTo>
                  <a:pt x="299" y="296"/>
                  <a:pt x="299" y="297"/>
                  <a:pt x="299" y="299"/>
                </a:cubicBezTo>
                <a:cubicBezTo>
                  <a:pt x="304" y="299"/>
                  <a:pt x="304" y="299"/>
                  <a:pt x="304" y="299"/>
                </a:cubicBezTo>
                <a:cubicBezTo>
                  <a:pt x="304" y="297"/>
                  <a:pt x="304" y="295"/>
                  <a:pt x="304" y="294"/>
                </a:cubicBezTo>
                <a:cubicBezTo>
                  <a:pt x="307" y="293"/>
                  <a:pt x="311" y="293"/>
                  <a:pt x="315" y="293"/>
                </a:cubicBezTo>
                <a:cubicBezTo>
                  <a:pt x="315" y="290"/>
                  <a:pt x="315" y="290"/>
                  <a:pt x="315" y="290"/>
                </a:cubicBezTo>
                <a:cubicBezTo>
                  <a:pt x="311" y="290"/>
                  <a:pt x="308" y="290"/>
                  <a:pt x="304" y="290"/>
                </a:cubicBezTo>
                <a:cubicBezTo>
                  <a:pt x="303" y="288"/>
                  <a:pt x="303" y="286"/>
                  <a:pt x="303" y="284"/>
                </a:cubicBezTo>
                <a:cubicBezTo>
                  <a:pt x="307" y="283"/>
                  <a:pt x="311" y="284"/>
                  <a:pt x="315" y="284"/>
                </a:cubicBezTo>
                <a:cubicBezTo>
                  <a:pt x="315" y="280"/>
                  <a:pt x="315" y="280"/>
                  <a:pt x="315" y="280"/>
                </a:cubicBezTo>
                <a:cubicBezTo>
                  <a:pt x="311" y="280"/>
                  <a:pt x="307" y="280"/>
                  <a:pt x="303" y="280"/>
                </a:cubicBezTo>
                <a:cubicBezTo>
                  <a:pt x="302" y="278"/>
                  <a:pt x="303" y="276"/>
                  <a:pt x="303" y="273"/>
                </a:cubicBezTo>
                <a:cubicBezTo>
                  <a:pt x="307" y="274"/>
                  <a:pt x="311" y="274"/>
                  <a:pt x="315" y="273"/>
                </a:cubicBezTo>
                <a:cubicBezTo>
                  <a:pt x="315" y="270"/>
                  <a:pt x="315" y="270"/>
                  <a:pt x="315" y="270"/>
                </a:cubicBezTo>
                <a:cubicBezTo>
                  <a:pt x="311" y="270"/>
                  <a:pt x="307" y="269"/>
                  <a:pt x="304" y="271"/>
                </a:cubicBezTo>
                <a:cubicBezTo>
                  <a:pt x="301" y="266"/>
                  <a:pt x="302" y="263"/>
                  <a:pt x="302" y="259"/>
                </a:cubicBezTo>
                <a:cubicBezTo>
                  <a:pt x="306" y="258"/>
                  <a:pt x="310" y="259"/>
                  <a:pt x="315" y="258"/>
                </a:cubicBezTo>
                <a:cubicBezTo>
                  <a:pt x="315" y="255"/>
                  <a:pt x="315" y="255"/>
                  <a:pt x="315" y="255"/>
                </a:cubicBezTo>
                <a:cubicBezTo>
                  <a:pt x="311" y="255"/>
                  <a:pt x="307" y="255"/>
                  <a:pt x="303" y="255"/>
                </a:cubicBezTo>
                <a:cubicBezTo>
                  <a:pt x="301" y="251"/>
                  <a:pt x="302" y="246"/>
                  <a:pt x="302" y="242"/>
                </a:cubicBezTo>
                <a:cubicBezTo>
                  <a:pt x="306" y="242"/>
                  <a:pt x="310" y="242"/>
                  <a:pt x="314" y="241"/>
                </a:cubicBezTo>
                <a:cubicBezTo>
                  <a:pt x="314" y="242"/>
                  <a:pt x="314" y="242"/>
                  <a:pt x="315" y="242"/>
                </a:cubicBezTo>
                <a:cubicBezTo>
                  <a:pt x="315" y="238"/>
                  <a:pt x="315" y="238"/>
                  <a:pt x="315" y="238"/>
                </a:cubicBezTo>
                <a:cubicBezTo>
                  <a:pt x="310" y="238"/>
                  <a:pt x="306" y="239"/>
                  <a:pt x="302" y="238"/>
                </a:cubicBezTo>
                <a:cubicBezTo>
                  <a:pt x="300" y="233"/>
                  <a:pt x="300" y="228"/>
                  <a:pt x="301" y="223"/>
                </a:cubicBezTo>
                <a:cubicBezTo>
                  <a:pt x="305" y="222"/>
                  <a:pt x="310" y="224"/>
                  <a:pt x="314" y="223"/>
                </a:cubicBezTo>
                <a:cubicBezTo>
                  <a:pt x="315" y="224"/>
                  <a:pt x="315" y="224"/>
                  <a:pt x="315" y="224"/>
                </a:cubicBezTo>
                <a:cubicBezTo>
                  <a:pt x="315" y="219"/>
                  <a:pt x="315" y="219"/>
                  <a:pt x="315" y="219"/>
                </a:cubicBezTo>
                <a:cubicBezTo>
                  <a:pt x="310" y="220"/>
                  <a:pt x="306" y="218"/>
                  <a:pt x="302" y="219"/>
                </a:cubicBezTo>
                <a:cubicBezTo>
                  <a:pt x="300" y="214"/>
                  <a:pt x="301" y="210"/>
                  <a:pt x="301" y="205"/>
                </a:cubicBezTo>
                <a:cubicBezTo>
                  <a:pt x="305" y="204"/>
                  <a:pt x="310" y="206"/>
                  <a:pt x="314" y="206"/>
                </a:cubicBezTo>
                <a:cubicBezTo>
                  <a:pt x="314" y="206"/>
                  <a:pt x="314" y="207"/>
                  <a:pt x="315" y="207"/>
                </a:cubicBezTo>
                <a:cubicBezTo>
                  <a:pt x="315" y="200"/>
                  <a:pt x="315" y="200"/>
                  <a:pt x="315" y="200"/>
                </a:cubicBezTo>
                <a:cubicBezTo>
                  <a:pt x="312" y="202"/>
                  <a:pt x="308" y="202"/>
                  <a:pt x="302" y="201"/>
                </a:cubicBezTo>
                <a:cubicBezTo>
                  <a:pt x="300" y="198"/>
                  <a:pt x="300" y="195"/>
                  <a:pt x="300" y="192"/>
                </a:cubicBezTo>
                <a:cubicBezTo>
                  <a:pt x="305" y="191"/>
                  <a:pt x="309" y="192"/>
                  <a:pt x="314" y="192"/>
                </a:cubicBezTo>
                <a:cubicBezTo>
                  <a:pt x="314" y="192"/>
                  <a:pt x="314" y="193"/>
                  <a:pt x="315" y="193"/>
                </a:cubicBezTo>
                <a:cubicBezTo>
                  <a:pt x="315" y="188"/>
                  <a:pt x="315" y="188"/>
                  <a:pt x="315" y="188"/>
                </a:cubicBezTo>
                <a:cubicBezTo>
                  <a:pt x="310" y="187"/>
                  <a:pt x="305" y="189"/>
                  <a:pt x="300" y="187"/>
                </a:cubicBezTo>
                <a:cubicBezTo>
                  <a:pt x="301" y="182"/>
                  <a:pt x="299" y="178"/>
                  <a:pt x="301" y="174"/>
                </a:cubicBezTo>
                <a:cubicBezTo>
                  <a:pt x="305" y="175"/>
                  <a:pt x="310" y="175"/>
                  <a:pt x="315" y="175"/>
                </a:cubicBezTo>
                <a:cubicBezTo>
                  <a:pt x="315" y="171"/>
                  <a:pt x="315" y="171"/>
                  <a:pt x="315" y="171"/>
                </a:cubicBezTo>
                <a:cubicBezTo>
                  <a:pt x="310" y="171"/>
                  <a:pt x="306" y="170"/>
                  <a:pt x="302" y="170"/>
                </a:cubicBezTo>
                <a:cubicBezTo>
                  <a:pt x="300" y="168"/>
                  <a:pt x="303" y="166"/>
                  <a:pt x="303" y="164"/>
                </a:cubicBezTo>
                <a:cubicBezTo>
                  <a:pt x="306" y="164"/>
                  <a:pt x="311" y="164"/>
                  <a:pt x="315" y="165"/>
                </a:cubicBezTo>
                <a:cubicBezTo>
                  <a:pt x="315" y="161"/>
                  <a:pt x="315" y="161"/>
                  <a:pt x="315" y="161"/>
                </a:cubicBezTo>
                <a:cubicBezTo>
                  <a:pt x="311" y="161"/>
                  <a:pt x="308" y="160"/>
                  <a:pt x="304" y="160"/>
                </a:cubicBezTo>
                <a:cubicBezTo>
                  <a:pt x="301" y="157"/>
                  <a:pt x="304" y="154"/>
                  <a:pt x="303" y="151"/>
                </a:cubicBezTo>
                <a:cubicBezTo>
                  <a:pt x="307" y="151"/>
                  <a:pt x="311" y="150"/>
                  <a:pt x="315" y="151"/>
                </a:cubicBezTo>
                <a:cubicBezTo>
                  <a:pt x="315" y="147"/>
                  <a:pt x="315" y="147"/>
                  <a:pt x="315" y="147"/>
                </a:cubicBezTo>
                <a:cubicBezTo>
                  <a:pt x="311" y="147"/>
                  <a:pt x="308" y="146"/>
                  <a:pt x="304" y="145"/>
                </a:cubicBezTo>
                <a:cubicBezTo>
                  <a:pt x="307" y="143"/>
                  <a:pt x="304" y="139"/>
                  <a:pt x="306" y="137"/>
                </a:cubicBezTo>
                <a:cubicBezTo>
                  <a:pt x="309" y="136"/>
                  <a:pt x="312" y="137"/>
                  <a:pt x="315" y="138"/>
                </a:cubicBezTo>
                <a:cubicBezTo>
                  <a:pt x="315" y="133"/>
                  <a:pt x="315" y="133"/>
                  <a:pt x="315" y="133"/>
                </a:cubicBezTo>
                <a:cubicBezTo>
                  <a:pt x="312" y="133"/>
                  <a:pt x="309" y="132"/>
                  <a:pt x="307" y="132"/>
                </a:cubicBezTo>
                <a:cubicBezTo>
                  <a:pt x="305" y="128"/>
                  <a:pt x="307" y="124"/>
                  <a:pt x="307" y="120"/>
                </a:cubicBezTo>
                <a:cubicBezTo>
                  <a:pt x="309" y="119"/>
                  <a:pt x="312" y="120"/>
                  <a:pt x="315" y="120"/>
                </a:cubicBezTo>
                <a:cubicBezTo>
                  <a:pt x="315" y="116"/>
                  <a:pt x="315" y="116"/>
                  <a:pt x="315" y="116"/>
                </a:cubicBezTo>
                <a:cubicBezTo>
                  <a:pt x="312" y="116"/>
                  <a:pt x="310" y="115"/>
                  <a:pt x="308" y="115"/>
                </a:cubicBezTo>
                <a:cubicBezTo>
                  <a:pt x="306" y="112"/>
                  <a:pt x="309" y="109"/>
                  <a:pt x="308" y="106"/>
                </a:cubicBezTo>
                <a:cubicBezTo>
                  <a:pt x="310" y="107"/>
                  <a:pt x="312" y="107"/>
                  <a:pt x="315" y="107"/>
                </a:cubicBezTo>
                <a:cubicBezTo>
                  <a:pt x="315" y="103"/>
                  <a:pt x="315" y="103"/>
                  <a:pt x="315" y="103"/>
                </a:cubicBezTo>
                <a:cubicBezTo>
                  <a:pt x="313" y="103"/>
                  <a:pt x="311" y="103"/>
                  <a:pt x="309" y="102"/>
                </a:cubicBezTo>
                <a:cubicBezTo>
                  <a:pt x="308" y="99"/>
                  <a:pt x="308" y="95"/>
                  <a:pt x="309" y="92"/>
                </a:cubicBezTo>
                <a:cubicBezTo>
                  <a:pt x="311" y="92"/>
                  <a:pt x="313" y="92"/>
                  <a:pt x="315" y="93"/>
                </a:cubicBezTo>
                <a:cubicBezTo>
                  <a:pt x="315" y="89"/>
                  <a:pt x="315" y="89"/>
                  <a:pt x="315" y="89"/>
                </a:cubicBezTo>
                <a:cubicBezTo>
                  <a:pt x="313" y="88"/>
                  <a:pt x="311" y="88"/>
                  <a:pt x="309" y="88"/>
                </a:cubicBezTo>
                <a:cubicBezTo>
                  <a:pt x="309" y="84"/>
                  <a:pt x="309" y="80"/>
                  <a:pt x="310" y="77"/>
                </a:cubicBezTo>
                <a:cubicBezTo>
                  <a:pt x="311" y="77"/>
                  <a:pt x="313" y="77"/>
                  <a:pt x="315" y="77"/>
                </a:cubicBezTo>
                <a:cubicBezTo>
                  <a:pt x="315" y="73"/>
                  <a:pt x="315" y="73"/>
                  <a:pt x="315" y="73"/>
                </a:cubicBezTo>
                <a:cubicBezTo>
                  <a:pt x="313" y="72"/>
                  <a:pt x="311" y="72"/>
                  <a:pt x="310" y="72"/>
                </a:cubicBezTo>
                <a:cubicBezTo>
                  <a:pt x="310" y="69"/>
                  <a:pt x="309" y="66"/>
                  <a:pt x="311" y="63"/>
                </a:cubicBezTo>
                <a:cubicBezTo>
                  <a:pt x="312" y="63"/>
                  <a:pt x="313" y="64"/>
                  <a:pt x="315" y="64"/>
                </a:cubicBezTo>
                <a:cubicBezTo>
                  <a:pt x="315" y="60"/>
                  <a:pt x="315" y="60"/>
                  <a:pt x="315" y="60"/>
                </a:cubicBezTo>
                <a:cubicBezTo>
                  <a:pt x="313" y="59"/>
                  <a:pt x="312" y="59"/>
                  <a:pt x="311" y="58"/>
                </a:cubicBezTo>
                <a:cubicBezTo>
                  <a:pt x="312" y="56"/>
                  <a:pt x="312" y="53"/>
                  <a:pt x="312" y="51"/>
                </a:cubicBezTo>
                <a:cubicBezTo>
                  <a:pt x="313" y="50"/>
                  <a:pt x="314" y="50"/>
                  <a:pt x="315" y="50"/>
                </a:cubicBezTo>
                <a:cubicBezTo>
                  <a:pt x="315" y="46"/>
                  <a:pt x="315" y="46"/>
                  <a:pt x="315" y="46"/>
                </a:cubicBezTo>
                <a:cubicBezTo>
                  <a:pt x="314" y="46"/>
                  <a:pt x="313" y="46"/>
                  <a:pt x="313" y="46"/>
                </a:cubicBezTo>
                <a:cubicBezTo>
                  <a:pt x="312" y="43"/>
                  <a:pt x="311" y="39"/>
                  <a:pt x="314" y="37"/>
                </a:cubicBezTo>
                <a:cubicBezTo>
                  <a:pt x="315" y="37"/>
                  <a:pt x="315" y="37"/>
                  <a:pt x="315" y="37"/>
                </a:cubicBezTo>
                <a:cubicBezTo>
                  <a:pt x="315" y="32"/>
                  <a:pt x="315" y="32"/>
                  <a:pt x="315" y="32"/>
                </a:cubicBezTo>
                <a:cubicBezTo>
                  <a:pt x="314" y="32"/>
                  <a:pt x="314" y="32"/>
                  <a:pt x="314" y="32"/>
                </a:cubicBezTo>
                <a:cubicBezTo>
                  <a:pt x="315" y="31"/>
                  <a:pt x="315" y="31"/>
                  <a:pt x="315" y="31"/>
                </a:cubicBezTo>
                <a:cubicBezTo>
                  <a:pt x="315" y="29"/>
                  <a:pt x="315" y="29"/>
                  <a:pt x="315" y="29"/>
                </a:cubicBezTo>
                <a:cubicBezTo>
                  <a:pt x="314" y="27"/>
                  <a:pt x="314" y="25"/>
                  <a:pt x="315" y="23"/>
                </a:cubicBezTo>
                <a:cubicBezTo>
                  <a:pt x="315" y="23"/>
                  <a:pt x="315" y="23"/>
                  <a:pt x="315" y="23"/>
                </a:cubicBezTo>
                <a:cubicBezTo>
                  <a:pt x="315" y="0"/>
                  <a:pt x="315" y="0"/>
                  <a:pt x="315" y="0"/>
                </a:cubicBezTo>
                <a:cubicBezTo>
                  <a:pt x="310" y="0"/>
                  <a:pt x="310" y="0"/>
                  <a:pt x="310" y="0"/>
                </a:cubicBezTo>
                <a:cubicBezTo>
                  <a:pt x="310" y="1"/>
                  <a:pt x="310" y="2"/>
                  <a:pt x="310" y="3"/>
                </a:cubicBezTo>
                <a:cubicBezTo>
                  <a:pt x="305" y="2"/>
                  <a:pt x="300" y="1"/>
                  <a:pt x="296" y="0"/>
                </a:cubicBezTo>
                <a:cubicBezTo>
                  <a:pt x="276" y="0"/>
                  <a:pt x="276" y="0"/>
                  <a:pt x="276" y="0"/>
                </a:cubicBezTo>
                <a:cubicBezTo>
                  <a:pt x="280" y="1"/>
                  <a:pt x="284" y="1"/>
                  <a:pt x="288" y="2"/>
                </a:cubicBezTo>
                <a:cubicBezTo>
                  <a:pt x="289" y="6"/>
                  <a:pt x="288" y="9"/>
                  <a:pt x="287" y="13"/>
                </a:cubicBezTo>
                <a:cubicBezTo>
                  <a:pt x="282" y="12"/>
                  <a:pt x="277" y="11"/>
                  <a:pt x="272" y="9"/>
                </a:cubicBezTo>
                <a:cubicBezTo>
                  <a:pt x="273" y="6"/>
                  <a:pt x="271" y="3"/>
                  <a:pt x="273" y="0"/>
                </a:cubicBezTo>
                <a:cubicBezTo>
                  <a:pt x="267" y="0"/>
                  <a:pt x="267" y="0"/>
                  <a:pt x="267" y="0"/>
                </a:cubicBezTo>
                <a:cubicBezTo>
                  <a:pt x="267" y="3"/>
                  <a:pt x="267" y="6"/>
                  <a:pt x="266" y="8"/>
                </a:cubicBezTo>
                <a:cubicBezTo>
                  <a:pt x="261" y="9"/>
                  <a:pt x="255" y="6"/>
                  <a:pt x="250" y="6"/>
                </a:cubicBezTo>
                <a:cubicBezTo>
                  <a:pt x="249" y="4"/>
                  <a:pt x="250" y="2"/>
                  <a:pt x="251" y="0"/>
                </a:cubicBezTo>
                <a:cubicBezTo>
                  <a:pt x="245" y="0"/>
                  <a:pt x="245" y="0"/>
                  <a:pt x="245" y="0"/>
                </a:cubicBezTo>
                <a:cubicBezTo>
                  <a:pt x="244" y="1"/>
                  <a:pt x="244" y="3"/>
                  <a:pt x="244" y="4"/>
                </a:cubicBezTo>
                <a:cubicBezTo>
                  <a:pt x="241" y="5"/>
                  <a:pt x="238" y="4"/>
                  <a:pt x="235" y="3"/>
                </a:cubicBezTo>
                <a:cubicBezTo>
                  <a:pt x="235" y="2"/>
                  <a:pt x="236" y="1"/>
                  <a:pt x="236" y="0"/>
                </a:cubicBezTo>
                <a:cubicBezTo>
                  <a:pt x="230" y="0"/>
                  <a:pt x="230" y="0"/>
                  <a:pt x="230" y="0"/>
                </a:cubicBezTo>
                <a:cubicBezTo>
                  <a:pt x="230" y="1"/>
                  <a:pt x="230" y="1"/>
                  <a:pt x="230" y="2"/>
                </a:cubicBezTo>
                <a:cubicBezTo>
                  <a:pt x="227" y="2"/>
                  <a:pt x="223" y="1"/>
                  <a:pt x="219" y="0"/>
                </a:cubicBezTo>
                <a:cubicBezTo>
                  <a:pt x="192" y="0"/>
                  <a:pt x="192" y="0"/>
                  <a:pt x="192" y="0"/>
                </a:cubicBezTo>
                <a:cubicBezTo>
                  <a:pt x="193" y="2"/>
                  <a:pt x="193" y="6"/>
                  <a:pt x="192" y="8"/>
                </a:cubicBezTo>
                <a:cubicBezTo>
                  <a:pt x="190" y="10"/>
                  <a:pt x="187" y="8"/>
                  <a:pt x="185" y="7"/>
                </a:cubicBezTo>
                <a:cubicBezTo>
                  <a:pt x="183" y="5"/>
                  <a:pt x="184" y="2"/>
                  <a:pt x="184" y="0"/>
                </a:cubicBezTo>
                <a:cubicBezTo>
                  <a:pt x="179" y="0"/>
                  <a:pt x="179" y="0"/>
                  <a:pt x="179" y="0"/>
                </a:cubicBezTo>
                <a:cubicBezTo>
                  <a:pt x="178" y="2"/>
                  <a:pt x="178" y="4"/>
                  <a:pt x="179" y="5"/>
                </a:cubicBezTo>
                <a:cubicBezTo>
                  <a:pt x="176" y="6"/>
                  <a:pt x="173" y="5"/>
                  <a:pt x="170" y="4"/>
                </a:cubicBezTo>
                <a:cubicBezTo>
                  <a:pt x="169" y="3"/>
                  <a:pt x="169" y="1"/>
                  <a:pt x="169" y="0"/>
                </a:cubicBezTo>
                <a:cubicBezTo>
                  <a:pt x="163" y="0"/>
                  <a:pt x="163" y="0"/>
                  <a:pt x="163" y="0"/>
                </a:cubicBezTo>
                <a:cubicBezTo>
                  <a:pt x="163" y="1"/>
                  <a:pt x="163" y="2"/>
                  <a:pt x="163" y="3"/>
                </a:cubicBezTo>
                <a:cubicBezTo>
                  <a:pt x="158" y="2"/>
                  <a:pt x="154" y="1"/>
                  <a:pt x="150" y="0"/>
                </a:cubicBezTo>
                <a:cubicBezTo>
                  <a:pt x="129" y="0"/>
                  <a:pt x="129" y="0"/>
                  <a:pt x="129" y="0"/>
                </a:cubicBezTo>
                <a:cubicBezTo>
                  <a:pt x="129" y="4"/>
                  <a:pt x="129" y="9"/>
                  <a:pt x="129" y="13"/>
                </a:cubicBezTo>
                <a:cubicBezTo>
                  <a:pt x="126" y="12"/>
                  <a:pt x="123" y="12"/>
                  <a:pt x="119" y="11"/>
                </a:cubicBezTo>
                <a:cubicBezTo>
                  <a:pt x="118" y="7"/>
                  <a:pt x="119" y="4"/>
                  <a:pt x="119" y="0"/>
                </a:cubicBezTo>
                <a:cubicBezTo>
                  <a:pt x="114" y="0"/>
                  <a:pt x="114" y="0"/>
                  <a:pt x="114" y="0"/>
                </a:cubicBezTo>
                <a:cubicBezTo>
                  <a:pt x="114" y="3"/>
                  <a:pt x="114" y="7"/>
                  <a:pt x="113" y="10"/>
                </a:cubicBezTo>
                <a:cubicBezTo>
                  <a:pt x="108" y="9"/>
                  <a:pt x="103" y="8"/>
                  <a:pt x="98" y="6"/>
                </a:cubicBezTo>
                <a:cubicBezTo>
                  <a:pt x="98" y="4"/>
                  <a:pt x="98" y="2"/>
                  <a:pt x="98" y="0"/>
                </a:cubicBezTo>
                <a:cubicBezTo>
                  <a:pt x="93" y="0"/>
                  <a:pt x="93" y="0"/>
                  <a:pt x="93" y="0"/>
                </a:cubicBezTo>
                <a:cubicBezTo>
                  <a:pt x="93" y="2"/>
                  <a:pt x="93" y="3"/>
                  <a:pt x="93" y="5"/>
                </a:cubicBezTo>
                <a:cubicBezTo>
                  <a:pt x="91" y="5"/>
                  <a:pt x="89" y="4"/>
                  <a:pt x="87" y="3"/>
                </a:cubicBezTo>
                <a:cubicBezTo>
                  <a:pt x="87" y="2"/>
                  <a:pt x="88" y="1"/>
                  <a:pt x="88" y="0"/>
                </a:cubicBezTo>
                <a:cubicBezTo>
                  <a:pt x="82" y="0"/>
                  <a:pt x="82" y="0"/>
                  <a:pt x="82" y="0"/>
                </a:cubicBezTo>
                <a:cubicBezTo>
                  <a:pt x="82" y="1"/>
                  <a:pt x="82" y="1"/>
                  <a:pt x="82" y="2"/>
                </a:cubicBezTo>
                <a:cubicBezTo>
                  <a:pt x="79" y="3"/>
                  <a:pt x="75" y="1"/>
                  <a:pt x="72" y="0"/>
                </a:cubicBezTo>
                <a:cubicBezTo>
                  <a:pt x="59" y="0"/>
                  <a:pt x="59" y="0"/>
                  <a:pt x="59" y="0"/>
                </a:cubicBezTo>
                <a:cubicBezTo>
                  <a:pt x="60" y="3"/>
                  <a:pt x="58" y="5"/>
                  <a:pt x="60" y="8"/>
                </a:cubicBezTo>
                <a:cubicBezTo>
                  <a:pt x="57" y="9"/>
                  <a:pt x="55" y="7"/>
                  <a:pt x="52" y="7"/>
                </a:cubicBezTo>
                <a:cubicBezTo>
                  <a:pt x="51" y="4"/>
                  <a:pt x="51" y="2"/>
                  <a:pt x="51" y="0"/>
                </a:cubicBezTo>
                <a:cubicBezTo>
                  <a:pt x="46" y="0"/>
                  <a:pt x="46" y="0"/>
                  <a:pt x="46" y="0"/>
                </a:cubicBezTo>
                <a:cubicBezTo>
                  <a:pt x="46" y="2"/>
                  <a:pt x="45" y="4"/>
                  <a:pt x="45" y="5"/>
                </a:cubicBezTo>
                <a:cubicBezTo>
                  <a:pt x="44" y="5"/>
                  <a:pt x="43" y="5"/>
                  <a:pt x="42" y="5"/>
                </a:cubicBezTo>
                <a:cubicBezTo>
                  <a:pt x="42" y="3"/>
                  <a:pt x="41" y="2"/>
                  <a:pt x="41" y="0"/>
                </a:cubicBezTo>
                <a:cubicBezTo>
                  <a:pt x="36" y="0"/>
                  <a:pt x="36" y="0"/>
                  <a:pt x="36" y="0"/>
                </a:cubicBezTo>
                <a:cubicBezTo>
                  <a:pt x="36" y="1"/>
                  <a:pt x="36" y="2"/>
                  <a:pt x="36" y="3"/>
                </a:cubicBezTo>
                <a:cubicBezTo>
                  <a:pt x="34" y="4"/>
                  <a:pt x="31" y="2"/>
                  <a:pt x="28" y="2"/>
                </a:cubicBezTo>
                <a:cubicBezTo>
                  <a:pt x="28" y="1"/>
                  <a:pt x="27" y="1"/>
                  <a:pt x="27" y="0"/>
                </a:cubicBezTo>
                <a:cubicBezTo>
                  <a:pt x="7" y="0"/>
                  <a:pt x="7" y="0"/>
                  <a:pt x="7" y="0"/>
                </a:cubicBezTo>
                <a:cubicBezTo>
                  <a:pt x="8" y="0"/>
                  <a:pt x="9" y="1"/>
                  <a:pt x="10" y="1"/>
                </a:cubicBezTo>
                <a:cubicBezTo>
                  <a:pt x="9" y="7"/>
                  <a:pt x="10" y="12"/>
                  <a:pt x="10" y="18"/>
                </a:cubicBezTo>
                <a:cubicBezTo>
                  <a:pt x="7" y="18"/>
                  <a:pt x="6" y="18"/>
                  <a:pt x="4" y="17"/>
                </a:cubicBezTo>
                <a:cubicBezTo>
                  <a:pt x="4" y="20"/>
                  <a:pt x="4" y="20"/>
                  <a:pt x="4" y="20"/>
                </a:cubicBezTo>
                <a:cubicBezTo>
                  <a:pt x="6" y="21"/>
                  <a:pt x="8" y="22"/>
                  <a:pt x="10" y="22"/>
                </a:cubicBezTo>
                <a:cubicBezTo>
                  <a:pt x="11" y="25"/>
                  <a:pt x="12" y="30"/>
                  <a:pt x="11" y="32"/>
                </a:cubicBezTo>
                <a:cubicBezTo>
                  <a:pt x="8" y="32"/>
                  <a:pt x="6" y="31"/>
                  <a:pt x="4" y="31"/>
                </a:cubicBezTo>
                <a:cubicBezTo>
                  <a:pt x="4" y="34"/>
                  <a:pt x="4" y="34"/>
                  <a:pt x="4" y="34"/>
                </a:cubicBezTo>
                <a:cubicBezTo>
                  <a:pt x="6" y="34"/>
                  <a:pt x="8" y="35"/>
                  <a:pt x="10" y="35"/>
                </a:cubicBezTo>
                <a:cubicBezTo>
                  <a:pt x="13" y="39"/>
                  <a:pt x="12" y="42"/>
                  <a:pt x="12" y="46"/>
                </a:cubicBezTo>
                <a:cubicBezTo>
                  <a:pt x="9" y="46"/>
                  <a:pt x="7" y="45"/>
                  <a:pt x="4" y="44"/>
                </a:cubicBezTo>
                <a:cubicBezTo>
                  <a:pt x="4" y="48"/>
                  <a:pt x="4" y="48"/>
                  <a:pt x="4" y="48"/>
                </a:cubicBezTo>
                <a:cubicBezTo>
                  <a:pt x="16" y="47"/>
                  <a:pt x="13" y="59"/>
                  <a:pt x="13" y="64"/>
                </a:cubicBezTo>
                <a:cubicBezTo>
                  <a:pt x="10" y="64"/>
                  <a:pt x="7" y="63"/>
                  <a:pt x="4" y="62"/>
                </a:cubicBezTo>
                <a:cubicBezTo>
                  <a:pt x="4" y="104"/>
                  <a:pt x="4" y="104"/>
                  <a:pt x="4" y="104"/>
                </a:cubicBezTo>
                <a:cubicBezTo>
                  <a:pt x="5" y="108"/>
                  <a:pt x="6" y="112"/>
                  <a:pt x="6" y="116"/>
                </a:cubicBezTo>
                <a:cubicBezTo>
                  <a:pt x="5" y="115"/>
                  <a:pt x="4" y="115"/>
                  <a:pt x="4" y="115"/>
                </a:cubicBezTo>
                <a:cubicBezTo>
                  <a:pt x="4" y="119"/>
                  <a:pt x="4" y="119"/>
                  <a:pt x="4" y="119"/>
                </a:cubicBezTo>
                <a:cubicBezTo>
                  <a:pt x="10" y="120"/>
                  <a:pt x="9" y="129"/>
                  <a:pt x="8" y="133"/>
                </a:cubicBezTo>
                <a:cubicBezTo>
                  <a:pt x="5" y="132"/>
                  <a:pt x="4" y="130"/>
                  <a:pt x="4" y="128"/>
                </a:cubicBezTo>
                <a:cubicBezTo>
                  <a:pt x="4" y="173"/>
                  <a:pt x="4" y="173"/>
                  <a:pt x="4" y="173"/>
                </a:cubicBezTo>
                <a:cubicBezTo>
                  <a:pt x="5" y="176"/>
                  <a:pt x="4" y="179"/>
                  <a:pt x="5" y="184"/>
                </a:cubicBezTo>
                <a:cubicBezTo>
                  <a:pt x="6" y="188"/>
                  <a:pt x="7" y="191"/>
                  <a:pt x="4" y="192"/>
                </a:cubicBezTo>
                <a:cubicBezTo>
                  <a:pt x="4" y="196"/>
                  <a:pt x="4" y="196"/>
                  <a:pt x="4" y="196"/>
                </a:cubicBezTo>
                <a:cubicBezTo>
                  <a:pt x="5" y="196"/>
                  <a:pt x="5" y="196"/>
                  <a:pt x="6" y="195"/>
                </a:cubicBezTo>
                <a:cubicBezTo>
                  <a:pt x="8" y="203"/>
                  <a:pt x="7" y="211"/>
                  <a:pt x="8" y="219"/>
                </a:cubicBezTo>
                <a:cubicBezTo>
                  <a:pt x="7" y="219"/>
                  <a:pt x="6" y="219"/>
                  <a:pt x="4" y="219"/>
                </a:cubicBezTo>
                <a:cubicBezTo>
                  <a:pt x="4" y="221"/>
                  <a:pt x="4" y="221"/>
                  <a:pt x="4" y="221"/>
                </a:cubicBezTo>
                <a:cubicBezTo>
                  <a:pt x="13" y="223"/>
                  <a:pt x="8" y="231"/>
                  <a:pt x="10" y="235"/>
                </a:cubicBezTo>
                <a:cubicBezTo>
                  <a:pt x="9" y="236"/>
                  <a:pt x="7" y="236"/>
                  <a:pt x="6" y="236"/>
                </a:cubicBezTo>
                <a:cubicBezTo>
                  <a:pt x="5" y="233"/>
                  <a:pt x="4" y="230"/>
                  <a:pt x="4" y="228"/>
                </a:cubicBezTo>
                <a:cubicBezTo>
                  <a:pt x="4" y="267"/>
                  <a:pt x="4" y="267"/>
                  <a:pt x="4" y="267"/>
                </a:cubicBezTo>
                <a:cubicBezTo>
                  <a:pt x="4" y="269"/>
                  <a:pt x="5" y="271"/>
                  <a:pt x="5" y="273"/>
                </a:cubicBezTo>
                <a:cubicBezTo>
                  <a:pt x="4" y="273"/>
                  <a:pt x="4" y="273"/>
                  <a:pt x="4" y="273"/>
                </a:cubicBezTo>
                <a:cubicBezTo>
                  <a:pt x="4" y="277"/>
                  <a:pt x="4" y="277"/>
                  <a:pt x="4" y="277"/>
                </a:cubicBezTo>
                <a:cubicBezTo>
                  <a:pt x="6" y="278"/>
                  <a:pt x="7" y="281"/>
                  <a:pt x="5" y="283"/>
                </a:cubicBezTo>
                <a:cubicBezTo>
                  <a:pt x="5" y="283"/>
                  <a:pt x="4" y="283"/>
                  <a:pt x="4" y="283"/>
                </a:cubicBezTo>
                <a:cubicBezTo>
                  <a:pt x="4" y="286"/>
                  <a:pt x="4" y="286"/>
                  <a:pt x="4" y="286"/>
                </a:cubicBezTo>
                <a:cubicBezTo>
                  <a:pt x="5" y="286"/>
                  <a:pt x="5" y="286"/>
                  <a:pt x="6" y="286"/>
                </a:cubicBezTo>
                <a:cubicBezTo>
                  <a:pt x="7" y="290"/>
                  <a:pt x="8" y="294"/>
                  <a:pt x="8" y="297"/>
                </a:cubicBezTo>
                <a:cubicBezTo>
                  <a:pt x="6" y="298"/>
                  <a:pt x="5" y="298"/>
                  <a:pt x="4" y="298"/>
                </a:cubicBezTo>
                <a:cubicBezTo>
                  <a:pt x="4" y="299"/>
                  <a:pt x="4" y="299"/>
                  <a:pt x="4" y="299"/>
                </a:cubicBezTo>
                <a:cubicBezTo>
                  <a:pt x="38" y="299"/>
                  <a:pt x="38" y="299"/>
                  <a:pt x="38" y="299"/>
                </a:cubicBezTo>
                <a:cubicBezTo>
                  <a:pt x="37" y="299"/>
                  <a:pt x="36" y="299"/>
                  <a:pt x="35" y="299"/>
                </a:cubicBezTo>
                <a:cubicBezTo>
                  <a:pt x="33" y="295"/>
                  <a:pt x="33" y="292"/>
                  <a:pt x="34" y="288"/>
                </a:cubicBezTo>
                <a:cubicBezTo>
                  <a:pt x="35" y="287"/>
                  <a:pt x="37" y="288"/>
                  <a:pt x="39" y="288"/>
                </a:cubicBezTo>
                <a:cubicBezTo>
                  <a:pt x="41" y="291"/>
                  <a:pt x="39" y="295"/>
                  <a:pt x="41" y="298"/>
                </a:cubicBezTo>
                <a:cubicBezTo>
                  <a:pt x="41" y="299"/>
                  <a:pt x="40" y="299"/>
                  <a:pt x="39" y="299"/>
                </a:cubicBezTo>
                <a:cubicBezTo>
                  <a:pt x="48" y="299"/>
                  <a:pt x="48" y="299"/>
                  <a:pt x="48" y="299"/>
                </a:cubicBezTo>
                <a:cubicBezTo>
                  <a:pt x="45" y="296"/>
                  <a:pt x="45" y="291"/>
                  <a:pt x="46" y="287"/>
                </a:cubicBezTo>
                <a:close/>
                <a:moveTo>
                  <a:pt x="47" y="225"/>
                </a:moveTo>
                <a:cubicBezTo>
                  <a:pt x="51" y="224"/>
                  <a:pt x="54" y="225"/>
                  <a:pt x="57" y="225"/>
                </a:cubicBezTo>
                <a:cubicBezTo>
                  <a:pt x="60" y="230"/>
                  <a:pt x="58" y="235"/>
                  <a:pt x="59" y="240"/>
                </a:cubicBezTo>
                <a:cubicBezTo>
                  <a:pt x="56" y="241"/>
                  <a:pt x="53" y="238"/>
                  <a:pt x="50" y="240"/>
                </a:cubicBezTo>
                <a:cubicBezTo>
                  <a:pt x="49" y="235"/>
                  <a:pt x="48" y="230"/>
                  <a:pt x="47" y="225"/>
                </a:cubicBezTo>
                <a:close/>
                <a:moveTo>
                  <a:pt x="36" y="225"/>
                </a:moveTo>
                <a:cubicBezTo>
                  <a:pt x="37" y="223"/>
                  <a:pt x="40" y="225"/>
                  <a:pt x="42" y="224"/>
                </a:cubicBezTo>
                <a:cubicBezTo>
                  <a:pt x="43" y="229"/>
                  <a:pt x="43" y="234"/>
                  <a:pt x="44" y="239"/>
                </a:cubicBezTo>
                <a:cubicBezTo>
                  <a:pt x="42" y="238"/>
                  <a:pt x="39" y="239"/>
                  <a:pt x="37" y="238"/>
                </a:cubicBezTo>
                <a:cubicBezTo>
                  <a:pt x="38" y="234"/>
                  <a:pt x="36" y="229"/>
                  <a:pt x="36" y="225"/>
                </a:cubicBezTo>
                <a:close/>
                <a:moveTo>
                  <a:pt x="12" y="196"/>
                </a:moveTo>
                <a:cubicBezTo>
                  <a:pt x="13" y="195"/>
                  <a:pt x="14" y="197"/>
                  <a:pt x="15" y="196"/>
                </a:cubicBezTo>
                <a:cubicBezTo>
                  <a:pt x="17" y="204"/>
                  <a:pt x="18" y="212"/>
                  <a:pt x="17" y="220"/>
                </a:cubicBezTo>
                <a:cubicBezTo>
                  <a:pt x="11" y="219"/>
                  <a:pt x="15" y="215"/>
                  <a:pt x="12" y="212"/>
                </a:cubicBezTo>
                <a:cubicBezTo>
                  <a:pt x="14" y="207"/>
                  <a:pt x="12" y="202"/>
                  <a:pt x="12" y="196"/>
                </a:cubicBezTo>
                <a:close/>
                <a:moveTo>
                  <a:pt x="32" y="101"/>
                </a:moveTo>
                <a:cubicBezTo>
                  <a:pt x="29" y="102"/>
                  <a:pt x="25" y="100"/>
                  <a:pt x="22" y="100"/>
                </a:cubicBezTo>
                <a:cubicBezTo>
                  <a:pt x="20" y="95"/>
                  <a:pt x="21" y="90"/>
                  <a:pt x="20" y="85"/>
                </a:cubicBezTo>
                <a:cubicBezTo>
                  <a:pt x="23" y="84"/>
                  <a:pt x="27" y="87"/>
                  <a:pt x="30" y="86"/>
                </a:cubicBezTo>
                <a:cubicBezTo>
                  <a:pt x="33" y="91"/>
                  <a:pt x="31" y="96"/>
                  <a:pt x="32" y="101"/>
                </a:cubicBezTo>
                <a:close/>
                <a:moveTo>
                  <a:pt x="33" y="121"/>
                </a:moveTo>
                <a:cubicBezTo>
                  <a:pt x="30" y="122"/>
                  <a:pt x="26" y="121"/>
                  <a:pt x="23" y="119"/>
                </a:cubicBezTo>
                <a:cubicBezTo>
                  <a:pt x="24" y="114"/>
                  <a:pt x="22" y="109"/>
                  <a:pt x="22" y="104"/>
                </a:cubicBezTo>
                <a:cubicBezTo>
                  <a:pt x="25" y="104"/>
                  <a:pt x="29" y="105"/>
                  <a:pt x="32" y="106"/>
                </a:cubicBezTo>
                <a:cubicBezTo>
                  <a:pt x="34" y="111"/>
                  <a:pt x="33" y="116"/>
                  <a:pt x="33" y="121"/>
                </a:cubicBezTo>
                <a:close/>
                <a:moveTo>
                  <a:pt x="49" y="139"/>
                </a:moveTo>
                <a:cubicBezTo>
                  <a:pt x="46" y="139"/>
                  <a:pt x="43" y="139"/>
                  <a:pt x="40" y="137"/>
                </a:cubicBezTo>
                <a:cubicBezTo>
                  <a:pt x="41" y="134"/>
                  <a:pt x="39" y="131"/>
                  <a:pt x="40" y="127"/>
                </a:cubicBezTo>
                <a:cubicBezTo>
                  <a:pt x="43" y="127"/>
                  <a:pt x="46" y="127"/>
                  <a:pt x="49" y="129"/>
                </a:cubicBezTo>
                <a:cubicBezTo>
                  <a:pt x="49" y="133"/>
                  <a:pt x="51" y="136"/>
                  <a:pt x="49" y="139"/>
                </a:cubicBezTo>
                <a:close/>
                <a:moveTo>
                  <a:pt x="53" y="174"/>
                </a:moveTo>
                <a:cubicBezTo>
                  <a:pt x="49" y="175"/>
                  <a:pt x="45" y="173"/>
                  <a:pt x="42" y="173"/>
                </a:cubicBezTo>
                <a:cubicBezTo>
                  <a:pt x="40" y="170"/>
                  <a:pt x="41" y="166"/>
                  <a:pt x="41" y="162"/>
                </a:cubicBezTo>
                <a:cubicBezTo>
                  <a:pt x="45" y="162"/>
                  <a:pt x="48" y="162"/>
                  <a:pt x="52" y="164"/>
                </a:cubicBezTo>
                <a:cubicBezTo>
                  <a:pt x="51" y="167"/>
                  <a:pt x="53" y="171"/>
                  <a:pt x="53" y="174"/>
                </a:cubicBezTo>
                <a:close/>
                <a:moveTo>
                  <a:pt x="52" y="98"/>
                </a:moveTo>
                <a:cubicBezTo>
                  <a:pt x="51" y="96"/>
                  <a:pt x="50" y="93"/>
                  <a:pt x="51" y="91"/>
                </a:cubicBezTo>
                <a:cubicBezTo>
                  <a:pt x="52" y="93"/>
                  <a:pt x="53" y="96"/>
                  <a:pt x="52" y="98"/>
                </a:cubicBezTo>
                <a:close/>
                <a:moveTo>
                  <a:pt x="52" y="159"/>
                </a:moveTo>
                <a:cubicBezTo>
                  <a:pt x="48" y="159"/>
                  <a:pt x="45" y="158"/>
                  <a:pt x="41" y="158"/>
                </a:cubicBezTo>
                <a:cubicBezTo>
                  <a:pt x="39" y="153"/>
                  <a:pt x="40" y="147"/>
                  <a:pt x="41" y="142"/>
                </a:cubicBezTo>
                <a:cubicBezTo>
                  <a:pt x="44" y="142"/>
                  <a:pt x="47" y="143"/>
                  <a:pt x="49" y="143"/>
                </a:cubicBezTo>
                <a:cubicBezTo>
                  <a:pt x="53" y="148"/>
                  <a:pt x="51" y="154"/>
                  <a:pt x="52" y="159"/>
                </a:cubicBezTo>
                <a:close/>
                <a:moveTo>
                  <a:pt x="48" y="125"/>
                </a:moveTo>
                <a:cubicBezTo>
                  <a:pt x="45" y="123"/>
                  <a:pt x="42" y="123"/>
                  <a:pt x="39" y="123"/>
                </a:cubicBezTo>
                <a:cubicBezTo>
                  <a:pt x="38" y="118"/>
                  <a:pt x="39" y="112"/>
                  <a:pt x="38" y="107"/>
                </a:cubicBezTo>
                <a:cubicBezTo>
                  <a:pt x="52" y="104"/>
                  <a:pt x="48" y="119"/>
                  <a:pt x="48" y="125"/>
                </a:cubicBezTo>
                <a:close/>
                <a:moveTo>
                  <a:pt x="38" y="102"/>
                </a:moveTo>
                <a:cubicBezTo>
                  <a:pt x="36" y="97"/>
                  <a:pt x="37" y="93"/>
                  <a:pt x="36" y="88"/>
                </a:cubicBezTo>
                <a:cubicBezTo>
                  <a:pt x="48" y="88"/>
                  <a:pt x="45" y="98"/>
                  <a:pt x="46" y="103"/>
                </a:cubicBezTo>
                <a:cubicBezTo>
                  <a:pt x="43" y="104"/>
                  <a:pt x="40" y="102"/>
                  <a:pt x="38" y="102"/>
                </a:cubicBezTo>
                <a:close/>
                <a:moveTo>
                  <a:pt x="43" y="85"/>
                </a:moveTo>
                <a:cubicBezTo>
                  <a:pt x="41" y="85"/>
                  <a:pt x="40" y="85"/>
                  <a:pt x="38" y="84"/>
                </a:cubicBezTo>
                <a:cubicBezTo>
                  <a:pt x="36" y="81"/>
                  <a:pt x="38" y="78"/>
                  <a:pt x="36" y="75"/>
                </a:cubicBezTo>
                <a:cubicBezTo>
                  <a:pt x="45" y="72"/>
                  <a:pt x="44" y="81"/>
                  <a:pt x="43" y="85"/>
                </a:cubicBezTo>
                <a:close/>
                <a:moveTo>
                  <a:pt x="38" y="193"/>
                </a:moveTo>
                <a:cubicBezTo>
                  <a:pt x="36" y="194"/>
                  <a:pt x="34" y="193"/>
                  <a:pt x="32" y="193"/>
                </a:cubicBezTo>
                <a:cubicBezTo>
                  <a:pt x="30" y="187"/>
                  <a:pt x="31" y="182"/>
                  <a:pt x="29" y="176"/>
                </a:cubicBezTo>
                <a:cubicBezTo>
                  <a:pt x="41" y="174"/>
                  <a:pt x="37" y="188"/>
                  <a:pt x="38" y="193"/>
                </a:cubicBezTo>
                <a:close/>
                <a:moveTo>
                  <a:pt x="36" y="173"/>
                </a:moveTo>
                <a:cubicBezTo>
                  <a:pt x="34" y="172"/>
                  <a:pt x="32" y="173"/>
                  <a:pt x="30" y="171"/>
                </a:cubicBezTo>
                <a:cubicBezTo>
                  <a:pt x="27" y="167"/>
                  <a:pt x="28" y="164"/>
                  <a:pt x="28" y="160"/>
                </a:cubicBezTo>
                <a:cubicBezTo>
                  <a:pt x="30" y="160"/>
                  <a:pt x="33" y="161"/>
                  <a:pt x="35" y="161"/>
                </a:cubicBezTo>
                <a:cubicBezTo>
                  <a:pt x="36" y="165"/>
                  <a:pt x="36" y="169"/>
                  <a:pt x="36" y="173"/>
                </a:cubicBezTo>
                <a:close/>
                <a:moveTo>
                  <a:pt x="34" y="157"/>
                </a:moveTo>
                <a:cubicBezTo>
                  <a:pt x="32" y="156"/>
                  <a:pt x="30" y="157"/>
                  <a:pt x="28" y="156"/>
                </a:cubicBezTo>
                <a:cubicBezTo>
                  <a:pt x="26" y="150"/>
                  <a:pt x="28" y="145"/>
                  <a:pt x="25" y="140"/>
                </a:cubicBezTo>
                <a:cubicBezTo>
                  <a:pt x="28" y="139"/>
                  <a:pt x="31" y="141"/>
                  <a:pt x="34" y="141"/>
                </a:cubicBezTo>
                <a:cubicBezTo>
                  <a:pt x="36" y="147"/>
                  <a:pt x="35" y="152"/>
                  <a:pt x="34" y="157"/>
                </a:cubicBezTo>
                <a:close/>
                <a:moveTo>
                  <a:pt x="34" y="137"/>
                </a:moveTo>
                <a:cubicBezTo>
                  <a:pt x="31" y="136"/>
                  <a:pt x="28" y="137"/>
                  <a:pt x="26" y="136"/>
                </a:cubicBezTo>
                <a:cubicBezTo>
                  <a:pt x="23" y="132"/>
                  <a:pt x="25" y="128"/>
                  <a:pt x="24" y="124"/>
                </a:cubicBezTo>
                <a:cubicBezTo>
                  <a:pt x="27" y="124"/>
                  <a:pt x="30" y="125"/>
                  <a:pt x="34" y="126"/>
                </a:cubicBezTo>
                <a:cubicBezTo>
                  <a:pt x="35" y="130"/>
                  <a:pt x="36" y="134"/>
                  <a:pt x="34" y="137"/>
                </a:cubicBezTo>
                <a:close/>
                <a:moveTo>
                  <a:pt x="18" y="157"/>
                </a:moveTo>
                <a:cubicBezTo>
                  <a:pt x="27" y="158"/>
                  <a:pt x="21" y="166"/>
                  <a:pt x="24" y="170"/>
                </a:cubicBezTo>
                <a:cubicBezTo>
                  <a:pt x="22" y="171"/>
                  <a:pt x="21" y="170"/>
                  <a:pt x="19" y="171"/>
                </a:cubicBezTo>
                <a:cubicBezTo>
                  <a:pt x="17" y="166"/>
                  <a:pt x="18" y="162"/>
                  <a:pt x="18" y="157"/>
                </a:cubicBezTo>
                <a:close/>
                <a:moveTo>
                  <a:pt x="30" y="83"/>
                </a:moveTo>
                <a:cubicBezTo>
                  <a:pt x="27" y="82"/>
                  <a:pt x="23" y="81"/>
                  <a:pt x="19" y="80"/>
                </a:cubicBezTo>
                <a:cubicBezTo>
                  <a:pt x="19" y="77"/>
                  <a:pt x="22" y="74"/>
                  <a:pt x="19" y="70"/>
                </a:cubicBezTo>
                <a:cubicBezTo>
                  <a:pt x="22" y="69"/>
                  <a:pt x="26" y="73"/>
                  <a:pt x="30" y="72"/>
                </a:cubicBezTo>
                <a:cubicBezTo>
                  <a:pt x="32" y="76"/>
                  <a:pt x="32" y="79"/>
                  <a:pt x="30" y="83"/>
                </a:cubicBezTo>
                <a:close/>
                <a:moveTo>
                  <a:pt x="19" y="66"/>
                </a:moveTo>
                <a:cubicBezTo>
                  <a:pt x="18" y="61"/>
                  <a:pt x="17" y="56"/>
                  <a:pt x="19" y="51"/>
                </a:cubicBezTo>
                <a:cubicBezTo>
                  <a:pt x="21" y="52"/>
                  <a:pt x="25" y="54"/>
                  <a:pt x="28" y="53"/>
                </a:cubicBezTo>
                <a:cubicBezTo>
                  <a:pt x="29" y="58"/>
                  <a:pt x="28" y="63"/>
                  <a:pt x="30" y="68"/>
                </a:cubicBezTo>
                <a:cubicBezTo>
                  <a:pt x="26" y="68"/>
                  <a:pt x="23" y="67"/>
                  <a:pt x="19" y="66"/>
                </a:cubicBezTo>
                <a:close/>
                <a:moveTo>
                  <a:pt x="17" y="119"/>
                </a:moveTo>
                <a:cubicBezTo>
                  <a:pt x="16" y="118"/>
                  <a:pt x="14" y="117"/>
                  <a:pt x="12" y="117"/>
                </a:cubicBezTo>
                <a:cubicBezTo>
                  <a:pt x="10" y="112"/>
                  <a:pt x="9" y="106"/>
                  <a:pt x="9" y="101"/>
                </a:cubicBezTo>
                <a:cubicBezTo>
                  <a:pt x="11" y="102"/>
                  <a:pt x="14" y="103"/>
                  <a:pt x="16" y="102"/>
                </a:cubicBezTo>
                <a:cubicBezTo>
                  <a:pt x="18" y="108"/>
                  <a:pt x="19" y="113"/>
                  <a:pt x="17" y="119"/>
                </a:cubicBezTo>
                <a:close/>
                <a:moveTo>
                  <a:pt x="19" y="135"/>
                </a:moveTo>
                <a:cubicBezTo>
                  <a:pt x="17" y="134"/>
                  <a:pt x="16" y="135"/>
                  <a:pt x="14" y="134"/>
                </a:cubicBezTo>
                <a:cubicBezTo>
                  <a:pt x="14" y="130"/>
                  <a:pt x="14" y="126"/>
                  <a:pt x="12" y="122"/>
                </a:cubicBezTo>
                <a:cubicBezTo>
                  <a:pt x="22" y="120"/>
                  <a:pt x="18" y="131"/>
                  <a:pt x="19" y="135"/>
                </a:cubicBezTo>
                <a:close/>
                <a:moveTo>
                  <a:pt x="23" y="154"/>
                </a:moveTo>
                <a:cubicBezTo>
                  <a:pt x="21" y="155"/>
                  <a:pt x="19" y="154"/>
                  <a:pt x="17" y="153"/>
                </a:cubicBezTo>
                <a:cubicBezTo>
                  <a:pt x="15" y="148"/>
                  <a:pt x="15" y="143"/>
                  <a:pt x="14" y="138"/>
                </a:cubicBezTo>
                <a:cubicBezTo>
                  <a:pt x="26" y="138"/>
                  <a:pt x="19" y="149"/>
                  <a:pt x="23" y="154"/>
                </a:cubicBezTo>
                <a:close/>
                <a:moveTo>
                  <a:pt x="18" y="223"/>
                </a:moveTo>
                <a:cubicBezTo>
                  <a:pt x="19" y="227"/>
                  <a:pt x="19" y="232"/>
                  <a:pt x="20" y="236"/>
                </a:cubicBezTo>
                <a:cubicBezTo>
                  <a:pt x="19" y="237"/>
                  <a:pt x="18" y="236"/>
                  <a:pt x="17" y="237"/>
                </a:cubicBezTo>
                <a:cubicBezTo>
                  <a:pt x="14" y="232"/>
                  <a:pt x="12" y="224"/>
                  <a:pt x="18" y="223"/>
                </a:cubicBezTo>
                <a:close/>
                <a:moveTo>
                  <a:pt x="19" y="175"/>
                </a:moveTo>
                <a:cubicBezTo>
                  <a:pt x="20" y="173"/>
                  <a:pt x="22" y="175"/>
                  <a:pt x="23" y="174"/>
                </a:cubicBezTo>
                <a:cubicBezTo>
                  <a:pt x="25" y="180"/>
                  <a:pt x="25" y="186"/>
                  <a:pt x="26" y="192"/>
                </a:cubicBezTo>
                <a:cubicBezTo>
                  <a:pt x="15" y="195"/>
                  <a:pt x="20" y="179"/>
                  <a:pt x="19" y="175"/>
                </a:cubicBezTo>
                <a:close/>
                <a:moveTo>
                  <a:pt x="26" y="196"/>
                </a:moveTo>
                <a:cubicBezTo>
                  <a:pt x="29" y="204"/>
                  <a:pt x="28" y="212"/>
                  <a:pt x="30" y="220"/>
                </a:cubicBezTo>
                <a:cubicBezTo>
                  <a:pt x="29" y="221"/>
                  <a:pt x="25" y="220"/>
                  <a:pt x="24" y="221"/>
                </a:cubicBezTo>
                <a:cubicBezTo>
                  <a:pt x="22" y="213"/>
                  <a:pt x="21" y="205"/>
                  <a:pt x="21" y="197"/>
                </a:cubicBezTo>
                <a:cubicBezTo>
                  <a:pt x="23" y="196"/>
                  <a:pt x="24" y="197"/>
                  <a:pt x="26" y="196"/>
                </a:cubicBezTo>
                <a:close/>
                <a:moveTo>
                  <a:pt x="30" y="224"/>
                </a:moveTo>
                <a:cubicBezTo>
                  <a:pt x="31" y="228"/>
                  <a:pt x="31" y="233"/>
                  <a:pt x="32" y="237"/>
                </a:cubicBezTo>
                <a:cubicBezTo>
                  <a:pt x="30" y="238"/>
                  <a:pt x="28" y="237"/>
                  <a:pt x="26" y="237"/>
                </a:cubicBezTo>
                <a:cubicBezTo>
                  <a:pt x="24" y="233"/>
                  <a:pt x="24" y="228"/>
                  <a:pt x="24" y="224"/>
                </a:cubicBezTo>
                <a:cubicBezTo>
                  <a:pt x="26" y="222"/>
                  <a:pt x="28" y="224"/>
                  <a:pt x="30" y="224"/>
                </a:cubicBezTo>
                <a:close/>
                <a:moveTo>
                  <a:pt x="32" y="241"/>
                </a:moveTo>
                <a:cubicBezTo>
                  <a:pt x="33" y="247"/>
                  <a:pt x="34" y="252"/>
                  <a:pt x="34" y="258"/>
                </a:cubicBezTo>
                <a:cubicBezTo>
                  <a:pt x="33" y="258"/>
                  <a:pt x="32" y="258"/>
                  <a:pt x="30" y="259"/>
                </a:cubicBezTo>
                <a:cubicBezTo>
                  <a:pt x="26" y="252"/>
                  <a:pt x="29" y="247"/>
                  <a:pt x="27" y="240"/>
                </a:cubicBezTo>
                <a:cubicBezTo>
                  <a:pt x="28" y="241"/>
                  <a:pt x="30" y="240"/>
                  <a:pt x="32" y="241"/>
                </a:cubicBezTo>
                <a:close/>
                <a:moveTo>
                  <a:pt x="33" y="202"/>
                </a:moveTo>
                <a:cubicBezTo>
                  <a:pt x="32" y="198"/>
                  <a:pt x="31" y="195"/>
                  <a:pt x="39" y="198"/>
                </a:cubicBezTo>
                <a:cubicBezTo>
                  <a:pt x="40" y="206"/>
                  <a:pt x="40" y="213"/>
                  <a:pt x="42" y="221"/>
                </a:cubicBezTo>
                <a:cubicBezTo>
                  <a:pt x="40" y="222"/>
                  <a:pt x="37" y="221"/>
                  <a:pt x="35" y="220"/>
                </a:cubicBezTo>
                <a:cubicBezTo>
                  <a:pt x="34" y="216"/>
                  <a:pt x="34" y="208"/>
                  <a:pt x="33" y="202"/>
                </a:cubicBezTo>
                <a:close/>
                <a:moveTo>
                  <a:pt x="44" y="194"/>
                </a:moveTo>
                <a:cubicBezTo>
                  <a:pt x="42" y="188"/>
                  <a:pt x="43" y="183"/>
                  <a:pt x="41" y="177"/>
                </a:cubicBezTo>
                <a:cubicBezTo>
                  <a:pt x="44" y="176"/>
                  <a:pt x="49" y="179"/>
                  <a:pt x="52" y="178"/>
                </a:cubicBezTo>
                <a:cubicBezTo>
                  <a:pt x="55" y="184"/>
                  <a:pt x="53" y="189"/>
                  <a:pt x="55" y="195"/>
                </a:cubicBezTo>
                <a:cubicBezTo>
                  <a:pt x="52" y="196"/>
                  <a:pt x="48" y="194"/>
                  <a:pt x="44" y="194"/>
                </a:cubicBezTo>
                <a:close/>
                <a:moveTo>
                  <a:pt x="44" y="198"/>
                </a:moveTo>
                <a:cubicBezTo>
                  <a:pt x="48" y="198"/>
                  <a:pt x="51" y="199"/>
                  <a:pt x="55" y="199"/>
                </a:cubicBezTo>
                <a:cubicBezTo>
                  <a:pt x="57" y="207"/>
                  <a:pt x="57" y="214"/>
                  <a:pt x="57" y="222"/>
                </a:cubicBezTo>
                <a:cubicBezTo>
                  <a:pt x="54" y="222"/>
                  <a:pt x="50" y="222"/>
                  <a:pt x="47" y="222"/>
                </a:cubicBezTo>
                <a:cubicBezTo>
                  <a:pt x="46" y="214"/>
                  <a:pt x="44" y="206"/>
                  <a:pt x="44" y="198"/>
                </a:cubicBezTo>
                <a:close/>
                <a:moveTo>
                  <a:pt x="74" y="92"/>
                </a:moveTo>
                <a:cubicBezTo>
                  <a:pt x="73" y="92"/>
                  <a:pt x="71" y="91"/>
                  <a:pt x="70" y="91"/>
                </a:cubicBezTo>
                <a:cubicBezTo>
                  <a:pt x="71" y="88"/>
                  <a:pt x="66" y="82"/>
                  <a:pt x="71" y="82"/>
                </a:cubicBezTo>
                <a:cubicBezTo>
                  <a:pt x="75" y="85"/>
                  <a:pt x="73" y="88"/>
                  <a:pt x="74" y="92"/>
                </a:cubicBezTo>
                <a:close/>
                <a:moveTo>
                  <a:pt x="88" y="130"/>
                </a:moveTo>
                <a:cubicBezTo>
                  <a:pt x="86" y="131"/>
                  <a:pt x="85" y="130"/>
                  <a:pt x="83" y="130"/>
                </a:cubicBezTo>
                <a:cubicBezTo>
                  <a:pt x="81" y="126"/>
                  <a:pt x="80" y="120"/>
                  <a:pt x="80" y="117"/>
                </a:cubicBezTo>
                <a:cubicBezTo>
                  <a:pt x="80" y="115"/>
                  <a:pt x="84" y="113"/>
                  <a:pt x="87" y="116"/>
                </a:cubicBezTo>
                <a:cubicBezTo>
                  <a:pt x="89" y="117"/>
                  <a:pt x="87" y="127"/>
                  <a:pt x="88" y="130"/>
                </a:cubicBezTo>
                <a:close/>
                <a:moveTo>
                  <a:pt x="105" y="200"/>
                </a:moveTo>
                <a:cubicBezTo>
                  <a:pt x="104" y="201"/>
                  <a:pt x="103" y="200"/>
                  <a:pt x="101" y="200"/>
                </a:cubicBezTo>
                <a:cubicBezTo>
                  <a:pt x="98" y="195"/>
                  <a:pt x="99" y="190"/>
                  <a:pt x="98" y="185"/>
                </a:cubicBezTo>
                <a:cubicBezTo>
                  <a:pt x="108" y="185"/>
                  <a:pt x="104" y="195"/>
                  <a:pt x="105" y="200"/>
                </a:cubicBezTo>
                <a:close/>
                <a:moveTo>
                  <a:pt x="135" y="136"/>
                </a:moveTo>
                <a:cubicBezTo>
                  <a:pt x="130" y="137"/>
                  <a:pt x="124" y="135"/>
                  <a:pt x="120" y="135"/>
                </a:cubicBezTo>
                <a:cubicBezTo>
                  <a:pt x="119" y="130"/>
                  <a:pt x="118" y="125"/>
                  <a:pt x="119" y="120"/>
                </a:cubicBezTo>
                <a:cubicBezTo>
                  <a:pt x="124" y="122"/>
                  <a:pt x="128" y="122"/>
                  <a:pt x="133" y="123"/>
                </a:cubicBezTo>
                <a:cubicBezTo>
                  <a:pt x="136" y="127"/>
                  <a:pt x="134" y="132"/>
                  <a:pt x="135" y="136"/>
                </a:cubicBezTo>
                <a:close/>
                <a:moveTo>
                  <a:pt x="135" y="30"/>
                </a:moveTo>
                <a:cubicBezTo>
                  <a:pt x="136" y="29"/>
                  <a:pt x="138" y="31"/>
                  <a:pt x="139" y="30"/>
                </a:cubicBezTo>
                <a:cubicBezTo>
                  <a:pt x="140" y="35"/>
                  <a:pt x="140" y="41"/>
                  <a:pt x="140" y="46"/>
                </a:cubicBezTo>
                <a:cubicBezTo>
                  <a:pt x="131" y="46"/>
                  <a:pt x="136" y="34"/>
                  <a:pt x="135" y="30"/>
                </a:cubicBezTo>
                <a:close/>
                <a:moveTo>
                  <a:pt x="168" y="158"/>
                </a:moveTo>
                <a:cubicBezTo>
                  <a:pt x="165" y="153"/>
                  <a:pt x="165" y="149"/>
                  <a:pt x="167" y="146"/>
                </a:cubicBezTo>
                <a:cubicBezTo>
                  <a:pt x="168" y="146"/>
                  <a:pt x="169" y="146"/>
                  <a:pt x="169" y="146"/>
                </a:cubicBezTo>
                <a:cubicBezTo>
                  <a:pt x="169" y="150"/>
                  <a:pt x="172" y="155"/>
                  <a:pt x="168" y="158"/>
                </a:cubicBezTo>
                <a:close/>
                <a:moveTo>
                  <a:pt x="169" y="172"/>
                </a:moveTo>
                <a:cubicBezTo>
                  <a:pt x="168" y="168"/>
                  <a:pt x="166" y="165"/>
                  <a:pt x="168" y="162"/>
                </a:cubicBezTo>
                <a:cubicBezTo>
                  <a:pt x="170" y="165"/>
                  <a:pt x="170" y="168"/>
                  <a:pt x="169" y="172"/>
                </a:cubicBezTo>
                <a:close/>
                <a:moveTo>
                  <a:pt x="167" y="142"/>
                </a:moveTo>
                <a:cubicBezTo>
                  <a:pt x="166" y="137"/>
                  <a:pt x="165" y="133"/>
                  <a:pt x="167" y="129"/>
                </a:cubicBezTo>
                <a:cubicBezTo>
                  <a:pt x="172" y="130"/>
                  <a:pt x="172" y="142"/>
                  <a:pt x="167" y="142"/>
                </a:cubicBezTo>
                <a:close/>
                <a:moveTo>
                  <a:pt x="166" y="208"/>
                </a:moveTo>
                <a:cubicBezTo>
                  <a:pt x="162" y="208"/>
                  <a:pt x="159" y="207"/>
                  <a:pt x="155" y="206"/>
                </a:cubicBezTo>
                <a:cubicBezTo>
                  <a:pt x="153" y="201"/>
                  <a:pt x="155" y="196"/>
                  <a:pt x="155" y="191"/>
                </a:cubicBezTo>
                <a:cubicBezTo>
                  <a:pt x="158" y="190"/>
                  <a:pt x="161" y="192"/>
                  <a:pt x="164" y="192"/>
                </a:cubicBezTo>
                <a:cubicBezTo>
                  <a:pt x="164" y="197"/>
                  <a:pt x="166" y="203"/>
                  <a:pt x="166" y="208"/>
                </a:cubicBezTo>
                <a:close/>
                <a:moveTo>
                  <a:pt x="167" y="212"/>
                </a:moveTo>
                <a:cubicBezTo>
                  <a:pt x="166" y="218"/>
                  <a:pt x="167" y="225"/>
                  <a:pt x="168" y="231"/>
                </a:cubicBezTo>
                <a:cubicBezTo>
                  <a:pt x="164" y="232"/>
                  <a:pt x="160" y="231"/>
                  <a:pt x="155" y="230"/>
                </a:cubicBezTo>
                <a:cubicBezTo>
                  <a:pt x="153" y="223"/>
                  <a:pt x="154" y="217"/>
                  <a:pt x="154" y="211"/>
                </a:cubicBezTo>
                <a:cubicBezTo>
                  <a:pt x="158" y="210"/>
                  <a:pt x="163" y="213"/>
                  <a:pt x="167" y="212"/>
                </a:cubicBezTo>
                <a:close/>
                <a:moveTo>
                  <a:pt x="168" y="249"/>
                </a:moveTo>
                <a:cubicBezTo>
                  <a:pt x="164" y="249"/>
                  <a:pt x="161" y="248"/>
                  <a:pt x="157" y="249"/>
                </a:cubicBezTo>
                <a:cubicBezTo>
                  <a:pt x="155" y="244"/>
                  <a:pt x="155" y="239"/>
                  <a:pt x="155" y="234"/>
                </a:cubicBezTo>
                <a:cubicBezTo>
                  <a:pt x="159" y="233"/>
                  <a:pt x="163" y="235"/>
                  <a:pt x="167" y="234"/>
                </a:cubicBezTo>
                <a:cubicBezTo>
                  <a:pt x="169" y="240"/>
                  <a:pt x="169" y="245"/>
                  <a:pt x="168" y="249"/>
                </a:cubicBezTo>
                <a:close/>
                <a:moveTo>
                  <a:pt x="153" y="145"/>
                </a:moveTo>
                <a:cubicBezTo>
                  <a:pt x="163" y="143"/>
                  <a:pt x="159" y="152"/>
                  <a:pt x="161" y="156"/>
                </a:cubicBezTo>
                <a:cubicBezTo>
                  <a:pt x="159" y="157"/>
                  <a:pt x="156" y="156"/>
                  <a:pt x="154" y="155"/>
                </a:cubicBezTo>
                <a:cubicBezTo>
                  <a:pt x="154" y="152"/>
                  <a:pt x="153" y="148"/>
                  <a:pt x="153" y="145"/>
                </a:cubicBezTo>
                <a:close/>
                <a:moveTo>
                  <a:pt x="153" y="127"/>
                </a:moveTo>
                <a:cubicBezTo>
                  <a:pt x="154" y="126"/>
                  <a:pt x="157" y="128"/>
                  <a:pt x="159" y="127"/>
                </a:cubicBezTo>
                <a:cubicBezTo>
                  <a:pt x="161" y="132"/>
                  <a:pt x="160" y="136"/>
                  <a:pt x="160" y="140"/>
                </a:cubicBezTo>
                <a:cubicBezTo>
                  <a:pt x="158" y="141"/>
                  <a:pt x="156" y="140"/>
                  <a:pt x="153" y="140"/>
                </a:cubicBezTo>
                <a:cubicBezTo>
                  <a:pt x="154" y="135"/>
                  <a:pt x="153" y="131"/>
                  <a:pt x="153" y="127"/>
                </a:cubicBezTo>
                <a:close/>
                <a:moveTo>
                  <a:pt x="142" y="177"/>
                </a:moveTo>
                <a:cubicBezTo>
                  <a:pt x="151" y="174"/>
                  <a:pt x="148" y="182"/>
                  <a:pt x="149" y="186"/>
                </a:cubicBezTo>
                <a:cubicBezTo>
                  <a:pt x="148" y="186"/>
                  <a:pt x="146" y="185"/>
                  <a:pt x="144" y="185"/>
                </a:cubicBezTo>
                <a:cubicBezTo>
                  <a:pt x="142" y="182"/>
                  <a:pt x="144" y="180"/>
                  <a:pt x="142" y="177"/>
                </a:cubicBezTo>
                <a:close/>
                <a:moveTo>
                  <a:pt x="141" y="158"/>
                </a:moveTo>
                <a:cubicBezTo>
                  <a:pt x="143" y="157"/>
                  <a:pt x="146" y="158"/>
                  <a:pt x="148" y="158"/>
                </a:cubicBezTo>
                <a:cubicBezTo>
                  <a:pt x="150" y="163"/>
                  <a:pt x="148" y="167"/>
                  <a:pt x="149" y="172"/>
                </a:cubicBezTo>
                <a:cubicBezTo>
                  <a:pt x="147" y="173"/>
                  <a:pt x="145" y="172"/>
                  <a:pt x="143" y="172"/>
                </a:cubicBezTo>
                <a:cubicBezTo>
                  <a:pt x="140" y="167"/>
                  <a:pt x="142" y="163"/>
                  <a:pt x="141" y="158"/>
                </a:cubicBezTo>
                <a:close/>
                <a:moveTo>
                  <a:pt x="111" y="206"/>
                </a:moveTo>
                <a:cubicBezTo>
                  <a:pt x="113" y="204"/>
                  <a:pt x="117" y="206"/>
                  <a:pt x="120" y="206"/>
                </a:cubicBezTo>
                <a:cubicBezTo>
                  <a:pt x="123" y="214"/>
                  <a:pt x="124" y="221"/>
                  <a:pt x="123" y="228"/>
                </a:cubicBezTo>
                <a:cubicBezTo>
                  <a:pt x="120" y="226"/>
                  <a:pt x="117" y="228"/>
                  <a:pt x="114" y="227"/>
                </a:cubicBezTo>
                <a:cubicBezTo>
                  <a:pt x="112" y="220"/>
                  <a:pt x="112" y="213"/>
                  <a:pt x="111" y="206"/>
                </a:cubicBezTo>
                <a:close/>
                <a:moveTo>
                  <a:pt x="111" y="245"/>
                </a:moveTo>
                <a:cubicBezTo>
                  <a:pt x="106" y="242"/>
                  <a:pt x="108" y="235"/>
                  <a:pt x="106" y="230"/>
                </a:cubicBezTo>
                <a:cubicBezTo>
                  <a:pt x="106" y="230"/>
                  <a:pt x="107" y="230"/>
                  <a:pt x="107" y="229"/>
                </a:cubicBezTo>
                <a:cubicBezTo>
                  <a:pt x="110" y="233"/>
                  <a:pt x="110" y="240"/>
                  <a:pt x="111" y="245"/>
                </a:cubicBezTo>
                <a:close/>
                <a:moveTo>
                  <a:pt x="124" y="231"/>
                </a:moveTo>
                <a:cubicBezTo>
                  <a:pt x="125" y="236"/>
                  <a:pt x="126" y="241"/>
                  <a:pt x="126" y="246"/>
                </a:cubicBezTo>
                <a:cubicBezTo>
                  <a:pt x="123" y="246"/>
                  <a:pt x="120" y="246"/>
                  <a:pt x="116" y="246"/>
                </a:cubicBezTo>
                <a:cubicBezTo>
                  <a:pt x="115" y="241"/>
                  <a:pt x="114" y="236"/>
                  <a:pt x="114" y="231"/>
                </a:cubicBezTo>
                <a:cubicBezTo>
                  <a:pt x="117" y="230"/>
                  <a:pt x="120" y="230"/>
                  <a:pt x="124" y="231"/>
                </a:cubicBezTo>
                <a:close/>
                <a:moveTo>
                  <a:pt x="125" y="207"/>
                </a:moveTo>
                <a:cubicBezTo>
                  <a:pt x="130" y="207"/>
                  <a:pt x="135" y="208"/>
                  <a:pt x="139" y="208"/>
                </a:cubicBezTo>
                <a:cubicBezTo>
                  <a:pt x="141" y="215"/>
                  <a:pt x="142" y="222"/>
                  <a:pt x="141" y="229"/>
                </a:cubicBezTo>
                <a:cubicBezTo>
                  <a:pt x="137" y="229"/>
                  <a:pt x="133" y="228"/>
                  <a:pt x="129" y="228"/>
                </a:cubicBezTo>
                <a:cubicBezTo>
                  <a:pt x="127" y="221"/>
                  <a:pt x="127" y="214"/>
                  <a:pt x="125" y="207"/>
                </a:cubicBezTo>
                <a:close/>
                <a:moveTo>
                  <a:pt x="139" y="125"/>
                </a:moveTo>
                <a:cubicBezTo>
                  <a:pt x="150" y="123"/>
                  <a:pt x="148" y="133"/>
                  <a:pt x="148" y="138"/>
                </a:cubicBezTo>
                <a:cubicBezTo>
                  <a:pt x="146" y="140"/>
                  <a:pt x="143" y="137"/>
                  <a:pt x="140" y="137"/>
                </a:cubicBezTo>
                <a:cubicBezTo>
                  <a:pt x="138" y="133"/>
                  <a:pt x="139" y="129"/>
                  <a:pt x="139" y="125"/>
                </a:cubicBezTo>
                <a:close/>
                <a:moveTo>
                  <a:pt x="160" y="75"/>
                </a:moveTo>
                <a:cubicBezTo>
                  <a:pt x="157" y="76"/>
                  <a:pt x="152" y="74"/>
                  <a:pt x="149" y="73"/>
                </a:cubicBezTo>
                <a:cubicBezTo>
                  <a:pt x="146" y="70"/>
                  <a:pt x="148" y="67"/>
                  <a:pt x="147" y="64"/>
                </a:cubicBezTo>
                <a:cubicBezTo>
                  <a:pt x="151" y="63"/>
                  <a:pt x="155" y="66"/>
                  <a:pt x="159" y="66"/>
                </a:cubicBezTo>
                <a:cubicBezTo>
                  <a:pt x="161" y="69"/>
                  <a:pt x="160" y="72"/>
                  <a:pt x="160" y="75"/>
                </a:cubicBezTo>
                <a:close/>
                <a:moveTo>
                  <a:pt x="149" y="77"/>
                </a:moveTo>
                <a:cubicBezTo>
                  <a:pt x="152" y="77"/>
                  <a:pt x="156" y="79"/>
                  <a:pt x="159" y="79"/>
                </a:cubicBezTo>
                <a:cubicBezTo>
                  <a:pt x="161" y="83"/>
                  <a:pt x="160" y="87"/>
                  <a:pt x="161" y="92"/>
                </a:cubicBezTo>
                <a:cubicBezTo>
                  <a:pt x="157" y="93"/>
                  <a:pt x="154" y="90"/>
                  <a:pt x="150" y="90"/>
                </a:cubicBezTo>
                <a:cubicBezTo>
                  <a:pt x="148" y="86"/>
                  <a:pt x="148" y="81"/>
                  <a:pt x="149" y="77"/>
                </a:cubicBezTo>
                <a:close/>
                <a:moveTo>
                  <a:pt x="149" y="154"/>
                </a:moveTo>
                <a:cubicBezTo>
                  <a:pt x="147" y="155"/>
                  <a:pt x="144" y="153"/>
                  <a:pt x="142" y="153"/>
                </a:cubicBezTo>
                <a:cubicBezTo>
                  <a:pt x="140" y="149"/>
                  <a:pt x="140" y="145"/>
                  <a:pt x="140" y="142"/>
                </a:cubicBezTo>
                <a:cubicBezTo>
                  <a:pt x="151" y="142"/>
                  <a:pt x="146" y="149"/>
                  <a:pt x="149" y="154"/>
                </a:cubicBezTo>
                <a:close/>
                <a:moveTo>
                  <a:pt x="150" y="95"/>
                </a:moveTo>
                <a:cubicBezTo>
                  <a:pt x="153" y="94"/>
                  <a:pt x="157" y="95"/>
                  <a:pt x="161" y="97"/>
                </a:cubicBezTo>
                <a:cubicBezTo>
                  <a:pt x="160" y="101"/>
                  <a:pt x="161" y="105"/>
                  <a:pt x="160" y="109"/>
                </a:cubicBezTo>
                <a:cubicBezTo>
                  <a:pt x="157" y="107"/>
                  <a:pt x="154" y="108"/>
                  <a:pt x="151" y="107"/>
                </a:cubicBezTo>
                <a:cubicBezTo>
                  <a:pt x="151" y="103"/>
                  <a:pt x="151" y="99"/>
                  <a:pt x="150" y="95"/>
                </a:cubicBezTo>
                <a:close/>
                <a:moveTo>
                  <a:pt x="148" y="248"/>
                </a:moveTo>
                <a:cubicBezTo>
                  <a:pt x="147" y="243"/>
                  <a:pt x="147" y="238"/>
                  <a:pt x="148" y="233"/>
                </a:cubicBezTo>
                <a:cubicBezTo>
                  <a:pt x="149" y="238"/>
                  <a:pt x="152" y="245"/>
                  <a:pt x="148" y="248"/>
                </a:cubicBezTo>
                <a:close/>
                <a:moveTo>
                  <a:pt x="159" y="112"/>
                </a:moveTo>
                <a:cubicBezTo>
                  <a:pt x="162" y="116"/>
                  <a:pt x="159" y="119"/>
                  <a:pt x="160" y="123"/>
                </a:cubicBezTo>
                <a:cubicBezTo>
                  <a:pt x="158" y="124"/>
                  <a:pt x="155" y="122"/>
                  <a:pt x="153" y="122"/>
                </a:cubicBezTo>
                <a:cubicBezTo>
                  <a:pt x="151" y="119"/>
                  <a:pt x="151" y="115"/>
                  <a:pt x="151" y="112"/>
                </a:cubicBezTo>
                <a:cubicBezTo>
                  <a:pt x="154" y="111"/>
                  <a:pt x="157" y="113"/>
                  <a:pt x="159" y="112"/>
                </a:cubicBezTo>
                <a:close/>
                <a:moveTo>
                  <a:pt x="160" y="62"/>
                </a:moveTo>
                <a:cubicBezTo>
                  <a:pt x="156" y="63"/>
                  <a:pt x="151" y="60"/>
                  <a:pt x="147" y="60"/>
                </a:cubicBezTo>
                <a:cubicBezTo>
                  <a:pt x="146" y="57"/>
                  <a:pt x="146" y="54"/>
                  <a:pt x="146" y="51"/>
                </a:cubicBezTo>
                <a:cubicBezTo>
                  <a:pt x="150" y="51"/>
                  <a:pt x="155" y="53"/>
                  <a:pt x="159" y="53"/>
                </a:cubicBezTo>
                <a:cubicBezTo>
                  <a:pt x="162" y="56"/>
                  <a:pt x="160" y="59"/>
                  <a:pt x="160" y="62"/>
                </a:cubicBezTo>
                <a:close/>
                <a:moveTo>
                  <a:pt x="147" y="121"/>
                </a:moveTo>
                <a:cubicBezTo>
                  <a:pt x="145" y="121"/>
                  <a:pt x="140" y="120"/>
                  <a:pt x="139" y="120"/>
                </a:cubicBezTo>
                <a:cubicBezTo>
                  <a:pt x="138" y="116"/>
                  <a:pt x="137" y="112"/>
                  <a:pt x="140" y="109"/>
                </a:cubicBezTo>
                <a:cubicBezTo>
                  <a:pt x="149" y="110"/>
                  <a:pt x="144" y="116"/>
                  <a:pt x="147" y="121"/>
                </a:cubicBezTo>
                <a:close/>
                <a:moveTo>
                  <a:pt x="139" y="204"/>
                </a:moveTo>
                <a:cubicBezTo>
                  <a:pt x="135" y="203"/>
                  <a:pt x="130" y="202"/>
                  <a:pt x="126" y="202"/>
                </a:cubicBezTo>
                <a:cubicBezTo>
                  <a:pt x="124" y="197"/>
                  <a:pt x="124" y="192"/>
                  <a:pt x="124" y="187"/>
                </a:cubicBezTo>
                <a:cubicBezTo>
                  <a:pt x="129" y="188"/>
                  <a:pt x="133" y="189"/>
                  <a:pt x="137" y="189"/>
                </a:cubicBezTo>
                <a:cubicBezTo>
                  <a:pt x="139" y="194"/>
                  <a:pt x="140" y="199"/>
                  <a:pt x="139" y="204"/>
                </a:cubicBezTo>
                <a:close/>
                <a:moveTo>
                  <a:pt x="138" y="184"/>
                </a:moveTo>
                <a:cubicBezTo>
                  <a:pt x="133" y="185"/>
                  <a:pt x="128" y="183"/>
                  <a:pt x="123" y="182"/>
                </a:cubicBezTo>
                <a:cubicBezTo>
                  <a:pt x="123" y="179"/>
                  <a:pt x="121" y="176"/>
                  <a:pt x="122" y="174"/>
                </a:cubicBezTo>
                <a:cubicBezTo>
                  <a:pt x="127" y="173"/>
                  <a:pt x="132" y="175"/>
                  <a:pt x="137" y="176"/>
                </a:cubicBezTo>
                <a:cubicBezTo>
                  <a:pt x="137" y="178"/>
                  <a:pt x="139" y="181"/>
                  <a:pt x="138" y="184"/>
                </a:cubicBezTo>
                <a:close/>
                <a:moveTo>
                  <a:pt x="136" y="171"/>
                </a:moveTo>
                <a:cubicBezTo>
                  <a:pt x="132" y="171"/>
                  <a:pt x="125" y="168"/>
                  <a:pt x="123" y="170"/>
                </a:cubicBezTo>
                <a:cubicBezTo>
                  <a:pt x="120" y="165"/>
                  <a:pt x="120" y="159"/>
                  <a:pt x="122" y="154"/>
                </a:cubicBezTo>
                <a:cubicBezTo>
                  <a:pt x="127" y="155"/>
                  <a:pt x="131" y="155"/>
                  <a:pt x="136" y="157"/>
                </a:cubicBezTo>
                <a:cubicBezTo>
                  <a:pt x="136" y="161"/>
                  <a:pt x="138" y="168"/>
                  <a:pt x="136" y="171"/>
                </a:cubicBezTo>
                <a:close/>
                <a:moveTo>
                  <a:pt x="135" y="152"/>
                </a:moveTo>
                <a:cubicBezTo>
                  <a:pt x="131" y="152"/>
                  <a:pt x="126" y="151"/>
                  <a:pt x="120" y="149"/>
                </a:cubicBezTo>
                <a:cubicBezTo>
                  <a:pt x="120" y="146"/>
                  <a:pt x="120" y="142"/>
                  <a:pt x="119" y="139"/>
                </a:cubicBezTo>
                <a:cubicBezTo>
                  <a:pt x="124" y="139"/>
                  <a:pt x="129" y="140"/>
                  <a:pt x="134" y="141"/>
                </a:cubicBezTo>
                <a:cubicBezTo>
                  <a:pt x="136" y="145"/>
                  <a:pt x="136" y="148"/>
                  <a:pt x="135" y="152"/>
                </a:cubicBezTo>
                <a:close/>
                <a:moveTo>
                  <a:pt x="120" y="201"/>
                </a:moveTo>
                <a:cubicBezTo>
                  <a:pt x="117" y="202"/>
                  <a:pt x="114" y="201"/>
                  <a:pt x="111" y="201"/>
                </a:cubicBezTo>
                <a:cubicBezTo>
                  <a:pt x="109" y="196"/>
                  <a:pt x="109" y="191"/>
                  <a:pt x="109" y="186"/>
                </a:cubicBezTo>
                <a:cubicBezTo>
                  <a:pt x="112" y="187"/>
                  <a:pt x="115" y="187"/>
                  <a:pt x="118" y="187"/>
                </a:cubicBezTo>
                <a:cubicBezTo>
                  <a:pt x="121" y="192"/>
                  <a:pt x="119" y="196"/>
                  <a:pt x="120" y="201"/>
                </a:cubicBezTo>
                <a:close/>
                <a:moveTo>
                  <a:pt x="118" y="182"/>
                </a:moveTo>
                <a:cubicBezTo>
                  <a:pt x="115" y="182"/>
                  <a:pt x="112" y="183"/>
                  <a:pt x="108" y="181"/>
                </a:cubicBezTo>
                <a:cubicBezTo>
                  <a:pt x="109" y="178"/>
                  <a:pt x="107" y="175"/>
                  <a:pt x="108" y="171"/>
                </a:cubicBezTo>
                <a:cubicBezTo>
                  <a:pt x="111" y="171"/>
                  <a:pt x="114" y="172"/>
                  <a:pt x="116" y="172"/>
                </a:cubicBezTo>
                <a:cubicBezTo>
                  <a:pt x="119" y="176"/>
                  <a:pt x="118" y="179"/>
                  <a:pt x="118" y="182"/>
                </a:cubicBezTo>
                <a:close/>
                <a:moveTo>
                  <a:pt x="107" y="227"/>
                </a:moveTo>
                <a:cubicBezTo>
                  <a:pt x="104" y="219"/>
                  <a:pt x="103" y="212"/>
                  <a:pt x="102" y="204"/>
                </a:cubicBezTo>
                <a:cubicBezTo>
                  <a:pt x="103" y="205"/>
                  <a:pt x="104" y="205"/>
                  <a:pt x="105" y="205"/>
                </a:cubicBezTo>
                <a:cubicBezTo>
                  <a:pt x="107" y="212"/>
                  <a:pt x="110" y="220"/>
                  <a:pt x="107" y="227"/>
                </a:cubicBezTo>
                <a:close/>
                <a:moveTo>
                  <a:pt x="63" y="226"/>
                </a:moveTo>
                <a:cubicBezTo>
                  <a:pt x="66" y="230"/>
                  <a:pt x="64" y="236"/>
                  <a:pt x="67" y="241"/>
                </a:cubicBezTo>
                <a:cubicBezTo>
                  <a:pt x="62" y="238"/>
                  <a:pt x="65" y="231"/>
                  <a:pt x="63" y="226"/>
                </a:cubicBezTo>
                <a:close/>
                <a:moveTo>
                  <a:pt x="69" y="181"/>
                </a:moveTo>
                <a:cubicBezTo>
                  <a:pt x="71" y="186"/>
                  <a:pt x="71" y="192"/>
                  <a:pt x="71" y="197"/>
                </a:cubicBezTo>
                <a:cubicBezTo>
                  <a:pt x="69" y="197"/>
                  <a:pt x="67" y="196"/>
                  <a:pt x="66" y="196"/>
                </a:cubicBezTo>
                <a:cubicBezTo>
                  <a:pt x="63" y="191"/>
                  <a:pt x="65" y="186"/>
                  <a:pt x="63" y="181"/>
                </a:cubicBezTo>
                <a:cubicBezTo>
                  <a:pt x="65" y="180"/>
                  <a:pt x="67" y="181"/>
                  <a:pt x="69" y="181"/>
                </a:cubicBezTo>
                <a:close/>
                <a:moveTo>
                  <a:pt x="62" y="164"/>
                </a:moveTo>
                <a:cubicBezTo>
                  <a:pt x="64" y="164"/>
                  <a:pt x="67" y="166"/>
                  <a:pt x="69" y="165"/>
                </a:cubicBezTo>
                <a:cubicBezTo>
                  <a:pt x="69" y="170"/>
                  <a:pt x="73" y="179"/>
                  <a:pt x="64" y="176"/>
                </a:cubicBezTo>
                <a:cubicBezTo>
                  <a:pt x="61" y="172"/>
                  <a:pt x="62" y="168"/>
                  <a:pt x="62" y="164"/>
                </a:cubicBezTo>
                <a:close/>
                <a:moveTo>
                  <a:pt x="66" y="200"/>
                </a:moveTo>
                <a:cubicBezTo>
                  <a:pt x="68" y="201"/>
                  <a:pt x="70" y="202"/>
                  <a:pt x="71" y="201"/>
                </a:cubicBezTo>
                <a:cubicBezTo>
                  <a:pt x="72" y="201"/>
                  <a:pt x="72" y="202"/>
                  <a:pt x="73" y="202"/>
                </a:cubicBezTo>
                <a:cubicBezTo>
                  <a:pt x="72" y="209"/>
                  <a:pt x="75" y="217"/>
                  <a:pt x="74" y="223"/>
                </a:cubicBezTo>
                <a:cubicBezTo>
                  <a:pt x="72" y="223"/>
                  <a:pt x="70" y="222"/>
                  <a:pt x="69" y="223"/>
                </a:cubicBezTo>
                <a:cubicBezTo>
                  <a:pt x="66" y="215"/>
                  <a:pt x="67" y="208"/>
                  <a:pt x="66" y="200"/>
                </a:cubicBezTo>
                <a:close/>
                <a:moveTo>
                  <a:pt x="75" y="227"/>
                </a:moveTo>
                <a:cubicBezTo>
                  <a:pt x="77" y="231"/>
                  <a:pt x="76" y="238"/>
                  <a:pt x="78" y="242"/>
                </a:cubicBezTo>
                <a:cubicBezTo>
                  <a:pt x="78" y="242"/>
                  <a:pt x="73" y="242"/>
                  <a:pt x="71" y="241"/>
                </a:cubicBezTo>
                <a:cubicBezTo>
                  <a:pt x="71" y="236"/>
                  <a:pt x="69" y="231"/>
                  <a:pt x="69" y="226"/>
                </a:cubicBezTo>
                <a:cubicBezTo>
                  <a:pt x="71" y="225"/>
                  <a:pt x="73" y="227"/>
                  <a:pt x="75" y="227"/>
                </a:cubicBezTo>
                <a:close/>
                <a:moveTo>
                  <a:pt x="74" y="182"/>
                </a:moveTo>
                <a:cubicBezTo>
                  <a:pt x="77" y="181"/>
                  <a:pt x="80" y="183"/>
                  <a:pt x="83" y="183"/>
                </a:cubicBezTo>
                <a:cubicBezTo>
                  <a:pt x="85" y="188"/>
                  <a:pt x="83" y="193"/>
                  <a:pt x="85" y="198"/>
                </a:cubicBezTo>
                <a:cubicBezTo>
                  <a:pt x="83" y="199"/>
                  <a:pt x="80" y="197"/>
                  <a:pt x="77" y="198"/>
                </a:cubicBezTo>
                <a:cubicBezTo>
                  <a:pt x="74" y="192"/>
                  <a:pt x="75" y="187"/>
                  <a:pt x="74" y="182"/>
                </a:cubicBezTo>
                <a:close/>
                <a:moveTo>
                  <a:pt x="76" y="202"/>
                </a:moveTo>
                <a:cubicBezTo>
                  <a:pt x="79" y="201"/>
                  <a:pt x="82" y="203"/>
                  <a:pt x="85" y="202"/>
                </a:cubicBezTo>
                <a:cubicBezTo>
                  <a:pt x="86" y="205"/>
                  <a:pt x="86" y="210"/>
                  <a:pt x="87" y="216"/>
                </a:cubicBezTo>
                <a:cubicBezTo>
                  <a:pt x="87" y="218"/>
                  <a:pt x="90" y="224"/>
                  <a:pt x="89" y="225"/>
                </a:cubicBezTo>
                <a:cubicBezTo>
                  <a:pt x="88" y="226"/>
                  <a:pt x="82" y="224"/>
                  <a:pt x="80" y="223"/>
                </a:cubicBezTo>
                <a:cubicBezTo>
                  <a:pt x="77" y="216"/>
                  <a:pt x="79" y="209"/>
                  <a:pt x="76" y="202"/>
                </a:cubicBezTo>
                <a:close/>
                <a:moveTo>
                  <a:pt x="115" y="99"/>
                </a:moveTo>
                <a:cubicBezTo>
                  <a:pt x="113" y="99"/>
                  <a:pt x="105" y="99"/>
                  <a:pt x="103" y="98"/>
                </a:cubicBezTo>
                <a:cubicBezTo>
                  <a:pt x="100" y="96"/>
                  <a:pt x="104" y="91"/>
                  <a:pt x="103" y="87"/>
                </a:cubicBezTo>
                <a:cubicBezTo>
                  <a:pt x="106" y="87"/>
                  <a:pt x="110" y="88"/>
                  <a:pt x="114" y="88"/>
                </a:cubicBezTo>
                <a:cubicBezTo>
                  <a:pt x="116" y="92"/>
                  <a:pt x="113" y="96"/>
                  <a:pt x="115" y="99"/>
                </a:cubicBezTo>
                <a:close/>
                <a:moveTo>
                  <a:pt x="115" y="115"/>
                </a:moveTo>
                <a:cubicBezTo>
                  <a:pt x="111" y="116"/>
                  <a:pt x="107" y="114"/>
                  <a:pt x="104" y="115"/>
                </a:cubicBezTo>
                <a:cubicBezTo>
                  <a:pt x="104" y="113"/>
                  <a:pt x="101" y="103"/>
                  <a:pt x="102" y="102"/>
                </a:cubicBezTo>
                <a:cubicBezTo>
                  <a:pt x="104" y="100"/>
                  <a:pt x="109" y="104"/>
                  <a:pt x="113" y="104"/>
                </a:cubicBezTo>
                <a:cubicBezTo>
                  <a:pt x="115" y="108"/>
                  <a:pt x="113" y="111"/>
                  <a:pt x="115" y="115"/>
                </a:cubicBezTo>
                <a:close/>
                <a:moveTo>
                  <a:pt x="114" y="84"/>
                </a:moveTo>
                <a:cubicBezTo>
                  <a:pt x="110" y="84"/>
                  <a:pt x="106" y="84"/>
                  <a:pt x="102" y="82"/>
                </a:cubicBezTo>
                <a:cubicBezTo>
                  <a:pt x="101" y="78"/>
                  <a:pt x="102" y="74"/>
                  <a:pt x="102" y="69"/>
                </a:cubicBezTo>
                <a:cubicBezTo>
                  <a:pt x="106" y="69"/>
                  <a:pt x="109" y="70"/>
                  <a:pt x="113" y="71"/>
                </a:cubicBezTo>
                <a:cubicBezTo>
                  <a:pt x="116" y="75"/>
                  <a:pt x="113" y="79"/>
                  <a:pt x="114" y="84"/>
                </a:cubicBezTo>
                <a:close/>
                <a:moveTo>
                  <a:pt x="103" y="166"/>
                </a:moveTo>
                <a:cubicBezTo>
                  <a:pt x="101" y="167"/>
                  <a:pt x="98" y="166"/>
                  <a:pt x="95" y="165"/>
                </a:cubicBezTo>
                <a:cubicBezTo>
                  <a:pt x="93" y="160"/>
                  <a:pt x="95" y="155"/>
                  <a:pt x="94" y="149"/>
                </a:cubicBezTo>
                <a:cubicBezTo>
                  <a:pt x="95" y="148"/>
                  <a:pt x="98" y="151"/>
                  <a:pt x="100" y="149"/>
                </a:cubicBezTo>
                <a:cubicBezTo>
                  <a:pt x="102" y="155"/>
                  <a:pt x="101" y="160"/>
                  <a:pt x="103" y="166"/>
                </a:cubicBezTo>
                <a:close/>
                <a:moveTo>
                  <a:pt x="88" y="184"/>
                </a:moveTo>
                <a:cubicBezTo>
                  <a:pt x="98" y="184"/>
                  <a:pt x="93" y="194"/>
                  <a:pt x="96" y="199"/>
                </a:cubicBezTo>
                <a:cubicBezTo>
                  <a:pt x="94" y="200"/>
                  <a:pt x="92" y="199"/>
                  <a:pt x="89" y="198"/>
                </a:cubicBezTo>
                <a:cubicBezTo>
                  <a:pt x="89" y="193"/>
                  <a:pt x="88" y="188"/>
                  <a:pt x="88" y="184"/>
                </a:cubicBezTo>
                <a:close/>
                <a:moveTo>
                  <a:pt x="81" y="228"/>
                </a:moveTo>
                <a:cubicBezTo>
                  <a:pt x="93" y="226"/>
                  <a:pt x="90" y="238"/>
                  <a:pt x="91" y="243"/>
                </a:cubicBezTo>
                <a:cubicBezTo>
                  <a:pt x="88" y="244"/>
                  <a:pt x="85" y="242"/>
                  <a:pt x="83" y="243"/>
                </a:cubicBezTo>
                <a:cubicBezTo>
                  <a:pt x="82" y="238"/>
                  <a:pt x="80" y="232"/>
                  <a:pt x="81" y="228"/>
                </a:cubicBezTo>
                <a:close/>
                <a:moveTo>
                  <a:pt x="90" y="204"/>
                </a:moveTo>
                <a:cubicBezTo>
                  <a:pt x="92" y="203"/>
                  <a:pt x="94" y="204"/>
                  <a:pt x="96" y="204"/>
                </a:cubicBezTo>
                <a:cubicBezTo>
                  <a:pt x="98" y="211"/>
                  <a:pt x="101" y="219"/>
                  <a:pt x="100" y="226"/>
                </a:cubicBezTo>
                <a:cubicBezTo>
                  <a:pt x="98" y="225"/>
                  <a:pt x="96" y="225"/>
                  <a:pt x="94" y="225"/>
                </a:cubicBezTo>
                <a:cubicBezTo>
                  <a:pt x="91" y="218"/>
                  <a:pt x="92" y="211"/>
                  <a:pt x="90" y="204"/>
                </a:cubicBezTo>
                <a:close/>
                <a:moveTo>
                  <a:pt x="94" y="228"/>
                </a:moveTo>
                <a:cubicBezTo>
                  <a:pt x="106" y="229"/>
                  <a:pt x="100" y="239"/>
                  <a:pt x="103" y="244"/>
                </a:cubicBezTo>
                <a:cubicBezTo>
                  <a:pt x="101" y="244"/>
                  <a:pt x="99" y="243"/>
                  <a:pt x="97" y="244"/>
                </a:cubicBezTo>
                <a:cubicBezTo>
                  <a:pt x="96" y="238"/>
                  <a:pt x="94" y="233"/>
                  <a:pt x="94" y="228"/>
                </a:cubicBezTo>
                <a:close/>
                <a:moveTo>
                  <a:pt x="97" y="180"/>
                </a:moveTo>
                <a:cubicBezTo>
                  <a:pt x="96" y="177"/>
                  <a:pt x="97" y="173"/>
                  <a:pt x="95" y="170"/>
                </a:cubicBezTo>
                <a:cubicBezTo>
                  <a:pt x="105" y="168"/>
                  <a:pt x="103" y="177"/>
                  <a:pt x="104" y="181"/>
                </a:cubicBezTo>
                <a:cubicBezTo>
                  <a:pt x="102" y="182"/>
                  <a:pt x="99" y="181"/>
                  <a:pt x="97" y="180"/>
                </a:cubicBezTo>
                <a:close/>
                <a:moveTo>
                  <a:pt x="104" y="118"/>
                </a:moveTo>
                <a:cubicBezTo>
                  <a:pt x="107" y="119"/>
                  <a:pt x="113" y="118"/>
                  <a:pt x="114" y="121"/>
                </a:cubicBezTo>
                <a:cubicBezTo>
                  <a:pt x="115" y="125"/>
                  <a:pt x="115" y="129"/>
                  <a:pt x="115" y="134"/>
                </a:cubicBezTo>
                <a:cubicBezTo>
                  <a:pt x="112" y="134"/>
                  <a:pt x="108" y="133"/>
                  <a:pt x="105" y="133"/>
                </a:cubicBezTo>
                <a:cubicBezTo>
                  <a:pt x="104" y="128"/>
                  <a:pt x="103" y="123"/>
                  <a:pt x="104" y="118"/>
                </a:cubicBezTo>
                <a:close/>
                <a:moveTo>
                  <a:pt x="114" y="67"/>
                </a:moveTo>
                <a:cubicBezTo>
                  <a:pt x="110" y="66"/>
                  <a:pt x="106" y="66"/>
                  <a:pt x="102" y="65"/>
                </a:cubicBezTo>
                <a:cubicBezTo>
                  <a:pt x="101" y="62"/>
                  <a:pt x="100" y="58"/>
                  <a:pt x="101" y="55"/>
                </a:cubicBezTo>
                <a:cubicBezTo>
                  <a:pt x="111" y="54"/>
                  <a:pt x="119" y="60"/>
                  <a:pt x="114" y="67"/>
                </a:cubicBezTo>
                <a:close/>
                <a:moveTo>
                  <a:pt x="101" y="145"/>
                </a:moveTo>
                <a:cubicBezTo>
                  <a:pt x="99" y="147"/>
                  <a:pt x="96" y="145"/>
                  <a:pt x="94" y="145"/>
                </a:cubicBezTo>
                <a:cubicBezTo>
                  <a:pt x="92" y="142"/>
                  <a:pt x="93" y="139"/>
                  <a:pt x="92" y="135"/>
                </a:cubicBezTo>
                <a:cubicBezTo>
                  <a:pt x="101" y="133"/>
                  <a:pt x="100" y="141"/>
                  <a:pt x="101" y="145"/>
                </a:cubicBezTo>
                <a:close/>
                <a:moveTo>
                  <a:pt x="99" y="132"/>
                </a:moveTo>
                <a:cubicBezTo>
                  <a:pt x="97" y="132"/>
                  <a:pt x="95" y="131"/>
                  <a:pt x="93" y="131"/>
                </a:cubicBezTo>
                <a:cubicBezTo>
                  <a:pt x="93" y="126"/>
                  <a:pt x="91" y="121"/>
                  <a:pt x="93" y="116"/>
                </a:cubicBezTo>
                <a:cubicBezTo>
                  <a:pt x="104" y="117"/>
                  <a:pt x="98" y="126"/>
                  <a:pt x="99" y="132"/>
                </a:cubicBezTo>
                <a:close/>
                <a:moveTo>
                  <a:pt x="98" y="113"/>
                </a:moveTo>
                <a:cubicBezTo>
                  <a:pt x="97" y="114"/>
                  <a:pt x="94" y="111"/>
                  <a:pt x="92" y="112"/>
                </a:cubicBezTo>
                <a:cubicBezTo>
                  <a:pt x="90" y="108"/>
                  <a:pt x="91" y="104"/>
                  <a:pt x="91" y="100"/>
                </a:cubicBezTo>
                <a:cubicBezTo>
                  <a:pt x="101" y="98"/>
                  <a:pt x="99" y="108"/>
                  <a:pt x="98" y="113"/>
                </a:cubicBezTo>
                <a:close/>
                <a:moveTo>
                  <a:pt x="93" y="179"/>
                </a:moveTo>
                <a:cubicBezTo>
                  <a:pt x="91" y="180"/>
                  <a:pt x="89" y="179"/>
                  <a:pt x="88" y="179"/>
                </a:cubicBezTo>
                <a:cubicBezTo>
                  <a:pt x="86" y="175"/>
                  <a:pt x="86" y="172"/>
                  <a:pt x="85" y="168"/>
                </a:cubicBezTo>
                <a:cubicBezTo>
                  <a:pt x="94" y="167"/>
                  <a:pt x="91" y="175"/>
                  <a:pt x="93" y="179"/>
                </a:cubicBezTo>
                <a:close/>
                <a:moveTo>
                  <a:pt x="85" y="164"/>
                </a:moveTo>
                <a:cubicBezTo>
                  <a:pt x="84" y="159"/>
                  <a:pt x="84" y="154"/>
                  <a:pt x="84" y="148"/>
                </a:cubicBezTo>
                <a:cubicBezTo>
                  <a:pt x="85" y="147"/>
                  <a:pt x="87" y="149"/>
                  <a:pt x="88" y="148"/>
                </a:cubicBezTo>
                <a:cubicBezTo>
                  <a:pt x="90" y="153"/>
                  <a:pt x="89" y="158"/>
                  <a:pt x="90" y="164"/>
                </a:cubicBezTo>
                <a:cubicBezTo>
                  <a:pt x="89" y="165"/>
                  <a:pt x="87" y="163"/>
                  <a:pt x="85" y="164"/>
                </a:cubicBezTo>
                <a:close/>
                <a:moveTo>
                  <a:pt x="88" y="144"/>
                </a:moveTo>
                <a:cubicBezTo>
                  <a:pt x="86" y="144"/>
                  <a:pt x="85" y="145"/>
                  <a:pt x="83" y="143"/>
                </a:cubicBezTo>
                <a:cubicBezTo>
                  <a:pt x="83" y="140"/>
                  <a:pt x="82" y="137"/>
                  <a:pt x="82" y="134"/>
                </a:cubicBezTo>
                <a:cubicBezTo>
                  <a:pt x="90" y="132"/>
                  <a:pt x="89" y="141"/>
                  <a:pt x="88" y="144"/>
                </a:cubicBezTo>
                <a:close/>
                <a:moveTo>
                  <a:pt x="82" y="178"/>
                </a:moveTo>
                <a:cubicBezTo>
                  <a:pt x="79" y="179"/>
                  <a:pt x="77" y="178"/>
                  <a:pt x="74" y="177"/>
                </a:cubicBezTo>
                <a:cubicBezTo>
                  <a:pt x="74" y="173"/>
                  <a:pt x="73" y="170"/>
                  <a:pt x="74" y="166"/>
                </a:cubicBezTo>
                <a:cubicBezTo>
                  <a:pt x="83" y="166"/>
                  <a:pt x="81" y="174"/>
                  <a:pt x="82" y="178"/>
                </a:cubicBezTo>
                <a:close/>
                <a:moveTo>
                  <a:pt x="79" y="163"/>
                </a:moveTo>
                <a:cubicBezTo>
                  <a:pt x="77" y="162"/>
                  <a:pt x="75" y="163"/>
                  <a:pt x="73" y="161"/>
                </a:cubicBezTo>
                <a:cubicBezTo>
                  <a:pt x="75" y="156"/>
                  <a:pt x="72" y="151"/>
                  <a:pt x="74" y="146"/>
                </a:cubicBezTo>
                <a:cubicBezTo>
                  <a:pt x="76" y="146"/>
                  <a:pt x="77" y="147"/>
                  <a:pt x="79" y="147"/>
                </a:cubicBezTo>
                <a:cubicBezTo>
                  <a:pt x="79" y="152"/>
                  <a:pt x="80" y="158"/>
                  <a:pt x="79" y="163"/>
                </a:cubicBezTo>
                <a:close/>
                <a:moveTo>
                  <a:pt x="78" y="143"/>
                </a:moveTo>
                <a:cubicBezTo>
                  <a:pt x="77" y="143"/>
                  <a:pt x="75" y="142"/>
                  <a:pt x="74" y="142"/>
                </a:cubicBezTo>
                <a:cubicBezTo>
                  <a:pt x="72" y="139"/>
                  <a:pt x="73" y="136"/>
                  <a:pt x="72" y="133"/>
                </a:cubicBezTo>
                <a:cubicBezTo>
                  <a:pt x="80" y="132"/>
                  <a:pt x="78" y="140"/>
                  <a:pt x="78" y="143"/>
                </a:cubicBezTo>
                <a:close/>
                <a:moveTo>
                  <a:pt x="77" y="129"/>
                </a:moveTo>
                <a:cubicBezTo>
                  <a:pt x="76" y="130"/>
                  <a:pt x="74" y="128"/>
                  <a:pt x="73" y="129"/>
                </a:cubicBezTo>
                <a:cubicBezTo>
                  <a:pt x="71" y="124"/>
                  <a:pt x="72" y="118"/>
                  <a:pt x="72" y="113"/>
                </a:cubicBezTo>
                <a:cubicBezTo>
                  <a:pt x="72" y="112"/>
                  <a:pt x="74" y="114"/>
                  <a:pt x="74" y="113"/>
                </a:cubicBezTo>
                <a:cubicBezTo>
                  <a:pt x="76" y="118"/>
                  <a:pt x="77" y="124"/>
                  <a:pt x="77" y="129"/>
                </a:cubicBezTo>
                <a:close/>
                <a:moveTo>
                  <a:pt x="74" y="109"/>
                </a:moveTo>
                <a:cubicBezTo>
                  <a:pt x="74" y="109"/>
                  <a:pt x="73" y="109"/>
                  <a:pt x="72" y="109"/>
                </a:cubicBezTo>
                <a:cubicBezTo>
                  <a:pt x="70" y="104"/>
                  <a:pt x="70" y="100"/>
                  <a:pt x="71" y="95"/>
                </a:cubicBezTo>
                <a:cubicBezTo>
                  <a:pt x="72" y="96"/>
                  <a:pt x="73" y="96"/>
                  <a:pt x="73" y="96"/>
                </a:cubicBezTo>
                <a:cubicBezTo>
                  <a:pt x="75" y="100"/>
                  <a:pt x="76" y="105"/>
                  <a:pt x="74" y="109"/>
                </a:cubicBezTo>
                <a:close/>
                <a:moveTo>
                  <a:pt x="69" y="161"/>
                </a:moveTo>
                <a:cubicBezTo>
                  <a:pt x="67" y="161"/>
                  <a:pt x="64" y="161"/>
                  <a:pt x="61" y="160"/>
                </a:cubicBezTo>
                <a:cubicBezTo>
                  <a:pt x="61" y="155"/>
                  <a:pt x="61" y="150"/>
                  <a:pt x="60" y="145"/>
                </a:cubicBezTo>
                <a:cubicBezTo>
                  <a:pt x="62" y="144"/>
                  <a:pt x="66" y="146"/>
                  <a:pt x="68" y="145"/>
                </a:cubicBezTo>
                <a:cubicBezTo>
                  <a:pt x="68" y="151"/>
                  <a:pt x="70" y="156"/>
                  <a:pt x="69" y="161"/>
                </a:cubicBezTo>
                <a:close/>
                <a:moveTo>
                  <a:pt x="60" y="141"/>
                </a:moveTo>
                <a:cubicBezTo>
                  <a:pt x="58" y="137"/>
                  <a:pt x="59" y="134"/>
                  <a:pt x="58" y="130"/>
                </a:cubicBezTo>
                <a:cubicBezTo>
                  <a:pt x="61" y="129"/>
                  <a:pt x="64" y="131"/>
                  <a:pt x="67" y="132"/>
                </a:cubicBezTo>
                <a:cubicBezTo>
                  <a:pt x="69" y="135"/>
                  <a:pt x="67" y="138"/>
                  <a:pt x="69" y="141"/>
                </a:cubicBezTo>
                <a:cubicBezTo>
                  <a:pt x="66" y="142"/>
                  <a:pt x="63" y="141"/>
                  <a:pt x="60" y="141"/>
                </a:cubicBezTo>
                <a:close/>
                <a:moveTo>
                  <a:pt x="67" y="128"/>
                </a:moveTo>
                <a:cubicBezTo>
                  <a:pt x="64" y="127"/>
                  <a:pt x="61" y="127"/>
                  <a:pt x="59" y="126"/>
                </a:cubicBezTo>
                <a:cubicBezTo>
                  <a:pt x="57" y="121"/>
                  <a:pt x="58" y="116"/>
                  <a:pt x="58" y="111"/>
                </a:cubicBezTo>
                <a:cubicBezTo>
                  <a:pt x="71" y="109"/>
                  <a:pt x="67" y="123"/>
                  <a:pt x="67" y="128"/>
                </a:cubicBezTo>
                <a:close/>
                <a:moveTo>
                  <a:pt x="65" y="108"/>
                </a:moveTo>
                <a:cubicBezTo>
                  <a:pt x="63" y="106"/>
                  <a:pt x="60" y="107"/>
                  <a:pt x="57" y="106"/>
                </a:cubicBezTo>
                <a:cubicBezTo>
                  <a:pt x="57" y="101"/>
                  <a:pt x="57" y="97"/>
                  <a:pt x="57" y="93"/>
                </a:cubicBezTo>
                <a:cubicBezTo>
                  <a:pt x="69" y="91"/>
                  <a:pt x="66" y="103"/>
                  <a:pt x="65" y="108"/>
                </a:cubicBezTo>
                <a:close/>
                <a:moveTo>
                  <a:pt x="57" y="88"/>
                </a:moveTo>
                <a:cubicBezTo>
                  <a:pt x="57" y="85"/>
                  <a:pt x="56" y="82"/>
                  <a:pt x="56" y="79"/>
                </a:cubicBezTo>
                <a:cubicBezTo>
                  <a:pt x="58" y="78"/>
                  <a:pt x="61" y="81"/>
                  <a:pt x="63" y="80"/>
                </a:cubicBezTo>
                <a:cubicBezTo>
                  <a:pt x="66" y="85"/>
                  <a:pt x="67" y="92"/>
                  <a:pt x="57" y="88"/>
                </a:cubicBezTo>
                <a:close/>
                <a:moveTo>
                  <a:pt x="59" y="243"/>
                </a:moveTo>
                <a:cubicBezTo>
                  <a:pt x="61" y="249"/>
                  <a:pt x="60" y="254"/>
                  <a:pt x="61" y="260"/>
                </a:cubicBezTo>
                <a:cubicBezTo>
                  <a:pt x="59" y="261"/>
                  <a:pt x="56" y="260"/>
                  <a:pt x="53" y="260"/>
                </a:cubicBezTo>
                <a:cubicBezTo>
                  <a:pt x="52" y="254"/>
                  <a:pt x="50" y="249"/>
                  <a:pt x="51" y="243"/>
                </a:cubicBezTo>
                <a:cubicBezTo>
                  <a:pt x="53" y="242"/>
                  <a:pt x="56" y="243"/>
                  <a:pt x="59" y="243"/>
                </a:cubicBezTo>
                <a:close/>
                <a:moveTo>
                  <a:pt x="53" y="263"/>
                </a:moveTo>
                <a:cubicBezTo>
                  <a:pt x="55" y="262"/>
                  <a:pt x="59" y="264"/>
                  <a:pt x="61" y="263"/>
                </a:cubicBezTo>
                <a:cubicBezTo>
                  <a:pt x="62" y="268"/>
                  <a:pt x="65" y="273"/>
                  <a:pt x="63" y="278"/>
                </a:cubicBezTo>
                <a:cubicBezTo>
                  <a:pt x="60" y="277"/>
                  <a:pt x="57" y="277"/>
                  <a:pt x="54" y="277"/>
                </a:cubicBezTo>
                <a:cubicBezTo>
                  <a:pt x="54" y="272"/>
                  <a:pt x="53" y="268"/>
                  <a:pt x="53" y="263"/>
                </a:cubicBezTo>
                <a:close/>
                <a:moveTo>
                  <a:pt x="64" y="286"/>
                </a:moveTo>
                <a:cubicBezTo>
                  <a:pt x="62" y="285"/>
                  <a:pt x="59" y="285"/>
                  <a:pt x="56" y="285"/>
                </a:cubicBezTo>
                <a:cubicBezTo>
                  <a:pt x="54" y="284"/>
                  <a:pt x="55" y="282"/>
                  <a:pt x="55" y="281"/>
                </a:cubicBezTo>
                <a:cubicBezTo>
                  <a:pt x="58" y="280"/>
                  <a:pt x="61" y="281"/>
                  <a:pt x="65" y="282"/>
                </a:cubicBezTo>
                <a:cubicBezTo>
                  <a:pt x="65" y="283"/>
                  <a:pt x="64" y="284"/>
                  <a:pt x="64" y="286"/>
                </a:cubicBezTo>
                <a:close/>
                <a:moveTo>
                  <a:pt x="67" y="250"/>
                </a:moveTo>
                <a:cubicBezTo>
                  <a:pt x="66" y="248"/>
                  <a:pt x="65" y="246"/>
                  <a:pt x="66" y="244"/>
                </a:cubicBezTo>
                <a:cubicBezTo>
                  <a:pt x="68" y="250"/>
                  <a:pt x="68" y="255"/>
                  <a:pt x="69" y="260"/>
                </a:cubicBezTo>
                <a:cubicBezTo>
                  <a:pt x="65" y="259"/>
                  <a:pt x="67" y="253"/>
                  <a:pt x="67" y="250"/>
                </a:cubicBezTo>
                <a:close/>
                <a:moveTo>
                  <a:pt x="69" y="264"/>
                </a:moveTo>
                <a:cubicBezTo>
                  <a:pt x="70" y="268"/>
                  <a:pt x="71" y="275"/>
                  <a:pt x="70" y="278"/>
                </a:cubicBezTo>
                <a:cubicBezTo>
                  <a:pt x="68" y="275"/>
                  <a:pt x="66" y="267"/>
                  <a:pt x="69" y="264"/>
                </a:cubicBezTo>
                <a:close/>
                <a:moveTo>
                  <a:pt x="72" y="286"/>
                </a:moveTo>
                <a:cubicBezTo>
                  <a:pt x="68" y="285"/>
                  <a:pt x="70" y="282"/>
                  <a:pt x="70" y="281"/>
                </a:cubicBezTo>
                <a:cubicBezTo>
                  <a:pt x="73" y="283"/>
                  <a:pt x="70" y="284"/>
                  <a:pt x="72" y="286"/>
                </a:cubicBezTo>
                <a:close/>
                <a:moveTo>
                  <a:pt x="72" y="244"/>
                </a:moveTo>
                <a:cubicBezTo>
                  <a:pt x="74" y="245"/>
                  <a:pt x="76" y="245"/>
                  <a:pt x="78" y="245"/>
                </a:cubicBezTo>
                <a:cubicBezTo>
                  <a:pt x="80" y="250"/>
                  <a:pt x="78" y="256"/>
                  <a:pt x="81" y="262"/>
                </a:cubicBezTo>
                <a:cubicBezTo>
                  <a:pt x="79" y="261"/>
                  <a:pt x="78" y="261"/>
                  <a:pt x="75" y="261"/>
                </a:cubicBezTo>
                <a:cubicBezTo>
                  <a:pt x="72" y="256"/>
                  <a:pt x="72" y="250"/>
                  <a:pt x="72" y="244"/>
                </a:cubicBezTo>
                <a:close/>
                <a:moveTo>
                  <a:pt x="74" y="264"/>
                </a:moveTo>
                <a:cubicBezTo>
                  <a:pt x="76" y="264"/>
                  <a:pt x="78" y="265"/>
                  <a:pt x="80" y="265"/>
                </a:cubicBezTo>
                <a:cubicBezTo>
                  <a:pt x="83" y="271"/>
                  <a:pt x="87" y="280"/>
                  <a:pt x="75" y="278"/>
                </a:cubicBezTo>
                <a:cubicBezTo>
                  <a:pt x="76" y="275"/>
                  <a:pt x="74" y="269"/>
                  <a:pt x="74" y="264"/>
                </a:cubicBezTo>
                <a:close/>
                <a:moveTo>
                  <a:pt x="84" y="287"/>
                </a:moveTo>
                <a:cubicBezTo>
                  <a:pt x="82" y="288"/>
                  <a:pt x="80" y="286"/>
                  <a:pt x="77" y="287"/>
                </a:cubicBezTo>
                <a:cubicBezTo>
                  <a:pt x="77" y="285"/>
                  <a:pt x="75" y="282"/>
                  <a:pt x="76" y="281"/>
                </a:cubicBezTo>
                <a:cubicBezTo>
                  <a:pt x="76" y="280"/>
                  <a:pt x="84" y="280"/>
                  <a:pt x="85" y="283"/>
                </a:cubicBezTo>
                <a:lnTo>
                  <a:pt x="84" y="287"/>
                </a:lnTo>
                <a:close/>
                <a:moveTo>
                  <a:pt x="84" y="245"/>
                </a:moveTo>
                <a:cubicBezTo>
                  <a:pt x="86" y="246"/>
                  <a:pt x="89" y="246"/>
                  <a:pt x="91" y="246"/>
                </a:cubicBezTo>
                <a:cubicBezTo>
                  <a:pt x="93" y="252"/>
                  <a:pt x="93" y="257"/>
                  <a:pt x="94" y="263"/>
                </a:cubicBezTo>
                <a:cubicBezTo>
                  <a:pt x="92" y="263"/>
                  <a:pt x="89" y="261"/>
                  <a:pt x="86" y="262"/>
                </a:cubicBezTo>
                <a:cubicBezTo>
                  <a:pt x="85" y="256"/>
                  <a:pt x="84" y="251"/>
                  <a:pt x="84" y="245"/>
                </a:cubicBezTo>
                <a:close/>
                <a:moveTo>
                  <a:pt x="87" y="265"/>
                </a:moveTo>
                <a:cubicBezTo>
                  <a:pt x="89" y="266"/>
                  <a:pt x="92" y="266"/>
                  <a:pt x="94" y="266"/>
                </a:cubicBezTo>
                <a:cubicBezTo>
                  <a:pt x="95" y="270"/>
                  <a:pt x="95" y="274"/>
                  <a:pt x="95" y="278"/>
                </a:cubicBezTo>
                <a:cubicBezTo>
                  <a:pt x="93" y="279"/>
                  <a:pt x="91" y="278"/>
                  <a:pt x="88" y="278"/>
                </a:cubicBezTo>
                <a:cubicBezTo>
                  <a:pt x="88" y="274"/>
                  <a:pt x="86" y="269"/>
                  <a:pt x="87" y="265"/>
                </a:cubicBezTo>
                <a:close/>
                <a:moveTo>
                  <a:pt x="90" y="287"/>
                </a:moveTo>
                <a:cubicBezTo>
                  <a:pt x="90" y="285"/>
                  <a:pt x="89" y="283"/>
                  <a:pt x="89" y="282"/>
                </a:cubicBezTo>
                <a:cubicBezTo>
                  <a:pt x="91" y="281"/>
                  <a:pt x="93" y="281"/>
                  <a:pt x="95" y="281"/>
                </a:cubicBezTo>
                <a:cubicBezTo>
                  <a:pt x="97" y="283"/>
                  <a:pt x="96" y="286"/>
                  <a:pt x="96" y="288"/>
                </a:cubicBezTo>
                <a:cubicBezTo>
                  <a:pt x="94" y="288"/>
                  <a:pt x="93" y="289"/>
                  <a:pt x="90" y="287"/>
                </a:cubicBezTo>
                <a:close/>
                <a:moveTo>
                  <a:pt x="96" y="247"/>
                </a:moveTo>
                <a:cubicBezTo>
                  <a:pt x="98" y="246"/>
                  <a:pt x="101" y="249"/>
                  <a:pt x="104" y="248"/>
                </a:cubicBezTo>
                <a:cubicBezTo>
                  <a:pt x="105" y="253"/>
                  <a:pt x="106" y="258"/>
                  <a:pt x="105" y="263"/>
                </a:cubicBezTo>
                <a:cubicBezTo>
                  <a:pt x="103" y="263"/>
                  <a:pt x="101" y="263"/>
                  <a:pt x="98" y="263"/>
                </a:cubicBezTo>
                <a:cubicBezTo>
                  <a:pt x="101" y="263"/>
                  <a:pt x="94" y="249"/>
                  <a:pt x="96" y="247"/>
                </a:cubicBezTo>
                <a:close/>
                <a:moveTo>
                  <a:pt x="100" y="266"/>
                </a:moveTo>
                <a:cubicBezTo>
                  <a:pt x="102" y="266"/>
                  <a:pt x="104" y="266"/>
                  <a:pt x="106" y="267"/>
                </a:cubicBezTo>
                <a:cubicBezTo>
                  <a:pt x="107" y="270"/>
                  <a:pt x="107" y="274"/>
                  <a:pt x="108" y="278"/>
                </a:cubicBezTo>
                <a:cubicBezTo>
                  <a:pt x="105" y="279"/>
                  <a:pt x="103" y="278"/>
                  <a:pt x="101" y="278"/>
                </a:cubicBezTo>
                <a:cubicBezTo>
                  <a:pt x="100" y="274"/>
                  <a:pt x="100" y="270"/>
                  <a:pt x="100" y="266"/>
                </a:cubicBezTo>
                <a:close/>
                <a:moveTo>
                  <a:pt x="102" y="287"/>
                </a:moveTo>
                <a:cubicBezTo>
                  <a:pt x="100" y="285"/>
                  <a:pt x="101" y="283"/>
                  <a:pt x="101" y="281"/>
                </a:cubicBezTo>
                <a:cubicBezTo>
                  <a:pt x="103" y="281"/>
                  <a:pt x="106" y="282"/>
                  <a:pt x="108" y="281"/>
                </a:cubicBezTo>
                <a:cubicBezTo>
                  <a:pt x="110" y="284"/>
                  <a:pt x="108" y="286"/>
                  <a:pt x="109" y="288"/>
                </a:cubicBezTo>
                <a:cubicBezTo>
                  <a:pt x="107" y="289"/>
                  <a:pt x="104" y="288"/>
                  <a:pt x="102" y="287"/>
                </a:cubicBezTo>
                <a:close/>
                <a:moveTo>
                  <a:pt x="109" y="249"/>
                </a:moveTo>
                <a:cubicBezTo>
                  <a:pt x="110" y="248"/>
                  <a:pt x="111" y="248"/>
                  <a:pt x="111" y="248"/>
                </a:cubicBezTo>
                <a:cubicBezTo>
                  <a:pt x="111" y="253"/>
                  <a:pt x="116" y="260"/>
                  <a:pt x="112" y="264"/>
                </a:cubicBezTo>
                <a:cubicBezTo>
                  <a:pt x="109" y="260"/>
                  <a:pt x="112" y="254"/>
                  <a:pt x="109" y="249"/>
                </a:cubicBezTo>
                <a:close/>
                <a:moveTo>
                  <a:pt x="112" y="266"/>
                </a:moveTo>
                <a:cubicBezTo>
                  <a:pt x="113" y="267"/>
                  <a:pt x="114" y="267"/>
                  <a:pt x="115" y="267"/>
                </a:cubicBezTo>
                <a:cubicBezTo>
                  <a:pt x="115" y="271"/>
                  <a:pt x="118" y="275"/>
                  <a:pt x="116" y="278"/>
                </a:cubicBezTo>
                <a:cubicBezTo>
                  <a:pt x="115" y="278"/>
                  <a:pt x="115" y="278"/>
                  <a:pt x="114" y="278"/>
                </a:cubicBezTo>
                <a:cubicBezTo>
                  <a:pt x="112" y="274"/>
                  <a:pt x="111" y="270"/>
                  <a:pt x="112" y="266"/>
                </a:cubicBezTo>
                <a:close/>
                <a:moveTo>
                  <a:pt x="118" y="289"/>
                </a:moveTo>
                <a:cubicBezTo>
                  <a:pt x="117" y="288"/>
                  <a:pt x="116" y="288"/>
                  <a:pt x="115" y="288"/>
                </a:cubicBezTo>
                <a:cubicBezTo>
                  <a:pt x="115" y="286"/>
                  <a:pt x="112" y="282"/>
                  <a:pt x="116" y="281"/>
                </a:cubicBezTo>
                <a:cubicBezTo>
                  <a:pt x="119" y="284"/>
                  <a:pt x="120" y="286"/>
                  <a:pt x="118" y="289"/>
                </a:cubicBezTo>
                <a:close/>
                <a:moveTo>
                  <a:pt x="116" y="249"/>
                </a:moveTo>
                <a:cubicBezTo>
                  <a:pt x="119" y="248"/>
                  <a:pt x="123" y="251"/>
                  <a:pt x="126" y="249"/>
                </a:cubicBezTo>
                <a:cubicBezTo>
                  <a:pt x="128" y="255"/>
                  <a:pt x="128" y="260"/>
                  <a:pt x="128" y="265"/>
                </a:cubicBezTo>
                <a:cubicBezTo>
                  <a:pt x="125" y="264"/>
                  <a:pt x="122" y="264"/>
                  <a:pt x="120" y="264"/>
                </a:cubicBezTo>
                <a:cubicBezTo>
                  <a:pt x="118" y="259"/>
                  <a:pt x="118" y="254"/>
                  <a:pt x="116" y="249"/>
                </a:cubicBezTo>
                <a:close/>
                <a:moveTo>
                  <a:pt x="121" y="268"/>
                </a:moveTo>
                <a:cubicBezTo>
                  <a:pt x="130" y="265"/>
                  <a:pt x="129" y="273"/>
                  <a:pt x="130" y="278"/>
                </a:cubicBezTo>
                <a:cubicBezTo>
                  <a:pt x="128" y="279"/>
                  <a:pt x="125" y="279"/>
                  <a:pt x="122" y="278"/>
                </a:cubicBezTo>
                <a:cubicBezTo>
                  <a:pt x="122" y="275"/>
                  <a:pt x="121" y="271"/>
                  <a:pt x="121" y="268"/>
                </a:cubicBezTo>
                <a:close/>
                <a:moveTo>
                  <a:pt x="125" y="289"/>
                </a:moveTo>
                <a:cubicBezTo>
                  <a:pt x="123" y="287"/>
                  <a:pt x="124" y="285"/>
                  <a:pt x="123" y="282"/>
                </a:cubicBezTo>
                <a:cubicBezTo>
                  <a:pt x="125" y="280"/>
                  <a:pt x="128" y="283"/>
                  <a:pt x="130" y="282"/>
                </a:cubicBezTo>
                <a:cubicBezTo>
                  <a:pt x="131" y="284"/>
                  <a:pt x="130" y="287"/>
                  <a:pt x="131" y="289"/>
                </a:cubicBezTo>
                <a:cubicBezTo>
                  <a:pt x="130" y="290"/>
                  <a:pt x="127" y="289"/>
                  <a:pt x="125" y="289"/>
                </a:cubicBezTo>
                <a:close/>
                <a:moveTo>
                  <a:pt x="130" y="231"/>
                </a:moveTo>
                <a:cubicBezTo>
                  <a:pt x="134" y="232"/>
                  <a:pt x="137" y="231"/>
                  <a:pt x="141" y="232"/>
                </a:cubicBezTo>
                <a:cubicBezTo>
                  <a:pt x="143" y="237"/>
                  <a:pt x="142" y="242"/>
                  <a:pt x="142" y="247"/>
                </a:cubicBezTo>
                <a:cubicBezTo>
                  <a:pt x="139" y="248"/>
                  <a:pt x="135" y="246"/>
                  <a:pt x="132" y="247"/>
                </a:cubicBezTo>
                <a:cubicBezTo>
                  <a:pt x="130" y="242"/>
                  <a:pt x="129" y="236"/>
                  <a:pt x="130" y="231"/>
                </a:cubicBezTo>
                <a:close/>
                <a:moveTo>
                  <a:pt x="132" y="250"/>
                </a:moveTo>
                <a:cubicBezTo>
                  <a:pt x="135" y="249"/>
                  <a:pt x="138" y="251"/>
                  <a:pt x="142" y="251"/>
                </a:cubicBezTo>
                <a:cubicBezTo>
                  <a:pt x="144" y="256"/>
                  <a:pt x="143" y="261"/>
                  <a:pt x="143" y="265"/>
                </a:cubicBezTo>
                <a:cubicBezTo>
                  <a:pt x="140" y="266"/>
                  <a:pt x="137" y="265"/>
                  <a:pt x="134" y="265"/>
                </a:cubicBezTo>
                <a:cubicBezTo>
                  <a:pt x="132" y="260"/>
                  <a:pt x="133" y="255"/>
                  <a:pt x="132" y="250"/>
                </a:cubicBezTo>
                <a:close/>
                <a:moveTo>
                  <a:pt x="143" y="269"/>
                </a:moveTo>
                <a:cubicBezTo>
                  <a:pt x="142" y="272"/>
                  <a:pt x="144" y="276"/>
                  <a:pt x="142" y="279"/>
                </a:cubicBezTo>
                <a:cubicBezTo>
                  <a:pt x="140" y="280"/>
                  <a:pt x="138" y="277"/>
                  <a:pt x="136" y="279"/>
                </a:cubicBezTo>
                <a:cubicBezTo>
                  <a:pt x="133" y="275"/>
                  <a:pt x="134" y="272"/>
                  <a:pt x="134" y="269"/>
                </a:cubicBezTo>
                <a:cubicBezTo>
                  <a:pt x="136" y="268"/>
                  <a:pt x="140" y="269"/>
                  <a:pt x="143" y="269"/>
                </a:cubicBezTo>
                <a:close/>
                <a:moveTo>
                  <a:pt x="143" y="290"/>
                </a:moveTo>
                <a:cubicBezTo>
                  <a:pt x="141" y="290"/>
                  <a:pt x="139" y="290"/>
                  <a:pt x="137" y="290"/>
                </a:cubicBezTo>
                <a:cubicBezTo>
                  <a:pt x="134" y="287"/>
                  <a:pt x="136" y="285"/>
                  <a:pt x="136" y="282"/>
                </a:cubicBezTo>
                <a:cubicBezTo>
                  <a:pt x="138" y="281"/>
                  <a:pt x="140" y="283"/>
                  <a:pt x="142" y="282"/>
                </a:cubicBezTo>
                <a:cubicBezTo>
                  <a:pt x="144" y="285"/>
                  <a:pt x="143" y="287"/>
                  <a:pt x="143" y="290"/>
                </a:cubicBezTo>
                <a:close/>
                <a:moveTo>
                  <a:pt x="144" y="189"/>
                </a:moveTo>
                <a:cubicBezTo>
                  <a:pt x="145" y="189"/>
                  <a:pt x="146" y="191"/>
                  <a:pt x="147" y="190"/>
                </a:cubicBezTo>
                <a:cubicBezTo>
                  <a:pt x="148" y="190"/>
                  <a:pt x="148" y="190"/>
                  <a:pt x="149" y="191"/>
                </a:cubicBezTo>
                <a:cubicBezTo>
                  <a:pt x="146" y="195"/>
                  <a:pt x="151" y="202"/>
                  <a:pt x="146" y="206"/>
                </a:cubicBezTo>
                <a:cubicBezTo>
                  <a:pt x="143" y="200"/>
                  <a:pt x="144" y="195"/>
                  <a:pt x="144" y="189"/>
                </a:cubicBezTo>
                <a:close/>
                <a:moveTo>
                  <a:pt x="147" y="209"/>
                </a:moveTo>
                <a:cubicBezTo>
                  <a:pt x="147" y="216"/>
                  <a:pt x="149" y="223"/>
                  <a:pt x="148" y="230"/>
                </a:cubicBezTo>
                <a:cubicBezTo>
                  <a:pt x="147" y="226"/>
                  <a:pt x="145" y="221"/>
                  <a:pt x="145" y="217"/>
                </a:cubicBezTo>
                <a:cubicBezTo>
                  <a:pt x="145" y="214"/>
                  <a:pt x="145" y="209"/>
                  <a:pt x="147" y="209"/>
                </a:cubicBezTo>
                <a:close/>
                <a:moveTo>
                  <a:pt x="147" y="252"/>
                </a:moveTo>
                <a:cubicBezTo>
                  <a:pt x="148" y="251"/>
                  <a:pt x="149" y="252"/>
                  <a:pt x="150" y="251"/>
                </a:cubicBezTo>
                <a:cubicBezTo>
                  <a:pt x="151" y="256"/>
                  <a:pt x="154" y="263"/>
                  <a:pt x="150" y="266"/>
                </a:cubicBezTo>
                <a:cubicBezTo>
                  <a:pt x="146" y="261"/>
                  <a:pt x="149" y="257"/>
                  <a:pt x="147" y="252"/>
                </a:cubicBezTo>
                <a:close/>
                <a:moveTo>
                  <a:pt x="148" y="269"/>
                </a:moveTo>
                <a:cubicBezTo>
                  <a:pt x="156" y="268"/>
                  <a:pt x="154" y="275"/>
                  <a:pt x="155" y="278"/>
                </a:cubicBezTo>
                <a:cubicBezTo>
                  <a:pt x="153" y="279"/>
                  <a:pt x="151" y="278"/>
                  <a:pt x="149" y="279"/>
                </a:cubicBezTo>
                <a:cubicBezTo>
                  <a:pt x="147" y="276"/>
                  <a:pt x="149" y="273"/>
                  <a:pt x="148" y="269"/>
                </a:cubicBezTo>
                <a:close/>
                <a:moveTo>
                  <a:pt x="155" y="290"/>
                </a:moveTo>
                <a:cubicBezTo>
                  <a:pt x="153" y="291"/>
                  <a:pt x="151" y="289"/>
                  <a:pt x="150" y="291"/>
                </a:cubicBezTo>
                <a:cubicBezTo>
                  <a:pt x="148" y="288"/>
                  <a:pt x="149" y="285"/>
                  <a:pt x="149" y="282"/>
                </a:cubicBezTo>
                <a:cubicBezTo>
                  <a:pt x="151" y="282"/>
                  <a:pt x="153" y="283"/>
                  <a:pt x="155" y="282"/>
                </a:cubicBezTo>
                <a:cubicBezTo>
                  <a:pt x="156" y="285"/>
                  <a:pt x="157" y="288"/>
                  <a:pt x="155" y="290"/>
                </a:cubicBezTo>
                <a:close/>
                <a:moveTo>
                  <a:pt x="157" y="252"/>
                </a:moveTo>
                <a:cubicBezTo>
                  <a:pt x="161" y="251"/>
                  <a:pt x="164" y="253"/>
                  <a:pt x="167" y="252"/>
                </a:cubicBezTo>
                <a:cubicBezTo>
                  <a:pt x="169" y="257"/>
                  <a:pt x="170" y="262"/>
                  <a:pt x="169" y="267"/>
                </a:cubicBezTo>
                <a:cubicBezTo>
                  <a:pt x="165" y="267"/>
                  <a:pt x="162" y="267"/>
                  <a:pt x="159" y="266"/>
                </a:cubicBezTo>
                <a:cubicBezTo>
                  <a:pt x="157" y="261"/>
                  <a:pt x="157" y="257"/>
                  <a:pt x="157" y="252"/>
                </a:cubicBezTo>
                <a:close/>
                <a:moveTo>
                  <a:pt x="159" y="270"/>
                </a:moveTo>
                <a:cubicBezTo>
                  <a:pt x="162" y="270"/>
                  <a:pt x="165" y="270"/>
                  <a:pt x="169" y="270"/>
                </a:cubicBezTo>
                <a:cubicBezTo>
                  <a:pt x="171" y="273"/>
                  <a:pt x="170" y="276"/>
                  <a:pt x="169" y="279"/>
                </a:cubicBezTo>
                <a:cubicBezTo>
                  <a:pt x="167" y="279"/>
                  <a:pt x="166" y="279"/>
                  <a:pt x="161" y="279"/>
                </a:cubicBezTo>
                <a:cubicBezTo>
                  <a:pt x="158" y="276"/>
                  <a:pt x="160" y="273"/>
                  <a:pt x="159" y="270"/>
                </a:cubicBezTo>
                <a:close/>
                <a:moveTo>
                  <a:pt x="163" y="291"/>
                </a:moveTo>
                <a:cubicBezTo>
                  <a:pt x="162" y="288"/>
                  <a:pt x="161" y="285"/>
                  <a:pt x="162" y="283"/>
                </a:cubicBezTo>
                <a:cubicBezTo>
                  <a:pt x="164" y="281"/>
                  <a:pt x="167" y="284"/>
                  <a:pt x="169" y="282"/>
                </a:cubicBezTo>
                <a:cubicBezTo>
                  <a:pt x="171" y="285"/>
                  <a:pt x="170" y="288"/>
                  <a:pt x="171" y="290"/>
                </a:cubicBezTo>
                <a:cubicBezTo>
                  <a:pt x="168" y="292"/>
                  <a:pt x="164" y="290"/>
                  <a:pt x="163" y="291"/>
                </a:cubicBezTo>
                <a:close/>
                <a:moveTo>
                  <a:pt x="171" y="202"/>
                </a:moveTo>
                <a:cubicBezTo>
                  <a:pt x="170" y="200"/>
                  <a:pt x="171" y="199"/>
                  <a:pt x="170" y="198"/>
                </a:cubicBezTo>
                <a:cubicBezTo>
                  <a:pt x="171" y="198"/>
                  <a:pt x="172" y="201"/>
                  <a:pt x="171" y="202"/>
                </a:cubicBezTo>
                <a:close/>
                <a:moveTo>
                  <a:pt x="173" y="214"/>
                </a:moveTo>
                <a:cubicBezTo>
                  <a:pt x="173" y="220"/>
                  <a:pt x="176" y="228"/>
                  <a:pt x="174" y="232"/>
                </a:cubicBezTo>
                <a:cubicBezTo>
                  <a:pt x="171" y="226"/>
                  <a:pt x="173" y="220"/>
                  <a:pt x="173" y="214"/>
                </a:cubicBezTo>
                <a:close/>
                <a:moveTo>
                  <a:pt x="175" y="235"/>
                </a:moveTo>
                <a:cubicBezTo>
                  <a:pt x="178" y="240"/>
                  <a:pt x="176" y="245"/>
                  <a:pt x="178" y="250"/>
                </a:cubicBezTo>
                <a:cubicBezTo>
                  <a:pt x="177" y="251"/>
                  <a:pt x="176" y="250"/>
                  <a:pt x="175" y="249"/>
                </a:cubicBezTo>
                <a:cubicBezTo>
                  <a:pt x="175" y="245"/>
                  <a:pt x="173" y="238"/>
                  <a:pt x="175" y="235"/>
                </a:cubicBezTo>
                <a:close/>
                <a:moveTo>
                  <a:pt x="175" y="163"/>
                </a:moveTo>
                <a:cubicBezTo>
                  <a:pt x="187" y="161"/>
                  <a:pt x="183" y="172"/>
                  <a:pt x="183" y="177"/>
                </a:cubicBezTo>
                <a:cubicBezTo>
                  <a:pt x="181" y="178"/>
                  <a:pt x="178" y="176"/>
                  <a:pt x="176" y="176"/>
                </a:cubicBezTo>
                <a:cubicBezTo>
                  <a:pt x="174" y="172"/>
                  <a:pt x="176" y="167"/>
                  <a:pt x="175" y="163"/>
                </a:cubicBezTo>
                <a:close/>
                <a:moveTo>
                  <a:pt x="176" y="83"/>
                </a:moveTo>
                <a:cubicBezTo>
                  <a:pt x="179" y="84"/>
                  <a:pt x="182" y="83"/>
                  <a:pt x="185" y="85"/>
                </a:cubicBezTo>
                <a:cubicBezTo>
                  <a:pt x="184" y="89"/>
                  <a:pt x="185" y="92"/>
                  <a:pt x="184" y="96"/>
                </a:cubicBezTo>
                <a:cubicBezTo>
                  <a:pt x="181" y="95"/>
                  <a:pt x="178" y="96"/>
                  <a:pt x="175" y="94"/>
                </a:cubicBezTo>
                <a:cubicBezTo>
                  <a:pt x="176" y="91"/>
                  <a:pt x="176" y="87"/>
                  <a:pt x="176" y="83"/>
                </a:cubicBezTo>
                <a:close/>
                <a:moveTo>
                  <a:pt x="191" y="87"/>
                </a:moveTo>
                <a:cubicBezTo>
                  <a:pt x="193" y="86"/>
                  <a:pt x="196" y="87"/>
                  <a:pt x="199" y="87"/>
                </a:cubicBezTo>
                <a:cubicBezTo>
                  <a:pt x="201" y="91"/>
                  <a:pt x="198" y="94"/>
                  <a:pt x="199" y="98"/>
                </a:cubicBezTo>
                <a:cubicBezTo>
                  <a:pt x="196" y="99"/>
                  <a:pt x="194" y="98"/>
                  <a:pt x="191" y="97"/>
                </a:cubicBezTo>
                <a:cubicBezTo>
                  <a:pt x="189" y="93"/>
                  <a:pt x="191" y="90"/>
                  <a:pt x="191" y="87"/>
                </a:cubicBezTo>
                <a:close/>
                <a:moveTo>
                  <a:pt x="191" y="102"/>
                </a:moveTo>
                <a:cubicBezTo>
                  <a:pt x="193" y="101"/>
                  <a:pt x="196" y="103"/>
                  <a:pt x="198" y="103"/>
                </a:cubicBezTo>
                <a:cubicBezTo>
                  <a:pt x="199" y="107"/>
                  <a:pt x="197" y="111"/>
                  <a:pt x="199" y="115"/>
                </a:cubicBezTo>
                <a:cubicBezTo>
                  <a:pt x="196" y="115"/>
                  <a:pt x="193" y="114"/>
                  <a:pt x="190" y="113"/>
                </a:cubicBezTo>
                <a:cubicBezTo>
                  <a:pt x="189" y="110"/>
                  <a:pt x="190" y="106"/>
                  <a:pt x="191" y="102"/>
                </a:cubicBezTo>
                <a:close/>
                <a:moveTo>
                  <a:pt x="190" y="119"/>
                </a:moveTo>
                <a:cubicBezTo>
                  <a:pt x="201" y="117"/>
                  <a:pt x="198" y="125"/>
                  <a:pt x="199" y="130"/>
                </a:cubicBezTo>
                <a:cubicBezTo>
                  <a:pt x="196" y="131"/>
                  <a:pt x="193" y="129"/>
                  <a:pt x="190" y="129"/>
                </a:cubicBezTo>
                <a:cubicBezTo>
                  <a:pt x="188" y="125"/>
                  <a:pt x="190" y="122"/>
                  <a:pt x="190" y="119"/>
                </a:cubicBezTo>
                <a:close/>
                <a:moveTo>
                  <a:pt x="189" y="133"/>
                </a:moveTo>
                <a:cubicBezTo>
                  <a:pt x="193" y="135"/>
                  <a:pt x="196" y="133"/>
                  <a:pt x="200" y="136"/>
                </a:cubicBezTo>
                <a:cubicBezTo>
                  <a:pt x="198" y="139"/>
                  <a:pt x="201" y="144"/>
                  <a:pt x="198" y="147"/>
                </a:cubicBezTo>
                <a:cubicBezTo>
                  <a:pt x="195" y="146"/>
                  <a:pt x="192" y="146"/>
                  <a:pt x="189" y="146"/>
                </a:cubicBezTo>
                <a:cubicBezTo>
                  <a:pt x="189" y="141"/>
                  <a:pt x="189" y="137"/>
                  <a:pt x="189" y="133"/>
                </a:cubicBezTo>
                <a:close/>
                <a:moveTo>
                  <a:pt x="190" y="149"/>
                </a:moveTo>
                <a:cubicBezTo>
                  <a:pt x="193" y="151"/>
                  <a:pt x="198" y="150"/>
                  <a:pt x="200" y="154"/>
                </a:cubicBezTo>
                <a:cubicBezTo>
                  <a:pt x="198" y="155"/>
                  <a:pt x="200" y="159"/>
                  <a:pt x="198" y="161"/>
                </a:cubicBezTo>
                <a:cubicBezTo>
                  <a:pt x="195" y="159"/>
                  <a:pt x="192" y="161"/>
                  <a:pt x="189" y="159"/>
                </a:cubicBezTo>
                <a:cubicBezTo>
                  <a:pt x="189" y="156"/>
                  <a:pt x="188" y="152"/>
                  <a:pt x="190" y="149"/>
                </a:cubicBezTo>
                <a:close/>
                <a:moveTo>
                  <a:pt x="202" y="193"/>
                </a:moveTo>
                <a:cubicBezTo>
                  <a:pt x="199" y="192"/>
                  <a:pt x="195" y="193"/>
                  <a:pt x="191" y="191"/>
                </a:cubicBezTo>
                <a:cubicBezTo>
                  <a:pt x="191" y="188"/>
                  <a:pt x="189" y="185"/>
                  <a:pt x="191" y="182"/>
                </a:cubicBezTo>
                <a:cubicBezTo>
                  <a:pt x="194" y="184"/>
                  <a:pt x="197" y="183"/>
                  <a:pt x="200" y="184"/>
                </a:cubicBezTo>
                <a:cubicBezTo>
                  <a:pt x="204" y="187"/>
                  <a:pt x="201" y="190"/>
                  <a:pt x="202" y="193"/>
                </a:cubicBezTo>
                <a:close/>
                <a:moveTo>
                  <a:pt x="204" y="213"/>
                </a:moveTo>
                <a:cubicBezTo>
                  <a:pt x="201" y="213"/>
                  <a:pt x="197" y="212"/>
                  <a:pt x="194" y="212"/>
                </a:cubicBezTo>
                <a:cubicBezTo>
                  <a:pt x="191" y="207"/>
                  <a:pt x="193" y="202"/>
                  <a:pt x="191" y="197"/>
                </a:cubicBezTo>
                <a:cubicBezTo>
                  <a:pt x="194" y="196"/>
                  <a:pt x="198" y="197"/>
                  <a:pt x="202" y="197"/>
                </a:cubicBezTo>
                <a:cubicBezTo>
                  <a:pt x="204" y="203"/>
                  <a:pt x="203" y="208"/>
                  <a:pt x="204" y="213"/>
                </a:cubicBezTo>
                <a:close/>
                <a:moveTo>
                  <a:pt x="225" y="63"/>
                </a:moveTo>
                <a:cubicBezTo>
                  <a:pt x="228" y="62"/>
                  <a:pt x="232" y="65"/>
                  <a:pt x="235" y="64"/>
                </a:cubicBezTo>
                <a:cubicBezTo>
                  <a:pt x="238" y="69"/>
                  <a:pt x="236" y="73"/>
                  <a:pt x="235" y="77"/>
                </a:cubicBezTo>
                <a:cubicBezTo>
                  <a:pt x="231" y="75"/>
                  <a:pt x="228" y="75"/>
                  <a:pt x="225" y="75"/>
                </a:cubicBezTo>
                <a:cubicBezTo>
                  <a:pt x="224" y="71"/>
                  <a:pt x="225" y="67"/>
                  <a:pt x="225" y="63"/>
                </a:cubicBezTo>
                <a:close/>
                <a:moveTo>
                  <a:pt x="223" y="155"/>
                </a:moveTo>
                <a:cubicBezTo>
                  <a:pt x="228" y="155"/>
                  <a:pt x="232" y="154"/>
                  <a:pt x="236" y="157"/>
                </a:cubicBezTo>
                <a:cubicBezTo>
                  <a:pt x="235" y="159"/>
                  <a:pt x="238" y="163"/>
                  <a:pt x="237" y="164"/>
                </a:cubicBezTo>
                <a:cubicBezTo>
                  <a:pt x="234" y="166"/>
                  <a:pt x="229" y="162"/>
                  <a:pt x="225" y="162"/>
                </a:cubicBezTo>
                <a:cubicBezTo>
                  <a:pt x="223" y="160"/>
                  <a:pt x="224" y="157"/>
                  <a:pt x="223" y="155"/>
                </a:cubicBezTo>
                <a:close/>
                <a:moveTo>
                  <a:pt x="223" y="139"/>
                </a:moveTo>
                <a:cubicBezTo>
                  <a:pt x="227" y="138"/>
                  <a:pt x="231" y="141"/>
                  <a:pt x="235" y="141"/>
                </a:cubicBezTo>
                <a:cubicBezTo>
                  <a:pt x="235" y="144"/>
                  <a:pt x="236" y="148"/>
                  <a:pt x="235" y="152"/>
                </a:cubicBezTo>
                <a:cubicBezTo>
                  <a:pt x="231" y="151"/>
                  <a:pt x="227" y="151"/>
                  <a:pt x="223" y="150"/>
                </a:cubicBezTo>
                <a:cubicBezTo>
                  <a:pt x="224" y="146"/>
                  <a:pt x="223" y="143"/>
                  <a:pt x="223" y="139"/>
                </a:cubicBezTo>
                <a:close/>
                <a:moveTo>
                  <a:pt x="222" y="108"/>
                </a:moveTo>
                <a:cubicBezTo>
                  <a:pt x="227" y="108"/>
                  <a:pt x="231" y="108"/>
                  <a:pt x="235" y="110"/>
                </a:cubicBezTo>
                <a:cubicBezTo>
                  <a:pt x="236" y="114"/>
                  <a:pt x="235" y="118"/>
                  <a:pt x="235" y="122"/>
                </a:cubicBezTo>
                <a:cubicBezTo>
                  <a:pt x="230" y="120"/>
                  <a:pt x="226" y="121"/>
                  <a:pt x="222" y="119"/>
                </a:cubicBezTo>
                <a:cubicBezTo>
                  <a:pt x="223" y="115"/>
                  <a:pt x="221" y="111"/>
                  <a:pt x="222" y="108"/>
                </a:cubicBezTo>
                <a:close/>
                <a:moveTo>
                  <a:pt x="222" y="124"/>
                </a:moveTo>
                <a:cubicBezTo>
                  <a:pt x="226" y="124"/>
                  <a:pt x="231" y="124"/>
                  <a:pt x="235" y="127"/>
                </a:cubicBezTo>
                <a:cubicBezTo>
                  <a:pt x="234" y="127"/>
                  <a:pt x="237" y="136"/>
                  <a:pt x="236" y="137"/>
                </a:cubicBezTo>
                <a:cubicBezTo>
                  <a:pt x="234" y="138"/>
                  <a:pt x="227" y="134"/>
                  <a:pt x="223" y="135"/>
                </a:cubicBezTo>
                <a:cubicBezTo>
                  <a:pt x="221" y="131"/>
                  <a:pt x="223" y="128"/>
                  <a:pt x="222" y="124"/>
                </a:cubicBezTo>
                <a:close/>
                <a:moveTo>
                  <a:pt x="225" y="167"/>
                </a:moveTo>
                <a:cubicBezTo>
                  <a:pt x="229" y="168"/>
                  <a:pt x="233" y="167"/>
                  <a:pt x="237" y="169"/>
                </a:cubicBezTo>
                <a:cubicBezTo>
                  <a:pt x="236" y="174"/>
                  <a:pt x="238" y="178"/>
                  <a:pt x="236" y="183"/>
                </a:cubicBezTo>
                <a:cubicBezTo>
                  <a:pt x="233" y="183"/>
                  <a:pt x="229" y="182"/>
                  <a:pt x="226" y="182"/>
                </a:cubicBezTo>
                <a:cubicBezTo>
                  <a:pt x="224" y="177"/>
                  <a:pt x="224" y="172"/>
                  <a:pt x="225" y="167"/>
                </a:cubicBezTo>
                <a:close/>
                <a:moveTo>
                  <a:pt x="226" y="187"/>
                </a:moveTo>
                <a:cubicBezTo>
                  <a:pt x="229" y="186"/>
                  <a:pt x="233" y="187"/>
                  <a:pt x="237" y="187"/>
                </a:cubicBezTo>
                <a:cubicBezTo>
                  <a:pt x="237" y="190"/>
                  <a:pt x="238" y="193"/>
                  <a:pt x="237" y="195"/>
                </a:cubicBezTo>
                <a:cubicBezTo>
                  <a:pt x="234" y="197"/>
                  <a:pt x="230" y="195"/>
                  <a:pt x="226" y="195"/>
                </a:cubicBezTo>
                <a:cubicBezTo>
                  <a:pt x="224" y="192"/>
                  <a:pt x="226" y="189"/>
                  <a:pt x="226" y="187"/>
                </a:cubicBezTo>
                <a:close/>
                <a:moveTo>
                  <a:pt x="237" y="60"/>
                </a:moveTo>
                <a:cubicBezTo>
                  <a:pt x="233" y="61"/>
                  <a:pt x="229" y="60"/>
                  <a:pt x="225" y="58"/>
                </a:cubicBezTo>
                <a:cubicBezTo>
                  <a:pt x="226" y="55"/>
                  <a:pt x="225" y="52"/>
                  <a:pt x="227" y="50"/>
                </a:cubicBezTo>
                <a:cubicBezTo>
                  <a:pt x="230" y="49"/>
                  <a:pt x="234" y="51"/>
                  <a:pt x="237" y="51"/>
                </a:cubicBezTo>
                <a:cubicBezTo>
                  <a:pt x="239" y="54"/>
                  <a:pt x="236" y="57"/>
                  <a:pt x="237" y="60"/>
                </a:cubicBezTo>
                <a:close/>
                <a:moveTo>
                  <a:pt x="235" y="80"/>
                </a:moveTo>
                <a:cubicBezTo>
                  <a:pt x="238" y="83"/>
                  <a:pt x="235" y="86"/>
                  <a:pt x="237" y="90"/>
                </a:cubicBezTo>
                <a:cubicBezTo>
                  <a:pt x="232" y="90"/>
                  <a:pt x="228" y="88"/>
                  <a:pt x="223" y="87"/>
                </a:cubicBezTo>
                <a:cubicBezTo>
                  <a:pt x="223" y="84"/>
                  <a:pt x="223" y="82"/>
                  <a:pt x="224" y="79"/>
                </a:cubicBezTo>
                <a:cubicBezTo>
                  <a:pt x="227" y="78"/>
                  <a:pt x="232" y="81"/>
                  <a:pt x="235" y="80"/>
                </a:cubicBezTo>
                <a:close/>
                <a:moveTo>
                  <a:pt x="237" y="95"/>
                </a:moveTo>
                <a:cubicBezTo>
                  <a:pt x="236" y="98"/>
                  <a:pt x="236" y="102"/>
                  <a:pt x="236" y="105"/>
                </a:cubicBezTo>
                <a:cubicBezTo>
                  <a:pt x="232" y="105"/>
                  <a:pt x="227" y="103"/>
                  <a:pt x="222" y="103"/>
                </a:cubicBezTo>
                <a:cubicBezTo>
                  <a:pt x="220" y="99"/>
                  <a:pt x="222" y="95"/>
                  <a:pt x="223" y="91"/>
                </a:cubicBezTo>
                <a:cubicBezTo>
                  <a:pt x="227" y="92"/>
                  <a:pt x="232" y="93"/>
                  <a:pt x="237" y="95"/>
                </a:cubicBezTo>
                <a:close/>
                <a:moveTo>
                  <a:pt x="222" y="235"/>
                </a:moveTo>
                <a:cubicBezTo>
                  <a:pt x="219" y="236"/>
                  <a:pt x="216" y="235"/>
                  <a:pt x="213" y="235"/>
                </a:cubicBezTo>
                <a:cubicBezTo>
                  <a:pt x="211" y="229"/>
                  <a:pt x="211" y="224"/>
                  <a:pt x="210" y="218"/>
                </a:cubicBezTo>
                <a:cubicBezTo>
                  <a:pt x="214" y="218"/>
                  <a:pt x="217" y="218"/>
                  <a:pt x="221" y="218"/>
                </a:cubicBezTo>
                <a:cubicBezTo>
                  <a:pt x="222" y="224"/>
                  <a:pt x="221" y="229"/>
                  <a:pt x="222" y="235"/>
                </a:cubicBezTo>
                <a:close/>
                <a:moveTo>
                  <a:pt x="206" y="166"/>
                </a:moveTo>
                <a:cubicBezTo>
                  <a:pt x="210" y="165"/>
                  <a:pt x="214" y="167"/>
                  <a:pt x="218" y="167"/>
                </a:cubicBezTo>
                <a:cubicBezTo>
                  <a:pt x="218" y="172"/>
                  <a:pt x="219" y="176"/>
                  <a:pt x="219" y="181"/>
                </a:cubicBezTo>
                <a:cubicBezTo>
                  <a:pt x="215" y="181"/>
                  <a:pt x="212" y="180"/>
                  <a:pt x="208" y="181"/>
                </a:cubicBezTo>
                <a:cubicBezTo>
                  <a:pt x="206" y="176"/>
                  <a:pt x="207" y="171"/>
                  <a:pt x="206" y="166"/>
                </a:cubicBezTo>
                <a:close/>
                <a:moveTo>
                  <a:pt x="208" y="253"/>
                </a:moveTo>
                <a:cubicBezTo>
                  <a:pt x="204" y="252"/>
                  <a:pt x="202" y="252"/>
                  <a:pt x="198" y="251"/>
                </a:cubicBezTo>
                <a:cubicBezTo>
                  <a:pt x="199" y="247"/>
                  <a:pt x="197" y="242"/>
                  <a:pt x="197" y="237"/>
                </a:cubicBezTo>
                <a:cubicBezTo>
                  <a:pt x="200" y="236"/>
                  <a:pt x="204" y="239"/>
                  <a:pt x="207" y="238"/>
                </a:cubicBezTo>
                <a:cubicBezTo>
                  <a:pt x="208" y="243"/>
                  <a:pt x="208" y="248"/>
                  <a:pt x="208" y="253"/>
                </a:cubicBezTo>
                <a:close/>
                <a:moveTo>
                  <a:pt x="205" y="137"/>
                </a:moveTo>
                <a:cubicBezTo>
                  <a:pt x="208" y="136"/>
                  <a:pt x="212" y="138"/>
                  <a:pt x="215" y="137"/>
                </a:cubicBezTo>
                <a:cubicBezTo>
                  <a:pt x="218" y="142"/>
                  <a:pt x="217" y="145"/>
                  <a:pt x="216" y="149"/>
                </a:cubicBezTo>
                <a:cubicBezTo>
                  <a:pt x="213" y="149"/>
                  <a:pt x="209" y="149"/>
                  <a:pt x="205" y="148"/>
                </a:cubicBezTo>
                <a:cubicBezTo>
                  <a:pt x="206" y="144"/>
                  <a:pt x="205" y="140"/>
                  <a:pt x="205" y="137"/>
                </a:cubicBezTo>
                <a:close/>
                <a:moveTo>
                  <a:pt x="206" y="132"/>
                </a:moveTo>
                <a:cubicBezTo>
                  <a:pt x="204" y="128"/>
                  <a:pt x="204" y="124"/>
                  <a:pt x="205" y="121"/>
                </a:cubicBezTo>
                <a:cubicBezTo>
                  <a:pt x="208" y="121"/>
                  <a:pt x="212" y="122"/>
                  <a:pt x="216" y="122"/>
                </a:cubicBezTo>
                <a:cubicBezTo>
                  <a:pt x="216" y="126"/>
                  <a:pt x="215" y="129"/>
                  <a:pt x="217" y="133"/>
                </a:cubicBezTo>
                <a:cubicBezTo>
                  <a:pt x="213" y="134"/>
                  <a:pt x="209" y="132"/>
                  <a:pt x="206" y="132"/>
                </a:cubicBezTo>
                <a:close/>
                <a:moveTo>
                  <a:pt x="206" y="153"/>
                </a:moveTo>
                <a:cubicBezTo>
                  <a:pt x="209" y="152"/>
                  <a:pt x="213" y="154"/>
                  <a:pt x="216" y="153"/>
                </a:cubicBezTo>
                <a:cubicBezTo>
                  <a:pt x="218" y="156"/>
                  <a:pt x="218" y="159"/>
                  <a:pt x="218" y="162"/>
                </a:cubicBezTo>
                <a:cubicBezTo>
                  <a:pt x="214" y="163"/>
                  <a:pt x="210" y="162"/>
                  <a:pt x="206" y="162"/>
                </a:cubicBezTo>
                <a:cubicBezTo>
                  <a:pt x="204" y="158"/>
                  <a:pt x="205" y="156"/>
                  <a:pt x="206" y="153"/>
                </a:cubicBezTo>
                <a:close/>
                <a:moveTo>
                  <a:pt x="219" y="185"/>
                </a:moveTo>
                <a:cubicBezTo>
                  <a:pt x="220" y="188"/>
                  <a:pt x="219" y="191"/>
                  <a:pt x="219" y="194"/>
                </a:cubicBezTo>
                <a:cubicBezTo>
                  <a:pt x="216" y="195"/>
                  <a:pt x="212" y="194"/>
                  <a:pt x="208" y="193"/>
                </a:cubicBezTo>
                <a:cubicBezTo>
                  <a:pt x="208" y="190"/>
                  <a:pt x="208" y="188"/>
                  <a:pt x="208" y="185"/>
                </a:cubicBezTo>
                <a:cubicBezTo>
                  <a:pt x="211" y="184"/>
                  <a:pt x="215" y="186"/>
                  <a:pt x="219" y="185"/>
                </a:cubicBezTo>
                <a:close/>
                <a:moveTo>
                  <a:pt x="219" y="199"/>
                </a:moveTo>
                <a:cubicBezTo>
                  <a:pt x="220" y="204"/>
                  <a:pt x="221" y="209"/>
                  <a:pt x="220" y="214"/>
                </a:cubicBezTo>
                <a:cubicBezTo>
                  <a:pt x="217" y="214"/>
                  <a:pt x="214" y="213"/>
                  <a:pt x="211" y="214"/>
                </a:cubicBezTo>
                <a:cubicBezTo>
                  <a:pt x="209" y="208"/>
                  <a:pt x="204" y="193"/>
                  <a:pt x="219" y="199"/>
                </a:cubicBezTo>
                <a:close/>
                <a:moveTo>
                  <a:pt x="219" y="57"/>
                </a:moveTo>
                <a:cubicBezTo>
                  <a:pt x="216" y="58"/>
                  <a:pt x="213" y="56"/>
                  <a:pt x="210" y="56"/>
                </a:cubicBezTo>
                <a:cubicBezTo>
                  <a:pt x="208" y="53"/>
                  <a:pt x="210" y="49"/>
                  <a:pt x="212" y="46"/>
                </a:cubicBezTo>
                <a:cubicBezTo>
                  <a:pt x="215" y="48"/>
                  <a:pt x="218" y="47"/>
                  <a:pt x="221" y="49"/>
                </a:cubicBezTo>
                <a:cubicBezTo>
                  <a:pt x="221" y="52"/>
                  <a:pt x="218" y="54"/>
                  <a:pt x="219" y="57"/>
                </a:cubicBezTo>
                <a:close/>
                <a:moveTo>
                  <a:pt x="220" y="62"/>
                </a:moveTo>
                <a:cubicBezTo>
                  <a:pt x="217" y="66"/>
                  <a:pt x="220" y="69"/>
                  <a:pt x="218" y="73"/>
                </a:cubicBezTo>
                <a:cubicBezTo>
                  <a:pt x="214" y="73"/>
                  <a:pt x="210" y="72"/>
                  <a:pt x="206" y="71"/>
                </a:cubicBezTo>
                <a:cubicBezTo>
                  <a:pt x="208" y="67"/>
                  <a:pt x="207" y="64"/>
                  <a:pt x="209" y="61"/>
                </a:cubicBezTo>
                <a:cubicBezTo>
                  <a:pt x="212" y="60"/>
                  <a:pt x="216" y="61"/>
                  <a:pt x="220" y="62"/>
                </a:cubicBezTo>
                <a:close/>
                <a:moveTo>
                  <a:pt x="207" y="76"/>
                </a:moveTo>
                <a:cubicBezTo>
                  <a:pt x="210" y="75"/>
                  <a:pt x="214" y="77"/>
                  <a:pt x="217" y="77"/>
                </a:cubicBezTo>
                <a:cubicBezTo>
                  <a:pt x="218" y="80"/>
                  <a:pt x="217" y="83"/>
                  <a:pt x="216" y="86"/>
                </a:cubicBezTo>
                <a:cubicBezTo>
                  <a:pt x="213" y="85"/>
                  <a:pt x="210" y="85"/>
                  <a:pt x="206" y="84"/>
                </a:cubicBezTo>
                <a:cubicBezTo>
                  <a:pt x="205" y="81"/>
                  <a:pt x="206" y="79"/>
                  <a:pt x="207" y="76"/>
                </a:cubicBezTo>
                <a:close/>
                <a:moveTo>
                  <a:pt x="216" y="91"/>
                </a:moveTo>
                <a:cubicBezTo>
                  <a:pt x="217" y="94"/>
                  <a:pt x="215" y="98"/>
                  <a:pt x="215" y="101"/>
                </a:cubicBezTo>
                <a:cubicBezTo>
                  <a:pt x="212" y="102"/>
                  <a:pt x="208" y="101"/>
                  <a:pt x="204" y="99"/>
                </a:cubicBezTo>
                <a:cubicBezTo>
                  <a:pt x="206" y="96"/>
                  <a:pt x="205" y="92"/>
                  <a:pt x="206" y="88"/>
                </a:cubicBezTo>
                <a:cubicBezTo>
                  <a:pt x="209" y="89"/>
                  <a:pt x="212" y="88"/>
                  <a:pt x="216" y="91"/>
                </a:cubicBezTo>
                <a:close/>
                <a:moveTo>
                  <a:pt x="204" y="105"/>
                </a:moveTo>
                <a:cubicBezTo>
                  <a:pt x="208" y="104"/>
                  <a:pt x="212" y="105"/>
                  <a:pt x="216" y="107"/>
                </a:cubicBezTo>
                <a:cubicBezTo>
                  <a:pt x="215" y="111"/>
                  <a:pt x="216" y="114"/>
                  <a:pt x="216" y="118"/>
                </a:cubicBezTo>
                <a:cubicBezTo>
                  <a:pt x="213" y="118"/>
                  <a:pt x="209" y="117"/>
                  <a:pt x="205" y="116"/>
                </a:cubicBezTo>
                <a:cubicBezTo>
                  <a:pt x="203" y="112"/>
                  <a:pt x="205" y="109"/>
                  <a:pt x="204" y="105"/>
                </a:cubicBezTo>
                <a:close/>
                <a:moveTo>
                  <a:pt x="207" y="234"/>
                </a:moveTo>
                <a:cubicBezTo>
                  <a:pt x="203" y="235"/>
                  <a:pt x="199" y="233"/>
                  <a:pt x="196" y="234"/>
                </a:cubicBezTo>
                <a:cubicBezTo>
                  <a:pt x="196" y="228"/>
                  <a:pt x="194" y="222"/>
                  <a:pt x="194" y="216"/>
                </a:cubicBezTo>
                <a:cubicBezTo>
                  <a:pt x="197" y="216"/>
                  <a:pt x="200" y="217"/>
                  <a:pt x="203" y="217"/>
                </a:cubicBezTo>
                <a:cubicBezTo>
                  <a:pt x="206" y="223"/>
                  <a:pt x="206" y="228"/>
                  <a:pt x="207" y="234"/>
                </a:cubicBezTo>
                <a:close/>
                <a:moveTo>
                  <a:pt x="193" y="251"/>
                </a:moveTo>
                <a:cubicBezTo>
                  <a:pt x="190" y="252"/>
                  <a:pt x="187" y="251"/>
                  <a:pt x="184" y="251"/>
                </a:cubicBezTo>
                <a:cubicBezTo>
                  <a:pt x="182" y="246"/>
                  <a:pt x="184" y="241"/>
                  <a:pt x="182" y="236"/>
                </a:cubicBezTo>
                <a:cubicBezTo>
                  <a:pt x="194" y="233"/>
                  <a:pt x="192" y="245"/>
                  <a:pt x="193" y="251"/>
                </a:cubicBezTo>
                <a:close/>
                <a:moveTo>
                  <a:pt x="201" y="179"/>
                </a:moveTo>
                <a:cubicBezTo>
                  <a:pt x="197" y="179"/>
                  <a:pt x="193" y="179"/>
                  <a:pt x="189" y="178"/>
                </a:cubicBezTo>
                <a:cubicBezTo>
                  <a:pt x="190" y="173"/>
                  <a:pt x="189" y="169"/>
                  <a:pt x="189" y="164"/>
                </a:cubicBezTo>
                <a:cubicBezTo>
                  <a:pt x="192" y="164"/>
                  <a:pt x="196" y="164"/>
                  <a:pt x="199" y="165"/>
                </a:cubicBezTo>
                <a:cubicBezTo>
                  <a:pt x="202" y="170"/>
                  <a:pt x="201" y="175"/>
                  <a:pt x="201" y="179"/>
                </a:cubicBezTo>
                <a:close/>
                <a:moveTo>
                  <a:pt x="190" y="233"/>
                </a:moveTo>
                <a:cubicBezTo>
                  <a:pt x="187" y="234"/>
                  <a:pt x="184" y="232"/>
                  <a:pt x="181" y="233"/>
                </a:cubicBezTo>
                <a:cubicBezTo>
                  <a:pt x="180" y="227"/>
                  <a:pt x="180" y="221"/>
                  <a:pt x="179" y="214"/>
                </a:cubicBezTo>
                <a:cubicBezTo>
                  <a:pt x="181" y="214"/>
                  <a:pt x="185" y="215"/>
                  <a:pt x="188" y="215"/>
                </a:cubicBezTo>
                <a:cubicBezTo>
                  <a:pt x="190" y="221"/>
                  <a:pt x="189" y="227"/>
                  <a:pt x="190" y="233"/>
                </a:cubicBezTo>
                <a:close/>
                <a:moveTo>
                  <a:pt x="178" y="210"/>
                </a:moveTo>
                <a:cubicBezTo>
                  <a:pt x="176" y="205"/>
                  <a:pt x="177" y="200"/>
                  <a:pt x="177" y="195"/>
                </a:cubicBezTo>
                <a:cubicBezTo>
                  <a:pt x="179" y="194"/>
                  <a:pt x="182" y="194"/>
                  <a:pt x="185" y="195"/>
                </a:cubicBezTo>
                <a:cubicBezTo>
                  <a:pt x="187" y="201"/>
                  <a:pt x="186" y="206"/>
                  <a:pt x="187" y="211"/>
                </a:cubicBezTo>
                <a:cubicBezTo>
                  <a:pt x="184" y="210"/>
                  <a:pt x="181" y="211"/>
                  <a:pt x="178" y="210"/>
                </a:cubicBezTo>
                <a:close/>
                <a:moveTo>
                  <a:pt x="176" y="189"/>
                </a:moveTo>
                <a:cubicBezTo>
                  <a:pt x="175" y="186"/>
                  <a:pt x="175" y="183"/>
                  <a:pt x="176" y="180"/>
                </a:cubicBezTo>
                <a:cubicBezTo>
                  <a:pt x="188" y="178"/>
                  <a:pt x="189" y="196"/>
                  <a:pt x="176" y="189"/>
                </a:cubicBezTo>
                <a:close/>
                <a:moveTo>
                  <a:pt x="176" y="78"/>
                </a:moveTo>
                <a:cubicBezTo>
                  <a:pt x="177" y="75"/>
                  <a:pt x="176" y="72"/>
                  <a:pt x="177" y="70"/>
                </a:cubicBezTo>
                <a:cubicBezTo>
                  <a:pt x="180" y="70"/>
                  <a:pt x="183" y="70"/>
                  <a:pt x="186" y="73"/>
                </a:cubicBezTo>
                <a:cubicBezTo>
                  <a:pt x="184" y="78"/>
                  <a:pt x="187" y="83"/>
                  <a:pt x="176" y="78"/>
                </a:cubicBezTo>
                <a:close/>
                <a:moveTo>
                  <a:pt x="183" y="112"/>
                </a:moveTo>
                <a:cubicBezTo>
                  <a:pt x="181" y="112"/>
                  <a:pt x="179" y="112"/>
                  <a:pt x="176" y="111"/>
                </a:cubicBezTo>
                <a:cubicBezTo>
                  <a:pt x="175" y="107"/>
                  <a:pt x="176" y="103"/>
                  <a:pt x="175" y="99"/>
                </a:cubicBezTo>
                <a:cubicBezTo>
                  <a:pt x="187" y="98"/>
                  <a:pt x="184" y="107"/>
                  <a:pt x="183" y="112"/>
                </a:cubicBezTo>
                <a:close/>
                <a:moveTo>
                  <a:pt x="175" y="148"/>
                </a:moveTo>
                <a:cubicBezTo>
                  <a:pt x="178" y="147"/>
                  <a:pt x="180" y="149"/>
                  <a:pt x="183" y="148"/>
                </a:cubicBezTo>
                <a:cubicBezTo>
                  <a:pt x="184" y="152"/>
                  <a:pt x="183" y="155"/>
                  <a:pt x="182" y="158"/>
                </a:cubicBezTo>
                <a:cubicBezTo>
                  <a:pt x="180" y="159"/>
                  <a:pt x="178" y="158"/>
                  <a:pt x="176" y="158"/>
                </a:cubicBezTo>
                <a:cubicBezTo>
                  <a:pt x="174" y="155"/>
                  <a:pt x="176" y="151"/>
                  <a:pt x="175" y="148"/>
                </a:cubicBezTo>
                <a:close/>
                <a:moveTo>
                  <a:pt x="182" y="145"/>
                </a:moveTo>
                <a:cubicBezTo>
                  <a:pt x="180" y="143"/>
                  <a:pt x="178" y="144"/>
                  <a:pt x="175" y="143"/>
                </a:cubicBezTo>
                <a:cubicBezTo>
                  <a:pt x="175" y="139"/>
                  <a:pt x="176" y="135"/>
                  <a:pt x="176" y="131"/>
                </a:cubicBezTo>
                <a:cubicBezTo>
                  <a:pt x="187" y="130"/>
                  <a:pt x="183" y="140"/>
                  <a:pt x="182" y="145"/>
                </a:cubicBezTo>
                <a:close/>
                <a:moveTo>
                  <a:pt x="176" y="116"/>
                </a:moveTo>
                <a:cubicBezTo>
                  <a:pt x="178" y="115"/>
                  <a:pt x="181" y="117"/>
                  <a:pt x="183" y="117"/>
                </a:cubicBezTo>
                <a:cubicBezTo>
                  <a:pt x="184" y="120"/>
                  <a:pt x="182" y="124"/>
                  <a:pt x="183" y="127"/>
                </a:cubicBezTo>
                <a:cubicBezTo>
                  <a:pt x="181" y="127"/>
                  <a:pt x="178" y="126"/>
                  <a:pt x="176" y="126"/>
                </a:cubicBezTo>
                <a:cubicBezTo>
                  <a:pt x="176" y="123"/>
                  <a:pt x="175" y="120"/>
                  <a:pt x="176" y="116"/>
                </a:cubicBezTo>
                <a:close/>
                <a:moveTo>
                  <a:pt x="175" y="253"/>
                </a:moveTo>
                <a:cubicBezTo>
                  <a:pt x="176" y="253"/>
                  <a:pt x="177" y="253"/>
                  <a:pt x="178" y="253"/>
                </a:cubicBezTo>
                <a:cubicBezTo>
                  <a:pt x="180" y="258"/>
                  <a:pt x="177" y="264"/>
                  <a:pt x="181" y="267"/>
                </a:cubicBezTo>
                <a:cubicBezTo>
                  <a:pt x="181" y="268"/>
                  <a:pt x="177" y="267"/>
                  <a:pt x="175" y="267"/>
                </a:cubicBezTo>
                <a:cubicBezTo>
                  <a:pt x="175" y="262"/>
                  <a:pt x="173" y="257"/>
                  <a:pt x="175" y="253"/>
                </a:cubicBezTo>
                <a:close/>
                <a:moveTo>
                  <a:pt x="176" y="271"/>
                </a:moveTo>
                <a:cubicBezTo>
                  <a:pt x="182" y="268"/>
                  <a:pt x="181" y="276"/>
                  <a:pt x="181" y="279"/>
                </a:cubicBezTo>
                <a:cubicBezTo>
                  <a:pt x="179" y="280"/>
                  <a:pt x="178" y="279"/>
                  <a:pt x="177" y="280"/>
                </a:cubicBezTo>
                <a:cubicBezTo>
                  <a:pt x="175" y="277"/>
                  <a:pt x="176" y="274"/>
                  <a:pt x="176" y="271"/>
                </a:cubicBezTo>
                <a:close/>
                <a:moveTo>
                  <a:pt x="177" y="292"/>
                </a:moveTo>
                <a:cubicBezTo>
                  <a:pt x="175" y="289"/>
                  <a:pt x="177" y="286"/>
                  <a:pt x="176" y="283"/>
                </a:cubicBezTo>
                <a:cubicBezTo>
                  <a:pt x="177" y="282"/>
                  <a:pt x="179" y="283"/>
                  <a:pt x="181" y="282"/>
                </a:cubicBezTo>
                <a:cubicBezTo>
                  <a:pt x="183" y="285"/>
                  <a:pt x="182" y="288"/>
                  <a:pt x="183" y="291"/>
                </a:cubicBezTo>
                <a:cubicBezTo>
                  <a:pt x="182" y="292"/>
                  <a:pt x="179" y="291"/>
                  <a:pt x="177" y="292"/>
                </a:cubicBezTo>
                <a:close/>
                <a:moveTo>
                  <a:pt x="184" y="255"/>
                </a:moveTo>
                <a:cubicBezTo>
                  <a:pt x="187" y="253"/>
                  <a:pt x="190" y="256"/>
                  <a:pt x="192" y="254"/>
                </a:cubicBezTo>
                <a:cubicBezTo>
                  <a:pt x="195" y="259"/>
                  <a:pt x="195" y="264"/>
                  <a:pt x="195" y="268"/>
                </a:cubicBezTo>
                <a:cubicBezTo>
                  <a:pt x="192" y="267"/>
                  <a:pt x="189" y="269"/>
                  <a:pt x="186" y="268"/>
                </a:cubicBezTo>
                <a:cubicBezTo>
                  <a:pt x="184" y="263"/>
                  <a:pt x="185" y="259"/>
                  <a:pt x="184" y="255"/>
                </a:cubicBezTo>
                <a:close/>
                <a:moveTo>
                  <a:pt x="196" y="271"/>
                </a:moveTo>
                <a:cubicBezTo>
                  <a:pt x="198" y="274"/>
                  <a:pt x="197" y="277"/>
                  <a:pt x="198" y="279"/>
                </a:cubicBezTo>
                <a:cubicBezTo>
                  <a:pt x="194" y="279"/>
                  <a:pt x="191" y="279"/>
                  <a:pt x="188" y="279"/>
                </a:cubicBezTo>
                <a:cubicBezTo>
                  <a:pt x="186" y="277"/>
                  <a:pt x="187" y="274"/>
                  <a:pt x="186" y="271"/>
                </a:cubicBezTo>
                <a:cubicBezTo>
                  <a:pt x="189" y="271"/>
                  <a:pt x="193" y="271"/>
                  <a:pt x="196" y="271"/>
                </a:cubicBezTo>
                <a:close/>
                <a:moveTo>
                  <a:pt x="189" y="292"/>
                </a:moveTo>
                <a:cubicBezTo>
                  <a:pt x="186" y="289"/>
                  <a:pt x="188" y="286"/>
                  <a:pt x="187" y="283"/>
                </a:cubicBezTo>
                <a:cubicBezTo>
                  <a:pt x="191" y="282"/>
                  <a:pt x="194" y="283"/>
                  <a:pt x="197" y="283"/>
                </a:cubicBezTo>
                <a:cubicBezTo>
                  <a:pt x="199" y="285"/>
                  <a:pt x="198" y="288"/>
                  <a:pt x="199" y="291"/>
                </a:cubicBezTo>
                <a:cubicBezTo>
                  <a:pt x="196" y="292"/>
                  <a:pt x="192" y="290"/>
                  <a:pt x="189" y="292"/>
                </a:cubicBezTo>
                <a:close/>
                <a:moveTo>
                  <a:pt x="199" y="256"/>
                </a:moveTo>
                <a:cubicBezTo>
                  <a:pt x="202" y="255"/>
                  <a:pt x="205" y="256"/>
                  <a:pt x="209" y="256"/>
                </a:cubicBezTo>
                <a:cubicBezTo>
                  <a:pt x="209" y="260"/>
                  <a:pt x="211" y="264"/>
                  <a:pt x="210" y="268"/>
                </a:cubicBezTo>
                <a:cubicBezTo>
                  <a:pt x="208" y="269"/>
                  <a:pt x="205" y="268"/>
                  <a:pt x="202" y="268"/>
                </a:cubicBezTo>
                <a:cubicBezTo>
                  <a:pt x="200" y="264"/>
                  <a:pt x="200" y="260"/>
                  <a:pt x="199" y="256"/>
                </a:cubicBezTo>
                <a:close/>
                <a:moveTo>
                  <a:pt x="202" y="271"/>
                </a:moveTo>
                <a:cubicBezTo>
                  <a:pt x="205" y="271"/>
                  <a:pt x="208" y="272"/>
                  <a:pt x="210" y="272"/>
                </a:cubicBezTo>
                <a:cubicBezTo>
                  <a:pt x="213" y="274"/>
                  <a:pt x="211" y="277"/>
                  <a:pt x="212" y="280"/>
                </a:cubicBezTo>
                <a:cubicBezTo>
                  <a:pt x="209" y="280"/>
                  <a:pt x="206" y="280"/>
                  <a:pt x="203" y="279"/>
                </a:cubicBezTo>
                <a:cubicBezTo>
                  <a:pt x="204" y="276"/>
                  <a:pt x="202" y="274"/>
                  <a:pt x="202" y="271"/>
                </a:cubicBezTo>
                <a:close/>
                <a:moveTo>
                  <a:pt x="213" y="291"/>
                </a:moveTo>
                <a:cubicBezTo>
                  <a:pt x="210" y="292"/>
                  <a:pt x="207" y="290"/>
                  <a:pt x="206" y="292"/>
                </a:cubicBezTo>
                <a:cubicBezTo>
                  <a:pt x="204" y="289"/>
                  <a:pt x="204" y="286"/>
                  <a:pt x="204" y="283"/>
                </a:cubicBezTo>
                <a:cubicBezTo>
                  <a:pt x="211" y="281"/>
                  <a:pt x="215" y="287"/>
                  <a:pt x="213" y="291"/>
                </a:cubicBezTo>
                <a:close/>
                <a:moveTo>
                  <a:pt x="214" y="238"/>
                </a:moveTo>
                <a:cubicBezTo>
                  <a:pt x="217" y="239"/>
                  <a:pt x="219" y="238"/>
                  <a:pt x="222" y="239"/>
                </a:cubicBezTo>
                <a:cubicBezTo>
                  <a:pt x="223" y="243"/>
                  <a:pt x="222" y="247"/>
                  <a:pt x="223" y="252"/>
                </a:cubicBezTo>
                <a:cubicBezTo>
                  <a:pt x="221" y="253"/>
                  <a:pt x="218" y="252"/>
                  <a:pt x="215" y="252"/>
                </a:cubicBezTo>
                <a:cubicBezTo>
                  <a:pt x="213" y="247"/>
                  <a:pt x="213" y="243"/>
                  <a:pt x="214" y="238"/>
                </a:cubicBezTo>
                <a:close/>
                <a:moveTo>
                  <a:pt x="224" y="268"/>
                </a:moveTo>
                <a:cubicBezTo>
                  <a:pt x="222" y="269"/>
                  <a:pt x="220" y="269"/>
                  <a:pt x="217" y="269"/>
                </a:cubicBezTo>
                <a:cubicBezTo>
                  <a:pt x="215" y="264"/>
                  <a:pt x="216" y="260"/>
                  <a:pt x="215" y="256"/>
                </a:cubicBezTo>
                <a:cubicBezTo>
                  <a:pt x="226" y="253"/>
                  <a:pt x="224" y="263"/>
                  <a:pt x="224" y="268"/>
                </a:cubicBezTo>
                <a:close/>
                <a:moveTo>
                  <a:pt x="217" y="272"/>
                </a:moveTo>
                <a:cubicBezTo>
                  <a:pt x="219" y="271"/>
                  <a:pt x="221" y="273"/>
                  <a:pt x="223" y="272"/>
                </a:cubicBezTo>
                <a:cubicBezTo>
                  <a:pt x="225" y="275"/>
                  <a:pt x="224" y="277"/>
                  <a:pt x="224" y="280"/>
                </a:cubicBezTo>
                <a:cubicBezTo>
                  <a:pt x="222" y="281"/>
                  <a:pt x="220" y="280"/>
                  <a:pt x="218" y="280"/>
                </a:cubicBezTo>
                <a:cubicBezTo>
                  <a:pt x="217" y="277"/>
                  <a:pt x="217" y="275"/>
                  <a:pt x="217" y="272"/>
                </a:cubicBezTo>
                <a:close/>
                <a:moveTo>
                  <a:pt x="225" y="290"/>
                </a:moveTo>
                <a:cubicBezTo>
                  <a:pt x="223" y="292"/>
                  <a:pt x="222" y="290"/>
                  <a:pt x="220" y="290"/>
                </a:cubicBezTo>
                <a:cubicBezTo>
                  <a:pt x="219" y="288"/>
                  <a:pt x="218" y="286"/>
                  <a:pt x="218" y="284"/>
                </a:cubicBezTo>
                <a:cubicBezTo>
                  <a:pt x="224" y="281"/>
                  <a:pt x="227" y="288"/>
                  <a:pt x="225" y="290"/>
                </a:cubicBezTo>
                <a:close/>
                <a:moveTo>
                  <a:pt x="226" y="200"/>
                </a:moveTo>
                <a:cubicBezTo>
                  <a:pt x="230" y="199"/>
                  <a:pt x="234" y="200"/>
                  <a:pt x="237" y="200"/>
                </a:cubicBezTo>
                <a:cubicBezTo>
                  <a:pt x="238" y="205"/>
                  <a:pt x="237" y="210"/>
                  <a:pt x="239" y="215"/>
                </a:cubicBezTo>
                <a:cubicBezTo>
                  <a:pt x="235" y="216"/>
                  <a:pt x="231" y="214"/>
                  <a:pt x="228" y="215"/>
                </a:cubicBezTo>
                <a:cubicBezTo>
                  <a:pt x="226" y="210"/>
                  <a:pt x="227" y="205"/>
                  <a:pt x="226" y="200"/>
                </a:cubicBezTo>
                <a:close/>
                <a:moveTo>
                  <a:pt x="238" y="220"/>
                </a:moveTo>
                <a:cubicBezTo>
                  <a:pt x="240" y="226"/>
                  <a:pt x="239" y="231"/>
                  <a:pt x="240" y="236"/>
                </a:cubicBezTo>
                <a:cubicBezTo>
                  <a:pt x="237" y="237"/>
                  <a:pt x="233" y="236"/>
                  <a:pt x="230" y="236"/>
                </a:cubicBezTo>
                <a:cubicBezTo>
                  <a:pt x="227" y="230"/>
                  <a:pt x="228" y="225"/>
                  <a:pt x="227" y="219"/>
                </a:cubicBezTo>
                <a:cubicBezTo>
                  <a:pt x="231" y="219"/>
                  <a:pt x="234" y="219"/>
                  <a:pt x="238" y="220"/>
                </a:cubicBezTo>
                <a:close/>
                <a:moveTo>
                  <a:pt x="229" y="240"/>
                </a:moveTo>
                <a:cubicBezTo>
                  <a:pt x="233" y="238"/>
                  <a:pt x="236" y="240"/>
                  <a:pt x="240" y="239"/>
                </a:cubicBezTo>
                <a:cubicBezTo>
                  <a:pt x="242" y="244"/>
                  <a:pt x="241" y="248"/>
                  <a:pt x="242" y="253"/>
                </a:cubicBezTo>
                <a:cubicBezTo>
                  <a:pt x="238" y="254"/>
                  <a:pt x="234" y="253"/>
                  <a:pt x="230" y="253"/>
                </a:cubicBezTo>
                <a:cubicBezTo>
                  <a:pt x="229" y="248"/>
                  <a:pt x="229" y="244"/>
                  <a:pt x="229" y="240"/>
                </a:cubicBezTo>
                <a:close/>
                <a:moveTo>
                  <a:pt x="244" y="196"/>
                </a:moveTo>
                <a:cubicBezTo>
                  <a:pt x="243" y="193"/>
                  <a:pt x="243" y="191"/>
                  <a:pt x="244" y="188"/>
                </a:cubicBezTo>
                <a:cubicBezTo>
                  <a:pt x="248" y="187"/>
                  <a:pt x="252" y="189"/>
                  <a:pt x="257" y="188"/>
                </a:cubicBezTo>
                <a:cubicBezTo>
                  <a:pt x="264" y="197"/>
                  <a:pt x="252" y="198"/>
                  <a:pt x="244" y="196"/>
                </a:cubicBezTo>
                <a:close/>
                <a:moveTo>
                  <a:pt x="258" y="216"/>
                </a:moveTo>
                <a:cubicBezTo>
                  <a:pt x="254" y="217"/>
                  <a:pt x="250" y="216"/>
                  <a:pt x="245" y="216"/>
                </a:cubicBezTo>
                <a:cubicBezTo>
                  <a:pt x="244" y="211"/>
                  <a:pt x="243" y="206"/>
                  <a:pt x="244" y="201"/>
                </a:cubicBezTo>
                <a:cubicBezTo>
                  <a:pt x="248" y="200"/>
                  <a:pt x="252" y="200"/>
                  <a:pt x="256" y="201"/>
                </a:cubicBezTo>
                <a:cubicBezTo>
                  <a:pt x="259" y="206"/>
                  <a:pt x="259" y="211"/>
                  <a:pt x="258" y="216"/>
                </a:cubicBezTo>
                <a:close/>
                <a:moveTo>
                  <a:pt x="243" y="169"/>
                </a:moveTo>
                <a:cubicBezTo>
                  <a:pt x="248" y="170"/>
                  <a:pt x="252" y="170"/>
                  <a:pt x="256" y="170"/>
                </a:cubicBezTo>
                <a:cubicBezTo>
                  <a:pt x="259" y="175"/>
                  <a:pt x="255" y="179"/>
                  <a:pt x="258" y="184"/>
                </a:cubicBezTo>
                <a:cubicBezTo>
                  <a:pt x="253" y="184"/>
                  <a:pt x="248" y="184"/>
                  <a:pt x="243" y="183"/>
                </a:cubicBezTo>
                <a:cubicBezTo>
                  <a:pt x="244" y="178"/>
                  <a:pt x="242" y="174"/>
                  <a:pt x="243" y="169"/>
                </a:cubicBezTo>
                <a:close/>
                <a:moveTo>
                  <a:pt x="242" y="157"/>
                </a:moveTo>
                <a:cubicBezTo>
                  <a:pt x="246" y="156"/>
                  <a:pt x="251" y="159"/>
                  <a:pt x="256" y="158"/>
                </a:cubicBezTo>
                <a:cubicBezTo>
                  <a:pt x="259" y="161"/>
                  <a:pt x="256" y="163"/>
                  <a:pt x="257" y="166"/>
                </a:cubicBezTo>
                <a:cubicBezTo>
                  <a:pt x="253" y="166"/>
                  <a:pt x="248" y="165"/>
                  <a:pt x="243" y="165"/>
                </a:cubicBezTo>
                <a:cubicBezTo>
                  <a:pt x="241" y="162"/>
                  <a:pt x="243" y="160"/>
                  <a:pt x="242" y="157"/>
                </a:cubicBezTo>
                <a:close/>
                <a:moveTo>
                  <a:pt x="257" y="140"/>
                </a:moveTo>
                <a:cubicBezTo>
                  <a:pt x="253" y="140"/>
                  <a:pt x="247" y="138"/>
                  <a:pt x="242" y="138"/>
                </a:cubicBezTo>
                <a:cubicBezTo>
                  <a:pt x="241" y="134"/>
                  <a:pt x="241" y="130"/>
                  <a:pt x="242" y="127"/>
                </a:cubicBezTo>
                <a:cubicBezTo>
                  <a:pt x="247" y="129"/>
                  <a:pt x="252" y="128"/>
                  <a:pt x="256" y="129"/>
                </a:cubicBezTo>
                <a:cubicBezTo>
                  <a:pt x="258" y="133"/>
                  <a:pt x="257" y="136"/>
                  <a:pt x="257" y="140"/>
                </a:cubicBezTo>
                <a:close/>
                <a:moveTo>
                  <a:pt x="242" y="142"/>
                </a:moveTo>
                <a:cubicBezTo>
                  <a:pt x="246" y="141"/>
                  <a:pt x="251" y="144"/>
                  <a:pt x="256" y="144"/>
                </a:cubicBezTo>
                <a:cubicBezTo>
                  <a:pt x="258" y="147"/>
                  <a:pt x="257" y="151"/>
                  <a:pt x="257" y="154"/>
                </a:cubicBezTo>
                <a:cubicBezTo>
                  <a:pt x="252" y="155"/>
                  <a:pt x="247" y="153"/>
                  <a:pt x="242" y="153"/>
                </a:cubicBezTo>
                <a:cubicBezTo>
                  <a:pt x="242" y="149"/>
                  <a:pt x="241" y="146"/>
                  <a:pt x="242" y="142"/>
                </a:cubicBezTo>
                <a:close/>
                <a:moveTo>
                  <a:pt x="258" y="93"/>
                </a:moveTo>
                <a:cubicBezTo>
                  <a:pt x="255" y="95"/>
                  <a:pt x="248" y="92"/>
                  <a:pt x="244" y="91"/>
                </a:cubicBezTo>
                <a:cubicBezTo>
                  <a:pt x="241" y="88"/>
                  <a:pt x="243" y="85"/>
                  <a:pt x="242" y="82"/>
                </a:cubicBezTo>
                <a:cubicBezTo>
                  <a:pt x="247" y="82"/>
                  <a:pt x="253" y="85"/>
                  <a:pt x="258" y="84"/>
                </a:cubicBezTo>
                <a:cubicBezTo>
                  <a:pt x="258" y="87"/>
                  <a:pt x="260" y="91"/>
                  <a:pt x="258" y="93"/>
                </a:cubicBezTo>
                <a:close/>
                <a:moveTo>
                  <a:pt x="243" y="95"/>
                </a:moveTo>
                <a:cubicBezTo>
                  <a:pt x="248" y="97"/>
                  <a:pt x="253" y="97"/>
                  <a:pt x="257" y="98"/>
                </a:cubicBezTo>
                <a:cubicBezTo>
                  <a:pt x="259" y="102"/>
                  <a:pt x="257" y="105"/>
                  <a:pt x="258" y="108"/>
                </a:cubicBezTo>
                <a:cubicBezTo>
                  <a:pt x="253" y="108"/>
                  <a:pt x="248" y="106"/>
                  <a:pt x="243" y="106"/>
                </a:cubicBezTo>
                <a:cubicBezTo>
                  <a:pt x="241" y="102"/>
                  <a:pt x="242" y="99"/>
                  <a:pt x="243" y="95"/>
                </a:cubicBezTo>
                <a:close/>
                <a:moveTo>
                  <a:pt x="242" y="111"/>
                </a:moveTo>
                <a:cubicBezTo>
                  <a:pt x="247" y="110"/>
                  <a:pt x="252" y="111"/>
                  <a:pt x="257" y="113"/>
                </a:cubicBezTo>
                <a:cubicBezTo>
                  <a:pt x="257" y="117"/>
                  <a:pt x="257" y="121"/>
                  <a:pt x="257" y="125"/>
                </a:cubicBezTo>
                <a:cubicBezTo>
                  <a:pt x="255" y="125"/>
                  <a:pt x="243" y="124"/>
                  <a:pt x="242" y="123"/>
                </a:cubicBezTo>
                <a:cubicBezTo>
                  <a:pt x="239" y="121"/>
                  <a:pt x="245" y="114"/>
                  <a:pt x="242" y="111"/>
                </a:cubicBezTo>
                <a:close/>
                <a:moveTo>
                  <a:pt x="241" y="257"/>
                </a:moveTo>
                <a:cubicBezTo>
                  <a:pt x="243" y="261"/>
                  <a:pt x="241" y="265"/>
                  <a:pt x="243" y="269"/>
                </a:cubicBezTo>
                <a:cubicBezTo>
                  <a:pt x="239" y="270"/>
                  <a:pt x="235" y="268"/>
                  <a:pt x="231" y="269"/>
                </a:cubicBezTo>
                <a:cubicBezTo>
                  <a:pt x="229" y="265"/>
                  <a:pt x="230" y="261"/>
                  <a:pt x="229" y="257"/>
                </a:cubicBezTo>
                <a:cubicBezTo>
                  <a:pt x="233" y="255"/>
                  <a:pt x="237" y="257"/>
                  <a:pt x="241" y="257"/>
                </a:cubicBezTo>
                <a:close/>
                <a:moveTo>
                  <a:pt x="242" y="272"/>
                </a:moveTo>
                <a:cubicBezTo>
                  <a:pt x="244" y="275"/>
                  <a:pt x="243" y="278"/>
                  <a:pt x="244" y="280"/>
                </a:cubicBezTo>
                <a:cubicBezTo>
                  <a:pt x="240" y="281"/>
                  <a:pt x="235" y="280"/>
                  <a:pt x="231" y="281"/>
                </a:cubicBezTo>
                <a:cubicBezTo>
                  <a:pt x="229" y="278"/>
                  <a:pt x="230" y="275"/>
                  <a:pt x="230" y="272"/>
                </a:cubicBezTo>
                <a:cubicBezTo>
                  <a:pt x="234" y="271"/>
                  <a:pt x="238" y="273"/>
                  <a:pt x="242" y="272"/>
                </a:cubicBezTo>
                <a:close/>
                <a:moveTo>
                  <a:pt x="233" y="291"/>
                </a:moveTo>
                <a:cubicBezTo>
                  <a:pt x="231" y="289"/>
                  <a:pt x="232" y="287"/>
                  <a:pt x="231" y="284"/>
                </a:cubicBezTo>
                <a:cubicBezTo>
                  <a:pt x="234" y="284"/>
                  <a:pt x="239" y="284"/>
                  <a:pt x="242" y="284"/>
                </a:cubicBezTo>
                <a:cubicBezTo>
                  <a:pt x="246" y="286"/>
                  <a:pt x="244" y="289"/>
                  <a:pt x="245" y="291"/>
                </a:cubicBezTo>
                <a:cubicBezTo>
                  <a:pt x="241" y="291"/>
                  <a:pt x="236" y="290"/>
                  <a:pt x="233" y="291"/>
                </a:cubicBezTo>
                <a:close/>
                <a:moveTo>
                  <a:pt x="246" y="221"/>
                </a:moveTo>
                <a:cubicBezTo>
                  <a:pt x="250" y="221"/>
                  <a:pt x="254" y="221"/>
                  <a:pt x="258" y="221"/>
                </a:cubicBezTo>
                <a:cubicBezTo>
                  <a:pt x="260" y="226"/>
                  <a:pt x="258" y="231"/>
                  <a:pt x="260" y="237"/>
                </a:cubicBezTo>
                <a:cubicBezTo>
                  <a:pt x="256" y="237"/>
                  <a:pt x="252" y="237"/>
                  <a:pt x="247" y="236"/>
                </a:cubicBezTo>
                <a:cubicBezTo>
                  <a:pt x="244" y="231"/>
                  <a:pt x="245" y="226"/>
                  <a:pt x="246" y="221"/>
                </a:cubicBezTo>
                <a:close/>
                <a:moveTo>
                  <a:pt x="247" y="240"/>
                </a:moveTo>
                <a:cubicBezTo>
                  <a:pt x="251" y="240"/>
                  <a:pt x="256" y="240"/>
                  <a:pt x="261" y="241"/>
                </a:cubicBezTo>
                <a:cubicBezTo>
                  <a:pt x="260" y="246"/>
                  <a:pt x="261" y="250"/>
                  <a:pt x="261" y="254"/>
                </a:cubicBezTo>
                <a:cubicBezTo>
                  <a:pt x="258" y="254"/>
                  <a:pt x="252" y="254"/>
                  <a:pt x="248" y="254"/>
                </a:cubicBezTo>
                <a:cubicBezTo>
                  <a:pt x="247" y="249"/>
                  <a:pt x="246" y="245"/>
                  <a:pt x="247" y="240"/>
                </a:cubicBezTo>
                <a:close/>
                <a:moveTo>
                  <a:pt x="247" y="257"/>
                </a:moveTo>
                <a:cubicBezTo>
                  <a:pt x="251" y="257"/>
                  <a:pt x="255" y="257"/>
                  <a:pt x="259" y="257"/>
                </a:cubicBezTo>
                <a:cubicBezTo>
                  <a:pt x="263" y="261"/>
                  <a:pt x="261" y="265"/>
                  <a:pt x="261" y="269"/>
                </a:cubicBezTo>
                <a:cubicBezTo>
                  <a:pt x="257" y="269"/>
                  <a:pt x="253" y="270"/>
                  <a:pt x="248" y="268"/>
                </a:cubicBezTo>
                <a:cubicBezTo>
                  <a:pt x="249" y="265"/>
                  <a:pt x="247" y="261"/>
                  <a:pt x="247" y="257"/>
                </a:cubicBezTo>
                <a:close/>
                <a:moveTo>
                  <a:pt x="250" y="272"/>
                </a:moveTo>
                <a:cubicBezTo>
                  <a:pt x="253" y="273"/>
                  <a:pt x="257" y="272"/>
                  <a:pt x="260" y="273"/>
                </a:cubicBezTo>
                <a:cubicBezTo>
                  <a:pt x="263" y="275"/>
                  <a:pt x="262" y="278"/>
                  <a:pt x="262" y="280"/>
                </a:cubicBezTo>
                <a:cubicBezTo>
                  <a:pt x="258" y="281"/>
                  <a:pt x="254" y="280"/>
                  <a:pt x="250" y="281"/>
                </a:cubicBezTo>
                <a:cubicBezTo>
                  <a:pt x="249" y="278"/>
                  <a:pt x="249" y="275"/>
                  <a:pt x="250" y="272"/>
                </a:cubicBezTo>
                <a:close/>
                <a:moveTo>
                  <a:pt x="263" y="291"/>
                </a:moveTo>
                <a:cubicBezTo>
                  <a:pt x="259" y="291"/>
                  <a:pt x="255" y="291"/>
                  <a:pt x="251" y="291"/>
                </a:cubicBezTo>
                <a:cubicBezTo>
                  <a:pt x="249" y="289"/>
                  <a:pt x="252" y="286"/>
                  <a:pt x="250" y="284"/>
                </a:cubicBezTo>
                <a:cubicBezTo>
                  <a:pt x="254" y="284"/>
                  <a:pt x="258" y="284"/>
                  <a:pt x="262" y="284"/>
                </a:cubicBezTo>
                <a:cubicBezTo>
                  <a:pt x="263" y="286"/>
                  <a:pt x="264" y="289"/>
                  <a:pt x="263" y="291"/>
                </a:cubicBezTo>
                <a:close/>
                <a:moveTo>
                  <a:pt x="264" y="167"/>
                </a:moveTo>
                <a:cubicBezTo>
                  <a:pt x="263" y="164"/>
                  <a:pt x="263" y="162"/>
                  <a:pt x="263" y="160"/>
                </a:cubicBezTo>
                <a:cubicBezTo>
                  <a:pt x="268" y="159"/>
                  <a:pt x="273" y="160"/>
                  <a:pt x="278" y="161"/>
                </a:cubicBezTo>
                <a:cubicBezTo>
                  <a:pt x="279" y="163"/>
                  <a:pt x="279" y="165"/>
                  <a:pt x="279" y="168"/>
                </a:cubicBezTo>
                <a:cubicBezTo>
                  <a:pt x="274" y="168"/>
                  <a:pt x="269" y="167"/>
                  <a:pt x="264" y="167"/>
                </a:cubicBezTo>
                <a:close/>
                <a:moveTo>
                  <a:pt x="279" y="185"/>
                </a:moveTo>
                <a:cubicBezTo>
                  <a:pt x="274" y="186"/>
                  <a:pt x="269" y="184"/>
                  <a:pt x="264" y="185"/>
                </a:cubicBezTo>
                <a:cubicBezTo>
                  <a:pt x="263" y="180"/>
                  <a:pt x="263" y="175"/>
                  <a:pt x="264" y="171"/>
                </a:cubicBezTo>
                <a:cubicBezTo>
                  <a:pt x="269" y="173"/>
                  <a:pt x="273" y="171"/>
                  <a:pt x="278" y="172"/>
                </a:cubicBezTo>
                <a:cubicBezTo>
                  <a:pt x="279" y="177"/>
                  <a:pt x="279" y="181"/>
                  <a:pt x="279" y="185"/>
                </a:cubicBezTo>
                <a:close/>
                <a:moveTo>
                  <a:pt x="279" y="142"/>
                </a:moveTo>
                <a:cubicBezTo>
                  <a:pt x="274" y="143"/>
                  <a:pt x="269" y="141"/>
                  <a:pt x="265" y="141"/>
                </a:cubicBezTo>
                <a:cubicBezTo>
                  <a:pt x="263" y="137"/>
                  <a:pt x="264" y="134"/>
                  <a:pt x="263" y="130"/>
                </a:cubicBezTo>
                <a:cubicBezTo>
                  <a:pt x="269" y="131"/>
                  <a:pt x="274" y="131"/>
                  <a:pt x="280" y="134"/>
                </a:cubicBezTo>
                <a:cubicBezTo>
                  <a:pt x="278" y="136"/>
                  <a:pt x="279" y="139"/>
                  <a:pt x="279" y="142"/>
                </a:cubicBezTo>
                <a:close/>
                <a:moveTo>
                  <a:pt x="279" y="127"/>
                </a:moveTo>
                <a:cubicBezTo>
                  <a:pt x="274" y="128"/>
                  <a:pt x="269" y="126"/>
                  <a:pt x="264" y="126"/>
                </a:cubicBezTo>
                <a:cubicBezTo>
                  <a:pt x="263" y="122"/>
                  <a:pt x="263" y="118"/>
                  <a:pt x="263" y="114"/>
                </a:cubicBezTo>
                <a:cubicBezTo>
                  <a:pt x="268" y="114"/>
                  <a:pt x="274" y="116"/>
                  <a:pt x="279" y="116"/>
                </a:cubicBezTo>
                <a:cubicBezTo>
                  <a:pt x="282" y="120"/>
                  <a:pt x="279" y="124"/>
                  <a:pt x="279" y="127"/>
                </a:cubicBezTo>
                <a:close/>
                <a:moveTo>
                  <a:pt x="264" y="109"/>
                </a:moveTo>
                <a:cubicBezTo>
                  <a:pt x="263" y="106"/>
                  <a:pt x="263" y="102"/>
                  <a:pt x="264" y="99"/>
                </a:cubicBezTo>
                <a:cubicBezTo>
                  <a:pt x="269" y="101"/>
                  <a:pt x="274" y="102"/>
                  <a:pt x="279" y="102"/>
                </a:cubicBezTo>
                <a:cubicBezTo>
                  <a:pt x="281" y="105"/>
                  <a:pt x="280" y="108"/>
                  <a:pt x="280" y="111"/>
                </a:cubicBezTo>
                <a:cubicBezTo>
                  <a:pt x="275" y="112"/>
                  <a:pt x="270" y="110"/>
                  <a:pt x="264" y="109"/>
                </a:cubicBezTo>
                <a:close/>
                <a:moveTo>
                  <a:pt x="280" y="99"/>
                </a:moveTo>
                <a:cubicBezTo>
                  <a:pt x="274" y="97"/>
                  <a:pt x="269" y="97"/>
                  <a:pt x="263" y="95"/>
                </a:cubicBezTo>
                <a:cubicBezTo>
                  <a:pt x="264" y="92"/>
                  <a:pt x="264" y="89"/>
                  <a:pt x="265" y="86"/>
                </a:cubicBezTo>
                <a:cubicBezTo>
                  <a:pt x="270" y="86"/>
                  <a:pt x="276" y="86"/>
                  <a:pt x="281" y="89"/>
                </a:cubicBezTo>
                <a:cubicBezTo>
                  <a:pt x="280" y="92"/>
                  <a:pt x="281" y="95"/>
                  <a:pt x="280" y="99"/>
                </a:cubicBezTo>
                <a:close/>
                <a:moveTo>
                  <a:pt x="263" y="145"/>
                </a:moveTo>
                <a:cubicBezTo>
                  <a:pt x="268" y="145"/>
                  <a:pt x="273" y="146"/>
                  <a:pt x="277" y="147"/>
                </a:cubicBezTo>
                <a:cubicBezTo>
                  <a:pt x="280" y="150"/>
                  <a:pt x="278" y="153"/>
                  <a:pt x="279" y="156"/>
                </a:cubicBezTo>
                <a:cubicBezTo>
                  <a:pt x="277" y="156"/>
                  <a:pt x="266" y="157"/>
                  <a:pt x="264" y="155"/>
                </a:cubicBezTo>
                <a:cubicBezTo>
                  <a:pt x="261" y="153"/>
                  <a:pt x="265" y="149"/>
                  <a:pt x="263" y="145"/>
                </a:cubicBezTo>
                <a:close/>
                <a:moveTo>
                  <a:pt x="264" y="189"/>
                </a:moveTo>
                <a:cubicBezTo>
                  <a:pt x="268" y="188"/>
                  <a:pt x="273" y="189"/>
                  <a:pt x="278" y="190"/>
                </a:cubicBezTo>
                <a:cubicBezTo>
                  <a:pt x="280" y="193"/>
                  <a:pt x="279" y="196"/>
                  <a:pt x="280" y="199"/>
                </a:cubicBezTo>
                <a:cubicBezTo>
                  <a:pt x="274" y="198"/>
                  <a:pt x="269" y="198"/>
                  <a:pt x="264" y="197"/>
                </a:cubicBezTo>
                <a:cubicBezTo>
                  <a:pt x="265" y="194"/>
                  <a:pt x="264" y="192"/>
                  <a:pt x="264" y="189"/>
                </a:cubicBezTo>
                <a:close/>
                <a:moveTo>
                  <a:pt x="264" y="202"/>
                </a:moveTo>
                <a:cubicBezTo>
                  <a:pt x="268" y="201"/>
                  <a:pt x="273" y="202"/>
                  <a:pt x="278" y="203"/>
                </a:cubicBezTo>
                <a:cubicBezTo>
                  <a:pt x="279" y="205"/>
                  <a:pt x="281" y="216"/>
                  <a:pt x="280" y="217"/>
                </a:cubicBezTo>
                <a:cubicBezTo>
                  <a:pt x="278" y="219"/>
                  <a:pt x="267" y="216"/>
                  <a:pt x="264" y="216"/>
                </a:cubicBezTo>
                <a:cubicBezTo>
                  <a:pt x="265" y="211"/>
                  <a:pt x="264" y="207"/>
                  <a:pt x="264" y="202"/>
                </a:cubicBezTo>
                <a:close/>
                <a:moveTo>
                  <a:pt x="266" y="221"/>
                </a:moveTo>
                <a:cubicBezTo>
                  <a:pt x="270" y="221"/>
                  <a:pt x="275" y="221"/>
                  <a:pt x="279" y="222"/>
                </a:cubicBezTo>
                <a:cubicBezTo>
                  <a:pt x="280" y="227"/>
                  <a:pt x="280" y="232"/>
                  <a:pt x="280" y="237"/>
                </a:cubicBezTo>
                <a:cubicBezTo>
                  <a:pt x="275" y="238"/>
                  <a:pt x="270" y="236"/>
                  <a:pt x="266" y="237"/>
                </a:cubicBezTo>
                <a:cubicBezTo>
                  <a:pt x="266" y="232"/>
                  <a:pt x="264" y="226"/>
                  <a:pt x="266" y="221"/>
                </a:cubicBezTo>
                <a:close/>
                <a:moveTo>
                  <a:pt x="266" y="241"/>
                </a:moveTo>
                <a:cubicBezTo>
                  <a:pt x="270" y="240"/>
                  <a:pt x="275" y="241"/>
                  <a:pt x="279" y="241"/>
                </a:cubicBezTo>
                <a:cubicBezTo>
                  <a:pt x="282" y="246"/>
                  <a:pt x="280" y="250"/>
                  <a:pt x="280" y="254"/>
                </a:cubicBezTo>
                <a:cubicBezTo>
                  <a:pt x="276" y="255"/>
                  <a:pt x="272" y="254"/>
                  <a:pt x="268" y="254"/>
                </a:cubicBezTo>
                <a:cubicBezTo>
                  <a:pt x="266" y="250"/>
                  <a:pt x="268" y="245"/>
                  <a:pt x="266" y="241"/>
                </a:cubicBezTo>
                <a:close/>
                <a:moveTo>
                  <a:pt x="267" y="258"/>
                </a:moveTo>
                <a:cubicBezTo>
                  <a:pt x="271" y="258"/>
                  <a:pt x="275" y="258"/>
                  <a:pt x="279" y="258"/>
                </a:cubicBezTo>
                <a:cubicBezTo>
                  <a:pt x="281" y="262"/>
                  <a:pt x="280" y="266"/>
                  <a:pt x="280" y="270"/>
                </a:cubicBezTo>
                <a:cubicBezTo>
                  <a:pt x="276" y="271"/>
                  <a:pt x="272" y="269"/>
                  <a:pt x="269" y="270"/>
                </a:cubicBezTo>
                <a:cubicBezTo>
                  <a:pt x="267" y="266"/>
                  <a:pt x="267" y="262"/>
                  <a:pt x="267" y="258"/>
                </a:cubicBezTo>
                <a:close/>
                <a:moveTo>
                  <a:pt x="268" y="274"/>
                </a:moveTo>
                <a:cubicBezTo>
                  <a:pt x="272" y="272"/>
                  <a:pt x="276" y="273"/>
                  <a:pt x="279" y="273"/>
                </a:cubicBezTo>
                <a:cubicBezTo>
                  <a:pt x="285" y="282"/>
                  <a:pt x="274" y="280"/>
                  <a:pt x="269" y="281"/>
                </a:cubicBezTo>
                <a:cubicBezTo>
                  <a:pt x="268" y="278"/>
                  <a:pt x="268" y="276"/>
                  <a:pt x="268" y="274"/>
                </a:cubicBezTo>
                <a:close/>
                <a:moveTo>
                  <a:pt x="270" y="291"/>
                </a:moveTo>
                <a:cubicBezTo>
                  <a:pt x="269" y="288"/>
                  <a:pt x="269" y="286"/>
                  <a:pt x="270" y="283"/>
                </a:cubicBezTo>
                <a:cubicBezTo>
                  <a:pt x="273" y="284"/>
                  <a:pt x="277" y="284"/>
                  <a:pt x="281" y="283"/>
                </a:cubicBezTo>
                <a:cubicBezTo>
                  <a:pt x="283" y="286"/>
                  <a:pt x="280" y="288"/>
                  <a:pt x="282" y="291"/>
                </a:cubicBezTo>
                <a:cubicBezTo>
                  <a:pt x="278" y="291"/>
                  <a:pt x="274" y="291"/>
                  <a:pt x="270" y="291"/>
                </a:cubicBezTo>
                <a:close/>
                <a:moveTo>
                  <a:pt x="284" y="162"/>
                </a:moveTo>
                <a:cubicBezTo>
                  <a:pt x="288" y="162"/>
                  <a:pt x="292" y="163"/>
                  <a:pt x="296" y="163"/>
                </a:cubicBezTo>
                <a:cubicBezTo>
                  <a:pt x="296" y="165"/>
                  <a:pt x="296" y="167"/>
                  <a:pt x="295" y="169"/>
                </a:cubicBezTo>
                <a:cubicBezTo>
                  <a:pt x="292" y="168"/>
                  <a:pt x="288" y="169"/>
                  <a:pt x="285" y="168"/>
                </a:cubicBezTo>
                <a:cubicBezTo>
                  <a:pt x="283" y="166"/>
                  <a:pt x="285" y="164"/>
                  <a:pt x="284" y="162"/>
                </a:cubicBezTo>
                <a:close/>
                <a:moveTo>
                  <a:pt x="296" y="255"/>
                </a:moveTo>
                <a:cubicBezTo>
                  <a:pt x="293" y="256"/>
                  <a:pt x="290" y="254"/>
                  <a:pt x="287" y="255"/>
                </a:cubicBezTo>
                <a:cubicBezTo>
                  <a:pt x="286" y="250"/>
                  <a:pt x="286" y="246"/>
                  <a:pt x="287" y="241"/>
                </a:cubicBezTo>
                <a:cubicBezTo>
                  <a:pt x="289" y="241"/>
                  <a:pt x="292" y="241"/>
                  <a:pt x="295" y="241"/>
                </a:cubicBezTo>
                <a:cubicBezTo>
                  <a:pt x="297" y="246"/>
                  <a:pt x="295" y="250"/>
                  <a:pt x="296" y="255"/>
                </a:cubicBezTo>
                <a:close/>
                <a:moveTo>
                  <a:pt x="284" y="173"/>
                </a:moveTo>
                <a:cubicBezTo>
                  <a:pt x="288" y="172"/>
                  <a:pt x="291" y="173"/>
                  <a:pt x="294" y="173"/>
                </a:cubicBezTo>
                <a:cubicBezTo>
                  <a:pt x="297" y="178"/>
                  <a:pt x="294" y="182"/>
                  <a:pt x="295" y="187"/>
                </a:cubicBezTo>
                <a:cubicBezTo>
                  <a:pt x="292" y="188"/>
                  <a:pt x="288" y="186"/>
                  <a:pt x="285" y="186"/>
                </a:cubicBezTo>
                <a:cubicBezTo>
                  <a:pt x="284" y="182"/>
                  <a:pt x="284" y="177"/>
                  <a:pt x="284" y="173"/>
                </a:cubicBezTo>
                <a:close/>
                <a:moveTo>
                  <a:pt x="294" y="191"/>
                </a:moveTo>
                <a:cubicBezTo>
                  <a:pt x="295" y="194"/>
                  <a:pt x="295" y="197"/>
                  <a:pt x="295" y="200"/>
                </a:cubicBezTo>
                <a:cubicBezTo>
                  <a:pt x="291" y="200"/>
                  <a:pt x="288" y="200"/>
                  <a:pt x="285" y="199"/>
                </a:cubicBezTo>
                <a:cubicBezTo>
                  <a:pt x="283" y="193"/>
                  <a:pt x="285" y="188"/>
                  <a:pt x="294" y="191"/>
                </a:cubicBezTo>
                <a:close/>
                <a:moveTo>
                  <a:pt x="295" y="204"/>
                </a:moveTo>
                <a:cubicBezTo>
                  <a:pt x="296" y="209"/>
                  <a:pt x="295" y="213"/>
                  <a:pt x="295" y="218"/>
                </a:cubicBezTo>
                <a:cubicBezTo>
                  <a:pt x="292" y="219"/>
                  <a:pt x="289" y="218"/>
                  <a:pt x="286" y="218"/>
                </a:cubicBezTo>
                <a:cubicBezTo>
                  <a:pt x="286" y="213"/>
                  <a:pt x="286" y="208"/>
                  <a:pt x="285" y="204"/>
                </a:cubicBezTo>
                <a:cubicBezTo>
                  <a:pt x="288" y="204"/>
                  <a:pt x="292" y="205"/>
                  <a:pt x="295" y="204"/>
                </a:cubicBezTo>
                <a:close/>
                <a:moveTo>
                  <a:pt x="285" y="223"/>
                </a:moveTo>
                <a:cubicBezTo>
                  <a:pt x="288" y="222"/>
                  <a:pt x="291" y="223"/>
                  <a:pt x="294" y="223"/>
                </a:cubicBezTo>
                <a:cubicBezTo>
                  <a:pt x="295" y="229"/>
                  <a:pt x="300" y="240"/>
                  <a:pt x="287" y="238"/>
                </a:cubicBezTo>
                <a:cubicBezTo>
                  <a:pt x="284" y="233"/>
                  <a:pt x="287" y="228"/>
                  <a:pt x="285" y="223"/>
                </a:cubicBezTo>
                <a:close/>
                <a:moveTo>
                  <a:pt x="286" y="258"/>
                </a:moveTo>
                <a:cubicBezTo>
                  <a:pt x="289" y="258"/>
                  <a:pt x="292" y="258"/>
                  <a:pt x="295" y="258"/>
                </a:cubicBezTo>
                <a:cubicBezTo>
                  <a:pt x="297" y="262"/>
                  <a:pt x="296" y="266"/>
                  <a:pt x="296" y="270"/>
                </a:cubicBezTo>
                <a:cubicBezTo>
                  <a:pt x="293" y="270"/>
                  <a:pt x="290" y="270"/>
                  <a:pt x="287" y="270"/>
                </a:cubicBezTo>
                <a:cubicBezTo>
                  <a:pt x="284" y="266"/>
                  <a:pt x="287" y="262"/>
                  <a:pt x="286" y="258"/>
                </a:cubicBezTo>
                <a:close/>
                <a:moveTo>
                  <a:pt x="287" y="273"/>
                </a:moveTo>
                <a:cubicBezTo>
                  <a:pt x="290" y="274"/>
                  <a:pt x="293" y="274"/>
                  <a:pt x="296" y="273"/>
                </a:cubicBezTo>
                <a:cubicBezTo>
                  <a:pt x="298" y="276"/>
                  <a:pt x="296" y="277"/>
                  <a:pt x="297" y="280"/>
                </a:cubicBezTo>
                <a:cubicBezTo>
                  <a:pt x="294" y="280"/>
                  <a:pt x="289" y="280"/>
                  <a:pt x="287" y="280"/>
                </a:cubicBezTo>
                <a:cubicBezTo>
                  <a:pt x="286" y="278"/>
                  <a:pt x="286" y="275"/>
                  <a:pt x="287" y="273"/>
                </a:cubicBezTo>
                <a:close/>
                <a:moveTo>
                  <a:pt x="289" y="291"/>
                </a:moveTo>
                <a:cubicBezTo>
                  <a:pt x="287" y="288"/>
                  <a:pt x="287" y="286"/>
                  <a:pt x="287" y="284"/>
                </a:cubicBezTo>
                <a:cubicBezTo>
                  <a:pt x="290" y="283"/>
                  <a:pt x="293" y="283"/>
                  <a:pt x="296" y="283"/>
                </a:cubicBezTo>
                <a:cubicBezTo>
                  <a:pt x="298" y="286"/>
                  <a:pt x="297" y="288"/>
                  <a:pt x="298" y="290"/>
                </a:cubicBezTo>
                <a:cubicBezTo>
                  <a:pt x="295" y="291"/>
                  <a:pt x="292" y="290"/>
                  <a:pt x="289" y="291"/>
                </a:cubicBezTo>
                <a:close/>
                <a:moveTo>
                  <a:pt x="297" y="158"/>
                </a:moveTo>
                <a:cubicBezTo>
                  <a:pt x="293" y="159"/>
                  <a:pt x="289" y="158"/>
                  <a:pt x="285" y="157"/>
                </a:cubicBezTo>
                <a:cubicBezTo>
                  <a:pt x="283" y="154"/>
                  <a:pt x="284" y="151"/>
                  <a:pt x="285" y="148"/>
                </a:cubicBezTo>
                <a:cubicBezTo>
                  <a:pt x="289" y="148"/>
                  <a:pt x="294" y="149"/>
                  <a:pt x="298" y="150"/>
                </a:cubicBezTo>
                <a:cubicBezTo>
                  <a:pt x="297" y="153"/>
                  <a:pt x="297" y="156"/>
                  <a:pt x="297" y="158"/>
                </a:cubicBezTo>
                <a:close/>
                <a:moveTo>
                  <a:pt x="298" y="145"/>
                </a:moveTo>
                <a:cubicBezTo>
                  <a:pt x="294" y="145"/>
                  <a:pt x="289" y="144"/>
                  <a:pt x="285" y="143"/>
                </a:cubicBezTo>
                <a:cubicBezTo>
                  <a:pt x="284" y="140"/>
                  <a:pt x="285" y="137"/>
                  <a:pt x="285" y="134"/>
                </a:cubicBezTo>
                <a:cubicBezTo>
                  <a:pt x="289" y="133"/>
                  <a:pt x="294" y="136"/>
                  <a:pt x="299" y="135"/>
                </a:cubicBezTo>
                <a:cubicBezTo>
                  <a:pt x="300" y="139"/>
                  <a:pt x="299" y="142"/>
                  <a:pt x="298" y="145"/>
                </a:cubicBezTo>
                <a:close/>
                <a:moveTo>
                  <a:pt x="299" y="131"/>
                </a:moveTo>
                <a:cubicBezTo>
                  <a:pt x="294" y="130"/>
                  <a:pt x="290" y="131"/>
                  <a:pt x="285" y="128"/>
                </a:cubicBezTo>
                <a:cubicBezTo>
                  <a:pt x="286" y="124"/>
                  <a:pt x="285" y="120"/>
                  <a:pt x="286" y="117"/>
                </a:cubicBezTo>
                <a:cubicBezTo>
                  <a:pt x="291" y="117"/>
                  <a:pt x="296" y="118"/>
                  <a:pt x="301" y="119"/>
                </a:cubicBezTo>
                <a:cubicBezTo>
                  <a:pt x="301" y="123"/>
                  <a:pt x="301" y="127"/>
                  <a:pt x="299" y="131"/>
                </a:cubicBezTo>
                <a:close/>
                <a:moveTo>
                  <a:pt x="293" y="5"/>
                </a:moveTo>
                <a:cubicBezTo>
                  <a:pt x="298" y="3"/>
                  <a:pt x="304" y="7"/>
                  <a:pt x="309" y="6"/>
                </a:cubicBezTo>
                <a:cubicBezTo>
                  <a:pt x="310" y="10"/>
                  <a:pt x="308" y="13"/>
                  <a:pt x="309" y="17"/>
                </a:cubicBezTo>
                <a:cubicBezTo>
                  <a:pt x="304" y="17"/>
                  <a:pt x="299" y="15"/>
                  <a:pt x="293" y="14"/>
                </a:cubicBezTo>
                <a:cubicBezTo>
                  <a:pt x="290" y="10"/>
                  <a:pt x="295" y="9"/>
                  <a:pt x="293" y="5"/>
                </a:cubicBezTo>
                <a:close/>
                <a:moveTo>
                  <a:pt x="291" y="18"/>
                </a:moveTo>
                <a:cubicBezTo>
                  <a:pt x="297" y="18"/>
                  <a:pt x="303" y="21"/>
                  <a:pt x="308" y="21"/>
                </a:cubicBezTo>
                <a:cubicBezTo>
                  <a:pt x="309" y="24"/>
                  <a:pt x="309" y="28"/>
                  <a:pt x="308" y="32"/>
                </a:cubicBezTo>
                <a:cubicBezTo>
                  <a:pt x="302" y="30"/>
                  <a:pt x="296" y="31"/>
                  <a:pt x="290" y="27"/>
                </a:cubicBezTo>
                <a:cubicBezTo>
                  <a:pt x="289" y="24"/>
                  <a:pt x="292" y="21"/>
                  <a:pt x="291" y="18"/>
                </a:cubicBezTo>
                <a:close/>
                <a:moveTo>
                  <a:pt x="288" y="36"/>
                </a:moveTo>
                <a:cubicBezTo>
                  <a:pt x="290" y="37"/>
                  <a:pt x="291" y="34"/>
                  <a:pt x="289" y="33"/>
                </a:cubicBezTo>
                <a:cubicBezTo>
                  <a:pt x="295" y="32"/>
                  <a:pt x="301" y="35"/>
                  <a:pt x="307" y="35"/>
                </a:cubicBezTo>
                <a:cubicBezTo>
                  <a:pt x="308" y="39"/>
                  <a:pt x="307" y="42"/>
                  <a:pt x="306" y="45"/>
                </a:cubicBezTo>
                <a:cubicBezTo>
                  <a:pt x="300" y="43"/>
                  <a:pt x="293" y="44"/>
                  <a:pt x="288" y="39"/>
                </a:cubicBezTo>
                <a:cubicBezTo>
                  <a:pt x="288" y="38"/>
                  <a:pt x="290" y="37"/>
                  <a:pt x="288" y="36"/>
                </a:cubicBezTo>
                <a:close/>
                <a:moveTo>
                  <a:pt x="305" y="49"/>
                </a:moveTo>
                <a:cubicBezTo>
                  <a:pt x="307" y="52"/>
                  <a:pt x="306" y="55"/>
                  <a:pt x="306" y="58"/>
                </a:cubicBezTo>
                <a:cubicBezTo>
                  <a:pt x="300" y="57"/>
                  <a:pt x="295" y="57"/>
                  <a:pt x="289" y="55"/>
                </a:cubicBezTo>
                <a:cubicBezTo>
                  <a:pt x="287" y="52"/>
                  <a:pt x="289" y="49"/>
                  <a:pt x="288" y="46"/>
                </a:cubicBezTo>
                <a:cubicBezTo>
                  <a:pt x="293" y="46"/>
                  <a:pt x="299" y="48"/>
                  <a:pt x="305" y="49"/>
                </a:cubicBezTo>
                <a:close/>
                <a:moveTo>
                  <a:pt x="287" y="59"/>
                </a:moveTo>
                <a:cubicBezTo>
                  <a:pt x="292" y="59"/>
                  <a:pt x="298" y="61"/>
                  <a:pt x="304" y="62"/>
                </a:cubicBezTo>
                <a:cubicBezTo>
                  <a:pt x="306" y="66"/>
                  <a:pt x="305" y="69"/>
                  <a:pt x="304" y="72"/>
                </a:cubicBezTo>
                <a:cubicBezTo>
                  <a:pt x="299" y="71"/>
                  <a:pt x="293" y="70"/>
                  <a:pt x="288" y="70"/>
                </a:cubicBezTo>
                <a:cubicBezTo>
                  <a:pt x="285" y="66"/>
                  <a:pt x="289" y="63"/>
                  <a:pt x="287" y="59"/>
                </a:cubicBezTo>
                <a:close/>
                <a:moveTo>
                  <a:pt x="305" y="77"/>
                </a:moveTo>
                <a:cubicBezTo>
                  <a:pt x="302" y="80"/>
                  <a:pt x="306" y="84"/>
                  <a:pt x="303" y="86"/>
                </a:cubicBezTo>
                <a:cubicBezTo>
                  <a:pt x="300" y="88"/>
                  <a:pt x="293" y="84"/>
                  <a:pt x="288" y="84"/>
                </a:cubicBezTo>
                <a:cubicBezTo>
                  <a:pt x="287" y="81"/>
                  <a:pt x="286" y="77"/>
                  <a:pt x="286" y="74"/>
                </a:cubicBezTo>
                <a:cubicBezTo>
                  <a:pt x="292" y="73"/>
                  <a:pt x="299" y="75"/>
                  <a:pt x="305" y="77"/>
                </a:cubicBezTo>
                <a:close/>
                <a:moveTo>
                  <a:pt x="288" y="89"/>
                </a:moveTo>
                <a:cubicBezTo>
                  <a:pt x="293" y="89"/>
                  <a:pt x="298" y="90"/>
                  <a:pt x="303" y="91"/>
                </a:cubicBezTo>
                <a:cubicBezTo>
                  <a:pt x="302" y="94"/>
                  <a:pt x="303" y="98"/>
                  <a:pt x="302" y="101"/>
                </a:cubicBezTo>
                <a:cubicBezTo>
                  <a:pt x="297" y="100"/>
                  <a:pt x="292" y="100"/>
                  <a:pt x="287" y="99"/>
                </a:cubicBezTo>
                <a:cubicBezTo>
                  <a:pt x="286" y="96"/>
                  <a:pt x="287" y="92"/>
                  <a:pt x="288" y="89"/>
                </a:cubicBezTo>
                <a:close/>
                <a:moveTo>
                  <a:pt x="301" y="105"/>
                </a:moveTo>
                <a:cubicBezTo>
                  <a:pt x="303" y="108"/>
                  <a:pt x="302" y="111"/>
                  <a:pt x="302" y="114"/>
                </a:cubicBezTo>
                <a:cubicBezTo>
                  <a:pt x="297" y="114"/>
                  <a:pt x="292" y="114"/>
                  <a:pt x="287" y="113"/>
                </a:cubicBezTo>
                <a:cubicBezTo>
                  <a:pt x="285" y="109"/>
                  <a:pt x="287" y="107"/>
                  <a:pt x="286" y="104"/>
                </a:cubicBezTo>
                <a:cubicBezTo>
                  <a:pt x="291" y="103"/>
                  <a:pt x="296" y="105"/>
                  <a:pt x="301" y="105"/>
                </a:cubicBezTo>
                <a:close/>
                <a:moveTo>
                  <a:pt x="271" y="14"/>
                </a:moveTo>
                <a:cubicBezTo>
                  <a:pt x="275" y="14"/>
                  <a:pt x="280" y="16"/>
                  <a:pt x="285" y="16"/>
                </a:cubicBezTo>
                <a:cubicBezTo>
                  <a:pt x="287" y="20"/>
                  <a:pt x="284" y="24"/>
                  <a:pt x="284" y="27"/>
                </a:cubicBezTo>
                <a:cubicBezTo>
                  <a:pt x="279" y="26"/>
                  <a:pt x="274" y="26"/>
                  <a:pt x="269" y="24"/>
                </a:cubicBezTo>
                <a:cubicBezTo>
                  <a:pt x="269" y="21"/>
                  <a:pt x="271" y="17"/>
                  <a:pt x="271" y="14"/>
                </a:cubicBezTo>
                <a:close/>
                <a:moveTo>
                  <a:pt x="269" y="29"/>
                </a:moveTo>
                <a:cubicBezTo>
                  <a:pt x="273" y="28"/>
                  <a:pt x="279" y="31"/>
                  <a:pt x="284" y="31"/>
                </a:cubicBezTo>
                <a:cubicBezTo>
                  <a:pt x="285" y="34"/>
                  <a:pt x="283" y="37"/>
                  <a:pt x="284" y="40"/>
                </a:cubicBezTo>
                <a:cubicBezTo>
                  <a:pt x="279" y="40"/>
                  <a:pt x="273" y="39"/>
                  <a:pt x="268" y="37"/>
                </a:cubicBezTo>
                <a:cubicBezTo>
                  <a:pt x="268" y="34"/>
                  <a:pt x="269" y="32"/>
                  <a:pt x="269" y="29"/>
                </a:cubicBezTo>
                <a:close/>
                <a:moveTo>
                  <a:pt x="283" y="45"/>
                </a:moveTo>
                <a:cubicBezTo>
                  <a:pt x="284" y="48"/>
                  <a:pt x="284" y="51"/>
                  <a:pt x="282" y="54"/>
                </a:cubicBezTo>
                <a:cubicBezTo>
                  <a:pt x="277" y="53"/>
                  <a:pt x="273" y="54"/>
                  <a:pt x="268" y="51"/>
                </a:cubicBezTo>
                <a:cubicBezTo>
                  <a:pt x="268" y="48"/>
                  <a:pt x="268" y="45"/>
                  <a:pt x="268" y="42"/>
                </a:cubicBezTo>
                <a:cubicBezTo>
                  <a:pt x="272" y="42"/>
                  <a:pt x="278" y="44"/>
                  <a:pt x="283" y="45"/>
                </a:cubicBezTo>
                <a:close/>
                <a:moveTo>
                  <a:pt x="268" y="56"/>
                </a:moveTo>
                <a:cubicBezTo>
                  <a:pt x="272" y="56"/>
                  <a:pt x="277" y="58"/>
                  <a:pt x="282" y="58"/>
                </a:cubicBezTo>
                <a:cubicBezTo>
                  <a:pt x="283" y="61"/>
                  <a:pt x="282" y="64"/>
                  <a:pt x="282" y="68"/>
                </a:cubicBezTo>
                <a:cubicBezTo>
                  <a:pt x="277" y="69"/>
                  <a:pt x="272" y="66"/>
                  <a:pt x="267" y="66"/>
                </a:cubicBezTo>
                <a:cubicBezTo>
                  <a:pt x="265" y="62"/>
                  <a:pt x="269" y="59"/>
                  <a:pt x="268" y="56"/>
                </a:cubicBezTo>
                <a:close/>
                <a:moveTo>
                  <a:pt x="266" y="70"/>
                </a:moveTo>
                <a:cubicBezTo>
                  <a:pt x="271" y="71"/>
                  <a:pt x="276" y="71"/>
                  <a:pt x="281" y="72"/>
                </a:cubicBezTo>
                <a:cubicBezTo>
                  <a:pt x="283" y="76"/>
                  <a:pt x="281" y="80"/>
                  <a:pt x="282" y="84"/>
                </a:cubicBezTo>
                <a:cubicBezTo>
                  <a:pt x="276" y="83"/>
                  <a:pt x="271" y="83"/>
                  <a:pt x="265" y="81"/>
                </a:cubicBezTo>
                <a:cubicBezTo>
                  <a:pt x="265" y="77"/>
                  <a:pt x="265" y="73"/>
                  <a:pt x="266" y="70"/>
                </a:cubicBezTo>
                <a:close/>
                <a:moveTo>
                  <a:pt x="249" y="10"/>
                </a:moveTo>
                <a:cubicBezTo>
                  <a:pt x="254" y="9"/>
                  <a:pt x="260" y="12"/>
                  <a:pt x="265" y="12"/>
                </a:cubicBezTo>
                <a:cubicBezTo>
                  <a:pt x="265" y="16"/>
                  <a:pt x="264" y="20"/>
                  <a:pt x="264" y="24"/>
                </a:cubicBezTo>
                <a:cubicBezTo>
                  <a:pt x="259" y="23"/>
                  <a:pt x="253" y="22"/>
                  <a:pt x="248" y="20"/>
                </a:cubicBezTo>
                <a:cubicBezTo>
                  <a:pt x="249" y="17"/>
                  <a:pt x="248" y="13"/>
                  <a:pt x="249" y="10"/>
                </a:cubicBezTo>
                <a:close/>
                <a:moveTo>
                  <a:pt x="248" y="25"/>
                </a:moveTo>
                <a:cubicBezTo>
                  <a:pt x="253" y="25"/>
                  <a:pt x="258" y="25"/>
                  <a:pt x="264" y="28"/>
                </a:cubicBezTo>
                <a:cubicBezTo>
                  <a:pt x="262" y="31"/>
                  <a:pt x="263" y="34"/>
                  <a:pt x="263" y="37"/>
                </a:cubicBezTo>
                <a:cubicBezTo>
                  <a:pt x="257" y="37"/>
                  <a:pt x="252" y="35"/>
                  <a:pt x="246" y="34"/>
                </a:cubicBezTo>
                <a:cubicBezTo>
                  <a:pt x="246" y="31"/>
                  <a:pt x="246" y="28"/>
                  <a:pt x="248" y="25"/>
                </a:cubicBezTo>
                <a:close/>
                <a:moveTo>
                  <a:pt x="246" y="38"/>
                </a:moveTo>
                <a:cubicBezTo>
                  <a:pt x="251" y="38"/>
                  <a:pt x="257" y="40"/>
                  <a:pt x="262" y="42"/>
                </a:cubicBezTo>
                <a:cubicBezTo>
                  <a:pt x="261" y="44"/>
                  <a:pt x="261" y="47"/>
                  <a:pt x="261" y="50"/>
                </a:cubicBezTo>
                <a:cubicBezTo>
                  <a:pt x="256" y="51"/>
                  <a:pt x="250" y="48"/>
                  <a:pt x="245" y="49"/>
                </a:cubicBezTo>
                <a:cubicBezTo>
                  <a:pt x="244" y="45"/>
                  <a:pt x="246" y="42"/>
                  <a:pt x="246" y="38"/>
                </a:cubicBezTo>
                <a:close/>
                <a:moveTo>
                  <a:pt x="245" y="52"/>
                </a:moveTo>
                <a:cubicBezTo>
                  <a:pt x="250" y="53"/>
                  <a:pt x="255" y="54"/>
                  <a:pt x="261" y="55"/>
                </a:cubicBezTo>
                <a:cubicBezTo>
                  <a:pt x="263" y="58"/>
                  <a:pt x="260" y="61"/>
                  <a:pt x="260" y="64"/>
                </a:cubicBezTo>
                <a:cubicBezTo>
                  <a:pt x="255" y="64"/>
                  <a:pt x="249" y="61"/>
                  <a:pt x="244" y="61"/>
                </a:cubicBezTo>
                <a:cubicBezTo>
                  <a:pt x="243" y="58"/>
                  <a:pt x="243" y="55"/>
                  <a:pt x="245" y="52"/>
                </a:cubicBezTo>
                <a:close/>
                <a:moveTo>
                  <a:pt x="259" y="68"/>
                </a:moveTo>
                <a:cubicBezTo>
                  <a:pt x="261" y="73"/>
                  <a:pt x="259" y="76"/>
                  <a:pt x="259" y="81"/>
                </a:cubicBezTo>
                <a:cubicBezTo>
                  <a:pt x="254" y="81"/>
                  <a:pt x="248" y="78"/>
                  <a:pt x="243" y="78"/>
                </a:cubicBezTo>
                <a:cubicBezTo>
                  <a:pt x="242" y="74"/>
                  <a:pt x="242" y="70"/>
                  <a:pt x="243" y="66"/>
                </a:cubicBezTo>
                <a:cubicBezTo>
                  <a:pt x="248" y="65"/>
                  <a:pt x="254" y="67"/>
                  <a:pt x="259" y="68"/>
                </a:cubicBezTo>
                <a:close/>
                <a:moveTo>
                  <a:pt x="235" y="7"/>
                </a:moveTo>
                <a:cubicBezTo>
                  <a:pt x="237" y="7"/>
                  <a:pt x="240" y="8"/>
                  <a:pt x="242" y="8"/>
                </a:cubicBezTo>
                <a:cubicBezTo>
                  <a:pt x="244" y="12"/>
                  <a:pt x="242" y="15"/>
                  <a:pt x="242" y="19"/>
                </a:cubicBezTo>
                <a:cubicBezTo>
                  <a:pt x="239" y="20"/>
                  <a:pt x="236" y="19"/>
                  <a:pt x="233" y="17"/>
                </a:cubicBezTo>
                <a:cubicBezTo>
                  <a:pt x="234" y="14"/>
                  <a:pt x="234" y="10"/>
                  <a:pt x="235" y="7"/>
                </a:cubicBezTo>
                <a:close/>
                <a:moveTo>
                  <a:pt x="232" y="22"/>
                </a:moveTo>
                <a:cubicBezTo>
                  <a:pt x="235" y="21"/>
                  <a:pt x="238" y="23"/>
                  <a:pt x="241" y="23"/>
                </a:cubicBezTo>
                <a:cubicBezTo>
                  <a:pt x="242" y="26"/>
                  <a:pt x="240" y="29"/>
                  <a:pt x="240" y="32"/>
                </a:cubicBezTo>
                <a:cubicBezTo>
                  <a:pt x="236" y="32"/>
                  <a:pt x="233" y="32"/>
                  <a:pt x="230" y="30"/>
                </a:cubicBezTo>
                <a:cubicBezTo>
                  <a:pt x="231" y="27"/>
                  <a:pt x="232" y="25"/>
                  <a:pt x="232" y="22"/>
                </a:cubicBezTo>
                <a:close/>
                <a:moveTo>
                  <a:pt x="239" y="37"/>
                </a:moveTo>
                <a:cubicBezTo>
                  <a:pt x="239" y="40"/>
                  <a:pt x="238" y="43"/>
                  <a:pt x="239" y="47"/>
                </a:cubicBezTo>
                <a:cubicBezTo>
                  <a:pt x="235" y="47"/>
                  <a:pt x="231" y="46"/>
                  <a:pt x="228" y="46"/>
                </a:cubicBezTo>
                <a:cubicBezTo>
                  <a:pt x="227" y="42"/>
                  <a:pt x="229" y="38"/>
                  <a:pt x="229" y="35"/>
                </a:cubicBezTo>
                <a:cubicBezTo>
                  <a:pt x="232" y="34"/>
                  <a:pt x="236" y="35"/>
                  <a:pt x="239" y="37"/>
                </a:cubicBezTo>
                <a:close/>
                <a:moveTo>
                  <a:pt x="218" y="4"/>
                </a:moveTo>
                <a:cubicBezTo>
                  <a:pt x="222" y="4"/>
                  <a:pt x="226" y="5"/>
                  <a:pt x="230" y="7"/>
                </a:cubicBezTo>
                <a:cubicBezTo>
                  <a:pt x="227" y="10"/>
                  <a:pt x="231" y="14"/>
                  <a:pt x="227" y="17"/>
                </a:cubicBezTo>
                <a:cubicBezTo>
                  <a:pt x="223" y="15"/>
                  <a:pt x="220" y="16"/>
                  <a:pt x="216" y="14"/>
                </a:cubicBezTo>
                <a:cubicBezTo>
                  <a:pt x="217" y="11"/>
                  <a:pt x="217" y="8"/>
                  <a:pt x="218" y="4"/>
                </a:cubicBezTo>
                <a:close/>
                <a:moveTo>
                  <a:pt x="215" y="18"/>
                </a:moveTo>
                <a:cubicBezTo>
                  <a:pt x="219" y="19"/>
                  <a:pt x="223" y="19"/>
                  <a:pt x="227" y="21"/>
                </a:cubicBezTo>
                <a:cubicBezTo>
                  <a:pt x="226" y="24"/>
                  <a:pt x="225" y="26"/>
                  <a:pt x="224" y="29"/>
                </a:cubicBezTo>
                <a:cubicBezTo>
                  <a:pt x="221" y="29"/>
                  <a:pt x="217" y="29"/>
                  <a:pt x="213" y="27"/>
                </a:cubicBezTo>
                <a:cubicBezTo>
                  <a:pt x="214" y="24"/>
                  <a:pt x="214" y="21"/>
                  <a:pt x="215" y="18"/>
                </a:cubicBezTo>
                <a:close/>
                <a:moveTo>
                  <a:pt x="223" y="34"/>
                </a:moveTo>
                <a:cubicBezTo>
                  <a:pt x="222" y="37"/>
                  <a:pt x="223" y="41"/>
                  <a:pt x="221" y="44"/>
                </a:cubicBezTo>
                <a:cubicBezTo>
                  <a:pt x="218" y="45"/>
                  <a:pt x="215" y="44"/>
                  <a:pt x="211" y="42"/>
                </a:cubicBezTo>
                <a:cubicBezTo>
                  <a:pt x="213" y="39"/>
                  <a:pt x="211" y="35"/>
                  <a:pt x="212" y="32"/>
                </a:cubicBezTo>
                <a:cubicBezTo>
                  <a:pt x="216" y="31"/>
                  <a:pt x="219" y="32"/>
                  <a:pt x="223" y="34"/>
                </a:cubicBezTo>
                <a:close/>
                <a:moveTo>
                  <a:pt x="199" y="0"/>
                </a:moveTo>
                <a:cubicBezTo>
                  <a:pt x="203" y="0"/>
                  <a:pt x="207" y="2"/>
                  <a:pt x="211" y="2"/>
                </a:cubicBezTo>
                <a:cubicBezTo>
                  <a:pt x="212" y="6"/>
                  <a:pt x="211" y="10"/>
                  <a:pt x="209" y="13"/>
                </a:cubicBezTo>
                <a:cubicBezTo>
                  <a:pt x="206" y="12"/>
                  <a:pt x="202" y="11"/>
                  <a:pt x="199" y="10"/>
                </a:cubicBezTo>
                <a:cubicBezTo>
                  <a:pt x="197" y="7"/>
                  <a:pt x="200" y="4"/>
                  <a:pt x="199" y="0"/>
                </a:cubicBezTo>
                <a:close/>
                <a:moveTo>
                  <a:pt x="198" y="14"/>
                </a:moveTo>
                <a:cubicBezTo>
                  <a:pt x="202" y="15"/>
                  <a:pt x="206" y="15"/>
                  <a:pt x="210" y="18"/>
                </a:cubicBezTo>
                <a:cubicBezTo>
                  <a:pt x="208" y="20"/>
                  <a:pt x="209" y="23"/>
                  <a:pt x="208" y="26"/>
                </a:cubicBezTo>
                <a:cubicBezTo>
                  <a:pt x="204" y="27"/>
                  <a:pt x="200" y="25"/>
                  <a:pt x="196" y="24"/>
                </a:cubicBezTo>
                <a:cubicBezTo>
                  <a:pt x="196" y="21"/>
                  <a:pt x="197" y="17"/>
                  <a:pt x="198" y="14"/>
                </a:cubicBezTo>
                <a:close/>
                <a:moveTo>
                  <a:pt x="195" y="29"/>
                </a:moveTo>
                <a:cubicBezTo>
                  <a:pt x="198" y="28"/>
                  <a:pt x="202" y="30"/>
                  <a:pt x="206" y="30"/>
                </a:cubicBezTo>
                <a:cubicBezTo>
                  <a:pt x="208" y="37"/>
                  <a:pt x="207" y="45"/>
                  <a:pt x="195" y="40"/>
                </a:cubicBezTo>
                <a:cubicBezTo>
                  <a:pt x="194" y="36"/>
                  <a:pt x="195" y="33"/>
                  <a:pt x="195" y="29"/>
                </a:cubicBezTo>
                <a:close/>
                <a:moveTo>
                  <a:pt x="194" y="44"/>
                </a:moveTo>
                <a:cubicBezTo>
                  <a:pt x="197" y="43"/>
                  <a:pt x="201" y="46"/>
                  <a:pt x="204" y="45"/>
                </a:cubicBezTo>
                <a:cubicBezTo>
                  <a:pt x="206" y="49"/>
                  <a:pt x="203" y="52"/>
                  <a:pt x="202" y="55"/>
                </a:cubicBezTo>
                <a:cubicBezTo>
                  <a:pt x="200" y="55"/>
                  <a:pt x="197" y="54"/>
                  <a:pt x="194" y="54"/>
                </a:cubicBezTo>
                <a:cubicBezTo>
                  <a:pt x="193" y="50"/>
                  <a:pt x="194" y="47"/>
                  <a:pt x="194" y="44"/>
                </a:cubicBezTo>
                <a:close/>
                <a:moveTo>
                  <a:pt x="193" y="58"/>
                </a:moveTo>
                <a:cubicBezTo>
                  <a:pt x="196" y="58"/>
                  <a:pt x="199" y="58"/>
                  <a:pt x="202" y="60"/>
                </a:cubicBezTo>
                <a:cubicBezTo>
                  <a:pt x="202" y="63"/>
                  <a:pt x="202" y="67"/>
                  <a:pt x="201" y="70"/>
                </a:cubicBezTo>
                <a:cubicBezTo>
                  <a:pt x="198" y="70"/>
                  <a:pt x="195" y="69"/>
                  <a:pt x="192" y="69"/>
                </a:cubicBezTo>
                <a:cubicBezTo>
                  <a:pt x="192" y="65"/>
                  <a:pt x="193" y="62"/>
                  <a:pt x="193" y="58"/>
                </a:cubicBezTo>
                <a:close/>
                <a:moveTo>
                  <a:pt x="201" y="74"/>
                </a:moveTo>
                <a:cubicBezTo>
                  <a:pt x="201" y="77"/>
                  <a:pt x="200" y="80"/>
                  <a:pt x="201" y="83"/>
                </a:cubicBezTo>
                <a:cubicBezTo>
                  <a:pt x="198" y="84"/>
                  <a:pt x="195" y="82"/>
                  <a:pt x="192" y="82"/>
                </a:cubicBezTo>
                <a:cubicBezTo>
                  <a:pt x="190" y="79"/>
                  <a:pt x="191" y="76"/>
                  <a:pt x="192" y="73"/>
                </a:cubicBezTo>
                <a:cubicBezTo>
                  <a:pt x="195" y="72"/>
                  <a:pt x="198" y="74"/>
                  <a:pt x="201" y="74"/>
                </a:cubicBezTo>
                <a:close/>
                <a:moveTo>
                  <a:pt x="184" y="11"/>
                </a:moveTo>
                <a:cubicBezTo>
                  <a:pt x="195" y="11"/>
                  <a:pt x="191" y="19"/>
                  <a:pt x="190" y="24"/>
                </a:cubicBezTo>
                <a:cubicBezTo>
                  <a:pt x="187" y="24"/>
                  <a:pt x="184" y="23"/>
                  <a:pt x="181" y="22"/>
                </a:cubicBezTo>
                <a:cubicBezTo>
                  <a:pt x="183" y="18"/>
                  <a:pt x="182" y="14"/>
                  <a:pt x="184" y="11"/>
                </a:cubicBezTo>
                <a:close/>
                <a:moveTo>
                  <a:pt x="181" y="27"/>
                </a:moveTo>
                <a:cubicBezTo>
                  <a:pt x="183" y="26"/>
                  <a:pt x="186" y="28"/>
                  <a:pt x="189" y="27"/>
                </a:cubicBezTo>
                <a:cubicBezTo>
                  <a:pt x="191" y="32"/>
                  <a:pt x="189" y="35"/>
                  <a:pt x="188" y="39"/>
                </a:cubicBezTo>
                <a:cubicBezTo>
                  <a:pt x="186" y="37"/>
                  <a:pt x="184" y="38"/>
                  <a:pt x="181" y="37"/>
                </a:cubicBezTo>
                <a:cubicBezTo>
                  <a:pt x="179" y="33"/>
                  <a:pt x="182" y="30"/>
                  <a:pt x="181" y="27"/>
                </a:cubicBezTo>
                <a:close/>
                <a:moveTo>
                  <a:pt x="180" y="41"/>
                </a:moveTo>
                <a:cubicBezTo>
                  <a:pt x="182" y="40"/>
                  <a:pt x="186" y="43"/>
                  <a:pt x="188" y="42"/>
                </a:cubicBezTo>
                <a:cubicBezTo>
                  <a:pt x="188" y="46"/>
                  <a:pt x="189" y="49"/>
                  <a:pt x="187" y="53"/>
                </a:cubicBezTo>
                <a:cubicBezTo>
                  <a:pt x="185" y="53"/>
                  <a:pt x="182" y="52"/>
                  <a:pt x="180" y="52"/>
                </a:cubicBezTo>
                <a:cubicBezTo>
                  <a:pt x="180" y="48"/>
                  <a:pt x="180" y="45"/>
                  <a:pt x="180" y="41"/>
                </a:cubicBezTo>
                <a:close/>
                <a:moveTo>
                  <a:pt x="179" y="56"/>
                </a:moveTo>
                <a:cubicBezTo>
                  <a:pt x="182" y="55"/>
                  <a:pt x="185" y="55"/>
                  <a:pt x="188" y="58"/>
                </a:cubicBezTo>
                <a:cubicBezTo>
                  <a:pt x="185" y="61"/>
                  <a:pt x="189" y="64"/>
                  <a:pt x="186" y="67"/>
                </a:cubicBezTo>
                <a:cubicBezTo>
                  <a:pt x="183" y="66"/>
                  <a:pt x="181" y="67"/>
                  <a:pt x="178" y="65"/>
                </a:cubicBezTo>
                <a:cubicBezTo>
                  <a:pt x="178" y="62"/>
                  <a:pt x="179" y="59"/>
                  <a:pt x="179" y="56"/>
                </a:cubicBezTo>
                <a:close/>
                <a:moveTo>
                  <a:pt x="169" y="8"/>
                </a:moveTo>
                <a:cubicBezTo>
                  <a:pt x="172" y="9"/>
                  <a:pt x="175" y="9"/>
                  <a:pt x="177" y="9"/>
                </a:cubicBezTo>
                <a:cubicBezTo>
                  <a:pt x="178" y="13"/>
                  <a:pt x="176" y="17"/>
                  <a:pt x="176" y="21"/>
                </a:cubicBezTo>
                <a:cubicBezTo>
                  <a:pt x="174" y="22"/>
                  <a:pt x="170" y="21"/>
                  <a:pt x="167" y="20"/>
                </a:cubicBezTo>
                <a:cubicBezTo>
                  <a:pt x="168" y="16"/>
                  <a:pt x="168" y="12"/>
                  <a:pt x="169" y="8"/>
                </a:cubicBezTo>
                <a:close/>
                <a:moveTo>
                  <a:pt x="168" y="24"/>
                </a:moveTo>
                <a:cubicBezTo>
                  <a:pt x="170" y="24"/>
                  <a:pt x="173" y="25"/>
                  <a:pt x="176" y="27"/>
                </a:cubicBezTo>
                <a:cubicBezTo>
                  <a:pt x="175" y="29"/>
                  <a:pt x="176" y="32"/>
                  <a:pt x="175" y="35"/>
                </a:cubicBezTo>
                <a:cubicBezTo>
                  <a:pt x="173" y="36"/>
                  <a:pt x="170" y="34"/>
                  <a:pt x="168" y="34"/>
                </a:cubicBezTo>
                <a:cubicBezTo>
                  <a:pt x="166" y="31"/>
                  <a:pt x="167" y="27"/>
                  <a:pt x="168" y="24"/>
                </a:cubicBezTo>
                <a:close/>
                <a:moveTo>
                  <a:pt x="167" y="38"/>
                </a:moveTo>
                <a:cubicBezTo>
                  <a:pt x="170" y="38"/>
                  <a:pt x="172" y="38"/>
                  <a:pt x="175" y="40"/>
                </a:cubicBezTo>
                <a:cubicBezTo>
                  <a:pt x="173" y="44"/>
                  <a:pt x="175" y="48"/>
                  <a:pt x="173" y="51"/>
                </a:cubicBezTo>
                <a:cubicBezTo>
                  <a:pt x="171" y="50"/>
                  <a:pt x="169" y="51"/>
                  <a:pt x="166" y="50"/>
                </a:cubicBezTo>
                <a:cubicBezTo>
                  <a:pt x="167" y="46"/>
                  <a:pt x="167" y="42"/>
                  <a:pt x="167" y="38"/>
                </a:cubicBezTo>
                <a:close/>
                <a:moveTo>
                  <a:pt x="167" y="54"/>
                </a:moveTo>
                <a:cubicBezTo>
                  <a:pt x="176" y="51"/>
                  <a:pt x="176" y="68"/>
                  <a:pt x="167" y="63"/>
                </a:cubicBezTo>
                <a:cubicBezTo>
                  <a:pt x="165" y="60"/>
                  <a:pt x="166" y="57"/>
                  <a:pt x="167" y="54"/>
                </a:cubicBezTo>
                <a:close/>
                <a:moveTo>
                  <a:pt x="166" y="67"/>
                </a:moveTo>
                <a:cubicBezTo>
                  <a:pt x="168" y="68"/>
                  <a:pt x="170" y="68"/>
                  <a:pt x="172" y="69"/>
                </a:cubicBezTo>
                <a:cubicBezTo>
                  <a:pt x="170" y="72"/>
                  <a:pt x="170" y="75"/>
                  <a:pt x="171" y="78"/>
                </a:cubicBezTo>
                <a:cubicBezTo>
                  <a:pt x="169" y="78"/>
                  <a:pt x="168" y="77"/>
                  <a:pt x="167" y="77"/>
                </a:cubicBezTo>
                <a:cubicBezTo>
                  <a:pt x="164" y="74"/>
                  <a:pt x="166" y="70"/>
                  <a:pt x="166" y="67"/>
                </a:cubicBezTo>
                <a:close/>
                <a:moveTo>
                  <a:pt x="167" y="93"/>
                </a:moveTo>
                <a:cubicBezTo>
                  <a:pt x="165" y="89"/>
                  <a:pt x="166" y="85"/>
                  <a:pt x="166" y="81"/>
                </a:cubicBezTo>
                <a:cubicBezTo>
                  <a:pt x="174" y="81"/>
                  <a:pt x="168" y="89"/>
                  <a:pt x="171" y="93"/>
                </a:cubicBezTo>
                <a:cubicBezTo>
                  <a:pt x="170" y="94"/>
                  <a:pt x="168" y="93"/>
                  <a:pt x="167" y="93"/>
                </a:cubicBezTo>
                <a:close/>
                <a:moveTo>
                  <a:pt x="170" y="110"/>
                </a:moveTo>
                <a:cubicBezTo>
                  <a:pt x="168" y="109"/>
                  <a:pt x="168" y="111"/>
                  <a:pt x="166" y="109"/>
                </a:cubicBezTo>
                <a:cubicBezTo>
                  <a:pt x="165" y="105"/>
                  <a:pt x="166" y="101"/>
                  <a:pt x="166" y="97"/>
                </a:cubicBezTo>
                <a:cubicBezTo>
                  <a:pt x="173" y="99"/>
                  <a:pt x="170" y="106"/>
                  <a:pt x="170" y="110"/>
                </a:cubicBezTo>
                <a:close/>
                <a:moveTo>
                  <a:pt x="166" y="114"/>
                </a:moveTo>
                <a:cubicBezTo>
                  <a:pt x="174" y="113"/>
                  <a:pt x="170" y="122"/>
                  <a:pt x="169" y="125"/>
                </a:cubicBezTo>
                <a:cubicBezTo>
                  <a:pt x="168" y="124"/>
                  <a:pt x="167" y="125"/>
                  <a:pt x="166" y="124"/>
                </a:cubicBezTo>
                <a:cubicBezTo>
                  <a:pt x="164" y="121"/>
                  <a:pt x="165" y="117"/>
                  <a:pt x="166" y="114"/>
                </a:cubicBezTo>
                <a:close/>
                <a:moveTo>
                  <a:pt x="164" y="187"/>
                </a:moveTo>
                <a:cubicBezTo>
                  <a:pt x="161" y="188"/>
                  <a:pt x="158" y="187"/>
                  <a:pt x="155" y="187"/>
                </a:cubicBezTo>
                <a:cubicBezTo>
                  <a:pt x="153" y="183"/>
                  <a:pt x="155" y="180"/>
                  <a:pt x="155" y="177"/>
                </a:cubicBezTo>
                <a:cubicBezTo>
                  <a:pt x="158" y="178"/>
                  <a:pt x="161" y="179"/>
                  <a:pt x="163" y="179"/>
                </a:cubicBezTo>
                <a:cubicBezTo>
                  <a:pt x="165" y="182"/>
                  <a:pt x="164" y="184"/>
                  <a:pt x="164" y="187"/>
                </a:cubicBezTo>
                <a:close/>
                <a:moveTo>
                  <a:pt x="163" y="174"/>
                </a:moveTo>
                <a:cubicBezTo>
                  <a:pt x="161" y="175"/>
                  <a:pt x="158" y="174"/>
                  <a:pt x="155" y="173"/>
                </a:cubicBezTo>
                <a:cubicBezTo>
                  <a:pt x="153" y="169"/>
                  <a:pt x="154" y="164"/>
                  <a:pt x="154" y="159"/>
                </a:cubicBezTo>
                <a:cubicBezTo>
                  <a:pt x="156" y="160"/>
                  <a:pt x="158" y="161"/>
                  <a:pt x="160" y="161"/>
                </a:cubicBezTo>
                <a:cubicBezTo>
                  <a:pt x="163" y="166"/>
                  <a:pt x="161" y="170"/>
                  <a:pt x="163" y="174"/>
                </a:cubicBezTo>
                <a:close/>
                <a:moveTo>
                  <a:pt x="147" y="4"/>
                </a:moveTo>
                <a:cubicBezTo>
                  <a:pt x="152" y="3"/>
                  <a:pt x="157" y="6"/>
                  <a:pt x="162" y="6"/>
                </a:cubicBezTo>
                <a:cubicBezTo>
                  <a:pt x="163" y="10"/>
                  <a:pt x="162" y="14"/>
                  <a:pt x="162" y="18"/>
                </a:cubicBezTo>
                <a:cubicBezTo>
                  <a:pt x="157" y="19"/>
                  <a:pt x="150" y="17"/>
                  <a:pt x="146" y="15"/>
                </a:cubicBezTo>
                <a:cubicBezTo>
                  <a:pt x="145" y="11"/>
                  <a:pt x="147" y="8"/>
                  <a:pt x="147" y="4"/>
                </a:cubicBezTo>
                <a:close/>
                <a:moveTo>
                  <a:pt x="146" y="20"/>
                </a:moveTo>
                <a:cubicBezTo>
                  <a:pt x="151" y="21"/>
                  <a:pt x="156" y="22"/>
                  <a:pt x="161" y="23"/>
                </a:cubicBezTo>
                <a:cubicBezTo>
                  <a:pt x="163" y="26"/>
                  <a:pt x="160" y="29"/>
                  <a:pt x="162" y="32"/>
                </a:cubicBezTo>
                <a:cubicBezTo>
                  <a:pt x="156" y="31"/>
                  <a:pt x="151" y="30"/>
                  <a:pt x="145" y="28"/>
                </a:cubicBezTo>
                <a:cubicBezTo>
                  <a:pt x="147" y="25"/>
                  <a:pt x="145" y="22"/>
                  <a:pt x="146" y="20"/>
                </a:cubicBezTo>
                <a:close/>
                <a:moveTo>
                  <a:pt x="146" y="33"/>
                </a:moveTo>
                <a:cubicBezTo>
                  <a:pt x="151" y="33"/>
                  <a:pt x="156" y="35"/>
                  <a:pt x="162" y="37"/>
                </a:cubicBezTo>
                <a:cubicBezTo>
                  <a:pt x="161" y="41"/>
                  <a:pt x="162" y="45"/>
                  <a:pt x="160" y="49"/>
                </a:cubicBezTo>
                <a:cubicBezTo>
                  <a:pt x="156" y="49"/>
                  <a:pt x="151" y="48"/>
                  <a:pt x="147" y="47"/>
                </a:cubicBezTo>
                <a:cubicBezTo>
                  <a:pt x="145" y="42"/>
                  <a:pt x="145" y="37"/>
                  <a:pt x="146" y="33"/>
                </a:cubicBezTo>
                <a:close/>
                <a:moveTo>
                  <a:pt x="145" y="106"/>
                </a:moveTo>
                <a:cubicBezTo>
                  <a:pt x="143" y="107"/>
                  <a:pt x="141" y="104"/>
                  <a:pt x="139" y="104"/>
                </a:cubicBezTo>
                <a:cubicBezTo>
                  <a:pt x="138" y="100"/>
                  <a:pt x="137" y="96"/>
                  <a:pt x="138" y="92"/>
                </a:cubicBezTo>
                <a:cubicBezTo>
                  <a:pt x="148" y="93"/>
                  <a:pt x="144" y="101"/>
                  <a:pt x="145" y="106"/>
                </a:cubicBezTo>
                <a:close/>
                <a:moveTo>
                  <a:pt x="137" y="88"/>
                </a:moveTo>
                <a:cubicBezTo>
                  <a:pt x="137" y="84"/>
                  <a:pt x="137" y="80"/>
                  <a:pt x="136" y="76"/>
                </a:cubicBezTo>
                <a:cubicBezTo>
                  <a:pt x="147" y="74"/>
                  <a:pt x="142" y="84"/>
                  <a:pt x="145" y="89"/>
                </a:cubicBezTo>
                <a:cubicBezTo>
                  <a:pt x="142" y="90"/>
                  <a:pt x="140" y="89"/>
                  <a:pt x="137" y="88"/>
                </a:cubicBezTo>
                <a:close/>
                <a:moveTo>
                  <a:pt x="142" y="71"/>
                </a:moveTo>
                <a:cubicBezTo>
                  <a:pt x="141" y="72"/>
                  <a:pt x="139" y="71"/>
                  <a:pt x="137" y="71"/>
                </a:cubicBezTo>
                <a:cubicBezTo>
                  <a:pt x="134" y="68"/>
                  <a:pt x="137" y="65"/>
                  <a:pt x="136" y="62"/>
                </a:cubicBezTo>
                <a:cubicBezTo>
                  <a:pt x="143" y="61"/>
                  <a:pt x="143" y="68"/>
                  <a:pt x="142" y="71"/>
                </a:cubicBezTo>
                <a:close/>
                <a:moveTo>
                  <a:pt x="140" y="59"/>
                </a:moveTo>
                <a:cubicBezTo>
                  <a:pt x="139" y="58"/>
                  <a:pt x="138" y="58"/>
                  <a:pt x="136" y="58"/>
                </a:cubicBezTo>
                <a:cubicBezTo>
                  <a:pt x="134" y="54"/>
                  <a:pt x="136" y="52"/>
                  <a:pt x="135" y="49"/>
                </a:cubicBezTo>
                <a:cubicBezTo>
                  <a:pt x="137" y="48"/>
                  <a:pt x="138" y="50"/>
                  <a:pt x="140" y="49"/>
                </a:cubicBezTo>
                <a:cubicBezTo>
                  <a:pt x="140" y="52"/>
                  <a:pt x="142" y="56"/>
                  <a:pt x="140" y="59"/>
                </a:cubicBezTo>
                <a:close/>
                <a:moveTo>
                  <a:pt x="140" y="26"/>
                </a:moveTo>
                <a:cubicBezTo>
                  <a:pt x="139" y="27"/>
                  <a:pt x="137" y="26"/>
                  <a:pt x="136" y="26"/>
                </a:cubicBezTo>
                <a:cubicBezTo>
                  <a:pt x="133" y="23"/>
                  <a:pt x="135" y="21"/>
                  <a:pt x="134" y="18"/>
                </a:cubicBezTo>
                <a:cubicBezTo>
                  <a:pt x="141" y="17"/>
                  <a:pt x="141" y="24"/>
                  <a:pt x="140" y="26"/>
                </a:cubicBezTo>
                <a:close/>
                <a:moveTo>
                  <a:pt x="134" y="1"/>
                </a:moveTo>
                <a:cubicBezTo>
                  <a:pt x="136" y="0"/>
                  <a:pt x="138" y="2"/>
                  <a:pt x="140" y="1"/>
                </a:cubicBezTo>
                <a:cubicBezTo>
                  <a:pt x="139" y="6"/>
                  <a:pt x="144" y="17"/>
                  <a:pt x="134" y="13"/>
                </a:cubicBezTo>
                <a:cubicBezTo>
                  <a:pt x="134" y="9"/>
                  <a:pt x="133" y="5"/>
                  <a:pt x="134" y="1"/>
                </a:cubicBezTo>
                <a:close/>
                <a:moveTo>
                  <a:pt x="134" y="103"/>
                </a:moveTo>
                <a:cubicBezTo>
                  <a:pt x="129" y="104"/>
                  <a:pt x="124" y="101"/>
                  <a:pt x="119" y="101"/>
                </a:cubicBezTo>
                <a:cubicBezTo>
                  <a:pt x="118" y="97"/>
                  <a:pt x="119" y="94"/>
                  <a:pt x="119" y="90"/>
                </a:cubicBezTo>
                <a:cubicBezTo>
                  <a:pt x="123" y="89"/>
                  <a:pt x="128" y="92"/>
                  <a:pt x="132" y="91"/>
                </a:cubicBezTo>
                <a:cubicBezTo>
                  <a:pt x="135" y="95"/>
                  <a:pt x="132" y="99"/>
                  <a:pt x="134" y="103"/>
                </a:cubicBezTo>
                <a:close/>
                <a:moveTo>
                  <a:pt x="130" y="57"/>
                </a:moveTo>
                <a:cubicBezTo>
                  <a:pt x="127" y="56"/>
                  <a:pt x="123" y="56"/>
                  <a:pt x="119" y="54"/>
                </a:cubicBezTo>
                <a:cubicBezTo>
                  <a:pt x="118" y="51"/>
                  <a:pt x="118" y="48"/>
                  <a:pt x="119" y="46"/>
                </a:cubicBezTo>
                <a:cubicBezTo>
                  <a:pt x="123" y="45"/>
                  <a:pt x="127" y="46"/>
                  <a:pt x="131" y="48"/>
                </a:cubicBezTo>
                <a:cubicBezTo>
                  <a:pt x="130" y="51"/>
                  <a:pt x="132" y="54"/>
                  <a:pt x="130" y="57"/>
                </a:cubicBezTo>
                <a:close/>
                <a:moveTo>
                  <a:pt x="129" y="43"/>
                </a:moveTo>
                <a:cubicBezTo>
                  <a:pt x="126" y="42"/>
                  <a:pt x="123" y="42"/>
                  <a:pt x="119" y="41"/>
                </a:cubicBezTo>
                <a:cubicBezTo>
                  <a:pt x="119" y="36"/>
                  <a:pt x="119" y="31"/>
                  <a:pt x="119" y="26"/>
                </a:cubicBezTo>
                <a:cubicBezTo>
                  <a:pt x="122" y="25"/>
                  <a:pt x="126" y="29"/>
                  <a:pt x="129" y="28"/>
                </a:cubicBezTo>
                <a:cubicBezTo>
                  <a:pt x="130" y="33"/>
                  <a:pt x="131" y="38"/>
                  <a:pt x="129" y="43"/>
                </a:cubicBezTo>
                <a:close/>
                <a:moveTo>
                  <a:pt x="128" y="17"/>
                </a:moveTo>
                <a:cubicBezTo>
                  <a:pt x="131" y="19"/>
                  <a:pt x="129" y="22"/>
                  <a:pt x="130" y="25"/>
                </a:cubicBezTo>
                <a:cubicBezTo>
                  <a:pt x="127" y="24"/>
                  <a:pt x="123" y="23"/>
                  <a:pt x="119" y="22"/>
                </a:cubicBezTo>
                <a:cubicBezTo>
                  <a:pt x="118" y="20"/>
                  <a:pt x="119" y="18"/>
                  <a:pt x="118" y="16"/>
                </a:cubicBezTo>
                <a:cubicBezTo>
                  <a:pt x="121" y="15"/>
                  <a:pt x="125" y="16"/>
                  <a:pt x="128" y="17"/>
                </a:cubicBezTo>
                <a:close/>
                <a:moveTo>
                  <a:pt x="119" y="59"/>
                </a:moveTo>
                <a:cubicBezTo>
                  <a:pt x="123" y="58"/>
                  <a:pt x="127" y="60"/>
                  <a:pt x="131" y="60"/>
                </a:cubicBezTo>
                <a:cubicBezTo>
                  <a:pt x="132" y="64"/>
                  <a:pt x="131" y="67"/>
                  <a:pt x="132" y="70"/>
                </a:cubicBezTo>
                <a:cubicBezTo>
                  <a:pt x="128" y="70"/>
                  <a:pt x="123" y="68"/>
                  <a:pt x="118" y="67"/>
                </a:cubicBezTo>
                <a:cubicBezTo>
                  <a:pt x="118" y="64"/>
                  <a:pt x="118" y="61"/>
                  <a:pt x="119" y="59"/>
                </a:cubicBezTo>
                <a:close/>
                <a:moveTo>
                  <a:pt x="118" y="71"/>
                </a:moveTo>
                <a:cubicBezTo>
                  <a:pt x="123" y="72"/>
                  <a:pt x="127" y="74"/>
                  <a:pt x="132" y="74"/>
                </a:cubicBezTo>
                <a:cubicBezTo>
                  <a:pt x="132" y="79"/>
                  <a:pt x="132" y="83"/>
                  <a:pt x="132" y="88"/>
                </a:cubicBezTo>
                <a:cubicBezTo>
                  <a:pt x="128" y="87"/>
                  <a:pt x="124" y="87"/>
                  <a:pt x="119" y="86"/>
                </a:cubicBezTo>
                <a:cubicBezTo>
                  <a:pt x="118" y="81"/>
                  <a:pt x="118" y="76"/>
                  <a:pt x="118" y="71"/>
                </a:cubicBezTo>
                <a:close/>
                <a:moveTo>
                  <a:pt x="132" y="107"/>
                </a:moveTo>
                <a:cubicBezTo>
                  <a:pt x="135" y="111"/>
                  <a:pt x="134" y="115"/>
                  <a:pt x="133" y="119"/>
                </a:cubicBezTo>
                <a:cubicBezTo>
                  <a:pt x="128" y="118"/>
                  <a:pt x="123" y="118"/>
                  <a:pt x="119" y="116"/>
                </a:cubicBezTo>
                <a:cubicBezTo>
                  <a:pt x="118" y="113"/>
                  <a:pt x="119" y="109"/>
                  <a:pt x="118" y="105"/>
                </a:cubicBezTo>
                <a:cubicBezTo>
                  <a:pt x="122" y="104"/>
                  <a:pt x="127" y="107"/>
                  <a:pt x="132" y="107"/>
                </a:cubicBezTo>
                <a:close/>
                <a:moveTo>
                  <a:pt x="108" y="167"/>
                </a:moveTo>
                <a:cubicBezTo>
                  <a:pt x="106" y="162"/>
                  <a:pt x="106" y="157"/>
                  <a:pt x="106" y="151"/>
                </a:cubicBezTo>
                <a:cubicBezTo>
                  <a:pt x="109" y="151"/>
                  <a:pt x="112" y="153"/>
                  <a:pt x="116" y="153"/>
                </a:cubicBezTo>
                <a:cubicBezTo>
                  <a:pt x="117" y="158"/>
                  <a:pt x="117" y="163"/>
                  <a:pt x="117" y="169"/>
                </a:cubicBezTo>
                <a:cubicBezTo>
                  <a:pt x="114" y="169"/>
                  <a:pt x="111" y="168"/>
                  <a:pt x="108" y="167"/>
                </a:cubicBezTo>
                <a:close/>
                <a:moveTo>
                  <a:pt x="116" y="149"/>
                </a:moveTo>
                <a:cubicBezTo>
                  <a:pt x="113" y="149"/>
                  <a:pt x="109" y="147"/>
                  <a:pt x="106" y="146"/>
                </a:cubicBezTo>
                <a:cubicBezTo>
                  <a:pt x="104" y="143"/>
                  <a:pt x="104" y="140"/>
                  <a:pt x="104" y="137"/>
                </a:cubicBezTo>
                <a:cubicBezTo>
                  <a:pt x="108" y="137"/>
                  <a:pt x="112" y="139"/>
                  <a:pt x="116" y="138"/>
                </a:cubicBezTo>
                <a:cubicBezTo>
                  <a:pt x="116" y="141"/>
                  <a:pt x="116" y="145"/>
                  <a:pt x="116" y="149"/>
                </a:cubicBezTo>
                <a:close/>
                <a:moveTo>
                  <a:pt x="114" y="53"/>
                </a:moveTo>
                <a:cubicBezTo>
                  <a:pt x="112" y="55"/>
                  <a:pt x="104" y="51"/>
                  <a:pt x="100" y="50"/>
                </a:cubicBezTo>
                <a:cubicBezTo>
                  <a:pt x="99" y="47"/>
                  <a:pt x="100" y="44"/>
                  <a:pt x="99" y="41"/>
                </a:cubicBezTo>
                <a:cubicBezTo>
                  <a:pt x="104" y="43"/>
                  <a:pt x="109" y="43"/>
                  <a:pt x="114" y="44"/>
                </a:cubicBezTo>
                <a:cubicBezTo>
                  <a:pt x="114" y="47"/>
                  <a:pt x="116" y="52"/>
                  <a:pt x="114" y="53"/>
                </a:cubicBezTo>
                <a:close/>
                <a:moveTo>
                  <a:pt x="114" y="40"/>
                </a:moveTo>
                <a:cubicBezTo>
                  <a:pt x="110" y="41"/>
                  <a:pt x="105" y="38"/>
                  <a:pt x="100" y="38"/>
                </a:cubicBezTo>
                <a:cubicBezTo>
                  <a:pt x="99" y="33"/>
                  <a:pt x="99" y="27"/>
                  <a:pt x="99" y="22"/>
                </a:cubicBezTo>
                <a:cubicBezTo>
                  <a:pt x="104" y="22"/>
                  <a:pt x="109" y="23"/>
                  <a:pt x="115" y="25"/>
                </a:cubicBezTo>
                <a:cubicBezTo>
                  <a:pt x="115" y="30"/>
                  <a:pt x="116" y="35"/>
                  <a:pt x="114" y="40"/>
                </a:cubicBezTo>
                <a:close/>
                <a:moveTo>
                  <a:pt x="100" y="10"/>
                </a:moveTo>
                <a:cubicBezTo>
                  <a:pt x="104" y="12"/>
                  <a:pt x="109" y="13"/>
                  <a:pt x="113" y="13"/>
                </a:cubicBezTo>
                <a:cubicBezTo>
                  <a:pt x="114" y="16"/>
                  <a:pt x="114" y="18"/>
                  <a:pt x="114" y="20"/>
                </a:cubicBezTo>
                <a:cubicBezTo>
                  <a:pt x="109" y="21"/>
                  <a:pt x="104" y="18"/>
                  <a:pt x="99" y="18"/>
                </a:cubicBezTo>
                <a:cubicBezTo>
                  <a:pt x="97" y="15"/>
                  <a:pt x="98" y="13"/>
                  <a:pt x="100" y="10"/>
                </a:cubicBezTo>
                <a:close/>
                <a:moveTo>
                  <a:pt x="98" y="96"/>
                </a:moveTo>
                <a:cubicBezTo>
                  <a:pt x="96" y="97"/>
                  <a:pt x="94" y="96"/>
                  <a:pt x="91" y="95"/>
                </a:cubicBezTo>
                <a:cubicBezTo>
                  <a:pt x="89" y="92"/>
                  <a:pt x="92" y="89"/>
                  <a:pt x="90" y="86"/>
                </a:cubicBezTo>
                <a:cubicBezTo>
                  <a:pt x="100" y="84"/>
                  <a:pt x="97" y="92"/>
                  <a:pt x="98" y="96"/>
                </a:cubicBezTo>
                <a:close/>
                <a:moveTo>
                  <a:pt x="97" y="82"/>
                </a:moveTo>
                <a:cubicBezTo>
                  <a:pt x="95" y="83"/>
                  <a:pt x="92" y="82"/>
                  <a:pt x="90" y="81"/>
                </a:cubicBezTo>
                <a:cubicBezTo>
                  <a:pt x="90" y="76"/>
                  <a:pt x="90" y="71"/>
                  <a:pt x="90" y="66"/>
                </a:cubicBezTo>
                <a:cubicBezTo>
                  <a:pt x="102" y="66"/>
                  <a:pt x="95" y="76"/>
                  <a:pt x="97" y="82"/>
                </a:cubicBezTo>
                <a:close/>
                <a:moveTo>
                  <a:pt x="96" y="63"/>
                </a:moveTo>
                <a:cubicBezTo>
                  <a:pt x="94" y="64"/>
                  <a:pt x="92" y="63"/>
                  <a:pt x="89" y="62"/>
                </a:cubicBezTo>
                <a:cubicBezTo>
                  <a:pt x="90" y="59"/>
                  <a:pt x="88" y="56"/>
                  <a:pt x="88" y="54"/>
                </a:cubicBezTo>
                <a:cubicBezTo>
                  <a:pt x="97" y="52"/>
                  <a:pt x="97" y="59"/>
                  <a:pt x="96" y="63"/>
                </a:cubicBezTo>
                <a:close/>
                <a:moveTo>
                  <a:pt x="95" y="50"/>
                </a:moveTo>
                <a:cubicBezTo>
                  <a:pt x="92" y="49"/>
                  <a:pt x="90" y="50"/>
                  <a:pt x="88" y="48"/>
                </a:cubicBezTo>
                <a:cubicBezTo>
                  <a:pt x="88" y="45"/>
                  <a:pt x="87" y="42"/>
                  <a:pt x="88" y="39"/>
                </a:cubicBezTo>
                <a:cubicBezTo>
                  <a:pt x="97" y="38"/>
                  <a:pt x="95" y="46"/>
                  <a:pt x="95" y="50"/>
                </a:cubicBezTo>
                <a:close/>
                <a:moveTo>
                  <a:pt x="88" y="8"/>
                </a:moveTo>
                <a:cubicBezTo>
                  <a:pt x="95" y="8"/>
                  <a:pt x="94" y="13"/>
                  <a:pt x="93" y="16"/>
                </a:cubicBezTo>
                <a:cubicBezTo>
                  <a:pt x="91" y="15"/>
                  <a:pt x="90" y="16"/>
                  <a:pt x="88" y="15"/>
                </a:cubicBezTo>
                <a:cubicBezTo>
                  <a:pt x="87" y="12"/>
                  <a:pt x="87" y="10"/>
                  <a:pt x="88" y="8"/>
                </a:cubicBezTo>
                <a:close/>
                <a:moveTo>
                  <a:pt x="88" y="19"/>
                </a:moveTo>
                <a:cubicBezTo>
                  <a:pt x="99" y="21"/>
                  <a:pt x="91" y="30"/>
                  <a:pt x="95" y="36"/>
                </a:cubicBezTo>
                <a:cubicBezTo>
                  <a:pt x="92" y="37"/>
                  <a:pt x="90" y="35"/>
                  <a:pt x="87" y="34"/>
                </a:cubicBezTo>
                <a:cubicBezTo>
                  <a:pt x="87" y="29"/>
                  <a:pt x="86" y="24"/>
                  <a:pt x="88" y="19"/>
                </a:cubicBezTo>
                <a:close/>
                <a:moveTo>
                  <a:pt x="86" y="111"/>
                </a:moveTo>
                <a:cubicBezTo>
                  <a:pt x="84" y="110"/>
                  <a:pt x="83" y="110"/>
                  <a:pt x="81" y="110"/>
                </a:cubicBezTo>
                <a:cubicBezTo>
                  <a:pt x="78" y="106"/>
                  <a:pt x="82" y="102"/>
                  <a:pt x="80" y="97"/>
                </a:cubicBezTo>
                <a:cubicBezTo>
                  <a:pt x="81" y="97"/>
                  <a:pt x="83" y="99"/>
                  <a:pt x="85" y="99"/>
                </a:cubicBezTo>
                <a:cubicBezTo>
                  <a:pt x="86" y="103"/>
                  <a:pt x="87" y="107"/>
                  <a:pt x="86" y="111"/>
                </a:cubicBezTo>
                <a:close/>
                <a:moveTo>
                  <a:pt x="85" y="94"/>
                </a:moveTo>
                <a:cubicBezTo>
                  <a:pt x="83" y="94"/>
                  <a:pt x="81" y="94"/>
                  <a:pt x="79" y="93"/>
                </a:cubicBezTo>
                <a:cubicBezTo>
                  <a:pt x="78" y="89"/>
                  <a:pt x="79" y="86"/>
                  <a:pt x="78" y="83"/>
                </a:cubicBezTo>
                <a:cubicBezTo>
                  <a:pt x="80" y="83"/>
                  <a:pt x="82" y="84"/>
                  <a:pt x="85" y="84"/>
                </a:cubicBezTo>
                <a:cubicBezTo>
                  <a:pt x="86" y="88"/>
                  <a:pt x="86" y="91"/>
                  <a:pt x="85" y="94"/>
                </a:cubicBezTo>
                <a:close/>
                <a:moveTo>
                  <a:pt x="85" y="80"/>
                </a:moveTo>
                <a:cubicBezTo>
                  <a:pt x="83" y="81"/>
                  <a:pt x="80" y="79"/>
                  <a:pt x="78" y="78"/>
                </a:cubicBezTo>
                <a:cubicBezTo>
                  <a:pt x="76" y="74"/>
                  <a:pt x="76" y="69"/>
                  <a:pt x="75" y="64"/>
                </a:cubicBezTo>
                <a:cubicBezTo>
                  <a:pt x="88" y="62"/>
                  <a:pt x="84" y="74"/>
                  <a:pt x="85" y="80"/>
                </a:cubicBezTo>
                <a:close/>
                <a:moveTo>
                  <a:pt x="84" y="60"/>
                </a:moveTo>
                <a:cubicBezTo>
                  <a:pt x="81" y="61"/>
                  <a:pt x="78" y="59"/>
                  <a:pt x="75" y="59"/>
                </a:cubicBezTo>
                <a:cubicBezTo>
                  <a:pt x="73" y="56"/>
                  <a:pt x="74" y="53"/>
                  <a:pt x="74" y="50"/>
                </a:cubicBezTo>
                <a:cubicBezTo>
                  <a:pt x="76" y="49"/>
                  <a:pt x="80" y="52"/>
                  <a:pt x="83" y="51"/>
                </a:cubicBezTo>
                <a:cubicBezTo>
                  <a:pt x="84" y="54"/>
                  <a:pt x="84" y="57"/>
                  <a:pt x="84" y="60"/>
                </a:cubicBezTo>
                <a:close/>
                <a:moveTo>
                  <a:pt x="74" y="46"/>
                </a:moveTo>
                <a:cubicBezTo>
                  <a:pt x="73" y="42"/>
                  <a:pt x="73" y="38"/>
                  <a:pt x="73" y="35"/>
                </a:cubicBezTo>
                <a:cubicBezTo>
                  <a:pt x="76" y="33"/>
                  <a:pt x="79" y="36"/>
                  <a:pt x="81" y="36"/>
                </a:cubicBezTo>
                <a:cubicBezTo>
                  <a:pt x="84" y="40"/>
                  <a:pt x="83" y="44"/>
                  <a:pt x="83" y="47"/>
                </a:cubicBezTo>
                <a:cubicBezTo>
                  <a:pt x="81" y="49"/>
                  <a:pt x="77" y="46"/>
                  <a:pt x="74" y="46"/>
                </a:cubicBezTo>
                <a:close/>
                <a:moveTo>
                  <a:pt x="82" y="32"/>
                </a:moveTo>
                <a:cubicBezTo>
                  <a:pt x="79" y="32"/>
                  <a:pt x="76" y="31"/>
                  <a:pt x="73" y="30"/>
                </a:cubicBezTo>
                <a:cubicBezTo>
                  <a:pt x="73" y="25"/>
                  <a:pt x="74" y="21"/>
                  <a:pt x="72" y="16"/>
                </a:cubicBezTo>
                <a:cubicBezTo>
                  <a:pt x="75" y="16"/>
                  <a:pt x="79" y="17"/>
                  <a:pt x="82" y="17"/>
                </a:cubicBezTo>
                <a:cubicBezTo>
                  <a:pt x="84" y="22"/>
                  <a:pt x="80" y="27"/>
                  <a:pt x="82" y="32"/>
                </a:cubicBezTo>
                <a:close/>
                <a:moveTo>
                  <a:pt x="73" y="4"/>
                </a:moveTo>
                <a:cubicBezTo>
                  <a:pt x="80" y="5"/>
                  <a:pt x="85" y="9"/>
                  <a:pt x="81" y="14"/>
                </a:cubicBezTo>
                <a:cubicBezTo>
                  <a:pt x="78" y="13"/>
                  <a:pt x="75" y="13"/>
                  <a:pt x="72" y="11"/>
                </a:cubicBezTo>
                <a:cubicBezTo>
                  <a:pt x="72" y="9"/>
                  <a:pt x="70" y="6"/>
                  <a:pt x="73" y="4"/>
                </a:cubicBezTo>
                <a:close/>
                <a:moveTo>
                  <a:pt x="69" y="77"/>
                </a:moveTo>
                <a:cubicBezTo>
                  <a:pt x="69" y="72"/>
                  <a:pt x="67" y="67"/>
                  <a:pt x="69" y="62"/>
                </a:cubicBezTo>
                <a:cubicBezTo>
                  <a:pt x="71" y="65"/>
                  <a:pt x="71" y="68"/>
                  <a:pt x="71" y="71"/>
                </a:cubicBezTo>
                <a:cubicBezTo>
                  <a:pt x="72" y="74"/>
                  <a:pt x="74" y="78"/>
                  <a:pt x="69" y="77"/>
                </a:cubicBezTo>
                <a:close/>
                <a:moveTo>
                  <a:pt x="69" y="56"/>
                </a:moveTo>
                <a:cubicBezTo>
                  <a:pt x="69" y="54"/>
                  <a:pt x="68" y="53"/>
                  <a:pt x="69" y="51"/>
                </a:cubicBezTo>
                <a:cubicBezTo>
                  <a:pt x="70" y="53"/>
                  <a:pt x="70" y="54"/>
                  <a:pt x="69" y="56"/>
                </a:cubicBezTo>
                <a:close/>
                <a:moveTo>
                  <a:pt x="69" y="37"/>
                </a:moveTo>
                <a:cubicBezTo>
                  <a:pt x="67" y="37"/>
                  <a:pt x="67" y="34"/>
                  <a:pt x="68" y="34"/>
                </a:cubicBezTo>
                <a:cubicBezTo>
                  <a:pt x="70" y="35"/>
                  <a:pt x="67" y="36"/>
                  <a:pt x="69" y="37"/>
                </a:cubicBezTo>
                <a:close/>
                <a:moveTo>
                  <a:pt x="67" y="28"/>
                </a:moveTo>
                <a:cubicBezTo>
                  <a:pt x="67" y="23"/>
                  <a:pt x="65" y="18"/>
                  <a:pt x="66" y="14"/>
                </a:cubicBezTo>
                <a:cubicBezTo>
                  <a:pt x="69" y="19"/>
                  <a:pt x="68" y="23"/>
                  <a:pt x="67" y="28"/>
                </a:cubicBezTo>
                <a:close/>
                <a:moveTo>
                  <a:pt x="67" y="11"/>
                </a:moveTo>
                <a:cubicBezTo>
                  <a:pt x="63" y="8"/>
                  <a:pt x="66" y="5"/>
                  <a:pt x="64" y="2"/>
                </a:cubicBezTo>
                <a:cubicBezTo>
                  <a:pt x="68" y="4"/>
                  <a:pt x="67" y="8"/>
                  <a:pt x="67" y="11"/>
                </a:cubicBezTo>
                <a:close/>
                <a:moveTo>
                  <a:pt x="63" y="77"/>
                </a:moveTo>
                <a:cubicBezTo>
                  <a:pt x="61" y="75"/>
                  <a:pt x="59" y="77"/>
                  <a:pt x="56" y="75"/>
                </a:cubicBezTo>
                <a:cubicBezTo>
                  <a:pt x="54" y="70"/>
                  <a:pt x="54" y="65"/>
                  <a:pt x="55" y="60"/>
                </a:cubicBezTo>
                <a:cubicBezTo>
                  <a:pt x="57" y="59"/>
                  <a:pt x="60" y="61"/>
                  <a:pt x="63" y="61"/>
                </a:cubicBezTo>
                <a:cubicBezTo>
                  <a:pt x="64" y="67"/>
                  <a:pt x="64" y="72"/>
                  <a:pt x="63" y="77"/>
                </a:cubicBezTo>
                <a:close/>
                <a:moveTo>
                  <a:pt x="63" y="57"/>
                </a:moveTo>
                <a:cubicBezTo>
                  <a:pt x="61" y="57"/>
                  <a:pt x="58" y="56"/>
                  <a:pt x="55" y="56"/>
                </a:cubicBezTo>
                <a:cubicBezTo>
                  <a:pt x="54" y="52"/>
                  <a:pt x="54" y="49"/>
                  <a:pt x="54" y="46"/>
                </a:cubicBezTo>
                <a:cubicBezTo>
                  <a:pt x="63" y="45"/>
                  <a:pt x="64" y="52"/>
                  <a:pt x="63" y="57"/>
                </a:cubicBezTo>
                <a:close/>
                <a:moveTo>
                  <a:pt x="62" y="43"/>
                </a:moveTo>
                <a:cubicBezTo>
                  <a:pt x="59" y="43"/>
                  <a:pt x="56" y="43"/>
                  <a:pt x="53" y="42"/>
                </a:cubicBezTo>
                <a:cubicBezTo>
                  <a:pt x="53" y="38"/>
                  <a:pt x="52" y="34"/>
                  <a:pt x="53" y="31"/>
                </a:cubicBezTo>
                <a:cubicBezTo>
                  <a:pt x="56" y="32"/>
                  <a:pt x="58" y="32"/>
                  <a:pt x="61" y="32"/>
                </a:cubicBezTo>
                <a:cubicBezTo>
                  <a:pt x="63" y="36"/>
                  <a:pt x="61" y="40"/>
                  <a:pt x="62" y="43"/>
                </a:cubicBezTo>
                <a:close/>
                <a:moveTo>
                  <a:pt x="52" y="11"/>
                </a:moveTo>
                <a:cubicBezTo>
                  <a:pt x="64" y="11"/>
                  <a:pt x="60" y="22"/>
                  <a:pt x="61" y="28"/>
                </a:cubicBezTo>
                <a:cubicBezTo>
                  <a:pt x="58" y="28"/>
                  <a:pt x="55" y="28"/>
                  <a:pt x="52" y="27"/>
                </a:cubicBezTo>
                <a:cubicBezTo>
                  <a:pt x="53" y="22"/>
                  <a:pt x="50" y="16"/>
                  <a:pt x="52" y="11"/>
                </a:cubicBezTo>
                <a:close/>
                <a:moveTo>
                  <a:pt x="51" y="87"/>
                </a:moveTo>
                <a:cubicBezTo>
                  <a:pt x="48" y="85"/>
                  <a:pt x="48" y="79"/>
                  <a:pt x="50" y="77"/>
                </a:cubicBezTo>
                <a:cubicBezTo>
                  <a:pt x="52" y="80"/>
                  <a:pt x="51" y="84"/>
                  <a:pt x="51" y="87"/>
                </a:cubicBezTo>
                <a:close/>
                <a:moveTo>
                  <a:pt x="49" y="73"/>
                </a:moveTo>
                <a:cubicBezTo>
                  <a:pt x="45" y="68"/>
                  <a:pt x="49" y="64"/>
                  <a:pt x="46" y="59"/>
                </a:cubicBezTo>
                <a:cubicBezTo>
                  <a:pt x="47" y="58"/>
                  <a:pt x="48" y="59"/>
                  <a:pt x="49" y="58"/>
                </a:cubicBezTo>
                <a:cubicBezTo>
                  <a:pt x="49" y="63"/>
                  <a:pt x="50" y="68"/>
                  <a:pt x="49" y="73"/>
                </a:cubicBezTo>
                <a:close/>
                <a:moveTo>
                  <a:pt x="48" y="54"/>
                </a:moveTo>
                <a:cubicBezTo>
                  <a:pt x="43" y="52"/>
                  <a:pt x="41" y="43"/>
                  <a:pt x="48" y="44"/>
                </a:cubicBezTo>
                <a:cubicBezTo>
                  <a:pt x="49" y="47"/>
                  <a:pt x="50" y="51"/>
                  <a:pt x="48" y="54"/>
                </a:cubicBezTo>
                <a:close/>
                <a:moveTo>
                  <a:pt x="49" y="40"/>
                </a:moveTo>
                <a:cubicBezTo>
                  <a:pt x="41" y="44"/>
                  <a:pt x="43" y="29"/>
                  <a:pt x="46" y="29"/>
                </a:cubicBezTo>
                <a:cubicBezTo>
                  <a:pt x="50" y="33"/>
                  <a:pt x="46" y="36"/>
                  <a:pt x="49" y="40"/>
                </a:cubicBezTo>
                <a:close/>
                <a:moveTo>
                  <a:pt x="43" y="9"/>
                </a:moveTo>
                <a:cubicBezTo>
                  <a:pt x="44" y="9"/>
                  <a:pt x="45" y="9"/>
                  <a:pt x="47" y="10"/>
                </a:cubicBezTo>
                <a:cubicBezTo>
                  <a:pt x="45" y="15"/>
                  <a:pt x="49" y="23"/>
                  <a:pt x="45" y="26"/>
                </a:cubicBezTo>
                <a:cubicBezTo>
                  <a:pt x="41" y="21"/>
                  <a:pt x="43" y="14"/>
                  <a:pt x="43" y="9"/>
                </a:cubicBezTo>
                <a:close/>
                <a:moveTo>
                  <a:pt x="42" y="71"/>
                </a:moveTo>
                <a:cubicBezTo>
                  <a:pt x="40" y="71"/>
                  <a:pt x="38" y="70"/>
                  <a:pt x="36" y="70"/>
                </a:cubicBezTo>
                <a:cubicBezTo>
                  <a:pt x="33" y="65"/>
                  <a:pt x="34" y="60"/>
                  <a:pt x="33" y="55"/>
                </a:cubicBezTo>
                <a:cubicBezTo>
                  <a:pt x="35" y="55"/>
                  <a:pt x="38" y="56"/>
                  <a:pt x="40" y="56"/>
                </a:cubicBezTo>
                <a:cubicBezTo>
                  <a:pt x="42" y="61"/>
                  <a:pt x="42" y="66"/>
                  <a:pt x="42" y="71"/>
                </a:cubicBezTo>
                <a:close/>
                <a:moveTo>
                  <a:pt x="39" y="52"/>
                </a:moveTo>
                <a:cubicBezTo>
                  <a:pt x="31" y="51"/>
                  <a:pt x="32" y="46"/>
                  <a:pt x="32" y="42"/>
                </a:cubicBezTo>
                <a:cubicBezTo>
                  <a:pt x="34" y="41"/>
                  <a:pt x="36" y="42"/>
                  <a:pt x="38" y="42"/>
                </a:cubicBezTo>
                <a:cubicBezTo>
                  <a:pt x="39" y="45"/>
                  <a:pt x="40" y="49"/>
                  <a:pt x="39" y="52"/>
                </a:cubicBezTo>
                <a:close/>
                <a:moveTo>
                  <a:pt x="32" y="37"/>
                </a:moveTo>
                <a:cubicBezTo>
                  <a:pt x="30" y="34"/>
                  <a:pt x="30" y="31"/>
                  <a:pt x="31" y="27"/>
                </a:cubicBezTo>
                <a:cubicBezTo>
                  <a:pt x="40" y="26"/>
                  <a:pt x="37" y="34"/>
                  <a:pt x="39" y="38"/>
                </a:cubicBezTo>
                <a:cubicBezTo>
                  <a:pt x="37" y="39"/>
                  <a:pt x="34" y="38"/>
                  <a:pt x="32" y="37"/>
                </a:cubicBezTo>
                <a:close/>
                <a:moveTo>
                  <a:pt x="28" y="5"/>
                </a:moveTo>
                <a:cubicBezTo>
                  <a:pt x="32" y="7"/>
                  <a:pt x="34" y="6"/>
                  <a:pt x="38" y="8"/>
                </a:cubicBezTo>
                <a:cubicBezTo>
                  <a:pt x="36" y="13"/>
                  <a:pt x="38" y="19"/>
                  <a:pt x="37" y="24"/>
                </a:cubicBezTo>
                <a:cubicBezTo>
                  <a:pt x="35" y="24"/>
                  <a:pt x="33" y="24"/>
                  <a:pt x="30" y="23"/>
                </a:cubicBezTo>
                <a:cubicBezTo>
                  <a:pt x="28" y="17"/>
                  <a:pt x="27" y="11"/>
                  <a:pt x="28" y="5"/>
                </a:cubicBezTo>
                <a:close/>
                <a:moveTo>
                  <a:pt x="27" y="49"/>
                </a:moveTo>
                <a:cubicBezTo>
                  <a:pt x="25" y="50"/>
                  <a:pt x="21" y="47"/>
                  <a:pt x="19" y="48"/>
                </a:cubicBezTo>
                <a:cubicBezTo>
                  <a:pt x="16" y="44"/>
                  <a:pt x="17" y="41"/>
                  <a:pt x="16" y="38"/>
                </a:cubicBezTo>
                <a:cubicBezTo>
                  <a:pt x="20" y="38"/>
                  <a:pt x="23" y="38"/>
                  <a:pt x="27" y="40"/>
                </a:cubicBezTo>
                <a:cubicBezTo>
                  <a:pt x="27" y="43"/>
                  <a:pt x="27" y="46"/>
                  <a:pt x="27" y="49"/>
                </a:cubicBezTo>
                <a:close/>
                <a:moveTo>
                  <a:pt x="26" y="36"/>
                </a:moveTo>
                <a:cubicBezTo>
                  <a:pt x="23" y="34"/>
                  <a:pt x="20" y="35"/>
                  <a:pt x="17" y="34"/>
                </a:cubicBezTo>
                <a:cubicBezTo>
                  <a:pt x="16" y="30"/>
                  <a:pt x="16" y="26"/>
                  <a:pt x="17" y="23"/>
                </a:cubicBezTo>
                <a:cubicBezTo>
                  <a:pt x="20" y="25"/>
                  <a:pt x="23" y="24"/>
                  <a:pt x="26" y="26"/>
                </a:cubicBezTo>
                <a:cubicBezTo>
                  <a:pt x="24" y="29"/>
                  <a:pt x="27" y="33"/>
                  <a:pt x="26" y="36"/>
                </a:cubicBezTo>
                <a:close/>
                <a:moveTo>
                  <a:pt x="15" y="2"/>
                </a:moveTo>
                <a:cubicBezTo>
                  <a:pt x="17" y="1"/>
                  <a:pt x="19" y="4"/>
                  <a:pt x="21" y="3"/>
                </a:cubicBezTo>
                <a:cubicBezTo>
                  <a:pt x="23" y="10"/>
                  <a:pt x="24" y="16"/>
                  <a:pt x="24" y="22"/>
                </a:cubicBezTo>
                <a:cubicBezTo>
                  <a:pt x="21" y="21"/>
                  <a:pt x="18" y="20"/>
                  <a:pt x="16" y="20"/>
                </a:cubicBezTo>
                <a:cubicBezTo>
                  <a:pt x="15" y="14"/>
                  <a:pt x="14" y="8"/>
                  <a:pt x="15" y="2"/>
                </a:cubicBezTo>
                <a:close/>
                <a:moveTo>
                  <a:pt x="4" y="67"/>
                </a:moveTo>
                <a:cubicBezTo>
                  <a:pt x="14" y="66"/>
                  <a:pt x="15" y="73"/>
                  <a:pt x="15" y="79"/>
                </a:cubicBezTo>
                <a:cubicBezTo>
                  <a:pt x="12" y="79"/>
                  <a:pt x="8" y="78"/>
                  <a:pt x="5" y="77"/>
                </a:cubicBezTo>
                <a:cubicBezTo>
                  <a:pt x="5" y="74"/>
                  <a:pt x="4" y="70"/>
                  <a:pt x="4" y="67"/>
                </a:cubicBezTo>
                <a:close/>
                <a:moveTo>
                  <a:pt x="8" y="97"/>
                </a:moveTo>
                <a:cubicBezTo>
                  <a:pt x="7" y="91"/>
                  <a:pt x="0" y="76"/>
                  <a:pt x="15" y="84"/>
                </a:cubicBezTo>
                <a:cubicBezTo>
                  <a:pt x="15" y="89"/>
                  <a:pt x="16" y="94"/>
                  <a:pt x="16" y="99"/>
                </a:cubicBezTo>
                <a:cubicBezTo>
                  <a:pt x="13" y="98"/>
                  <a:pt x="11" y="98"/>
                  <a:pt x="8" y="97"/>
                </a:cubicBezTo>
                <a:close/>
                <a:moveTo>
                  <a:pt x="6" y="136"/>
                </a:moveTo>
                <a:cubicBezTo>
                  <a:pt x="13" y="139"/>
                  <a:pt x="10" y="147"/>
                  <a:pt x="11" y="153"/>
                </a:cubicBezTo>
                <a:cubicBezTo>
                  <a:pt x="4" y="148"/>
                  <a:pt x="7" y="141"/>
                  <a:pt x="6" y="136"/>
                </a:cubicBezTo>
                <a:close/>
                <a:moveTo>
                  <a:pt x="11" y="156"/>
                </a:moveTo>
                <a:cubicBezTo>
                  <a:pt x="13" y="160"/>
                  <a:pt x="15" y="167"/>
                  <a:pt x="12" y="170"/>
                </a:cubicBezTo>
                <a:cubicBezTo>
                  <a:pt x="11" y="169"/>
                  <a:pt x="11" y="169"/>
                  <a:pt x="11" y="169"/>
                </a:cubicBezTo>
                <a:cubicBezTo>
                  <a:pt x="10" y="165"/>
                  <a:pt x="6" y="159"/>
                  <a:pt x="11" y="156"/>
                </a:cubicBezTo>
                <a:close/>
                <a:moveTo>
                  <a:pt x="11" y="173"/>
                </a:moveTo>
                <a:cubicBezTo>
                  <a:pt x="12" y="173"/>
                  <a:pt x="12" y="173"/>
                  <a:pt x="13" y="174"/>
                </a:cubicBezTo>
                <a:cubicBezTo>
                  <a:pt x="15" y="176"/>
                  <a:pt x="14" y="178"/>
                  <a:pt x="14" y="181"/>
                </a:cubicBezTo>
                <a:cubicBezTo>
                  <a:pt x="14" y="185"/>
                  <a:pt x="17" y="190"/>
                  <a:pt x="13" y="192"/>
                </a:cubicBezTo>
                <a:cubicBezTo>
                  <a:pt x="10" y="186"/>
                  <a:pt x="9" y="179"/>
                  <a:pt x="11" y="173"/>
                </a:cubicBezTo>
                <a:close/>
                <a:moveTo>
                  <a:pt x="7" y="256"/>
                </a:moveTo>
                <a:cubicBezTo>
                  <a:pt x="8" y="251"/>
                  <a:pt x="6" y="245"/>
                  <a:pt x="5" y="239"/>
                </a:cubicBezTo>
                <a:cubicBezTo>
                  <a:pt x="7" y="238"/>
                  <a:pt x="9" y="240"/>
                  <a:pt x="11" y="238"/>
                </a:cubicBezTo>
                <a:cubicBezTo>
                  <a:pt x="12" y="244"/>
                  <a:pt x="13" y="250"/>
                  <a:pt x="13" y="256"/>
                </a:cubicBezTo>
                <a:cubicBezTo>
                  <a:pt x="11" y="257"/>
                  <a:pt x="9" y="257"/>
                  <a:pt x="7" y="256"/>
                </a:cubicBezTo>
                <a:close/>
                <a:moveTo>
                  <a:pt x="13" y="260"/>
                </a:moveTo>
                <a:cubicBezTo>
                  <a:pt x="13" y="264"/>
                  <a:pt x="20" y="275"/>
                  <a:pt x="11" y="274"/>
                </a:cubicBezTo>
                <a:cubicBezTo>
                  <a:pt x="9" y="269"/>
                  <a:pt x="9" y="265"/>
                  <a:pt x="8" y="260"/>
                </a:cubicBezTo>
                <a:cubicBezTo>
                  <a:pt x="10" y="259"/>
                  <a:pt x="12" y="260"/>
                  <a:pt x="13" y="260"/>
                </a:cubicBezTo>
                <a:close/>
                <a:moveTo>
                  <a:pt x="17" y="298"/>
                </a:moveTo>
                <a:cubicBezTo>
                  <a:pt x="16" y="298"/>
                  <a:pt x="14" y="297"/>
                  <a:pt x="13" y="298"/>
                </a:cubicBezTo>
                <a:cubicBezTo>
                  <a:pt x="12" y="294"/>
                  <a:pt x="12" y="290"/>
                  <a:pt x="12" y="287"/>
                </a:cubicBezTo>
                <a:cubicBezTo>
                  <a:pt x="21" y="286"/>
                  <a:pt x="17" y="295"/>
                  <a:pt x="17" y="298"/>
                </a:cubicBezTo>
                <a:close/>
                <a:moveTo>
                  <a:pt x="12" y="283"/>
                </a:moveTo>
                <a:cubicBezTo>
                  <a:pt x="12" y="283"/>
                  <a:pt x="12" y="283"/>
                  <a:pt x="12" y="283"/>
                </a:cubicBezTo>
                <a:cubicBezTo>
                  <a:pt x="12" y="283"/>
                  <a:pt x="12" y="283"/>
                  <a:pt x="12" y="283"/>
                </a:cubicBezTo>
                <a:cubicBezTo>
                  <a:pt x="12" y="283"/>
                  <a:pt x="10" y="280"/>
                  <a:pt x="11" y="278"/>
                </a:cubicBezTo>
                <a:cubicBezTo>
                  <a:pt x="12" y="277"/>
                  <a:pt x="14" y="277"/>
                  <a:pt x="16" y="278"/>
                </a:cubicBezTo>
                <a:cubicBezTo>
                  <a:pt x="16" y="280"/>
                  <a:pt x="16" y="283"/>
                  <a:pt x="18" y="283"/>
                </a:cubicBezTo>
                <a:cubicBezTo>
                  <a:pt x="18" y="284"/>
                  <a:pt x="14" y="283"/>
                  <a:pt x="12" y="283"/>
                </a:cubicBezTo>
                <a:close/>
                <a:moveTo>
                  <a:pt x="16" y="240"/>
                </a:moveTo>
                <a:cubicBezTo>
                  <a:pt x="17" y="238"/>
                  <a:pt x="19" y="241"/>
                  <a:pt x="21" y="239"/>
                </a:cubicBezTo>
                <a:cubicBezTo>
                  <a:pt x="23" y="246"/>
                  <a:pt x="22" y="251"/>
                  <a:pt x="24" y="257"/>
                </a:cubicBezTo>
                <a:cubicBezTo>
                  <a:pt x="22" y="258"/>
                  <a:pt x="20" y="258"/>
                  <a:pt x="18" y="257"/>
                </a:cubicBezTo>
                <a:cubicBezTo>
                  <a:pt x="18" y="251"/>
                  <a:pt x="18" y="245"/>
                  <a:pt x="16" y="240"/>
                </a:cubicBezTo>
                <a:close/>
                <a:moveTo>
                  <a:pt x="19" y="261"/>
                </a:moveTo>
                <a:cubicBezTo>
                  <a:pt x="25" y="258"/>
                  <a:pt x="26" y="273"/>
                  <a:pt x="25" y="274"/>
                </a:cubicBezTo>
                <a:cubicBezTo>
                  <a:pt x="24" y="275"/>
                  <a:pt x="22" y="274"/>
                  <a:pt x="21" y="275"/>
                </a:cubicBezTo>
                <a:cubicBezTo>
                  <a:pt x="21" y="270"/>
                  <a:pt x="18" y="265"/>
                  <a:pt x="19" y="261"/>
                </a:cubicBezTo>
                <a:close/>
                <a:moveTo>
                  <a:pt x="21" y="278"/>
                </a:moveTo>
                <a:cubicBezTo>
                  <a:pt x="26" y="276"/>
                  <a:pt x="28" y="281"/>
                  <a:pt x="28" y="284"/>
                </a:cubicBezTo>
                <a:cubicBezTo>
                  <a:pt x="27" y="285"/>
                  <a:pt x="25" y="283"/>
                  <a:pt x="23" y="285"/>
                </a:cubicBezTo>
                <a:cubicBezTo>
                  <a:pt x="20" y="282"/>
                  <a:pt x="22" y="280"/>
                  <a:pt x="21" y="278"/>
                </a:cubicBezTo>
                <a:close/>
                <a:moveTo>
                  <a:pt x="24" y="298"/>
                </a:moveTo>
                <a:cubicBezTo>
                  <a:pt x="21" y="294"/>
                  <a:pt x="22" y="291"/>
                  <a:pt x="22" y="287"/>
                </a:cubicBezTo>
                <a:cubicBezTo>
                  <a:pt x="23" y="286"/>
                  <a:pt x="26" y="288"/>
                  <a:pt x="27" y="287"/>
                </a:cubicBezTo>
                <a:cubicBezTo>
                  <a:pt x="29" y="291"/>
                  <a:pt x="29" y="294"/>
                  <a:pt x="29" y="298"/>
                </a:cubicBezTo>
                <a:cubicBezTo>
                  <a:pt x="27" y="299"/>
                  <a:pt x="25" y="298"/>
                  <a:pt x="24" y="298"/>
                </a:cubicBezTo>
                <a:close/>
                <a:moveTo>
                  <a:pt x="29" y="262"/>
                </a:moveTo>
                <a:cubicBezTo>
                  <a:pt x="39" y="261"/>
                  <a:pt x="36" y="271"/>
                  <a:pt x="38" y="275"/>
                </a:cubicBezTo>
                <a:cubicBezTo>
                  <a:pt x="34" y="277"/>
                  <a:pt x="33" y="274"/>
                  <a:pt x="31" y="276"/>
                </a:cubicBezTo>
                <a:cubicBezTo>
                  <a:pt x="31" y="271"/>
                  <a:pt x="30" y="266"/>
                  <a:pt x="29" y="262"/>
                </a:cubicBezTo>
                <a:close/>
                <a:moveTo>
                  <a:pt x="33" y="285"/>
                </a:moveTo>
                <a:cubicBezTo>
                  <a:pt x="32" y="283"/>
                  <a:pt x="34" y="281"/>
                  <a:pt x="31" y="279"/>
                </a:cubicBezTo>
                <a:cubicBezTo>
                  <a:pt x="40" y="276"/>
                  <a:pt x="42" y="287"/>
                  <a:pt x="33" y="285"/>
                </a:cubicBezTo>
                <a:close/>
                <a:moveTo>
                  <a:pt x="37" y="241"/>
                </a:moveTo>
                <a:cubicBezTo>
                  <a:pt x="40" y="242"/>
                  <a:pt x="43" y="241"/>
                  <a:pt x="46" y="243"/>
                </a:cubicBezTo>
                <a:cubicBezTo>
                  <a:pt x="45" y="248"/>
                  <a:pt x="47" y="254"/>
                  <a:pt x="47" y="259"/>
                </a:cubicBezTo>
                <a:cubicBezTo>
                  <a:pt x="45" y="260"/>
                  <a:pt x="43" y="259"/>
                  <a:pt x="41" y="259"/>
                </a:cubicBezTo>
                <a:cubicBezTo>
                  <a:pt x="38" y="253"/>
                  <a:pt x="39" y="247"/>
                  <a:pt x="37" y="241"/>
                </a:cubicBezTo>
                <a:close/>
                <a:moveTo>
                  <a:pt x="47" y="262"/>
                </a:moveTo>
                <a:cubicBezTo>
                  <a:pt x="48" y="267"/>
                  <a:pt x="48" y="271"/>
                  <a:pt x="49" y="276"/>
                </a:cubicBezTo>
                <a:cubicBezTo>
                  <a:pt x="48" y="277"/>
                  <a:pt x="46" y="275"/>
                  <a:pt x="44" y="277"/>
                </a:cubicBezTo>
                <a:cubicBezTo>
                  <a:pt x="41" y="272"/>
                  <a:pt x="43" y="268"/>
                  <a:pt x="41" y="263"/>
                </a:cubicBezTo>
                <a:cubicBezTo>
                  <a:pt x="43" y="261"/>
                  <a:pt x="45" y="264"/>
                  <a:pt x="47" y="262"/>
                </a:cubicBezTo>
                <a:close/>
                <a:moveTo>
                  <a:pt x="44" y="280"/>
                </a:moveTo>
                <a:cubicBezTo>
                  <a:pt x="49" y="277"/>
                  <a:pt x="52" y="287"/>
                  <a:pt x="45" y="285"/>
                </a:cubicBezTo>
                <a:cubicBezTo>
                  <a:pt x="44" y="283"/>
                  <a:pt x="45" y="282"/>
                  <a:pt x="44" y="280"/>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2" name="文本框 21"/>
          <p:cNvSpPr txBox="1"/>
          <p:nvPr/>
        </p:nvSpPr>
        <p:spPr>
          <a:xfrm>
            <a:off x="5881729" y="2580442"/>
            <a:ext cx="1350764" cy="584775"/>
          </a:xfrm>
          <a:prstGeom prst="rect">
            <a:avLst/>
          </a:prstGeom>
          <a:noFill/>
        </p:spPr>
        <p:txBody>
          <a:bodyPr wrap="square" rtlCol="0">
            <a:spAutoFit/>
          </a:bodyPr>
          <a:lstStyle/>
          <a:p>
            <a:pPr algn="ctr"/>
            <a:r>
              <a:rPr lang="en-US" altLang="zh-CN" sz="3200" b="1" dirty="0">
                <a:effectLst>
                  <a:outerShdw blurRad="38100" dist="38100" dir="2700000" algn="tl">
                    <a:srgbClr val="000000">
                      <a:alpha val="43137"/>
                    </a:srgbClr>
                  </a:outerShdw>
                </a:effectLst>
                <a:ea typeface="+mj-ea"/>
              </a:rPr>
              <a:t>2016</a:t>
            </a:r>
            <a:endParaRPr lang="zh-CN" altLang="en-US" sz="3200" b="1" dirty="0">
              <a:effectLst>
                <a:outerShdw blurRad="38100" dist="38100" dir="2700000" algn="tl">
                  <a:srgbClr val="000000">
                    <a:alpha val="43137"/>
                  </a:srgbClr>
                </a:outerShdw>
              </a:effectLst>
              <a:ea typeface="+mj-ea"/>
            </a:endParaRPr>
          </a:p>
        </p:txBody>
      </p:sp>
      <p:sp>
        <p:nvSpPr>
          <p:cNvPr id="23" name="Freeform 5"/>
          <p:cNvSpPr/>
          <p:nvPr/>
        </p:nvSpPr>
        <p:spPr bwMode="auto">
          <a:xfrm rot="5400000">
            <a:off x="7444775" y="2676948"/>
            <a:ext cx="273241" cy="393829"/>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chemeClr val="tx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4" name="Freeform 82"/>
          <p:cNvSpPr>
            <a:spLocks noEditPoints="1" noChangeArrowheads="1"/>
          </p:cNvSpPr>
          <p:nvPr/>
        </p:nvSpPr>
        <p:spPr bwMode="auto">
          <a:xfrm>
            <a:off x="4959508" y="2542680"/>
            <a:ext cx="835137" cy="687282"/>
          </a:xfrm>
          <a:custGeom>
            <a:avLst/>
            <a:gdLst>
              <a:gd name="T0" fmla="*/ 137 w 315"/>
              <a:gd name="T1" fmla="*/ 293 h 299"/>
              <a:gd name="T2" fmla="*/ 251 w 315"/>
              <a:gd name="T3" fmla="*/ 295 h 299"/>
              <a:gd name="T4" fmla="*/ 315 w 315"/>
              <a:gd name="T5" fmla="*/ 242 h 299"/>
              <a:gd name="T6" fmla="*/ 306 w 315"/>
              <a:gd name="T7" fmla="*/ 137 h 299"/>
              <a:gd name="T8" fmla="*/ 315 w 315"/>
              <a:gd name="T9" fmla="*/ 32 h 299"/>
              <a:gd name="T10" fmla="*/ 179 w 315"/>
              <a:gd name="T11" fmla="*/ 0 h 299"/>
              <a:gd name="T12" fmla="*/ 36 w 315"/>
              <a:gd name="T13" fmla="*/ 0 h 299"/>
              <a:gd name="T14" fmla="*/ 8 w 315"/>
              <a:gd name="T15" fmla="*/ 219 h 299"/>
              <a:gd name="T16" fmla="*/ 36 w 315"/>
              <a:gd name="T17" fmla="*/ 225 h 299"/>
              <a:gd name="T18" fmla="*/ 52 w 315"/>
              <a:gd name="T19" fmla="*/ 98 h 299"/>
              <a:gd name="T20" fmla="*/ 28 w 315"/>
              <a:gd name="T21" fmla="*/ 156 h 299"/>
              <a:gd name="T22" fmla="*/ 12 w 315"/>
              <a:gd name="T23" fmla="*/ 122 h 299"/>
              <a:gd name="T24" fmla="*/ 39 w 315"/>
              <a:gd name="T25" fmla="*/ 198 h 299"/>
              <a:gd name="T26" fmla="*/ 133 w 315"/>
              <a:gd name="T27" fmla="*/ 123 h 299"/>
              <a:gd name="T28" fmla="*/ 168 w 315"/>
              <a:gd name="T29" fmla="*/ 249 h 299"/>
              <a:gd name="T30" fmla="*/ 116 w 315"/>
              <a:gd name="T31" fmla="*/ 246 h 299"/>
              <a:gd name="T32" fmla="*/ 150 w 315"/>
              <a:gd name="T33" fmla="*/ 95 h 299"/>
              <a:gd name="T34" fmla="*/ 122 w 315"/>
              <a:gd name="T35" fmla="*/ 154 h 299"/>
              <a:gd name="T36" fmla="*/ 62 w 315"/>
              <a:gd name="T37" fmla="*/ 164 h 299"/>
              <a:gd name="T38" fmla="*/ 115 w 315"/>
              <a:gd name="T39" fmla="*/ 99 h 299"/>
              <a:gd name="T40" fmla="*/ 103 w 315"/>
              <a:gd name="T41" fmla="*/ 244 h 299"/>
              <a:gd name="T42" fmla="*/ 85 w 315"/>
              <a:gd name="T43" fmla="*/ 168 h 299"/>
              <a:gd name="T44" fmla="*/ 72 w 315"/>
              <a:gd name="T45" fmla="*/ 109 h 299"/>
              <a:gd name="T46" fmla="*/ 59 w 315"/>
              <a:gd name="T47" fmla="*/ 243 h 299"/>
              <a:gd name="T48" fmla="*/ 84 w 315"/>
              <a:gd name="T49" fmla="*/ 287 h 299"/>
              <a:gd name="T50" fmla="*/ 102 w 315"/>
              <a:gd name="T51" fmla="*/ 287 h 299"/>
              <a:gd name="T52" fmla="*/ 131 w 315"/>
              <a:gd name="T53" fmla="*/ 289 h 299"/>
              <a:gd name="T54" fmla="*/ 147 w 315"/>
              <a:gd name="T55" fmla="*/ 209 h 299"/>
              <a:gd name="T56" fmla="*/ 170 w 315"/>
              <a:gd name="T57" fmla="*/ 198 h 299"/>
              <a:gd name="T58" fmla="*/ 190 w 315"/>
              <a:gd name="T59" fmla="*/ 129 h 299"/>
              <a:gd name="T60" fmla="*/ 225 w 315"/>
              <a:gd name="T61" fmla="*/ 162 h 299"/>
              <a:gd name="T62" fmla="*/ 237 w 315"/>
              <a:gd name="T63" fmla="*/ 51 h 299"/>
              <a:gd name="T64" fmla="*/ 205 w 315"/>
              <a:gd name="T65" fmla="*/ 148 h 299"/>
              <a:gd name="T66" fmla="*/ 220 w 315"/>
              <a:gd name="T67" fmla="*/ 62 h 299"/>
              <a:gd name="T68" fmla="*/ 190 w 315"/>
              <a:gd name="T69" fmla="*/ 233 h 299"/>
              <a:gd name="T70" fmla="*/ 176 w 315"/>
              <a:gd name="T71" fmla="*/ 116 h 299"/>
              <a:gd name="T72" fmla="*/ 187 w 315"/>
              <a:gd name="T73" fmla="*/ 283 h 299"/>
              <a:gd name="T74" fmla="*/ 218 w 315"/>
              <a:gd name="T75" fmla="*/ 280 h 299"/>
              <a:gd name="T76" fmla="*/ 243 w 315"/>
              <a:gd name="T77" fmla="*/ 169 h 299"/>
              <a:gd name="T78" fmla="*/ 242 w 315"/>
              <a:gd name="T79" fmla="*/ 111 h 299"/>
              <a:gd name="T80" fmla="*/ 247 w 315"/>
              <a:gd name="T81" fmla="*/ 257 h 299"/>
              <a:gd name="T82" fmla="*/ 279 w 315"/>
              <a:gd name="T83" fmla="*/ 127 h 299"/>
              <a:gd name="T84" fmla="*/ 266 w 315"/>
              <a:gd name="T85" fmla="*/ 221 h 299"/>
              <a:gd name="T86" fmla="*/ 287 w 315"/>
              <a:gd name="T87" fmla="*/ 255 h 299"/>
              <a:gd name="T88" fmla="*/ 287 w 315"/>
              <a:gd name="T89" fmla="*/ 280 h 299"/>
              <a:gd name="T90" fmla="*/ 290 w 315"/>
              <a:gd name="T91" fmla="*/ 27 h 299"/>
              <a:gd name="T92" fmla="*/ 287 w 315"/>
              <a:gd name="T93" fmla="*/ 113 h 299"/>
              <a:gd name="T94" fmla="*/ 264 w 315"/>
              <a:gd name="T95" fmla="*/ 24 h 299"/>
              <a:gd name="T96" fmla="*/ 240 w 315"/>
              <a:gd name="T97" fmla="*/ 32 h 299"/>
              <a:gd name="T98" fmla="*/ 208 w 315"/>
              <a:gd name="T99" fmla="*/ 26 h 299"/>
              <a:gd name="T100" fmla="*/ 181 w 315"/>
              <a:gd name="T101" fmla="*/ 27 h 299"/>
              <a:gd name="T102" fmla="*/ 172 w 315"/>
              <a:gd name="T103" fmla="*/ 69 h 299"/>
              <a:gd name="T104" fmla="*/ 147 w 315"/>
              <a:gd name="T105" fmla="*/ 4 h 299"/>
              <a:gd name="T106" fmla="*/ 134 w 315"/>
              <a:gd name="T107" fmla="*/ 18 h 299"/>
              <a:gd name="T108" fmla="*/ 119 w 315"/>
              <a:gd name="T109" fmla="*/ 59 h 299"/>
              <a:gd name="T110" fmla="*/ 114 w 315"/>
              <a:gd name="T111" fmla="*/ 40 h 299"/>
              <a:gd name="T112" fmla="*/ 86 w 315"/>
              <a:gd name="T113" fmla="*/ 111 h 299"/>
              <a:gd name="T114" fmla="*/ 81 w 315"/>
              <a:gd name="T115" fmla="*/ 14 h 299"/>
              <a:gd name="T116" fmla="*/ 53 w 315"/>
              <a:gd name="T117" fmla="*/ 31 h 299"/>
              <a:gd name="T118" fmla="*/ 32 w 315"/>
              <a:gd name="T119" fmla="*/ 42 h 299"/>
              <a:gd name="T120" fmla="*/ 4 w 315"/>
              <a:gd name="T121" fmla="*/ 67 h 299"/>
              <a:gd name="T122" fmla="*/ 12 w 315"/>
              <a:gd name="T123" fmla="*/ 283 h 299"/>
              <a:gd name="T124" fmla="*/ 31 w 315"/>
              <a:gd name="T125" fmla="*/ 279 h 2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5"/>
              <a:gd name="T190" fmla="*/ 0 h 299"/>
              <a:gd name="T191" fmla="*/ 315 w 315"/>
              <a:gd name="T192" fmla="*/ 299 h 2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5" h="299">
                <a:moveTo>
                  <a:pt x="46" y="287"/>
                </a:moveTo>
                <a:cubicBezTo>
                  <a:pt x="51" y="290"/>
                  <a:pt x="50" y="295"/>
                  <a:pt x="49" y="299"/>
                </a:cubicBezTo>
                <a:cubicBezTo>
                  <a:pt x="56" y="299"/>
                  <a:pt x="56" y="299"/>
                  <a:pt x="56" y="299"/>
                </a:cubicBezTo>
                <a:cubicBezTo>
                  <a:pt x="54" y="293"/>
                  <a:pt x="52" y="285"/>
                  <a:pt x="64" y="289"/>
                </a:cubicBezTo>
                <a:cubicBezTo>
                  <a:pt x="66" y="293"/>
                  <a:pt x="66" y="296"/>
                  <a:pt x="65" y="299"/>
                </a:cubicBezTo>
                <a:cubicBezTo>
                  <a:pt x="72" y="299"/>
                  <a:pt x="72" y="299"/>
                  <a:pt x="72" y="299"/>
                </a:cubicBezTo>
                <a:cubicBezTo>
                  <a:pt x="71" y="296"/>
                  <a:pt x="71" y="293"/>
                  <a:pt x="71" y="289"/>
                </a:cubicBezTo>
                <a:cubicBezTo>
                  <a:pt x="72" y="292"/>
                  <a:pt x="74" y="296"/>
                  <a:pt x="73" y="299"/>
                </a:cubicBezTo>
                <a:cubicBezTo>
                  <a:pt x="80" y="299"/>
                  <a:pt x="80" y="299"/>
                  <a:pt x="80" y="299"/>
                </a:cubicBezTo>
                <a:cubicBezTo>
                  <a:pt x="78" y="296"/>
                  <a:pt x="75" y="292"/>
                  <a:pt x="77" y="290"/>
                </a:cubicBezTo>
                <a:cubicBezTo>
                  <a:pt x="78" y="290"/>
                  <a:pt x="84" y="290"/>
                  <a:pt x="85" y="291"/>
                </a:cubicBezTo>
                <a:cubicBezTo>
                  <a:pt x="87" y="292"/>
                  <a:pt x="87" y="296"/>
                  <a:pt x="87" y="299"/>
                </a:cubicBezTo>
                <a:cubicBezTo>
                  <a:pt x="92" y="299"/>
                  <a:pt x="92" y="299"/>
                  <a:pt x="92" y="299"/>
                </a:cubicBezTo>
                <a:cubicBezTo>
                  <a:pt x="91" y="296"/>
                  <a:pt x="92" y="294"/>
                  <a:pt x="91" y="291"/>
                </a:cubicBezTo>
                <a:cubicBezTo>
                  <a:pt x="93" y="290"/>
                  <a:pt x="95" y="292"/>
                  <a:pt x="96" y="291"/>
                </a:cubicBezTo>
                <a:cubicBezTo>
                  <a:pt x="98" y="294"/>
                  <a:pt x="99" y="296"/>
                  <a:pt x="99" y="299"/>
                </a:cubicBezTo>
                <a:cubicBezTo>
                  <a:pt x="104" y="299"/>
                  <a:pt x="104" y="299"/>
                  <a:pt x="104" y="299"/>
                </a:cubicBezTo>
                <a:cubicBezTo>
                  <a:pt x="103" y="297"/>
                  <a:pt x="103" y="294"/>
                  <a:pt x="102" y="291"/>
                </a:cubicBezTo>
                <a:cubicBezTo>
                  <a:pt x="105" y="291"/>
                  <a:pt x="107" y="291"/>
                  <a:pt x="110" y="292"/>
                </a:cubicBezTo>
                <a:cubicBezTo>
                  <a:pt x="110" y="295"/>
                  <a:pt x="111" y="297"/>
                  <a:pt x="111" y="299"/>
                </a:cubicBezTo>
                <a:cubicBezTo>
                  <a:pt x="117" y="299"/>
                  <a:pt x="117" y="299"/>
                  <a:pt x="117" y="299"/>
                </a:cubicBezTo>
                <a:cubicBezTo>
                  <a:pt x="116" y="297"/>
                  <a:pt x="116" y="294"/>
                  <a:pt x="116" y="292"/>
                </a:cubicBezTo>
                <a:cubicBezTo>
                  <a:pt x="117" y="292"/>
                  <a:pt x="118" y="292"/>
                  <a:pt x="119" y="292"/>
                </a:cubicBezTo>
                <a:cubicBezTo>
                  <a:pt x="121" y="295"/>
                  <a:pt x="121" y="297"/>
                  <a:pt x="121" y="299"/>
                </a:cubicBezTo>
                <a:cubicBezTo>
                  <a:pt x="126" y="299"/>
                  <a:pt x="126" y="299"/>
                  <a:pt x="126" y="299"/>
                </a:cubicBezTo>
                <a:cubicBezTo>
                  <a:pt x="126" y="297"/>
                  <a:pt x="125" y="295"/>
                  <a:pt x="125" y="293"/>
                </a:cubicBezTo>
                <a:cubicBezTo>
                  <a:pt x="127" y="292"/>
                  <a:pt x="129" y="293"/>
                  <a:pt x="132" y="293"/>
                </a:cubicBezTo>
                <a:cubicBezTo>
                  <a:pt x="133" y="295"/>
                  <a:pt x="133" y="297"/>
                  <a:pt x="133" y="299"/>
                </a:cubicBezTo>
                <a:cubicBezTo>
                  <a:pt x="138" y="299"/>
                  <a:pt x="138" y="299"/>
                  <a:pt x="138" y="299"/>
                </a:cubicBezTo>
                <a:cubicBezTo>
                  <a:pt x="137" y="297"/>
                  <a:pt x="137" y="295"/>
                  <a:pt x="137" y="293"/>
                </a:cubicBezTo>
                <a:cubicBezTo>
                  <a:pt x="143" y="292"/>
                  <a:pt x="144" y="296"/>
                  <a:pt x="144" y="299"/>
                </a:cubicBezTo>
                <a:cubicBezTo>
                  <a:pt x="149" y="299"/>
                  <a:pt x="149" y="299"/>
                  <a:pt x="149" y="299"/>
                </a:cubicBezTo>
                <a:cubicBezTo>
                  <a:pt x="149" y="297"/>
                  <a:pt x="149" y="295"/>
                  <a:pt x="150" y="293"/>
                </a:cubicBezTo>
                <a:cubicBezTo>
                  <a:pt x="156" y="293"/>
                  <a:pt x="157" y="296"/>
                  <a:pt x="158" y="299"/>
                </a:cubicBezTo>
                <a:cubicBezTo>
                  <a:pt x="163" y="299"/>
                  <a:pt x="163" y="299"/>
                  <a:pt x="163" y="299"/>
                </a:cubicBezTo>
                <a:cubicBezTo>
                  <a:pt x="163" y="297"/>
                  <a:pt x="163" y="296"/>
                  <a:pt x="162" y="294"/>
                </a:cubicBezTo>
                <a:cubicBezTo>
                  <a:pt x="164" y="294"/>
                  <a:pt x="167" y="295"/>
                  <a:pt x="169" y="294"/>
                </a:cubicBezTo>
                <a:cubicBezTo>
                  <a:pt x="171" y="296"/>
                  <a:pt x="171" y="297"/>
                  <a:pt x="171" y="299"/>
                </a:cubicBezTo>
                <a:cubicBezTo>
                  <a:pt x="177" y="299"/>
                  <a:pt x="177" y="299"/>
                  <a:pt x="177" y="299"/>
                </a:cubicBezTo>
                <a:cubicBezTo>
                  <a:pt x="177" y="298"/>
                  <a:pt x="177" y="296"/>
                  <a:pt x="176" y="295"/>
                </a:cubicBezTo>
                <a:cubicBezTo>
                  <a:pt x="178" y="294"/>
                  <a:pt x="181" y="295"/>
                  <a:pt x="183" y="295"/>
                </a:cubicBezTo>
                <a:cubicBezTo>
                  <a:pt x="184" y="296"/>
                  <a:pt x="184" y="298"/>
                  <a:pt x="184" y="299"/>
                </a:cubicBezTo>
                <a:cubicBezTo>
                  <a:pt x="189" y="299"/>
                  <a:pt x="189" y="299"/>
                  <a:pt x="189" y="299"/>
                </a:cubicBezTo>
                <a:cubicBezTo>
                  <a:pt x="189" y="298"/>
                  <a:pt x="189" y="296"/>
                  <a:pt x="189" y="295"/>
                </a:cubicBezTo>
                <a:cubicBezTo>
                  <a:pt x="192" y="294"/>
                  <a:pt x="196" y="295"/>
                  <a:pt x="199" y="295"/>
                </a:cubicBezTo>
                <a:cubicBezTo>
                  <a:pt x="199" y="296"/>
                  <a:pt x="200" y="298"/>
                  <a:pt x="200" y="299"/>
                </a:cubicBezTo>
                <a:cubicBezTo>
                  <a:pt x="206" y="299"/>
                  <a:pt x="206" y="299"/>
                  <a:pt x="206" y="299"/>
                </a:cubicBezTo>
                <a:cubicBezTo>
                  <a:pt x="206" y="298"/>
                  <a:pt x="206" y="296"/>
                  <a:pt x="205" y="295"/>
                </a:cubicBezTo>
                <a:cubicBezTo>
                  <a:pt x="207" y="294"/>
                  <a:pt x="210" y="295"/>
                  <a:pt x="213" y="294"/>
                </a:cubicBezTo>
                <a:cubicBezTo>
                  <a:pt x="214" y="296"/>
                  <a:pt x="214" y="298"/>
                  <a:pt x="214" y="299"/>
                </a:cubicBezTo>
                <a:cubicBezTo>
                  <a:pt x="220" y="299"/>
                  <a:pt x="220" y="299"/>
                  <a:pt x="220" y="299"/>
                </a:cubicBezTo>
                <a:cubicBezTo>
                  <a:pt x="220" y="297"/>
                  <a:pt x="220" y="296"/>
                  <a:pt x="220" y="294"/>
                </a:cubicBezTo>
                <a:cubicBezTo>
                  <a:pt x="221" y="293"/>
                  <a:pt x="223" y="294"/>
                  <a:pt x="225" y="294"/>
                </a:cubicBezTo>
                <a:cubicBezTo>
                  <a:pt x="226" y="296"/>
                  <a:pt x="226" y="298"/>
                  <a:pt x="226" y="299"/>
                </a:cubicBezTo>
                <a:cubicBezTo>
                  <a:pt x="232" y="299"/>
                  <a:pt x="232" y="299"/>
                  <a:pt x="232" y="299"/>
                </a:cubicBezTo>
                <a:cubicBezTo>
                  <a:pt x="233" y="298"/>
                  <a:pt x="233" y="296"/>
                  <a:pt x="233" y="295"/>
                </a:cubicBezTo>
                <a:cubicBezTo>
                  <a:pt x="236" y="294"/>
                  <a:pt x="240" y="295"/>
                  <a:pt x="244" y="295"/>
                </a:cubicBezTo>
                <a:cubicBezTo>
                  <a:pt x="245" y="296"/>
                  <a:pt x="245" y="298"/>
                  <a:pt x="245" y="299"/>
                </a:cubicBezTo>
                <a:cubicBezTo>
                  <a:pt x="251" y="299"/>
                  <a:pt x="251" y="299"/>
                  <a:pt x="251" y="299"/>
                </a:cubicBezTo>
                <a:cubicBezTo>
                  <a:pt x="251" y="298"/>
                  <a:pt x="251" y="296"/>
                  <a:pt x="251" y="295"/>
                </a:cubicBezTo>
                <a:cubicBezTo>
                  <a:pt x="255" y="294"/>
                  <a:pt x="259" y="294"/>
                  <a:pt x="264" y="294"/>
                </a:cubicBezTo>
                <a:cubicBezTo>
                  <a:pt x="265" y="296"/>
                  <a:pt x="264" y="298"/>
                  <a:pt x="264" y="299"/>
                </a:cubicBezTo>
                <a:cubicBezTo>
                  <a:pt x="271" y="299"/>
                  <a:pt x="271" y="299"/>
                  <a:pt x="271" y="299"/>
                </a:cubicBezTo>
                <a:cubicBezTo>
                  <a:pt x="271" y="298"/>
                  <a:pt x="270" y="296"/>
                  <a:pt x="270" y="295"/>
                </a:cubicBezTo>
                <a:cubicBezTo>
                  <a:pt x="274" y="294"/>
                  <a:pt x="278" y="296"/>
                  <a:pt x="281" y="294"/>
                </a:cubicBezTo>
                <a:cubicBezTo>
                  <a:pt x="282" y="296"/>
                  <a:pt x="282" y="298"/>
                  <a:pt x="282" y="299"/>
                </a:cubicBezTo>
                <a:cubicBezTo>
                  <a:pt x="288" y="299"/>
                  <a:pt x="288" y="299"/>
                  <a:pt x="288" y="299"/>
                </a:cubicBezTo>
                <a:cubicBezTo>
                  <a:pt x="288" y="297"/>
                  <a:pt x="289" y="296"/>
                  <a:pt x="288" y="294"/>
                </a:cubicBezTo>
                <a:cubicBezTo>
                  <a:pt x="291" y="294"/>
                  <a:pt x="294" y="294"/>
                  <a:pt x="297" y="294"/>
                </a:cubicBezTo>
                <a:cubicBezTo>
                  <a:pt x="299" y="296"/>
                  <a:pt x="299" y="297"/>
                  <a:pt x="299" y="299"/>
                </a:cubicBezTo>
                <a:cubicBezTo>
                  <a:pt x="304" y="299"/>
                  <a:pt x="304" y="299"/>
                  <a:pt x="304" y="299"/>
                </a:cubicBezTo>
                <a:cubicBezTo>
                  <a:pt x="304" y="297"/>
                  <a:pt x="304" y="295"/>
                  <a:pt x="304" y="294"/>
                </a:cubicBezTo>
                <a:cubicBezTo>
                  <a:pt x="307" y="293"/>
                  <a:pt x="311" y="293"/>
                  <a:pt x="315" y="293"/>
                </a:cubicBezTo>
                <a:cubicBezTo>
                  <a:pt x="315" y="290"/>
                  <a:pt x="315" y="290"/>
                  <a:pt x="315" y="290"/>
                </a:cubicBezTo>
                <a:cubicBezTo>
                  <a:pt x="311" y="290"/>
                  <a:pt x="308" y="290"/>
                  <a:pt x="304" y="290"/>
                </a:cubicBezTo>
                <a:cubicBezTo>
                  <a:pt x="303" y="288"/>
                  <a:pt x="303" y="286"/>
                  <a:pt x="303" y="284"/>
                </a:cubicBezTo>
                <a:cubicBezTo>
                  <a:pt x="307" y="283"/>
                  <a:pt x="311" y="284"/>
                  <a:pt x="315" y="284"/>
                </a:cubicBezTo>
                <a:cubicBezTo>
                  <a:pt x="315" y="280"/>
                  <a:pt x="315" y="280"/>
                  <a:pt x="315" y="280"/>
                </a:cubicBezTo>
                <a:cubicBezTo>
                  <a:pt x="311" y="280"/>
                  <a:pt x="307" y="280"/>
                  <a:pt x="303" y="280"/>
                </a:cubicBezTo>
                <a:cubicBezTo>
                  <a:pt x="302" y="278"/>
                  <a:pt x="303" y="276"/>
                  <a:pt x="303" y="273"/>
                </a:cubicBezTo>
                <a:cubicBezTo>
                  <a:pt x="307" y="274"/>
                  <a:pt x="311" y="274"/>
                  <a:pt x="315" y="273"/>
                </a:cubicBezTo>
                <a:cubicBezTo>
                  <a:pt x="315" y="270"/>
                  <a:pt x="315" y="270"/>
                  <a:pt x="315" y="270"/>
                </a:cubicBezTo>
                <a:cubicBezTo>
                  <a:pt x="311" y="270"/>
                  <a:pt x="307" y="269"/>
                  <a:pt x="304" y="271"/>
                </a:cubicBezTo>
                <a:cubicBezTo>
                  <a:pt x="301" y="266"/>
                  <a:pt x="302" y="263"/>
                  <a:pt x="302" y="259"/>
                </a:cubicBezTo>
                <a:cubicBezTo>
                  <a:pt x="306" y="258"/>
                  <a:pt x="310" y="259"/>
                  <a:pt x="315" y="258"/>
                </a:cubicBezTo>
                <a:cubicBezTo>
                  <a:pt x="315" y="255"/>
                  <a:pt x="315" y="255"/>
                  <a:pt x="315" y="255"/>
                </a:cubicBezTo>
                <a:cubicBezTo>
                  <a:pt x="311" y="255"/>
                  <a:pt x="307" y="255"/>
                  <a:pt x="303" y="255"/>
                </a:cubicBezTo>
                <a:cubicBezTo>
                  <a:pt x="301" y="251"/>
                  <a:pt x="302" y="246"/>
                  <a:pt x="302" y="242"/>
                </a:cubicBezTo>
                <a:cubicBezTo>
                  <a:pt x="306" y="242"/>
                  <a:pt x="310" y="242"/>
                  <a:pt x="314" y="241"/>
                </a:cubicBezTo>
                <a:cubicBezTo>
                  <a:pt x="314" y="242"/>
                  <a:pt x="314" y="242"/>
                  <a:pt x="315" y="242"/>
                </a:cubicBezTo>
                <a:cubicBezTo>
                  <a:pt x="315" y="238"/>
                  <a:pt x="315" y="238"/>
                  <a:pt x="315" y="238"/>
                </a:cubicBezTo>
                <a:cubicBezTo>
                  <a:pt x="310" y="238"/>
                  <a:pt x="306" y="239"/>
                  <a:pt x="302" y="238"/>
                </a:cubicBezTo>
                <a:cubicBezTo>
                  <a:pt x="300" y="233"/>
                  <a:pt x="300" y="228"/>
                  <a:pt x="301" y="223"/>
                </a:cubicBezTo>
                <a:cubicBezTo>
                  <a:pt x="305" y="222"/>
                  <a:pt x="310" y="224"/>
                  <a:pt x="314" y="223"/>
                </a:cubicBezTo>
                <a:cubicBezTo>
                  <a:pt x="315" y="224"/>
                  <a:pt x="315" y="224"/>
                  <a:pt x="315" y="224"/>
                </a:cubicBezTo>
                <a:cubicBezTo>
                  <a:pt x="315" y="219"/>
                  <a:pt x="315" y="219"/>
                  <a:pt x="315" y="219"/>
                </a:cubicBezTo>
                <a:cubicBezTo>
                  <a:pt x="310" y="220"/>
                  <a:pt x="306" y="218"/>
                  <a:pt x="302" y="219"/>
                </a:cubicBezTo>
                <a:cubicBezTo>
                  <a:pt x="300" y="214"/>
                  <a:pt x="301" y="210"/>
                  <a:pt x="301" y="205"/>
                </a:cubicBezTo>
                <a:cubicBezTo>
                  <a:pt x="305" y="204"/>
                  <a:pt x="310" y="206"/>
                  <a:pt x="314" y="206"/>
                </a:cubicBezTo>
                <a:cubicBezTo>
                  <a:pt x="314" y="206"/>
                  <a:pt x="314" y="207"/>
                  <a:pt x="315" y="207"/>
                </a:cubicBezTo>
                <a:cubicBezTo>
                  <a:pt x="315" y="200"/>
                  <a:pt x="315" y="200"/>
                  <a:pt x="315" y="200"/>
                </a:cubicBezTo>
                <a:cubicBezTo>
                  <a:pt x="312" y="202"/>
                  <a:pt x="308" y="202"/>
                  <a:pt x="302" y="201"/>
                </a:cubicBezTo>
                <a:cubicBezTo>
                  <a:pt x="300" y="198"/>
                  <a:pt x="300" y="195"/>
                  <a:pt x="300" y="192"/>
                </a:cubicBezTo>
                <a:cubicBezTo>
                  <a:pt x="305" y="191"/>
                  <a:pt x="309" y="192"/>
                  <a:pt x="314" y="192"/>
                </a:cubicBezTo>
                <a:cubicBezTo>
                  <a:pt x="314" y="192"/>
                  <a:pt x="314" y="193"/>
                  <a:pt x="315" y="193"/>
                </a:cubicBezTo>
                <a:cubicBezTo>
                  <a:pt x="315" y="188"/>
                  <a:pt x="315" y="188"/>
                  <a:pt x="315" y="188"/>
                </a:cubicBezTo>
                <a:cubicBezTo>
                  <a:pt x="310" y="187"/>
                  <a:pt x="305" y="189"/>
                  <a:pt x="300" y="187"/>
                </a:cubicBezTo>
                <a:cubicBezTo>
                  <a:pt x="301" y="182"/>
                  <a:pt x="299" y="178"/>
                  <a:pt x="301" y="174"/>
                </a:cubicBezTo>
                <a:cubicBezTo>
                  <a:pt x="305" y="175"/>
                  <a:pt x="310" y="175"/>
                  <a:pt x="315" y="175"/>
                </a:cubicBezTo>
                <a:cubicBezTo>
                  <a:pt x="315" y="171"/>
                  <a:pt x="315" y="171"/>
                  <a:pt x="315" y="171"/>
                </a:cubicBezTo>
                <a:cubicBezTo>
                  <a:pt x="310" y="171"/>
                  <a:pt x="306" y="170"/>
                  <a:pt x="302" y="170"/>
                </a:cubicBezTo>
                <a:cubicBezTo>
                  <a:pt x="300" y="168"/>
                  <a:pt x="303" y="166"/>
                  <a:pt x="303" y="164"/>
                </a:cubicBezTo>
                <a:cubicBezTo>
                  <a:pt x="306" y="164"/>
                  <a:pt x="311" y="164"/>
                  <a:pt x="315" y="165"/>
                </a:cubicBezTo>
                <a:cubicBezTo>
                  <a:pt x="315" y="161"/>
                  <a:pt x="315" y="161"/>
                  <a:pt x="315" y="161"/>
                </a:cubicBezTo>
                <a:cubicBezTo>
                  <a:pt x="311" y="161"/>
                  <a:pt x="308" y="160"/>
                  <a:pt x="304" y="160"/>
                </a:cubicBezTo>
                <a:cubicBezTo>
                  <a:pt x="301" y="157"/>
                  <a:pt x="304" y="154"/>
                  <a:pt x="303" y="151"/>
                </a:cubicBezTo>
                <a:cubicBezTo>
                  <a:pt x="307" y="151"/>
                  <a:pt x="311" y="150"/>
                  <a:pt x="315" y="151"/>
                </a:cubicBezTo>
                <a:cubicBezTo>
                  <a:pt x="315" y="147"/>
                  <a:pt x="315" y="147"/>
                  <a:pt x="315" y="147"/>
                </a:cubicBezTo>
                <a:cubicBezTo>
                  <a:pt x="311" y="147"/>
                  <a:pt x="308" y="146"/>
                  <a:pt x="304" y="145"/>
                </a:cubicBezTo>
                <a:cubicBezTo>
                  <a:pt x="307" y="143"/>
                  <a:pt x="304" y="139"/>
                  <a:pt x="306" y="137"/>
                </a:cubicBezTo>
                <a:cubicBezTo>
                  <a:pt x="309" y="136"/>
                  <a:pt x="312" y="137"/>
                  <a:pt x="315" y="138"/>
                </a:cubicBezTo>
                <a:cubicBezTo>
                  <a:pt x="315" y="133"/>
                  <a:pt x="315" y="133"/>
                  <a:pt x="315" y="133"/>
                </a:cubicBezTo>
                <a:cubicBezTo>
                  <a:pt x="312" y="133"/>
                  <a:pt x="309" y="132"/>
                  <a:pt x="307" y="132"/>
                </a:cubicBezTo>
                <a:cubicBezTo>
                  <a:pt x="305" y="128"/>
                  <a:pt x="307" y="124"/>
                  <a:pt x="307" y="120"/>
                </a:cubicBezTo>
                <a:cubicBezTo>
                  <a:pt x="309" y="119"/>
                  <a:pt x="312" y="120"/>
                  <a:pt x="315" y="120"/>
                </a:cubicBezTo>
                <a:cubicBezTo>
                  <a:pt x="315" y="116"/>
                  <a:pt x="315" y="116"/>
                  <a:pt x="315" y="116"/>
                </a:cubicBezTo>
                <a:cubicBezTo>
                  <a:pt x="312" y="116"/>
                  <a:pt x="310" y="115"/>
                  <a:pt x="308" y="115"/>
                </a:cubicBezTo>
                <a:cubicBezTo>
                  <a:pt x="306" y="112"/>
                  <a:pt x="309" y="109"/>
                  <a:pt x="308" y="106"/>
                </a:cubicBezTo>
                <a:cubicBezTo>
                  <a:pt x="310" y="107"/>
                  <a:pt x="312" y="107"/>
                  <a:pt x="315" y="107"/>
                </a:cubicBezTo>
                <a:cubicBezTo>
                  <a:pt x="315" y="103"/>
                  <a:pt x="315" y="103"/>
                  <a:pt x="315" y="103"/>
                </a:cubicBezTo>
                <a:cubicBezTo>
                  <a:pt x="313" y="103"/>
                  <a:pt x="311" y="103"/>
                  <a:pt x="309" y="102"/>
                </a:cubicBezTo>
                <a:cubicBezTo>
                  <a:pt x="308" y="99"/>
                  <a:pt x="308" y="95"/>
                  <a:pt x="309" y="92"/>
                </a:cubicBezTo>
                <a:cubicBezTo>
                  <a:pt x="311" y="92"/>
                  <a:pt x="313" y="92"/>
                  <a:pt x="315" y="93"/>
                </a:cubicBezTo>
                <a:cubicBezTo>
                  <a:pt x="315" y="89"/>
                  <a:pt x="315" y="89"/>
                  <a:pt x="315" y="89"/>
                </a:cubicBezTo>
                <a:cubicBezTo>
                  <a:pt x="313" y="88"/>
                  <a:pt x="311" y="88"/>
                  <a:pt x="309" y="88"/>
                </a:cubicBezTo>
                <a:cubicBezTo>
                  <a:pt x="309" y="84"/>
                  <a:pt x="309" y="80"/>
                  <a:pt x="310" y="77"/>
                </a:cubicBezTo>
                <a:cubicBezTo>
                  <a:pt x="311" y="77"/>
                  <a:pt x="313" y="77"/>
                  <a:pt x="315" y="77"/>
                </a:cubicBezTo>
                <a:cubicBezTo>
                  <a:pt x="315" y="73"/>
                  <a:pt x="315" y="73"/>
                  <a:pt x="315" y="73"/>
                </a:cubicBezTo>
                <a:cubicBezTo>
                  <a:pt x="313" y="72"/>
                  <a:pt x="311" y="72"/>
                  <a:pt x="310" y="72"/>
                </a:cubicBezTo>
                <a:cubicBezTo>
                  <a:pt x="310" y="69"/>
                  <a:pt x="309" y="66"/>
                  <a:pt x="311" y="63"/>
                </a:cubicBezTo>
                <a:cubicBezTo>
                  <a:pt x="312" y="63"/>
                  <a:pt x="313" y="64"/>
                  <a:pt x="315" y="64"/>
                </a:cubicBezTo>
                <a:cubicBezTo>
                  <a:pt x="315" y="60"/>
                  <a:pt x="315" y="60"/>
                  <a:pt x="315" y="60"/>
                </a:cubicBezTo>
                <a:cubicBezTo>
                  <a:pt x="313" y="59"/>
                  <a:pt x="312" y="59"/>
                  <a:pt x="311" y="58"/>
                </a:cubicBezTo>
                <a:cubicBezTo>
                  <a:pt x="312" y="56"/>
                  <a:pt x="312" y="53"/>
                  <a:pt x="312" y="51"/>
                </a:cubicBezTo>
                <a:cubicBezTo>
                  <a:pt x="313" y="50"/>
                  <a:pt x="314" y="50"/>
                  <a:pt x="315" y="50"/>
                </a:cubicBezTo>
                <a:cubicBezTo>
                  <a:pt x="315" y="46"/>
                  <a:pt x="315" y="46"/>
                  <a:pt x="315" y="46"/>
                </a:cubicBezTo>
                <a:cubicBezTo>
                  <a:pt x="314" y="46"/>
                  <a:pt x="313" y="46"/>
                  <a:pt x="313" y="46"/>
                </a:cubicBezTo>
                <a:cubicBezTo>
                  <a:pt x="312" y="43"/>
                  <a:pt x="311" y="39"/>
                  <a:pt x="314" y="37"/>
                </a:cubicBezTo>
                <a:cubicBezTo>
                  <a:pt x="315" y="37"/>
                  <a:pt x="315" y="37"/>
                  <a:pt x="315" y="37"/>
                </a:cubicBezTo>
                <a:cubicBezTo>
                  <a:pt x="315" y="32"/>
                  <a:pt x="315" y="32"/>
                  <a:pt x="315" y="32"/>
                </a:cubicBezTo>
                <a:cubicBezTo>
                  <a:pt x="314" y="32"/>
                  <a:pt x="314" y="32"/>
                  <a:pt x="314" y="32"/>
                </a:cubicBezTo>
                <a:cubicBezTo>
                  <a:pt x="315" y="31"/>
                  <a:pt x="315" y="31"/>
                  <a:pt x="315" y="31"/>
                </a:cubicBezTo>
                <a:cubicBezTo>
                  <a:pt x="315" y="29"/>
                  <a:pt x="315" y="29"/>
                  <a:pt x="315" y="29"/>
                </a:cubicBezTo>
                <a:cubicBezTo>
                  <a:pt x="314" y="27"/>
                  <a:pt x="314" y="25"/>
                  <a:pt x="315" y="23"/>
                </a:cubicBezTo>
                <a:cubicBezTo>
                  <a:pt x="315" y="23"/>
                  <a:pt x="315" y="23"/>
                  <a:pt x="315" y="23"/>
                </a:cubicBezTo>
                <a:cubicBezTo>
                  <a:pt x="315" y="0"/>
                  <a:pt x="315" y="0"/>
                  <a:pt x="315" y="0"/>
                </a:cubicBezTo>
                <a:cubicBezTo>
                  <a:pt x="310" y="0"/>
                  <a:pt x="310" y="0"/>
                  <a:pt x="310" y="0"/>
                </a:cubicBezTo>
                <a:cubicBezTo>
                  <a:pt x="310" y="1"/>
                  <a:pt x="310" y="2"/>
                  <a:pt x="310" y="3"/>
                </a:cubicBezTo>
                <a:cubicBezTo>
                  <a:pt x="305" y="2"/>
                  <a:pt x="300" y="1"/>
                  <a:pt x="296" y="0"/>
                </a:cubicBezTo>
                <a:cubicBezTo>
                  <a:pt x="276" y="0"/>
                  <a:pt x="276" y="0"/>
                  <a:pt x="276" y="0"/>
                </a:cubicBezTo>
                <a:cubicBezTo>
                  <a:pt x="280" y="1"/>
                  <a:pt x="284" y="1"/>
                  <a:pt x="288" y="2"/>
                </a:cubicBezTo>
                <a:cubicBezTo>
                  <a:pt x="289" y="6"/>
                  <a:pt x="288" y="9"/>
                  <a:pt x="287" y="13"/>
                </a:cubicBezTo>
                <a:cubicBezTo>
                  <a:pt x="282" y="12"/>
                  <a:pt x="277" y="11"/>
                  <a:pt x="272" y="9"/>
                </a:cubicBezTo>
                <a:cubicBezTo>
                  <a:pt x="273" y="6"/>
                  <a:pt x="271" y="3"/>
                  <a:pt x="273" y="0"/>
                </a:cubicBezTo>
                <a:cubicBezTo>
                  <a:pt x="267" y="0"/>
                  <a:pt x="267" y="0"/>
                  <a:pt x="267" y="0"/>
                </a:cubicBezTo>
                <a:cubicBezTo>
                  <a:pt x="267" y="3"/>
                  <a:pt x="267" y="6"/>
                  <a:pt x="266" y="8"/>
                </a:cubicBezTo>
                <a:cubicBezTo>
                  <a:pt x="261" y="9"/>
                  <a:pt x="255" y="6"/>
                  <a:pt x="250" y="6"/>
                </a:cubicBezTo>
                <a:cubicBezTo>
                  <a:pt x="249" y="4"/>
                  <a:pt x="250" y="2"/>
                  <a:pt x="251" y="0"/>
                </a:cubicBezTo>
                <a:cubicBezTo>
                  <a:pt x="245" y="0"/>
                  <a:pt x="245" y="0"/>
                  <a:pt x="245" y="0"/>
                </a:cubicBezTo>
                <a:cubicBezTo>
                  <a:pt x="244" y="1"/>
                  <a:pt x="244" y="3"/>
                  <a:pt x="244" y="4"/>
                </a:cubicBezTo>
                <a:cubicBezTo>
                  <a:pt x="241" y="5"/>
                  <a:pt x="238" y="4"/>
                  <a:pt x="235" y="3"/>
                </a:cubicBezTo>
                <a:cubicBezTo>
                  <a:pt x="235" y="2"/>
                  <a:pt x="236" y="1"/>
                  <a:pt x="236" y="0"/>
                </a:cubicBezTo>
                <a:cubicBezTo>
                  <a:pt x="230" y="0"/>
                  <a:pt x="230" y="0"/>
                  <a:pt x="230" y="0"/>
                </a:cubicBezTo>
                <a:cubicBezTo>
                  <a:pt x="230" y="1"/>
                  <a:pt x="230" y="1"/>
                  <a:pt x="230" y="2"/>
                </a:cubicBezTo>
                <a:cubicBezTo>
                  <a:pt x="227" y="2"/>
                  <a:pt x="223" y="1"/>
                  <a:pt x="219" y="0"/>
                </a:cubicBezTo>
                <a:cubicBezTo>
                  <a:pt x="192" y="0"/>
                  <a:pt x="192" y="0"/>
                  <a:pt x="192" y="0"/>
                </a:cubicBezTo>
                <a:cubicBezTo>
                  <a:pt x="193" y="2"/>
                  <a:pt x="193" y="6"/>
                  <a:pt x="192" y="8"/>
                </a:cubicBezTo>
                <a:cubicBezTo>
                  <a:pt x="190" y="10"/>
                  <a:pt x="187" y="8"/>
                  <a:pt x="185" y="7"/>
                </a:cubicBezTo>
                <a:cubicBezTo>
                  <a:pt x="183" y="5"/>
                  <a:pt x="184" y="2"/>
                  <a:pt x="184" y="0"/>
                </a:cubicBezTo>
                <a:cubicBezTo>
                  <a:pt x="179" y="0"/>
                  <a:pt x="179" y="0"/>
                  <a:pt x="179" y="0"/>
                </a:cubicBezTo>
                <a:cubicBezTo>
                  <a:pt x="178" y="2"/>
                  <a:pt x="178" y="4"/>
                  <a:pt x="179" y="5"/>
                </a:cubicBezTo>
                <a:cubicBezTo>
                  <a:pt x="176" y="6"/>
                  <a:pt x="173" y="5"/>
                  <a:pt x="170" y="4"/>
                </a:cubicBezTo>
                <a:cubicBezTo>
                  <a:pt x="169" y="3"/>
                  <a:pt x="169" y="1"/>
                  <a:pt x="169" y="0"/>
                </a:cubicBezTo>
                <a:cubicBezTo>
                  <a:pt x="163" y="0"/>
                  <a:pt x="163" y="0"/>
                  <a:pt x="163" y="0"/>
                </a:cubicBezTo>
                <a:cubicBezTo>
                  <a:pt x="163" y="1"/>
                  <a:pt x="163" y="2"/>
                  <a:pt x="163" y="3"/>
                </a:cubicBezTo>
                <a:cubicBezTo>
                  <a:pt x="158" y="2"/>
                  <a:pt x="154" y="1"/>
                  <a:pt x="150" y="0"/>
                </a:cubicBezTo>
                <a:cubicBezTo>
                  <a:pt x="129" y="0"/>
                  <a:pt x="129" y="0"/>
                  <a:pt x="129" y="0"/>
                </a:cubicBezTo>
                <a:cubicBezTo>
                  <a:pt x="129" y="4"/>
                  <a:pt x="129" y="9"/>
                  <a:pt x="129" y="13"/>
                </a:cubicBezTo>
                <a:cubicBezTo>
                  <a:pt x="126" y="12"/>
                  <a:pt x="123" y="12"/>
                  <a:pt x="119" y="11"/>
                </a:cubicBezTo>
                <a:cubicBezTo>
                  <a:pt x="118" y="7"/>
                  <a:pt x="119" y="4"/>
                  <a:pt x="119" y="0"/>
                </a:cubicBezTo>
                <a:cubicBezTo>
                  <a:pt x="114" y="0"/>
                  <a:pt x="114" y="0"/>
                  <a:pt x="114" y="0"/>
                </a:cubicBezTo>
                <a:cubicBezTo>
                  <a:pt x="114" y="3"/>
                  <a:pt x="114" y="7"/>
                  <a:pt x="113" y="10"/>
                </a:cubicBezTo>
                <a:cubicBezTo>
                  <a:pt x="108" y="9"/>
                  <a:pt x="103" y="8"/>
                  <a:pt x="98" y="6"/>
                </a:cubicBezTo>
                <a:cubicBezTo>
                  <a:pt x="98" y="4"/>
                  <a:pt x="98" y="2"/>
                  <a:pt x="98" y="0"/>
                </a:cubicBezTo>
                <a:cubicBezTo>
                  <a:pt x="93" y="0"/>
                  <a:pt x="93" y="0"/>
                  <a:pt x="93" y="0"/>
                </a:cubicBezTo>
                <a:cubicBezTo>
                  <a:pt x="93" y="2"/>
                  <a:pt x="93" y="3"/>
                  <a:pt x="93" y="5"/>
                </a:cubicBezTo>
                <a:cubicBezTo>
                  <a:pt x="91" y="5"/>
                  <a:pt x="89" y="4"/>
                  <a:pt x="87" y="3"/>
                </a:cubicBezTo>
                <a:cubicBezTo>
                  <a:pt x="87" y="2"/>
                  <a:pt x="88" y="1"/>
                  <a:pt x="88" y="0"/>
                </a:cubicBezTo>
                <a:cubicBezTo>
                  <a:pt x="82" y="0"/>
                  <a:pt x="82" y="0"/>
                  <a:pt x="82" y="0"/>
                </a:cubicBezTo>
                <a:cubicBezTo>
                  <a:pt x="82" y="1"/>
                  <a:pt x="82" y="1"/>
                  <a:pt x="82" y="2"/>
                </a:cubicBezTo>
                <a:cubicBezTo>
                  <a:pt x="79" y="3"/>
                  <a:pt x="75" y="1"/>
                  <a:pt x="72" y="0"/>
                </a:cubicBezTo>
                <a:cubicBezTo>
                  <a:pt x="59" y="0"/>
                  <a:pt x="59" y="0"/>
                  <a:pt x="59" y="0"/>
                </a:cubicBezTo>
                <a:cubicBezTo>
                  <a:pt x="60" y="3"/>
                  <a:pt x="58" y="5"/>
                  <a:pt x="60" y="8"/>
                </a:cubicBezTo>
                <a:cubicBezTo>
                  <a:pt x="57" y="9"/>
                  <a:pt x="55" y="7"/>
                  <a:pt x="52" y="7"/>
                </a:cubicBezTo>
                <a:cubicBezTo>
                  <a:pt x="51" y="4"/>
                  <a:pt x="51" y="2"/>
                  <a:pt x="51" y="0"/>
                </a:cubicBezTo>
                <a:cubicBezTo>
                  <a:pt x="46" y="0"/>
                  <a:pt x="46" y="0"/>
                  <a:pt x="46" y="0"/>
                </a:cubicBezTo>
                <a:cubicBezTo>
                  <a:pt x="46" y="2"/>
                  <a:pt x="45" y="4"/>
                  <a:pt x="45" y="5"/>
                </a:cubicBezTo>
                <a:cubicBezTo>
                  <a:pt x="44" y="5"/>
                  <a:pt x="43" y="5"/>
                  <a:pt x="42" y="5"/>
                </a:cubicBezTo>
                <a:cubicBezTo>
                  <a:pt x="42" y="3"/>
                  <a:pt x="41" y="2"/>
                  <a:pt x="41" y="0"/>
                </a:cubicBezTo>
                <a:cubicBezTo>
                  <a:pt x="36" y="0"/>
                  <a:pt x="36" y="0"/>
                  <a:pt x="36" y="0"/>
                </a:cubicBezTo>
                <a:cubicBezTo>
                  <a:pt x="36" y="1"/>
                  <a:pt x="36" y="2"/>
                  <a:pt x="36" y="3"/>
                </a:cubicBezTo>
                <a:cubicBezTo>
                  <a:pt x="34" y="4"/>
                  <a:pt x="31" y="2"/>
                  <a:pt x="28" y="2"/>
                </a:cubicBezTo>
                <a:cubicBezTo>
                  <a:pt x="28" y="1"/>
                  <a:pt x="27" y="1"/>
                  <a:pt x="27" y="0"/>
                </a:cubicBezTo>
                <a:cubicBezTo>
                  <a:pt x="7" y="0"/>
                  <a:pt x="7" y="0"/>
                  <a:pt x="7" y="0"/>
                </a:cubicBezTo>
                <a:cubicBezTo>
                  <a:pt x="8" y="0"/>
                  <a:pt x="9" y="1"/>
                  <a:pt x="10" y="1"/>
                </a:cubicBezTo>
                <a:cubicBezTo>
                  <a:pt x="9" y="7"/>
                  <a:pt x="10" y="12"/>
                  <a:pt x="10" y="18"/>
                </a:cubicBezTo>
                <a:cubicBezTo>
                  <a:pt x="7" y="18"/>
                  <a:pt x="6" y="18"/>
                  <a:pt x="4" y="17"/>
                </a:cubicBezTo>
                <a:cubicBezTo>
                  <a:pt x="4" y="20"/>
                  <a:pt x="4" y="20"/>
                  <a:pt x="4" y="20"/>
                </a:cubicBezTo>
                <a:cubicBezTo>
                  <a:pt x="6" y="21"/>
                  <a:pt x="8" y="22"/>
                  <a:pt x="10" y="22"/>
                </a:cubicBezTo>
                <a:cubicBezTo>
                  <a:pt x="11" y="25"/>
                  <a:pt x="12" y="30"/>
                  <a:pt x="11" y="32"/>
                </a:cubicBezTo>
                <a:cubicBezTo>
                  <a:pt x="8" y="32"/>
                  <a:pt x="6" y="31"/>
                  <a:pt x="4" y="31"/>
                </a:cubicBezTo>
                <a:cubicBezTo>
                  <a:pt x="4" y="34"/>
                  <a:pt x="4" y="34"/>
                  <a:pt x="4" y="34"/>
                </a:cubicBezTo>
                <a:cubicBezTo>
                  <a:pt x="6" y="34"/>
                  <a:pt x="8" y="35"/>
                  <a:pt x="10" y="35"/>
                </a:cubicBezTo>
                <a:cubicBezTo>
                  <a:pt x="13" y="39"/>
                  <a:pt x="12" y="42"/>
                  <a:pt x="12" y="46"/>
                </a:cubicBezTo>
                <a:cubicBezTo>
                  <a:pt x="9" y="46"/>
                  <a:pt x="7" y="45"/>
                  <a:pt x="4" y="44"/>
                </a:cubicBezTo>
                <a:cubicBezTo>
                  <a:pt x="4" y="48"/>
                  <a:pt x="4" y="48"/>
                  <a:pt x="4" y="48"/>
                </a:cubicBezTo>
                <a:cubicBezTo>
                  <a:pt x="16" y="47"/>
                  <a:pt x="13" y="59"/>
                  <a:pt x="13" y="64"/>
                </a:cubicBezTo>
                <a:cubicBezTo>
                  <a:pt x="10" y="64"/>
                  <a:pt x="7" y="63"/>
                  <a:pt x="4" y="62"/>
                </a:cubicBezTo>
                <a:cubicBezTo>
                  <a:pt x="4" y="104"/>
                  <a:pt x="4" y="104"/>
                  <a:pt x="4" y="104"/>
                </a:cubicBezTo>
                <a:cubicBezTo>
                  <a:pt x="5" y="108"/>
                  <a:pt x="6" y="112"/>
                  <a:pt x="6" y="116"/>
                </a:cubicBezTo>
                <a:cubicBezTo>
                  <a:pt x="5" y="115"/>
                  <a:pt x="4" y="115"/>
                  <a:pt x="4" y="115"/>
                </a:cubicBezTo>
                <a:cubicBezTo>
                  <a:pt x="4" y="119"/>
                  <a:pt x="4" y="119"/>
                  <a:pt x="4" y="119"/>
                </a:cubicBezTo>
                <a:cubicBezTo>
                  <a:pt x="10" y="120"/>
                  <a:pt x="9" y="129"/>
                  <a:pt x="8" y="133"/>
                </a:cubicBezTo>
                <a:cubicBezTo>
                  <a:pt x="5" y="132"/>
                  <a:pt x="4" y="130"/>
                  <a:pt x="4" y="128"/>
                </a:cubicBezTo>
                <a:cubicBezTo>
                  <a:pt x="4" y="173"/>
                  <a:pt x="4" y="173"/>
                  <a:pt x="4" y="173"/>
                </a:cubicBezTo>
                <a:cubicBezTo>
                  <a:pt x="5" y="176"/>
                  <a:pt x="4" y="179"/>
                  <a:pt x="5" y="184"/>
                </a:cubicBezTo>
                <a:cubicBezTo>
                  <a:pt x="6" y="188"/>
                  <a:pt x="7" y="191"/>
                  <a:pt x="4" y="192"/>
                </a:cubicBezTo>
                <a:cubicBezTo>
                  <a:pt x="4" y="196"/>
                  <a:pt x="4" y="196"/>
                  <a:pt x="4" y="196"/>
                </a:cubicBezTo>
                <a:cubicBezTo>
                  <a:pt x="5" y="196"/>
                  <a:pt x="5" y="196"/>
                  <a:pt x="6" y="195"/>
                </a:cubicBezTo>
                <a:cubicBezTo>
                  <a:pt x="8" y="203"/>
                  <a:pt x="7" y="211"/>
                  <a:pt x="8" y="219"/>
                </a:cubicBezTo>
                <a:cubicBezTo>
                  <a:pt x="7" y="219"/>
                  <a:pt x="6" y="219"/>
                  <a:pt x="4" y="219"/>
                </a:cubicBezTo>
                <a:cubicBezTo>
                  <a:pt x="4" y="221"/>
                  <a:pt x="4" y="221"/>
                  <a:pt x="4" y="221"/>
                </a:cubicBezTo>
                <a:cubicBezTo>
                  <a:pt x="13" y="223"/>
                  <a:pt x="8" y="231"/>
                  <a:pt x="10" y="235"/>
                </a:cubicBezTo>
                <a:cubicBezTo>
                  <a:pt x="9" y="236"/>
                  <a:pt x="7" y="236"/>
                  <a:pt x="6" y="236"/>
                </a:cubicBezTo>
                <a:cubicBezTo>
                  <a:pt x="5" y="233"/>
                  <a:pt x="4" y="230"/>
                  <a:pt x="4" y="228"/>
                </a:cubicBezTo>
                <a:cubicBezTo>
                  <a:pt x="4" y="267"/>
                  <a:pt x="4" y="267"/>
                  <a:pt x="4" y="267"/>
                </a:cubicBezTo>
                <a:cubicBezTo>
                  <a:pt x="4" y="269"/>
                  <a:pt x="5" y="271"/>
                  <a:pt x="5" y="273"/>
                </a:cubicBezTo>
                <a:cubicBezTo>
                  <a:pt x="4" y="273"/>
                  <a:pt x="4" y="273"/>
                  <a:pt x="4" y="273"/>
                </a:cubicBezTo>
                <a:cubicBezTo>
                  <a:pt x="4" y="277"/>
                  <a:pt x="4" y="277"/>
                  <a:pt x="4" y="277"/>
                </a:cubicBezTo>
                <a:cubicBezTo>
                  <a:pt x="6" y="278"/>
                  <a:pt x="7" y="281"/>
                  <a:pt x="5" y="283"/>
                </a:cubicBezTo>
                <a:cubicBezTo>
                  <a:pt x="5" y="283"/>
                  <a:pt x="4" y="283"/>
                  <a:pt x="4" y="283"/>
                </a:cubicBezTo>
                <a:cubicBezTo>
                  <a:pt x="4" y="286"/>
                  <a:pt x="4" y="286"/>
                  <a:pt x="4" y="286"/>
                </a:cubicBezTo>
                <a:cubicBezTo>
                  <a:pt x="5" y="286"/>
                  <a:pt x="5" y="286"/>
                  <a:pt x="6" y="286"/>
                </a:cubicBezTo>
                <a:cubicBezTo>
                  <a:pt x="7" y="290"/>
                  <a:pt x="8" y="294"/>
                  <a:pt x="8" y="297"/>
                </a:cubicBezTo>
                <a:cubicBezTo>
                  <a:pt x="6" y="298"/>
                  <a:pt x="5" y="298"/>
                  <a:pt x="4" y="298"/>
                </a:cubicBezTo>
                <a:cubicBezTo>
                  <a:pt x="4" y="299"/>
                  <a:pt x="4" y="299"/>
                  <a:pt x="4" y="299"/>
                </a:cubicBezTo>
                <a:cubicBezTo>
                  <a:pt x="38" y="299"/>
                  <a:pt x="38" y="299"/>
                  <a:pt x="38" y="299"/>
                </a:cubicBezTo>
                <a:cubicBezTo>
                  <a:pt x="37" y="299"/>
                  <a:pt x="36" y="299"/>
                  <a:pt x="35" y="299"/>
                </a:cubicBezTo>
                <a:cubicBezTo>
                  <a:pt x="33" y="295"/>
                  <a:pt x="33" y="292"/>
                  <a:pt x="34" y="288"/>
                </a:cubicBezTo>
                <a:cubicBezTo>
                  <a:pt x="35" y="287"/>
                  <a:pt x="37" y="288"/>
                  <a:pt x="39" y="288"/>
                </a:cubicBezTo>
                <a:cubicBezTo>
                  <a:pt x="41" y="291"/>
                  <a:pt x="39" y="295"/>
                  <a:pt x="41" y="298"/>
                </a:cubicBezTo>
                <a:cubicBezTo>
                  <a:pt x="41" y="299"/>
                  <a:pt x="40" y="299"/>
                  <a:pt x="39" y="299"/>
                </a:cubicBezTo>
                <a:cubicBezTo>
                  <a:pt x="48" y="299"/>
                  <a:pt x="48" y="299"/>
                  <a:pt x="48" y="299"/>
                </a:cubicBezTo>
                <a:cubicBezTo>
                  <a:pt x="45" y="296"/>
                  <a:pt x="45" y="291"/>
                  <a:pt x="46" y="287"/>
                </a:cubicBezTo>
                <a:close/>
                <a:moveTo>
                  <a:pt x="47" y="225"/>
                </a:moveTo>
                <a:cubicBezTo>
                  <a:pt x="51" y="224"/>
                  <a:pt x="54" y="225"/>
                  <a:pt x="57" y="225"/>
                </a:cubicBezTo>
                <a:cubicBezTo>
                  <a:pt x="60" y="230"/>
                  <a:pt x="58" y="235"/>
                  <a:pt x="59" y="240"/>
                </a:cubicBezTo>
                <a:cubicBezTo>
                  <a:pt x="56" y="241"/>
                  <a:pt x="53" y="238"/>
                  <a:pt x="50" y="240"/>
                </a:cubicBezTo>
                <a:cubicBezTo>
                  <a:pt x="49" y="235"/>
                  <a:pt x="48" y="230"/>
                  <a:pt x="47" y="225"/>
                </a:cubicBezTo>
                <a:close/>
                <a:moveTo>
                  <a:pt x="36" y="225"/>
                </a:moveTo>
                <a:cubicBezTo>
                  <a:pt x="37" y="223"/>
                  <a:pt x="40" y="225"/>
                  <a:pt x="42" y="224"/>
                </a:cubicBezTo>
                <a:cubicBezTo>
                  <a:pt x="43" y="229"/>
                  <a:pt x="43" y="234"/>
                  <a:pt x="44" y="239"/>
                </a:cubicBezTo>
                <a:cubicBezTo>
                  <a:pt x="42" y="238"/>
                  <a:pt x="39" y="239"/>
                  <a:pt x="37" y="238"/>
                </a:cubicBezTo>
                <a:cubicBezTo>
                  <a:pt x="38" y="234"/>
                  <a:pt x="36" y="229"/>
                  <a:pt x="36" y="225"/>
                </a:cubicBezTo>
                <a:close/>
                <a:moveTo>
                  <a:pt x="12" y="196"/>
                </a:moveTo>
                <a:cubicBezTo>
                  <a:pt x="13" y="195"/>
                  <a:pt x="14" y="197"/>
                  <a:pt x="15" y="196"/>
                </a:cubicBezTo>
                <a:cubicBezTo>
                  <a:pt x="17" y="204"/>
                  <a:pt x="18" y="212"/>
                  <a:pt x="17" y="220"/>
                </a:cubicBezTo>
                <a:cubicBezTo>
                  <a:pt x="11" y="219"/>
                  <a:pt x="15" y="215"/>
                  <a:pt x="12" y="212"/>
                </a:cubicBezTo>
                <a:cubicBezTo>
                  <a:pt x="14" y="207"/>
                  <a:pt x="12" y="202"/>
                  <a:pt x="12" y="196"/>
                </a:cubicBezTo>
                <a:close/>
                <a:moveTo>
                  <a:pt x="32" y="101"/>
                </a:moveTo>
                <a:cubicBezTo>
                  <a:pt x="29" y="102"/>
                  <a:pt x="25" y="100"/>
                  <a:pt x="22" y="100"/>
                </a:cubicBezTo>
                <a:cubicBezTo>
                  <a:pt x="20" y="95"/>
                  <a:pt x="21" y="90"/>
                  <a:pt x="20" y="85"/>
                </a:cubicBezTo>
                <a:cubicBezTo>
                  <a:pt x="23" y="84"/>
                  <a:pt x="27" y="87"/>
                  <a:pt x="30" y="86"/>
                </a:cubicBezTo>
                <a:cubicBezTo>
                  <a:pt x="33" y="91"/>
                  <a:pt x="31" y="96"/>
                  <a:pt x="32" y="101"/>
                </a:cubicBezTo>
                <a:close/>
                <a:moveTo>
                  <a:pt x="33" y="121"/>
                </a:moveTo>
                <a:cubicBezTo>
                  <a:pt x="30" y="122"/>
                  <a:pt x="26" y="121"/>
                  <a:pt x="23" y="119"/>
                </a:cubicBezTo>
                <a:cubicBezTo>
                  <a:pt x="24" y="114"/>
                  <a:pt x="22" y="109"/>
                  <a:pt x="22" y="104"/>
                </a:cubicBezTo>
                <a:cubicBezTo>
                  <a:pt x="25" y="104"/>
                  <a:pt x="29" y="105"/>
                  <a:pt x="32" y="106"/>
                </a:cubicBezTo>
                <a:cubicBezTo>
                  <a:pt x="34" y="111"/>
                  <a:pt x="33" y="116"/>
                  <a:pt x="33" y="121"/>
                </a:cubicBezTo>
                <a:close/>
                <a:moveTo>
                  <a:pt x="49" y="139"/>
                </a:moveTo>
                <a:cubicBezTo>
                  <a:pt x="46" y="139"/>
                  <a:pt x="43" y="139"/>
                  <a:pt x="40" y="137"/>
                </a:cubicBezTo>
                <a:cubicBezTo>
                  <a:pt x="41" y="134"/>
                  <a:pt x="39" y="131"/>
                  <a:pt x="40" y="127"/>
                </a:cubicBezTo>
                <a:cubicBezTo>
                  <a:pt x="43" y="127"/>
                  <a:pt x="46" y="127"/>
                  <a:pt x="49" y="129"/>
                </a:cubicBezTo>
                <a:cubicBezTo>
                  <a:pt x="49" y="133"/>
                  <a:pt x="51" y="136"/>
                  <a:pt x="49" y="139"/>
                </a:cubicBezTo>
                <a:close/>
                <a:moveTo>
                  <a:pt x="53" y="174"/>
                </a:moveTo>
                <a:cubicBezTo>
                  <a:pt x="49" y="175"/>
                  <a:pt x="45" y="173"/>
                  <a:pt x="42" y="173"/>
                </a:cubicBezTo>
                <a:cubicBezTo>
                  <a:pt x="40" y="170"/>
                  <a:pt x="41" y="166"/>
                  <a:pt x="41" y="162"/>
                </a:cubicBezTo>
                <a:cubicBezTo>
                  <a:pt x="45" y="162"/>
                  <a:pt x="48" y="162"/>
                  <a:pt x="52" y="164"/>
                </a:cubicBezTo>
                <a:cubicBezTo>
                  <a:pt x="51" y="167"/>
                  <a:pt x="53" y="171"/>
                  <a:pt x="53" y="174"/>
                </a:cubicBezTo>
                <a:close/>
                <a:moveTo>
                  <a:pt x="52" y="98"/>
                </a:moveTo>
                <a:cubicBezTo>
                  <a:pt x="51" y="96"/>
                  <a:pt x="50" y="93"/>
                  <a:pt x="51" y="91"/>
                </a:cubicBezTo>
                <a:cubicBezTo>
                  <a:pt x="52" y="93"/>
                  <a:pt x="53" y="96"/>
                  <a:pt x="52" y="98"/>
                </a:cubicBezTo>
                <a:close/>
                <a:moveTo>
                  <a:pt x="52" y="159"/>
                </a:moveTo>
                <a:cubicBezTo>
                  <a:pt x="48" y="159"/>
                  <a:pt x="45" y="158"/>
                  <a:pt x="41" y="158"/>
                </a:cubicBezTo>
                <a:cubicBezTo>
                  <a:pt x="39" y="153"/>
                  <a:pt x="40" y="147"/>
                  <a:pt x="41" y="142"/>
                </a:cubicBezTo>
                <a:cubicBezTo>
                  <a:pt x="44" y="142"/>
                  <a:pt x="47" y="143"/>
                  <a:pt x="49" y="143"/>
                </a:cubicBezTo>
                <a:cubicBezTo>
                  <a:pt x="53" y="148"/>
                  <a:pt x="51" y="154"/>
                  <a:pt x="52" y="159"/>
                </a:cubicBezTo>
                <a:close/>
                <a:moveTo>
                  <a:pt x="48" y="125"/>
                </a:moveTo>
                <a:cubicBezTo>
                  <a:pt x="45" y="123"/>
                  <a:pt x="42" y="123"/>
                  <a:pt x="39" y="123"/>
                </a:cubicBezTo>
                <a:cubicBezTo>
                  <a:pt x="38" y="118"/>
                  <a:pt x="39" y="112"/>
                  <a:pt x="38" y="107"/>
                </a:cubicBezTo>
                <a:cubicBezTo>
                  <a:pt x="52" y="104"/>
                  <a:pt x="48" y="119"/>
                  <a:pt x="48" y="125"/>
                </a:cubicBezTo>
                <a:close/>
                <a:moveTo>
                  <a:pt x="38" y="102"/>
                </a:moveTo>
                <a:cubicBezTo>
                  <a:pt x="36" y="97"/>
                  <a:pt x="37" y="93"/>
                  <a:pt x="36" y="88"/>
                </a:cubicBezTo>
                <a:cubicBezTo>
                  <a:pt x="48" y="88"/>
                  <a:pt x="45" y="98"/>
                  <a:pt x="46" y="103"/>
                </a:cubicBezTo>
                <a:cubicBezTo>
                  <a:pt x="43" y="104"/>
                  <a:pt x="40" y="102"/>
                  <a:pt x="38" y="102"/>
                </a:cubicBezTo>
                <a:close/>
                <a:moveTo>
                  <a:pt x="43" y="85"/>
                </a:moveTo>
                <a:cubicBezTo>
                  <a:pt x="41" y="85"/>
                  <a:pt x="40" y="85"/>
                  <a:pt x="38" y="84"/>
                </a:cubicBezTo>
                <a:cubicBezTo>
                  <a:pt x="36" y="81"/>
                  <a:pt x="38" y="78"/>
                  <a:pt x="36" y="75"/>
                </a:cubicBezTo>
                <a:cubicBezTo>
                  <a:pt x="45" y="72"/>
                  <a:pt x="44" y="81"/>
                  <a:pt x="43" y="85"/>
                </a:cubicBezTo>
                <a:close/>
                <a:moveTo>
                  <a:pt x="38" y="193"/>
                </a:moveTo>
                <a:cubicBezTo>
                  <a:pt x="36" y="194"/>
                  <a:pt x="34" y="193"/>
                  <a:pt x="32" y="193"/>
                </a:cubicBezTo>
                <a:cubicBezTo>
                  <a:pt x="30" y="187"/>
                  <a:pt x="31" y="182"/>
                  <a:pt x="29" y="176"/>
                </a:cubicBezTo>
                <a:cubicBezTo>
                  <a:pt x="41" y="174"/>
                  <a:pt x="37" y="188"/>
                  <a:pt x="38" y="193"/>
                </a:cubicBezTo>
                <a:close/>
                <a:moveTo>
                  <a:pt x="36" y="173"/>
                </a:moveTo>
                <a:cubicBezTo>
                  <a:pt x="34" y="172"/>
                  <a:pt x="32" y="173"/>
                  <a:pt x="30" y="171"/>
                </a:cubicBezTo>
                <a:cubicBezTo>
                  <a:pt x="27" y="167"/>
                  <a:pt x="28" y="164"/>
                  <a:pt x="28" y="160"/>
                </a:cubicBezTo>
                <a:cubicBezTo>
                  <a:pt x="30" y="160"/>
                  <a:pt x="33" y="161"/>
                  <a:pt x="35" y="161"/>
                </a:cubicBezTo>
                <a:cubicBezTo>
                  <a:pt x="36" y="165"/>
                  <a:pt x="36" y="169"/>
                  <a:pt x="36" y="173"/>
                </a:cubicBezTo>
                <a:close/>
                <a:moveTo>
                  <a:pt x="34" y="157"/>
                </a:moveTo>
                <a:cubicBezTo>
                  <a:pt x="32" y="156"/>
                  <a:pt x="30" y="157"/>
                  <a:pt x="28" y="156"/>
                </a:cubicBezTo>
                <a:cubicBezTo>
                  <a:pt x="26" y="150"/>
                  <a:pt x="28" y="145"/>
                  <a:pt x="25" y="140"/>
                </a:cubicBezTo>
                <a:cubicBezTo>
                  <a:pt x="28" y="139"/>
                  <a:pt x="31" y="141"/>
                  <a:pt x="34" y="141"/>
                </a:cubicBezTo>
                <a:cubicBezTo>
                  <a:pt x="36" y="147"/>
                  <a:pt x="35" y="152"/>
                  <a:pt x="34" y="157"/>
                </a:cubicBezTo>
                <a:close/>
                <a:moveTo>
                  <a:pt x="34" y="137"/>
                </a:moveTo>
                <a:cubicBezTo>
                  <a:pt x="31" y="136"/>
                  <a:pt x="28" y="137"/>
                  <a:pt x="26" y="136"/>
                </a:cubicBezTo>
                <a:cubicBezTo>
                  <a:pt x="23" y="132"/>
                  <a:pt x="25" y="128"/>
                  <a:pt x="24" y="124"/>
                </a:cubicBezTo>
                <a:cubicBezTo>
                  <a:pt x="27" y="124"/>
                  <a:pt x="30" y="125"/>
                  <a:pt x="34" y="126"/>
                </a:cubicBezTo>
                <a:cubicBezTo>
                  <a:pt x="35" y="130"/>
                  <a:pt x="36" y="134"/>
                  <a:pt x="34" y="137"/>
                </a:cubicBezTo>
                <a:close/>
                <a:moveTo>
                  <a:pt x="18" y="157"/>
                </a:moveTo>
                <a:cubicBezTo>
                  <a:pt x="27" y="158"/>
                  <a:pt x="21" y="166"/>
                  <a:pt x="24" y="170"/>
                </a:cubicBezTo>
                <a:cubicBezTo>
                  <a:pt x="22" y="171"/>
                  <a:pt x="21" y="170"/>
                  <a:pt x="19" y="171"/>
                </a:cubicBezTo>
                <a:cubicBezTo>
                  <a:pt x="17" y="166"/>
                  <a:pt x="18" y="162"/>
                  <a:pt x="18" y="157"/>
                </a:cubicBezTo>
                <a:close/>
                <a:moveTo>
                  <a:pt x="30" y="83"/>
                </a:moveTo>
                <a:cubicBezTo>
                  <a:pt x="27" y="82"/>
                  <a:pt x="23" y="81"/>
                  <a:pt x="19" y="80"/>
                </a:cubicBezTo>
                <a:cubicBezTo>
                  <a:pt x="19" y="77"/>
                  <a:pt x="22" y="74"/>
                  <a:pt x="19" y="70"/>
                </a:cubicBezTo>
                <a:cubicBezTo>
                  <a:pt x="22" y="69"/>
                  <a:pt x="26" y="73"/>
                  <a:pt x="30" y="72"/>
                </a:cubicBezTo>
                <a:cubicBezTo>
                  <a:pt x="32" y="76"/>
                  <a:pt x="32" y="79"/>
                  <a:pt x="30" y="83"/>
                </a:cubicBezTo>
                <a:close/>
                <a:moveTo>
                  <a:pt x="19" y="66"/>
                </a:moveTo>
                <a:cubicBezTo>
                  <a:pt x="18" y="61"/>
                  <a:pt x="17" y="56"/>
                  <a:pt x="19" y="51"/>
                </a:cubicBezTo>
                <a:cubicBezTo>
                  <a:pt x="21" y="52"/>
                  <a:pt x="25" y="54"/>
                  <a:pt x="28" y="53"/>
                </a:cubicBezTo>
                <a:cubicBezTo>
                  <a:pt x="29" y="58"/>
                  <a:pt x="28" y="63"/>
                  <a:pt x="30" y="68"/>
                </a:cubicBezTo>
                <a:cubicBezTo>
                  <a:pt x="26" y="68"/>
                  <a:pt x="23" y="67"/>
                  <a:pt x="19" y="66"/>
                </a:cubicBezTo>
                <a:close/>
                <a:moveTo>
                  <a:pt x="17" y="119"/>
                </a:moveTo>
                <a:cubicBezTo>
                  <a:pt x="16" y="118"/>
                  <a:pt x="14" y="117"/>
                  <a:pt x="12" y="117"/>
                </a:cubicBezTo>
                <a:cubicBezTo>
                  <a:pt x="10" y="112"/>
                  <a:pt x="9" y="106"/>
                  <a:pt x="9" y="101"/>
                </a:cubicBezTo>
                <a:cubicBezTo>
                  <a:pt x="11" y="102"/>
                  <a:pt x="14" y="103"/>
                  <a:pt x="16" y="102"/>
                </a:cubicBezTo>
                <a:cubicBezTo>
                  <a:pt x="18" y="108"/>
                  <a:pt x="19" y="113"/>
                  <a:pt x="17" y="119"/>
                </a:cubicBezTo>
                <a:close/>
                <a:moveTo>
                  <a:pt x="19" y="135"/>
                </a:moveTo>
                <a:cubicBezTo>
                  <a:pt x="17" y="134"/>
                  <a:pt x="16" y="135"/>
                  <a:pt x="14" y="134"/>
                </a:cubicBezTo>
                <a:cubicBezTo>
                  <a:pt x="14" y="130"/>
                  <a:pt x="14" y="126"/>
                  <a:pt x="12" y="122"/>
                </a:cubicBezTo>
                <a:cubicBezTo>
                  <a:pt x="22" y="120"/>
                  <a:pt x="18" y="131"/>
                  <a:pt x="19" y="135"/>
                </a:cubicBezTo>
                <a:close/>
                <a:moveTo>
                  <a:pt x="23" y="154"/>
                </a:moveTo>
                <a:cubicBezTo>
                  <a:pt x="21" y="155"/>
                  <a:pt x="19" y="154"/>
                  <a:pt x="17" y="153"/>
                </a:cubicBezTo>
                <a:cubicBezTo>
                  <a:pt x="15" y="148"/>
                  <a:pt x="15" y="143"/>
                  <a:pt x="14" y="138"/>
                </a:cubicBezTo>
                <a:cubicBezTo>
                  <a:pt x="26" y="138"/>
                  <a:pt x="19" y="149"/>
                  <a:pt x="23" y="154"/>
                </a:cubicBezTo>
                <a:close/>
                <a:moveTo>
                  <a:pt x="18" y="223"/>
                </a:moveTo>
                <a:cubicBezTo>
                  <a:pt x="19" y="227"/>
                  <a:pt x="19" y="232"/>
                  <a:pt x="20" y="236"/>
                </a:cubicBezTo>
                <a:cubicBezTo>
                  <a:pt x="19" y="237"/>
                  <a:pt x="18" y="236"/>
                  <a:pt x="17" y="237"/>
                </a:cubicBezTo>
                <a:cubicBezTo>
                  <a:pt x="14" y="232"/>
                  <a:pt x="12" y="224"/>
                  <a:pt x="18" y="223"/>
                </a:cubicBezTo>
                <a:close/>
                <a:moveTo>
                  <a:pt x="19" y="175"/>
                </a:moveTo>
                <a:cubicBezTo>
                  <a:pt x="20" y="173"/>
                  <a:pt x="22" y="175"/>
                  <a:pt x="23" y="174"/>
                </a:cubicBezTo>
                <a:cubicBezTo>
                  <a:pt x="25" y="180"/>
                  <a:pt x="25" y="186"/>
                  <a:pt x="26" y="192"/>
                </a:cubicBezTo>
                <a:cubicBezTo>
                  <a:pt x="15" y="195"/>
                  <a:pt x="20" y="179"/>
                  <a:pt x="19" y="175"/>
                </a:cubicBezTo>
                <a:close/>
                <a:moveTo>
                  <a:pt x="26" y="196"/>
                </a:moveTo>
                <a:cubicBezTo>
                  <a:pt x="29" y="204"/>
                  <a:pt x="28" y="212"/>
                  <a:pt x="30" y="220"/>
                </a:cubicBezTo>
                <a:cubicBezTo>
                  <a:pt x="29" y="221"/>
                  <a:pt x="25" y="220"/>
                  <a:pt x="24" y="221"/>
                </a:cubicBezTo>
                <a:cubicBezTo>
                  <a:pt x="22" y="213"/>
                  <a:pt x="21" y="205"/>
                  <a:pt x="21" y="197"/>
                </a:cubicBezTo>
                <a:cubicBezTo>
                  <a:pt x="23" y="196"/>
                  <a:pt x="24" y="197"/>
                  <a:pt x="26" y="196"/>
                </a:cubicBezTo>
                <a:close/>
                <a:moveTo>
                  <a:pt x="30" y="224"/>
                </a:moveTo>
                <a:cubicBezTo>
                  <a:pt x="31" y="228"/>
                  <a:pt x="31" y="233"/>
                  <a:pt x="32" y="237"/>
                </a:cubicBezTo>
                <a:cubicBezTo>
                  <a:pt x="30" y="238"/>
                  <a:pt x="28" y="237"/>
                  <a:pt x="26" y="237"/>
                </a:cubicBezTo>
                <a:cubicBezTo>
                  <a:pt x="24" y="233"/>
                  <a:pt x="24" y="228"/>
                  <a:pt x="24" y="224"/>
                </a:cubicBezTo>
                <a:cubicBezTo>
                  <a:pt x="26" y="222"/>
                  <a:pt x="28" y="224"/>
                  <a:pt x="30" y="224"/>
                </a:cubicBezTo>
                <a:close/>
                <a:moveTo>
                  <a:pt x="32" y="241"/>
                </a:moveTo>
                <a:cubicBezTo>
                  <a:pt x="33" y="247"/>
                  <a:pt x="34" y="252"/>
                  <a:pt x="34" y="258"/>
                </a:cubicBezTo>
                <a:cubicBezTo>
                  <a:pt x="33" y="258"/>
                  <a:pt x="32" y="258"/>
                  <a:pt x="30" y="259"/>
                </a:cubicBezTo>
                <a:cubicBezTo>
                  <a:pt x="26" y="252"/>
                  <a:pt x="29" y="247"/>
                  <a:pt x="27" y="240"/>
                </a:cubicBezTo>
                <a:cubicBezTo>
                  <a:pt x="28" y="241"/>
                  <a:pt x="30" y="240"/>
                  <a:pt x="32" y="241"/>
                </a:cubicBezTo>
                <a:close/>
                <a:moveTo>
                  <a:pt x="33" y="202"/>
                </a:moveTo>
                <a:cubicBezTo>
                  <a:pt x="32" y="198"/>
                  <a:pt x="31" y="195"/>
                  <a:pt x="39" y="198"/>
                </a:cubicBezTo>
                <a:cubicBezTo>
                  <a:pt x="40" y="206"/>
                  <a:pt x="40" y="213"/>
                  <a:pt x="42" y="221"/>
                </a:cubicBezTo>
                <a:cubicBezTo>
                  <a:pt x="40" y="222"/>
                  <a:pt x="37" y="221"/>
                  <a:pt x="35" y="220"/>
                </a:cubicBezTo>
                <a:cubicBezTo>
                  <a:pt x="34" y="216"/>
                  <a:pt x="34" y="208"/>
                  <a:pt x="33" y="202"/>
                </a:cubicBezTo>
                <a:close/>
                <a:moveTo>
                  <a:pt x="44" y="194"/>
                </a:moveTo>
                <a:cubicBezTo>
                  <a:pt x="42" y="188"/>
                  <a:pt x="43" y="183"/>
                  <a:pt x="41" y="177"/>
                </a:cubicBezTo>
                <a:cubicBezTo>
                  <a:pt x="44" y="176"/>
                  <a:pt x="49" y="179"/>
                  <a:pt x="52" y="178"/>
                </a:cubicBezTo>
                <a:cubicBezTo>
                  <a:pt x="55" y="184"/>
                  <a:pt x="53" y="189"/>
                  <a:pt x="55" y="195"/>
                </a:cubicBezTo>
                <a:cubicBezTo>
                  <a:pt x="52" y="196"/>
                  <a:pt x="48" y="194"/>
                  <a:pt x="44" y="194"/>
                </a:cubicBezTo>
                <a:close/>
                <a:moveTo>
                  <a:pt x="44" y="198"/>
                </a:moveTo>
                <a:cubicBezTo>
                  <a:pt x="48" y="198"/>
                  <a:pt x="51" y="199"/>
                  <a:pt x="55" y="199"/>
                </a:cubicBezTo>
                <a:cubicBezTo>
                  <a:pt x="57" y="207"/>
                  <a:pt x="57" y="214"/>
                  <a:pt x="57" y="222"/>
                </a:cubicBezTo>
                <a:cubicBezTo>
                  <a:pt x="54" y="222"/>
                  <a:pt x="50" y="222"/>
                  <a:pt x="47" y="222"/>
                </a:cubicBezTo>
                <a:cubicBezTo>
                  <a:pt x="46" y="214"/>
                  <a:pt x="44" y="206"/>
                  <a:pt x="44" y="198"/>
                </a:cubicBezTo>
                <a:close/>
                <a:moveTo>
                  <a:pt x="74" y="92"/>
                </a:moveTo>
                <a:cubicBezTo>
                  <a:pt x="73" y="92"/>
                  <a:pt x="71" y="91"/>
                  <a:pt x="70" y="91"/>
                </a:cubicBezTo>
                <a:cubicBezTo>
                  <a:pt x="71" y="88"/>
                  <a:pt x="66" y="82"/>
                  <a:pt x="71" y="82"/>
                </a:cubicBezTo>
                <a:cubicBezTo>
                  <a:pt x="75" y="85"/>
                  <a:pt x="73" y="88"/>
                  <a:pt x="74" y="92"/>
                </a:cubicBezTo>
                <a:close/>
                <a:moveTo>
                  <a:pt x="88" y="130"/>
                </a:moveTo>
                <a:cubicBezTo>
                  <a:pt x="86" y="131"/>
                  <a:pt x="85" y="130"/>
                  <a:pt x="83" y="130"/>
                </a:cubicBezTo>
                <a:cubicBezTo>
                  <a:pt x="81" y="126"/>
                  <a:pt x="80" y="120"/>
                  <a:pt x="80" y="117"/>
                </a:cubicBezTo>
                <a:cubicBezTo>
                  <a:pt x="80" y="115"/>
                  <a:pt x="84" y="113"/>
                  <a:pt x="87" y="116"/>
                </a:cubicBezTo>
                <a:cubicBezTo>
                  <a:pt x="89" y="117"/>
                  <a:pt x="87" y="127"/>
                  <a:pt x="88" y="130"/>
                </a:cubicBezTo>
                <a:close/>
                <a:moveTo>
                  <a:pt x="105" y="200"/>
                </a:moveTo>
                <a:cubicBezTo>
                  <a:pt x="104" y="201"/>
                  <a:pt x="103" y="200"/>
                  <a:pt x="101" y="200"/>
                </a:cubicBezTo>
                <a:cubicBezTo>
                  <a:pt x="98" y="195"/>
                  <a:pt x="99" y="190"/>
                  <a:pt x="98" y="185"/>
                </a:cubicBezTo>
                <a:cubicBezTo>
                  <a:pt x="108" y="185"/>
                  <a:pt x="104" y="195"/>
                  <a:pt x="105" y="200"/>
                </a:cubicBezTo>
                <a:close/>
                <a:moveTo>
                  <a:pt x="135" y="136"/>
                </a:moveTo>
                <a:cubicBezTo>
                  <a:pt x="130" y="137"/>
                  <a:pt x="124" y="135"/>
                  <a:pt x="120" y="135"/>
                </a:cubicBezTo>
                <a:cubicBezTo>
                  <a:pt x="119" y="130"/>
                  <a:pt x="118" y="125"/>
                  <a:pt x="119" y="120"/>
                </a:cubicBezTo>
                <a:cubicBezTo>
                  <a:pt x="124" y="122"/>
                  <a:pt x="128" y="122"/>
                  <a:pt x="133" y="123"/>
                </a:cubicBezTo>
                <a:cubicBezTo>
                  <a:pt x="136" y="127"/>
                  <a:pt x="134" y="132"/>
                  <a:pt x="135" y="136"/>
                </a:cubicBezTo>
                <a:close/>
                <a:moveTo>
                  <a:pt x="135" y="30"/>
                </a:moveTo>
                <a:cubicBezTo>
                  <a:pt x="136" y="29"/>
                  <a:pt x="138" y="31"/>
                  <a:pt x="139" y="30"/>
                </a:cubicBezTo>
                <a:cubicBezTo>
                  <a:pt x="140" y="35"/>
                  <a:pt x="140" y="41"/>
                  <a:pt x="140" y="46"/>
                </a:cubicBezTo>
                <a:cubicBezTo>
                  <a:pt x="131" y="46"/>
                  <a:pt x="136" y="34"/>
                  <a:pt x="135" y="30"/>
                </a:cubicBezTo>
                <a:close/>
                <a:moveTo>
                  <a:pt x="168" y="158"/>
                </a:moveTo>
                <a:cubicBezTo>
                  <a:pt x="165" y="153"/>
                  <a:pt x="165" y="149"/>
                  <a:pt x="167" y="146"/>
                </a:cubicBezTo>
                <a:cubicBezTo>
                  <a:pt x="168" y="146"/>
                  <a:pt x="169" y="146"/>
                  <a:pt x="169" y="146"/>
                </a:cubicBezTo>
                <a:cubicBezTo>
                  <a:pt x="169" y="150"/>
                  <a:pt x="172" y="155"/>
                  <a:pt x="168" y="158"/>
                </a:cubicBezTo>
                <a:close/>
                <a:moveTo>
                  <a:pt x="169" y="172"/>
                </a:moveTo>
                <a:cubicBezTo>
                  <a:pt x="168" y="168"/>
                  <a:pt x="166" y="165"/>
                  <a:pt x="168" y="162"/>
                </a:cubicBezTo>
                <a:cubicBezTo>
                  <a:pt x="170" y="165"/>
                  <a:pt x="170" y="168"/>
                  <a:pt x="169" y="172"/>
                </a:cubicBezTo>
                <a:close/>
                <a:moveTo>
                  <a:pt x="167" y="142"/>
                </a:moveTo>
                <a:cubicBezTo>
                  <a:pt x="166" y="137"/>
                  <a:pt x="165" y="133"/>
                  <a:pt x="167" y="129"/>
                </a:cubicBezTo>
                <a:cubicBezTo>
                  <a:pt x="172" y="130"/>
                  <a:pt x="172" y="142"/>
                  <a:pt x="167" y="142"/>
                </a:cubicBezTo>
                <a:close/>
                <a:moveTo>
                  <a:pt x="166" y="208"/>
                </a:moveTo>
                <a:cubicBezTo>
                  <a:pt x="162" y="208"/>
                  <a:pt x="159" y="207"/>
                  <a:pt x="155" y="206"/>
                </a:cubicBezTo>
                <a:cubicBezTo>
                  <a:pt x="153" y="201"/>
                  <a:pt x="155" y="196"/>
                  <a:pt x="155" y="191"/>
                </a:cubicBezTo>
                <a:cubicBezTo>
                  <a:pt x="158" y="190"/>
                  <a:pt x="161" y="192"/>
                  <a:pt x="164" y="192"/>
                </a:cubicBezTo>
                <a:cubicBezTo>
                  <a:pt x="164" y="197"/>
                  <a:pt x="166" y="203"/>
                  <a:pt x="166" y="208"/>
                </a:cubicBezTo>
                <a:close/>
                <a:moveTo>
                  <a:pt x="167" y="212"/>
                </a:moveTo>
                <a:cubicBezTo>
                  <a:pt x="166" y="218"/>
                  <a:pt x="167" y="225"/>
                  <a:pt x="168" y="231"/>
                </a:cubicBezTo>
                <a:cubicBezTo>
                  <a:pt x="164" y="232"/>
                  <a:pt x="160" y="231"/>
                  <a:pt x="155" y="230"/>
                </a:cubicBezTo>
                <a:cubicBezTo>
                  <a:pt x="153" y="223"/>
                  <a:pt x="154" y="217"/>
                  <a:pt x="154" y="211"/>
                </a:cubicBezTo>
                <a:cubicBezTo>
                  <a:pt x="158" y="210"/>
                  <a:pt x="163" y="213"/>
                  <a:pt x="167" y="212"/>
                </a:cubicBezTo>
                <a:close/>
                <a:moveTo>
                  <a:pt x="168" y="249"/>
                </a:moveTo>
                <a:cubicBezTo>
                  <a:pt x="164" y="249"/>
                  <a:pt x="161" y="248"/>
                  <a:pt x="157" y="249"/>
                </a:cubicBezTo>
                <a:cubicBezTo>
                  <a:pt x="155" y="244"/>
                  <a:pt x="155" y="239"/>
                  <a:pt x="155" y="234"/>
                </a:cubicBezTo>
                <a:cubicBezTo>
                  <a:pt x="159" y="233"/>
                  <a:pt x="163" y="235"/>
                  <a:pt x="167" y="234"/>
                </a:cubicBezTo>
                <a:cubicBezTo>
                  <a:pt x="169" y="240"/>
                  <a:pt x="169" y="245"/>
                  <a:pt x="168" y="249"/>
                </a:cubicBezTo>
                <a:close/>
                <a:moveTo>
                  <a:pt x="153" y="145"/>
                </a:moveTo>
                <a:cubicBezTo>
                  <a:pt x="163" y="143"/>
                  <a:pt x="159" y="152"/>
                  <a:pt x="161" y="156"/>
                </a:cubicBezTo>
                <a:cubicBezTo>
                  <a:pt x="159" y="157"/>
                  <a:pt x="156" y="156"/>
                  <a:pt x="154" y="155"/>
                </a:cubicBezTo>
                <a:cubicBezTo>
                  <a:pt x="154" y="152"/>
                  <a:pt x="153" y="148"/>
                  <a:pt x="153" y="145"/>
                </a:cubicBezTo>
                <a:close/>
                <a:moveTo>
                  <a:pt x="153" y="127"/>
                </a:moveTo>
                <a:cubicBezTo>
                  <a:pt x="154" y="126"/>
                  <a:pt x="157" y="128"/>
                  <a:pt x="159" y="127"/>
                </a:cubicBezTo>
                <a:cubicBezTo>
                  <a:pt x="161" y="132"/>
                  <a:pt x="160" y="136"/>
                  <a:pt x="160" y="140"/>
                </a:cubicBezTo>
                <a:cubicBezTo>
                  <a:pt x="158" y="141"/>
                  <a:pt x="156" y="140"/>
                  <a:pt x="153" y="140"/>
                </a:cubicBezTo>
                <a:cubicBezTo>
                  <a:pt x="154" y="135"/>
                  <a:pt x="153" y="131"/>
                  <a:pt x="153" y="127"/>
                </a:cubicBezTo>
                <a:close/>
                <a:moveTo>
                  <a:pt x="142" y="177"/>
                </a:moveTo>
                <a:cubicBezTo>
                  <a:pt x="151" y="174"/>
                  <a:pt x="148" y="182"/>
                  <a:pt x="149" y="186"/>
                </a:cubicBezTo>
                <a:cubicBezTo>
                  <a:pt x="148" y="186"/>
                  <a:pt x="146" y="185"/>
                  <a:pt x="144" y="185"/>
                </a:cubicBezTo>
                <a:cubicBezTo>
                  <a:pt x="142" y="182"/>
                  <a:pt x="144" y="180"/>
                  <a:pt x="142" y="177"/>
                </a:cubicBezTo>
                <a:close/>
                <a:moveTo>
                  <a:pt x="141" y="158"/>
                </a:moveTo>
                <a:cubicBezTo>
                  <a:pt x="143" y="157"/>
                  <a:pt x="146" y="158"/>
                  <a:pt x="148" y="158"/>
                </a:cubicBezTo>
                <a:cubicBezTo>
                  <a:pt x="150" y="163"/>
                  <a:pt x="148" y="167"/>
                  <a:pt x="149" y="172"/>
                </a:cubicBezTo>
                <a:cubicBezTo>
                  <a:pt x="147" y="173"/>
                  <a:pt x="145" y="172"/>
                  <a:pt x="143" y="172"/>
                </a:cubicBezTo>
                <a:cubicBezTo>
                  <a:pt x="140" y="167"/>
                  <a:pt x="142" y="163"/>
                  <a:pt x="141" y="158"/>
                </a:cubicBezTo>
                <a:close/>
                <a:moveTo>
                  <a:pt x="111" y="206"/>
                </a:moveTo>
                <a:cubicBezTo>
                  <a:pt x="113" y="204"/>
                  <a:pt x="117" y="206"/>
                  <a:pt x="120" y="206"/>
                </a:cubicBezTo>
                <a:cubicBezTo>
                  <a:pt x="123" y="214"/>
                  <a:pt x="124" y="221"/>
                  <a:pt x="123" y="228"/>
                </a:cubicBezTo>
                <a:cubicBezTo>
                  <a:pt x="120" y="226"/>
                  <a:pt x="117" y="228"/>
                  <a:pt x="114" y="227"/>
                </a:cubicBezTo>
                <a:cubicBezTo>
                  <a:pt x="112" y="220"/>
                  <a:pt x="112" y="213"/>
                  <a:pt x="111" y="206"/>
                </a:cubicBezTo>
                <a:close/>
                <a:moveTo>
                  <a:pt x="111" y="245"/>
                </a:moveTo>
                <a:cubicBezTo>
                  <a:pt x="106" y="242"/>
                  <a:pt x="108" y="235"/>
                  <a:pt x="106" y="230"/>
                </a:cubicBezTo>
                <a:cubicBezTo>
                  <a:pt x="106" y="230"/>
                  <a:pt x="107" y="230"/>
                  <a:pt x="107" y="229"/>
                </a:cubicBezTo>
                <a:cubicBezTo>
                  <a:pt x="110" y="233"/>
                  <a:pt x="110" y="240"/>
                  <a:pt x="111" y="245"/>
                </a:cubicBezTo>
                <a:close/>
                <a:moveTo>
                  <a:pt x="124" y="231"/>
                </a:moveTo>
                <a:cubicBezTo>
                  <a:pt x="125" y="236"/>
                  <a:pt x="126" y="241"/>
                  <a:pt x="126" y="246"/>
                </a:cubicBezTo>
                <a:cubicBezTo>
                  <a:pt x="123" y="246"/>
                  <a:pt x="120" y="246"/>
                  <a:pt x="116" y="246"/>
                </a:cubicBezTo>
                <a:cubicBezTo>
                  <a:pt x="115" y="241"/>
                  <a:pt x="114" y="236"/>
                  <a:pt x="114" y="231"/>
                </a:cubicBezTo>
                <a:cubicBezTo>
                  <a:pt x="117" y="230"/>
                  <a:pt x="120" y="230"/>
                  <a:pt x="124" y="231"/>
                </a:cubicBezTo>
                <a:close/>
                <a:moveTo>
                  <a:pt x="125" y="207"/>
                </a:moveTo>
                <a:cubicBezTo>
                  <a:pt x="130" y="207"/>
                  <a:pt x="135" y="208"/>
                  <a:pt x="139" y="208"/>
                </a:cubicBezTo>
                <a:cubicBezTo>
                  <a:pt x="141" y="215"/>
                  <a:pt x="142" y="222"/>
                  <a:pt x="141" y="229"/>
                </a:cubicBezTo>
                <a:cubicBezTo>
                  <a:pt x="137" y="229"/>
                  <a:pt x="133" y="228"/>
                  <a:pt x="129" y="228"/>
                </a:cubicBezTo>
                <a:cubicBezTo>
                  <a:pt x="127" y="221"/>
                  <a:pt x="127" y="214"/>
                  <a:pt x="125" y="207"/>
                </a:cubicBezTo>
                <a:close/>
                <a:moveTo>
                  <a:pt x="139" y="125"/>
                </a:moveTo>
                <a:cubicBezTo>
                  <a:pt x="150" y="123"/>
                  <a:pt x="148" y="133"/>
                  <a:pt x="148" y="138"/>
                </a:cubicBezTo>
                <a:cubicBezTo>
                  <a:pt x="146" y="140"/>
                  <a:pt x="143" y="137"/>
                  <a:pt x="140" y="137"/>
                </a:cubicBezTo>
                <a:cubicBezTo>
                  <a:pt x="138" y="133"/>
                  <a:pt x="139" y="129"/>
                  <a:pt x="139" y="125"/>
                </a:cubicBezTo>
                <a:close/>
                <a:moveTo>
                  <a:pt x="160" y="75"/>
                </a:moveTo>
                <a:cubicBezTo>
                  <a:pt x="157" y="76"/>
                  <a:pt x="152" y="74"/>
                  <a:pt x="149" y="73"/>
                </a:cubicBezTo>
                <a:cubicBezTo>
                  <a:pt x="146" y="70"/>
                  <a:pt x="148" y="67"/>
                  <a:pt x="147" y="64"/>
                </a:cubicBezTo>
                <a:cubicBezTo>
                  <a:pt x="151" y="63"/>
                  <a:pt x="155" y="66"/>
                  <a:pt x="159" y="66"/>
                </a:cubicBezTo>
                <a:cubicBezTo>
                  <a:pt x="161" y="69"/>
                  <a:pt x="160" y="72"/>
                  <a:pt x="160" y="75"/>
                </a:cubicBezTo>
                <a:close/>
                <a:moveTo>
                  <a:pt x="149" y="77"/>
                </a:moveTo>
                <a:cubicBezTo>
                  <a:pt x="152" y="77"/>
                  <a:pt x="156" y="79"/>
                  <a:pt x="159" y="79"/>
                </a:cubicBezTo>
                <a:cubicBezTo>
                  <a:pt x="161" y="83"/>
                  <a:pt x="160" y="87"/>
                  <a:pt x="161" y="92"/>
                </a:cubicBezTo>
                <a:cubicBezTo>
                  <a:pt x="157" y="93"/>
                  <a:pt x="154" y="90"/>
                  <a:pt x="150" y="90"/>
                </a:cubicBezTo>
                <a:cubicBezTo>
                  <a:pt x="148" y="86"/>
                  <a:pt x="148" y="81"/>
                  <a:pt x="149" y="77"/>
                </a:cubicBezTo>
                <a:close/>
                <a:moveTo>
                  <a:pt x="149" y="154"/>
                </a:moveTo>
                <a:cubicBezTo>
                  <a:pt x="147" y="155"/>
                  <a:pt x="144" y="153"/>
                  <a:pt x="142" y="153"/>
                </a:cubicBezTo>
                <a:cubicBezTo>
                  <a:pt x="140" y="149"/>
                  <a:pt x="140" y="145"/>
                  <a:pt x="140" y="142"/>
                </a:cubicBezTo>
                <a:cubicBezTo>
                  <a:pt x="151" y="142"/>
                  <a:pt x="146" y="149"/>
                  <a:pt x="149" y="154"/>
                </a:cubicBezTo>
                <a:close/>
                <a:moveTo>
                  <a:pt x="150" y="95"/>
                </a:moveTo>
                <a:cubicBezTo>
                  <a:pt x="153" y="94"/>
                  <a:pt x="157" y="95"/>
                  <a:pt x="161" y="97"/>
                </a:cubicBezTo>
                <a:cubicBezTo>
                  <a:pt x="160" y="101"/>
                  <a:pt x="161" y="105"/>
                  <a:pt x="160" y="109"/>
                </a:cubicBezTo>
                <a:cubicBezTo>
                  <a:pt x="157" y="107"/>
                  <a:pt x="154" y="108"/>
                  <a:pt x="151" y="107"/>
                </a:cubicBezTo>
                <a:cubicBezTo>
                  <a:pt x="151" y="103"/>
                  <a:pt x="151" y="99"/>
                  <a:pt x="150" y="95"/>
                </a:cubicBezTo>
                <a:close/>
                <a:moveTo>
                  <a:pt x="148" y="248"/>
                </a:moveTo>
                <a:cubicBezTo>
                  <a:pt x="147" y="243"/>
                  <a:pt x="147" y="238"/>
                  <a:pt x="148" y="233"/>
                </a:cubicBezTo>
                <a:cubicBezTo>
                  <a:pt x="149" y="238"/>
                  <a:pt x="152" y="245"/>
                  <a:pt x="148" y="248"/>
                </a:cubicBezTo>
                <a:close/>
                <a:moveTo>
                  <a:pt x="159" y="112"/>
                </a:moveTo>
                <a:cubicBezTo>
                  <a:pt x="162" y="116"/>
                  <a:pt x="159" y="119"/>
                  <a:pt x="160" y="123"/>
                </a:cubicBezTo>
                <a:cubicBezTo>
                  <a:pt x="158" y="124"/>
                  <a:pt x="155" y="122"/>
                  <a:pt x="153" y="122"/>
                </a:cubicBezTo>
                <a:cubicBezTo>
                  <a:pt x="151" y="119"/>
                  <a:pt x="151" y="115"/>
                  <a:pt x="151" y="112"/>
                </a:cubicBezTo>
                <a:cubicBezTo>
                  <a:pt x="154" y="111"/>
                  <a:pt x="157" y="113"/>
                  <a:pt x="159" y="112"/>
                </a:cubicBezTo>
                <a:close/>
                <a:moveTo>
                  <a:pt x="160" y="62"/>
                </a:moveTo>
                <a:cubicBezTo>
                  <a:pt x="156" y="63"/>
                  <a:pt x="151" y="60"/>
                  <a:pt x="147" y="60"/>
                </a:cubicBezTo>
                <a:cubicBezTo>
                  <a:pt x="146" y="57"/>
                  <a:pt x="146" y="54"/>
                  <a:pt x="146" y="51"/>
                </a:cubicBezTo>
                <a:cubicBezTo>
                  <a:pt x="150" y="51"/>
                  <a:pt x="155" y="53"/>
                  <a:pt x="159" y="53"/>
                </a:cubicBezTo>
                <a:cubicBezTo>
                  <a:pt x="162" y="56"/>
                  <a:pt x="160" y="59"/>
                  <a:pt x="160" y="62"/>
                </a:cubicBezTo>
                <a:close/>
                <a:moveTo>
                  <a:pt x="147" y="121"/>
                </a:moveTo>
                <a:cubicBezTo>
                  <a:pt x="145" y="121"/>
                  <a:pt x="140" y="120"/>
                  <a:pt x="139" y="120"/>
                </a:cubicBezTo>
                <a:cubicBezTo>
                  <a:pt x="138" y="116"/>
                  <a:pt x="137" y="112"/>
                  <a:pt x="140" y="109"/>
                </a:cubicBezTo>
                <a:cubicBezTo>
                  <a:pt x="149" y="110"/>
                  <a:pt x="144" y="116"/>
                  <a:pt x="147" y="121"/>
                </a:cubicBezTo>
                <a:close/>
                <a:moveTo>
                  <a:pt x="139" y="204"/>
                </a:moveTo>
                <a:cubicBezTo>
                  <a:pt x="135" y="203"/>
                  <a:pt x="130" y="202"/>
                  <a:pt x="126" y="202"/>
                </a:cubicBezTo>
                <a:cubicBezTo>
                  <a:pt x="124" y="197"/>
                  <a:pt x="124" y="192"/>
                  <a:pt x="124" y="187"/>
                </a:cubicBezTo>
                <a:cubicBezTo>
                  <a:pt x="129" y="188"/>
                  <a:pt x="133" y="189"/>
                  <a:pt x="137" y="189"/>
                </a:cubicBezTo>
                <a:cubicBezTo>
                  <a:pt x="139" y="194"/>
                  <a:pt x="140" y="199"/>
                  <a:pt x="139" y="204"/>
                </a:cubicBezTo>
                <a:close/>
                <a:moveTo>
                  <a:pt x="138" y="184"/>
                </a:moveTo>
                <a:cubicBezTo>
                  <a:pt x="133" y="185"/>
                  <a:pt x="128" y="183"/>
                  <a:pt x="123" y="182"/>
                </a:cubicBezTo>
                <a:cubicBezTo>
                  <a:pt x="123" y="179"/>
                  <a:pt x="121" y="176"/>
                  <a:pt x="122" y="174"/>
                </a:cubicBezTo>
                <a:cubicBezTo>
                  <a:pt x="127" y="173"/>
                  <a:pt x="132" y="175"/>
                  <a:pt x="137" y="176"/>
                </a:cubicBezTo>
                <a:cubicBezTo>
                  <a:pt x="137" y="178"/>
                  <a:pt x="139" y="181"/>
                  <a:pt x="138" y="184"/>
                </a:cubicBezTo>
                <a:close/>
                <a:moveTo>
                  <a:pt x="136" y="171"/>
                </a:moveTo>
                <a:cubicBezTo>
                  <a:pt x="132" y="171"/>
                  <a:pt x="125" y="168"/>
                  <a:pt x="123" y="170"/>
                </a:cubicBezTo>
                <a:cubicBezTo>
                  <a:pt x="120" y="165"/>
                  <a:pt x="120" y="159"/>
                  <a:pt x="122" y="154"/>
                </a:cubicBezTo>
                <a:cubicBezTo>
                  <a:pt x="127" y="155"/>
                  <a:pt x="131" y="155"/>
                  <a:pt x="136" y="157"/>
                </a:cubicBezTo>
                <a:cubicBezTo>
                  <a:pt x="136" y="161"/>
                  <a:pt x="138" y="168"/>
                  <a:pt x="136" y="171"/>
                </a:cubicBezTo>
                <a:close/>
                <a:moveTo>
                  <a:pt x="135" y="152"/>
                </a:moveTo>
                <a:cubicBezTo>
                  <a:pt x="131" y="152"/>
                  <a:pt x="126" y="151"/>
                  <a:pt x="120" y="149"/>
                </a:cubicBezTo>
                <a:cubicBezTo>
                  <a:pt x="120" y="146"/>
                  <a:pt x="120" y="142"/>
                  <a:pt x="119" y="139"/>
                </a:cubicBezTo>
                <a:cubicBezTo>
                  <a:pt x="124" y="139"/>
                  <a:pt x="129" y="140"/>
                  <a:pt x="134" y="141"/>
                </a:cubicBezTo>
                <a:cubicBezTo>
                  <a:pt x="136" y="145"/>
                  <a:pt x="136" y="148"/>
                  <a:pt x="135" y="152"/>
                </a:cubicBezTo>
                <a:close/>
                <a:moveTo>
                  <a:pt x="120" y="201"/>
                </a:moveTo>
                <a:cubicBezTo>
                  <a:pt x="117" y="202"/>
                  <a:pt x="114" y="201"/>
                  <a:pt x="111" y="201"/>
                </a:cubicBezTo>
                <a:cubicBezTo>
                  <a:pt x="109" y="196"/>
                  <a:pt x="109" y="191"/>
                  <a:pt x="109" y="186"/>
                </a:cubicBezTo>
                <a:cubicBezTo>
                  <a:pt x="112" y="187"/>
                  <a:pt x="115" y="187"/>
                  <a:pt x="118" y="187"/>
                </a:cubicBezTo>
                <a:cubicBezTo>
                  <a:pt x="121" y="192"/>
                  <a:pt x="119" y="196"/>
                  <a:pt x="120" y="201"/>
                </a:cubicBezTo>
                <a:close/>
                <a:moveTo>
                  <a:pt x="118" y="182"/>
                </a:moveTo>
                <a:cubicBezTo>
                  <a:pt x="115" y="182"/>
                  <a:pt x="112" y="183"/>
                  <a:pt x="108" y="181"/>
                </a:cubicBezTo>
                <a:cubicBezTo>
                  <a:pt x="109" y="178"/>
                  <a:pt x="107" y="175"/>
                  <a:pt x="108" y="171"/>
                </a:cubicBezTo>
                <a:cubicBezTo>
                  <a:pt x="111" y="171"/>
                  <a:pt x="114" y="172"/>
                  <a:pt x="116" y="172"/>
                </a:cubicBezTo>
                <a:cubicBezTo>
                  <a:pt x="119" y="176"/>
                  <a:pt x="118" y="179"/>
                  <a:pt x="118" y="182"/>
                </a:cubicBezTo>
                <a:close/>
                <a:moveTo>
                  <a:pt x="107" y="227"/>
                </a:moveTo>
                <a:cubicBezTo>
                  <a:pt x="104" y="219"/>
                  <a:pt x="103" y="212"/>
                  <a:pt x="102" y="204"/>
                </a:cubicBezTo>
                <a:cubicBezTo>
                  <a:pt x="103" y="205"/>
                  <a:pt x="104" y="205"/>
                  <a:pt x="105" y="205"/>
                </a:cubicBezTo>
                <a:cubicBezTo>
                  <a:pt x="107" y="212"/>
                  <a:pt x="110" y="220"/>
                  <a:pt x="107" y="227"/>
                </a:cubicBezTo>
                <a:close/>
                <a:moveTo>
                  <a:pt x="63" y="226"/>
                </a:moveTo>
                <a:cubicBezTo>
                  <a:pt x="66" y="230"/>
                  <a:pt x="64" y="236"/>
                  <a:pt x="67" y="241"/>
                </a:cubicBezTo>
                <a:cubicBezTo>
                  <a:pt x="62" y="238"/>
                  <a:pt x="65" y="231"/>
                  <a:pt x="63" y="226"/>
                </a:cubicBezTo>
                <a:close/>
                <a:moveTo>
                  <a:pt x="69" y="181"/>
                </a:moveTo>
                <a:cubicBezTo>
                  <a:pt x="71" y="186"/>
                  <a:pt x="71" y="192"/>
                  <a:pt x="71" y="197"/>
                </a:cubicBezTo>
                <a:cubicBezTo>
                  <a:pt x="69" y="197"/>
                  <a:pt x="67" y="196"/>
                  <a:pt x="66" y="196"/>
                </a:cubicBezTo>
                <a:cubicBezTo>
                  <a:pt x="63" y="191"/>
                  <a:pt x="65" y="186"/>
                  <a:pt x="63" y="181"/>
                </a:cubicBezTo>
                <a:cubicBezTo>
                  <a:pt x="65" y="180"/>
                  <a:pt x="67" y="181"/>
                  <a:pt x="69" y="181"/>
                </a:cubicBezTo>
                <a:close/>
                <a:moveTo>
                  <a:pt x="62" y="164"/>
                </a:moveTo>
                <a:cubicBezTo>
                  <a:pt x="64" y="164"/>
                  <a:pt x="67" y="166"/>
                  <a:pt x="69" y="165"/>
                </a:cubicBezTo>
                <a:cubicBezTo>
                  <a:pt x="69" y="170"/>
                  <a:pt x="73" y="179"/>
                  <a:pt x="64" y="176"/>
                </a:cubicBezTo>
                <a:cubicBezTo>
                  <a:pt x="61" y="172"/>
                  <a:pt x="62" y="168"/>
                  <a:pt x="62" y="164"/>
                </a:cubicBezTo>
                <a:close/>
                <a:moveTo>
                  <a:pt x="66" y="200"/>
                </a:moveTo>
                <a:cubicBezTo>
                  <a:pt x="68" y="201"/>
                  <a:pt x="70" y="202"/>
                  <a:pt x="71" y="201"/>
                </a:cubicBezTo>
                <a:cubicBezTo>
                  <a:pt x="72" y="201"/>
                  <a:pt x="72" y="202"/>
                  <a:pt x="73" y="202"/>
                </a:cubicBezTo>
                <a:cubicBezTo>
                  <a:pt x="72" y="209"/>
                  <a:pt x="75" y="217"/>
                  <a:pt x="74" y="223"/>
                </a:cubicBezTo>
                <a:cubicBezTo>
                  <a:pt x="72" y="223"/>
                  <a:pt x="70" y="222"/>
                  <a:pt x="69" y="223"/>
                </a:cubicBezTo>
                <a:cubicBezTo>
                  <a:pt x="66" y="215"/>
                  <a:pt x="67" y="208"/>
                  <a:pt x="66" y="200"/>
                </a:cubicBezTo>
                <a:close/>
                <a:moveTo>
                  <a:pt x="75" y="227"/>
                </a:moveTo>
                <a:cubicBezTo>
                  <a:pt x="77" y="231"/>
                  <a:pt x="76" y="238"/>
                  <a:pt x="78" y="242"/>
                </a:cubicBezTo>
                <a:cubicBezTo>
                  <a:pt x="78" y="242"/>
                  <a:pt x="73" y="242"/>
                  <a:pt x="71" y="241"/>
                </a:cubicBezTo>
                <a:cubicBezTo>
                  <a:pt x="71" y="236"/>
                  <a:pt x="69" y="231"/>
                  <a:pt x="69" y="226"/>
                </a:cubicBezTo>
                <a:cubicBezTo>
                  <a:pt x="71" y="225"/>
                  <a:pt x="73" y="227"/>
                  <a:pt x="75" y="227"/>
                </a:cubicBezTo>
                <a:close/>
                <a:moveTo>
                  <a:pt x="74" y="182"/>
                </a:moveTo>
                <a:cubicBezTo>
                  <a:pt x="77" y="181"/>
                  <a:pt x="80" y="183"/>
                  <a:pt x="83" y="183"/>
                </a:cubicBezTo>
                <a:cubicBezTo>
                  <a:pt x="85" y="188"/>
                  <a:pt x="83" y="193"/>
                  <a:pt x="85" y="198"/>
                </a:cubicBezTo>
                <a:cubicBezTo>
                  <a:pt x="83" y="199"/>
                  <a:pt x="80" y="197"/>
                  <a:pt x="77" y="198"/>
                </a:cubicBezTo>
                <a:cubicBezTo>
                  <a:pt x="74" y="192"/>
                  <a:pt x="75" y="187"/>
                  <a:pt x="74" y="182"/>
                </a:cubicBezTo>
                <a:close/>
                <a:moveTo>
                  <a:pt x="76" y="202"/>
                </a:moveTo>
                <a:cubicBezTo>
                  <a:pt x="79" y="201"/>
                  <a:pt x="82" y="203"/>
                  <a:pt x="85" y="202"/>
                </a:cubicBezTo>
                <a:cubicBezTo>
                  <a:pt x="86" y="205"/>
                  <a:pt x="86" y="210"/>
                  <a:pt x="87" y="216"/>
                </a:cubicBezTo>
                <a:cubicBezTo>
                  <a:pt x="87" y="218"/>
                  <a:pt x="90" y="224"/>
                  <a:pt x="89" y="225"/>
                </a:cubicBezTo>
                <a:cubicBezTo>
                  <a:pt x="88" y="226"/>
                  <a:pt x="82" y="224"/>
                  <a:pt x="80" y="223"/>
                </a:cubicBezTo>
                <a:cubicBezTo>
                  <a:pt x="77" y="216"/>
                  <a:pt x="79" y="209"/>
                  <a:pt x="76" y="202"/>
                </a:cubicBezTo>
                <a:close/>
                <a:moveTo>
                  <a:pt x="115" y="99"/>
                </a:moveTo>
                <a:cubicBezTo>
                  <a:pt x="113" y="99"/>
                  <a:pt x="105" y="99"/>
                  <a:pt x="103" y="98"/>
                </a:cubicBezTo>
                <a:cubicBezTo>
                  <a:pt x="100" y="96"/>
                  <a:pt x="104" y="91"/>
                  <a:pt x="103" y="87"/>
                </a:cubicBezTo>
                <a:cubicBezTo>
                  <a:pt x="106" y="87"/>
                  <a:pt x="110" y="88"/>
                  <a:pt x="114" y="88"/>
                </a:cubicBezTo>
                <a:cubicBezTo>
                  <a:pt x="116" y="92"/>
                  <a:pt x="113" y="96"/>
                  <a:pt x="115" y="99"/>
                </a:cubicBezTo>
                <a:close/>
                <a:moveTo>
                  <a:pt x="115" y="115"/>
                </a:moveTo>
                <a:cubicBezTo>
                  <a:pt x="111" y="116"/>
                  <a:pt x="107" y="114"/>
                  <a:pt x="104" y="115"/>
                </a:cubicBezTo>
                <a:cubicBezTo>
                  <a:pt x="104" y="113"/>
                  <a:pt x="101" y="103"/>
                  <a:pt x="102" y="102"/>
                </a:cubicBezTo>
                <a:cubicBezTo>
                  <a:pt x="104" y="100"/>
                  <a:pt x="109" y="104"/>
                  <a:pt x="113" y="104"/>
                </a:cubicBezTo>
                <a:cubicBezTo>
                  <a:pt x="115" y="108"/>
                  <a:pt x="113" y="111"/>
                  <a:pt x="115" y="115"/>
                </a:cubicBezTo>
                <a:close/>
                <a:moveTo>
                  <a:pt x="114" y="84"/>
                </a:moveTo>
                <a:cubicBezTo>
                  <a:pt x="110" y="84"/>
                  <a:pt x="106" y="84"/>
                  <a:pt x="102" y="82"/>
                </a:cubicBezTo>
                <a:cubicBezTo>
                  <a:pt x="101" y="78"/>
                  <a:pt x="102" y="74"/>
                  <a:pt x="102" y="69"/>
                </a:cubicBezTo>
                <a:cubicBezTo>
                  <a:pt x="106" y="69"/>
                  <a:pt x="109" y="70"/>
                  <a:pt x="113" y="71"/>
                </a:cubicBezTo>
                <a:cubicBezTo>
                  <a:pt x="116" y="75"/>
                  <a:pt x="113" y="79"/>
                  <a:pt x="114" y="84"/>
                </a:cubicBezTo>
                <a:close/>
                <a:moveTo>
                  <a:pt x="103" y="166"/>
                </a:moveTo>
                <a:cubicBezTo>
                  <a:pt x="101" y="167"/>
                  <a:pt x="98" y="166"/>
                  <a:pt x="95" y="165"/>
                </a:cubicBezTo>
                <a:cubicBezTo>
                  <a:pt x="93" y="160"/>
                  <a:pt x="95" y="155"/>
                  <a:pt x="94" y="149"/>
                </a:cubicBezTo>
                <a:cubicBezTo>
                  <a:pt x="95" y="148"/>
                  <a:pt x="98" y="151"/>
                  <a:pt x="100" y="149"/>
                </a:cubicBezTo>
                <a:cubicBezTo>
                  <a:pt x="102" y="155"/>
                  <a:pt x="101" y="160"/>
                  <a:pt x="103" y="166"/>
                </a:cubicBezTo>
                <a:close/>
                <a:moveTo>
                  <a:pt x="88" y="184"/>
                </a:moveTo>
                <a:cubicBezTo>
                  <a:pt x="98" y="184"/>
                  <a:pt x="93" y="194"/>
                  <a:pt x="96" y="199"/>
                </a:cubicBezTo>
                <a:cubicBezTo>
                  <a:pt x="94" y="200"/>
                  <a:pt x="92" y="199"/>
                  <a:pt x="89" y="198"/>
                </a:cubicBezTo>
                <a:cubicBezTo>
                  <a:pt x="89" y="193"/>
                  <a:pt x="88" y="188"/>
                  <a:pt x="88" y="184"/>
                </a:cubicBezTo>
                <a:close/>
                <a:moveTo>
                  <a:pt x="81" y="228"/>
                </a:moveTo>
                <a:cubicBezTo>
                  <a:pt x="93" y="226"/>
                  <a:pt x="90" y="238"/>
                  <a:pt x="91" y="243"/>
                </a:cubicBezTo>
                <a:cubicBezTo>
                  <a:pt x="88" y="244"/>
                  <a:pt x="85" y="242"/>
                  <a:pt x="83" y="243"/>
                </a:cubicBezTo>
                <a:cubicBezTo>
                  <a:pt x="82" y="238"/>
                  <a:pt x="80" y="232"/>
                  <a:pt x="81" y="228"/>
                </a:cubicBezTo>
                <a:close/>
                <a:moveTo>
                  <a:pt x="90" y="204"/>
                </a:moveTo>
                <a:cubicBezTo>
                  <a:pt x="92" y="203"/>
                  <a:pt x="94" y="204"/>
                  <a:pt x="96" y="204"/>
                </a:cubicBezTo>
                <a:cubicBezTo>
                  <a:pt x="98" y="211"/>
                  <a:pt x="101" y="219"/>
                  <a:pt x="100" y="226"/>
                </a:cubicBezTo>
                <a:cubicBezTo>
                  <a:pt x="98" y="225"/>
                  <a:pt x="96" y="225"/>
                  <a:pt x="94" y="225"/>
                </a:cubicBezTo>
                <a:cubicBezTo>
                  <a:pt x="91" y="218"/>
                  <a:pt x="92" y="211"/>
                  <a:pt x="90" y="204"/>
                </a:cubicBezTo>
                <a:close/>
                <a:moveTo>
                  <a:pt x="94" y="228"/>
                </a:moveTo>
                <a:cubicBezTo>
                  <a:pt x="106" y="229"/>
                  <a:pt x="100" y="239"/>
                  <a:pt x="103" y="244"/>
                </a:cubicBezTo>
                <a:cubicBezTo>
                  <a:pt x="101" y="244"/>
                  <a:pt x="99" y="243"/>
                  <a:pt x="97" y="244"/>
                </a:cubicBezTo>
                <a:cubicBezTo>
                  <a:pt x="96" y="238"/>
                  <a:pt x="94" y="233"/>
                  <a:pt x="94" y="228"/>
                </a:cubicBezTo>
                <a:close/>
                <a:moveTo>
                  <a:pt x="97" y="180"/>
                </a:moveTo>
                <a:cubicBezTo>
                  <a:pt x="96" y="177"/>
                  <a:pt x="97" y="173"/>
                  <a:pt x="95" y="170"/>
                </a:cubicBezTo>
                <a:cubicBezTo>
                  <a:pt x="105" y="168"/>
                  <a:pt x="103" y="177"/>
                  <a:pt x="104" y="181"/>
                </a:cubicBezTo>
                <a:cubicBezTo>
                  <a:pt x="102" y="182"/>
                  <a:pt x="99" y="181"/>
                  <a:pt x="97" y="180"/>
                </a:cubicBezTo>
                <a:close/>
                <a:moveTo>
                  <a:pt x="104" y="118"/>
                </a:moveTo>
                <a:cubicBezTo>
                  <a:pt x="107" y="119"/>
                  <a:pt x="113" y="118"/>
                  <a:pt x="114" y="121"/>
                </a:cubicBezTo>
                <a:cubicBezTo>
                  <a:pt x="115" y="125"/>
                  <a:pt x="115" y="129"/>
                  <a:pt x="115" y="134"/>
                </a:cubicBezTo>
                <a:cubicBezTo>
                  <a:pt x="112" y="134"/>
                  <a:pt x="108" y="133"/>
                  <a:pt x="105" y="133"/>
                </a:cubicBezTo>
                <a:cubicBezTo>
                  <a:pt x="104" y="128"/>
                  <a:pt x="103" y="123"/>
                  <a:pt x="104" y="118"/>
                </a:cubicBezTo>
                <a:close/>
                <a:moveTo>
                  <a:pt x="114" y="67"/>
                </a:moveTo>
                <a:cubicBezTo>
                  <a:pt x="110" y="66"/>
                  <a:pt x="106" y="66"/>
                  <a:pt x="102" y="65"/>
                </a:cubicBezTo>
                <a:cubicBezTo>
                  <a:pt x="101" y="62"/>
                  <a:pt x="100" y="58"/>
                  <a:pt x="101" y="55"/>
                </a:cubicBezTo>
                <a:cubicBezTo>
                  <a:pt x="111" y="54"/>
                  <a:pt x="119" y="60"/>
                  <a:pt x="114" y="67"/>
                </a:cubicBezTo>
                <a:close/>
                <a:moveTo>
                  <a:pt x="101" y="145"/>
                </a:moveTo>
                <a:cubicBezTo>
                  <a:pt x="99" y="147"/>
                  <a:pt x="96" y="145"/>
                  <a:pt x="94" y="145"/>
                </a:cubicBezTo>
                <a:cubicBezTo>
                  <a:pt x="92" y="142"/>
                  <a:pt x="93" y="139"/>
                  <a:pt x="92" y="135"/>
                </a:cubicBezTo>
                <a:cubicBezTo>
                  <a:pt x="101" y="133"/>
                  <a:pt x="100" y="141"/>
                  <a:pt x="101" y="145"/>
                </a:cubicBezTo>
                <a:close/>
                <a:moveTo>
                  <a:pt x="99" y="132"/>
                </a:moveTo>
                <a:cubicBezTo>
                  <a:pt x="97" y="132"/>
                  <a:pt x="95" y="131"/>
                  <a:pt x="93" y="131"/>
                </a:cubicBezTo>
                <a:cubicBezTo>
                  <a:pt x="93" y="126"/>
                  <a:pt x="91" y="121"/>
                  <a:pt x="93" y="116"/>
                </a:cubicBezTo>
                <a:cubicBezTo>
                  <a:pt x="104" y="117"/>
                  <a:pt x="98" y="126"/>
                  <a:pt x="99" y="132"/>
                </a:cubicBezTo>
                <a:close/>
                <a:moveTo>
                  <a:pt x="98" y="113"/>
                </a:moveTo>
                <a:cubicBezTo>
                  <a:pt x="97" y="114"/>
                  <a:pt x="94" y="111"/>
                  <a:pt x="92" y="112"/>
                </a:cubicBezTo>
                <a:cubicBezTo>
                  <a:pt x="90" y="108"/>
                  <a:pt x="91" y="104"/>
                  <a:pt x="91" y="100"/>
                </a:cubicBezTo>
                <a:cubicBezTo>
                  <a:pt x="101" y="98"/>
                  <a:pt x="99" y="108"/>
                  <a:pt x="98" y="113"/>
                </a:cubicBezTo>
                <a:close/>
                <a:moveTo>
                  <a:pt x="93" y="179"/>
                </a:moveTo>
                <a:cubicBezTo>
                  <a:pt x="91" y="180"/>
                  <a:pt x="89" y="179"/>
                  <a:pt x="88" y="179"/>
                </a:cubicBezTo>
                <a:cubicBezTo>
                  <a:pt x="86" y="175"/>
                  <a:pt x="86" y="172"/>
                  <a:pt x="85" y="168"/>
                </a:cubicBezTo>
                <a:cubicBezTo>
                  <a:pt x="94" y="167"/>
                  <a:pt x="91" y="175"/>
                  <a:pt x="93" y="179"/>
                </a:cubicBezTo>
                <a:close/>
                <a:moveTo>
                  <a:pt x="85" y="164"/>
                </a:moveTo>
                <a:cubicBezTo>
                  <a:pt x="84" y="159"/>
                  <a:pt x="84" y="154"/>
                  <a:pt x="84" y="148"/>
                </a:cubicBezTo>
                <a:cubicBezTo>
                  <a:pt x="85" y="147"/>
                  <a:pt x="87" y="149"/>
                  <a:pt x="88" y="148"/>
                </a:cubicBezTo>
                <a:cubicBezTo>
                  <a:pt x="90" y="153"/>
                  <a:pt x="89" y="158"/>
                  <a:pt x="90" y="164"/>
                </a:cubicBezTo>
                <a:cubicBezTo>
                  <a:pt x="89" y="165"/>
                  <a:pt x="87" y="163"/>
                  <a:pt x="85" y="164"/>
                </a:cubicBezTo>
                <a:close/>
                <a:moveTo>
                  <a:pt x="88" y="144"/>
                </a:moveTo>
                <a:cubicBezTo>
                  <a:pt x="86" y="144"/>
                  <a:pt x="85" y="145"/>
                  <a:pt x="83" y="143"/>
                </a:cubicBezTo>
                <a:cubicBezTo>
                  <a:pt x="83" y="140"/>
                  <a:pt x="82" y="137"/>
                  <a:pt x="82" y="134"/>
                </a:cubicBezTo>
                <a:cubicBezTo>
                  <a:pt x="90" y="132"/>
                  <a:pt x="89" y="141"/>
                  <a:pt x="88" y="144"/>
                </a:cubicBezTo>
                <a:close/>
                <a:moveTo>
                  <a:pt x="82" y="178"/>
                </a:moveTo>
                <a:cubicBezTo>
                  <a:pt x="79" y="179"/>
                  <a:pt x="77" y="178"/>
                  <a:pt x="74" y="177"/>
                </a:cubicBezTo>
                <a:cubicBezTo>
                  <a:pt x="74" y="173"/>
                  <a:pt x="73" y="170"/>
                  <a:pt x="74" y="166"/>
                </a:cubicBezTo>
                <a:cubicBezTo>
                  <a:pt x="83" y="166"/>
                  <a:pt x="81" y="174"/>
                  <a:pt x="82" y="178"/>
                </a:cubicBezTo>
                <a:close/>
                <a:moveTo>
                  <a:pt x="79" y="163"/>
                </a:moveTo>
                <a:cubicBezTo>
                  <a:pt x="77" y="162"/>
                  <a:pt x="75" y="163"/>
                  <a:pt x="73" y="161"/>
                </a:cubicBezTo>
                <a:cubicBezTo>
                  <a:pt x="75" y="156"/>
                  <a:pt x="72" y="151"/>
                  <a:pt x="74" y="146"/>
                </a:cubicBezTo>
                <a:cubicBezTo>
                  <a:pt x="76" y="146"/>
                  <a:pt x="77" y="147"/>
                  <a:pt x="79" y="147"/>
                </a:cubicBezTo>
                <a:cubicBezTo>
                  <a:pt x="79" y="152"/>
                  <a:pt x="80" y="158"/>
                  <a:pt x="79" y="163"/>
                </a:cubicBezTo>
                <a:close/>
                <a:moveTo>
                  <a:pt x="78" y="143"/>
                </a:moveTo>
                <a:cubicBezTo>
                  <a:pt x="77" y="143"/>
                  <a:pt x="75" y="142"/>
                  <a:pt x="74" y="142"/>
                </a:cubicBezTo>
                <a:cubicBezTo>
                  <a:pt x="72" y="139"/>
                  <a:pt x="73" y="136"/>
                  <a:pt x="72" y="133"/>
                </a:cubicBezTo>
                <a:cubicBezTo>
                  <a:pt x="80" y="132"/>
                  <a:pt x="78" y="140"/>
                  <a:pt x="78" y="143"/>
                </a:cubicBezTo>
                <a:close/>
                <a:moveTo>
                  <a:pt x="77" y="129"/>
                </a:moveTo>
                <a:cubicBezTo>
                  <a:pt x="76" y="130"/>
                  <a:pt x="74" y="128"/>
                  <a:pt x="73" y="129"/>
                </a:cubicBezTo>
                <a:cubicBezTo>
                  <a:pt x="71" y="124"/>
                  <a:pt x="72" y="118"/>
                  <a:pt x="72" y="113"/>
                </a:cubicBezTo>
                <a:cubicBezTo>
                  <a:pt x="72" y="112"/>
                  <a:pt x="74" y="114"/>
                  <a:pt x="74" y="113"/>
                </a:cubicBezTo>
                <a:cubicBezTo>
                  <a:pt x="76" y="118"/>
                  <a:pt x="77" y="124"/>
                  <a:pt x="77" y="129"/>
                </a:cubicBezTo>
                <a:close/>
                <a:moveTo>
                  <a:pt x="74" y="109"/>
                </a:moveTo>
                <a:cubicBezTo>
                  <a:pt x="74" y="109"/>
                  <a:pt x="73" y="109"/>
                  <a:pt x="72" y="109"/>
                </a:cubicBezTo>
                <a:cubicBezTo>
                  <a:pt x="70" y="104"/>
                  <a:pt x="70" y="100"/>
                  <a:pt x="71" y="95"/>
                </a:cubicBezTo>
                <a:cubicBezTo>
                  <a:pt x="72" y="96"/>
                  <a:pt x="73" y="96"/>
                  <a:pt x="73" y="96"/>
                </a:cubicBezTo>
                <a:cubicBezTo>
                  <a:pt x="75" y="100"/>
                  <a:pt x="76" y="105"/>
                  <a:pt x="74" y="109"/>
                </a:cubicBezTo>
                <a:close/>
                <a:moveTo>
                  <a:pt x="69" y="161"/>
                </a:moveTo>
                <a:cubicBezTo>
                  <a:pt x="67" y="161"/>
                  <a:pt x="64" y="161"/>
                  <a:pt x="61" y="160"/>
                </a:cubicBezTo>
                <a:cubicBezTo>
                  <a:pt x="61" y="155"/>
                  <a:pt x="61" y="150"/>
                  <a:pt x="60" y="145"/>
                </a:cubicBezTo>
                <a:cubicBezTo>
                  <a:pt x="62" y="144"/>
                  <a:pt x="66" y="146"/>
                  <a:pt x="68" y="145"/>
                </a:cubicBezTo>
                <a:cubicBezTo>
                  <a:pt x="68" y="151"/>
                  <a:pt x="70" y="156"/>
                  <a:pt x="69" y="161"/>
                </a:cubicBezTo>
                <a:close/>
                <a:moveTo>
                  <a:pt x="60" y="141"/>
                </a:moveTo>
                <a:cubicBezTo>
                  <a:pt x="58" y="137"/>
                  <a:pt x="59" y="134"/>
                  <a:pt x="58" y="130"/>
                </a:cubicBezTo>
                <a:cubicBezTo>
                  <a:pt x="61" y="129"/>
                  <a:pt x="64" y="131"/>
                  <a:pt x="67" y="132"/>
                </a:cubicBezTo>
                <a:cubicBezTo>
                  <a:pt x="69" y="135"/>
                  <a:pt x="67" y="138"/>
                  <a:pt x="69" y="141"/>
                </a:cubicBezTo>
                <a:cubicBezTo>
                  <a:pt x="66" y="142"/>
                  <a:pt x="63" y="141"/>
                  <a:pt x="60" y="141"/>
                </a:cubicBezTo>
                <a:close/>
                <a:moveTo>
                  <a:pt x="67" y="128"/>
                </a:moveTo>
                <a:cubicBezTo>
                  <a:pt x="64" y="127"/>
                  <a:pt x="61" y="127"/>
                  <a:pt x="59" y="126"/>
                </a:cubicBezTo>
                <a:cubicBezTo>
                  <a:pt x="57" y="121"/>
                  <a:pt x="58" y="116"/>
                  <a:pt x="58" y="111"/>
                </a:cubicBezTo>
                <a:cubicBezTo>
                  <a:pt x="71" y="109"/>
                  <a:pt x="67" y="123"/>
                  <a:pt x="67" y="128"/>
                </a:cubicBezTo>
                <a:close/>
                <a:moveTo>
                  <a:pt x="65" y="108"/>
                </a:moveTo>
                <a:cubicBezTo>
                  <a:pt x="63" y="106"/>
                  <a:pt x="60" y="107"/>
                  <a:pt x="57" y="106"/>
                </a:cubicBezTo>
                <a:cubicBezTo>
                  <a:pt x="57" y="101"/>
                  <a:pt x="57" y="97"/>
                  <a:pt x="57" y="93"/>
                </a:cubicBezTo>
                <a:cubicBezTo>
                  <a:pt x="69" y="91"/>
                  <a:pt x="66" y="103"/>
                  <a:pt x="65" y="108"/>
                </a:cubicBezTo>
                <a:close/>
                <a:moveTo>
                  <a:pt x="57" y="88"/>
                </a:moveTo>
                <a:cubicBezTo>
                  <a:pt x="57" y="85"/>
                  <a:pt x="56" y="82"/>
                  <a:pt x="56" y="79"/>
                </a:cubicBezTo>
                <a:cubicBezTo>
                  <a:pt x="58" y="78"/>
                  <a:pt x="61" y="81"/>
                  <a:pt x="63" y="80"/>
                </a:cubicBezTo>
                <a:cubicBezTo>
                  <a:pt x="66" y="85"/>
                  <a:pt x="67" y="92"/>
                  <a:pt x="57" y="88"/>
                </a:cubicBezTo>
                <a:close/>
                <a:moveTo>
                  <a:pt x="59" y="243"/>
                </a:moveTo>
                <a:cubicBezTo>
                  <a:pt x="61" y="249"/>
                  <a:pt x="60" y="254"/>
                  <a:pt x="61" y="260"/>
                </a:cubicBezTo>
                <a:cubicBezTo>
                  <a:pt x="59" y="261"/>
                  <a:pt x="56" y="260"/>
                  <a:pt x="53" y="260"/>
                </a:cubicBezTo>
                <a:cubicBezTo>
                  <a:pt x="52" y="254"/>
                  <a:pt x="50" y="249"/>
                  <a:pt x="51" y="243"/>
                </a:cubicBezTo>
                <a:cubicBezTo>
                  <a:pt x="53" y="242"/>
                  <a:pt x="56" y="243"/>
                  <a:pt x="59" y="243"/>
                </a:cubicBezTo>
                <a:close/>
                <a:moveTo>
                  <a:pt x="53" y="263"/>
                </a:moveTo>
                <a:cubicBezTo>
                  <a:pt x="55" y="262"/>
                  <a:pt x="59" y="264"/>
                  <a:pt x="61" y="263"/>
                </a:cubicBezTo>
                <a:cubicBezTo>
                  <a:pt x="62" y="268"/>
                  <a:pt x="65" y="273"/>
                  <a:pt x="63" y="278"/>
                </a:cubicBezTo>
                <a:cubicBezTo>
                  <a:pt x="60" y="277"/>
                  <a:pt x="57" y="277"/>
                  <a:pt x="54" y="277"/>
                </a:cubicBezTo>
                <a:cubicBezTo>
                  <a:pt x="54" y="272"/>
                  <a:pt x="53" y="268"/>
                  <a:pt x="53" y="263"/>
                </a:cubicBezTo>
                <a:close/>
                <a:moveTo>
                  <a:pt x="64" y="286"/>
                </a:moveTo>
                <a:cubicBezTo>
                  <a:pt x="62" y="285"/>
                  <a:pt x="59" y="285"/>
                  <a:pt x="56" y="285"/>
                </a:cubicBezTo>
                <a:cubicBezTo>
                  <a:pt x="54" y="284"/>
                  <a:pt x="55" y="282"/>
                  <a:pt x="55" y="281"/>
                </a:cubicBezTo>
                <a:cubicBezTo>
                  <a:pt x="58" y="280"/>
                  <a:pt x="61" y="281"/>
                  <a:pt x="65" y="282"/>
                </a:cubicBezTo>
                <a:cubicBezTo>
                  <a:pt x="65" y="283"/>
                  <a:pt x="64" y="284"/>
                  <a:pt x="64" y="286"/>
                </a:cubicBezTo>
                <a:close/>
                <a:moveTo>
                  <a:pt x="67" y="250"/>
                </a:moveTo>
                <a:cubicBezTo>
                  <a:pt x="66" y="248"/>
                  <a:pt x="65" y="246"/>
                  <a:pt x="66" y="244"/>
                </a:cubicBezTo>
                <a:cubicBezTo>
                  <a:pt x="68" y="250"/>
                  <a:pt x="68" y="255"/>
                  <a:pt x="69" y="260"/>
                </a:cubicBezTo>
                <a:cubicBezTo>
                  <a:pt x="65" y="259"/>
                  <a:pt x="67" y="253"/>
                  <a:pt x="67" y="250"/>
                </a:cubicBezTo>
                <a:close/>
                <a:moveTo>
                  <a:pt x="69" y="264"/>
                </a:moveTo>
                <a:cubicBezTo>
                  <a:pt x="70" y="268"/>
                  <a:pt x="71" y="275"/>
                  <a:pt x="70" y="278"/>
                </a:cubicBezTo>
                <a:cubicBezTo>
                  <a:pt x="68" y="275"/>
                  <a:pt x="66" y="267"/>
                  <a:pt x="69" y="264"/>
                </a:cubicBezTo>
                <a:close/>
                <a:moveTo>
                  <a:pt x="72" y="286"/>
                </a:moveTo>
                <a:cubicBezTo>
                  <a:pt x="68" y="285"/>
                  <a:pt x="70" y="282"/>
                  <a:pt x="70" y="281"/>
                </a:cubicBezTo>
                <a:cubicBezTo>
                  <a:pt x="73" y="283"/>
                  <a:pt x="70" y="284"/>
                  <a:pt x="72" y="286"/>
                </a:cubicBezTo>
                <a:close/>
                <a:moveTo>
                  <a:pt x="72" y="244"/>
                </a:moveTo>
                <a:cubicBezTo>
                  <a:pt x="74" y="245"/>
                  <a:pt x="76" y="245"/>
                  <a:pt x="78" y="245"/>
                </a:cubicBezTo>
                <a:cubicBezTo>
                  <a:pt x="80" y="250"/>
                  <a:pt x="78" y="256"/>
                  <a:pt x="81" y="262"/>
                </a:cubicBezTo>
                <a:cubicBezTo>
                  <a:pt x="79" y="261"/>
                  <a:pt x="78" y="261"/>
                  <a:pt x="75" y="261"/>
                </a:cubicBezTo>
                <a:cubicBezTo>
                  <a:pt x="72" y="256"/>
                  <a:pt x="72" y="250"/>
                  <a:pt x="72" y="244"/>
                </a:cubicBezTo>
                <a:close/>
                <a:moveTo>
                  <a:pt x="74" y="264"/>
                </a:moveTo>
                <a:cubicBezTo>
                  <a:pt x="76" y="264"/>
                  <a:pt x="78" y="265"/>
                  <a:pt x="80" y="265"/>
                </a:cubicBezTo>
                <a:cubicBezTo>
                  <a:pt x="83" y="271"/>
                  <a:pt x="87" y="280"/>
                  <a:pt x="75" y="278"/>
                </a:cubicBezTo>
                <a:cubicBezTo>
                  <a:pt x="76" y="275"/>
                  <a:pt x="74" y="269"/>
                  <a:pt x="74" y="264"/>
                </a:cubicBezTo>
                <a:close/>
                <a:moveTo>
                  <a:pt x="84" y="287"/>
                </a:moveTo>
                <a:cubicBezTo>
                  <a:pt x="82" y="288"/>
                  <a:pt x="80" y="286"/>
                  <a:pt x="77" y="287"/>
                </a:cubicBezTo>
                <a:cubicBezTo>
                  <a:pt x="77" y="285"/>
                  <a:pt x="75" y="282"/>
                  <a:pt x="76" y="281"/>
                </a:cubicBezTo>
                <a:cubicBezTo>
                  <a:pt x="76" y="280"/>
                  <a:pt x="84" y="280"/>
                  <a:pt x="85" y="283"/>
                </a:cubicBezTo>
                <a:lnTo>
                  <a:pt x="84" y="287"/>
                </a:lnTo>
                <a:close/>
                <a:moveTo>
                  <a:pt x="84" y="245"/>
                </a:moveTo>
                <a:cubicBezTo>
                  <a:pt x="86" y="246"/>
                  <a:pt x="89" y="246"/>
                  <a:pt x="91" y="246"/>
                </a:cubicBezTo>
                <a:cubicBezTo>
                  <a:pt x="93" y="252"/>
                  <a:pt x="93" y="257"/>
                  <a:pt x="94" y="263"/>
                </a:cubicBezTo>
                <a:cubicBezTo>
                  <a:pt x="92" y="263"/>
                  <a:pt x="89" y="261"/>
                  <a:pt x="86" y="262"/>
                </a:cubicBezTo>
                <a:cubicBezTo>
                  <a:pt x="85" y="256"/>
                  <a:pt x="84" y="251"/>
                  <a:pt x="84" y="245"/>
                </a:cubicBezTo>
                <a:close/>
                <a:moveTo>
                  <a:pt x="87" y="265"/>
                </a:moveTo>
                <a:cubicBezTo>
                  <a:pt x="89" y="266"/>
                  <a:pt x="92" y="266"/>
                  <a:pt x="94" y="266"/>
                </a:cubicBezTo>
                <a:cubicBezTo>
                  <a:pt x="95" y="270"/>
                  <a:pt x="95" y="274"/>
                  <a:pt x="95" y="278"/>
                </a:cubicBezTo>
                <a:cubicBezTo>
                  <a:pt x="93" y="279"/>
                  <a:pt x="91" y="278"/>
                  <a:pt x="88" y="278"/>
                </a:cubicBezTo>
                <a:cubicBezTo>
                  <a:pt x="88" y="274"/>
                  <a:pt x="86" y="269"/>
                  <a:pt x="87" y="265"/>
                </a:cubicBezTo>
                <a:close/>
                <a:moveTo>
                  <a:pt x="90" y="287"/>
                </a:moveTo>
                <a:cubicBezTo>
                  <a:pt x="90" y="285"/>
                  <a:pt x="89" y="283"/>
                  <a:pt x="89" y="282"/>
                </a:cubicBezTo>
                <a:cubicBezTo>
                  <a:pt x="91" y="281"/>
                  <a:pt x="93" y="281"/>
                  <a:pt x="95" y="281"/>
                </a:cubicBezTo>
                <a:cubicBezTo>
                  <a:pt x="97" y="283"/>
                  <a:pt x="96" y="286"/>
                  <a:pt x="96" y="288"/>
                </a:cubicBezTo>
                <a:cubicBezTo>
                  <a:pt x="94" y="288"/>
                  <a:pt x="93" y="289"/>
                  <a:pt x="90" y="287"/>
                </a:cubicBezTo>
                <a:close/>
                <a:moveTo>
                  <a:pt x="96" y="247"/>
                </a:moveTo>
                <a:cubicBezTo>
                  <a:pt x="98" y="246"/>
                  <a:pt x="101" y="249"/>
                  <a:pt x="104" y="248"/>
                </a:cubicBezTo>
                <a:cubicBezTo>
                  <a:pt x="105" y="253"/>
                  <a:pt x="106" y="258"/>
                  <a:pt x="105" y="263"/>
                </a:cubicBezTo>
                <a:cubicBezTo>
                  <a:pt x="103" y="263"/>
                  <a:pt x="101" y="263"/>
                  <a:pt x="98" y="263"/>
                </a:cubicBezTo>
                <a:cubicBezTo>
                  <a:pt x="101" y="263"/>
                  <a:pt x="94" y="249"/>
                  <a:pt x="96" y="247"/>
                </a:cubicBezTo>
                <a:close/>
                <a:moveTo>
                  <a:pt x="100" y="266"/>
                </a:moveTo>
                <a:cubicBezTo>
                  <a:pt x="102" y="266"/>
                  <a:pt x="104" y="266"/>
                  <a:pt x="106" y="267"/>
                </a:cubicBezTo>
                <a:cubicBezTo>
                  <a:pt x="107" y="270"/>
                  <a:pt x="107" y="274"/>
                  <a:pt x="108" y="278"/>
                </a:cubicBezTo>
                <a:cubicBezTo>
                  <a:pt x="105" y="279"/>
                  <a:pt x="103" y="278"/>
                  <a:pt x="101" y="278"/>
                </a:cubicBezTo>
                <a:cubicBezTo>
                  <a:pt x="100" y="274"/>
                  <a:pt x="100" y="270"/>
                  <a:pt x="100" y="266"/>
                </a:cubicBezTo>
                <a:close/>
                <a:moveTo>
                  <a:pt x="102" y="287"/>
                </a:moveTo>
                <a:cubicBezTo>
                  <a:pt x="100" y="285"/>
                  <a:pt x="101" y="283"/>
                  <a:pt x="101" y="281"/>
                </a:cubicBezTo>
                <a:cubicBezTo>
                  <a:pt x="103" y="281"/>
                  <a:pt x="106" y="282"/>
                  <a:pt x="108" y="281"/>
                </a:cubicBezTo>
                <a:cubicBezTo>
                  <a:pt x="110" y="284"/>
                  <a:pt x="108" y="286"/>
                  <a:pt x="109" y="288"/>
                </a:cubicBezTo>
                <a:cubicBezTo>
                  <a:pt x="107" y="289"/>
                  <a:pt x="104" y="288"/>
                  <a:pt x="102" y="287"/>
                </a:cubicBezTo>
                <a:close/>
                <a:moveTo>
                  <a:pt x="109" y="249"/>
                </a:moveTo>
                <a:cubicBezTo>
                  <a:pt x="110" y="248"/>
                  <a:pt x="111" y="248"/>
                  <a:pt x="111" y="248"/>
                </a:cubicBezTo>
                <a:cubicBezTo>
                  <a:pt x="111" y="253"/>
                  <a:pt x="116" y="260"/>
                  <a:pt x="112" y="264"/>
                </a:cubicBezTo>
                <a:cubicBezTo>
                  <a:pt x="109" y="260"/>
                  <a:pt x="112" y="254"/>
                  <a:pt x="109" y="249"/>
                </a:cubicBezTo>
                <a:close/>
                <a:moveTo>
                  <a:pt x="112" y="266"/>
                </a:moveTo>
                <a:cubicBezTo>
                  <a:pt x="113" y="267"/>
                  <a:pt x="114" y="267"/>
                  <a:pt x="115" y="267"/>
                </a:cubicBezTo>
                <a:cubicBezTo>
                  <a:pt x="115" y="271"/>
                  <a:pt x="118" y="275"/>
                  <a:pt x="116" y="278"/>
                </a:cubicBezTo>
                <a:cubicBezTo>
                  <a:pt x="115" y="278"/>
                  <a:pt x="115" y="278"/>
                  <a:pt x="114" y="278"/>
                </a:cubicBezTo>
                <a:cubicBezTo>
                  <a:pt x="112" y="274"/>
                  <a:pt x="111" y="270"/>
                  <a:pt x="112" y="266"/>
                </a:cubicBezTo>
                <a:close/>
                <a:moveTo>
                  <a:pt x="118" y="289"/>
                </a:moveTo>
                <a:cubicBezTo>
                  <a:pt x="117" y="288"/>
                  <a:pt x="116" y="288"/>
                  <a:pt x="115" y="288"/>
                </a:cubicBezTo>
                <a:cubicBezTo>
                  <a:pt x="115" y="286"/>
                  <a:pt x="112" y="282"/>
                  <a:pt x="116" y="281"/>
                </a:cubicBezTo>
                <a:cubicBezTo>
                  <a:pt x="119" y="284"/>
                  <a:pt x="120" y="286"/>
                  <a:pt x="118" y="289"/>
                </a:cubicBezTo>
                <a:close/>
                <a:moveTo>
                  <a:pt x="116" y="249"/>
                </a:moveTo>
                <a:cubicBezTo>
                  <a:pt x="119" y="248"/>
                  <a:pt x="123" y="251"/>
                  <a:pt x="126" y="249"/>
                </a:cubicBezTo>
                <a:cubicBezTo>
                  <a:pt x="128" y="255"/>
                  <a:pt x="128" y="260"/>
                  <a:pt x="128" y="265"/>
                </a:cubicBezTo>
                <a:cubicBezTo>
                  <a:pt x="125" y="264"/>
                  <a:pt x="122" y="264"/>
                  <a:pt x="120" y="264"/>
                </a:cubicBezTo>
                <a:cubicBezTo>
                  <a:pt x="118" y="259"/>
                  <a:pt x="118" y="254"/>
                  <a:pt x="116" y="249"/>
                </a:cubicBezTo>
                <a:close/>
                <a:moveTo>
                  <a:pt x="121" y="268"/>
                </a:moveTo>
                <a:cubicBezTo>
                  <a:pt x="130" y="265"/>
                  <a:pt x="129" y="273"/>
                  <a:pt x="130" y="278"/>
                </a:cubicBezTo>
                <a:cubicBezTo>
                  <a:pt x="128" y="279"/>
                  <a:pt x="125" y="279"/>
                  <a:pt x="122" y="278"/>
                </a:cubicBezTo>
                <a:cubicBezTo>
                  <a:pt x="122" y="275"/>
                  <a:pt x="121" y="271"/>
                  <a:pt x="121" y="268"/>
                </a:cubicBezTo>
                <a:close/>
                <a:moveTo>
                  <a:pt x="125" y="289"/>
                </a:moveTo>
                <a:cubicBezTo>
                  <a:pt x="123" y="287"/>
                  <a:pt x="124" y="285"/>
                  <a:pt x="123" y="282"/>
                </a:cubicBezTo>
                <a:cubicBezTo>
                  <a:pt x="125" y="280"/>
                  <a:pt x="128" y="283"/>
                  <a:pt x="130" y="282"/>
                </a:cubicBezTo>
                <a:cubicBezTo>
                  <a:pt x="131" y="284"/>
                  <a:pt x="130" y="287"/>
                  <a:pt x="131" y="289"/>
                </a:cubicBezTo>
                <a:cubicBezTo>
                  <a:pt x="130" y="290"/>
                  <a:pt x="127" y="289"/>
                  <a:pt x="125" y="289"/>
                </a:cubicBezTo>
                <a:close/>
                <a:moveTo>
                  <a:pt x="130" y="231"/>
                </a:moveTo>
                <a:cubicBezTo>
                  <a:pt x="134" y="232"/>
                  <a:pt x="137" y="231"/>
                  <a:pt x="141" y="232"/>
                </a:cubicBezTo>
                <a:cubicBezTo>
                  <a:pt x="143" y="237"/>
                  <a:pt x="142" y="242"/>
                  <a:pt x="142" y="247"/>
                </a:cubicBezTo>
                <a:cubicBezTo>
                  <a:pt x="139" y="248"/>
                  <a:pt x="135" y="246"/>
                  <a:pt x="132" y="247"/>
                </a:cubicBezTo>
                <a:cubicBezTo>
                  <a:pt x="130" y="242"/>
                  <a:pt x="129" y="236"/>
                  <a:pt x="130" y="231"/>
                </a:cubicBezTo>
                <a:close/>
                <a:moveTo>
                  <a:pt x="132" y="250"/>
                </a:moveTo>
                <a:cubicBezTo>
                  <a:pt x="135" y="249"/>
                  <a:pt x="138" y="251"/>
                  <a:pt x="142" y="251"/>
                </a:cubicBezTo>
                <a:cubicBezTo>
                  <a:pt x="144" y="256"/>
                  <a:pt x="143" y="261"/>
                  <a:pt x="143" y="265"/>
                </a:cubicBezTo>
                <a:cubicBezTo>
                  <a:pt x="140" y="266"/>
                  <a:pt x="137" y="265"/>
                  <a:pt x="134" y="265"/>
                </a:cubicBezTo>
                <a:cubicBezTo>
                  <a:pt x="132" y="260"/>
                  <a:pt x="133" y="255"/>
                  <a:pt x="132" y="250"/>
                </a:cubicBezTo>
                <a:close/>
                <a:moveTo>
                  <a:pt x="143" y="269"/>
                </a:moveTo>
                <a:cubicBezTo>
                  <a:pt x="142" y="272"/>
                  <a:pt x="144" y="276"/>
                  <a:pt x="142" y="279"/>
                </a:cubicBezTo>
                <a:cubicBezTo>
                  <a:pt x="140" y="280"/>
                  <a:pt x="138" y="277"/>
                  <a:pt x="136" y="279"/>
                </a:cubicBezTo>
                <a:cubicBezTo>
                  <a:pt x="133" y="275"/>
                  <a:pt x="134" y="272"/>
                  <a:pt x="134" y="269"/>
                </a:cubicBezTo>
                <a:cubicBezTo>
                  <a:pt x="136" y="268"/>
                  <a:pt x="140" y="269"/>
                  <a:pt x="143" y="269"/>
                </a:cubicBezTo>
                <a:close/>
                <a:moveTo>
                  <a:pt x="143" y="290"/>
                </a:moveTo>
                <a:cubicBezTo>
                  <a:pt x="141" y="290"/>
                  <a:pt x="139" y="290"/>
                  <a:pt x="137" y="290"/>
                </a:cubicBezTo>
                <a:cubicBezTo>
                  <a:pt x="134" y="287"/>
                  <a:pt x="136" y="285"/>
                  <a:pt x="136" y="282"/>
                </a:cubicBezTo>
                <a:cubicBezTo>
                  <a:pt x="138" y="281"/>
                  <a:pt x="140" y="283"/>
                  <a:pt x="142" y="282"/>
                </a:cubicBezTo>
                <a:cubicBezTo>
                  <a:pt x="144" y="285"/>
                  <a:pt x="143" y="287"/>
                  <a:pt x="143" y="290"/>
                </a:cubicBezTo>
                <a:close/>
                <a:moveTo>
                  <a:pt x="144" y="189"/>
                </a:moveTo>
                <a:cubicBezTo>
                  <a:pt x="145" y="189"/>
                  <a:pt x="146" y="191"/>
                  <a:pt x="147" y="190"/>
                </a:cubicBezTo>
                <a:cubicBezTo>
                  <a:pt x="148" y="190"/>
                  <a:pt x="148" y="190"/>
                  <a:pt x="149" y="191"/>
                </a:cubicBezTo>
                <a:cubicBezTo>
                  <a:pt x="146" y="195"/>
                  <a:pt x="151" y="202"/>
                  <a:pt x="146" y="206"/>
                </a:cubicBezTo>
                <a:cubicBezTo>
                  <a:pt x="143" y="200"/>
                  <a:pt x="144" y="195"/>
                  <a:pt x="144" y="189"/>
                </a:cubicBezTo>
                <a:close/>
                <a:moveTo>
                  <a:pt x="147" y="209"/>
                </a:moveTo>
                <a:cubicBezTo>
                  <a:pt x="147" y="216"/>
                  <a:pt x="149" y="223"/>
                  <a:pt x="148" y="230"/>
                </a:cubicBezTo>
                <a:cubicBezTo>
                  <a:pt x="147" y="226"/>
                  <a:pt x="145" y="221"/>
                  <a:pt x="145" y="217"/>
                </a:cubicBezTo>
                <a:cubicBezTo>
                  <a:pt x="145" y="214"/>
                  <a:pt x="145" y="209"/>
                  <a:pt x="147" y="209"/>
                </a:cubicBezTo>
                <a:close/>
                <a:moveTo>
                  <a:pt x="147" y="252"/>
                </a:moveTo>
                <a:cubicBezTo>
                  <a:pt x="148" y="251"/>
                  <a:pt x="149" y="252"/>
                  <a:pt x="150" y="251"/>
                </a:cubicBezTo>
                <a:cubicBezTo>
                  <a:pt x="151" y="256"/>
                  <a:pt x="154" y="263"/>
                  <a:pt x="150" y="266"/>
                </a:cubicBezTo>
                <a:cubicBezTo>
                  <a:pt x="146" y="261"/>
                  <a:pt x="149" y="257"/>
                  <a:pt x="147" y="252"/>
                </a:cubicBezTo>
                <a:close/>
                <a:moveTo>
                  <a:pt x="148" y="269"/>
                </a:moveTo>
                <a:cubicBezTo>
                  <a:pt x="156" y="268"/>
                  <a:pt x="154" y="275"/>
                  <a:pt x="155" y="278"/>
                </a:cubicBezTo>
                <a:cubicBezTo>
                  <a:pt x="153" y="279"/>
                  <a:pt x="151" y="278"/>
                  <a:pt x="149" y="279"/>
                </a:cubicBezTo>
                <a:cubicBezTo>
                  <a:pt x="147" y="276"/>
                  <a:pt x="149" y="273"/>
                  <a:pt x="148" y="269"/>
                </a:cubicBezTo>
                <a:close/>
                <a:moveTo>
                  <a:pt x="155" y="290"/>
                </a:moveTo>
                <a:cubicBezTo>
                  <a:pt x="153" y="291"/>
                  <a:pt x="151" y="289"/>
                  <a:pt x="150" y="291"/>
                </a:cubicBezTo>
                <a:cubicBezTo>
                  <a:pt x="148" y="288"/>
                  <a:pt x="149" y="285"/>
                  <a:pt x="149" y="282"/>
                </a:cubicBezTo>
                <a:cubicBezTo>
                  <a:pt x="151" y="282"/>
                  <a:pt x="153" y="283"/>
                  <a:pt x="155" y="282"/>
                </a:cubicBezTo>
                <a:cubicBezTo>
                  <a:pt x="156" y="285"/>
                  <a:pt x="157" y="288"/>
                  <a:pt x="155" y="290"/>
                </a:cubicBezTo>
                <a:close/>
                <a:moveTo>
                  <a:pt x="157" y="252"/>
                </a:moveTo>
                <a:cubicBezTo>
                  <a:pt x="161" y="251"/>
                  <a:pt x="164" y="253"/>
                  <a:pt x="167" y="252"/>
                </a:cubicBezTo>
                <a:cubicBezTo>
                  <a:pt x="169" y="257"/>
                  <a:pt x="170" y="262"/>
                  <a:pt x="169" y="267"/>
                </a:cubicBezTo>
                <a:cubicBezTo>
                  <a:pt x="165" y="267"/>
                  <a:pt x="162" y="267"/>
                  <a:pt x="159" y="266"/>
                </a:cubicBezTo>
                <a:cubicBezTo>
                  <a:pt x="157" y="261"/>
                  <a:pt x="157" y="257"/>
                  <a:pt x="157" y="252"/>
                </a:cubicBezTo>
                <a:close/>
                <a:moveTo>
                  <a:pt x="159" y="270"/>
                </a:moveTo>
                <a:cubicBezTo>
                  <a:pt x="162" y="270"/>
                  <a:pt x="165" y="270"/>
                  <a:pt x="169" y="270"/>
                </a:cubicBezTo>
                <a:cubicBezTo>
                  <a:pt x="171" y="273"/>
                  <a:pt x="170" y="276"/>
                  <a:pt x="169" y="279"/>
                </a:cubicBezTo>
                <a:cubicBezTo>
                  <a:pt x="167" y="279"/>
                  <a:pt x="166" y="279"/>
                  <a:pt x="161" y="279"/>
                </a:cubicBezTo>
                <a:cubicBezTo>
                  <a:pt x="158" y="276"/>
                  <a:pt x="160" y="273"/>
                  <a:pt x="159" y="270"/>
                </a:cubicBezTo>
                <a:close/>
                <a:moveTo>
                  <a:pt x="163" y="291"/>
                </a:moveTo>
                <a:cubicBezTo>
                  <a:pt x="162" y="288"/>
                  <a:pt x="161" y="285"/>
                  <a:pt x="162" y="283"/>
                </a:cubicBezTo>
                <a:cubicBezTo>
                  <a:pt x="164" y="281"/>
                  <a:pt x="167" y="284"/>
                  <a:pt x="169" y="282"/>
                </a:cubicBezTo>
                <a:cubicBezTo>
                  <a:pt x="171" y="285"/>
                  <a:pt x="170" y="288"/>
                  <a:pt x="171" y="290"/>
                </a:cubicBezTo>
                <a:cubicBezTo>
                  <a:pt x="168" y="292"/>
                  <a:pt x="164" y="290"/>
                  <a:pt x="163" y="291"/>
                </a:cubicBezTo>
                <a:close/>
                <a:moveTo>
                  <a:pt x="171" y="202"/>
                </a:moveTo>
                <a:cubicBezTo>
                  <a:pt x="170" y="200"/>
                  <a:pt x="171" y="199"/>
                  <a:pt x="170" y="198"/>
                </a:cubicBezTo>
                <a:cubicBezTo>
                  <a:pt x="171" y="198"/>
                  <a:pt x="172" y="201"/>
                  <a:pt x="171" y="202"/>
                </a:cubicBezTo>
                <a:close/>
                <a:moveTo>
                  <a:pt x="173" y="214"/>
                </a:moveTo>
                <a:cubicBezTo>
                  <a:pt x="173" y="220"/>
                  <a:pt x="176" y="228"/>
                  <a:pt x="174" y="232"/>
                </a:cubicBezTo>
                <a:cubicBezTo>
                  <a:pt x="171" y="226"/>
                  <a:pt x="173" y="220"/>
                  <a:pt x="173" y="214"/>
                </a:cubicBezTo>
                <a:close/>
                <a:moveTo>
                  <a:pt x="175" y="235"/>
                </a:moveTo>
                <a:cubicBezTo>
                  <a:pt x="178" y="240"/>
                  <a:pt x="176" y="245"/>
                  <a:pt x="178" y="250"/>
                </a:cubicBezTo>
                <a:cubicBezTo>
                  <a:pt x="177" y="251"/>
                  <a:pt x="176" y="250"/>
                  <a:pt x="175" y="249"/>
                </a:cubicBezTo>
                <a:cubicBezTo>
                  <a:pt x="175" y="245"/>
                  <a:pt x="173" y="238"/>
                  <a:pt x="175" y="235"/>
                </a:cubicBezTo>
                <a:close/>
                <a:moveTo>
                  <a:pt x="175" y="163"/>
                </a:moveTo>
                <a:cubicBezTo>
                  <a:pt x="187" y="161"/>
                  <a:pt x="183" y="172"/>
                  <a:pt x="183" y="177"/>
                </a:cubicBezTo>
                <a:cubicBezTo>
                  <a:pt x="181" y="178"/>
                  <a:pt x="178" y="176"/>
                  <a:pt x="176" y="176"/>
                </a:cubicBezTo>
                <a:cubicBezTo>
                  <a:pt x="174" y="172"/>
                  <a:pt x="176" y="167"/>
                  <a:pt x="175" y="163"/>
                </a:cubicBezTo>
                <a:close/>
                <a:moveTo>
                  <a:pt x="176" y="83"/>
                </a:moveTo>
                <a:cubicBezTo>
                  <a:pt x="179" y="84"/>
                  <a:pt x="182" y="83"/>
                  <a:pt x="185" y="85"/>
                </a:cubicBezTo>
                <a:cubicBezTo>
                  <a:pt x="184" y="89"/>
                  <a:pt x="185" y="92"/>
                  <a:pt x="184" y="96"/>
                </a:cubicBezTo>
                <a:cubicBezTo>
                  <a:pt x="181" y="95"/>
                  <a:pt x="178" y="96"/>
                  <a:pt x="175" y="94"/>
                </a:cubicBezTo>
                <a:cubicBezTo>
                  <a:pt x="176" y="91"/>
                  <a:pt x="176" y="87"/>
                  <a:pt x="176" y="83"/>
                </a:cubicBezTo>
                <a:close/>
                <a:moveTo>
                  <a:pt x="191" y="87"/>
                </a:moveTo>
                <a:cubicBezTo>
                  <a:pt x="193" y="86"/>
                  <a:pt x="196" y="87"/>
                  <a:pt x="199" y="87"/>
                </a:cubicBezTo>
                <a:cubicBezTo>
                  <a:pt x="201" y="91"/>
                  <a:pt x="198" y="94"/>
                  <a:pt x="199" y="98"/>
                </a:cubicBezTo>
                <a:cubicBezTo>
                  <a:pt x="196" y="99"/>
                  <a:pt x="194" y="98"/>
                  <a:pt x="191" y="97"/>
                </a:cubicBezTo>
                <a:cubicBezTo>
                  <a:pt x="189" y="93"/>
                  <a:pt x="191" y="90"/>
                  <a:pt x="191" y="87"/>
                </a:cubicBezTo>
                <a:close/>
                <a:moveTo>
                  <a:pt x="191" y="102"/>
                </a:moveTo>
                <a:cubicBezTo>
                  <a:pt x="193" y="101"/>
                  <a:pt x="196" y="103"/>
                  <a:pt x="198" y="103"/>
                </a:cubicBezTo>
                <a:cubicBezTo>
                  <a:pt x="199" y="107"/>
                  <a:pt x="197" y="111"/>
                  <a:pt x="199" y="115"/>
                </a:cubicBezTo>
                <a:cubicBezTo>
                  <a:pt x="196" y="115"/>
                  <a:pt x="193" y="114"/>
                  <a:pt x="190" y="113"/>
                </a:cubicBezTo>
                <a:cubicBezTo>
                  <a:pt x="189" y="110"/>
                  <a:pt x="190" y="106"/>
                  <a:pt x="191" y="102"/>
                </a:cubicBezTo>
                <a:close/>
                <a:moveTo>
                  <a:pt x="190" y="119"/>
                </a:moveTo>
                <a:cubicBezTo>
                  <a:pt x="201" y="117"/>
                  <a:pt x="198" y="125"/>
                  <a:pt x="199" y="130"/>
                </a:cubicBezTo>
                <a:cubicBezTo>
                  <a:pt x="196" y="131"/>
                  <a:pt x="193" y="129"/>
                  <a:pt x="190" y="129"/>
                </a:cubicBezTo>
                <a:cubicBezTo>
                  <a:pt x="188" y="125"/>
                  <a:pt x="190" y="122"/>
                  <a:pt x="190" y="119"/>
                </a:cubicBezTo>
                <a:close/>
                <a:moveTo>
                  <a:pt x="189" y="133"/>
                </a:moveTo>
                <a:cubicBezTo>
                  <a:pt x="193" y="135"/>
                  <a:pt x="196" y="133"/>
                  <a:pt x="200" y="136"/>
                </a:cubicBezTo>
                <a:cubicBezTo>
                  <a:pt x="198" y="139"/>
                  <a:pt x="201" y="144"/>
                  <a:pt x="198" y="147"/>
                </a:cubicBezTo>
                <a:cubicBezTo>
                  <a:pt x="195" y="146"/>
                  <a:pt x="192" y="146"/>
                  <a:pt x="189" y="146"/>
                </a:cubicBezTo>
                <a:cubicBezTo>
                  <a:pt x="189" y="141"/>
                  <a:pt x="189" y="137"/>
                  <a:pt x="189" y="133"/>
                </a:cubicBezTo>
                <a:close/>
                <a:moveTo>
                  <a:pt x="190" y="149"/>
                </a:moveTo>
                <a:cubicBezTo>
                  <a:pt x="193" y="151"/>
                  <a:pt x="198" y="150"/>
                  <a:pt x="200" y="154"/>
                </a:cubicBezTo>
                <a:cubicBezTo>
                  <a:pt x="198" y="155"/>
                  <a:pt x="200" y="159"/>
                  <a:pt x="198" y="161"/>
                </a:cubicBezTo>
                <a:cubicBezTo>
                  <a:pt x="195" y="159"/>
                  <a:pt x="192" y="161"/>
                  <a:pt x="189" y="159"/>
                </a:cubicBezTo>
                <a:cubicBezTo>
                  <a:pt x="189" y="156"/>
                  <a:pt x="188" y="152"/>
                  <a:pt x="190" y="149"/>
                </a:cubicBezTo>
                <a:close/>
                <a:moveTo>
                  <a:pt x="202" y="193"/>
                </a:moveTo>
                <a:cubicBezTo>
                  <a:pt x="199" y="192"/>
                  <a:pt x="195" y="193"/>
                  <a:pt x="191" y="191"/>
                </a:cubicBezTo>
                <a:cubicBezTo>
                  <a:pt x="191" y="188"/>
                  <a:pt x="189" y="185"/>
                  <a:pt x="191" y="182"/>
                </a:cubicBezTo>
                <a:cubicBezTo>
                  <a:pt x="194" y="184"/>
                  <a:pt x="197" y="183"/>
                  <a:pt x="200" y="184"/>
                </a:cubicBezTo>
                <a:cubicBezTo>
                  <a:pt x="204" y="187"/>
                  <a:pt x="201" y="190"/>
                  <a:pt x="202" y="193"/>
                </a:cubicBezTo>
                <a:close/>
                <a:moveTo>
                  <a:pt x="204" y="213"/>
                </a:moveTo>
                <a:cubicBezTo>
                  <a:pt x="201" y="213"/>
                  <a:pt x="197" y="212"/>
                  <a:pt x="194" y="212"/>
                </a:cubicBezTo>
                <a:cubicBezTo>
                  <a:pt x="191" y="207"/>
                  <a:pt x="193" y="202"/>
                  <a:pt x="191" y="197"/>
                </a:cubicBezTo>
                <a:cubicBezTo>
                  <a:pt x="194" y="196"/>
                  <a:pt x="198" y="197"/>
                  <a:pt x="202" y="197"/>
                </a:cubicBezTo>
                <a:cubicBezTo>
                  <a:pt x="204" y="203"/>
                  <a:pt x="203" y="208"/>
                  <a:pt x="204" y="213"/>
                </a:cubicBezTo>
                <a:close/>
                <a:moveTo>
                  <a:pt x="225" y="63"/>
                </a:moveTo>
                <a:cubicBezTo>
                  <a:pt x="228" y="62"/>
                  <a:pt x="232" y="65"/>
                  <a:pt x="235" y="64"/>
                </a:cubicBezTo>
                <a:cubicBezTo>
                  <a:pt x="238" y="69"/>
                  <a:pt x="236" y="73"/>
                  <a:pt x="235" y="77"/>
                </a:cubicBezTo>
                <a:cubicBezTo>
                  <a:pt x="231" y="75"/>
                  <a:pt x="228" y="75"/>
                  <a:pt x="225" y="75"/>
                </a:cubicBezTo>
                <a:cubicBezTo>
                  <a:pt x="224" y="71"/>
                  <a:pt x="225" y="67"/>
                  <a:pt x="225" y="63"/>
                </a:cubicBezTo>
                <a:close/>
                <a:moveTo>
                  <a:pt x="223" y="155"/>
                </a:moveTo>
                <a:cubicBezTo>
                  <a:pt x="228" y="155"/>
                  <a:pt x="232" y="154"/>
                  <a:pt x="236" y="157"/>
                </a:cubicBezTo>
                <a:cubicBezTo>
                  <a:pt x="235" y="159"/>
                  <a:pt x="238" y="163"/>
                  <a:pt x="237" y="164"/>
                </a:cubicBezTo>
                <a:cubicBezTo>
                  <a:pt x="234" y="166"/>
                  <a:pt x="229" y="162"/>
                  <a:pt x="225" y="162"/>
                </a:cubicBezTo>
                <a:cubicBezTo>
                  <a:pt x="223" y="160"/>
                  <a:pt x="224" y="157"/>
                  <a:pt x="223" y="155"/>
                </a:cubicBezTo>
                <a:close/>
                <a:moveTo>
                  <a:pt x="223" y="139"/>
                </a:moveTo>
                <a:cubicBezTo>
                  <a:pt x="227" y="138"/>
                  <a:pt x="231" y="141"/>
                  <a:pt x="235" y="141"/>
                </a:cubicBezTo>
                <a:cubicBezTo>
                  <a:pt x="235" y="144"/>
                  <a:pt x="236" y="148"/>
                  <a:pt x="235" y="152"/>
                </a:cubicBezTo>
                <a:cubicBezTo>
                  <a:pt x="231" y="151"/>
                  <a:pt x="227" y="151"/>
                  <a:pt x="223" y="150"/>
                </a:cubicBezTo>
                <a:cubicBezTo>
                  <a:pt x="224" y="146"/>
                  <a:pt x="223" y="143"/>
                  <a:pt x="223" y="139"/>
                </a:cubicBezTo>
                <a:close/>
                <a:moveTo>
                  <a:pt x="222" y="108"/>
                </a:moveTo>
                <a:cubicBezTo>
                  <a:pt x="227" y="108"/>
                  <a:pt x="231" y="108"/>
                  <a:pt x="235" y="110"/>
                </a:cubicBezTo>
                <a:cubicBezTo>
                  <a:pt x="236" y="114"/>
                  <a:pt x="235" y="118"/>
                  <a:pt x="235" y="122"/>
                </a:cubicBezTo>
                <a:cubicBezTo>
                  <a:pt x="230" y="120"/>
                  <a:pt x="226" y="121"/>
                  <a:pt x="222" y="119"/>
                </a:cubicBezTo>
                <a:cubicBezTo>
                  <a:pt x="223" y="115"/>
                  <a:pt x="221" y="111"/>
                  <a:pt x="222" y="108"/>
                </a:cubicBezTo>
                <a:close/>
                <a:moveTo>
                  <a:pt x="222" y="124"/>
                </a:moveTo>
                <a:cubicBezTo>
                  <a:pt x="226" y="124"/>
                  <a:pt x="231" y="124"/>
                  <a:pt x="235" y="127"/>
                </a:cubicBezTo>
                <a:cubicBezTo>
                  <a:pt x="234" y="127"/>
                  <a:pt x="237" y="136"/>
                  <a:pt x="236" y="137"/>
                </a:cubicBezTo>
                <a:cubicBezTo>
                  <a:pt x="234" y="138"/>
                  <a:pt x="227" y="134"/>
                  <a:pt x="223" y="135"/>
                </a:cubicBezTo>
                <a:cubicBezTo>
                  <a:pt x="221" y="131"/>
                  <a:pt x="223" y="128"/>
                  <a:pt x="222" y="124"/>
                </a:cubicBezTo>
                <a:close/>
                <a:moveTo>
                  <a:pt x="225" y="167"/>
                </a:moveTo>
                <a:cubicBezTo>
                  <a:pt x="229" y="168"/>
                  <a:pt x="233" y="167"/>
                  <a:pt x="237" y="169"/>
                </a:cubicBezTo>
                <a:cubicBezTo>
                  <a:pt x="236" y="174"/>
                  <a:pt x="238" y="178"/>
                  <a:pt x="236" y="183"/>
                </a:cubicBezTo>
                <a:cubicBezTo>
                  <a:pt x="233" y="183"/>
                  <a:pt x="229" y="182"/>
                  <a:pt x="226" y="182"/>
                </a:cubicBezTo>
                <a:cubicBezTo>
                  <a:pt x="224" y="177"/>
                  <a:pt x="224" y="172"/>
                  <a:pt x="225" y="167"/>
                </a:cubicBezTo>
                <a:close/>
                <a:moveTo>
                  <a:pt x="226" y="187"/>
                </a:moveTo>
                <a:cubicBezTo>
                  <a:pt x="229" y="186"/>
                  <a:pt x="233" y="187"/>
                  <a:pt x="237" y="187"/>
                </a:cubicBezTo>
                <a:cubicBezTo>
                  <a:pt x="237" y="190"/>
                  <a:pt x="238" y="193"/>
                  <a:pt x="237" y="195"/>
                </a:cubicBezTo>
                <a:cubicBezTo>
                  <a:pt x="234" y="197"/>
                  <a:pt x="230" y="195"/>
                  <a:pt x="226" y="195"/>
                </a:cubicBezTo>
                <a:cubicBezTo>
                  <a:pt x="224" y="192"/>
                  <a:pt x="226" y="189"/>
                  <a:pt x="226" y="187"/>
                </a:cubicBezTo>
                <a:close/>
                <a:moveTo>
                  <a:pt x="237" y="60"/>
                </a:moveTo>
                <a:cubicBezTo>
                  <a:pt x="233" y="61"/>
                  <a:pt x="229" y="60"/>
                  <a:pt x="225" y="58"/>
                </a:cubicBezTo>
                <a:cubicBezTo>
                  <a:pt x="226" y="55"/>
                  <a:pt x="225" y="52"/>
                  <a:pt x="227" y="50"/>
                </a:cubicBezTo>
                <a:cubicBezTo>
                  <a:pt x="230" y="49"/>
                  <a:pt x="234" y="51"/>
                  <a:pt x="237" y="51"/>
                </a:cubicBezTo>
                <a:cubicBezTo>
                  <a:pt x="239" y="54"/>
                  <a:pt x="236" y="57"/>
                  <a:pt x="237" y="60"/>
                </a:cubicBezTo>
                <a:close/>
                <a:moveTo>
                  <a:pt x="235" y="80"/>
                </a:moveTo>
                <a:cubicBezTo>
                  <a:pt x="238" y="83"/>
                  <a:pt x="235" y="86"/>
                  <a:pt x="237" y="90"/>
                </a:cubicBezTo>
                <a:cubicBezTo>
                  <a:pt x="232" y="90"/>
                  <a:pt x="228" y="88"/>
                  <a:pt x="223" y="87"/>
                </a:cubicBezTo>
                <a:cubicBezTo>
                  <a:pt x="223" y="84"/>
                  <a:pt x="223" y="82"/>
                  <a:pt x="224" y="79"/>
                </a:cubicBezTo>
                <a:cubicBezTo>
                  <a:pt x="227" y="78"/>
                  <a:pt x="232" y="81"/>
                  <a:pt x="235" y="80"/>
                </a:cubicBezTo>
                <a:close/>
                <a:moveTo>
                  <a:pt x="237" y="95"/>
                </a:moveTo>
                <a:cubicBezTo>
                  <a:pt x="236" y="98"/>
                  <a:pt x="236" y="102"/>
                  <a:pt x="236" y="105"/>
                </a:cubicBezTo>
                <a:cubicBezTo>
                  <a:pt x="232" y="105"/>
                  <a:pt x="227" y="103"/>
                  <a:pt x="222" y="103"/>
                </a:cubicBezTo>
                <a:cubicBezTo>
                  <a:pt x="220" y="99"/>
                  <a:pt x="222" y="95"/>
                  <a:pt x="223" y="91"/>
                </a:cubicBezTo>
                <a:cubicBezTo>
                  <a:pt x="227" y="92"/>
                  <a:pt x="232" y="93"/>
                  <a:pt x="237" y="95"/>
                </a:cubicBezTo>
                <a:close/>
                <a:moveTo>
                  <a:pt x="222" y="235"/>
                </a:moveTo>
                <a:cubicBezTo>
                  <a:pt x="219" y="236"/>
                  <a:pt x="216" y="235"/>
                  <a:pt x="213" y="235"/>
                </a:cubicBezTo>
                <a:cubicBezTo>
                  <a:pt x="211" y="229"/>
                  <a:pt x="211" y="224"/>
                  <a:pt x="210" y="218"/>
                </a:cubicBezTo>
                <a:cubicBezTo>
                  <a:pt x="214" y="218"/>
                  <a:pt x="217" y="218"/>
                  <a:pt x="221" y="218"/>
                </a:cubicBezTo>
                <a:cubicBezTo>
                  <a:pt x="222" y="224"/>
                  <a:pt x="221" y="229"/>
                  <a:pt x="222" y="235"/>
                </a:cubicBezTo>
                <a:close/>
                <a:moveTo>
                  <a:pt x="206" y="166"/>
                </a:moveTo>
                <a:cubicBezTo>
                  <a:pt x="210" y="165"/>
                  <a:pt x="214" y="167"/>
                  <a:pt x="218" y="167"/>
                </a:cubicBezTo>
                <a:cubicBezTo>
                  <a:pt x="218" y="172"/>
                  <a:pt x="219" y="176"/>
                  <a:pt x="219" y="181"/>
                </a:cubicBezTo>
                <a:cubicBezTo>
                  <a:pt x="215" y="181"/>
                  <a:pt x="212" y="180"/>
                  <a:pt x="208" y="181"/>
                </a:cubicBezTo>
                <a:cubicBezTo>
                  <a:pt x="206" y="176"/>
                  <a:pt x="207" y="171"/>
                  <a:pt x="206" y="166"/>
                </a:cubicBezTo>
                <a:close/>
                <a:moveTo>
                  <a:pt x="208" y="253"/>
                </a:moveTo>
                <a:cubicBezTo>
                  <a:pt x="204" y="252"/>
                  <a:pt x="202" y="252"/>
                  <a:pt x="198" y="251"/>
                </a:cubicBezTo>
                <a:cubicBezTo>
                  <a:pt x="199" y="247"/>
                  <a:pt x="197" y="242"/>
                  <a:pt x="197" y="237"/>
                </a:cubicBezTo>
                <a:cubicBezTo>
                  <a:pt x="200" y="236"/>
                  <a:pt x="204" y="239"/>
                  <a:pt x="207" y="238"/>
                </a:cubicBezTo>
                <a:cubicBezTo>
                  <a:pt x="208" y="243"/>
                  <a:pt x="208" y="248"/>
                  <a:pt x="208" y="253"/>
                </a:cubicBezTo>
                <a:close/>
                <a:moveTo>
                  <a:pt x="205" y="137"/>
                </a:moveTo>
                <a:cubicBezTo>
                  <a:pt x="208" y="136"/>
                  <a:pt x="212" y="138"/>
                  <a:pt x="215" y="137"/>
                </a:cubicBezTo>
                <a:cubicBezTo>
                  <a:pt x="218" y="142"/>
                  <a:pt x="217" y="145"/>
                  <a:pt x="216" y="149"/>
                </a:cubicBezTo>
                <a:cubicBezTo>
                  <a:pt x="213" y="149"/>
                  <a:pt x="209" y="149"/>
                  <a:pt x="205" y="148"/>
                </a:cubicBezTo>
                <a:cubicBezTo>
                  <a:pt x="206" y="144"/>
                  <a:pt x="205" y="140"/>
                  <a:pt x="205" y="137"/>
                </a:cubicBezTo>
                <a:close/>
                <a:moveTo>
                  <a:pt x="206" y="132"/>
                </a:moveTo>
                <a:cubicBezTo>
                  <a:pt x="204" y="128"/>
                  <a:pt x="204" y="124"/>
                  <a:pt x="205" y="121"/>
                </a:cubicBezTo>
                <a:cubicBezTo>
                  <a:pt x="208" y="121"/>
                  <a:pt x="212" y="122"/>
                  <a:pt x="216" y="122"/>
                </a:cubicBezTo>
                <a:cubicBezTo>
                  <a:pt x="216" y="126"/>
                  <a:pt x="215" y="129"/>
                  <a:pt x="217" y="133"/>
                </a:cubicBezTo>
                <a:cubicBezTo>
                  <a:pt x="213" y="134"/>
                  <a:pt x="209" y="132"/>
                  <a:pt x="206" y="132"/>
                </a:cubicBezTo>
                <a:close/>
                <a:moveTo>
                  <a:pt x="206" y="153"/>
                </a:moveTo>
                <a:cubicBezTo>
                  <a:pt x="209" y="152"/>
                  <a:pt x="213" y="154"/>
                  <a:pt x="216" y="153"/>
                </a:cubicBezTo>
                <a:cubicBezTo>
                  <a:pt x="218" y="156"/>
                  <a:pt x="218" y="159"/>
                  <a:pt x="218" y="162"/>
                </a:cubicBezTo>
                <a:cubicBezTo>
                  <a:pt x="214" y="163"/>
                  <a:pt x="210" y="162"/>
                  <a:pt x="206" y="162"/>
                </a:cubicBezTo>
                <a:cubicBezTo>
                  <a:pt x="204" y="158"/>
                  <a:pt x="205" y="156"/>
                  <a:pt x="206" y="153"/>
                </a:cubicBezTo>
                <a:close/>
                <a:moveTo>
                  <a:pt x="219" y="185"/>
                </a:moveTo>
                <a:cubicBezTo>
                  <a:pt x="220" y="188"/>
                  <a:pt x="219" y="191"/>
                  <a:pt x="219" y="194"/>
                </a:cubicBezTo>
                <a:cubicBezTo>
                  <a:pt x="216" y="195"/>
                  <a:pt x="212" y="194"/>
                  <a:pt x="208" y="193"/>
                </a:cubicBezTo>
                <a:cubicBezTo>
                  <a:pt x="208" y="190"/>
                  <a:pt x="208" y="188"/>
                  <a:pt x="208" y="185"/>
                </a:cubicBezTo>
                <a:cubicBezTo>
                  <a:pt x="211" y="184"/>
                  <a:pt x="215" y="186"/>
                  <a:pt x="219" y="185"/>
                </a:cubicBezTo>
                <a:close/>
                <a:moveTo>
                  <a:pt x="219" y="199"/>
                </a:moveTo>
                <a:cubicBezTo>
                  <a:pt x="220" y="204"/>
                  <a:pt x="221" y="209"/>
                  <a:pt x="220" y="214"/>
                </a:cubicBezTo>
                <a:cubicBezTo>
                  <a:pt x="217" y="214"/>
                  <a:pt x="214" y="213"/>
                  <a:pt x="211" y="214"/>
                </a:cubicBezTo>
                <a:cubicBezTo>
                  <a:pt x="209" y="208"/>
                  <a:pt x="204" y="193"/>
                  <a:pt x="219" y="199"/>
                </a:cubicBezTo>
                <a:close/>
                <a:moveTo>
                  <a:pt x="219" y="57"/>
                </a:moveTo>
                <a:cubicBezTo>
                  <a:pt x="216" y="58"/>
                  <a:pt x="213" y="56"/>
                  <a:pt x="210" y="56"/>
                </a:cubicBezTo>
                <a:cubicBezTo>
                  <a:pt x="208" y="53"/>
                  <a:pt x="210" y="49"/>
                  <a:pt x="212" y="46"/>
                </a:cubicBezTo>
                <a:cubicBezTo>
                  <a:pt x="215" y="48"/>
                  <a:pt x="218" y="47"/>
                  <a:pt x="221" y="49"/>
                </a:cubicBezTo>
                <a:cubicBezTo>
                  <a:pt x="221" y="52"/>
                  <a:pt x="218" y="54"/>
                  <a:pt x="219" y="57"/>
                </a:cubicBezTo>
                <a:close/>
                <a:moveTo>
                  <a:pt x="220" y="62"/>
                </a:moveTo>
                <a:cubicBezTo>
                  <a:pt x="217" y="66"/>
                  <a:pt x="220" y="69"/>
                  <a:pt x="218" y="73"/>
                </a:cubicBezTo>
                <a:cubicBezTo>
                  <a:pt x="214" y="73"/>
                  <a:pt x="210" y="72"/>
                  <a:pt x="206" y="71"/>
                </a:cubicBezTo>
                <a:cubicBezTo>
                  <a:pt x="208" y="67"/>
                  <a:pt x="207" y="64"/>
                  <a:pt x="209" y="61"/>
                </a:cubicBezTo>
                <a:cubicBezTo>
                  <a:pt x="212" y="60"/>
                  <a:pt x="216" y="61"/>
                  <a:pt x="220" y="62"/>
                </a:cubicBezTo>
                <a:close/>
                <a:moveTo>
                  <a:pt x="207" y="76"/>
                </a:moveTo>
                <a:cubicBezTo>
                  <a:pt x="210" y="75"/>
                  <a:pt x="214" y="77"/>
                  <a:pt x="217" y="77"/>
                </a:cubicBezTo>
                <a:cubicBezTo>
                  <a:pt x="218" y="80"/>
                  <a:pt x="217" y="83"/>
                  <a:pt x="216" y="86"/>
                </a:cubicBezTo>
                <a:cubicBezTo>
                  <a:pt x="213" y="85"/>
                  <a:pt x="210" y="85"/>
                  <a:pt x="206" y="84"/>
                </a:cubicBezTo>
                <a:cubicBezTo>
                  <a:pt x="205" y="81"/>
                  <a:pt x="206" y="79"/>
                  <a:pt x="207" y="76"/>
                </a:cubicBezTo>
                <a:close/>
                <a:moveTo>
                  <a:pt x="216" y="91"/>
                </a:moveTo>
                <a:cubicBezTo>
                  <a:pt x="217" y="94"/>
                  <a:pt x="215" y="98"/>
                  <a:pt x="215" y="101"/>
                </a:cubicBezTo>
                <a:cubicBezTo>
                  <a:pt x="212" y="102"/>
                  <a:pt x="208" y="101"/>
                  <a:pt x="204" y="99"/>
                </a:cubicBezTo>
                <a:cubicBezTo>
                  <a:pt x="206" y="96"/>
                  <a:pt x="205" y="92"/>
                  <a:pt x="206" y="88"/>
                </a:cubicBezTo>
                <a:cubicBezTo>
                  <a:pt x="209" y="89"/>
                  <a:pt x="212" y="88"/>
                  <a:pt x="216" y="91"/>
                </a:cubicBezTo>
                <a:close/>
                <a:moveTo>
                  <a:pt x="204" y="105"/>
                </a:moveTo>
                <a:cubicBezTo>
                  <a:pt x="208" y="104"/>
                  <a:pt x="212" y="105"/>
                  <a:pt x="216" y="107"/>
                </a:cubicBezTo>
                <a:cubicBezTo>
                  <a:pt x="215" y="111"/>
                  <a:pt x="216" y="114"/>
                  <a:pt x="216" y="118"/>
                </a:cubicBezTo>
                <a:cubicBezTo>
                  <a:pt x="213" y="118"/>
                  <a:pt x="209" y="117"/>
                  <a:pt x="205" y="116"/>
                </a:cubicBezTo>
                <a:cubicBezTo>
                  <a:pt x="203" y="112"/>
                  <a:pt x="205" y="109"/>
                  <a:pt x="204" y="105"/>
                </a:cubicBezTo>
                <a:close/>
                <a:moveTo>
                  <a:pt x="207" y="234"/>
                </a:moveTo>
                <a:cubicBezTo>
                  <a:pt x="203" y="235"/>
                  <a:pt x="199" y="233"/>
                  <a:pt x="196" y="234"/>
                </a:cubicBezTo>
                <a:cubicBezTo>
                  <a:pt x="196" y="228"/>
                  <a:pt x="194" y="222"/>
                  <a:pt x="194" y="216"/>
                </a:cubicBezTo>
                <a:cubicBezTo>
                  <a:pt x="197" y="216"/>
                  <a:pt x="200" y="217"/>
                  <a:pt x="203" y="217"/>
                </a:cubicBezTo>
                <a:cubicBezTo>
                  <a:pt x="206" y="223"/>
                  <a:pt x="206" y="228"/>
                  <a:pt x="207" y="234"/>
                </a:cubicBezTo>
                <a:close/>
                <a:moveTo>
                  <a:pt x="193" y="251"/>
                </a:moveTo>
                <a:cubicBezTo>
                  <a:pt x="190" y="252"/>
                  <a:pt x="187" y="251"/>
                  <a:pt x="184" y="251"/>
                </a:cubicBezTo>
                <a:cubicBezTo>
                  <a:pt x="182" y="246"/>
                  <a:pt x="184" y="241"/>
                  <a:pt x="182" y="236"/>
                </a:cubicBezTo>
                <a:cubicBezTo>
                  <a:pt x="194" y="233"/>
                  <a:pt x="192" y="245"/>
                  <a:pt x="193" y="251"/>
                </a:cubicBezTo>
                <a:close/>
                <a:moveTo>
                  <a:pt x="201" y="179"/>
                </a:moveTo>
                <a:cubicBezTo>
                  <a:pt x="197" y="179"/>
                  <a:pt x="193" y="179"/>
                  <a:pt x="189" y="178"/>
                </a:cubicBezTo>
                <a:cubicBezTo>
                  <a:pt x="190" y="173"/>
                  <a:pt x="189" y="169"/>
                  <a:pt x="189" y="164"/>
                </a:cubicBezTo>
                <a:cubicBezTo>
                  <a:pt x="192" y="164"/>
                  <a:pt x="196" y="164"/>
                  <a:pt x="199" y="165"/>
                </a:cubicBezTo>
                <a:cubicBezTo>
                  <a:pt x="202" y="170"/>
                  <a:pt x="201" y="175"/>
                  <a:pt x="201" y="179"/>
                </a:cubicBezTo>
                <a:close/>
                <a:moveTo>
                  <a:pt x="190" y="233"/>
                </a:moveTo>
                <a:cubicBezTo>
                  <a:pt x="187" y="234"/>
                  <a:pt x="184" y="232"/>
                  <a:pt x="181" y="233"/>
                </a:cubicBezTo>
                <a:cubicBezTo>
                  <a:pt x="180" y="227"/>
                  <a:pt x="180" y="221"/>
                  <a:pt x="179" y="214"/>
                </a:cubicBezTo>
                <a:cubicBezTo>
                  <a:pt x="181" y="214"/>
                  <a:pt x="185" y="215"/>
                  <a:pt x="188" y="215"/>
                </a:cubicBezTo>
                <a:cubicBezTo>
                  <a:pt x="190" y="221"/>
                  <a:pt x="189" y="227"/>
                  <a:pt x="190" y="233"/>
                </a:cubicBezTo>
                <a:close/>
                <a:moveTo>
                  <a:pt x="178" y="210"/>
                </a:moveTo>
                <a:cubicBezTo>
                  <a:pt x="176" y="205"/>
                  <a:pt x="177" y="200"/>
                  <a:pt x="177" y="195"/>
                </a:cubicBezTo>
                <a:cubicBezTo>
                  <a:pt x="179" y="194"/>
                  <a:pt x="182" y="194"/>
                  <a:pt x="185" y="195"/>
                </a:cubicBezTo>
                <a:cubicBezTo>
                  <a:pt x="187" y="201"/>
                  <a:pt x="186" y="206"/>
                  <a:pt x="187" y="211"/>
                </a:cubicBezTo>
                <a:cubicBezTo>
                  <a:pt x="184" y="210"/>
                  <a:pt x="181" y="211"/>
                  <a:pt x="178" y="210"/>
                </a:cubicBezTo>
                <a:close/>
                <a:moveTo>
                  <a:pt x="176" y="189"/>
                </a:moveTo>
                <a:cubicBezTo>
                  <a:pt x="175" y="186"/>
                  <a:pt x="175" y="183"/>
                  <a:pt x="176" y="180"/>
                </a:cubicBezTo>
                <a:cubicBezTo>
                  <a:pt x="188" y="178"/>
                  <a:pt x="189" y="196"/>
                  <a:pt x="176" y="189"/>
                </a:cubicBezTo>
                <a:close/>
                <a:moveTo>
                  <a:pt x="176" y="78"/>
                </a:moveTo>
                <a:cubicBezTo>
                  <a:pt x="177" y="75"/>
                  <a:pt x="176" y="72"/>
                  <a:pt x="177" y="70"/>
                </a:cubicBezTo>
                <a:cubicBezTo>
                  <a:pt x="180" y="70"/>
                  <a:pt x="183" y="70"/>
                  <a:pt x="186" y="73"/>
                </a:cubicBezTo>
                <a:cubicBezTo>
                  <a:pt x="184" y="78"/>
                  <a:pt x="187" y="83"/>
                  <a:pt x="176" y="78"/>
                </a:cubicBezTo>
                <a:close/>
                <a:moveTo>
                  <a:pt x="183" y="112"/>
                </a:moveTo>
                <a:cubicBezTo>
                  <a:pt x="181" y="112"/>
                  <a:pt x="179" y="112"/>
                  <a:pt x="176" y="111"/>
                </a:cubicBezTo>
                <a:cubicBezTo>
                  <a:pt x="175" y="107"/>
                  <a:pt x="176" y="103"/>
                  <a:pt x="175" y="99"/>
                </a:cubicBezTo>
                <a:cubicBezTo>
                  <a:pt x="187" y="98"/>
                  <a:pt x="184" y="107"/>
                  <a:pt x="183" y="112"/>
                </a:cubicBezTo>
                <a:close/>
                <a:moveTo>
                  <a:pt x="175" y="148"/>
                </a:moveTo>
                <a:cubicBezTo>
                  <a:pt x="178" y="147"/>
                  <a:pt x="180" y="149"/>
                  <a:pt x="183" y="148"/>
                </a:cubicBezTo>
                <a:cubicBezTo>
                  <a:pt x="184" y="152"/>
                  <a:pt x="183" y="155"/>
                  <a:pt x="182" y="158"/>
                </a:cubicBezTo>
                <a:cubicBezTo>
                  <a:pt x="180" y="159"/>
                  <a:pt x="178" y="158"/>
                  <a:pt x="176" y="158"/>
                </a:cubicBezTo>
                <a:cubicBezTo>
                  <a:pt x="174" y="155"/>
                  <a:pt x="176" y="151"/>
                  <a:pt x="175" y="148"/>
                </a:cubicBezTo>
                <a:close/>
                <a:moveTo>
                  <a:pt x="182" y="145"/>
                </a:moveTo>
                <a:cubicBezTo>
                  <a:pt x="180" y="143"/>
                  <a:pt x="178" y="144"/>
                  <a:pt x="175" y="143"/>
                </a:cubicBezTo>
                <a:cubicBezTo>
                  <a:pt x="175" y="139"/>
                  <a:pt x="176" y="135"/>
                  <a:pt x="176" y="131"/>
                </a:cubicBezTo>
                <a:cubicBezTo>
                  <a:pt x="187" y="130"/>
                  <a:pt x="183" y="140"/>
                  <a:pt x="182" y="145"/>
                </a:cubicBezTo>
                <a:close/>
                <a:moveTo>
                  <a:pt x="176" y="116"/>
                </a:moveTo>
                <a:cubicBezTo>
                  <a:pt x="178" y="115"/>
                  <a:pt x="181" y="117"/>
                  <a:pt x="183" y="117"/>
                </a:cubicBezTo>
                <a:cubicBezTo>
                  <a:pt x="184" y="120"/>
                  <a:pt x="182" y="124"/>
                  <a:pt x="183" y="127"/>
                </a:cubicBezTo>
                <a:cubicBezTo>
                  <a:pt x="181" y="127"/>
                  <a:pt x="178" y="126"/>
                  <a:pt x="176" y="126"/>
                </a:cubicBezTo>
                <a:cubicBezTo>
                  <a:pt x="176" y="123"/>
                  <a:pt x="175" y="120"/>
                  <a:pt x="176" y="116"/>
                </a:cubicBezTo>
                <a:close/>
                <a:moveTo>
                  <a:pt x="175" y="253"/>
                </a:moveTo>
                <a:cubicBezTo>
                  <a:pt x="176" y="253"/>
                  <a:pt x="177" y="253"/>
                  <a:pt x="178" y="253"/>
                </a:cubicBezTo>
                <a:cubicBezTo>
                  <a:pt x="180" y="258"/>
                  <a:pt x="177" y="264"/>
                  <a:pt x="181" y="267"/>
                </a:cubicBezTo>
                <a:cubicBezTo>
                  <a:pt x="181" y="268"/>
                  <a:pt x="177" y="267"/>
                  <a:pt x="175" y="267"/>
                </a:cubicBezTo>
                <a:cubicBezTo>
                  <a:pt x="175" y="262"/>
                  <a:pt x="173" y="257"/>
                  <a:pt x="175" y="253"/>
                </a:cubicBezTo>
                <a:close/>
                <a:moveTo>
                  <a:pt x="176" y="271"/>
                </a:moveTo>
                <a:cubicBezTo>
                  <a:pt x="182" y="268"/>
                  <a:pt x="181" y="276"/>
                  <a:pt x="181" y="279"/>
                </a:cubicBezTo>
                <a:cubicBezTo>
                  <a:pt x="179" y="280"/>
                  <a:pt x="178" y="279"/>
                  <a:pt x="177" y="280"/>
                </a:cubicBezTo>
                <a:cubicBezTo>
                  <a:pt x="175" y="277"/>
                  <a:pt x="176" y="274"/>
                  <a:pt x="176" y="271"/>
                </a:cubicBezTo>
                <a:close/>
                <a:moveTo>
                  <a:pt x="177" y="292"/>
                </a:moveTo>
                <a:cubicBezTo>
                  <a:pt x="175" y="289"/>
                  <a:pt x="177" y="286"/>
                  <a:pt x="176" y="283"/>
                </a:cubicBezTo>
                <a:cubicBezTo>
                  <a:pt x="177" y="282"/>
                  <a:pt x="179" y="283"/>
                  <a:pt x="181" y="282"/>
                </a:cubicBezTo>
                <a:cubicBezTo>
                  <a:pt x="183" y="285"/>
                  <a:pt x="182" y="288"/>
                  <a:pt x="183" y="291"/>
                </a:cubicBezTo>
                <a:cubicBezTo>
                  <a:pt x="182" y="292"/>
                  <a:pt x="179" y="291"/>
                  <a:pt x="177" y="292"/>
                </a:cubicBezTo>
                <a:close/>
                <a:moveTo>
                  <a:pt x="184" y="255"/>
                </a:moveTo>
                <a:cubicBezTo>
                  <a:pt x="187" y="253"/>
                  <a:pt x="190" y="256"/>
                  <a:pt x="192" y="254"/>
                </a:cubicBezTo>
                <a:cubicBezTo>
                  <a:pt x="195" y="259"/>
                  <a:pt x="195" y="264"/>
                  <a:pt x="195" y="268"/>
                </a:cubicBezTo>
                <a:cubicBezTo>
                  <a:pt x="192" y="267"/>
                  <a:pt x="189" y="269"/>
                  <a:pt x="186" y="268"/>
                </a:cubicBezTo>
                <a:cubicBezTo>
                  <a:pt x="184" y="263"/>
                  <a:pt x="185" y="259"/>
                  <a:pt x="184" y="255"/>
                </a:cubicBezTo>
                <a:close/>
                <a:moveTo>
                  <a:pt x="196" y="271"/>
                </a:moveTo>
                <a:cubicBezTo>
                  <a:pt x="198" y="274"/>
                  <a:pt x="197" y="277"/>
                  <a:pt x="198" y="279"/>
                </a:cubicBezTo>
                <a:cubicBezTo>
                  <a:pt x="194" y="279"/>
                  <a:pt x="191" y="279"/>
                  <a:pt x="188" y="279"/>
                </a:cubicBezTo>
                <a:cubicBezTo>
                  <a:pt x="186" y="277"/>
                  <a:pt x="187" y="274"/>
                  <a:pt x="186" y="271"/>
                </a:cubicBezTo>
                <a:cubicBezTo>
                  <a:pt x="189" y="271"/>
                  <a:pt x="193" y="271"/>
                  <a:pt x="196" y="271"/>
                </a:cubicBezTo>
                <a:close/>
                <a:moveTo>
                  <a:pt x="189" y="292"/>
                </a:moveTo>
                <a:cubicBezTo>
                  <a:pt x="186" y="289"/>
                  <a:pt x="188" y="286"/>
                  <a:pt x="187" y="283"/>
                </a:cubicBezTo>
                <a:cubicBezTo>
                  <a:pt x="191" y="282"/>
                  <a:pt x="194" y="283"/>
                  <a:pt x="197" y="283"/>
                </a:cubicBezTo>
                <a:cubicBezTo>
                  <a:pt x="199" y="285"/>
                  <a:pt x="198" y="288"/>
                  <a:pt x="199" y="291"/>
                </a:cubicBezTo>
                <a:cubicBezTo>
                  <a:pt x="196" y="292"/>
                  <a:pt x="192" y="290"/>
                  <a:pt x="189" y="292"/>
                </a:cubicBezTo>
                <a:close/>
                <a:moveTo>
                  <a:pt x="199" y="256"/>
                </a:moveTo>
                <a:cubicBezTo>
                  <a:pt x="202" y="255"/>
                  <a:pt x="205" y="256"/>
                  <a:pt x="209" y="256"/>
                </a:cubicBezTo>
                <a:cubicBezTo>
                  <a:pt x="209" y="260"/>
                  <a:pt x="211" y="264"/>
                  <a:pt x="210" y="268"/>
                </a:cubicBezTo>
                <a:cubicBezTo>
                  <a:pt x="208" y="269"/>
                  <a:pt x="205" y="268"/>
                  <a:pt x="202" y="268"/>
                </a:cubicBezTo>
                <a:cubicBezTo>
                  <a:pt x="200" y="264"/>
                  <a:pt x="200" y="260"/>
                  <a:pt x="199" y="256"/>
                </a:cubicBezTo>
                <a:close/>
                <a:moveTo>
                  <a:pt x="202" y="271"/>
                </a:moveTo>
                <a:cubicBezTo>
                  <a:pt x="205" y="271"/>
                  <a:pt x="208" y="272"/>
                  <a:pt x="210" y="272"/>
                </a:cubicBezTo>
                <a:cubicBezTo>
                  <a:pt x="213" y="274"/>
                  <a:pt x="211" y="277"/>
                  <a:pt x="212" y="280"/>
                </a:cubicBezTo>
                <a:cubicBezTo>
                  <a:pt x="209" y="280"/>
                  <a:pt x="206" y="280"/>
                  <a:pt x="203" y="279"/>
                </a:cubicBezTo>
                <a:cubicBezTo>
                  <a:pt x="204" y="276"/>
                  <a:pt x="202" y="274"/>
                  <a:pt x="202" y="271"/>
                </a:cubicBezTo>
                <a:close/>
                <a:moveTo>
                  <a:pt x="213" y="291"/>
                </a:moveTo>
                <a:cubicBezTo>
                  <a:pt x="210" y="292"/>
                  <a:pt x="207" y="290"/>
                  <a:pt x="206" y="292"/>
                </a:cubicBezTo>
                <a:cubicBezTo>
                  <a:pt x="204" y="289"/>
                  <a:pt x="204" y="286"/>
                  <a:pt x="204" y="283"/>
                </a:cubicBezTo>
                <a:cubicBezTo>
                  <a:pt x="211" y="281"/>
                  <a:pt x="215" y="287"/>
                  <a:pt x="213" y="291"/>
                </a:cubicBezTo>
                <a:close/>
                <a:moveTo>
                  <a:pt x="214" y="238"/>
                </a:moveTo>
                <a:cubicBezTo>
                  <a:pt x="217" y="239"/>
                  <a:pt x="219" y="238"/>
                  <a:pt x="222" y="239"/>
                </a:cubicBezTo>
                <a:cubicBezTo>
                  <a:pt x="223" y="243"/>
                  <a:pt x="222" y="247"/>
                  <a:pt x="223" y="252"/>
                </a:cubicBezTo>
                <a:cubicBezTo>
                  <a:pt x="221" y="253"/>
                  <a:pt x="218" y="252"/>
                  <a:pt x="215" y="252"/>
                </a:cubicBezTo>
                <a:cubicBezTo>
                  <a:pt x="213" y="247"/>
                  <a:pt x="213" y="243"/>
                  <a:pt x="214" y="238"/>
                </a:cubicBezTo>
                <a:close/>
                <a:moveTo>
                  <a:pt x="224" y="268"/>
                </a:moveTo>
                <a:cubicBezTo>
                  <a:pt x="222" y="269"/>
                  <a:pt x="220" y="269"/>
                  <a:pt x="217" y="269"/>
                </a:cubicBezTo>
                <a:cubicBezTo>
                  <a:pt x="215" y="264"/>
                  <a:pt x="216" y="260"/>
                  <a:pt x="215" y="256"/>
                </a:cubicBezTo>
                <a:cubicBezTo>
                  <a:pt x="226" y="253"/>
                  <a:pt x="224" y="263"/>
                  <a:pt x="224" y="268"/>
                </a:cubicBezTo>
                <a:close/>
                <a:moveTo>
                  <a:pt x="217" y="272"/>
                </a:moveTo>
                <a:cubicBezTo>
                  <a:pt x="219" y="271"/>
                  <a:pt x="221" y="273"/>
                  <a:pt x="223" y="272"/>
                </a:cubicBezTo>
                <a:cubicBezTo>
                  <a:pt x="225" y="275"/>
                  <a:pt x="224" y="277"/>
                  <a:pt x="224" y="280"/>
                </a:cubicBezTo>
                <a:cubicBezTo>
                  <a:pt x="222" y="281"/>
                  <a:pt x="220" y="280"/>
                  <a:pt x="218" y="280"/>
                </a:cubicBezTo>
                <a:cubicBezTo>
                  <a:pt x="217" y="277"/>
                  <a:pt x="217" y="275"/>
                  <a:pt x="217" y="272"/>
                </a:cubicBezTo>
                <a:close/>
                <a:moveTo>
                  <a:pt x="225" y="290"/>
                </a:moveTo>
                <a:cubicBezTo>
                  <a:pt x="223" y="292"/>
                  <a:pt x="222" y="290"/>
                  <a:pt x="220" y="290"/>
                </a:cubicBezTo>
                <a:cubicBezTo>
                  <a:pt x="219" y="288"/>
                  <a:pt x="218" y="286"/>
                  <a:pt x="218" y="284"/>
                </a:cubicBezTo>
                <a:cubicBezTo>
                  <a:pt x="224" y="281"/>
                  <a:pt x="227" y="288"/>
                  <a:pt x="225" y="290"/>
                </a:cubicBezTo>
                <a:close/>
                <a:moveTo>
                  <a:pt x="226" y="200"/>
                </a:moveTo>
                <a:cubicBezTo>
                  <a:pt x="230" y="199"/>
                  <a:pt x="234" y="200"/>
                  <a:pt x="237" y="200"/>
                </a:cubicBezTo>
                <a:cubicBezTo>
                  <a:pt x="238" y="205"/>
                  <a:pt x="237" y="210"/>
                  <a:pt x="239" y="215"/>
                </a:cubicBezTo>
                <a:cubicBezTo>
                  <a:pt x="235" y="216"/>
                  <a:pt x="231" y="214"/>
                  <a:pt x="228" y="215"/>
                </a:cubicBezTo>
                <a:cubicBezTo>
                  <a:pt x="226" y="210"/>
                  <a:pt x="227" y="205"/>
                  <a:pt x="226" y="200"/>
                </a:cubicBezTo>
                <a:close/>
                <a:moveTo>
                  <a:pt x="238" y="220"/>
                </a:moveTo>
                <a:cubicBezTo>
                  <a:pt x="240" y="226"/>
                  <a:pt x="239" y="231"/>
                  <a:pt x="240" y="236"/>
                </a:cubicBezTo>
                <a:cubicBezTo>
                  <a:pt x="237" y="237"/>
                  <a:pt x="233" y="236"/>
                  <a:pt x="230" y="236"/>
                </a:cubicBezTo>
                <a:cubicBezTo>
                  <a:pt x="227" y="230"/>
                  <a:pt x="228" y="225"/>
                  <a:pt x="227" y="219"/>
                </a:cubicBezTo>
                <a:cubicBezTo>
                  <a:pt x="231" y="219"/>
                  <a:pt x="234" y="219"/>
                  <a:pt x="238" y="220"/>
                </a:cubicBezTo>
                <a:close/>
                <a:moveTo>
                  <a:pt x="229" y="240"/>
                </a:moveTo>
                <a:cubicBezTo>
                  <a:pt x="233" y="238"/>
                  <a:pt x="236" y="240"/>
                  <a:pt x="240" y="239"/>
                </a:cubicBezTo>
                <a:cubicBezTo>
                  <a:pt x="242" y="244"/>
                  <a:pt x="241" y="248"/>
                  <a:pt x="242" y="253"/>
                </a:cubicBezTo>
                <a:cubicBezTo>
                  <a:pt x="238" y="254"/>
                  <a:pt x="234" y="253"/>
                  <a:pt x="230" y="253"/>
                </a:cubicBezTo>
                <a:cubicBezTo>
                  <a:pt x="229" y="248"/>
                  <a:pt x="229" y="244"/>
                  <a:pt x="229" y="240"/>
                </a:cubicBezTo>
                <a:close/>
                <a:moveTo>
                  <a:pt x="244" y="196"/>
                </a:moveTo>
                <a:cubicBezTo>
                  <a:pt x="243" y="193"/>
                  <a:pt x="243" y="191"/>
                  <a:pt x="244" y="188"/>
                </a:cubicBezTo>
                <a:cubicBezTo>
                  <a:pt x="248" y="187"/>
                  <a:pt x="252" y="189"/>
                  <a:pt x="257" y="188"/>
                </a:cubicBezTo>
                <a:cubicBezTo>
                  <a:pt x="264" y="197"/>
                  <a:pt x="252" y="198"/>
                  <a:pt x="244" y="196"/>
                </a:cubicBezTo>
                <a:close/>
                <a:moveTo>
                  <a:pt x="258" y="216"/>
                </a:moveTo>
                <a:cubicBezTo>
                  <a:pt x="254" y="217"/>
                  <a:pt x="250" y="216"/>
                  <a:pt x="245" y="216"/>
                </a:cubicBezTo>
                <a:cubicBezTo>
                  <a:pt x="244" y="211"/>
                  <a:pt x="243" y="206"/>
                  <a:pt x="244" y="201"/>
                </a:cubicBezTo>
                <a:cubicBezTo>
                  <a:pt x="248" y="200"/>
                  <a:pt x="252" y="200"/>
                  <a:pt x="256" y="201"/>
                </a:cubicBezTo>
                <a:cubicBezTo>
                  <a:pt x="259" y="206"/>
                  <a:pt x="259" y="211"/>
                  <a:pt x="258" y="216"/>
                </a:cubicBezTo>
                <a:close/>
                <a:moveTo>
                  <a:pt x="243" y="169"/>
                </a:moveTo>
                <a:cubicBezTo>
                  <a:pt x="248" y="170"/>
                  <a:pt x="252" y="170"/>
                  <a:pt x="256" y="170"/>
                </a:cubicBezTo>
                <a:cubicBezTo>
                  <a:pt x="259" y="175"/>
                  <a:pt x="255" y="179"/>
                  <a:pt x="258" y="184"/>
                </a:cubicBezTo>
                <a:cubicBezTo>
                  <a:pt x="253" y="184"/>
                  <a:pt x="248" y="184"/>
                  <a:pt x="243" y="183"/>
                </a:cubicBezTo>
                <a:cubicBezTo>
                  <a:pt x="244" y="178"/>
                  <a:pt x="242" y="174"/>
                  <a:pt x="243" y="169"/>
                </a:cubicBezTo>
                <a:close/>
                <a:moveTo>
                  <a:pt x="242" y="157"/>
                </a:moveTo>
                <a:cubicBezTo>
                  <a:pt x="246" y="156"/>
                  <a:pt x="251" y="159"/>
                  <a:pt x="256" y="158"/>
                </a:cubicBezTo>
                <a:cubicBezTo>
                  <a:pt x="259" y="161"/>
                  <a:pt x="256" y="163"/>
                  <a:pt x="257" y="166"/>
                </a:cubicBezTo>
                <a:cubicBezTo>
                  <a:pt x="253" y="166"/>
                  <a:pt x="248" y="165"/>
                  <a:pt x="243" y="165"/>
                </a:cubicBezTo>
                <a:cubicBezTo>
                  <a:pt x="241" y="162"/>
                  <a:pt x="243" y="160"/>
                  <a:pt x="242" y="157"/>
                </a:cubicBezTo>
                <a:close/>
                <a:moveTo>
                  <a:pt x="257" y="140"/>
                </a:moveTo>
                <a:cubicBezTo>
                  <a:pt x="253" y="140"/>
                  <a:pt x="247" y="138"/>
                  <a:pt x="242" y="138"/>
                </a:cubicBezTo>
                <a:cubicBezTo>
                  <a:pt x="241" y="134"/>
                  <a:pt x="241" y="130"/>
                  <a:pt x="242" y="127"/>
                </a:cubicBezTo>
                <a:cubicBezTo>
                  <a:pt x="247" y="129"/>
                  <a:pt x="252" y="128"/>
                  <a:pt x="256" y="129"/>
                </a:cubicBezTo>
                <a:cubicBezTo>
                  <a:pt x="258" y="133"/>
                  <a:pt x="257" y="136"/>
                  <a:pt x="257" y="140"/>
                </a:cubicBezTo>
                <a:close/>
                <a:moveTo>
                  <a:pt x="242" y="142"/>
                </a:moveTo>
                <a:cubicBezTo>
                  <a:pt x="246" y="141"/>
                  <a:pt x="251" y="144"/>
                  <a:pt x="256" y="144"/>
                </a:cubicBezTo>
                <a:cubicBezTo>
                  <a:pt x="258" y="147"/>
                  <a:pt x="257" y="151"/>
                  <a:pt x="257" y="154"/>
                </a:cubicBezTo>
                <a:cubicBezTo>
                  <a:pt x="252" y="155"/>
                  <a:pt x="247" y="153"/>
                  <a:pt x="242" y="153"/>
                </a:cubicBezTo>
                <a:cubicBezTo>
                  <a:pt x="242" y="149"/>
                  <a:pt x="241" y="146"/>
                  <a:pt x="242" y="142"/>
                </a:cubicBezTo>
                <a:close/>
                <a:moveTo>
                  <a:pt x="258" y="93"/>
                </a:moveTo>
                <a:cubicBezTo>
                  <a:pt x="255" y="95"/>
                  <a:pt x="248" y="92"/>
                  <a:pt x="244" y="91"/>
                </a:cubicBezTo>
                <a:cubicBezTo>
                  <a:pt x="241" y="88"/>
                  <a:pt x="243" y="85"/>
                  <a:pt x="242" y="82"/>
                </a:cubicBezTo>
                <a:cubicBezTo>
                  <a:pt x="247" y="82"/>
                  <a:pt x="253" y="85"/>
                  <a:pt x="258" y="84"/>
                </a:cubicBezTo>
                <a:cubicBezTo>
                  <a:pt x="258" y="87"/>
                  <a:pt x="260" y="91"/>
                  <a:pt x="258" y="93"/>
                </a:cubicBezTo>
                <a:close/>
                <a:moveTo>
                  <a:pt x="243" y="95"/>
                </a:moveTo>
                <a:cubicBezTo>
                  <a:pt x="248" y="97"/>
                  <a:pt x="253" y="97"/>
                  <a:pt x="257" y="98"/>
                </a:cubicBezTo>
                <a:cubicBezTo>
                  <a:pt x="259" y="102"/>
                  <a:pt x="257" y="105"/>
                  <a:pt x="258" y="108"/>
                </a:cubicBezTo>
                <a:cubicBezTo>
                  <a:pt x="253" y="108"/>
                  <a:pt x="248" y="106"/>
                  <a:pt x="243" y="106"/>
                </a:cubicBezTo>
                <a:cubicBezTo>
                  <a:pt x="241" y="102"/>
                  <a:pt x="242" y="99"/>
                  <a:pt x="243" y="95"/>
                </a:cubicBezTo>
                <a:close/>
                <a:moveTo>
                  <a:pt x="242" y="111"/>
                </a:moveTo>
                <a:cubicBezTo>
                  <a:pt x="247" y="110"/>
                  <a:pt x="252" y="111"/>
                  <a:pt x="257" y="113"/>
                </a:cubicBezTo>
                <a:cubicBezTo>
                  <a:pt x="257" y="117"/>
                  <a:pt x="257" y="121"/>
                  <a:pt x="257" y="125"/>
                </a:cubicBezTo>
                <a:cubicBezTo>
                  <a:pt x="255" y="125"/>
                  <a:pt x="243" y="124"/>
                  <a:pt x="242" y="123"/>
                </a:cubicBezTo>
                <a:cubicBezTo>
                  <a:pt x="239" y="121"/>
                  <a:pt x="245" y="114"/>
                  <a:pt x="242" y="111"/>
                </a:cubicBezTo>
                <a:close/>
                <a:moveTo>
                  <a:pt x="241" y="257"/>
                </a:moveTo>
                <a:cubicBezTo>
                  <a:pt x="243" y="261"/>
                  <a:pt x="241" y="265"/>
                  <a:pt x="243" y="269"/>
                </a:cubicBezTo>
                <a:cubicBezTo>
                  <a:pt x="239" y="270"/>
                  <a:pt x="235" y="268"/>
                  <a:pt x="231" y="269"/>
                </a:cubicBezTo>
                <a:cubicBezTo>
                  <a:pt x="229" y="265"/>
                  <a:pt x="230" y="261"/>
                  <a:pt x="229" y="257"/>
                </a:cubicBezTo>
                <a:cubicBezTo>
                  <a:pt x="233" y="255"/>
                  <a:pt x="237" y="257"/>
                  <a:pt x="241" y="257"/>
                </a:cubicBezTo>
                <a:close/>
                <a:moveTo>
                  <a:pt x="242" y="272"/>
                </a:moveTo>
                <a:cubicBezTo>
                  <a:pt x="244" y="275"/>
                  <a:pt x="243" y="278"/>
                  <a:pt x="244" y="280"/>
                </a:cubicBezTo>
                <a:cubicBezTo>
                  <a:pt x="240" y="281"/>
                  <a:pt x="235" y="280"/>
                  <a:pt x="231" y="281"/>
                </a:cubicBezTo>
                <a:cubicBezTo>
                  <a:pt x="229" y="278"/>
                  <a:pt x="230" y="275"/>
                  <a:pt x="230" y="272"/>
                </a:cubicBezTo>
                <a:cubicBezTo>
                  <a:pt x="234" y="271"/>
                  <a:pt x="238" y="273"/>
                  <a:pt x="242" y="272"/>
                </a:cubicBezTo>
                <a:close/>
                <a:moveTo>
                  <a:pt x="233" y="291"/>
                </a:moveTo>
                <a:cubicBezTo>
                  <a:pt x="231" y="289"/>
                  <a:pt x="232" y="287"/>
                  <a:pt x="231" y="284"/>
                </a:cubicBezTo>
                <a:cubicBezTo>
                  <a:pt x="234" y="284"/>
                  <a:pt x="239" y="284"/>
                  <a:pt x="242" y="284"/>
                </a:cubicBezTo>
                <a:cubicBezTo>
                  <a:pt x="246" y="286"/>
                  <a:pt x="244" y="289"/>
                  <a:pt x="245" y="291"/>
                </a:cubicBezTo>
                <a:cubicBezTo>
                  <a:pt x="241" y="291"/>
                  <a:pt x="236" y="290"/>
                  <a:pt x="233" y="291"/>
                </a:cubicBezTo>
                <a:close/>
                <a:moveTo>
                  <a:pt x="246" y="221"/>
                </a:moveTo>
                <a:cubicBezTo>
                  <a:pt x="250" y="221"/>
                  <a:pt x="254" y="221"/>
                  <a:pt x="258" y="221"/>
                </a:cubicBezTo>
                <a:cubicBezTo>
                  <a:pt x="260" y="226"/>
                  <a:pt x="258" y="231"/>
                  <a:pt x="260" y="237"/>
                </a:cubicBezTo>
                <a:cubicBezTo>
                  <a:pt x="256" y="237"/>
                  <a:pt x="252" y="237"/>
                  <a:pt x="247" y="236"/>
                </a:cubicBezTo>
                <a:cubicBezTo>
                  <a:pt x="244" y="231"/>
                  <a:pt x="245" y="226"/>
                  <a:pt x="246" y="221"/>
                </a:cubicBezTo>
                <a:close/>
                <a:moveTo>
                  <a:pt x="247" y="240"/>
                </a:moveTo>
                <a:cubicBezTo>
                  <a:pt x="251" y="240"/>
                  <a:pt x="256" y="240"/>
                  <a:pt x="261" y="241"/>
                </a:cubicBezTo>
                <a:cubicBezTo>
                  <a:pt x="260" y="246"/>
                  <a:pt x="261" y="250"/>
                  <a:pt x="261" y="254"/>
                </a:cubicBezTo>
                <a:cubicBezTo>
                  <a:pt x="258" y="254"/>
                  <a:pt x="252" y="254"/>
                  <a:pt x="248" y="254"/>
                </a:cubicBezTo>
                <a:cubicBezTo>
                  <a:pt x="247" y="249"/>
                  <a:pt x="246" y="245"/>
                  <a:pt x="247" y="240"/>
                </a:cubicBezTo>
                <a:close/>
                <a:moveTo>
                  <a:pt x="247" y="257"/>
                </a:moveTo>
                <a:cubicBezTo>
                  <a:pt x="251" y="257"/>
                  <a:pt x="255" y="257"/>
                  <a:pt x="259" y="257"/>
                </a:cubicBezTo>
                <a:cubicBezTo>
                  <a:pt x="263" y="261"/>
                  <a:pt x="261" y="265"/>
                  <a:pt x="261" y="269"/>
                </a:cubicBezTo>
                <a:cubicBezTo>
                  <a:pt x="257" y="269"/>
                  <a:pt x="253" y="270"/>
                  <a:pt x="248" y="268"/>
                </a:cubicBezTo>
                <a:cubicBezTo>
                  <a:pt x="249" y="265"/>
                  <a:pt x="247" y="261"/>
                  <a:pt x="247" y="257"/>
                </a:cubicBezTo>
                <a:close/>
                <a:moveTo>
                  <a:pt x="250" y="272"/>
                </a:moveTo>
                <a:cubicBezTo>
                  <a:pt x="253" y="273"/>
                  <a:pt x="257" y="272"/>
                  <a:pt x="260" y="273"/>
                </a:cubicBezTo>
                <a:cubicBezTo>
                  <a:pt x="263" y="275"/>
                  <a:pt x="262" y="278"/>
                  <a:pt x="262" y="280"/>
                </a:cubicBezTo>
                <a:cubicBezTo>
                  <a:pt x="258" y="281"/>
                  <a:pt x="254" y="280"/>
                  <a:pt x="250" y="281"/>
                </a:cubicBezTo>
                <a:cubicBezTo>
                  <a:pt x="249" y="278"/>
                  <a:pt x="249" y="275"/>
                  <a:pt x="250" y="272"/>
                </a:cubicBezTo>
                <a:close/>
                <a:moveTo>
                  <a:pt x="263" y="291"/>
                </a:moveTo>
                <a:cubicBezTo>
                  <a:pt x="259" y="291"/>
                  <a:pt x="255" y="291"/>
                  <a:pt x="251" y="291"/>
                </a:cubicBezTo>
                <a:cubicBezTo>
                  <a:pt x="249" y="289"/>
                  <a:pt x="252" y="286"/>
                  <a:pt x="250" y="284"/>
                </a:cubicBezTo>
                <a:cubicBezTo>
                  <a:pt x="254" y="284"/>
                  <a:pt x="258" y="284"/>
                  <a:pt x="262" y="284"/>
                </a:cubicBezTo>
                <a:cubicBezTo>
                  <a:pt x="263" y="286"/>
                  <a:pt x="264" y="289"/>
                  <a:pt x="263" y="291"/>
                </a:cubicBezTo>
                <a:close/>
                <a:moveTo>
                  <a:pt x="264" y="167"/>
                </a:moveTo>
                <a:cubicBezTo>
                  <a:pt x="263" y="164"/>
                  <a:pt x="263" y="162"/>
                  <a:pt x="263" y="160"/>
                </a:cubicBezTo>
                <a:cubicBezTo>
                  <a:pt x="268" y="159"/>
                  <a:pt x="273" y="160"/>
                  <a:pt x="278" y="161"/>
                </a:cubicBezTo>
                <a:cubicBezTo>
                  <a:pt x="279" y="163"/>
                  <a:pt x="279" y="165"/>
                  <a:pt x="279" y="168"/>
                </a:cubicBezTo>
                <a:cubicBezTo>
                  <a:pt x="274" y="168"/>
                  <a:pt x="269" y="167"/>
                  <a:pt x="264" y="167"/>
                </a:cubicBezTo>
                <a:close/>
                <a:moveTo>
                  <a:pt x="279" y="185"/>
                </a:moveTo>
                <a:cubicBezTo>
                  <a:pt x="274" y="186"/>
                  <a:pt x="269" y="184"/>
                  <a:pt x="264" y="185"/>
                </a:cubicBezTo>
                <a:cubicBezTo>
                  <a:pt x="263" y="180"/>
                  <a:pt x="263" y="175"/>
                  <a:pt x="264" y="171"/>
                </a:cubicBezTo>
                <a:cubicBezTo>
                  <a:pt x="269" y="173"/>
                  <a:pt x="273" y="171"/>
                  <a:pt x="278" y="172"/>
                </a:cubicBezTo>
                <a:cubicBezTo>
                  <a:pt x="279" y="177"/>
                  <a:pt x="279" y="181"/>
                  <a:pt x="279" y="185"/>
                </a:cubicBezTo>
                <a:close/>
                <a:moveTo>
                  <a:pt x="279" y="142"/>
                </a:moveTo>
                <a:cubicBezTo>
                  <a:pt x="274" y="143"/>
                  <a:pt x="269" y="141"/>
                  <a:pt x="265" y="141"/>
                </a:cubicBezTo>
                <a:cubicBezTo>
                  <a:pt x="263" y="137"/>
                  <a:pt x="264" y="134"/>
                  <a:pt x="263" y="130"/>
                </a:cubicBezTo>
                <a:cubicBezTo>
                  <a:pt x="269" y="131"/>
                  <a:pt x="274" y="131"/>
                  <a:pt x="280" y="134"/>
                </a:cubicBezTo>
                <a:cubicBezTo>
                  <a:pt x="278" y="136"/>
                  <a:pt x="279" y="139"/>
                  <a:pt x="279" y="142"/>
                </a:cubicBezTo>
                <a:close/>
                <a:moveTo>
                  <a:pt x="279" y="127"/>
                </a:moveTo>
                <a:cubicBezTo>
                  <a:pt x="274" y="128"/>
                  <a:pt x="269" y="126"/>
                  <a:pt x="264" y="126"/>
                </a:cubicBezTo>
                <a:cubicBezTo>
                  <a:pt x="263" y="122"/>
                  <a:pt x="263" y="118"/>
                  <a:pt x="263" y="114"/>
                </a:cubicBezTo>
                <a:cubicBezTo>
                  <a:pt x="268" y="114"/>
                  <a:pt x="274" y="116"/>
                  <a:pt x="279" y="116"/>
                </a:cubicBezTo>
                <a:cubicBezTo>
                  <a:pt x="282" y="120"/>
                  <a:pt x="279" y="124"/>
                  <a:pt x="279" y="127"/>
                </a:cubicBezTo>
                <a:close/>
                <a:moveTo>
                  <a:pt x="264" y="109"/>
                </a:moveTo>
                <a:cubicBezTo>
                  <a:pt x="263" y="106"/>
                  <a:pt x="263" y="102"/>
                  <a:pt x="264" y="99"/>
                </a:cubicBezTo>
                <a:cubicBezTo>
                  <a:pt x="269" y="101"/>
                  <a:pt x="274" y="102"/>
                  <a:pt x="279" y="102"/>
                </a:cubicBezTo>
                <a:cubicBezTo>
                  <a:pt x="281" y="105"/>
                  <a:pt x="280" y="108"/>
                  <a:pt x="280" y="111"/>
                </a:cubicBezTo>
                <a:cubicBezTo>
                  <a:pt x="275" y="112"/>
                  <a:pt x="270" y="110"/>
                  <a:pt x="264" y="109"/>
                </a:cubicBezTo>
                <a:close/>
                <a:moveTo>
                  <a:pt x="280" y="99"/>
                </a:moveTo>
                <a:cubicBezTo>
                  <a:pt x="274" y="97"/>
                  <a:pt x="269" y="97"/>
                  <a:pt x="263" y="95"/>
                </a:cubicBezTo>
                <a:cubicBezTo>
                  <a:pt x="264" y="92"/>
                  <a:pt x="264" y="89"/>
                  <a:pt x="265" y="86"/>
                </a:cubicBezTo>
                <a:cubicBezTo>
                  <a:pt x="270" y="86"/>
                  <a:pt x="276" y="86"/>
                  <a:pt x="281" y="89"/>
                </a:cubicBezTo>
                <a:cubicBezTo>
                  <a:pt x="280" y="92"/>
                  <a:pt x="281" y="95"/>
                  <a:pt x="280" y="99"/>
                </a:cubicBezTo>
                <a:close/>
                <a:moveTo>
                  <a:pt x="263" y="145"/>
                </a:moveTo>
                <a:cubicBezTo>
                  <a:pt x="268" y="145"/>
                  <a:pt x="273" y="146"/>
                  <a:pt x="277" y="147"/>
                </a:cubicBezTo>
                <a:cubicBezTo>
                  <a:pt x="280" y="150"/>
                  <a:pt x="278" y="153"/>
                  <a:pt x="279" y="156"/>
                </a:cubicBezTo>
                <a:cubicBezTo>
                  <a:pt x="277" y="156"/>
                  <a:pt x="266" y="157"/>
                  <a:pt x="264" y="155"/>
                </a:cubicBezTo>
                <a:cubicBezTo>
                  <a:pt x="261" y="153"/>
                  <a:pt x="265" y="149"/>
                  <a:pt x="263" y="145"/>
                </a:cubicBezTo>
                <a:close/>
                <a:moveTo>
                  <a:pt x="264" y="189"/>
                </a:moveTo>
                <a:cubicBezTo>
                  <a:pt x="268" y="188"/>
                  <a:pt x="273" y="189"/>
                  <a:pt x="278" y="190"/>
                </a:cubicBezTo>
                <a:cubicBezTo>
                  <a:pt x="280" y="193"/>
                  <a:pt x="279" y="196"/>
                  <a:pt x="280" y="199"/>
                </a:cubicBezTo>
                <a:cubicBezTo>
                  <a:pt x="274" y="198"/>
                  <a:pt x="269" y="198"/>
                  <a:pt x="264" y="197"/>
                </a:cubicBezTo>
                <a:cubicBezTo>
                  <a:pt x="265" y="194"/>
                  <a:pt x="264" y="192"/>
                  <a:pt x="264" y="189"/>
                </a:cubicBezTo>
                <a:close/>
                <a:moveTo>
                  <a:pt x="264" y="202"/>
                </a:moveTo>
                <a:cubicBezTo>
                  <a:pt x="268" y="201"/>
                  <a:pt x="273" y="202"/>
                  <a:pt x="278" y="203"/>
                </a:cubicBezTo>
                <a:cubicBezTo>
                  <a:pt x="279" y="205"/>
                  <a:pt x="281" y="216"/>
                  <a:pt x="280" y="217"/>
                </a:cubicBezTo>
                <a:cubicBezTo>
                  <a:pt x="278" y="219"/>
                  <a:pt x="267" y="216"/>
                  <a:pt x="264" y="216"/>
                </a:cubicBezTo>
                <a:cubicBezTo>
                  <a:pt x="265" y="211"/>
                  <a:pt x="264" y="207"/>
                  <a:pt x="264" y="202"/>
                </a:cubicBezTo>
                <a:close/>
                <a:moveTo>
                  <a:pt x="266" y="221"/>
                </a:moveTo>
                <a:cubicBezTo>
                  <a:pt x="270" y="221"/>
                  <a:pt x="275" y="221"/>
                  <a:pt x="279" y="222"/>
                </a:cubicBezTo>
                <a:cubicBezTo>
                  <a:pt x="280" y="227"/>
                  <a:pt x="280" y="232"/>
                  <a:pt x="280" y="237"/>
                </a:cubicBezTo>
                <a:cubicBezTo>
                  <a:pt x="275" y="238"/>
                  <a:pt x="270" y="236"/>
                  <a:pt x="266" y="237"/>
                </a:cubicBezTo>
                <a:cubicBezTo>
                  <a:pt x="266" y="232"/>
                  <a:pt x="264" y="226"/>
                  <a:pt x="266" y="221"/>
                </a:cubicBezTo>
                <a:close/>
                <a:moveTo>
                  <a:pt x="266" y="241"/>
                </a:moveTo>
                <a:cubicBezTo>
                  <a:pt x="270" y="240"/>
                  <a:pt x="275" y="241"/>
                  <a:pt x="279" y="241"/>
                </a:cubicBezTo>
                <a:cubicBezTo>
                  <a:pt x="282" y="246"/>
                  <a:pt x="280" y="250"/>
                  <a:pt x="280" y="254"/>
                </a:cubicBezTo>
                <a:cubicBezTo>
                  <a:pt x="276" y="255"/>
                  <a:pt x="272" y="254"/>
                  <a:pt x="268" y="254"/>
                </a:cubicBezTo>
                <a:cubicBezTo>
                  <a:pt x="266" y="250"/>
                  <a:pt x="268" y="245"/>
                  <a:pt x="266" y="241"/>
                </a:cubicBezTo>
                <a:close/>
                <a:moveTo>
                  <a:pt x="267" y="258"/>
                </a:moveTo>
                <a:cubicBezTo>
                  <a:pt x="271" y="258"/>
                  <a:pt x="275" y="258"/>
                  <a:pt x="279" y="258"/>
                </a:cubicBezTo>
                <a:cubicBezTo>
                  <a:pt x="281" y="262"/>
                  <a:pt x="280" y="266"/>
                  <a:pt x="280" y="270"/>
                </a:cubicBezTo>
                <a:cubicBezTo>
                  <a:pt x="276" y="271"/>
                  <a:pt x="272" y="269"/>
                  <a:pt x="269" y="270"/>
                </a:cubicBezTo>
                <a:cubicBezTo>
                  <a:pt x="267" y="266"/>
                  <a:pt x="267" y="262"/>
                  <a:pt x="267" y="258"/>
                </a:cubicBezTo>
                <a:close/>
                <a:moveTo>
                  <a:pt x="268" y="274"/>
                </a:moveTo>
                <a:cubicBezTo>
                  <a:pt x="272" y="272"/>
                  <a:pt x="276" y="273"/>
                  <a:pt x="279" y="273"/>
                </a:cubicBezTo>
                <a:cubicBezTo>
                  <a:pt x="285" y="282"/>
                  <a:pt x="274" y="280"/>
                  <a:pt x="269" y="281"/>
                </a:cubicBezTo>
                <a:cubicBezTo>
                  <a:pt x="268" y="278"/>
                  <a:pt x="268" y="276"/>
                  <a:pt x="268" y="274"/>
                </a:cubicBezTo>
                <a:close/>
                <a:moveTo>
                  <a:pt x="270" y="291"/>
                </a:moveTo>
                <a:cubicBezTo>
                  <a:pt x="269" y="288"/>
                  <a:pt x="269" y="286"/>
                  <a:pt x="270" y="283"/>
                </a:cubicBezTo>
                <a:cubicBezTo>
                  <a:pt x="273" y="284"/>
                  <a:pt x="277" y="284"/>
                  <a:pt x="281" y="283"/>
                </a:cubicBezTo>
                <a:cubicBezTo>
                  <a:pt x="283" y="286"/>
                  <a:pt x="280" y="288"/>
                  <a:pt x="282" y="291"/>
                </a:cubicBezTo>
                <a:cubicBezTo>
                  <a:pt x="278" y="291"/>
                  <a:pt x="274" y="291"/>
                  <a:pt x="270" y="291"/>
                </a:cubicBezTo>
                <a:close/>
                <a:moveTo>
                  <a:pt x="284" y="162"/>
                </a:moveTo>
                <a:cubicBezTo>
                  <a:pt x="288" y="162"/>
                  <a:pt x="292" y="163"/>
                  <a:pt x="296" y="163"/>
                </a:cubicBezTo>
                <a:cubicBezTo>
                  <a:pt x="296" y="165"/>
                  <a:pt x="296" y="167"/>
                  <a:pt x="295" y="169"/>
                </a:cubicBezTo>
                <a:cubicBezTo>
                  <a:pt x="292" y="168"/>
                  <a:pt x="288" y="169"/>
                  <a:pt x="285" y="168"/>
                </a:cubicBezTo>
                <a:cubicBezTo>
                  <a:pt x="283" y="166"/>
                  <a:pt x="285" y="164"/>
                  <a:pt x="284" y="162"/>
                </a:cubicBezTo>
                <a:close/>
                <a:moveTo>
                  <a:pt x="296" y="255"/>
                </a:moveTo>
                <a:cubicBezTo>
                  <a:pt x="293" y="256"/>
                  <a:pt x="290" y="254"/>
                  <a:pt x="287" y="255"/>
                </a:cubicBezTo>
                <a:cubicBezTo>
                  <a:pt x="286" y="250"/>
                  <a:pt x="286" y="246"/>
                  <a:pt x="287" y="241"/>
                </a:cubicBezTo>
                <a:cubicBezTo>
                  <a:pt x="289" y="241"/>
                  <a:pt x="292" y="241"/>
                  <a:pt x="295" y="241"/>
                </a:cubicBezTo>
                <a:cubicBezTo>
                  <a:pt x="297" y="246"/>
                  <a:pt x="295" y="250"/>
                  <a:pt x="296" y="255"/>
                </a:cubicBezTo>
                <a:close/>
                <a:moveTo>
                  <a:pt x="284" y="173"/>
                </a:moveTo>
                <a:cubicBezTo>
                  <a:pt x="288" y="172"/>
                  <a:pt x="291" y="173"/>
                  <a:pt x="294" y="173"/>
                </a:cubicBezTo>
                <a:cubicBezTo>
                  <a:pt x="297" y="178"/>
                  <a:pt x="294" y="182"/>
                  <a:pt x="295" y="187"/>
                </a:cubicBezTo>
                <a:cubicBezTo>
                  <a:pt x="292" y="188"/>
                  <a:pt x="288" y="186"/>
                  <a:pt x="285" y="186"/>
                </a:cubicBezTo>
                <a:cubicBezTo>
                  <a:pt x="284" y="182"/>
                  <a:pt x="284" y="177"/>
                  <a:pt x="284" y="173"/>
                </a:cubicBezTo>
                <a:close/>
                <a:moveTo>
                  <a:pt x="294" y="191"/>
                </a:moveTo>
                <a:cubicBezTo>
                  <a:pt x="295" y="194"/>
                  <a:pt x="295" y="197"/>
                  <a:pt x="295" y="200"/>
                </a:cubicBezTo>
                <a:cubicBezTo>
                  <a:pt x="291" y="200"/>
                  <a:pt x="288" y="200"/>
                  <a:pt x="285" y="199"/>
                </a:cubicBezTo>
                <a:cubicBezTo>
                  <a:pt x="283" y="193"/>
                  <a:pt x="285" y="188"/>
                  <a:pt x="294" y="191"/>
                </a:cubicBezTo>
                <a:close/>
                <a:moveTo>
                  <a:pt x="295" y="204"/>
                </a:moveTo>
                <a:cubicBezTo>
                  <a:pt x="296" y="209"/>
                  <a:pt x="295" y="213"/>
                  <a:pt x="295" y="218"/>
                </a:cubicBezTo>
                <a:cubicBezTo>
                  <a:pt x="292" y="219"/>
                  <a:pt x="289" y="218"/>
                  <a:pt x="286" y="218"/>
                </a:cubicBezTo>
                <a:cubicBezTo>
                  <a:pt x="286" y="213"/>
                  <a:pt x="286" y="208"/>
                  <a:pt x="285" y="204"/>
                </a:cubicBezTo>
                <a:cubicBezTo>
                  <a:pt x="288" y="204"/>
                  <a:pt x="292" y="205"/>
                  <a:pt x="295" y="204"/>
                </a:cubicBezTo>
                <a:close/>
                <a:moveTo>
                  <a:pt x="285" y="223"/>
                </a:moveTo>
                <a:cubicBezTo>
                  <a:pt x="288" y="222"/>
                  <a:pt x="291" y="223"/>
                  <a:pt x="294" y="223"/>
                </a:cubicBezTo>
                <a:cubicBezTo>
                  <a:pt x="295" y="229"/>
                  <a:pt x="300" y="240"/>
                  <a:pt x="287" y="238"/>
                </a:cubicBezTo>
                <a:cubicBezTo>
                  <a:pt x="284" y="233"/>
                  <a:pt x="287" y="228"/>
                  <a:pt x="285" y="223"/>
                </a:cubicBezTo>
                <a:close/>
                <a:moveTo>
                  <a:pt x="286" y="258"/>
                </a:moveTo>
                <a:cubicBezTo>
                  <a:pt x="289" y="258"/>
                  <a:pt x="292" y="258"/>
                  <a:pt x="295" y="258"/>
                </a:cubicBezTo>
                <a:cubicBezTo>
                  <a:pt x="297" y="262"/>
                  <a:pt x="296" y="266"/>
                  <a:pt x="296" y="270"/>
                </a:cubicBezTo>
                <a:cubicBezTo>
                  <a:pt x="293" y="270"/>
                  <a:pt x="290" y="270"/>
                  <a:pt x="287" y="270"/>
                </a:cubicBezTo>
                <a:cubicBezTo>
                  <a:pt x="284" y="266"/>
                  <a:pt x="287" y="262"/>
                  <a:pt x="286" y="258"/>
                </a:cubicBezTo>
                <a:close/>
                <a:moveTo>
                  <a:pt x="287" y="273"/>
                </a:moveTo>
                <a:cubicBezTo>
                  <a:pt x="290" y="274"/>
                  <a:pt x="293" y="274"/>
                  <a:pt x="296" y="273"/>
                </a:cubicBezTo>
                <a:cubicBezTo>
                  <a:pt x="298" y="276"/>
                  <a:pt x="296" y="277"/>
                  <a:pt x="297" y="280"/>
                </a:cubicBezTo>
                <a:cubicBezTo>
                  <a:pt x="294" y="280"/>
                  <a:pt x="289" y="280"/>
                  <a:pt x="287" y="280"/>
                </a:cubicBezTo>
                <a:cubicBezTo>
                  <a:pt x="286" y="278"/>
                  <a:pt x="286" y="275"/>
                  <a:pt x="287" y="273"/>
                </a:cubicBezTo>
                <a:close/>
                <a:moveTo>
                  <a:pt x="289" y="291"/>
                </a:moveTo>
                <a:cubicBezTo>
                  <a:pt x="287" y="288"/>
                  <a:pt x="287" y="286"/>
                  <a:pt x="287" y="284"/>
                </a:cubicBezTo>
                <a:cubicBezTo>
                  <a:pt x="290" y="283"/>
                  <a:pt x="293" y="283"/>
                  <a:pt x="296" y="283"/>
                </a:cubicBezTo>
                <a:cubicBezTo>
                  <a:pt x="298" y="286"/>
                  <a:pt x="297" y="288"/>
                  <a:pt x="298" y="290"/>
                </a:cubicBezTo>
                <a:cubicBezTo>
                  <a:pt x="295" y="291"/>
                  <a:pt x="292" y="290"/>
                  <a:pt x="289" y="291"/>
                </a:cubicBezTo>
                <a:close/>
                <a:moveTo>
                  <a:pt x="297" y="158"/>
                </a:moveTo>
                <a:cubicBezTo>
                  <a:pt x="293" y="159"/>
                  <a:pt x="289" y="158"/>
                  <a:pt x="285" y="157"/>
                </a:cubicBezTo>
                <a:cubicBezTo>
                  <a:pt x="283" y="154"/>
                  <a:pt x="284" y="151"/>
                  <a:pt x="285" y="148"/>
                </a:cubicBezTo>
                <a:cubicBezTo>
                  <a:pt x="289" y="148"/>
                  <a:pt x="294" y="149"/>
                  <a:pt x="298" y="150"/>
                </a:cubicBezTo>
                <a:cubicBezTo>
                  <a:pt x="297" y="153"/>
                  <a:pt x="297" y="156"/>
                  <a:pt x="297" y="158"/>
                </a:cubicBezTo>
                <a:close/>
                <a:moveTo>
                  <a:pt x="298" y="145"/>
                </a:moveTo>
                <a:cubicBezTo>
                  <a:pt x="294" y="145"/>
                  <a:pt x="289" y="144"/>
                  <a:pt x="285" y="143"/>
                </a:cubicBezTo>
                <a:cubicBezTo>
                  <a:pt x="284" y="140"/>
                  <a:pt x="285" y="137"/>
                  <a:pt x="285" y="134"/>
                </a:cubicBezTo>
                <a:cubicBezTo>
                  <a:pt x="289" y="133"/>
                  <a:pt x="294" y="136"/>
                  <a:pt x="299" y="135"/>
                </a:cubicBezTo>
                <a:cubicBezTo>
                  <a:pt x="300" y="139"/>
                  <a:pt x="299" y="142"/>
                  <a:pt x="298" y="145"/>
                </a:cubicBezTo>
                <a:close/>
                <a:moveTo>
                  <a:pt x="299" y="131"/>
                </a:moveTo>
                <a:cubicBezTo>
                  <a:pt x="294" y="130"/>
                  <a:pt x="290" y="131"/>
                  <a:pt x="285" y="128"/>
                </a:cubicBezTo>
                <a:cubicBezTo>
                  <a:pt x="286" y="124"/>
                  <a:pt x="285" y="120"/>
                  <a:pt x="286" y="117"/>
                </a:cubicBezTo>
                <a:cubicBezTo>
                  <a:pt x="291" y="117"/>
                  <a:pt x="296" y="118"/>
                  <a:pt x="301" y="119"/>
                </a:cubicBezTo>
                <a:cubicBezTo>
                  <a:pt x="301" y="123"/>
                  <a:pt x="301" y="127"/>
                  <a:pt x="299" y="131"/>
                </a:cubicBezTo>
                <a:close/>
                <a:moveTo>
                  <a:pt x="293" y="5"/>
                </a:moveTo>
                <a:cubicBezTo>
                  <a:pt x="298" y="3"/>
                  <a:pt x="304" y="7"/>
                  <a:pt x="309" y="6"/>
                </a:cubicBezTo>
                <a:cubicBezTo>
                  <a:pt x="310" y="10"/>
                  <a:pt x="308" y="13"/>
                  <a:pt x="309" y="17"/>
                </a:cubicBezTo>
                <a:cubicBezTo>
                  <a:pt x="304" y="17"/>
                  <a:pt x="299" y="15"/>
                  <a:pt x="293" y="14"/>
                </a:cubicBezTo>
                <a:cubicBezTo>
                  <a:pt x="290" y="10"/>
                  <a:pt x="295" y="9"/>
                  <a:pt x="293" y="5"/>
                </a:cubicBezTo>
                <a:close/>
                <a:moveTo>
                  <a:pt x="291" y="18"/>
                </a:moveTo>
                <a:cubicBezTo>
                  <a:pt x="297" y="18"/>
                  <a:pt x="303" y="21"/>
                  <a:pt x="308" y="21"/>
                </a:cubicBezTo>
                <a:cubicBezTo>
                  <a:pt x="309" y="24"/>
                  <a:pt x="309" y="28"/>
                  <a:pt x="308" y="32"/>
                </a:cubicBezTo>
                <a:cubicBezTo>
                  <a:pt x="302" y="30"/>
                  <a:pt x="296" y="31"/>
                  <a:pt x="290" y="27"/>
                </a:cubicBezTo>
                <a:cubicBezTo>
                  <a:pt x="289" y="24"/>
                  <a:pt x="292" y="21"/>
                  <a:pt x="291" y="18"/>
                </a:cubicBezTo>
                <a:close/>
                <a:moveTo>
                  <a:pt x="288" y="36"/>
                </a:moveTo>
                <a:cubicBezTo>
                  <a:pt x="290" y="37"/>
                  <a:pt x="291" y="34"/>
                  <a:pt x="289" y="33"/>
                </a:cubicBezTo>
                <a:cubicBezTo>
                  <a:pt x="295" y="32"/>
                  <a:pt x="301" y="35"/>
                  <a:pt x="307" y="35"/>
                </a:cubicBezTo>
                <a:cubicBezTo>
                  <a:pt x="308" y="39"/>
                  <a:pt x="307" y="42"/>
                  <a:pt x="306" y="45"/>
                </a:cubicBezTo>
                <a:cubicBezTo>
                  <a:pt x="300" y="43"/>
                  <a:pt x="293" y="44"/>
                  <a:pt x="288" y="39"/>
                </a:cubicBezTo>
                <a:cubicBezTo>
                  <a:pt x="288" y="38"/>
                  <a:pt x="290" y="37"/>
                  <a:pt x="288" y="36"/>
                </a:cubicBezTo>
                <a:close/>
                <a:moveTo>
                  <a:pt x="305" y="49"/>
                </a:moveTo>
                <a:cubicBezTo>
                  <a:pt x="307" y="52"/>
                  <a:pt x="306" y="55"/>
                  <a:pt x="306" y="58"/>
                </a:cubicBezTo>
                <a:cubicBezTo>
                  <a:pt x="300" y="57"/>
                  <a:pt x="295" y="57"/>
                  <a:pt x="289" y="55"/>
                </a:cubicBezTo>
                <a:cubicBezTo>
                  <a:pt x="287" y="52"/>
                  <a:pt x="289" y="49"/>
                  <a:pt x="288" y="46"/>
                </a:cubicBezTo>
                <a:cubicBezTo>
                  <a:pt x="293" y="46"/>
                  <a:pt x="299" y="48"/>
                  <a:pt x="305" y="49"/>
                </a:cubicBezTo>
                <a:close/>
                <a:moveTo>
                  <a:pt x="287" y="59"/>
                </a:moveTo>
                <a:cubicBezTo>
                  <a:pt x="292" y="59"/>
                  <a:pt x="298" y="61"/>
                  <a:pt x="304" y="62"/>
                </a:cubicBezTo>
                <a:cubicBezTo>
                  <a:pt x="306" y="66"/>
                  <a:pt x="305" y="69"/>
                  <a:pt x="304" y="72"/>
                </a:cubicBezTo>
                <a:cubicBezTo>
                  <a:pt x="299" y="71"/>
                  <a:pt x="293" y="70"/>
                  <a:pt x="288" y="70"/>
                </a:cubicBezTo>
                <a:cubicBezTo>
                  <a:pt x="285" y="66"/>
                  <a:pt x="289" y="63"/>
                  <a:pt x="287" y="59"/>
                </a:cubicBezTo>
                <a:close/>
                <a:moveTo>
                  <a:pt x="305" y="77"/>
                </a:moveTo>
                <a:cubicBezTo>
                  <a:pt x="302" y="80"/>
                  <a:pt x="306" y="84"/>
                  <a:pt x="303" y="86"/>
                </a:cubicBezTo>
                <a:cubicBezTo>
                  <a:pt x="300" y="88"/>
                  <a:pt x="293" y="84"/>
                  <a:pt x="288" y="84"/>
                </a:cubicBezTo>
                <a:cubicBezTo>
                  <a:pt x="287" y="81"/>
                  <a:pt x="286" y="77"/>
                  <a:pt x="286" y="74"/>
                </a:cubicBezTo>
                <a:cubicBezTo>
                  <a:pt x="292" y="73"/>
                  <a:pt x="299" y="75"/>
                  <a:pt x="305" y="77"/>
                </a:cubicBezTo>
                <a:close/>
                <a:moveTo>
                  <a:pt x="288" y="89"/>
                </a:moveTo>
                <a:cubicBezTo>
                  <a:pt x="293" y="89"/>
                  <a:pt x="298" y="90"/>
                  <a:pt x="303" y="91"/>
                </a:cubicBezTo>
                <a:cubicBezTo>
                  <a:pt x="302" y="94"/>
                  <a:pt x="303" y="98"/>
                  <a:pt x="302" y="101"/>
                </a:cubicBezTo>
                <a:cubicBezTo>
                  <a:pt x="297" y="100"/>
                  <a:pt x="292" y="100"/>
                  <a:pt x="287" y="99"/>
                </a:cubicBezTo>
                <a:cubicBezTo>
                  <a:pt x="286" y="96"/>
                  <a:pt x="287" y="92"/>
                  <a:pt x="288" y="89"/>
                </a:cubicBezTo>
                <a:close/>
                <a:moveTo>
                  <a:pt x="301" y="105"/>
                </a:moveTo>
                <a:cubicBezTo>
                  <a:pt x="303" y="108"/>
                  <a:pt x="302" y="111"/>
                  <a:pt x="302" y="114"/>
                </a:cubicBezTo>
                <a:cubicBezTo>
                  <a:pt x="297" y="114"/>
                  <a:pt x="292" y="114"/>
                  <a:pt x="287" y="113"/>
                </a:cubicBezTo>
                <a:cubicBezTo>
                  <a:pt x="285" y="109"/>
                  <a:pt x="287" y="107"/>
                  <a:pt x="286" y="104"/>
                </a:cubicBezTo>
                <a:cubicBezTo>
                  <a:pt x="291" y="103"/>
                  <a:pt x="296" y="105"/>
                  <a:pt x="301" y="105"/>
                </a:cubicBezTo>
                <a:close/>
                <a:moveTo>
                  <a:pt x="271" y="14"/>
                </a:moveTo>
                <a:cubicBezTo>
                  <a:pt x="275" y="14"/>
                  <a:pt x="280" y="16"/>
                  <a:pt x="285" y="16"/>
                </a:cubicBezTo>
                <a:cubicBezTo>
                  <a:pt x="287" y="20"/>
                  <a:pt x="284" y="24"/>
                  <a:pt x="284" y="27"/>
                </a:cubicBezTo>
                <a:cubicBezTo>
                  <a:pt x="279" y="26"/>
                  <a:pt x="274" y="26"/>
                  <a:pt x="269" y="24"/>
                </a:cubicBezTo>
                <a:cubicBezTo>
                  <a:pt x="269" y="21"/>
                  <a:pt x="271" y="17"/>
                  <a:pt x="271" y="14"/>
                </a:cubicBezTo>
                <a:close/>
                <a:moveTo>
                  <a:pt x="269" y="29"/>
                </a:moveTo>
                <a:cubicBezTo>
                  <a:pt x="273" y="28"/>
                  <a:pt x="279" y="31"/>
                  <a:pt x="284" y="31"/>
                </a:cubicBezTo>
                <a:cubicBezTo>
                  <a:pt x="285" y="34"/>
                  <a:pt x="283" y="37"/>
                  <a:pt x="284" y="40"/>
                </a:cubicBezTo>
                <a:cubicBezTo>
                  <a:pt x="279" y="40"/>
                  <a:pt x="273" y="39"/>
                  <a:pt x="268" y="37"/>
                </a:cubicBezTo>
                <a:cubicBezTo>
                  <a:pt x="268" y="34"/>
                  <a:pt x="269" y="32"/>
                  <a:pt x="269" y="29"/>
                </a:cubicBezTo>
                <a:close/>
                <a:moveTo>
                  <a:pt x="283" y="45"/>
                </a:moveTo>
                <a:cubicBezTo>
                  <a:pt x="284" y="48"/>
                  <a:pt x="284" y="51"/>
                  <a:pt x="282" y="54"/>
                </a:cubicBezTo>
                <a:cubicBezTo>
                  <a:pt x="277" y="53"/>
                  <a:pt x="273" y="54"/>
                  <a:pt x="268" y="51"/>
                </a:cubicBezTo>
                <a:cubicBezTo>
                  <a:pt x="268" y="48"/>
                  <a:pt x="268" y="45"/>
                  <a:pt x="268" y="42"/>
                </a:cubicBezTo>
                <a:cubicBezTo>
                  <a:pt x="272" y="42"/>
                  <a:pt x="278" y="44"/>
                  <a:pt x="283" y="45"/>
                </a:cubicBezTo>
                <a:close/>
                <a:moveTo>
                  <a:pt x="268" y="56"/>
                </a:moveTo>
                <a:cubicBezTo>
                  <a:pt x="272" y="56"/>
                  <a:pt x="277" y="58"/>
                  <a:pt x="282" y="58"/>
                </a:cubicBezTo>
                <a:cubicBezTo>
                  <a:pt x="283" y="61"/>
                  <a:pt x="282" y="64"/>
                  <a:pt x="282" y="68"/>
                </a:cubicBezTo>
                <a:cubicBezTo>
                  <a:pt x="277" y="69"/>
                  <a:pt x="272" y="66"/>
                  <a:pt x="267" y="66"/>
                </a:cubicBezTo>
                <a:cubicBezTo>
                  <a:pt x="265" y="62"/>
                  <a:pt x="269" y="59"/>
                  <a:pt x="268" y="56"/>
                </a:cubicBezTo>
                <a:close/>
                <a:moveTo>
                  <a:pt x="266" y="70"/>
                </a:moveTo>
                <a:cubicBezTo>
                  <a:pt x="271" y="71"/>
                  <a:pt x="276" y="71"/>
                  <a:pt x="281" y="72"/>
                </a:cubicBezTo>
                <a:cubicBezTo>
                  <a:pt x="283" y="76"/>
                  <a:pt x="281" y="80"/>
                  <a:pt x="282" y="84"/>
                </a:cubicBezTo>
                <a:cubicBezTo>
                  <a:pt x="276" y="83"/>
                  <a:pt x="271" y="83"/>
                  <a:pt x="265" y="81"/>
                </a:cubicBezTo>
                <a:cubicBezTo>
                  <a:pt x="265" y="77"/>
                  <a:pt x="265" y="73"/>
                  <a:pt x="266" y="70"/>
                </a:cubicBezTo>
                <a:close/>
                <a:moveTo>
                  <a:pt x="249" y="10"/>
                </a:moveTo>
                <a:cubicBezTo>
                  <a:pt x="254" y="9"/>
                  <a:pt x="260" y="12"/>
                  <a:pt x="265" y="12"/>
                </a:cubicBezTo>
                <a:cubicBezTo>
                  <a:pt x="265" y="16"/>
                  <a:pt x="264" y="20"/>
                  <a:pt x="264" y="24"/>
                </a:cubicBezTo>
                <a:cubicBezTo>
                  <a:pt x="259" y="23"/>
                  <a:pt x="253" y="22"/>
                  <a:pt x="248" y="20"/>
                </a:cubicBezTo>
                <a:cubicBezTo>
                  <a:pt x="249" y="17"/>
                  <a:pt x="248" y="13"/>
                  <a:pt x="249" y="10"/>
                </a:cubicBezTo>
                <a:close/>
                <a:moveTo>
                  <a:pt x="248" y="25"/>
                </a:moveTo>
                <a:cubicBezTo>
                  <a:pt x="253" y="25"/>
                  <a:pt x="258" y="25"/>
                  <a:pt x="264" y="28"/>
                </a:cubicBezTo>
                <a:cubicBezTo>
                  <a:pt x="262" y="31"/>
                  <a:pt x="263" y="34"/>
                  <a:pt x="263" y="37"/>
                </a:cubicBezTo>
                <a:cubicBezTo>
                  <a:pt x="257" y="37"/>
                  <a:pt x="252" y="35"/>
                  <a:pt x="246" y="34"/>
                </a:cubicBezTo>
                <a:cubicBezTo>
                  <a:pt x="246" y="31"/>
                  <a:pt x="246" y="28"/>
                  <a:pt x="248" y="25"/>
                </a:cubicBezTo>
                <a:close/>
                <a:moveTo>
                  <a:pt x="246" y="38"/>
                </a:moveTo>
                <a:cubicBezTo>
                  <a:pt x="251" y="38"/>
                  <a:pt x="257" y="40"/>
                  <a:pt x="262" y="42"/>
                </a:cubicBezTo>
                <a:cubicBezTo>
                  <a:pt x="261" y="44"/>
                  <a:pt x="261" y="47"/>
                  <a:pt x="261" y="50"/>
                </a:cubicBezTo>
                <a:cubicBezTo>
                  <a:pt x="256" y="51"/>
                  <a:pt x="250" y="48"/>
                  <a:pt x="245" y="49"/>
                </a:cubicBezTo>
                <a:cubicBezTo>
                  <a:pt x="244" y="45"/>
                  <a:pt x="246" y="42"/>
                  <a:pt x="246" y="38"/>
                </a:cubicBezTo>
                <a:close/>
                <a:moveTo>
                  <a:pt x="245" y="52"/>
                </a:moveTo>
                <a:cubicBezTo>
                  <a:pt x="250" y="53"/>
                  <a:pt x="255" y="54"/>
                  <a:pt x="261" y="55"/>
                </a:cubicBezTo>
                <a:cubicBezTo>
                  <a:pt x="263" y="58"/>
                  <a:pt x="260" y="61"/>
                  <a:pt x="260" y="64"/>
                </a:cubicBezTo>
                <a:cubicBezTo>
                  <a:pt x="255" y="64"/>
                  <a:pt x="249" y="61"/>
                  <a:pt x="244" y="61"/>
                </a:cubicBezTo>
                <a:cubicBezTo>
                  <a:pt x="243" y="58"/>
                  <a:pt x="243" y="55"/>
                  <a:pt x="245" y="52"/>
                </a:cubicBezTo>
                <a:close/>
                <a:moveTo>
                  <a:pt x="259" y="68"/>
                </a:moveTo>
                <a:cubicBezTo>
                  <a:pt x="261" y="73"/>
                  <a:pt x="259" y="76"/>
                  <a:pt x="259" y="81"/>
                </a:cubicBezTo>
                <a:cubicBezTo>
                  <a:pt x="254" y="81"/>
                  <a:pt x="248" y="78"/>
                  <a:pt x="243" y="78"/>
                </a:cubicBezTo>
                <a:cubicBezTo>
                  <a:pt x="242" y="74"/>
                  <a:pt x="242" y="70"/>
                  <a:pt x="243" y="66"/>
                </a:cubicBezTo>
                <a:cubicBezTo>
                  <a:pt x="248" y="65"/>
                  <a:pt x="254" y="67"/>
                  <a:pt x="259" y="68"/>
                </a:cubicBezTo>
                <a:close/>
                <a:moveTo>
                  <a:pt x="235" y="7"/>
                </a:moveTo>
                <a:cubicBezTo>
                  <a:pt x="237" y="7"/>
                  <a:pt x="240" y="8"/>
                  <a:pt x="242" y="8"/>
                </a:cubicBezTo>
                <a:cubicBezTo>
                  <a:pt x="244" y="12"/>
                  <a:pt x="242" y="15"/>
                  <a:pt x="242" y="19"/>
                </a:cubicBezTo>
                <a:cubicBezTo>
                  <a:pt x="239" y="20"/>
                  <a:pt x="236" y="19"/>
                  <a:pt x="233" y="17"/>
                </a:cubicBezTo>
                <a:cubicBezTo>
                  <a:pt x="234" y="14"/>
                  <a:pt x="234" y="10"/>
                  <a:pt x="235" y="7"/>
                </a:cubicBezTo>
                <a:close/>
                <a:moveTo>
                  <a:pt x="232" y="22"/>
                </a:moveTo>
                <a:cubicBezTo>
                  <a:pt x="235" y="21"/>
                  <a:pt x="238" y="23"/>
                  <a:pt x="241" y="23"/>
                </a:cubicBezTo>
                <a:cubicBezTo>
                  <a:pt x="242" y="26"/>
                  <a:pt x="240" y="29"/>
                  <a:pt x="240" y="32"/>
                </a:cubicBezTo>
                <a:cubicBezTo>
                  <a:pt x="236" y="32"/>
                  <a:pt x="233" y="32"/>
                  <a:pt x="230" y="30"/>
                </a:cubicBezTo>
                <a:cubicBezTo>
                  <a:pt x="231" y="27"/>
                  <a:pt x="232" y="25"/>
                  <a:pt x="232" y="22"/>
                </a:cubicBezTo>
                <a:close/>
                <a:moveTo>
                  <a:pt x="239" y="37"/>
                </a:moveTo>
                <a:cubicBezTo>
                  <a:pt x="239" y="40"/>
                  <a:pt x="238" y="43"/>
                  <a:pt x="239" y="47"/>
                </a:cubicBezTo>
                <a:cubicBezTo>
                  <a:pt x="235" y="47"/>
                  <a:pt x="231" y="46"/>
                  <a:pt x="228" y="46"/>
                </a:cubicBezTo>
                <a:cubicBezTo>
                  <a:pt x="227" y="42"/>
                  <a:pt x="229" y="38"/>
                  <a:pt x="229" y="35"/>
                </a:cubicBezTo>
                <a:cubicBezTo>
                  <a:pt x="232" y="34"/>
                  <a:pt x="236" y="35"/>
                  <a:pt x="239" y="37"/>
                </a:cubicBezTo>
                <a:close/>
                <a:moveTo>
                  <a:pt x="218" y="4"/>
                </a:moveTo>
                <a:cubicBezTo>
                  <a:pt x="222" y="4"/>
                  <a:pt x="226" y="5"/>
                  <a:pt x="230" y="7"/>
                </a:cubicBezTo>
                <a:cubicBezTo>
                  <a:pt x="227" y="10"/>
                  <a:pt x="231" y="14"/>
                  <a:pt x="227" y="17"/>
                </a:cubicBezTo>
                <a:cubicBezTo>
                  <a:pt x="223" y="15"/>
                  <a:pt x="220" y="16"/>
                  <a:pt x="216" y="14"/>
                </a:cubicBezTo>
                <a:cubicBezTo>
                  <a:pt x="217" y="11"/>
                  <a:pt x="217" y="8"/>
                  <a:pt x="218" y="4"/>
                </a:cubicBezTo>
                <a:close/>
                <a:moveTo>
                  <a:pt x="215" y="18"/>
                </a:moveTo>
                <a:cubicBezTo>
                  <a:pt x="219" y="19"/>
                  <a:pt x="223" y="19"/>
                  <a:pt x="227" y="21"/>
                </a:cubicBezTo>
                <a:cubicBezTo>
                  <a:pt x="226" y="24"/>
                  <a:pt x="225" y="26"/>
                  <a:pt x="224" y="29"/>
                </a:cubicBezTo>
                <a:cubicBezTo>
                  <a:pt x="221" y="29"/>
                  <a:pt x="217" y="29"/>
                  <a:pt x="213" y="27"/>
                </a:cubicBezTo>
                <a:cubicBezTo>
                  <a:pt x="214" y="24"/>
                  <a:pt x="214" y="21"/>
                  <a:pt x="215" y="18"/>
                </a:cubicBezTo>
                <a:close/>
                <a:moveTo>
                  <a:pt x="223" y="34"/>
                </a:moveTo>
                <a:cubicBezTo>
                  <a:pt x="222" y="37"/>
                  <a:pt x="223" y="41"/>
                  <a:pt x="221" y="44"/>
                </a:cubicBezTo>
                <a:cubicBezTo>
                  <a:pt x="218" y="45"/>
                  <a:pt x="215" y="44"/>
                  <a:pt x="211" y="42"/>
                </a:cubicBezTo>
                <a:cubicBezTo>
                  <a:pt x="213" y="39"/>
                  <a:pt x="211" y="35"/>
                  <a:pt x="212" y="32"/>
                </a:cubicBezTo>
                <a:cubicBezTo>
                  <a:pt x="216" y="31"/>
                  <a:pt x="219" y="32"/>
                  <a:pt x="223" y="34"/>
                </a:cubicBezTo>
                <a:close/>
                <a:moveTo>
                  <a:pt x="199" y="0"/>
                </a:moveTo>
                <a:cubicBezTo>
                  <a:pt x="203" y="0"/>
                  <a:pt x="207" y="2"/>
                  <a:pt x="211" y="2"/>
                </a:cubicBezTo>
                <a:cubicBezTo>
                  <a:pt x="212" y="6"/>
                  <a:pt x="211" y="10"/>
                  <a:pt x="209" y="13"/>
                </a:cubicBezTo>
                <a:cubicBezTo>
                  <a:pt x="206" y="12"/>
                  <a:pt x="202" y="11"/>
                  <a:pt x="199" y="10"/>
                </a:cubicBezTo>
                <a:cubicBezTo>
                  <a:pt x="197" y="7"/>
                  <a:pt x="200" y="4"/>
                  <a:pt x="199" y="0"/>
                </a:cubicBezTo>
                <a:close/>
                <a:moveTo>
                  <a:pt x="198" y="14"/>
                </a:moveTo>
                <a:cubicBezTo>
                  <a:pt x="202" y="15"/>
                  <a:pt x="206" y="15"/>
                  <a:pt x="210" y="18"/>
                </a:cubicBezTo>
                <a:cubicBezTo>
                  <a:pt x="208" y="20"/>
                  <a:pt x="209" y="23"/>
                  <a:pt x="208" y="26"/>
                </a:cubicBezTo>
                <a:cubicBezTo>
                  <a:pt x="204" y="27"/>
                  <a:pt x="200" y="25"/>
                  <a:pt x="196" y="24"/>
                </a:cubicBezTo>
                <a:cubicBezTo>
                  <a:pt x="196" y="21"/>
                  <a:pt x="197" y="17"/>
                  <a:pt x="198" y="14"/>
                </a:cubicBezTo>
                <a:close/>
                <a:moveTo>
                  <a:pt x="195" y="29"/>
                </a:moveTo>
                <a:cubicBezTo>
                  <a:pt x="198" y="28"/>
                  <a:pt x="202" y="30"/>
                  <a:pt x="206" y="30"/>
                </a:cubicBezTo>
                <a:cubicBezTo>
                  <a:pt x="208" y="37"/>
                  <a:pt x="207" y="45"/>
                  <a:pt x="195" y="40"/>
                </a:cubicBezTo>
                <a:cubicBezTo>
                  <a:pt x="194" y="36"/>
                  <a:pt x="195" y="33"/>
                  <a:pt x="195" y="29"/>
                </a:cubicBezTo>
                <a:close/>
                <a:moveTo>
                  <a:pt x="194" y="44"/>
                </a:moveTo>
                <a:cubicBezTo>
                  <a:pt x="197" y="43"/>
                  <a:pt x="201" y="46"/>
                  <a:pt x="204" y="45"/>
                </a:cubicBezTo>
                <a:cubicBezTo>
                  <a:pt x="206" y="49"/>
                  <a:pt x="203" y="52"/>
                  <a:pt x="202" y="55"/>
                </a:cubicBezTo>
                <a:cubicBezTo>
                  <a:pt x="200" y="55"/>
                  <a:pt x="197" y="54"/>
                  <a:pt x="194" y="54"/>
                </a:cubicBezTo>
                <a:cubicBezTo>
                  <a:pt x="193" y="50"/>
                  <a:pt x="194" y="47"/>
                  <a:pt x="194" y="44"/>
                </a:cubicBezTo>
                <a:close/>
                <a:moveTo>
                  <a:pt x="193" y="58"/>
                </a:moveTo>
                <a:cubicBezTo>
                  <a:pt x="196" y="58"/>
                  <a:pt x="199" y="58"/>
                  <a:pt x="202" y="60"/>
                </a:cubicBezTo>
                <a:cubicBezTo>
                  <a:pt x="202" y="63"/>
                  <a:pt x="202" y="67"/>
                  <a:pt x="201" y="70"/>
                </a:cubicBezTo>
                <a:cubicBezTo>
                  <a:pt x="198" y="70"/>
                  <a:pt x="195" y="69"/>
                  <a:pt x="192" y="69"/>
                </a:cubicBezTo>
                <a:cubicBezTo>
                  <a:pt x="192" y="65"/>
                  <a:pt x="193" y="62"/>
                  <a:pt x="193" y="58"/>
                </a:cubicBezTo>
                <a:close/>
                <a:moveTo>
                  <a:pt x="201" y="74"/>
                </a:moveTo>
                <a:cubicBezTo>
                  <a:pt x="201" y="77"/>
                  <a:pt x="200" y="80"/>
                  <a:pt x="201" y="83"/>
                </a:cubicBezTo>
                <a:cubicBezTo>
                  <a:pt x="198" y="84"/>
                  <a:pt x="195" y="82"/>
                  <a:pt x="192" y="82"/>
                </a:cubicBezTo>
                <a:cubicBezTo>
                  <a:pt x="190" y="79"/>
                  <a:pt x="191" y="76"/>
                  <a:pt x="192" y="73"/>
                </a:cubicBezTo>
                <a:cubicBezTo>
                  <a:pt x="195" y="72"/>
                  <a:pt x="198" y="74"/>
                  <a:pt x="201" y="74"/>
                </a:cubicBezTo>
                <a:close/>
                <a:moveTo>
                  <a:pt x="184" y="11"/>
                </a:moveTo>
                <a:cubicBezTo>
                  <a:pt x="195" y="11"/>
                  <a:pt x="191" y="19"/>
                  <a:pt x="190" y="24"/>
                </a:cubicBezTo>
                <a:cubicBezTo>
                  <a:pt x="187" y="24"/>
                  <a:pt x="184" y="23"/>
                  <a:pt x="181" y="22"/>
                </a:cubicBezTo>
                <a:cubicBezTo>
                  <a:pt x="183" y="18"/>
                  <a:pt x="182" y="14"/>
                  <a:pt x="184" y="11"/>
                </a:cubicBezTo>
                <a:close/>
                <a:moveTo>
                  <a:pt x="181" y="27"/>
                </a:moveTo>
                <a:cubicBezTo>
                  <a:pt x="183" y="26"/>
                  <a:pt x="186" y="28"/>
                  <a:pt x="189" y="27"/>
                </a:cubicBezTo>
                <a:cubicBezTo>
                  <a:pt x="191" y="32"/>
                  <a:pt x="189" y="35"/>
                  <a:pt x="188" y="39"/>
                </a:cubicBezTo>
                <a:cubicBezTo>
                  <a:pt x="186" y="37"/>
                  <a:pt x="184" y="38"/>
                  <a:pt x="181" y="37"/>
                </a:cubicBezTo>
                <a:cubicBezTo>
                  <a:pt x="179" y="33"/>
                  <a:pt x="182" y="30"/>
                  <a:pt x="181" y="27"/>
                </a:cubicBezTo>
                <a:close/>
                <a:moveTo>
                  <a:pt x="180" y="41"/>
                </a:moveTo>
                <a:cubicBezTo>
                  <a:pt x="182" y="40"/>
                  <a:pt x="186" y="43"/>
                  <a:pt x="188" y="42"/>
                </a:cubicBezTo>
                <a:cubicBezTo>
                  <a:pt x="188" y="46"/>
                  <a:pt x="189" y="49"/>
                  <a:pt x="187" y="53"/>
                </a:cubicBezTo>
                <a:cubicBezTo>
                  <a:pt x="185" y="53"/>
                  <a:pt x="182" y="52"/>
                  <a:pt x="180" y="52"/>
                </a:cubicBezTo>
                <a:cubicBezTo>
                  <a:pt x="180" y="48"/>
                  <a:pt x="180" y="45"/>
                  <a:pt x="180" y="41"/>
                </a:cubicBezTo>
                <a:close/>
                <a:moveTo>
                  <a:pt x="179" y="56"/>
                </a:moveTo>
                <a:cubicBezTo>
                  <a:pt x="182" y="55"/>
                  <a:pt x="185" y="55"/>
                  <a:pt x="188" y="58"/>
                </a:cubicBezTo>
                <a:cubicBezTo>
                  <a:pt x="185" y="61"/>
                  <a:pt x="189" y="64"/>
                  <a:pt x="186" y="67"/>
                </a:cubicBezTo>
                <a:cubicBezTo>
                  <a:pt x="183" y="66"/>
                  <a:pt x="181" y="67"/>
                  <a:pt x="178" y="65"/>
                </a:cubicBezTo>
                <a:cubicBezTo>
                  <a:pt x="178" y="62"/>
                  <a:pt x="179" y="59"/>
                  <a:pt x="179" y="56"/>
                </a:cubicBezTo>
                <a:close/>
                <a:moveTo>
                  <a:pt x="169" y="8"/>
                </a:moveTo>
                <a:cubicBezTo>
                  <a:pt x="172" y="9"/>
                  <a:pt x="175" y="9"/>
                  <a:pt x="177" y="9"/>
                </a:cubicBezTo>
                <a:cubicBezTo>
                  <a:pt x="178" y="13"/>
                  <a:pt x="176" y="17"/>
                  <a:pt x="176" y="21"/>
                </a:cubicBezTo>
                <a:cubicBezTo>
                  <a:pt x="174" y="22"/>
                  <a:pt x="170" y="21"/>
                  <a:pt x="167" y="20"/>
                </a:cubicBezTo>
                <a:cubicBezTo>
                  <a:pt x="168" y="16"/>
                  <a:pt x="168" y="12"/>
                  <a:pt x="169" y="8"/>
                </a:cubicBezTo>
                <a:close/>
                <a:moveTo>
                  <a:pt x="168" y="24"/>
                </a:moveTo>
                <a:cubicBezTo>
                  <a:pt x="170" y="24"/>
                  <a:pt x="173" y="25"/>
                  <a:pt x="176" y="27"/>
                </a:cubicBezTo>
                <a:cubicBezTo>
                  <a:pt x="175" y="29"/>
                  <a:pt x="176" y="32"/>
                  <a:pt x="175" y="35"/>
                </a:cubicBezTo>
                <a:cubicBezTo>
                  <a:pt x="173" y="36"/>
                  <a:pt x="170" y="34"/>
                  <a:pt x="168" y="34"/>
                </a:cubicBezTo>
                <a:cubicBezTo>
                  <a:pt x="166" y="31"/>
                  <a:pt x="167" y="27"/>
                  <a:pt x="168" y="24"/>
                </a:cubicBezTo>
                <a:close/>
                <a:moveTo>
                  <a:pt x="167" y="38"/>
                </a:moveTo>
                <a:cubicBezTo>
                  <a:pt x="170" y="38"/>
                  <a:pt x="172" y="38"/>
                  <a:pt x="175" y="40"/>
                </a:cubicBezTo>
                <a:cubicBezTo>
                  <a:pt x="173" y="44"/>
                  <a:pt x="175" y="48"/>
                  <a:pt x="173" y="51"/>
                </a:cubicBezTo>
                <a:cubicBezTo>
                  <a:pt x="171" y="50"/>
                  <a:pt x="169" y="51"/>
                  <a:pt x="166" y="50"/>
                </a:cubicBezTo>
                <a:cubicBezTo>
                  <a:pt x="167" y="46"/>
                  <a:pt x="167" y="42"/>
                  <a:pt x="167" y="38"/>
                </a:cubicBezTo>
                <a:close/>
                <a:moveTo>
                  <a:pt x="167" y="54"/>
                </a:moveTo>
                <a:cubicBezTo>
                  <a:pt x="176" y="51"/>
                  <a:pt x="176" y="68"/>
                  <a:pt x="167" y="63"/>
                </a:cubicBezTo>
                <a:cubicBezTo>
                  <a:pt x="165" y="60"/>
                  <a:pt x="166" y="57"/>
                  <a:pt x="167" y="54"/>
                </a:cubicBezTo>
                <a:close/>
                <a:moveTo>
                  <a:pt x="166" y="67"/>
                </a:moveTo>
                <a:cubicBezTo>
                  <a:pt x="168" y="68"/>
                  <a:pt x="170" y="68"/>
                  <a:pt x="172" y="69"/>
                </a:cubicBezTo>
                <a:cubicBezTo>
                  <a:pt x="170" y="72"/>
                  <a:pt x="170" y="75"/>
                  <a:pt x="171" y="78"/>
                </a:cubicBezTo>
                <a:cubicBezTo>
                  <a:pt x="169" y="78"/>
                  <a:pt x="168" y="77"/>
                  <a:pt x="167" y="77"/>
                </a:cubicBezTo>
                <a:cubicBezTo>
                  <a:pt x="164" y="74"/>
                  <a:pt x="166" y="70"/>
                  <a:pt x="166" y="67"/>
                </a:cubicBezTo>
                <a:close/>
                <a:moveTo>
                  <a:pt x="167" y="93"/>
                </a:moveTo>
                <a:cubicBezTo>
                  <a:pt x="165" y="89"/>
                  <a:pt x="166" y="85"/>
                  <a:pt x="166" y="81"/>
                </a:cubicBezTo>
                <a:cubicBezTo>
                  <a:pt x="174" y="81"/>
                  <a:pt x="168" y="89"/>
                  <a:pt x="171" y="93"/>
                </a:cubicBezTo>
                <a:cubicBezTo>
                  <a:pt x="170" y="94"/>
                  <a:pt x="168" y="93"/>
                  <a:pt x="167" y="93"/>
                </a:cubicBezTo>
                <a:close/>
                <a:moveTo>
                  <a:pt x="170" y="110"/>
                </a:moveTo>
                <a:cubicBezTo>
                  <a:pt x="168" y="109"/>
                  <a:pt x="168" y="111"/>
                  <a:pt x="166" y="109"/>
                </a:cubicBezTo>
                <a:cubicBezTo>
                  <a:pt x="165" y="105"/>
                  <a:pt x="166" y="101"/>
                  <a:pt x="166" y="97"/>
                </a:cubicBezTo>
                <a:cubicBezTo>
                  <a:pt x="173" y="99"/>
                  <a:pt x="170" y="106"/>
                  <a:pt x="170" y="110"/>
                </a:cubicBezTo>
                <a:close/>
                <a:moveTo>
                  <a:pt x="166" y="114"/>
                </a:moveTo>
                <a:cubicBezTo>
                  <a:pt x="174" y="113"/>
                  <a:pt x="170" y="122"/>
                  <a:pt x="169" y="125"/>
                </a:cubicBezTo>
                <a:cubicBezTo>
                  <a:pt x="168" y="124"/>
                  <a:pt x="167" y="125"/>
                  <a:pt x="166" y="124"/>
                </a:cubicBezTo>
                <a:cubicBezTo>
                  <a:pt x="164" y="121"/>
                  <a:pt x="165" y="117"/>
                  <a:pt x="166" y="114"/>
                </a:cubicBezTo>
                <a:close/>
                <a:moveTo>
                  <a:pt x="164" y="187"/>
                </a:moveTo>
                <a:cubicBezTo>
                  <a:pt x="161" y="188"/>
                  <a:pt x="158" y="187"/>
                  <a:pt x="155" y="187"/>
                </a:cubicBezTo>
                <a:cubicBezTo>
                  <a:pt x="153" y="183"/>
                  <a:pt x="155" y="180"/>
                  <a:pt x="155" y="177"/>
                </a:cubicBezTo>
                <a:cubicBezTo>
                  <a:pt x="158" y="178"/>
                  <a:pt x="161" y="179"/>
                  <a:pt x="163" y="179"/>
                </a:cubicBezTo>
                <a:cubicBezTo>
                  <a:pt x="165" y="182"/>
                  <a:pt x="164" y="184"/>
                  <a:pt x="164" y="187"/>
                </a:cubicBezTo>
                <a:close/>
                <a:moveTo>
                  <a:pt x="163" y="174"/>
                </a:moveTo>
                <a:cubicBezTo>
                  <a:pt x="161" y="175"/>
                  <a:pt x="158" y="174"/>
                  <a:pt x="155" y="173"/>
                </a:cubicBezTo>
                <a:cubicBezTo>
                  <a:pt x="153" y="169"/>
                  <a:pt x="154" y="164"/>
                  <a:pt x="154" y="159"/>
                </a:cubicBezTo>
                <a:cubicBezTo>
                  <a:pt x="156" y="160"/>
                  <a:pt x="158" y="161"/>
                  <a:pt x="160" y="161"/>
                </a:cubicBezTo>
                <a:cubicBezTo>
                  <a:pt x="163" y="166"/>
                  <a:pt x="161" y="170"/>
                  <a:pt x="163" y="174"/>
                </a:cubicBezTo>
                <a:close/>
                <a:moveTo>
                  <a:pt x="147" y="4"/>
                </a:moveTo>
                <a:cubicBezTo>
                  <a:pt x="152" y="3"/>
                  <a:pt x="157" y="6"/>
                  <a:pt x="162" y="6"/>
                </a:cubicBezTo>
                <a:cubicBezTo>
                  <a:pt x="163" y="10"/>
                  <a:pt x="162" y="14"/>
                  <a:pt x="162" y="18"/>
                </a:cubicBezTo>
                <a:cubicBezTo>
                  <a:pt x="157" y="19"/>
                  <a:pt x="150" y="17"/>
                  <a:pt x="146" y="15"/>
                </a:cubicBezTo>
                <a:cubicBezTo>
                  <a:pt x="145" y="11"/>
                  <a:pt x="147" y="8"/>
                  <a:pt x="147" y="4"/>
                </a:cubicBezTo>
                <a:close/>
                <a:moveTo>
                  <a:pt x="146" y="20"/>
                </a:moveTo>
                <a:cubicBezTo>
                  <a:pt x="151" y="21"/>
                  <a:pt x="156" y="22"/>
                  <a:pt x="161" y="23"/>
                </a:cubicBezTo>
                <a:cubicBezTo>
                  <a:pt x="163" y="26"/>
                  <a:pt x="160" y="29"/>
                  <a:pt x="162" y="32"/>
                </a:cubicBezTo>
                <a:cubicBezTo>
                  <a:pt x="156" y="31"/>
                  <a:pt x="151" y="30"/>
                  <a:pt x="145" y="28"/>
                </a:cubicBezTo>
                <a:cubicBezTo>
                  <a:pt x="147" y="25"/>
                  <a:pt x="145" y="22"/>
                  <a:pt x="146" y="20"/>
                </a:cubicBezTo>
                <a:close/>
                <a:moveTo>
                  <a:pt x="146" y="33"/>
                </a:moveTo>
                <a:cubicBezTo>
                  <a:pt x="151" y="33"/>
                  <a:pt x="156" y="35"/>
                  <a:pt x="162" y="37"/>
                </a:cubicBezTo>
                <a:cubicBezTo>
                  <a:pt x="161" y="41"/>
                  <a:pt x="162" y="45"/>
                  <a:pt x="160" y="49"/>
                </a:cubicBezTo>
                <a:cubicBezTo>
                  <a:pt x="156" y="49"/>
                  <a:pt x="151" y="48"/>
                  <a:pt x="147" y="47"/>
                </a:cubicBezTo>
                <a:cubicBezTo>
                  <a:pt x="145" y="42"/>
                  <a:pt x="145" y="37"/>
                  <a:pt x="146" y="33"/>
                </a:cubicBezTo>
                <a:close/>
                <a:moveTo>
                  <a:pt x="145" y="106"/>
                </a:moveTo>
                <a:cubicBezTo>
                  <a:pt x="143" y="107"/>
                  <a:pt x="141" y="104"/>
                  <a:pt x="139" y="104"/>
                </a:cubicBezTo>
                <a:cubicBezTo>
                  <a:pt x="138" y="100"/>
                  <a:pt x="137" y="96"/>
                  <a:pt x="138" y="92"/>
                </a:cubicBezTo>
                <a:cubicBezTo>
                  <a:pt x="148" y="93"/>
                  <a:pt x="144" y="101"/>
                  <a:pt x="145" y="106"/>
                </a:cubicBezTo>
                <a:close/>
                <a:moveTo>
                  <a:pt x="137" y="88"/>
                </a:moveTo>
                <a:cubicBezTo>
                  <a:pt x="137" y="84"/>
                  <a:pt x="137" y="80"/>
                  <a:pt x="136" y="76"/>
                </a:cubicBezTo>
                <a:cubicBezTo>
                  <a:pt x="147" y="74"/>
                  <a:pt x="142" y="84"/>
                  <a:pt x="145" y="89"/>
                </a:cubicBezTo>
                <a:cubicBezTo>
                  <a:pt x="142" y="90"/>
                  <a:pt x="140" y="89"/>
                  <a:pt x="137" y="88"/>
                </a:cubicBezTo>
                <a:close/>
                <a:moveTo>
                  <a:pt x="142" y="71"/>
                </a:moveTo>
                <a:cubicBezTo>
                  <a:pt x="141" y="72"/>
                  <a:pt x="139" y="71"/>
                  <a:pt x="137" y="71"/>
                </a:cubicBezTo>
                <a:cubicBezTo>
                  <a:pt x="134" y="68"/>
                  <a:pt x="137" y="65"/>
                  <a:pt x="136" y="62"/>
                </a:cubicBezTo>
                <a:cubicBezTo>
                  <a:pt x="143" y="61"/>
                  <a:pt x="143" y="68"/>
                  <a:pt x="142" y="71"/>
                </a:cubicBezTo>
                <a:close/>
                <a:moveTo>
                  <a:pt x="140" y="59"/>
                </a:moveTo>
                <a:cubicBezTo>
                  <a:pt x="139" y="58"/>
                  <a:pt x="138" y="58"/>
                  <a:pt x="136" y="58"/>
                </a:cubicBezTo>
                <a:cubicBezTo>
                  <a:pt x="134" y="54"/>
                  <a:pt x="136" y="52"/>
                  <a:pt x="135" y="49"/>
                </a:cubicBezTo>
                <a:cubicBezTo>
                  <a:pt x="137" y="48"/>
                  <a:pt x="138" y="50"/>
                  <a:pt x="140" y="49"/>
                </a:cubicBezTo>
                <a:cubicBezTo>
                  <a:pt x="140" y="52"/>
                  <a:pt x="142" y="56"/>
                  <a:pt x="140" y="59"/>
                </a:cubicBezTo>
                <a:close/>
                <a:moveTo>
                  <a:pt x="140" y="26"/>
                </a:moveTo>
                <a:cubicBezTo>
                  <a:pt x="139" y="27"/>
                  <a:pt x="137" y="26"/>
                  <a:pt x="136" y="26"/>
                </a:cubicBezTo>
                <a:cubicBezTo>
                  <a:pt x="133" y="23"/>
                  <a:pt x="135" y="21"/>
                  <a:pt x="134" y="18"/>
                </a:cubicBezTo>
                <a:cubicBezTo>
                  <a:pt x="141" y="17"/>
                  <a:pt x="141" y="24"/>
                  <a:pt x="140" y="26"/>
                </a:cubicBezTo>
                <a:close/>
                <a:moveTo>
                  <a:pt x="134" y="1"/>
                </a:moveTo>
                <a:cubicBezTo>
                  <a:pt x="136" y="0"/>
                  <a:pt x="138" y="2"/>
                  <a:pt x="140" y="1"/>
                </a:cubicBezTo>
                <a:cubicBezTo>
                  <a:pt x="139" y="6"/>
                  <a:pt x="144" y="17"/>
                  <a:pt x="134" y="13"/>
                </a:cubicBezTo>
                <a:cubicBezTo>
                  <a:pt x="134" y="9"/>
                  <a:pt x="133" y="5"/>
                  <a:pt x="134" y="1"/>
                </a:cubicBezTo>
                <a:close/>
                <a:moveTo>
                  <a:pt x="134" y="103"/>
                </a:moveTo>
                <a:cubicBezTo>
                  <a:pt x="129" y="104"/>
                  <a:pt x="124" y="101"/>
                  <a:pt x="119" y="101"/>
                </a:cubicBezTo>
                <a:cubicBezTo>
                  <a:pt x="118" y="97"/>
                  <a:pt x="119" y="94"/>
                  <a:pt x="119" y="90"/>
                </a:cubicBezTo>
                <a:cubicBezTo>
                  <a:pt x="123" y="89"/>
                  <a:pt x="128" y="92"/>
                  <a:pt x="132" y="91"/>
                </a:cubicBezTo>
                <a:cubicBezTo>
                  <a:pt x="135" y="95"/>
                  <a:pt x="132" y="99"/>
                  <a:pt x="134" y="103"/>
                </a:cubicBezTo>
                <a:close/>
                <a:moveTo>
                  <a:pt x="130" y="57"/>
                </a:moveTo>
                <a:cubicBezTo>
                  <a:pt x="127" y="56"/>
                  <a:pt x="123" y="56"/>
                  <a:pt x="119" y="54"/>
                </a:cubicBezTo>
                <a:cubicBezTo>
                  <a:pt x="118" y="51"/>
                  <a:pt x="118" y="48"/>
                  <a:pt x="119" y="46"/>
                </a:cubicBezTo>
                <a:cubicBezTo>
                  <a:pt x="123" y="45"/>
                  <a:pt x="127" y="46"/>
                  <a:pt x="131" y="48"/>
                </a:cubicBezTo>
                <a:cubicBezTo>
                  <a:pt x="130" y="51"/>
                  <a:pt x="132" y="54"/>
                  <a:pt x="130" y="57"/>
                </a:cubicBezTo>
                <a:close/>
                <a:moveTo>
                  <a:pt x="129" y="43"/>
                </a:moveTo>
                <a:cubicBezTo>
                  <a:pt x="126" y="42"/>
                  <a:pt x="123" y="42"/>
                  <a:pt x="119" y="41"/>
                </a:cubicBezTo>
                <a:cubicBezTo>
                  <a:pt x="119" y="36"/>
                  <a:pt x="119" y="31"/>
                  <a:pt x="119" y="26"/>
                </a:cubicBezTo>
                <a:cubicBezTo>
                  <a:pt x="122" y="25"/>
                  <a:pt x="126" y="29"/>
                  <a:pt x="129" y="28"/>
                </a:cubicBezTo>
                <a:cubicBezTo>
                  <a:pt x="130" y="33"/>
                  <a:pt x="131" y="38"/>
                  <a:pt x="129" y="43"/>
                </a:cubicBezTo>
                <a:close/>
                <a:moveTo>
                  <a:pt x="128" y="17"/>
                </a:moveTo>
                <a:cubicBezTo>
                  <a:pt x="131" y="19"/>
                  <a:pt x="129" y="22"/>
                  <a:pt x="130" y="25"/>
                </a:cubicBezTo>
                <a:cubicBezTo>
                  <a:pt x="127" y="24"/>
                  <a:pt x="123" y="23"/>
                  <a:pt x="119" y="22"/>
                </a:cubicBezTo>
                <a:cubicBezTo>
                  <a:pt x="118" y="20"/>
                  <a:pt x="119" y="18"/>
                  <a:pt x="118" y="16"/>
                </a:cubicBezTo>
                <a:cubicBezTo>
                  <a:pt x="121" y="15"/>
                  <a:pt x="125" y="16"/>
                  <a:pt x="128" y="17"/>
                </a:cubicBezTo>
                <a:close/>
                <a:moveTo>
                  <a:pt x="119" y="59"/>
                </a:moveTo>
                <a:cubicBezTo>
                  <a:pt x="123" y="58"/>
                  <a:pt x="127" y="60"/>
                  <a:pt x="131" y="60"/>
                </a:cubicBezTo>
                <a:cubicBezTo>
                  <a:pt x="132" y="64"/>
                  <a:pt x="131" y="67"/>
                  <a:pt x="132" y="70"/>
                </a:cubicBezTo>
                <a:cubicBezTo>
                  <a:pt x="128" y="70"/>
                  <a:pt x="123" y="68"/>
                  <a:pt x="118" y="67"/>
                </a:cubicBezTo>
                <a:cubicBezTo>
                  <a:pt x="118" y="64"/>
                  <a:pt x="118" y="61"/>
                  <a:pt x="119" y="59"/>
                </a:cubicBezTo>
                <a:close/>
                <a:moveTo>
                  <a:pt x="118" y="71"/>
                </a:moveTo>
                <a:cubicBezTo>
                  <a:pt x="123" y="72"/>
                  <a:pt x="127" y="74"/>
                  <a:pt x="132" y="74"/>
                </a:cubicBezTo>
                <a:cubicBezTo>
                  <a:pt x="132" y="79"/>
                  <a:pt x="132" y="83"/>
                  <a:pt x="132" y="88"/>
                </a:cubicBezTo>
                <a:cubicBezTo>
                  <a:pt x="128" y="87"/>
                  <a:pt x="124" y="87"/>
                  <a:pt x="119" y="86"/>
                </a:cubicBezTo>
                <a:cubicBezTo>
                  <a:pt x="118" y="81"/>
                  <a:pt x="118" y="76"/>
                  <a:pt x="118" y="71"/>
                </a:cubicBezTo>
                <a:close/>
                <a:moveTo>
                  <a:pt x="132" y="107"/>
                </a:moveTo>
                <a:cubicBezTo>
                  <a:pt x="135" y="111"/>
                  <a:pt x="134" y="115"/>
                  <a:pt x="133" y="119"/>
                </a:cubicBezTo>
                <a:cubicBezTo>
                  <a:pt x="128" y="118"/>
                  <a:pt x="123" y="118"/>
                  <a:pt x="119" y="116"/>
                </a:cubicBezTo>
                <a:cubicBezTo>
                  <a:pt x="118" y="113"/>
                  <a:pt x="119" y="109"/>
                  <a:pt x="118" y="105"/>
                </a:cubicBezTo>
                <a:cubicBezTo>
                  <a:pt x="122" y="104"/>
                  <a:pt x="127" y="107"/>
                  <a:pt x="132" y="107"/>
                </a:cubicBezTo>
                <a:close/>
                <a:moveTo>
                  <a:pt x="108" y="167"/>
                </a:moveTo>
                <a:cubicBezTo>
                  <a:pt x="106" y="162"/>
                  <a:pt x="106" y="157"/>
                  <a:pt x="106" y="151"/>
                </a:cubicBezTo>
                <a:cubicBezTo>
                  <a:pt x="109" y="151"/>
                  <a:pt x="112" y="153"/>
                  <a:pt x="116" y="153"/>
                </a:cubicBezTo>
                <a:cubicBezTo>
                  <a:pt x="117" y="158"/>
                  <a:pt x="117" y="163"/>
                  <a:pt x="117" y="169"/>
                </a:cubicBezTo>
                <a:cubicBezTo>
                  <a:pt x="114" y="169"/>
                  <a:pt x="111" y="168"/>
                  <a:pt x="108" y="167"/>
                </a:cubicBezTo>
                <a:close/>
                <a:moveTo>
                  <a:pt x="116" y="149"/>
                </a:moveTo>
                <a:cubicBezTo>
                  <a:pt x="113" y="149"/>
                  <a:pt x="109" y="147"/>
                  <a:pt x="106" y="146"/>
                </a:cubicBezTo>
                <a:cubicBezTo>
                  <a:pt x="104" y="143"/>
                  <a:pt x="104" y="140"/>
                  <a:pt x="104" y="137"/>
                </a:cubicBezTo>
                <a:cubicBezTo>
                  <a:pt x="108" y="137"/>
                  <a:pt x="112" y="139"/>
                  <a:pt x="116" y="138"/>
                </a:cubicBezTo>
                <a:cubicBezTo>
                  <a:pt x="116" y="141"/>
                  <a:pt x="116" y="145"/>
                  <a:pt x="116" y="149"/>
                </a:cubicBezTo>
                <a:close/>
                <a:moveTo>
                  <a:pt x="114" y="53"/>
                </a:moveTo>
                <a:cubicBezTo>
                  <a:pt x="112" y="55"/>
                  <a:pt x="104" y="51"/>
                  <a:pt x="100" y="50"/>
                </a:cubicBezTo>
                <a:cubicBezTo>
                  <a:pt x="99" y="47"/>
                  <a:pt x="100" y="44"/>
                  <a:pt x="99" y="41"/>
                </a:cubicBezTo>
                <a:cubicBezTo>
                  <a:pt x="104" y="43"/>
                  <a:pt x="109" y="43"/>
                  <a:pt x="114" y="44"/>
                </a:cubicBezTo>
                <a:cubicBezTo>
                  <a:pt x="114" y="47"/>
                  <a:pt x="116" y="52"/>
                  <a:pt x="114" y="53"/>
                </a:cubicBezTo>
                <a:close/>
                <a:moveTo>
                  <a:pt x="114" y="40"/>
                </a:moveTo>
                <a:cubicBezTo>
                  <a:pt x="110" y="41"/>
                  <a:pt x="105" y="38"/>
                  <a:pt x="100" y="38"/>
                </a:cubicBezTo>
                <a:cubicBezTo>
                  <a:pt x="99" y="33"/>
                  <a:pt x="99" y="27"/>
                  <a:pt x="99" y="22"/>
                </a:cubicBezTo>
                <a:cubicBezTo>
                  <a:pt x="104" y="22"/>
                  <a:pt x="109" y="23"/>
                  <a:pt x="115" y="25"/>
                </a:cubicBezTo>
                <a:cubicBezTo>
                  <a:pt x="115" y="30"/>
                  <a:pt x="116" y="35"/>
                  <a:pt x="114" y="40"/>
                </a:cubicBezTo>
                <a:close/>
                <a:moveTo>
                  <a:pt x="100" y="10"/>
                </a:moveTo>
                <a:cubicBezTo>
                  <a:pt x="104" y="12"/>
                  <a:pt x="109" y="13"/>
                  <a:pt x="113" y="13"/>
                </a:cubicBezTo>
                <a:cubicBezTo>
                  <a:pt x="114" y="16"/>
                  <a:pt x="114" y="18"/>
                  <a:pt x="114" y="20"/>
                </a:cubicBezTo>
                <a:cubicBezTo>
                  <a:pt x="109" y="21"/>
                  <a:pt x="104" y="18"/>
                  <a:pt x="99" y="18"/>
                </a:cubicBezTo>
                <a:cubicBezTo>
                  <a:pt x="97" y="15"/>
                  <a:pt x="98" y="13"/>
                  <a:pt x="100" y="10"/>
                </a:cubicBezTo>
                <a:close/>
                <a:moveTo>
                  <a:pt x="98" y="96"/>
                </a:moveTo>
                <a:cubicBezTo>
                  <a:pt x="96" y="97"/>
                  <a:pt x="94" y="96"/>
                  <a:pt x="91" y="95"/>
                </a:cubicBezTo>
                <a:cubicBezTo>
                  <a:pt x="89" y="92"/>
                  <a:pt x="92" y="89"/>
                  <a:pt x="90" y="86"/>
                </a:cubicBezTo>
                <a:cubicBezTo>
                  <a:pt x="100" y="84"/>
                  <a:pt x="97" y="92"/>
                  <a:pt x="98" y="96"/>
                </a:cubicBezTo>
                <a:close/>
                <a:moveTo>
                  <a:pt x="97" y="82"/>
                </a:moveTo>
                <a:cubicBezTo>
                  <a:pt x="95" y="83"/>
                  <a:pt x="92" y="82"/>
                  <a:pt x="90" y="81"/>
                </a:cubicBezTo>
                <a:cubicBezTo>
                  <a:pt x="90" y="76"/>
                  <a:pt x="90" y="71"/>
                  <a:pt x="90" y="66"/>
                </a:cubicBezTo>
                <a:cubicBezTo>
                  <a:pt x="102" y="66"/>
                  <a:pt x="95" y="76"/>
                  <a:pt x="97" y="82"/>
                </a:cubicBezTo>
                <a:close/>
                <a:moveTo>
                  <a:pt x="96" y="63"/>
                </a:moveTo>
                <a:cubicBezTo>
                  <a:pt x="94" y="64"/>
                  <a:pt x="92" y="63"/>
                  <a:pt x="89" y="62"/>
                </a:cubicBezTo>
                <a:cubicBezTo>
                  <a:pt x="90" y="59"/>
                  <a:pt x="88" y="56"/>
                  <a:pt x="88" y="54"/>
                </a:cubicBezTo>
                <a:cubicBezTo>
                  <a:pt x="97" y="52"/>
                  <a:pt x="97" y="59"/>
                  <a:pt x="96" y="63"/>
                </a:cubicBezTo>
                <a:close/>
                <a:moveTo>
                  <a:pt x="95" y="50"/>
                </a:moveTo>
                <a:cubicBezTo>
                  <a:pt x="92" y="49"/>
                  <a:pt x="90" y="50"/>
                  <a:pt x="88" y="48"/>
                </a:cubicBezTo>
                <a:cubicBezTo>
                  <a:pt x="88" y="45"/>
                  <a:pt x="87" y="42"/>
                  <a:pt x="88" y="39"/>
                </a:cubicBezTo>
                <a:cubicBezTo>
                  <a:pt x="97" y="38"/>
                  <a:pt x="95" y="46"/>
                  <a:pt x="95" y="50"/>
                </a:cubicBezTo>
                <a:close/>
                <a:moveTo>
                  <a:pt x="88" y="8"/>
                </a:moveTo>
                <a:cubicBezTo>
                  <a:pt x="95" y="8"/>
                  <a:pt x="94" y="13"/>
                  <a:pt x="93" y="16"/>
                </a:cubicBezTo>
                <a:cubicBezTo>
                  <a:pt x="91" y="15"/>
                  <a:pt x="90" y="16"/>
                  <a:pt x="88" y="15"/>
                </a:cubicBezTo>
                <a:cubicBezTo>
                  <a:pt x="87" y="12"/>
                  <a:pt x="87" y="10"/>
                  <a:pt x="88" y="8"/>
                </a:cubicBezTo>
                <a:close/>
                <a:moveTo>
                  <a:pt x="88" y="19"/>
                </a:moveTo>
                <a:cubicBezTo>
                  <a:pt x="99" y="21"/>
                  <a:pt x="91" y="30"/>
                  <a:pt x="95" y="36"/>
                </a:cubicBezTo>
                <a:cubicBezTo>
                  <a:pt x="92" y="37"/>
                  <a:pt x="90" y="35"/>
                  <a:pt x="87" y="34"/>
                </a:cubicBezTo>
                <a:cubicBezTo>
                  <a:pt x="87" y="29"/>
                  <a:pt x="86" y="24"/>
                  <a:pt x="88" y="19"/>
                </a:cubicBezTo>
                <a:close/>
                <a:moveTo>
                  <a:pt x="86" y="111"/>
                </a:moveTo>
                <a:cubicBezTo>
                  <a:pt x="84" y="110"/>
                  <a:pt x="83" y="110"/>
                  <a:pt x="81" y="110"/>
                </a:cubicBezTo>
                <a:cubicBezTo>
                  <a:pt x="78" y="106"/>
                  <a:pt x="82" y="102"/>
                  <a:pt x="80" y="97"/>
                </a:cubicBezTo>
                <a:cubicBezTo>
                  <a:pt x="81" y="97"/>
                  <a:pt x="83" y="99"/>
                  <a:pt x="85" y="99"/>
                </a:cubicBezTo>
                <a:cubicBezTo>
                  <a:pt x="86" y="103"/>
                  <a:pt x="87" y="107"/>
                  <a:pt x="86" y="111"/>
                </a:cubicBezTo>
                <a:close/>
                <a:moveTo>
                  <a:pt x="85" y="94"/>
                </a:moveTo>
                <a:cubicBezTo>
                  <a:pt x="83" y="94"/>
                  <a:pt x="81" y="94"/>
                  <a:pt x="79" y="93"/>
                </a:cubicBezTo>
                <a:cubicBezTo>
                  <a:pt x="78" y="89"/>
                  <a:pt x="79" y="86"/>
                  <a:pt x="78" y="83"/>
                </a:cubicBezTo>
                <a:cubicBezTo>
                  <a:pt x="80" y="83"/>
                  <a:pt x="82" y="84"/>
                  <a:pt x="85" y="84"/>
                </a:cubicBezTo>
                <a:cubicBezTo>
                  <a:pt x="86" y="88"/>
                  <a:pt x="86" y="91"/>
                  <a:pt x="85" y="94"/>
                </a:cubicBezTo>
                <a:close/>
                <a:moveTo>
                  <a:pt x="85" y="80"/>
                </a:moveTo>
                <a:cubicBezTo>
                  <a:pt x="83" y="81"/>
                  <a:pt x="80" y="79"/>
                  <a:pt x="78" y="78"/>
                </a:cubicBezTo>
                <a:cubicBezTo>
                  <a:pt x="76" y="74"/>
                  <a:pt x="76" y="69"/>
                  <a:pt x="75" y="64"/>
                </a:cubicBezTo>
                <a:cubicBezTo>
                  <a:pt x="88" y="62"/>
                  <a:pt x="84" y="74"/>
                  <a:pt x="85" y="80"/>
                </a:cubicBezTo>
                <a:close/>
                <a:moveTo>
                  <a:pt x="84" y="60"/>
                </a:moveTo>
                <a:cubicBezTo>
                  <a:pt x="81" y="61"/>
                  <a:pt x="78" y="59"/>
                  <a:pt x="75" y="59"/>
                </a:cubicBezTo>
                <a:cubicBezTo>
                  <a:pt x="73" y="56"/>
                  <a:pt x="74" y="53"/>
                  <a:pt x="74" y="50"/>
                </a:cubicBezTo>
                <a:cubicBezTo>
                  <a:pt x="76" y="49"/>
                  <a:pt x="80" y="52"/>
                  <a:pt x="83" y="51"/>
                </a:cubicBezTo>
                <a:cubicBezTo>
                  <a:pt x="84" y="54"/>
                  <a:pt x="84" y="57"/>
                  <a:pt x="84" y="60"/>
                </a:cubicBezTo>
                <a:close/>
                <a:moveTo>
                  <a:pt x="74" y="46"/>
                </a:moveTo>
                <a:cubicBezTo>
                  <a:pt x="73" y="42"/>
                  <a:pt x="73" y="38"/>
                  <a:pt x="73" y="35"/>
                </a:cubicBezTo>
                <a:cubicBezTo>
                  <a:pt x="76" y="33"/>
                  <a:pt x="79" y="36"/>
                  <a:pt x="81" y="36"/>
                </a:cubicBezTo>
                <a:cubicBezTo>
                  <a:pt x="84" y="40"/>
                  <a:pt x="83" y="44"/>
                  <a:pt x="83" y="47"/>
                </a:cubicBezTo>
                <a:cubicBezTo>
                  <a:pt x="81" y="49"/>
                  <a:pt x="77" y="46"/>
                  <a:pt x="74" y="46"/>
                </a:cubicBezTo>
                <a:close/>
                <a:moveTo>
                  <a:pt x="82" y="32"/>
                </a:moveTo>
                <a:cubicBezTo>
                  <a:pt x="79" y="32"/>
                  <a:pt x="76" y="31"/>
                  <a:pt x="73" y="30"/>
                </a:cubicBezTo>
                <a:cubicBezTo>
                  <a:pt x="73" y="25"/>
                  <a:pt x="74" y="21"/>
                  <a:pt x="72" y="16"/>
                </a:cubicBezTo>
                <a:cubicBezTo>
                  <a:pt x="75" y="16"/>
                  <a:pt x="79" y="17"/>
                  <a:pt x="82" y="17"/>
                </a:cubicBezTo>
                <a:cubicBezTo>
                  <a:pt x="84" y="22"/>
                  <a:pt x="80" y="27"/>
                  <a:pt x="82" y="32"/>
                </a:cubicBezTo>
                <a:close/>
                <a:moveTo>
                  <a:pt x="73" y="4"/>
                </a:moveTo>
                <a:cubicBezTo>
                  <a:pt x="80" y="5"/>
                  <a:pt x="85" y="9"/>
                  <a:pt x="81" y="14"/>
                </a:cubicBezTo>
                <a:cubicBezTo>
                  <a:pt x="78" y="13"/>
                  <a:pt x="75" y="13"/>
                  <a:pt x="72" y="11"/>
                </a:cubicBezTo>
                <a:cubicBezTo>
                  <a:pt x="72" y="9"/>
                  <a:pt x="70" y="6"/>
                  <a:pt x="73" y="4"/>
                </a:cubicBezTo>
                <a:close/>
                <a:moveTo>
                  <a:pt x="69" y="77"/>
                </a:moveTo>
                <a:cubicBezTo>
                  <a:pt x="69" y="72"/>
                  <a:pt x="67" y="67"/>
                  <a:pt x="69" y="62"/>
                </a:cubicBezTo>
                <a:cubicBezTo>
                  <a:pt x="71" y="65"/>
                  <a:pt x="71" y="68"/>
                  <a:pt x="71" y="71"/>
                </a:cubicBezTo>
                <a:cubicBezTo>
                  <a:pt x="72" y="74"/>
                  <a:pt x="74" y="78"/>
                  <a:pt x="69" y="77"/>
                </a:cubicBezTo>
                <a:close/>
                <a:moveTo>
                  <a:pt x="69" y="56"/>
                </a:moveTo>
                <a:cubicBezTo>
                  <a:pt x="69" y="54"/>
                  <a:pt x="68" y="53"/>
                  <a:pt x="69" y="51"/>
                </a:cubicBezTo>
                <a:cubicBezTo>
                  <a:pt x="70" y="53"/>
                  <a:pt x="70" y="54"/>
                  <a:pt x="69" y="56"/>
                </a:cubicBezTo>
                <a:close/>
                <a:moveTo>
                  <a:pt x="69" y="37"/>
                </a:moveTo>
                <a:cubicBezTo>
                  <a:pt x="67" y="37"/>
                  <a:pt x="67" y="34"/>
                  <a:pt x="68" y="34"/>
                </a:cubicBezTo>
                <a:cubicBezTo>
                  <a:pt x="70" y="35"/>
                  <a:pt x="67" y="36"/>
                  <a:pt x="69" y="37"/>
                </a:cubicBezTo>
                <a:close/>
                <a:moveTo>
                  <a:pt x="67" y="28"/>
                </a:moveTo>
                <a:cubicBezTo>
                  <a:pt x="67" y="23"/>
                  <a:pt x="65" y="18"/>
                  <a:pt x="66" y="14"/>
                </a:cubicBezTo>
                <a:cubicBezTo>
                  <a:pt x="69" y="19"/>
                  <a:pt x="68" y="23"/>
                  <a:pt x="67" y="28"/>
                </a:cubicBezTo>
                <a:close/>
                <a:moveTo>
                  <a:pt x="67" y="11"/>
                </a:moveTo>
                <a:cubicBezTo>
                  <a:pt x="63" y="8"/>
                  <a:pt x="66" y="5"/>
                  <a:pt x="64" y="2"/>
                </a:cubicBezTo>
                <a:cubicBezTo>
                  <a:pt x="68" y="4"/>
                  <a:pt x="67" y="8"/>
                  <a:pt x="67" y="11"/>
                </a:cubicBezTo>
                <a:close/>
                <a:moveTo>
                  <a:pt x="63" y="77"/>
                </a:moveTo>
                <a:cubicBezTo>
                  <a:pt x="61" y="75"/>
                  <a:pt x="59" y="77"/>
                  <a:pt x="56" y="75"/>
                </a:cubicBezTo>
                <a:cubicBezTo>
                  <a:pt x="54" y="70"/>
                  <a:pt x="54" y="65"/>
                  <a:pt x="55" y="60"/>
                </a:cubicBezTo>
                <a:cubicBezTo>
                  <a:pt x="57" y="59"/>
                  <a:pt x="60" y="61"/>
                  <a:pt x="63" y="61"/>
                </a:cubicBezTo>
                <a:cubicBezTo>
                  <a:pt x="64" y="67"/>
                  <a:pt x="64" y="72"/>
                  <a:pt x="63" y="77"/>
                </a:cubicBezTo>
                <a:close/>
                <a:moveTo>
                  <a:pt x="63" y="57"/>
                </a:moveTo>
                <a:cubicBezTo>
                  <a:pt x="61" y="57"/>
                  <a:pt x="58" y="56"/>
                  <a:pt x="55" y="56"/>
                </a:cubicBezTo>
                <a:cubicBezTo>
                  <a:pt x="54" y="52"/>
                  <a:pt x="54" y="49"/>
                  <a:pt x="54" y="46"/>
                </a:cubicBezTo>
                <a:cubicBezTo>
                  <a:pt x="63" y="45"/>
                  <a:pt x="64" y="52"/>
                  <a:pt x="63" y="57"/>
                </a:cubicBezTo>
                <a:close/>
                <a:moveTo>
                  <a:pt x="62" y="43"/>
                </a:moveTo>
                <a:cubicBezTo>
                  <a:pt x="59" y="43"/>
                  <a:pt x="56" y="43"/>
                  <a:pt x="53" y="42"/>
                </a:cubicBezTo>
                <a:cubicBezTo>
                  <a:pt x="53" y="38"/>
                  <a:pt x="52" y="34"/>
                  <a:pt x="53" y="31"/>
                </a:cubicBezTo>
                <a:cubicBezTo>
                  <a:pt x="56" y="32"/>
                  <a:pt x="58" y="32"/>
                  <a:pt x="61" y="32"/>
                </a:cubicBezTo>
                <a:cubicBezTo>
                  <a:pt x="63" y="36"/>
                  <a:pt x="61" y="40"/>
                  <a:pt x="62" y="43"/>
                </a:cubicBezTo>
                <a:close/>
                <a:moveTo>
                  <a:pt x="52" y="11"/>
                </a:moveTo>
                <a:cubicBezTo>
                  <a:pt x="64" y="11"/>
                  <a:pt x="60" y="22"/>
                  <a:pt x="61" y="28"/>
                </a:cubicBezTo>
                <a:cubicBezTo>
                  <a:pt x="58" y="28"/>
                  <a:pt x="55" y="28"/>
                  <a:pt x="52" y="27"/>
                </a:cubicBezTo>
                <a:cubicBezTo>
                  <a:pt x="53" y="22"/>
                  <a:pt x="50" y="16"/>
                  <a:pt x="52" y="11"/>
                </a:cubicBezTo>
                <a:close/>
                <a:moveTo>
                  <a:pt x="51" y="87"/>
                </a:moveTo>
                <a:cubicBezTo>
                  <a:pt x="48" y="85"/>
                  <a:pt x="48" y="79"/>
                  <a:pt x="50" y="77"/>
                </a:cubicBezTo>
                <a:cubicBezTo>
                  <a:pt x="52" y="80"/>
                  <a:pt x="51" y="84"/>
                  <a:pt x="51" y="87"/>
                </a:cubicBezTo>
                <a:close/>
                <a:moveTo>
                  <a:pt x="49" y="73"/>
                </a:moveTo>
                <a:cubicBezTo>
                  <a:pt x="45" y="68"/>
                  <a:pt x="49" y="64"/>
                  <a:pt x="46" y="59"/>
                </a:cubicBezTo>
                <a:cubicBezTo>
                  <a:pt x="47" y="58"/>
                  <a:pt x="48" y="59"/>
                  <a:pt x="49" y="58"/>
                </a:cubicBezTo>
                <a:cubicBezTo>
                  <a:pt x="49" y="63"/>
                  <a:pt x="50" y="68"/>
                  <a:pt x="49" y="73"/>
                </a:cubicBezTo>
                <a:close/>
                <a:moveTo>
                  <a:pt x="48" y="54"/>
                </a:moveTo>
                <a:cubicBezTo>
                  <a:pt x="43" y="52"/>
                  <a:pt x="41" y="43"/>
                  <a:pt x="48" y="44"/>
                </a:cubicBezTo>
                <a:cubicBezTo>
                  <a:pt x="49" y="47"/>
                  <a:pt x="50" y="51"/>
                  <a:pt x="48" y="54"/>
                </a:cubicBezTo>
                <a:close/>
                <a:moveTo>
                  <a:pt x="49" y="40"/>
                </a:moveTo>
                <a:cubicBezTo>
                  <a:pt x="41" y="44"/>
                  <a:pt x="43" y="29"/>
                  <a:pt x="46" y="29"/>
                </a:cubicBezTo>
                <a:cubicBezTo>
                  <a:pt x="50" y="33"/>
                  <a:pt x="46" y="36"/>
                  <a:pt x="49" y="40"/>
                </a:cubicBezTo>
                <a:close/>
                <a:moveTo>
                  <a:pt x="43" y="9"/>
                </a:moveTo>
                <a:cubicBezTo>
                  <a:pt x="44" y="9"/>
                  <a:pt x="45" y="9"/>
                  <a:pt x="47" y="10"/>
                </a:cubicBezTo>
                <a:cubicBezTo>
                  <a:pt x="45" y="15"/>
                  <a:pt x="49" y="23"/>
                  <a:pt x="45" y="26"/>
                </a:cubicBezTo>
                <a:cubicBezTo>
                  <a:pt x="41" y="21"/>
                  <a:pt x="43" y="14"/>
                  <a:pt x="43" y="9"/>
                </a:cubicBezTo>
                <a:close/>
                <a:moveTo>
                  <a:pt x="42" y="71"/>
                </a:moveTo>
                <a:cubicBezTo>
                  <a:pt x="40" y="71"/>
                  <a:pt x="38" y="70"/>
                  <a:pt x="36" y="70"/>
                </a:cubicBezTo>
                <a:cubicBezTo>
                  <a:pt x="33" y="65"/>
                  <a:pt x="34" y="60"/>
                  <a:pt x="33" y="55"/>
                </a:cubicBezTo>
                <a:cubicBezTo>
                  <a:pt x="35" y="55"/>
                  <a:pt x="38" y="56"/>
                  <a:pt x="40" y="56"/>
                </a:cubicBezTo>
                <a:cubicBezTo>
                  <a:pt x="42" y="61"/>
                  <a:pt x="42" y="66"/>
                  <a:pt x="42" y="71"/>
                </a:cubicBezTo>
                <a:close/>
                <a:moveTo>
                  <a:pt x="39" y="52"/>
                </a:moveTo>
                <a:cubicBezTo>
                  <a:pt x="31" y="51"/>
                  <a:pt x="32" y="46"/>
                  <a:pt x="32" y="42"/>
                </a:cubicBezTo>
                <a:cubicBezTo>
                  <a:pt x="34" y="41"/>
                  <a:pt x="36" y="42"/>
                  <a:pt x="38" y="42"/>
                </a:cubicBezTo>
                <a:cubicBezTo>
                  <a:pt x="39" y="45"/>
                  <a:pt x="40" y="49"/>
                  <a:pt x="39" y="52"/>
                </a:cubicBezTo>
                <a:close/>
                <a:moveTo>
                  <a:pt x="32" y="37"/>
                </a:moveTo>
                <a:cubicBezTo>
                  <a:pt x="30" y="34"/>
                  <a:pt x="30" y="31"/>
                  <a:pt x="31" y="27"/>
                </a:cubicBezTo>
                <a:cubicBezTo>
                  <a:pt x="40" y="26"/>
                  <a:pt x="37" y="34"/>
                  <a:pt x="39" y="38"/>
                </a:cubicBezTo>
                <a:cubicBezTo>
                  <a:pt x="37" y="39"/>
                  <a:pt x="34" y="38"/>
                  <a:pt x="32" y="37"/>
                </a:cubicBezTo>
                <a:close/>
                <a:moveTo>
                  <a:pt x="28" y="5"/>
                </a:moveTo>
                <a:cubicBezTo>
                  <a:pt x="32" y="7"/>
                  <a:pt x="34" y="6"/>
                  <a:pt x="38" y="8"/>
                </a:cubicBezTo>
                <a:cubicBezTo>
                  <a:pt x="36" y="13"/>
                  <a:pt x="38" y="19"/>
                  <a:pt x="37" y="24"/>
                </a:cubicBezTo>
                <a:cubicBezTo>
                  <a:pt x="35" y="24"/>
                  <a:pt x="33" y="24"/>
                  <a:pt x="30" y="23"/>
                </a:cubicBezTo>
                <a:cubicBezTo>
                  <a:pt x="28" y="17"/>
                  <a:pt x="27" y="11"/>
                  <a:pt x="28" y="5"/>
                </a:cubicBezTo>
                <a:close/>
                <a:moveTo>
                  <a:pt x="27" y="49"/>
                </a:moveTo>
                <a:cubicBezTo>
                  <a:pt x="25" y="50"/>
                  <a:pt x="21" y="47"/>
                  <a:pt x="19" y="48"/>
                </a:cubicBezTo>
                <a:cubicBezTo>
                  <a:pt x="16" y="44"/>
                  <a:pt x="17" y="41"/>
                  <a:pt x="16" y="38"/>
                </a:cubicBezTo>
                <a:cubicBezTo>
                  <a:pt x="20" y="38"/>
                  <a:pt x="23" y="38"/>
                  <a:pt x="27" y="40"/>
                </a:cubicBezTo>
                <a:cubicBezTo>
                  <a:pt x="27" y="43"/>
                  <a:pt x="27" y="46"/>
                  <a:pt x="27" y="49"/>
                </a:cubicBezTo>
                <a:close/>
                <a:moveTo>
                  <a:pt x="26" y="36"/>
                </a:moveTo>
                <a:cubicBezTo>
                  <a:pt x="23" y="34"/>
                  <a:pt x="20" y="35"/>
                  <a:pt x="17" y="34"/>
                </a:cubicBezTo>
                <a:cubicBezTo>
                  <a:pt x="16" y="30"/>
                  <a:pt x="16" y="26"/>
                  <a:pt x="17" y="23"/>
                </a:cubicBezTo>
                <a:cubicBezTo>
                  <a:pt x="20" y="25"/>
                  <a:pt x="23" y="24"/>
                  <a:pt x="26" y="26"/>
                </a:cubicBezTo>
                <a:cubicBezTo>
                  <a:pt x="24" y="29"/>
                  <a:pt x="27" y="33"/>
                  <a:pt x="26" y="36"/>
                </a:cubicBezTo>
                <a:close/>
                <a:moveTo>
                  <a:pt x="15" y="2"/>
                </a:moveTo>
                <a:cubicBezTo>
                  <a:pt x="17" y="1"/>
                  <a:pt x="19" y="4"/>
                  <a:pt x="21" y="3"/>
                </a:cubicBezTo>
                <a:cubicBezTo>
                  <a:pt x="23" y="10"/>
                  <a:pt x="24" y="16"/>
                  <a:pt x="24" y="22"/>
                </a:cubicBezTo>
                <a:cubicBezTo>
                  <a:pt x="21" y="21"/>
                  <a:pt x="18" y="20"/>
                  <a:pt x="16" y="20"/>
                </a:cubicBezTo>
                <a:cubicBezTo>
                  <a:pt x="15" y="14"/>
                  <a:pt x="14" y="8"/>
                  <a:pt x="15" y="2"/>
                </a:cubicBezTo>
                <a:close/>
                <a:moveTo>
                  <a:pt x="4" y="67"/>
                </a:moveTo>
                <a:cubicBezTo>
                  <a:pt x="14" y="66"/>
                  <a:pt x="15" y="73"/>
                  <a:pt x="15" y="79"/>
                </a:cubicBezTo>
                <a:cubicBezTo>
                  <a:pt x="12" y="79"/>
                  <a:pt x="8" y="78"/>
                  <a:pt x="5" y="77"/>
                </a:cubicBezTo>
                <a:cubicBezTo>
                  <a:pt x="5" y="74"/>
                  <a:pt x="4" y="70"/>
                  <a:pt x="4" y="67"/>
                </a:cubicBezTo>
                <a:close/>
                <a:moveTo>
                  <a:pt x="8" y="97"/>
                </a:moveTo>
                <a:cubicBezTo>
                  <a:pt x="7" y="91"/>
                  <a:pt x="0" y="76"/>
                  <a:pt x="15" y="84"/>
                </a:cubicBezTo>
                <a:cubicBezTo>
                  <a:pt x="15" y="89"/>
                  <a:pt x="16" y="94"/>
                  <a:pt x="16" y="99"/>
                </a:cubicBezTo>
                <a:cubicBezTo>
                  <a:pt x="13" y="98"/>
                  <a:pt x="11" y="98"/>
                  <a:pt x="8" y="97"/>
                </a:cubicBezTo>
                <a:close/>
                <a:moveTo>
                  <a:pt x="6" y="136"/>
                </a:moveTo>
                <a:cubicBezTo>
                  <a:pt x="13" y="139"/>
                  <a:pt x="10" y="147"/>
                  <a:pt x="11" y="153"/>
                </a:cubicBezTo>
                <a:cubicBezTo>
                  <a:pt x="4" y="148"/>
                  <a:pt x="7" y="141"/>
                  <a:pt x="6" y="136"/>
                </a:cubicBezTo>
                <a:close/>
                <a:moveTo>
                  <a:pt x="11" y="156"/>
                </a:moveTo>
                <a:cubicBezTo>
                  <a:pt x="13" y="160"/>
                  <a:pt x="15" y="167"/>
                  <a:pt x="12" y="170"/>
                </a:cubicBezTo>
                <a:cubicBezTo>
                  <a:pt x="11" y="169"/>
                  <a:pt x="11" y="169"/>
                  <a:pt x="11" y="169"/>
                </a:cubicBezTo>
                <a:cubicBezTo>
                  <a:pt x="10" y="165"/>
                  <a:pt x="6" y="159"/>
                  <a:pt x="11" y="156"/>
                </a:cubicBezTo>
                <a:close/>
                <a:moveTo>
                  <a:pt x="11" y="173"/>
                </a:moveTo>
                <a:cubicBezTo>
                  <a:pt x="12" y="173"/>
                  <a:pt x="12" y="173"/>
                  <a:pt x="13" y="174"/>
                </a:cubicBezTo>
                <a:cubicBezTo>
                  <a:pt x="15" y="176"/>
                  <a:pt x="14" y="178"/>
                  <a:pt x="14" y="181"/>
                </a:cubicBezTo>
                <a:cubicBezTo>
                  <a:pt x="14" y="185"/>
                  <a:pt x="17" y="190"/>
                  <a:pt x="13" y="192"/>
                </a:cubicBezTo>
                <a:cubicBezTo>
                  <a:pt x="10" y="186"/>
                  <a:pt x="9" y="179"/>
                  <a:pt x="11" y="173"/>
                </a:cubicBezTo>
                <a:close/>
                <a:moveTo>
                  <a:pt x="7" y="256"/>
                </a:moveTo>
                <a:cubicBezTo>
                  <a:pt x="8" y="251"/>
                  <a:pt x="6" y="245"/>
                  <a:pt x="5" y="239"/>
                </a:cubicBezTo>
                <a:cubicBezTo>
                  <a:pt x="7" y="238"/>
                  <a:pt x="9" y="240"/>
                  <a:pt x="11" y="238"/>
                </a:cubicBezTo>
                <a:cubicBezTo>
                  <a:pt x="12" y="244"/>
                  <a:pt x="13" y="250"/>
                  <a:pt x="13" y="256"/>
                </a:cubicBezTo>
                <a:cubicBezTo>
                  <a:pt x="11" y="257"/>
                  <a:pt x="9" y="257"/>
                  <a:pt x="7" y="256"/>
                </a:cubicBezTo>
                <a:close/>
                <a:moveTo>
                  <a:pt x="13" y="260"/>
                </a:moveTo>
                <a:cubicBezTo>
                  <a:pt x="13" y="264"/>
                  <a:pt x="20" y="275"/>
                  <a:pt x="11" y="274"/>
                </a:cubicBezTo>
                <a:cubicBezTo>
                  <a:pt x="9" y="269"/>
                  <a:pt x="9" y="265"/>
                  <a:pt x="8" y="260"/>
                </a:cubicBezTo>
                <a:cubicBezTo>
                  <a:pt x="10" y="259"/>
                  <a:pt x="12" y="260"/>
                  <a:pt x="13" y="260"/>
                </a:cubicBezTo>
                <a:close/>
                <a:moveTo>
                  <a:pt x="17" y="298"/>
                </a:moveTo>
                <a:cubicBezTo>
                  <a:pt x="16" y="298"/>
                  <a:pt x="14" y="297"/>
                  <a:pt x="13" y="298"/>
                </a:cubicBezTo>
                <a:cubicBezTo>
                  <a:pt x="12" y="294"/>
                  <a:pt x="12" y="290"/>
                  <a:pt x="12" y="287"/>
                </a:cubicBezTo>
                <a:cubicBezTo>
                  <a:pt x="21" y="286"/>
                  <a:pt x="17" y="295"/>
                  <a:pt x="17" y="298"/>
                </a:cubicBezTo>
                <a:close/>
                <a:moveTo>
                  <a:pt x="12" y="283"/>
                </a:moveTo>
                <a:cubicBezTo>
                  <a:pt x="12" y="283"/>
                  <a:pt x="12" y="283"/>
                  <a:pt x="12" y="283"/>
                </a:cubicBezTo>
                <a:cubicBezTo>
                  <a:pt x="12" y="283"/>
                  <a:pt x="12" y="283"/>
                  <a:pt x="12" y="283"/>
                </a:cubicBezTo>
                <a:cubicBezTo>
                  <a:pt x="12" y="283"/>
                  <a:pt x="10" y="280"/>
                  <a:pt x="11" y="278"/>
                </a:cubicBezTo>
                <a:cubicBezTo>
                  <a:pt x="12" y="277"/>
                  <a:pt x="14" y="277"/>
                  <a:pt x="16" y="278"/>
                </a:cubicBezTo>
                <a:cubicBezTo>
                  <a:pt x="16" y="280"/>
                  <a:pt x="16" y="283"/>
                  <a:pt x="18" y="283"/>
                </a:cubicBezTo>
                <a:cubicBezTo>
                  <a:pt x="18" y="284"/>
                  <a:pt x="14" y="283"/>
                  <a:pt x="12" y="283"/>
                </a:cubicBezTo>
                <a:close/>
                <a:moveTo>
                  <a:pt x="16" y="240"/>
                </a:moveTo>
                <a:cubicBezTo>
                  <a:pt x="17" y="238"/>
                  <a:pt x="19" y="241"/>
                  <a:pt x="21" y="239"/>
                </a:cubicBezTo>
                <a:cubicBezTo>
                  <a:pt x="23" y="246"/>
                  <a:pt x="22" y="251"/>
                  <a:pt x="24" y="257"/>
                </a:cubicBezTo>
                <a:cubicBezTo>
                  <a:pt x="22" y="258"/>
                  <a:pt x="20" y="258"/>
                  <a:pt x="18" y="257"/>
                </a:cubicBezTo>
                <a:cubicBezTo>
                  <a:pt x="18" y="251"/>
                  <a:pt x="18" y="245"/>
                  <a:pt x="16" y="240"/>
                </a:cubicBezTo>
                <a:close/>
                <a:moveTo>
                  <a:pt x="19" y="261"/>
                </a:moveTo>
                <a:cubicBezTo>
                  <a:pt x="25" y="258"/>
                  <a:pt x="26" y="273"/>
                  <a:pt x="25" y="274"/>
                </a:cubicBezTo>
                <a:cubicBezTo>
                  <a:pt x="24" y="275"/>
                  <a:pt x="22" y="274"/>
                  <a:pt x="21" y="275"/>
                </a:cubicBezTo>
                <a:cubicBezTo>
                  <a:pt x="21" y="270"/>
                  <a:pt x="18" y="265"/>
                  <a:pt x="19" y="261"/>
                </a:cubicBezTo>
                <a:close/>
                <a:moveTo>
                  <a:pt x="21" y="278"/>
                </a:moveTo>
                <a:cubicBezTo>
                  <a:pt x="26" y="276"/>
                  <a:pt x="28" y="281"/>
                  <a:pt x="28" y="284"/>
                </a:cubicBezTo>
                <a:cubicBezTo>
                  <a:pt x="27" y="285"/>
                  <a:pt x="25" y="283"/>
                  <a:pt x="23" y="285"/>
                </a:cubicBezTo>
                <a:cubicBezTo>
                  <a:pt x="20" y="282"/>
                  <a:pt x="22" y="280"/>
                  <a:pt x="21" y="278"/>
                </a:cubicBezTo>
                <a:close/>
                <a:moveTo>
                  <a:pt x="24" y="298"/>
                </a:moveTo>
                <a:cubicBezTo>
                  <a:pt x="21" y="294"/>
                  <a:pt x="22" y="291"/>
                  <a:pt x="22" y="287"/>
                </a:cubicBezTo>
                <a:cubicBezTo>
                  <a:pt x="23" y="286"/>
                  <a:pt x="26" y="288"/>
                  <a:pt x="27" y="287"/>
                </a:cubicBezTo>
                <a:cubicBezTo>
                  <a:pt x="29" y="291"/>
                  <a:pt x="29" y="294"/>
                  <a:pt x="29" y="298"/>
                </a:cubicBezTo>
                <a:cubicBezTo>
                  <a:pt x="27" y="299"/>
                  <a:pt x="25" y="298"/>
                  <a:pt x="24" y="298"/>
                </a:cubicBezTo>
                <a:close/>
                <a:moveTo>
                  <a:pt x="29" y="262"/>
                </a:moveTo>
                <a:cubicBezTo>
                  <a:pt x="39" y="261"/>
                  <a:pt x="36" y="271"/>
                  <a:pt x="38" y="275"/>
                </a:cubicBezTo>
                <a:cubicBezTo>
                  <a:pt x="34" y="277"/>
                  <a:pt x="33" y="274"/>
                  <a:pt x="31" y="276"/>
                </a:cubicBezTo>
                <a:cubicBezTo>
                  <a:pt x="31" y="271"/>
                  <a:pt x="30" y="266"/>
                  <a:pt x="29" y="262"/>
                </a:cubicBezTo>
                <a:close/>
                <a:moveTo>
                  <a:pt x="33" y="285"/>
                </a:moveTo>
                <a:cubicBezTo>
                  <a:pt x="32" y="283"/>
                  <a:pt x="34" y="281"/>
                  <a:pt x="31" y="279"/>
                </a:cubicBezTo>
                <a:cubicBezTo>
                  <a:pt x="40" y="276"/>
                  <a:pt x="42" y="287"/>
                  <a:pt x="33" y="285"/>
                </a:cubicBezTo>
                <a:close/>
                <a:moveTo>
                  <a:pt x="37" y="241"/>
                </a:moveTo>
                <a:cubicBezTo>
                  <a:pt x="40" y="242"/>
                  <a:pt x="43" y="241"/>
                  <a:pt x="46" y="243"/>
                </a:cubicBezTo>
                <a:cubicBezTo>
                  <a:pt x="45" y="248"/>
                  <a:pt x="47" y="254"/>
                  <a:pt x="47" y="259"/>
                </a:cubicBezTo>
                <a:cubicBezTo>
                  <a:pt x="45" y="260"/>
                  <a:pt x="43" y="259"/>
                  <a:pt x="41" y="259"/>
                </a:cubicBezTo>
                <a:cubicBezTo>
                  <a:pt x="38" y="253"/>
                  <a:pt x="39" y="247"/>
                  <a:pt x="37" y="241"/>
                </a:cubicBezTo>
                <a:close/>
                <a:moveTo>
                  <a:pt x="47" y="262"/>
                </a:moveTo>
                <a:cubicBezTo>
                  <a:pt x="48" y="267"/>
                  <a:pt x="48" y="271"/>
                  <a:pt x="49" y="276"/>
                </a:cubicBezTo>
                <a:cubicBezTo>
                  <a:pt x="48" y="277"/>
                  <a:pt x="46" y="275"/>
                  <a:pt x="44" y="277"/>
                </a:cubicBezTo>
                <a:cubicBezTo>
                  <a:pt x="41" y="272"/>
                  <a:pt x="43" y="268"/>
                  <a:pt x="41" y="263"/>
                </a:cubicBezTo>
                <a:cubicBezTo>
                  <a:pt x="43" y="261"/>
                  <a:pt x="45" y="264"/>
                  <a:pt x="47" y="262"/>
                </a:cubicBezTo>
                <a:close/>
                <a:moveTo>
                  <a:pt x="44" y="280"/>
                </a:moveTo>
                <a:cubicBezTo>
                  <a:pt x="49" y="277"/>
                  <a:pt x="52" y="287"/>
                  <a:pt x="45" y="285"/>
                </a:cubicBezTo>
                <a:cubicBezTo>
                  <a:pt x="44" y="283"/>
                  <a:pt x="45" y="282"/>
                  <a:pt x="44" y="280"/>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5" name="文本框 24"/>
          <p:cNvSpPr txBox="1"/>
          <p:nvPr/>
        </p:nvSpPr>
        <p:spPr>
          <a:xfrm>
            <a:off x="9031329" y="2580442"/>
            <a:ext cx="1350764" cy="584775"/>
          </a:xfrm>
          <a:prstGeom prst="rect">
            <a:avLst/>
          </a:prstGeom>
          <a:noFill/>
        </p:spPr>
        <p:txBody>
          <a:bodyPr wrap="square" rtlCol="0">
            <a:spAutoFit/>
          </a:bodyPr>
          <a:lstStyle/>
          <a:p>
            <a:pPr algn="ctr"/>
            <a:r>
              <a:rPr lang="en-US" altLang="zh-CN" sz="3200" b="1" dirty="0">
                <a:effectLst>
                  <a:outerShdw blurRad="38100" dist="38100" dir="2700000" algn="tl">
                    <a:srgbClr val="000000">
                      <a:alpha val="43137"/>
                    </a:srgbClr>
                  </a:outerShdw>
                </a:effectLst>
                <a:ea typeface="+mj-ea"/>
              </a:rPr>
              <a:t>2017</a:t>
            </a:r>
            <a:endParaRPr lang="zh-CN" altLang="en-US" sz="3200" b="1" dirty="0">
              <a:effectLst>
                <a:outerShdw blurRad="38100" dist="38100" dir="2700000" algn="tl">
                  <a:srgbClr val="000000">
                    <a:alpha val="43137"/>
                  </a:srgbClr>
                </a:outerShdw>
              </a:effectLst>
              <a:ea typeface="+mj-ea"/>
            </a:endParaRPr>
          </a:p>
        </p:txBody>
      </p:sp>
      <p:sp>
        <p:nvSpPr>
          <p:cNvPr id="27" name="Freeform 82"/>
          <p:cNvSpPr>
            <a:spLocks noEditPoints="1" noChangeArrowheads="1"/>
          </p:cNvSpPr>
          <p:nvPr/>
        </p:nvSpPr>
        <p:spPr bwMode="auto">
          <a:xfrm>
            <a:off x="8109108" y="2542680"/>
            <a:ext cx="835137" cy="687282"/>
          </a:xfrm>
          <a:custGeom>
            <a:avLst/>
            <a:gdLst>
              <a:gd name="T0" fmla="*/ 137 w 315"/>
              <a:gd name="T1" fmla="*/ 293 h 299"/>
              <a:gd name="T2" fmla="*/ 251 w 315"/>
              <a:gd name="T3" fmla="*/ 295 h 299"/>
              <a:gd name="T4" fmla="*/ 315 w 315"/>
              <a:gd name="T5" fmla="*/ 242 h 299"/>
              <a:gd name="T6" fmla="*/ 306 w 315"/>
              <a:gd name="T7" fmla="*/ 137 h 299"/>
              <a:gd name="T8" fmla="*/ 315 w 315"/>
              <a:gd name="T9" fmla="*/ 32 h 299"/>
              <a:gd name="T10" fmla="*/ 179 w 315"/>
              <a:gd name="T11" fmla="*/ 0 h 299"/>
              <a:gd name="T12" fmla="*/ 36 w 315"/>
              <a:gd name="T13" fmla="*/ 0 h 299"/>
              <a:gd name="T14" fmla="*/ 8 w 315"/>
              <a:gd name="T15" fmla="*/ 219 h 299"/>
              <a:gd name="T16" fmla="*/ 36 w 315"/>
              <a:gd name="T17" fmla="*/ 225 h 299"/>
              <a:gd name="T18" fmla="*/ 52 w 315"/>
              <a:gd name="T19" fmla="*/ 98 h 299"/>
              <a:gd name="T20" fmla="*/ 28 w 315"/>
              <a:gd name="T21" fmla="*/ 156 h 299"/>
              <a:gd name="T22" fmla="*/ 12 w 315"/>
              <a:gd name="T23" fmla="*/ 122 h 299"/>
              <a:gd name="T24" fmla="*/ 39 w 315"/>
              <a:gd name="T25" fmla="*/ 198 h 299"/>
              <a:gd name="T26" fmla="*/ 133 w 315"/>
              <a:gd name="T27" fmla="*/ 123 h 299"/>
              <a:gd name="T28" fmla="*/ 168 w 315"/>
              <a:gd name="T29" fmla="*/ 249 h 299"/>
              <a:gd name="T30" fmla="*/ 116 w 315"/>
              <a:gd name="T31" fmla="*/ 246 h 299"/>
              <a:gd name="T32" fmla="*/ 150 w 315"/>
              <a:gd name="T33" fmla="*/ 95 h 299"/>
              <a:gd name="T34" fmla="*/ 122 w 315"/>
              <a:gd name="T35" fmla="*/ 154 h 299"/>
              <a:gd name="T36" fmla="*/ 62 w 315"/>
              <a:gd name="T37" fmla="*/ 164 h 299"/>
              <a:gd name="T38" fmla="*/ 115 w 315"/>
              <a:gd name="T39" fmla="*/ 99 h 299"/>
              <a:gd name="T40" fmla="*/ 103 w 315"/>
              <a:gd name="T41" fmla="*/ 244 h 299"/>
              <a:gd name="T42" fmla="*/ 85 w 315"/>
              <a:gd name="T43" fmla="*/ 168 h 299"/>
              <a:gd name="T44" fmla="*/ 72 w 315"/>
              <a:gd name="T45" fmla="*/ 109 h 299"/>
              <a:gd name="T46" fmla="*/ 59 w 315"/>
              <a:gd name="T47" fmla="*/ 243 h 299"/>
              <a:gd name="T48" fmla="*/ 84 w 315"/>
              <a:gd name="T49" fmla="*/ 287 h 299"/>
              <a:gd name="T50" fmla="*/ 102 w 315"/>
              <a:gd name="T51" fmla="*/ 287 h 299"/>
              <a:gd name="T52" fmla="*/ 131 w 315"/>
              <a:gd name="T53" fmla="*/ 289 h 299"/>
              <a:gd name="T54" fmla="*/ 147 w 315"/>
              <a:gd name="T55" fmla="*/ 209 h 299"/>
              <a:gd name="T56" fmla="*/ 170 w 315"/>
              <a:gd name="T57" fmla="*/ 198 h 299"/>
              <a:gd name="T58" fmla="*/ 190 w 315"/>
              <a:gd name="T59" fmla="*/ 129 h 299"/>
              <a:gd name="T60" fmla="*/ 225 w 315"/>
              <a:gd name="T61" fmla="*/ 162 h 299"/>
              <a:gd name="T62" fmla="*/ 237 w 315"/>
              <a:gd name="T63" fmla="*/ 51 h 299"/>
              <a:gd name="T64" fmla="*/ 205 w 315"/>
              <a:gd name="T65" fmla="*/ 148 h 299"/>
              <a:gd name="T66" fmla="*/ 220 w 315"/>
              <a:gd name="T67" fmla="*/ 62 h 299"/>
              <a:gd name="T68" fmla="*/ 190 w 315"/>
              <a:gd name="T69" fmla="*/ 233 h 299"/>
              <a:gd name="T70" fmla="*/ 176 w 315"/>
              <a:gd name="T71" fmla="*/ 116 h 299"/>
              <a:gd name="T72" fmla="*/ 187 w 315"/>
              <a:gd name="T73" fmla="*/ 283 h 299"/>
              <a:gd name="T74" fmla="*/ 218 w 315"/>
              <a:gd name="T75" fmla="*/ 280 h 299"/>
              <a:gd name="T76" fmla="*/ 243 w 315"/>
              <a:gd name="T77" fmla="*/ 169 h 299"/>
              <a:gd name="T78" fmla="*/ 242 w 315"/>
              <a:gd name="T79" fmla="*/ 111 h 299"/>
              <a:gd name="T80" fmla="*/ 247 w 315"/>
              <a:gd name="T81" fmla="*/ 257 h 299"/>
              <a:gd name="T82" fmla="*/ 279 w 315"/>
              <a:gd name="T83" fmla="*/ 127 h 299"/>
              <a:gd name="T84" fmla="*/ 266 w 315"/>
              <a:gd name="T85" fmla="*/ 221 h 299"/>
              <a:gd name="T86" fmla="*/ 287 w 315"/>
              <a:gd name="T87" fmla="*/ 255 h 299"/>
              <a:gd name="T88" fmla="*/ 287 w 315"/>
              <a:gd name="T89" fmla="*/ 280 h 299"/>
              <a:gd name="T90" fmla="*/ 290 w 315"/>
              <a:gd name="T91" fmla="*/ 27 h 299"/>
              <a:gd name="T92" fmla="*/ 287 w 315"/>
              <a:gd name="T93" fmla="*/ 113 h 299"/>
              <a:gd name="T94" fmla="*/ 264 w 315"/>
              <a:gd name="T95" fmla="*/ 24 h 299"/>
              <a:gd name="T96" fmla="*/ 240 w 315"/>
              <a:gd name="T97" fmla="*/ 32 h 299"/>
              <a:gd name="T98" fmla="*/ 208 w 315"/>
              <a:gd name="T99" fmla="*/ 26 h 299"/>
              <a:gd name="T100" fmla="*/ 181 w 315"/>
              <a:gd name="T101" fmla="*/ 27 h 299"/>
              <a:gd name="T102" fmla="*/ 172 w 315"/>
              <a:gd name="T103" fmla="*/ 69 h 299"/>
              <a:gd name="T104" fmla="*/ 147 w 315"/>
              <a:gd name="T105" fmla="*/ 4 h 299"/>
              <a:gd name="T106" fmla="*/ 134 w 315"/>
              <a:gd name="T107" fmla="*/ 18 h 299"/>
              <a:gd name="T108" fmla="*/ 119 w 315"/>
              <a:gd name="T109" fmla="*/ 59 h 299"/>
              <a:gd name="T110" fmla="*/ 114 w 315"/>
              <a:gd name="T111" fmla="*/ 40 h 299"/>
              <a:gd name="T112" fmla="*/ 86 w 315"/>
              <a:gd name="T113" fmla="*/ 111 h 299"/>
              <a:gd name="T114" fmla="*/ 81 w 315"/>
              <a:gd name="T115" fmla="*/ 14 h 299"/>
              <a:gd name="T116" fmla="*/ 53 w 315"/>
              <a:gd name="T117" fmla="*/ 31 h 299"/>
              <a:gd name="T118" fmla="*/ 32 w 315"/>
              <a:gd name="T119" fmla="*/ 42 h 299"/>
              <a:gd name="T120" fmla="*/ 4 w 315"/>
              <a:gd name="T121" fmla="*/ 67 h 299"/>
              <a:gd name="T122" fmla="*/ 12 w 315"/>
              <a:gd name="T123" fmla="*/ 283 h 299"/>
              <a:gd name="T124" fmla="*/ 31 w 315"/>
              <a:gd name="T125" fmla="*/ 279 h 2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15"/>
              <a:gd name="T190" fmla="*/ 0 h 299"/>
              <a:gd name="T191" fmla="*/ 315 w 315"/>
              <a:gd name="T192" fmla="*/ 299 h 29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15" h="299">
                <a:moveTo>
                  <a:pt x="46" y="287"/>
                </a:moveTo>
                <a:cubicBezTo>
                  <a:pt x="51" y="290"/>
                  <a:pt x="50" y="295"/>
                  <a:pt x="49" y="299"/>
                </a:cubicBezTo>
                <a:cubicBezTo>
                  <a:pt x="56" y="299"/>
                  <a:pt x="56" y="299"/>
                  <a:pt x="56" y="299"/>
                </a:cubicBezTo>
                <a:cubicBezTo>
                  <a:pt x="54" y="293"/>
                  <a:pt x="52" y="285"/>
                  <a:pt x="64" y="289"/>
                </a:cubicBezTo>
                <a:cubicBezTo>
                  <a:pt x="66" y="293"/>
                  <a:pt x="66" y="296"/>
                  <a:pt x="65" y="299"/>
                </a:cubicBezTo>
                <a:cubicBezTo>
                  <a:pt x="72" y="299"/>
                  <a:pt x="72" y="299"/>
                  <a:pt x="72" y="299"/>
                </a:cubicBezTo>
                <a:cubicBezTo>
                  <a:pt x="71" y="296"/>
                  <a:pt x="71" y="293"/>
                  <a:pt x="71" y="289"/>
                </a:cubicBezTo>
                <a:cubicBezTo>
                  <a:pt x="72" y="292"/>
                  <a:pt x="74" y="296"/>
                  <a:pt x="73" y="299"/>
                </a:cubicBezTo>
                <a:cubicBezTo>
                  <a:pt x="80" y="299"/>
                  <a:pt x="80" y="299"/>
                  <a:pt x="80" y="299"/>
                </a:cubicBezTo>
                <a:cubicBezTo>
                  <a:pt x="78" y="296"/>
                  <a:pt x="75" y="292"/>
                  <a:pt x="77" y="290"/>
                </a:cubicBezTo>
                <a:cubicBezTo>
                  <a:pt x="78" y="290"/>
                  <a:pt x="84" y="290"/>
                  <a:pt x="85" y="291"/>
                </a:cubicBezTo>
                <a:cubicBezTo>
                  <a:pt x="87" y="292"/>
                  <a:pt x="87" y="296"/>
                  <a:pt x="87" y="299"/>
                </a:cubicBezTo>
                <a:cubicBezTo>
                  <a:pt x="92" y="299"/>
                  <a:pt x="92" y="299"/>
                  <a:pt x="92" y="299"/>
                </a:cubicBezTo>
                <a:cubicBezTo>
                  <a:pt x="91" y="296"/>
                  <a:pt x="92" y="294"/>
                  <a:pt x="91" y="291"/>
                </a:cubicBezTo>
                <a:cubicBezTo>
                  <a:pt x="93" y="290"/>
                  <a:pt x="95" y="292"/>
                  <a:pt x="96" y="291"/>
                </a:cubicBezTo>
                <a:cubicBezTo>
                  <a:pt x="98" y="294"/>
                  <a:pt x="99" y="296"/>
                  <a:pt x="99" y="299"/>
                </a:cubicBezTo>
                <a:cubicBezTo>
                  <a:pt x="104" y="299"/>
                  <a:pt x="104" y="299"/>
                  <a:pt x="104" y="299"/>
                </a:cubicBezTo>
                <a:cubicBezTo>
                  <a:pt x="103" y="297"/>
                  <a:pt x="103" y="294"/>
                  <a:pt x="102" y="291"/>
                </a:cubicBezTo>
                <a:cubicBezTo>
                  <a:pt x="105" y="291"/>
                  <a:pt x="107" y="291"/>
                  <a:pt x="110" y="292"/>
                </a:cubicBezTo>
                <a:cubicBezTo>
                  <a:pt x="110" y="295"/>
                  <a:pt x="111" y="297"/>
                  <a:pt x="111" y="299"/>
                </a:cubicBezTo>
                <a:cubicBezTo>
                  <a:pt x="117" y="299"/>
                  <a:pt x="117" y="299"/>
                  <a:pt x="117" y="299"/>
                </a:cubicBezTo>
                <a:cubicBezTo>
                  <a:pt x="116" y="297"/>
                  <a:pt x="116" y="294"/>
                  <a:pt x="116" y="292"/>
                </a:cubicBezTo>
                <a:cubicBezTo>
                  <a:pt x="117" y="292"/>
                  <a:pt x="118" y="292"/>
                  <a:pt x="119" y="292"/>
                </a:cubicBezTo>
                <a:cubicBezTo>
                  <a:pt x="121" y="295"/>
                  <a:pt x="121" y="297"/>
                  <a:pt x="121" y="299"/>
                </a:cubicBezTo>
                <a:cubicBezTo>
                  <a:pt x="126" y="299"/>
                  <a:pt x="126" y="299"/>
                  <a:pt x="126" y="299"/>
                </a:cubicBezTo>
                <a:cubicBezTo>
                  <a:pt x="126" y="297"/>
                  <a:pt x="125" y="295"/>
                  <a:pt x="125" y="293"/>
                </a:cubicBezTo>
                <a:cubicBezTo>
                  <a:pt x="127" y="292"/>
                  <a:pt x="129" y="293"/>
                  <a:pt x="132" y="293"/>
                </a:cubicBezTo>
                <a:cubicBezTo>
                  <a:pt x="133" y="295"/>
                  <a:pt x="133" y="297"/>
                  <a:pt x="133" y="299"/>
                </a:cubicBezTo>
                <a:cubicBezTo>
                  <a:pt x="138" y="299"/>
                  <a:pt x="138" y="299"/>
                  <a:pt x="138" y="299"/>
                </a:cubicBezTo>
                <a:cubicBezTo>
                  <a:pt x="137" y="297"/>
                  <a:pt x="137" y="295"/>
                  <a:pt x="137" y="293"/>
                </a:cubicBezTo>
                <a:cubicBezTo>
                  <a:pt x="143" y="292"/>
                  <a:pt x="144" y="296"/>
                  <a:pt x="144" y="299"/>
                </a:cubicBezTo>
                <a:cubicBezTo>
                  <a:pt x="149" y="299"/>
                  <a:pt x="149" y="299"/>
                  <a:pt x="149" y="299"/>
                </a:cubicBezTo>
                <a:cubicBezTo>
                  <a:pt x="149" y="297"/>
                  <a:pt x="149" y="295"/>
                  <a:pt x="150" y="293"/>
                </a:cubicBezTo>
                <a:cubicBezTo>
                  <a:pt x="156" y="293"/>
                  <a:pt x="157" y="296"/>
                  <a:pt x="158" y="299"/>
                </a:cubicBezTo>
                <a:cubicBezTo>
                  <a:pt x="163" y="299"/>
                  <a:pt x="163" y="299"/>
                  <a:pt x="163" y="299"/>
                </a:cubicBezTo>
                <a:cubicBezTo>
                  <a:pt x="163" y="297"/>
                  <a:pt x="163" y="296"/>
                  <a:pt x="162" y="294"/>
                </a:cubicBezTo>
                <a:cubicBezTo>
                  <a:pt x="164" y="294"/>
                  <a:pt x="167" y="295"/>
                  <a:pt x="169" y="294"/>
                </a:cubicBezTo>
                <a:cubicBezTo>
                  <a:pt x="171" y="296"/>
                  <a:pt x="171" y="297"/>
                  <a:pt x="171" y="299"/>
                </a:cubicBezTo>
                <a:cubicBezTo>
                  <a:pt x="177" y="299"/>
                  <a:pt x="177" y="299"/>
                  <a:pt x="177" y="299"/>
                </a:cubicBezTo>
                <a:cubicBezTo>
                  <a:pt x="177" y="298"/>
                  <a:pt x="177" y="296"/>
                  <a:pt x="176" y="295"/>
                </a:cubicBezTo>
                <a:cubicBezTo>
                  <a:pt x="178" y="294"/>
                  <a:pt x="181" y="295"/>
                  <a:pt x="183" y="295"/>
                </a:cubicBezTo>
                <a:cubicBezTo>
                  <a:pt x="184" y="296"/>
                  <a:pt x="184" y="298"/>
                  <a:pt x="184" y="299"/>
                </a:cubicBezTo>
                <a:cubicBezTo>
                  <a:pt x="189" y="299"/>
                  <a:pt x="189" y="299"/>
                  <a:pt x="189" y="299"/>
                </a:cubicBezTo>
                <a:cubicBezTo>
                  <a:pt x="189" y="298"/>
                  <a:pt x="189" y="296"/>
                  <a:pt x="189" y="295"/>
                </a:cubicBezTo>
                <a:cubicBezTo>
                  <a:pt x="192" y="294"/>
                  <a:pt x="196" y="295"/>
                  <a:pt x="199" y="295"/>
                </a:cubicBezTo>
                <a:cubicBezTo>
                  <a:pt x="199" y="296"/>
                  <a:pt x="200" y="298"/>
                  <a:pt x="200" y="299"/>
                </a:cubicBezTo>
                <a:cubicBezTo>
                  <a:pt x="206" y="299"/>
                  <a:pt x="206" y="299"/>
                  <a:pt x="206" y="299"/>
                </a:cubicBezTo>
                <a:cubicBezTo>
                  <a:pt x="206" y="298"/>
                  <a:pt x="206" y="296"/>
                  <a:pt x="205" y="295"/>
                </a:cubicBezTo>
                <a:cubicBezTo>
                  <a:pt x="207" y="294"/>
                  <a:pt x="210" y="295"/>
                  <a:pt x="213" y="294"/>
                </a:cubicBezTo>
                <a:cubicBezTo>
                  <a:pt x="214" y="296"/>
                  <a:pt x="214" y="298"/>
                  <a:pt x="214" y="299"/>
                </a:cubicBezTo>
                <a:cubicBezTo>
                  <a:pt x="220" y="299"/>
                  <a:pt x="220" y="299"/>
                  <a:pt x="220" y="299"/>
                </a:cubicBezTo>
                <a:cubicBezTo>
                  <a:pt x="220" y="297"/>
                  <a:pt x="220" y="296"/>
                  <a:pt x="220" y="294"/>
                </a:cubicBezTo>
                <a:cubicBezTo>
                  <a:pt x="221" y="293"/>
                  <a:pt x="223" y="294"/>
                  <a:pt x="225" y="294"/>
                </a:cubicBezTo>
                <a:cubicBezTo>
                  <a:pt x="226" y="296"/>
                  <a:pt x="226" y="298"/>
                  <a:pt x="226" y="299"/>
                </a:cubicBezTo>
                <a:cubicBezTo>
                  <a:pt x="232" y="299"/>
                  <a:pt x="232" y="299"/>
                  <a:pt x="232" y="299"/>
                </a:cubicBezTo>
                <a:cubicBezTo>
                  <a:pt x="233" y="298"/>
                  <a:pt x="233" y="296"/>
                  <a:pt x="233" y="295"/>
                </a:cubicBezTo>
                <a:cubicBezTo>
                  <a:pt x="236" y="294"/>
                  <a:pt x="240" y="295"/>
                  <a:pt x="244" y="295"/>
                </a:cubicBezTo>
                <a:cubicBezTo>
                  <a:pt x="245" y="296"/>
                  <a:pt x="245" y="298"/>
                  <a:pt x="245" y="299"/>
                </a:cubicBezTo>
                <a:cubicBezTo>
                  <a:pt x="251" y="299"/>
                  <a:pt x="251" y="299"/>
                  <a:pt x="251" y="299"/>
                </a:cubicBezTo>
                <a:cubicBezTo>
                  <a:pt x="251" y="298"/>
                  <a:pt x="251" y="296"/>
                  <a:pt x="251" y="295"/>
                </a:cubicBezTo>
                <a:cubicBezTo>
                  <a:pt x="255" y="294"/>
                  <a:pt x="259" y="294"/>
                  <a:pt x="264" y="294"/>
                </a:cubicBezTo>
                <a:cubicBezTo>
                  <a:pt x="265" y="296"/>
                  <a:pt x="264" y="298"/>
                  <a:pt x="264" y="299"/>
                </a:cubicBezTo>
                <a:cubicBezTo>
                  <a:pt x="271" y="299"/>
                  <a:pt x="271" y="299"/>
                  <a:pt x="271" y="299"/>
                </a:cubicBezTo>
                <a:cubicBezTo>
                  <a:pt x="271" y="298"/>
                  <a:pt x="270" y="296"/>
                  <a:pt x="270" y="295"/>
                </a:cubicBezTo>
                <a:cubicBezTo>
                  <a:pt x="274" y="294"/>
                  <a:pt x="278" y="296"/>
                  <a:pt x="281" y="294"/>
                </a:cubicBezTo>
                <a:cubicBezTo>
                  <a:pt x="282" y="296"/>
                  <a:pt x="282" y="298"/>
                  <a:pt x="282" y="299"/>
                </a:cubicBezTo>
                <a:cubicBezTo>
                  <a:pt x="288" y="299"/>
                  <a:pt x="288" y="299"/>
                  <a:pt x="288" y="299"/>
                </a:cubicBezTo>
                <a:cubicBezTo>
                  <a:pt x="288" y="297"/>
                  <a:pt x="289" y="296"/>
                  <a:pt x="288" y="294"/>
                </a:cubicBezTo>
                <a:cubicBezTo>
                  <a:pt x="291" y="294"/>
                  <a:pt x="294" y="294"/>
                  <a:pt x="297" y="294"/>
                </a:cubicBezTo>
                <a:cubicBezTo>
                  <a:pt x="299" y="296"/>
                  <a:pt x="299" y="297"/>
                  <a:pt x="299" y="299"/>
                </a:cubicBezTo>
                <a:cubicBezTo>
                  <a:pt x="304" y="299"/>
                  <a:pt x="304" y="299"/>
                  <a:pt x="304" y="299"/>
                </a:cubicBezTo>
                <a:cubicBezTo>
                  <a:pt x="304" y="297"/>
                  <a:pt x="304" y="295"/>
                  <a:pt x="304" y="294"/>
                </a:cubicBezTo>
                <a:cubicBezTo>
                  <a:pt x="307" y="293"/>
                  <a:pt x="311" y="293"/>
                  <a:pt x="315" y="293"/>
                </a:cubicBezTo>
                <a:cubicBezTo>
                  <a:pt x="315" y="290"/>
                  <a:pt x="315" y="290"/>
                  <a:pt x="315" y="290"/>
                </a:cubicBezTo>
                <a:cubicBezTo>
                  <a:pt x="311" y="290"/>
                  <a:pt x="308" y="290"/>
                  <a:pt x="304" y="290"/>
                </a:cubicBezTo>
                <a:cubicBezTo>
                  <a:pt x="303" y="288"/>
                  <a:pt x="303" y="286"/>
                  <a:pt x="303" y="284"/>
                </a:cubicBezTo>
                <a:cubicBezTo>
                  <a:pt x="307" y="283"/>
                  <a:pt x="311" y="284"/>
                  <a:pt x="315" y="284"/>
                </a:cubicBezTo>
                <a:cubicBezTo>
                  <a:pt x="315" y="280"/>
                  <a:pt x="315" y="280"/>
                  <a:pt x="315" y="280"/>
                </a:cubicBezTo>
                <a:cubicBezTo>
                  <a:pt x="311" y="280"/>
                  <a:pt x="307" y="280"/>
                  <a:pt x="303" y="280"/>
                </a:cubicBezTo>
                <a:cubicBezTo>
                  <a:pt x="302" y="278"/>
                  <a:pt x="303" y="276"/>
                  <a:pt x="303" y="273"/>
                </a:cubicBezTo>
                <a:cubicBezTo>
                  <a:pt x="307" y="274"/>
                  <a:pt x="311" y="274"/>
                  <a:pt x="315" y="273"/>
                </a:cubicBezTo>
                <a:cubicBezTo>
                  <a:pt x="315" y="270"/>
                  <a:pt x="315" y="270"/>
                  <a:pt x="315" y="270"/>
                </a:cubicBezTo>
                <a:cubicBezTo>
                  <a:pt x="311" y="270"/>
                  <a:pt x="307" y="269"/>
                  <a:pt x="304" y="271"/>
                </a:cubicBezTo>
                <a:cubicBezTo>
                  <a:pt x="301" y="266"/>
                  <a:pt x="302" y="263"/>
                  <a:pt x="302" y="259"/>
                </a:cubicBezTo>
                <a:cubicBezTo>
                  <a:pt x="306" y="258"/>
                  <a:pt x="310" y="259"/>
                  <a:pt x="315" y="258"/>
                </a:cubicBezTo>
                <a:cubicBezTo>
                  <a:pt x="315" y="255"/>
                  <a:pt x="315" y="255"/>
                  <a:pt x="315" y="255"/>
                </a:cubicBezTo>
                <a:cubicBezTo>
                  <a:pt x="311" y="255"/>
                  <a:pt x="307" y="255"/>
                  <a:pt x="303" y="255"/>
                </a:cubicBezTo>
                <a:cubicBezTo>
                  <a:pt x="301" y="251"/>
                  <a:pt x="302" y="246"/>
                  <a:pt x="302" y="242"/>
                </a:cubicBezTo>
                <a:cubicBezTo>
                  <a:pt x="306" y="242"/>
                  <a:pt x="310" y="242"/>
                  <a:pt x="314" y="241"/>
                </a:cubicBezTo>
                <a:cubicBezTo>
                  <a:pt x="314" y="242"/>
                  <a:pt x="314" y="242"/>
                  <a:pt x="315" y="242"/>
                </a:cubicBezTo>
                <a:cubicBezTo>
                  <a:pt x="315" y="238"/>
                  <a:pt x="315" y="238"/>
                  <a:pt x="315" y="238"/>
                </a:cubicBezTo>
                <a:cubicBezTo>
                  <a:pt x="310" y="238"/>
                  <a:pt x="306" y="239"/>
                  <a:pt x="302" y="238"/>
                </a:cubicBezTo>
                <a:cubicBezTo>
                  <a:pt x="300" y="233"/>
                  <a:pt x="300" y="228"/>
                  <a:pt x="301" y="223"/>
                </a:cubicBezTo>
                <a:cubicBezTo>
                  <a:pt x="305" y="222"/>
                  <a:pt x="310" y="224"/>
                  <a:pt x="314" y="223"/>
                </a:cubicBezTo>
                <a:cubicBezTo>
                  <a:pt x="315" y="224"/>
                  <a:pt x="315" y="224"/>
                  <a:pt x="315" y="224"/>
                </a:cubicBezTo>
                <a:cubicBezTo>
                  <a:pt x="315" y="219"/>
                  <a:pt x="315" y="219"/>
                  <a:pt x="315" y="219"/>
                </a:cubicBezTo>
                <a:cubicBezTo>
                  <a:pt x="310" y="220"/>
                  <a:pt x="306" y="218"/>
                  <a:pt x="302" y="219"/>
                </a:cubicBezTo>
                <a:cubicBezTo>
                  <a:pt x="300" y="214"/>
                  <a:pt x="301" y="210"/>
                  <a:pt x="301" y="205"/>
                </a:cubicBezTo>
                <a:cubicBezTo>
                  <a:pt x="305" y="204"/>
                  <a:pt x="310" y="206"/>
                  <a:pt x="314" y="206"/>
                </a:cubicBezTo>
                <a:cubicBezTo>
                  <a:pt x="314" y="206"/>
                  <a:pt x="314" y="207"/>
                  <a:pt x="315" y="207"/>
                </a:cubicBezTo>
                <a:cubicBezTo>
                  <a:pt x="315" y="200"/>
                  <a:pt x="315" y="200"/>
                  <a:pt x="315" y="200"/>
                </a:cubicBezTo>
                <a:cubicBezTo>
                  <a:pt x="312" y="202"/>
                  <a:pt x="308" y="202"/>
                  <a:pt x="302" y="201"/>
                </a:cubicBezTo>
                <a:cubicBezTo>
                  <a:pt x="300" y="198"/>
                  <a:pt x="300" y="195"/>
                  <a:pt x="300" y="192"/>
                </a:cubicBezTo>
                <a:cubicBezTo>
                  <a:pt x="305" y="191"/>
                  <a:pt x="309" y="192"/>
                  <a:pt x="314" y="192"/>
                </a:cubicBezTo>
                <a:cubicBezTo>
                  <a:pt x="314" y="192"/>
                  <a:pt x="314" y="193"/>
                  <a:pt x="315" y="193"/>
                </a:cubicBezTo>
                <a:cubicBezTo>
                  <a:pt x="315" y="188"/>
                  <a:pt x="315" y="188"/>
                  <a:pt x="315" y="188"/>
                </a:cubicBezTo>
                <a:cubicBezTo>
                  <a:pt x="310" y="187"/>
                  <a:pt x="305" y="189"/>
                  <a:pt x="300" y="187"/>
                </a:cubicBezTo>
                <a:cubicBezTo>
                  <a:pt x="301" y="182"/>
                  <a:pt x="299" y="178"/>
                  <a:pt x="301" y="174"/>
                </a:cubicBezTo>
                <a:cubicBezTo>
                  <a:pt x="305" y="175"/>
                  <a:pt x="310" y="175"/>
                  <a:pt x="315" y="175"/>
                </a:cubicBezTo>
                <a:cubicBezTo>
                  <a:pt x="315" y="171"/>
                  <a:pt x="315" y="171"/>
                  <a:pt x="315" y="171"/>
                </a:cubicBezTo>
                <a:cubicBezTo>
                  <a:pt x="310" y="171"/>
                  <a:pt x="306" y="170"/>
                  <a:pt x="302" y="170"/>
                </a:cubicBezTo>
                <a:cubicBezTo>
                  <a:pt x="300" y="168"/>
                  <a:pt x="303" y="166"/>
                  <a:pt x="303" y="164"/>
                </a:cubicBezTo>
                <a:cubicBezTo>
                  <a:pt x="306" y="164"/>
                  <a:pt x="311" y="164"/>
                  <a:pt x="315" y="165"/>
                </a:cubicBezTo>
                <a:cubicBezTo>
                  <a:pt x="315" y="161"/>
                  <a:pt x="315" y="161"/>
                  <a:pt x="315" y="161"/>
                </a:cubicBezTo>
                <a:cubicBezTo>
                  <a:pt x="311" y="161"/>
                  <a:pt x="308" y="160"/>
                  <a:pt x="304" y="160"/>
                </a:cubicBezTo>
                <a:cubicBezTo>
                  <a:pt x="301" y="157"/>
                  <a:pt x="304" y="154"/>
                  <a:pt x="303" y="151"/>
                </a:cubicBezTo>
                <a:cubicBezTo>
                  <a:pt x="307" y="151"/>
                  <a:pt x="311" y="150"/>
                  <a:pt x="315" y="151"/>
                </a:cubicBezTo>
                <a:cubicBezTo>
                  <a:pt x="315" y="147"/>
                  <a:pt x="315" y="147"/>
                  <a:pt x="315" y="147"/>
                </a:cubicBezTo>
                <a:cubicBezTo>
                  <a:pt x="311" y="147"/>
                  <a:pt x="308" y="146"/>
                  <a:pt x="304" y="145"/>
                </a:cubicBezTo>
                <a:cubicBezTo>
                  <a:pt x="307" y="143"/>
                  <a:pt x="304" y="139"/>
                  <a:pt x="306" y="137"/>
                </a:cubicBezTo>
                <a:cubicBezTo>
                  <a:pt x="309" y="136"/>
                  <a:pt x="312" y="137"/>
                  <a:pt x="315" y="138"/>
                </a:cubicBezTo>
                <a:cubicBezTo>
                  <a:pt x="315" y="133"/>
                  <a:pt x="315" y="133"/>
                  <a:pt x="315" y="133"/>
                </a:cubicBezTo>
                <a:cubicBezTo>
                  <a:pt x="312" y="133"/>
                  <a:pt x="309" y="132"/>
                  <a:pt x="307" y="132"/>
                </a:cubicBezTo>
                <a:cubicBezTo>
                  <a:pt x="305" y="128"/>
                  <a:pt x="307" y="124"/>
                  <a:pt x="307" y="120"/>
                </a:cubicBezTo>
                <a:cubicBezTo>
                  <a:pt x="309" y="119"/>
                  <a:pt x="312" y="120"/>
                  <a:pt x="315" y="120"/>
                </a:cubicBezTo>
                <a:cubicBezTo>
                  <a:pt x="315" y="116"/>
                  <a:pt x="315" y="116"/>
                  <a:pt x="315" y="116"/>
                </a:cubicBezTo>
                <a:cubicBezTo>
                  <a:pt x="312" y="116"/>
                  <a:pt x="310" y="115"/>
                  <a:pt x="308" y="115"/>
                </a:cubicBezTo>
                <a:cubicBezTo>
                  <a:pt x="306" y="112"/>
                  <a:pt x="309" y="109"/>
                  <a:pt x="308" y="106"/>
                </a:cubicBezTo>
                <a:cubicBezTo>
                  <a:pt x="310" y="107"/>
                  <a:pt x="312" y="107"/>
                  <a:pt x="315" y="107"/>
                </a:cubicBezTo>
                <a:cubicBezTo>
                  <a:pt x="315" y="103"/>
                  <a:pt x="315" y="103"/>
                  <a:pt x="315" y="103"/>
                </a:cubicBezTo>
                <a:cubicBezTo>
                  <a:pt x="313" y="103"/>
                  <a:pt x="311" y="103"/>
                  <a:pt x="309" y="102"/>
                </a:cubicBezTo>
                <a:cubicBezTo>
                  <a:pt x="308" y="99"/>
                  <a:pt x="308" y="95"/>
                  <a:pt x="309" y="92"/>
                </a:cubicBezTo>
                <a:cubicBezTo>
                  <a:pt x="311" y="92"/>
                  <a:pt x="313" y="92"/>
                  <a:pt x="315" y="93"/>
                </a:cubicBezTo>
                <a:cubicBezTo>
                  <a:pt x="315" y="89"/>
                  <a:pt x="315" y="89"/>
                  <a:pt x="315" y="89"/>
                </a:cubicBezTo>
                <a:cubicBezTo>
                  <a:pt x="313" y="88"/>
                  <a:pt x="311" y="88"/>
                  <a:pt x="309" y="88"/>
                </a:cubicBezTo>
                <a:cubicBezTo>
                  <a:pt x="309" y="84"/>
                  <a:pt x="309" y="80"/>
                  <a:pt x="310" y="77"/>
                </a:cubicBezTo>
                <a:cubicBezTo>
                  <a:pt x="311" y="77"/>
                  <a:pt x="313" y="77"/>
                  <a:pt x="315" y="77"/>
                </a:cubicBezTo>
                <a:cubicBezTo>
                  <a:pt x="315" y="73"/>
                  <a:pt x="315" y="73"/>
                  <a:pt x="315" y="73"/>
                </a:cubicBezTo>
                <a:cubicBezTo>
                  <a:pt x="313" y="72"/>
                  <a:pt x="311" y="72"/>
                  <a:pt x="310" y="72"/>
                </a:cubicBezTo>
                <a:cubicBezTo>
                  <a:pt x="310" y="69"/>
                  <a:pt x="309" y="66"/>
                  <a:pt x="311" y="63"/>
                </a:cubicBezTo>
                <a:cubicBezTo>
                  <a:pt x="312" y="63"/>
                  <a:pt x="313" y="64"/>
                  <a:pt x="315" y="64"/>
                </a:cubicBezTo>
                <a:cubicBezTo>
                  <a:pt x="315" y="60"/>
                  <a:pt x="315" y="60"/>
                  <a:pt x="315" y="60"/>
                </a:cubicBezTo>
                <a:cubicBezTo>
                  <a:pt x="313" y="59"/>
                  <a:pt x="312" y="59"/>
                  <a:pt x="311" y="58"/>
                </a:cubicBezTo>
                <a:cubicBezTo>
                  <a:pt x="312" y="56"/>
                  <a:pt x="312" y="53"/>
                  <a:pt x="312" y="51"/>
                </a:cubicBezTo>
                <a:cubicBezTo>
                  <a:pt x="313" y="50"/>
                  <a:pt x="314" y="50"/>
                  <a:pt x="315" y="50"/>
                </a:cubicBezTo>
                <a:cubicBezTo>
                  <a:pt x="315" y="46"/>
                  <a:pt x="315" y="46"/>
                  <a:pt x="315" y="46"/>
                </a:cubicBezTo>
                <a:cubicBezTo>
                  <a:pt x="314" y="46"/>
                  <a:pt x="313" y="46"/>
                  <a:pt x="313" y="46"/>
                </a:cubicBezTo>
                <a:cubicBezTo>
                  <a:pt x="312" y="43"/>
                  <a:pt x="311" y="39"/>
                  <a:pt x="314" y="37"/>
                </a:cubicBezTo>
                <a:cubicBezTo>
                  <a:pt x="315" y="37"/>
                  <a:pt x="315" y="37"/>
                  <a:pt x="315" y="37"/>
                </a:cubicBezTo>
                <a:cubicBezTo>
                  <a:pt x="315" y="32"/>
                  <a:pt x="315" y="32"/>
                  <a:pt x="315" y="32"/>
                </a:cubicBezTo>
                <a:cubicBezTo>
                  <a:pt x="314" y="32"/>
                  <a:pt x="314" y="32"/>
                  <a:pt x="314" y="32"/>
                </a:cubicBezTo>
                <a:cubicBezTo>
                  <a:pt x="315" y="31"/>
                  <a:pt x="315" y="31"/>
                  <a:pt x="315" y="31"/>
                </a:cubicBezTo>
                <a:cubicBezTo>
                  <a:pt x="315" y="29"/>
                  <a:pt x="315" y="29"/>
                  <a:pt x="315" y="29"/>
                </a:cubicBezTo>
                <a:cubicBezTo>
                  <a:pt x="314" y="27"/>
                  <a:pt x="314" y="25"/>
                  <a:pt x="315" y="23"/>
                </a:cubicBezTo>
                <a:cubicBezTo>
                  <a:pt x="315" y="23"/>
                  <a:pt x="315" y="23"/>
                  <a:pt x="315" y="23"/>
                </a:cubicBezTo>
                <a:cubicBezTo>
                  <a:pt x="315" y="0"/>
                  <a:pt x="315" y="0"/>
                  <a:pt x="315" y="0"/>
                </a:cubicBezTo>
                <a:cubicBezTo>
                  <a:pt x="310" y="0"/>
                  <a:pt x="310" y="0"/>
                  <a:pt x="310" y="0"/>
                </a:cubicBezTo>
                <a:cubicBezTo>
                  <a:pt x="310" y="1"/>
                  <a:pt x="310" y="2"/>
                  <a:pt x="310" y="3"/>
                </a:cubicBezTo>
                <a:cubicBezTo>
                  <a:pt x="305" y="2"/>
                  <a:pt x="300" y="1"/>
                  <a:pt x="296" y="0"/>
                </a:cubicBezTo>
                <a:cubicBezTo>
                  <a:pt x="276" y="0"/>
                  <a:pt x="276" y="0"/>
                  <a:pt x="276" y="0"/>
                </a:cubicBezTo>
                <a:cubicBezTo>
                  <a:pt x="280" y="1"/>
                  <a:pt x="284" y="1"/>
                  <a:pt x="288" y="2"/>
                </a:cubicBezTo>
                <a:cubicBezTo>
                  <a:pt x="289" y="6"/>
                  <a:pt x="288" y="9"/>
                  <a:pt x="287" y="13"/>
                </a:cubicBezTo>
                <a:cubicBezTo>
                  <a:pt x="282" y="12"/>
                  <a:pt x="277" y="11"/>
                  <a:pt x="272" y="9"/>
                </a:cubicBezTo>
                <a:cubicBezTo>
                  <a:pt x="273" y="6"/>
                  <a:pt x="271" y="3"/>
                  <a:pt x="273" y="0"/>
                </a:cubicBezTo>
                <a:cubicBezTo>
                  <a:pt x="267" y="0"/>
                  <a:pt x="267" y="0"/>
                  <a:pt x="267" y="0"/>
                </a:cubicBezTo>
                <a:cubicBezTo>
                  <a:pt x="267" y="3"/>
                  <a:pt x="267" y="6"/>
                  <a:pt x="266" y="8"/>
                </a:cubicBezTo>
                <a:cubicBezTo>
                  <a:pt x="261" y="9"/>
                  <a:pt x="255" y="6"/>
                  <a:pt x="250" y="6"/>
                </a:cubicBezTo>
                <a:cubicBezTo>
                  <a:pt x="249" y="4"/>
                  <a:pt x="250" y="2"/>
                  <a:pt x="251" y="0"/>
                </a:cubicBezTo>
                <a:cubicBezTo>
                  <a:pt x="245" y="0"/>
                  <a:pt x="245" y="0"/>
                  <a:pt x="245" y="0"/>
                </a:cubicBezTo>
                <a:cubicBezTo>
                  <a:pt x="244" y="1"/>
                  <a:pt x="244" y="3"/>
                  <a:pt x="244" y="4"/>
                </a:cubicBezTo>
                <a:cubicBezTo>
                  <a:pt x="241" y="5"/>
                  <a:pt x="238" y="4"/>
                  <a:pt x="235" y="3"/>
                </a:cubicBezTo>
                <a:cubicBezTo>
                  <a:pt x="235" y="2"/>
                  <a:pt x="236" y="1"/>
                  <a:pt x="236" y="0"/>
                </a:cubicBezTo>
                <a:cubicBezTo>
                  <a:pt x="230" y="0"/>
                  <a:pt x="230" y="0"/>
                  <a:pt x="230" y="0"/>
                </a:cubicBezTo>
                <a:cubicBezTo>
                  <a:pt x="230" y="1"/>
                  <a:pt x="230" y="1"/>
                  <a:pt x="230" y="2"/>
                </a:cubicBezTo>
                <a:cubicBezTo>
                  <a:pt x="227" y="2"/>
                  <a:pt x="223" y="1"/>
                  <a:pt x="219" y="0"/>
                </a:cubicBezTo>
                <a:cubicBezTo>
                  <a:pt x="192" y="0"/>
                  <a:pt x="192" y="0"/>
                  <a:pt x="192" y="0"/>
                </a:cubicBezTo>
                <a:cubicBezTo>
                  <a:pt x="193" y="2"/>
                  <a:pt x="193" y="6"/>
                  <a:pt x="192" y="8"/>
                </a:cubicBezTo>
                <a:cubicBezTo>
                  <a:pt x="190" y="10"/>
                  <a:pt x="187" y="8"/>
                  <a:pt x="185" y="7"/>
                </a:cubicBezTo>
                <a:cubicBezTo>
                  <a:pt x="183" y="5"/>
                  <a:pt x="184" y="2"/>
                  <a:pt x="184" y="0"/>
                </a:cubicBezTo>
                <a:cubicBezTo>
                  <a:pt x="179" y="0"/>
                  <a:pt x="179" y="0"/>
                  <a:pt x="179" y="0"/>
                </a:cubicBezTo>
                <a:cubicBezTo>
                  <a:pt x="178" y="2"/>
                  <a:pt x="178" y="4"/>
                  <a:pt x="179" y="5"/>
                </a:cubicBezTo>
                <a:cubicBezTo>
                  <a:pt x="176" y="6"/>
                  <a:pt x="173" y="5"/>
                  <a:pt x="170" y="4"/>
                </a:cubicBezTo>
                <a:cubicBezTo>
                  <a:pt x="169" y="3"/>
                  <a:pt x="169" y="1"/>
                  <a:pt x="169" y="0"/>
                </a:cubicBezTo>
                <a:cubicBezTo>
                  <a:pt x="163" y="0"/>
                  <a:pt x="163" y="0"/>
                  <a:pt x="163" y="0"/>
                </a:cubicBezTo>
                <a:cubicBezTo>
                  <a:pt x="163" y="1"/>
                  <a:pt x="163" y="2"/>
                  <a:pt x="163" y="3"/>
                </a:cubicBezTo>
                <a:cubicBezTo>
                  <a:pt x="158" y="2"/>
                  <a:pt x="154" y="1"/>
                  <a:pt x="150" y="0"/>
                </a:cubicBezTo>
                <a:cubicBezTo>
                  <a:pt x="129" y="0"/>
                  <a:pt x="129" y="0"/>
                  <a:pt x="129" y="0"/>
                </a:cubicBezTo>
                <a:cubicBezTo>
                  <a:pt x="129" y="4"/>
                  <a:pt x="129" y="9"/>
                  <a:pt x="129" y="13"/>
                </a:cubicBezTo>
                <a:cubicBezTo>
                  <a:pt x="126" y="12"/>
                  <a:pt x="123" y="12"/>
                  <a:pt x="119" y="11"/>
                </a:cubicBezTo>
                <a:cubicBezTo>
                  <a:pt x="118" y="7"/>
                  <a:pt x="119" y="4"/>
                  <a:pt x="119" y="0"/>
                </a:cubicBezTo>
                <a:cubicBezTo>
                  <a:pt x="114" y="0"/>
                  <a:pt x="114" y="0"/>
                  <a:pt x="114" y="0"/>
                </a:cubicBezTo>
                <a:cubicBezTo>
                  <a:pt x="114" y="3"/>
                  <a:pt x="114" y="7"/>
                  <a:pt x="113" y="10"/>
                </a:cubicBezTo>
                <a:cubicBezTo>
                  <a:pt x="108" y="9"/>
                  <a:pt x="103" y="8"/>
                  <a:pt x="98" y="6"/>
                </a:cubicBezTo>
                <a:cubicBezTo>
                  <a:pt x="98" y="4"/>
                  <a:pt x="98" y="2"/>
                  <a:pt x="98" y="0"/>
                </a:cubicBezTo>
                <a:cubicBezTo>
                  <a:pt x="93" y="0"/>
                  <a:pt x="93" y="0"/>
                  <a:pt x="93" y="0"/>
                </a:cubicBezTo>
                <a:cubicBezTo>
                  <a:pt x="93" y="2"/>
                  <a:pt x="93" y="3"/>
                  <a:pt x="93" y="5"/>
                </a:cubicBezTo>
                <a:cubicBezTo>
                  <a:pt x="91" y="5"/>
                  <a:pt x="89" y="4"/>
                  <a:pt x="87" y="3"/>
                </a:cubicBezTo>
                <a:cubicBezTo>
                  <a:pt x="87" y="2"/>
                  <a:pt x="88" y="1"/>
                  <a:pt x="88" y="0"/>
                </a:cubicBezTo>
                <a:cubicBezTo>
                  <a:pt x="82" y="0"/>
                  <a:pt x="82" y="0"/>
                  <a:pt x="82" y="0"/>
                </a:cubicBezTo>
                <a:cubicBezTo>
                  <a:pt x="82" y="1"/>
                  <a:pt x="82" y="1"/>
                  <a:pt x="82" y="2"/>
                </a:cubicBezTo>
                <a:cubicBezTo>
                  <a:pt x="79" y="3"/>
                  <a:pt x="75" y="1"/>
                  <a:pt x="72" y="0"/>
                </a:cubicBezTo>
                <a:cubicBezTo>
                  <a:pt x="59" y="0"/>
                  <a:pt x="59" y="0"/>
                  <a:pt x="59" y="0"/>
                </a:cubicBezTo>
                <a:cubicBezTo>
                  <a:pt x="60" y="3"/>
                  <a:pt x="58" y="5"/>
                  <a:pt x="60" y="8"/>
                </a:cubicBezTo>
                <a:cubicBezTo>
                  <a:pt x="57" y="9"/>
                  <a:pt x="55" y="7"/>
                  <a:pt x="52" y="7"/>
                </a:cubicBezTo>
                <a:cubicBezTo>
                  <a:pt x="51" y="4"/>
                  <a:pt x="51" y="2"/>
                  <a:pt x="51" y="0"/>
                </a:cubicBezTo>
                <a:cubicBezTo>
                  <a:pt x="46" y="0"/>
                  <a:pt x="46" y="0"/>
                  <a:pt x="46" y="0"/>
                </a:cubicBezTo>
                <a:cubicBezTo>
                  <a:pt x="46" y="2"/>
                  <a:pt x="45" y="4"/>
                  <a:pt x="45" y="5"/>
                </a:cubicBezTo>
                <a:cubicBezTo>
                  <a:pt x="44" y="5"/>
                  <a:pt x="43" y="5"/>
                  <a:pt x="42" y="5"/>
                </a:cubicBezTo>
                <a:cubicBezTo>
                  <a:pt x="42" y="3"/>
                  <a:pt x="41" y="2"/>
                  <a:pt x="41" y="0"/>
                </a:cubicBezTo>
                <a:cubicBezTo>
                  <a:pt x="36" y="0"/>
                  <a:pt x="36" y="0"/>
                  <a:pt x="36" y="0"/>
                </a:cubicBezTo>
                <a:cubicBezTo>
                  <a:pt x="36" y="1"/>
                  <a:pt x="36" y="2"/>
                  <a:pt x="36" y="3"/>
                </a:cubicBezTo>
                <a:cubicBezTo>
                  <a:pt x="34" y="4"/>
                  <a:pt x="31" y="2"/>
                  <a:pt x="28" y="2"/>
                </a:cubicBezTo>
                <a:cubicBezTo>
                  <a:pt x="28" y="1"/>
                  <a:pt x="27" y="1"/>
                  <a:pt x="27" y="0"/>
                </a:cubicBezTo>
                <a:cubicBezTo>
                  <a:pt x="7" y="0"/>
                  <a:pt x="7" y="0"/>
                  <a:pt x="7" y="0"/>
                </a:cubicBezTo>
                <a:cubicBezTo>
                  <a:pt x="8" y="0"/>
                  <a:pt x="9" y="1"/>
                  <a:pt x="10" y="1"/>
                </a:cubicBezTo>
                <a:cubicBezTo>
                  <a:pt x="9" y="7"/>
                  <a:pt x="10" y="12"/>
                  <a:pt x="10" y="18"/>
                </a:cubicBezTo>
                <a:cubicBezTo>
                  <a:pt x="7" y="18"/>
                  <a:pt x="6" y="18"/>
                  <a:pt x="4" y="17"/>
                </a:cubicBezTo>
                <a:cubicBezTo>
                  <a:pt x="4" y="20"/>
                  <a:pt x="4" y="20"/>
                  <a:pt x="4" y="20"/>
                </a:cubicBezTo>
                <a:cubicBezTo>
                  <a:pt x="6" y="21"/>
                  <a:pt x="8" y="22"/>
                  <a:pt x="10" y="22"/>
                </a:cubicBezTo>
                <a:cubicBezTo>
                  <a:pt x="11" y="25"/>
                  <a:pt x="12" y="30"/>
                  <a:pt x="11" y="32"/>
                </a:cubicBezTo>
                <a:cubicBezTo>
                  <a:pt x="8" y="32"/>
                  <a:pt x="6" y="31"/>
                  <a:pt x="4" y="31"/>
                </a:cubicBezTo>
                <a:cubicBezTo>
                  <a:pt x="4" y="34"/>
                  <a:pt x="4" y="34"/>
                  <a:pt x="4" y="34"/>
                </a:cubicBezTo>
                <a:cubicBezTo>
                  <a:pt x="6" y="34"/>
                  <a:pt x="8" y="35"/>
                  <a:pt x="10" y="35"/>
                </a:cubicBezTo>
                <a:cubicBezTo>
                  <a:pt x="13" y="39"/>
                  <a:pt x="12" y="42"/>
                  <a:pt x="12" y="46"/>
                </a:cubicBezTo>
                <a:cubicBezTo>
                  <a:pt x="9" y="46"/>
                  <a:pt x="7" y="45"/>
                  <a:pt x="4" y="44"/>
                </a:cubicBezTo>
                <a:cubicBezTo>
                  <a:pt x="4" y="48"/>
                  <a:pt x="4" y="48"/>
                  <a:pt x="4" y="48"/>
                </a:cubicBezTo>
                <a:cubicBezTo>
                  <a:pt x="16" y="47"/>
                  <a:pt x="13" y="59"/>
                  <a:pt x="13" y="64"/>
                </a:cubicBezTo>
                <a:cubicBezTo>
                  <a:pt x="10" y="64"/>
                  <a:pt x="7" y="63"/>
                  <a:pt x="4" y="62"/>
                </a:cubicBezTo>
                <a:cubicBezTo>
                  <a:pt x="4" y="104"/>
                  <a:pt x="4" y="104"/>
                  <a:pt x="4" y="104"/>
                </a:cubicBezTo>
                <a:cubicBezTo>
                  <a:pt x="5" y="108"/>
                  <a:pt x="6" y="112"/>
                  <a:pt x="6" y="116"/>
                </a:cubicBezTo>
                <a:cubicBezTo>
                  <a:pt x="5" y="115"/>
                  <a:pt x="4" y="115"/>
                  <a:pt x="4" y="115"/>
                </a:cubicBezTo>
                <a:cubicBezTo>
                  <a:pt x="4" y="119"/>
                  <a:pt x="4" y="119"/>
                  <a:pt x="4" y="119"/>
                </a:cubicBezTo>
                <a:cubicBezTo>
                  <a:pt x="10" y="120"/>
                  <a:pt x="9" y="129"/>
                  <a:pt x="8" y="133"/>
                </a:cubicBezTo>
                <a:cubicBezTo>
                  <a:pt x="5" y="132"/>
                  <a:pt x="4" y="130"/>
                  <a:pt x="4" y="128"/>
                </a:cubicBezTo>
                <a:cubicBezTo>
                  <a:pt x="4" y="173"/>
                  <a:pt x="4" y="173"/>
                  <a:pt x="4" y="173"/>
                </a:cubicBezTo>
                <a:cubicBezTo>
                  <a:pt x="5" y="176"/>
                  <a:pt x="4" y="179"/>
                  <a:pt x="5" y="184"/>
                </a:cubicBezTo>
                <a:cubicBezTo>
                  <a:pt x="6" y="188"/>
                  <a:pt x="7" y="191"/>
                  <a:pt x="4" y="192"/>
                </a:cubicBezTo>
                <a:cubicBezTo>
                  <a:pt x="4" y="196"/>
                  <a:pt x="4" y="196"/>
                  <a:pt x="4" y="196"/>
                </a:cubicBezTo>
                <a:cubicBezTo>
                  <a:pt x="5" y="196"/>
                  <a:pt x="5" y="196"/>
                  <a:pt x="6" y="195"/>
                </a:cubicBezTo>
                <a:cubicBezTo>
                  <a:pt x="8" y="203"/>
                  <a:pt x="7" y="211"/>
                  <a:pt x="8" y="219"/>
                </a:cubicBezTo>
                <a:cubicBezTo>
                  <a:pt x="7" y="219"/>
                  <a:pt x="6" y="219"/>
                  <a:pt x="4" y="219"/>
                </a:cubicBezTo>
                <a:cubicBezTo>
                  <a:pt x="4" y="221"/>
                  <a:pt x="4" y="221"/>
                  <a:pt x="4" y="221"/>
                </a:cubicBezTo>
                <a:cubicBezTo>
                  <a:pt x="13" y="223"/>
                  <a:pt x="8" y="231"/>
                  <a:pt x="10" y="235"/>
                </a:cubicBezTo>
                <a:cubicBezTo>
                  <a:pt x="9" y="236"/>
                  <a:pt x="7" y="236"/>
                  <a:pt x="6" y="236"/>
                </a:cubicBezTo>
                <a:cubicBezTo>
                  <a:pt x="5" y="233"/>
                  <a:pt x="4" y="230"/>
                  <a:pt x="4" y="228"/>
                </a:cubicBezTo>
                <a:cubicBezTo>
                  <a:pt x="4" y="267"/>
                  <a:pt x="4" y="267"/>
                  <a:pt x="4" y="267"/>
                </a:cubicBezTo>
                <a:cubicBezTo>
                  <a:pt x="4" y="269"/>
                  <a:pt x="5" y="271"/>
                  <a:pt x="5" y="273"/>
                </a:cubicBezTo>
                <a:cubicBezTo>
                  <a:pt x="4" y="273"/>
                  <a:pt x="4" y="273"/>
                  <a:pt x="4" y="273"/>
                </a:cubicBezTo>
                <a:cubicBezTo>
                  <a:pt x="4" y="277"/>
                  <a:pt x="4" y="277"/>
                  <a:pt x="4" y="277"/>
                </a:cubicBezTo>
                <a:cubicBezTo>
                  <a:pt x="6" y="278"/>
                  <a:pt x="7" y="281"/>
                  <a:pt x="5" y="283"/>
                </a:cubicBezTo>
                <a:cubicBezTo>
                  <a:pt x="5" y="283"/>
                  <a:pt x="4" y="283"/>
                  <a:pt x="4" y="283"/>
                </a:cubicBezTo>
                <a:cubicBezTo>
                  <a:pt x="4" y="286"/>
                  <a:pt x="4" y="286"/>
                  <a:pt x="4" y="286"/>
                </a:cubicBezTo>
                <a:cubicBezTo>
                  <a:pt x="5" y="286"/>
                  <a:pt x="5" y="286"/>
                  <a:pt x="6" y="286"/>
                </a:cubicBezTo>
                <a:cubicBezTo>
                  <a:pt x="7" y="290"/>
                  <a:pt x="8" y="294"/>
                  <a:pt x="8" y="297"/>
                </a:cubicBezTo>
                <a:cubicBezTo>
                  <a:pt x="6" y="298"/>
                  <a:pt x="5" y="298"/>
                  <a:pt x="4" y="298"/>
                </a:cubicBezTo>
                <a:cubicBezTo>
                  <a:pt x="4" y="299"/>
                  <a:pt x="4" y="299"/>
                  <a:pt x="4" y="299"/>
                </a:cubicBezTo>
                <a:cubicBezTo>
                  <a:pt x="38" y="299"/>
                  <a:pt x="38" y="299"/>
                  <a:pt x="38" y="299"/>
                </a:cubicBezTo>
                <a:cubicBezTo>
                  <a:pt x="37" y="299"/>
                  <a:pt x="36" y="299"/>
                  <a:pt x="35" y="299"/>
                </a:cubicBezTo>
                <a:cubicBezTo>
                  <a:pt x="33" y="295"/>
                  <a:pt x="33" y="292"/>
                  <a:pt x="34" y="288"/>
                </a:cubicBezTo>
                <a:cubicBezTo>
                  <a:pt x="35" y="287"/>
                  <a:pt x="37" y="288"/>
                  <a:pt x="39" y="288"/>
                </a:cubicBezTo>
                <a:cubicBezTo>
                  <a:pt x="41" y="291"/>
                  <a:pt x="39" y="295"/>
                  <a:pt x="41" y="298"/>
                </a:cubicBezTo>
                <a:cubicBezTo>
                  <a:pt x="41" y="299"/>
                  <a:pt x="40" y="299"/>
                  <a:pt x="39" y="299"/>
                </a:cubicBezTo>
                <a:cubicBezTo>
                  <a:pt x="48" y="299"/>
                  <a:pt x="48" y="299"/>
                  <a:pt x="48" y="299"/>
                </a:cubicBezTo>
                <a:cubicBezTo>
                  <a:pt x="45" y="296"/>
                  <a:pt x="45" y="291"/>
                  <a:pt x="46" y="287"/>
                </a:cubicBezTo>
                <a:close/>
                <a:moveTo>
                  <a:pt x="47" y="225"/>
                </a:moveTo>
                <a:cubicBezTo>
                  <a:pt x="51" y="224"/>
                  <a:pt x="54" y="225"/>
                  <a:pt x="57" y="225"/>
                </a:cubicBezTo>
                <a:cubicBezTo>
                  <a:pt x="60" y="230"/>
                  <a:pt x="58" y="235"/>
                  <a:pt x="59" y="240"/>
                </a:cubicBezTo>
                <a:cubicBezTo>
                  <a:pt x="56" y="241"/>
                  <a:pt x="53" y="238"/>
                  <a:pt x="50" y="240"/>
                </a:cubicBezTo>
                <a:cubicBezTo>
                  <a:pt x="49" y="235"/>
                  <a:pt x="48" y="230"/>
                  <a:pt x="47" y="225"/>
                </a:cubicBezTo>
                <a:close/>
                <a:moveTo>
                  <a:pt x="36" y="225"/>
                </a:moveTo>
                <a:cubicBezTo>
                  <a:pt x="37" y="223"/>
                  <a:pt x="40" y="225"/>
                  <a:pt x="42" y="224"/>
                </a:cubicBezTo>
                <a:cubicBezTo>
                  <a:pt x="43" y="229"/>
                  <a:pt x="43" y="234"/>
                  <a:pt x="44" y="239"/>
                </a:cubicBezTo>
                <a:cubicBezTo>
                  <a:pt x="42" y="238"/>
                  <a:pt x="39" y="239"/>
                  <a:pt x="37" y="238"/>
                </a:cubicBezTo>
                <a:cubicBezTo>
                  <a:pt x="38" y="234"/>
                  <a:pt x="36" y="229"/>
                  <a:pt x="36" y="225"/>
                </a:cubicBezTo>
                <a:close/>
                <a:moveTo>
                  <a:pt x="12" y="196"/>
                </a:moveTo>
                <a:cubicBezTo>
                  <a:pt x="13" y="195"/>
                  <a:pt x="14" y="197"/>
                  <a:pt x="15" y="196"/>
                </a:cubicBezTo>
                <a:cubicBezTo>
                  <a:pt x="17" y="204"/>
                  <a:pt x="18" y="212"/>
                  <a:pt x="17" y="220"/>
                </a:cubicBezTo>
                <a:cubicBezTo>
                  <a:pt x="11" y="219"/>
                  <a:pt x="15" y="215"/>
                  <a:pt x="12" y="212"/>
                </a:cubicBezTo>
                <a:cubicBezTo>
                  <a:pt x="14" y="207"/>
                  <a:pt x="12" y="202"/>
                  <a:pt x="12" y="196"/>
                </a:cubicBezTo>
                <a:close/>
                <a:moveTo>
                  <a:pt x="32" y="101"/>
                </a:moveTo>
                <a:cubicBezTo>
                  <a:pt x="29" y="102"/>
                  <a:pt x="25" y="100"/>
                  <a:pt x="22" y="100"/>
                </a:cubicBezTo>
                <a:cubicBezTo>
                  <a:pt x="20" y="95"/>
                  <a:pt x="21" y="90"/>
                  <a:pt x="20" y="85"/>
                </a:cubicBezTo>
                <a:cubicBezTo>
                  <a:pt x="23" y="84"/>
                  <a:pt x="27" y="87"/>
                  <a:pt x="30" y="86"/>
                </a:cubicBezTo>
                <a:cubicBezTo>
                  <a:pt x="33" y="91"/>
                  <a:pt x="31" y="96"/>
                  <a:pt x="32" y="101"/>
                </a:cubicBezTo>
                <a:close/>
                <a:moveTo>
                  <a:pt x="33" y="121"/>
                </a:moveTo>
                <a:cubicBezTo>
                  <a:pt x="30" y="122"/>
                  <a:pt x="26" y="121"/>
                  <a:pt x="23" y="119"/>
                </a:cubicBezTo>
                <a:cubicBezTo>
                  <a:pt x="24" y="114"/>
                  <a:pt x="22" y="109"/>
                  <a:pt x="22" y="104"/>
                </a:cubicBezTo>
                <a:cubicBezTo>
                  <a:pt x="25" y="104"/>
                  <a:pt x="29" y="105"/>
                  <a:pt x="32" y="106"/>
                </a:cubicBezTo>
                <a:cubicBezTo>
                  <a:pt x="34" y="111"/>
                  <a:pt x="33" y="116"/>
                  <a:pt x="33" y="121"/>
                </a:cubicBezTo>
                <a:close/>
                <a:moveTo>
                  <a:pt x="49" y="139"/>
                </a:moveTo>
                <a:cubicBezTo>
                  <a:pt x="46" y="139"/>
                  <a:pt x="43" y="139"/>
                  <a:pt x="40" y="137"/>
                </a:cubicBezTo>
                <a:cubicBezTo>
                  <a:pt x="41" y="134"/>
                  <a:pt x="39" y="131"/>
                  <a:pt x="40" y="127"/>
                </a:cubicBezTo>
                <a:cubicBezTo>
                  <a:pt x="43" y="127"/>
                  <a:pt x="46" y="127"/>
                  <a:pt x="49" y="129"/>
                </a:cubicBezTo>
                <a:cubicBezTo>
                  <a:pt x="49" y="133"/>
                  <a:pt x="51" y="136"/>
                  <a:pt x="49" y="139"/>
                </a:cubicBezTo>
                <a:close/>
                <a:moveTo>
                  <a:pt x="53" y="174"/>
                </a:moveTo>
                <a:cubicBezTo>
                  <a:pt x="49" y="175"/>
                  <a:pt x="45" y="173"/>
                  <a:pt x="42" y="173"/>
                </a:cubicBezTo>
                <a:cubicBezTo>
                  <a:pt x="40" y="170"/>
                  <a:pt x="41" y="166"/>
                  <a:pt x="41" y="162"/>
                </a:cubicBezTo>
                <a:cubicBezTo>
                  <a:pt x="45" y="162"/>
                  <a:pt x="48" y="162"/>
                  <a:pt x="52" y="164"/>
                </a:cubicBezTo>
                <a:cubicBezTo>
                  <a:pt x="51" y="167"/>
                  <a:pt x="53" y="171"/>
                  <a:pt x="53" y="174"/>
                </a:cubicBezTo>
                <a:close/>
                <a:moveTo>
                  <a:pt x="52" y="98"/>
                </a:moveTo>
                <a:cubicBezTo>
                  <a:pt x="51" y="96"/>
                  <a:pt x="50" y="93"/>
                  <a:pt x="51" y="91"/>
                </a:cubicBezTo>
                <a:cubicBezTo>
                  <a:pt x="52" y="93"/>
                  <a:pt x="53" y="96"/>
                  <a:pt x="52" y="98"/>
                </a:cubicBezTo>
                <a:close/>
                <a:moveTo>
                  <a:pt x="52" y="159"/>
                </a:moveTo>
                <a:cubicBezTo>
                  <a:pt x="48" y="159"/>
                  <a:pt x="45" y="158"/>
                  <a:pt x="41" y="158"/>
                </a:cubicBezTo>
                <a:cubicBezTo>
                  <a:pt x="39" y="153"/>
                  <a:pt x="40" y="147"/>
                  <a:pt x="41" y="142"/>
                </a:cubicBezTo>
                <a:cubicBezTo>
                  <a:pt x="44" y="142"/>
                  <a:pt x="47" y="143"/>
                  <a:pt x="49" y="143"/>
                </a:cubicBezTo>
                <a:cubicBezTo>
                  <a:pt x="53" y="148"/>
                  <a:pt x="51" y="154"/>
                  <a:pt x="52" y="159"/>
                </a:cubicBezTo>
                <a:close/>
                <a:moveTo>
                  <a:pt x="48" y="125"/>
                </a:moveTo>
                <a:cubicBezTo>
                  <a:pt x="45" y="123"/>
                  <a:pt x="42" y="123"/>
                  <a:pt x="39" y="123"/>
                </a:cubicBezTo>
                <a:cubicBezTo>
                  <a:pt x="38" y="118"/>
                  <a:pt x="39" y="112"/>
                  <a:pt x="38" y="107"/>
                </a:cubicBezTo>
                <a:cubicBezTo>
                  <a:pt x="52" y="104"/>
                  <a:pt x="48" y="119"/>
                  <a:pt x="48" y="125"/>
                </a:cubicBezTo>
                <a:close/>
                <a:moveTo>
                  <a:pt x="38" y="102"/>
                </a:moveTo>
                <a:cubicBezTo>
                  <a:pt x="36" y="97"/>
                  <a:pt x="37" y="93"/>
                  <a:pt x="36" y="88"/>
                </a:cubicBezTo>
                <a:cubicBezTo>
                  <a:pt x="48" y="88"/>
                  <a:pt x="45" y="98"/>
                  <a:pt x="46" y="103"/>
                </a:cubicBezTo>
                <a:cubicBezTo>
                  <a:pt x="43" y="104"/>
                  <a:pt x="40" y="102"/>
                  <a:pt x="38" y="102"/>
                </a:cubicBezTo>
                <a:close/>
                <a:moveTo>
                  <a:pt x="43" y="85"/>
                </a:moveTo>
                <a:cubicBezTo>
                  <a:pt x="41" y="85"/>
                  <a:pt x="40" y="85"/>
                  <a:pt x="38" y="84"/>
                </a:cubicBezTo>
                <a:cubicBezTo>
                  <a:pt x="36" y="81"/>
                  <a:pt x="38" y="78"/>
                  <a:pt x="36" y="75"/>
                </a:cubicBezTo>
                <a:cubicBezTo>
                  <a:pt x="45" y="72"/>
                  <a:pt x="44" y="81"/>
                  <a:pt x="43" y="85"/>
                </a:cubicBezTo>
                <a:close/>
                <a:moveTo>
                  <a:pt x="38" y="193"/>
                </a:moveTo>
                <a:cubicBezTo>
                  <a:pt x="36" y="194"/>
                  <a:pt x="34" y="193"/>
                  <a:pt x="32" y="193"/>
                </a:cubicBezTo>
                <a:cubicBezTo>
                  <a:pt x="30" y="187"/>
                  <a:pt x="31" y="182"/>
                  <a:pt x="29" y="176"/>
                </a:cubicBezTo>
                <a:cubicBezTo>
                  <a:pt x="41" y="174"/>
                  <a:pt x="37" y="188"/>
                  <a:pt x="38" y="193"/>
                </a:cubicBezTo>
                <a:close/>
                <a:moveTo>
                  <a:pt x="36" y="173"/>
                </a:moveTo>
                <a:cubicBezTo>
                  <a:pt x="34" y="172"/>
                  <a:pt x="32" y="173"/>
                  <a:pt x="30" y="171"/>
                </a:cubicBezTo>
                <a:cubicBezTo>
                  <a:pt x="27" y="167"/>
                  <a:pt x="28" y="164"/>
                  <a:pt x="28" y="160"/>
                </a:cubicBezTo>
                <a:cubicBezTo>
                  <a:pt x="30" y="160"/>
                  <a:pt x="33" y="161"/>
                  <a:pt x="35" y="161"/>
                </a:cubicBezTo>
                <a:cubicBezTo>
                  <a:pt x="36" y="165"/>
                  <a:pt x="36" y="169"/>
                  <a:pt x="36" y="173"/>
                </a:cubicBezTo>
                <a:close/>
                <a:moveTo>
                  <a:pt x="34" y="157"/>
                </a:moveTo>
                <a:cubicBezTo>
                  <a:pt x="32" y="156"/>
                  <a:pt x="30" y="157"/>
                  <a:pt x="28" y="156"/>
                </a:cubicBezTo>
                <a:cubicBezTo>
                  <a:pt x="26" y="150"/>
                  <a:pt x="28" y="145"/>
                  <a:pt x="25" y="140"/>
                </a:cubicBezTo>
                <a:cubicBezTo>
                  <a:pt x="28" y="139"/>
                  <a:pt x="31" y="141"/>
                  <a:pt x="34" y="141"/>
                </a:cubicBezTo>
                <a:cubicBezTo>
                  <a:pt x="36" y="147"/>
                  <a:pt x="35" y="152"/>
                  <a:pt x="34" y="157"/>
                </a:cubicBezTo>
                <a:close/>
                <a:moveTo>
                  <a:pt x="34" y="137"/>
                </a:moveTo>
                <a:cubicBezTo>
                  <a:pt x="31" y="136"/>
                  <a:pt x="28" y="137"/>
                  <a:pt x="26" y="136"/>
                </a:cubicBezTo>
                <a:cubicBezTo>
                  <a:pt x="23" y="132"/>
                  <a:pt x="25" y="128"/>
                  <a:pt x="24" y="124"/>
                </a:cubicBezTo>
                <a:cubicBezTo>
                  <a:pt x="27" y="124"/>
                  <a:pt x="30" y="125"/>
                  <a:pt x="34" y="126"/>
                </a:cubicBezTo>
                <a:cubicBezTo>
                  <a:pt x="35" y="130"/>
                  <a:pt x="36" y="134"/>
                  <a:pt x="34" y="137"/>
                </a:cubicBezTo>
                <a:close/>
                <a:moveTo>
                  <a:pt x="18" y="157"/>
                </a:moveTo>
                <a:cubicBezTo>
                  <a:pt x="27" y="158"/>
                  <a:pt x="21" y="166"/>
                  <a:pt x="24" y="170"/>
                </a:cubicBezTo>
                <a:cubicBezTo>
                  <a:pt x="22" y="171"/>
                  <a:pt x="21" y="170"/>
                  <a:pt x="19" y="171"/>
                </a:cubicBezTo>
                <a:cubicBezTo>
                  <a:pt x="17" y="166"/>
                  <a:pt x="18" y="162"/>
                  <a:pt x="18" y="157"/>
                </a:cubicBezTo>
                <a:close/>
                <a:moveTo>
                  <a:pt x="30" y="83"/>
                </a:moveTo>
                <a:cubicBezTo>
                  <a:pt x="27" y="82"/>
                  <a:pt x="23" y="81"/>
                  <a:pt x="19" y="80"/>
                </a:cubicBezTo>
                <a:cubicBezTo>
                  <a:pt x="19" y="77"/>
                  <a:pt x="22" y="74"/>
                  <a:pt x="19" y="70"/>
                </a:cubicBezTo>
                <a:cubicBezTo>
                  <a:pt x="22" y="69"/>
                  <a:pt x="26" y="73"/>
                  <a:pt x="30" y="72"/>
                </a:cubicBezTo>
                <a:cubicBezTo>
                  <a:pt x="32" y="76"/>
                  <a:pt x="32" y="79"/>
                  <a:pt x="30" y="83"/>
                </a:cubicBezTo>
                <a:close/>
                <a:moveTo>
                  <a:pt x="19" y="66"/>
                </a:moveTo>
                <a:cubicBezTo>
                  <a:pt x="18" y="61"/>
                  <a:pt x="17" y="56"/>
                  <a:pt x="19" y="51"/>
                </a:cubicBezTo>
                <a:cubicBezTo>
                  <a:pt x="21" y="52"/>
                  <a:pt x="25" y="54"/>
                  <a:pt x="28" y="53"/>
                </a:cubicBezTo>
                <a:cubicBezTo>
                  <a:pt x="29" y="58"/>
                  <a:pt x="28" y="63"/>
                  <a:pt x="30" y="68"/>
                </a:cubicBezTo>
                <a:cubicBezTo>
                  <a:pt x="26" y="68"/>
                  <a:pt x="23" y="67"/>
                  <a:pt x="19" y="66"/>
                </a:cubicBezTo>
                <a:close/>
                <a:moveTo>
                  <a:pt x="17" y="119"/>
                </a:moveTo>
                <a:cubicBezTo>
                  <a:pt x="16" y="118"/>
                  <a:pt x="14" y="117"/>
                  <a:pt x="12" y="117"/>
                </a:cubicBezTo>
                <a:cubicBezTo>
                  <a:pt x="10" y="112"/>
                  <a:pt x="9" y="106"/>
                  <a:pt x="9" y="101"/>
                </a:cubicBezTo>
                <a:cubicBezTo>
                  <a:pt x="11" y="102"/>
                  <a:pt x="14" y="103"/>
                  <a:pt x="16" y="102"/>
                </a:cubicBezTo>
                <a:cubicBezTo>
                  <a:pt x="18" y="108"/>
                  <a:pt x="19" y="113"/>
                  <a:pt x="17" y="119"/>
                </a:cubicBezTo>
                <a:close/>
                <a:moveTo>
                  <a:pt x="19" y="135"/>
                </a:moveTo>
                <a:cubicBezTo>
                  <a:pt x="17" y="134"/>
                  <a:pt x="16" y="135"/>
                  <a:pt x="14" y="134"/>
                </a:cubicBezTo>
                <a:cubicBezTo>
                  <a:pt x="14" y="130"/>
                  <a:pt x="14" y="126"/>
                  <a:pt x="12" y="122"/>
                </a:cubicBezTo>
                <a:cubicBezTo>
                  <a:pt x="22" y="120"/>
                  <a:pt x="18" y="131"/>
                  <a:pt x="19" y="135"/>
                </a:cubicBezTo>
                <a:close/>
                <a:moveTo>
                  <a:pt x="23" y="154"/>
                </a:moveTo>
                <a:cubicBezTo>
                  <a:pt x="21" y="155"/>
                  <a:pt x="19" y="154"/>
                  <a:pt x="17" y="153"/>
                </a:cubicBezTo>
                <a:cubicBezTo>
                  <a:pt x="15" y="148"/>
                  <a:pt x="15" y="143"/>
                  <a:pt x="14" y="138"/>
                </a:cubicBezTo>
                <a:cubicBezTo>
                  <a:pt x="26" y="138"/>
                  <a:pt x="19" y="149"/>
                  <a:pt x="23" y="154"/>
                </a:cubicBezTo>
                <a:close/>
                <a:moveTo>
                  <a:pt x="18" y="223"/>
                </a:moveTo>
                <a:cubicBezTo>
                  <a:pt x="19" y="227"/>
                  <a:pt x="19" y="232"/>
                  <a:pt x="20" y="236"/>
                </a:cubicBezTo>
                <a:cubicBezTo>
                  <a:pt x="19" y="237"/>
                  <a:pt x="18" y="236"/>
                  <a:pt x="17" y="237"/>
                </a:cubicBezTo>
                <a:cubicBezTo>
                  <a:pt x="14" y="232"/>
                  <a:pt x="12" y="224"/>
                  <a:pt x="18" y="223"/>
                </a:cubicBezTo>
                <a:close/>
                <a:moveTo>
                  <a:pt x="19" y="175"/>
                </a:moveTo>
                <a:cubicBezTo>
                  <a:pt x="20" y="173"/>
                  <a:pt x="22" y="175"/>
                  <a:pt x="23" y="174"/>
                </a:cubicBezTo>
                <a:cubicBezTo>
                  <a:pt x="25" y="180"/>
                  <a:pt x="25" y="186"/>
                  <a:pt x="26" y="192"/>
                </a:cubicBezTo>
                <a:cubicBezTo>
                  <a:pt x="15" y="195"/>
                  <a:pt x="20" y="179"/>
                  <a:pt x="19" y="175"/>
                </a:cubicBezTo>
                <a:close/>
                <a:moveTo>
                  <a:pt x="26" y="196"/>
                </a:moveTo>
                <a:cubicBezTo>
                  <a:pt x="29" y="204"/>
                  <a:pt x="28" y="212"/>
                  <a:pt x="30" y="220"/>
                </a:cubicBezTo>
                <a:cubicBezTo>
                  <a:pt x="29" y="221"/>
                  <a:pt x="25" y="220"/>
                  <a:pt x="24" y="221"/>
                </a:cubicBezTo>
                <a:cubicBezTo>
                  <a:pt x="22" y="213"/>
                  <a:pt x="21" y="205"/>
                  <a:pt x="21" y="197"/>
                </a:cubicBezTo>
                <a:cubicBezTo>
                  <a:pt x="23" y="196"/>
                  <a:pt x="24" y="197"/>
                  <a:pt x="26" y="196"/>
                </a:cubicBezTo>
                <a:close/>
                <a:moveTo>
                  <a:pt x="30" y="224"/>
                </a:moveTo>
                <a:cubicBezTo>
                  <a:pt x="31" y="228"/>
                  <a:pt x="31" y="233"/>
                  <a:pt x="32" y="237"/>
                </a:cubicBezTo>
                <a:cubicBezTo>
                  <a:pt x="30" y="238"/>
                  <a:pt x="28" y="237"/>
                  <a:pt x="26" y="237"/>
                </a:cubicBezTo>
                <a:cubicBezTo>
                  <a:pt x="24" y="233"/>
                  <a:pt x="24" y="228"/>
                  <a:pt x="24" y="224"/>
                </a:cubicBezTo>
                <a:cubicBezTo>
                  <a:pt x="26" y="222"/>
                  <a:pt x="28" y="224"/>
                  <a:pt x="30" y="224"/>
                </a:cubicBezTo>
                <a:close/>
                <a:moveTo>
                  <a:pt x="32" y="241"/>
                </a:moveTo>
                <a:cubicBezTo>
                  <a:pt x="33" y="247"/>
                  <a:pt x="34" y="252"/>
                  <a:pt x="34" y="258"/>
                </a:cubicBezTo>
                <a:cubicBezTo>
                  <a:pt x="33" y="258"/>
                  <a:pt x="32" y="258"/>
                  <a:pt x="30" y="259"/>
                </a:cubicBezTo>
                <a:cubicBezTo>
                  <a:pt x="26" y="252"/>
                  <a:pt x="29" y="247"/>
                  <a:pt x="27" y="240"/>
                </a:cubicBezTo>
                <a:cubicBezTo>
                  <a:pt x="28" y="241"/>
                  <a:pt x="30" y="240"/>
                  <a:pt x="32" y="241"/>
                </a:cubicBezTo>
                <a:close/>
                <a:moveTo>
                  <a:pt x="33" y="202"/>
                </a:moveTo>
                <a:cubicBezTo>
                  <a:pt x="32" y="198"/>
                  <a:pt x="31" y="195"/>
                  <a:pt x="39" y="198"/>
                </a:cubicBezTo>
                <a:cubicBezTo>
                  <a:pt x="40" y="206"/>
                  <a:pt x="40" y="213"/>
                  <a:pt x="42" y="221"/>
                </a:cubicBezTo>
                <a:cubicBezTo>
                  <a:pt x="40" y="222"/>
                  <a:pt x="37" y="221"/>
                  <a:pt x="35" y="220"/>
                </a:cubicBezTo>
                <a:cubicBezTo>
                  <a:pt x="34" y="216"/>
                  <a:pt x="34" y="208"/>
                  <a:pt x="33" y="202"/>
                </a:cubicBezTo>
                <a:close/>
                <a:moveTo>
                  <a:pt x="44" y="194"/>
                </a:moveTo>
                <a:cubicBezTo>
                  <a:pt x="42" y="188"/>
                  <a:pt x="43" y="183"/>
                  <a:pt x="41" y="177"/>
                </a:cubicBezTo>
                <a:cubicBezTo>
                  <a:pt x="44" y="176"/>
                  <a:pt x="49" y="179"/>
                  <a:pt x="52" y="178"/>
                </a:cubicBezTo>
                <a:cubicBezTo>
                  <a:pt x="55" y="184"/>
                  <a:pt x="53" y="189"/>
                  <a:pt x="55" y="195"/>
                </a:cubicBezTo>
                <a:cubicBezTo>
                  <a:pt x="52" y="196"/>
                  <a:pt x="48" y="194"/>
                  <a:pt x="44" y="194"/>
                </a:cubicBezTo>
                <a:close/>
                <a:moveTo>
                  <a:pt x="44" y="198"/>
                </a:moveTo>
                <a:cubicBezTo>
                  <a:pt x="48" y="198"/>
                  <a:pt x="51" y="199"/>
                  <a:pt x="55" y="199"/>
                </a:cubicBezTo>
                <a:cubicBezTo>
                  <a:pt x="57" y="207"/>
                  <a:pt x="57" y="214"/>
                  <a:pt x="57" y="222"/>
                </a:cubicBezTo>
                <a:cubicBezTo>
                  <a:pt x="54" y="222"/>
                  <a:pt x="50" y="222"/>
                  <a:pt x="47" y="222"/>
                </a:cubicBezTo>
                <a:cubicBezTo>
                  <a:pt x="46" y="214"/>
                  <a:pt x="44" y="206"/>
                  <a:pt x="44" y="198"/>
                </a:cubicBezTo>
                <a:close/>
                <a:moveTo>
                  <a:pt x="74" y="92"/>
                </a:moveTo>
                <a:cubicBezTo>
                  <a:pt x="73" y="92"/>
                  <a:pt x="71" y="91"/>
                  <a:pt x="70" y="91"/>
                </a:cubicBezTo>
                <a:cubicBezTo>
                  <a:pt x="71" y="88"/>
                  <a:pt x="66" y="82"/>
                  <a:pt x="71" y="82"/>
                </a:cubicBezTo>
                <a:cubicBezTo>
                  <a:pt x="75" y="85"/>
                  <a:pt x="73" y="88"/>
                  <a:pt x="74" y="92"/>
                </a:cubicBezTo>
                <a:close/>
                <a:moveTo>
                  <a:pt x="88" y="130"/>
                </a:moveTo>
                <a:cubicBezTo>
                  <a:pt x="86" y="131"/>
                  <a:pt x="85" y="130"/>
                  <a:pt x="83" y="130"/>
                </a:cubicBezTo>
                <a:cubicBezTo>
                  <a:pt x="81" y="126"/>
                  <a:pt x="80" y="120"/>
                  <a:pt x="80" y="117"/>
                </a:cubicBezTo>
                <a:cubicBezTo>
                  <a:pt x="80" y="115"/>
                  <a:pt x="84" y="113"/>
                  <a:pt x="87" y="116"/>
                </a:cubicBezTo>
                <a:cubicBezTo>
                  <a:pt x="89" y="117"/>
                  <a:pt x="87" y="127"/>
                  <a:pt x="88" y="130"/>
                </a:cubicBezTo>
                <a:close/>
                <a:moveTo>
                  <a:pt x="105" y="200"/>
                </a:moveTo>
                <a:cubicBezTo>
                  <a:pt x="104" y="201"/>
                  <a:pt x="103" y="200"/>
                  <a:pt x="101" y="200"/>
                </a:cubicBezTo>
                <a:cubicBezTo>
                  <a:pt x="98" y="195"/>
                  <a:pt x="99" y="190"/>
                  <a:pt x="98" y="185"/>
                </a:cubicBezTo>
                <a:cubicBezTo>
                  <a:pt x="108" y="185"/>
                  <a:pt x="104" y="195"/>
                  <a:pt x="105" y="200"/>
                </a:cubicBezTo>
                <a:close/>
                <a:moveTo>
                  <a:pt x="135" y="136"/>
                </a:moveTo>
                <a:cubicBezTo>
                  <a:pt x="130" y="137"/>
                  <a:pt x="124" y="135"/>
                  <a:pt x="120" y="135"/>
                </a:cubicBezTo>
                <a:cubicBezTo>
                  <a:pt x="119" y="130"/>
                  <a:pt x="118" y="125"/>
                  <a:pt x="119" y="120"/>
                </a:cubicBezTo>
                <a:cubicBezTo>
                  <a:pt x="124" y="122"/>
                  <a:pt x="128" y="122"/>
                  <a:pt x="133" y="123"/>
                </a:cubicBezTo>
                <a:cubicBezTo>
                  <a:pt x="136" y="127"/>
                  <a:pt x="134" y="132"/>
                  <a:pt x="135" y="136"/>
                </a:cubicBezTo>
                <a:close/>
                <a:moveTo>
                  <a:pt x="135" y="30"/>
                </a:moveTo>
                <a:cubicBezTo>
                  <a:pt x="136" y="29"/>
                  <a:pt x="138" y="31"/>
                  <a:pt x="139" y="30"/>
                </a:cubicBezTo>
                <a:cubicBezTo>
                  <a:pt x="140" y="35"/>
                  <a:pt x="140" y="41"/>
                  <a:pt x="140" y="46"/>
                </a:cubicBezTo>
                <a:cubicBezTo>
                  <a:pt x="131" y="46"/>
                  <a:pt x="136" y="34"/>
                  <a:pt x="135" y="30"/>
                </a:cubicBezTo>
                <a:close/>
                <a:moveTo>
                  <a:pt x="168" y="158"/>
                </a:moveTo>
                <a:cubicBezTo>
                  <a:pt x="165" y="153"/>
                  <a:pt x="165" y="149"/>
                  <a:pt x="167" y="146"/>
                </a:cubicBezTo>
                <a:cubicBezTo>
                  <a:pt x="168" y="146"/>
                  <a:pt x="169" y="146"/>
                  <a:pt x="169" y="146"/>
                </a:cubicBezTo>
                <a:cubicBezTo>
                  <a:pt x="169" y="150"/>
                  <a:pt x="172" y="155"/>
                  <a:pt x="168" y="158"/>
                </a:cubicBezTo>
                <a:close/>
                <a:moveTo>
                  <a:pt x="169" y="172"/>
                </a:moveTo>
                <a:cubicBezTo>
                  <a:pt x="168" y="168"/>
                  <a:pt x="166" y="165"/>
                  <a:pt x="168" y="162"/>
                </a:cubicBezTo>
                <a:cubicBezTo>
                  <a:pt x="170" y="165"/>
                  <a:pt x="170" y="168"/>
                  <a:pt x="169" y="172"/>
                </a:cubicBezTo>
                <a:close/>
                <a:moveTo>
                  <a:pt x="167" y="142"/>
                </a:moveTo>
                <a:cubicBezTo>
                  <a:pt x="166" y="137"/>
                  <a:pt x="165" y="133"/>
                  <a:pt x="167" y="129"/>
                </a:cubicBezTo>
                <a:cubicBezTo>
                  <a:pt x="172" y="130"/>
                  <a:pt x="172" y="142"/>
                  <a:pt x="167" y="142"/>
                </a:cubicBezTo>
                <a:close/>
                <a:moveTo>
                  <a:pt x="166" y="208"/>
                </a:moveTo>
                <a:cubicBezTo>
                  <a:pt x="162" y="208"/>
                  <a:pt x="159" y="207"/>
                  <a:pt x="155" y="206"/>
                </a:cubicBezTo>
                <a:cubicBezTo>
                  <a:pt x="153" y="201"/>
                  <a:pt x="155" y="196"/>
                  <a:pt x="155" y="191"/>
                </a:cubicBezTo>
                <a:cubicBezTo>
                  <a:pt x="158" y="190"/>
                  <a:pt x="161" y="192"/>
                  <a:pt x="164" y="192"/>
                </a:cubicBezTo>
                <a:cubicBezTo>
                  <a:pt x="164" y="197"/>
                  <a:pt x="166" y="203"/>
                  <a:pt x="166" y="208"/>
                </a:cubicBezTo>
                <a:close/>
                <a:moveTo>
                  <a:pt x="167" y="212"/>
                </a:moveTo>
                <a:cubicBezTo>
                  <a:pt x="166" y="218"/>
                  <a:pt x="167" y="225"/>
                  <a:pt x="168" y="231"/>
                </a:cubicBezTo>
                <a:cubicBezTo>
                  <a:pt x="164" y="232"/>
                  <a:pt x="160" y="231"/>
                  <a:pt x="155" y="230"/>
                </a:cubicBezTo>
                <a:cubicBezTo>
                  <a:pt x="153" y="223"/>
                  <a:pt x="154" y="217"/>
                  <a:pt x="154" y="211"/>
                </a:cubicBezTo>
                <a:cubicBezTo>
                  <a:pt x="158" y="210"/>
                  <a:pt x="163" y="213"/>
                  <a:pt x="167" y="212"/>
                </a:cubicBezTo>
                <a:close/>
                <a:moveTo>
                  <a:pt x="168" y="249"/>
                </a:moveTo>
                <a:cubicBezTo>
                  <a:pt x="164" y="249"/>
                  <a:pt x="161" y="248"/>
                  <a:pt x="157" y="249"/>
                </a:cubicBezTo>
                <a:cubicBezTo>
                  <a:pt x="155" y="244"/>
                  <a:pt x="155" y="239"/>
                  <a:pt x="155" y="234"/>
                </a:cubicBezTo>
                <a:cubicBezTo>
                  <a:pt x="159" y="233"/>
                  <a:pt x="163" y="235"/>
                  <a:pt x="167" y="234"/>
                </a:cubicBezTo>
                <a:cubicBezTo>
                  <a:pt x="169" y="240"/>
                  <a:pt x="169" y="245"/>
                  <a:pt x="168" y="249"/>
                </a:cubicBezTo>
                <a:close/>
                <a:moveTo>
                  <a:pt x="153" y="145"/>
                </a:moveTo>
                <a:cubicBezTo>
                  <a:pt x="163" y="143"/>
                  <a:pt x="159" y="152"/>
                  <a:pt x="161" y="156"/>
                </a:cubicBezTo>
                <a:cubicBezTo>
                  <a:pt x="159" y="157"/>
                  <a:pt x="156" y="156"/>
                  <a:pt x="154" y="155"/>
                </a:cubicBezTo>
                <a:cubicBezTo>
                  <a:pt x="154" y="152"/>
                  <a:pt x="153" y="148"/>
                  <a:pt x="153" y="145"/>
                </a:cubicBezTo>
                <a:close/>
                <a:moveTo>
                  <a:pt x="153" y="127"/>
                </a:moveTo>
                <a:cubicBezTo>
                  <a:pt x="154" y="126"/>
                  <a:pt x="157" y="128"/>
                  <a:pt x="159" y="127"/>
                </a:cubicBezTo>
                <a:cubicBezTo>
                  <a:pt x="161" y="132"/>
                  <a:pt x="160" y="136"/>
                  <a:pt x="160" y="140"/>
                </a:cubicBezTo>
                <a:cubicBezTo>
                  <a:pt x="158" y="141"/>
                  <a:pt x="156" y="140"/>
                  <a:pt x="153" y="140"/>
                </a:cubicBezTo>
                <a:cubicBezTo>
                  <a:pt x="154" y="135"/>
                  <a:pt x="153" y="131"/>
                  <a:pt x="153" y="127"/>
                </a:cubicBezTo>
                <a:close/>
                <a:moveTo>
                  <a:pt x="142" y="177"/>
                </a:moveTo>
                <a:cubicBezTo>
                  <a:pt x="151" y="174"/>
                  <a:pt x="148" y="182"/>
                  <a:pt x="149" y="186"/>
                </a:cubicBezTo>
                <a:cubicBezTo>
                  <a:pt x="148" y="186"/>
                  <a:pt x="146" y="185"/>
                  <a:pt x="144" y="185"/>
                </a:cubicBezTo>
                <a:cubicBezTo>
                  <a:pt x="142" y="182"/>
                  <a:pt x="144" y="180"/>
                  <a:pt x="142" y="177"/>
                </a:cubicBezTo>
                <a:close/>
                <a:moveTo>
                  <a:pt x="141" y="158"/>
                </a:moveTo>
                <a:cubicBezTo>
                  <a:pt x="143" y="157"/>
                  <a:pt x="146" y="158"/>
                  <a:pt x="148" y="158"/>
                </a:cubicBezTo>
                <a:cubicBezTo>
                  <a:pt x="150" y="163"/>
                  <a:pt x="148" y="167"/>
                  <a:pt x="149" y="172"/>
                </a:cubicBezTo>
                <a:cubicBezTo>
                  <a:pt x="147" y="173"/>
                  <a:pt x="145" y="172"/>
                  <a:pt x="143" y="172"/>
                </a:cubicBezTo>
                <a:cubicBezTo>
                  <a:pt x="140" y="167"/>
                  <a:pt x="142" y="163"/>
                  <a:pt x="141" y="158"/>
                </a:cubicBezTo>
                <a:close/>
                <a:moveTo>
                  <a:pt x="111" y="206"/>
                </a:moveTo>
                <a:cubicBezTo>
                  <a:pt x="113" y="204"/>
                  <a:pt x="117" y="206"/>
                  <a:pt x="120" y="206"/>
                </a:cubicBezTo>
                <a:cubicBezTo>
                  <a:pt x="123" y="214"/>
                  <a:pt x="124" y="221"/>
                  <a:pt x="123" y="228"/>
                </a:cubicBezTo>
                <a:cubicBezTo>
                  <a:pt x="120" y="226"/>
                  <a:pt x="117" y="228"/>
                  <a:pt x="114" y="227"/>
                </a:cubicBezTo>
                <a:cubicBezTo>
                  <a:pt x="112" y="220"/>
                  <a:pt x="112" y="213"/>
                  <a:pt x="111" y="206"/>
                </a:cubicBezTo>
                <a:close/>
                <a:moveTo>
                  <a:pt x="111" y="245"/>
                </a:moveTo>
                <a:cubicBezTo>
                  <a:pt x="106" y="242"/>
                  <a:pt x="108" y="235"/>
                  <a:pt x="106" y="230"/>
                </a:cubicBezTo>
                <a:cubicBezTo>
                  <a:pt x="106" y="230"/>
                  <a:pt x="107" y="230"/>
                  <a:pt x="107" y="229"/>
                </a:cubicBezTo>
                <a:cubicBezTo>
                  <a:pt x="110" y="233"/>
                  <a:pt x="110" y="240"/>
                  <a:pt x="111" y="245"/>
                </a:cubicBezTo>
                <a:close/>
                <a:moveTo>
                  <a:pt x="124" y="231"/>
                </a:moveTo>
                <a:cubicBezTo>
                  <a:pt x="125" y="236"/>
                  <a:pt x="126" y="241"/>
                  <a:pt x="126" y="246"/>
                </a:cubicBezTo>
                <a:cubicBezTo>
                  <a:pt x="123" y="246"/>
                  <a:pt x="120" y="246"/>
                  <a:pt x="116" y="246"/>
                </a:cubicBezTo>
                <a:cubicBezTo>
                  <a:pt x="115" y="241"/>
                  <a:pt x="114" y="236"/>
                  <a:pt x="114" y="231"/>
                </a:cubicBezTo>
                <a:cubicBezTo>
                  <a:pt x="117" y="230"/>
                  <a:pt x="120" y="230"/>
                  <a:pt x="124" y="231"/>
                </a:cubicBezTo>
                <a:close/>
                <a:moveTo>
                  <a:pt x="125" y="207"/>
                </a:moveTo>
                <a:cubicBezTo>
                  <a:pt x="130" y="207"/>
                  <a:pt x="135" y="208"/>
                  <a:pt x="139" y="208"/>
                </a:cubicBezTo>
                <a:cubicBezTo>
                  <a:pt x="141" y="215"/>
                  <a:pt x="142" y="222"/>
                  <a:pt x="141" y="229"/>
                </a:cubicBezTo>
                <a:cubicBezTo>
                  <a:pt x="137" y="229"/>
                  <a:pt x="133" y="228"/>
                  <a:pt x="129" y="228"/>
                </a:cubicBezTo>
                <a:cubicBezTo>
                  <a:pt x="127" y="221"/>
                  <a:pt x="127" y="214"/>
                  <a:pt x="125" y="207"/>
                </a:cubicBezTo>
                <a:close/>
                <a:moveTo>
                  <a:pt x="139" y="125"/>
                </a:moveTo>
                <a:cubicBezTo>
                  <a:pt x="150" y="123"/>
                  <a:pt x="148" y="133"/>
                  <a:pt x="148" y="138"/>
                </a:cubicBezTo>
                <a:cubicBezTo>
                  <a:pt x="146" y="140"/>
                  <a:pt x="143" y="137"/>
                  <a:pt x="140" y="137"/>
                </a:cubicBezTo>
                <a:cubicBezTo>
                  <a:pt x="138" y="133"/>
                  <a:pt x="139" y="129"/>
                  <a:pt x="139" y="125"/>
                </a:cubicBezTo>
                <a:close/>
                <a:moveTo>
                  <a:pt x="160" y="75"/>
                </a:moveTo>
                <a:cubicBezTo>
                  <a:pt x="157" y="76"/>
                  <a:pt x="152" y="74"/>
                  <a:pt x="149" y="73"/>
                </a:cubicBezTo>
                <a:cubicBezTo>
                  <a:pt x="146" y="70"/>
                  <a:pt x="148" y="67"/>
                  <a:pt x="147" y="64"/>
                </a:cubicBezTo>
                <a:cubicBezTo>
                  <a:pt x="151" y="63"/>
                  <a:pt x="155" y="66"/>
                  <a:pt x="159" y="66"/>
                </a:cubicBezTo>
                <a:cubicBezTo>
                  <a:pt x="161" y="69"/>
                  <a:pt x="160" y="72"/>
                  <a:pt x="160" y="75"/>
                </a:cubicBezTo>
                <a:close/>
                <a:moveTo>
                  <a:pt x="149" y="77"/>
                </a:moveTo>
                <a:cubicBezTo>
                  <a:pt x="152" y="77"/>
                  <a:pt x="156" y="79"/>
                  <a:pt x="159" y="79"/>
                </a:cubicBezTo>
                <a:cubicBezTo>
                  <a:pt x="161" y="83"/>
                  <a:pt x="160" y="87"/>
                  <a:pt x="161" y="92"/>
                </a:cubicBezTo>
                <a:cubicBezTo>
                  <a:pt x="157" y="93"/>
                  <a:pt x="154" y="90"/>
                  <a:pt x="150" y="90"/>
                </a:cubicBezTo>
                <a:cubicBezTo>
                  <a:pt x="148" y="86"/>
                  <a:pt x="148" y="81"/>
                  <a:pt x="149" y="77"/>
                </a:cubicBezTo>
                <a:close/>
                <a:moveTo>
                  <a:pt x="149" y="154"/>
                </a:moveTo>
                <a:cubicBezTo>
                  <a:pt x="147" y="155"/>
                  <a:pt x="144" y="153"/>
                  <a:pt x="142" y="153"/>
                </a:cubicBezTo>
                <a:cubicBezTo>
                  <a:pt x="140" y="149"/>
                  <a:pt x="140" y="145"/>
                  <a:pt x="140" y="142"/>
                </a:cubicBezTo>
                <a:cubicBezTo>
                  <a:pt x="151" y="142"/>
                  <a:pt x="146" y="149"/>
                  <a:pt x="149" y="154"/>
                </a:cubicBezTo>
                <a:close/>
                <a:moveTo>
                  <a:pt x="150" y="95"/>
                </a:moveTo>
                <a:cubicBezTo>
                  <a:pt x="153" y="94"/>
                  <a:pt x="157" y="95"/>
                  <a:pt x="161" y="97"/>
                </a:cubicBezTo>
                <a:cubicBezTo>
                  <a:pt x="160" y="101"/>
                  <a:pt x="161" y="105"/>
                  <a:pt x="160" y="109"/>
                </a:cubicBezTo>
                <a:cubicBezTo>
                  <a:pt x="157" y="107"/>
                  <a:pt x="154" y="108"/>
                  <a:pt x="151" y="107"/>
                </a:cubicBezTo>
                <a:cubicBezTo>
                  <a:pt x="151" y="103"/>
                  <a:pt x="151" y="99"/>
                  <a:pt x="150" y="95"/>
                </a:cubicBezTo>
                <a:close/>
                <a:moveTo>
                  <a:pt x="148" y="248"/>
                </a:moveTo>
                <a:cubicBezTo>
                  <a:pt x="147" y="243"/>
                  <a:pt x="147" y="238"/>
                  <a:pt x="148" y="233"/>
                </a:cubicBezTo>
                <a:cubicBezTo>
                  <a:pt x="149" y="238"/>
                  <a:pt x="152" y="245"/>
                  <a:pt x="148" y="248"/>
                </a:cubicBezTo>
                <a:close/>
                <a:moveTo>
                  <a:pt x="159" y="112"/>
                </a:moveTo>
                <a:cubicBezTo>
                  <a:pt x="162" y="116"/>
                  <a:pt x="159" y="119"/>
                  <a:pt x="160" y="123"/>
                </a:cubicBezTo>
                <a:cubicBezTo>
                  <a:pt x="158" y="124"/>
                  <a:pt x="155" y="122"/>
                  <a:pt x="153" y="122"/>
                </a:cubicBezTo>
                <a:cubicBezTo>
                  <a:pt x="151" y="119"/>
                  <a:pt x="151" y="115"/>
                  <a:pt x="151" y="112"/>
                </a:cubicBezTo>
                <a:cubicBezTo>
                  <a:pt x="154" y="111"/>
                  <a:pt x="157" y="113"/>
                  <a:pt x="159" y="112"/>
                </a:cubicBezTo>
                <a:close/>
                <a:moveTo>
                  <a:pt x="160" y="62"/>
                </a:moveTo>
                <a:cubicBezTo>
                  <a:pt x="156" y="63"/>
                  <a:pt x="151" y="60"/>
                  <a:pt x="147" y="60"/>
                </a:cubicBezTo>
                <a:cubicBezTo>
                  <a:pt x="146" y="57"/>
                  <a:pt x="146" y="54"/>
                  <a:pt x="146" y="51"/>
                </a:cubicBezTo>
                <a:cubicBezTo>
                  <a:pt x="150" y="51"/>
                  <a:pt x="155" y="53"/>
                  <a:pt x="159" y="53"/>
                </a:cubicBezTo>
                <a:cubicBezTo>
                  <a:pt x="162" y="56"/>
                  <a:pt x="160" y="59"/>
                  <a:pt x="160" y="62"/>
                </a:cubicBezTo>
                <a:close/>
                <a:moveTo>
                  <a:pt x="147" y="121"/>
                </a:moveTo>
                <a:cubicBezTo>
                  <a:pt x="145" y="121"/>
                  <a:pt x="140" y="120"/>
                  <a:pt x="139" y="120"/>
                </a:cubicBezTo>
                <a:cubicBezTo>
                  <a:pt x="138" y="116"/>
                  <a:pt x="137" y="112"/>
                  <a:pt x="140" y="109"/>
                </a:cubicBezTo>
                <a:cubicBezTo>
                  <a:pt x="149" y="110"/>
                  <a:pt x="144" y="116"/>
                  <a:pt x="147" y="121"/>
                </a:cubicBezTo>
                <a:close/>
                <a:moveTo>
                  <a:pt x="139" y="204"/>
                </a:moveTo>
                <a:cubicBezTo>
                  <a:pt x="135" y="203"/>
                  <a:pt x="130" y="202"/>
                  <a:pt x="126" y="202"/>
                </a:cubicBezTo>
                <a:cubicBezTo>
                  <a:pt x="124" y="197"/>
                  <a:pt x="124" y="192"/>
                  <a:pt x="124" y="187"/>
                </a:cubicBezTo>
                <a:cubicBezTo>
                  <a:pt x="129" y="188"/>
                  <a:pt x="133" y="189"/>
                  <a:pt x="137" y="189"/>
                </a:cubicBezTo>
                <a:cubicBezTo>
                  <a:pt x="139" y="194"/>
                  <a:pt x="140" y="199"/>
                  <a:pt x="139" y="204"/>
                </a:cubicBezTo>
                <a:close/>
                <a:moveTo>
                  <a:pt x="138" y="184"/>
                </a:moveTo>
                <a:cubicBezTo>
                  <a:pt x="133" y="185"/>
                  <a:pt x="128" y="183"/>
                  <a:pt x="123" y="182"/>
                </a:cubicBezTo>
                <a:cubicBezTo>
                  <a:pt x="123" y="179"/>
                  <a:pt x="121" y="176"/>
                  <a:pt x="122" y="174"/>
                </a:cubicBezTo>
                <a:cubicBezTo>
                  <a:pt x="127" y="173"/>
                  <a:pt x="132" y="175"/>
                  <a:pt x="137" y="176"/>
                </a:cubicBezTo>
                <a:cubicBezTo>
                  <a:pt x="137" y="178"/>
                  <a:pt x="139" y="181"/>
                  <a:pt x="138" y="184"/>
                </a:cubicBezTo>
                <a:close/>
                <a:moveTo>
                  <a:pt x="136" y="171"/>
                </a:moveTo>
                <a:cubicBezTo>
                  <a:pt x="132" y="171"/>
                  <a:pt x="125" y="168"/>
                  <a:pt x="123" y="170"/>
                </a:cubicBezTo>
                <a:cubicBezTo>
                  <a:pt x="120" y="165"/>
                  <a:pt x="120" y="159"/>
                  <a:pt x="122" y="154"/>
                </a:cubicBezTo>
                <a:cubicBezTo>
                  <a:pt x="127" y="155"/>
                  <a:pt x="131" y="155"/>
                  <a:pt x="136" y="157"/>
                </a:cubicBezTo>
                <a:cubicBezTo>
                  <a:pt x="136" y="161"/>
                  <a:pt x="138" y="168"/>
                  <a:pt x="136" y="171"/>
                </a:cubicBezTo>
                <a:close/>
                <a:moveTo>
                  <a:pt x="135" y="152"/>
                </a:moveTo>
                <a:cubicBezTo>
                  <a:pt x="131" y="152"/>
                  <a:pt x="126" y="151"/>
                  <a:pt x="120" y="149"/>
                </a:cubicBezTo>
                <a:cubicBezTo>
                  <a:pt x="120" y="146"/>
                  <a:pt x="120" y="142"/>
                  <a:pt x="119" y="139"/>
                </a:cubicBezTo>
                <a:cubicBezTo>
                  <a:pt x="124" y="139"/>
                  <a:pt x="129" y="140"/>
                  <a:pt x="134" y="141"/>
                </a:cubicBezTo>
                <a:cubicBezTo>
                  <a:pt x="136" y="145"/>
                  <a:pt x="136" y="148"/>
                  <a:pt x="135" y="152"/>
                </a:cubicBezTo>
                <a:close/>
                <a:moveTo>
                  <a:pt x="120" y="201"/>
                </a:moveTo>
                <a:cubicBezTo>
                  <a:pt x="117" y="202"/>
                  <a:pt x="114" y="201"/>
                  <a:pt x="111" y="201"/>
                </a:cubicBezTo>
                <a:cubicBezTo>
                  <a:pt x="109" y="196"/>
                  <a:pt x="109" y="191"/>
                  <a:pt x="109" y="186"/>
                </a:cubicBezTo>
                <a:cubicBezTo>
                  <a:pt x="112" y="187"/>
                  <a:pt x="115" y="187"/>
                  <a:pt x="118" y="187"/>
                </a:cubicBezTo>
                <a:cubicBezTo>
                  <a:pt x="121" y="192"/>
                  <a:pt x="119" y="196"/>
                  <a:pt x="120" y="201"/>
                </a:cubicBezTo>
                <a:close/>
                <a:moveTo>
                  <a:pt x="118" y="182"/>
                </a:moveTo>
                <a:cubicBezTo>
                  <a:pt x="115" y="182"/>
                  <a:pt x="112" y="183"/>
                  <a:pt x="108" y="181"/>
                </a:cubicBezTo>
                <a:cubicBezTo>
                  <a:pt x="109" y="178"/>
                  <a:pt x="107" y="175"/>
                  <a:pt x="108" y="171"/>
                </a:cubicBezTo>
                <a:cubicBezTo>
                  <a:pt x="111" y="171"/>
                  <a:pt x="114" y="172"/>
                  <a:pt x="116" y="172"/>
                </a:cubicBezTo>
                <a:cubicBezTo>
                  <a:pt x="119" y="176"/>
                  <a:pt x="118" y="179"/>
                  <a:pt x="118" y="182"/>
                </a:cubicBezTo>
                <a:close/>
                <a:moveTo>
                  <a:pt x="107" y="227"/>
                </a:moveTo>
                <a:cubicBezTo>
                  <a:pt x="104" y="219"/>
                  <a:pt x="103" y="212"/>
                  <a:pt x="102" y="204"/>
                </a:cubicBezTo>
                <a:cubicBezTo>
                  <a:pt x="103" y="205"/>
                  <a:pt x="104" y="205"/>
                  <a:pt x="105" y="205"/>
                </a:cubicBezTo>
                <a:cubicBezTo>
                  <a:pt x="107" y="212"/>
                  <a:pt x="110" y="220"/>
                  <a:pt x="107" y="227"/>
                </a:cubicBezTo>
                <a:close/>
                <a:moveTo>
                  <a:pt x="63" y="226"/>
                </a:moveTo>
                <a:cubicBezTo>
                  <a:pt x="66" y="230"/>
                  <a:pt x="64" y="236"/>
                  <a:pt x="67" y="241"/>
                </a:cubicBezTo>
                <a:cubicBezTo>
                  <a:pt x="62" y="238"/>
                  <a:pt x="65" y="231"/>
                  <a:pt x="63" y="226"/>
                </a:cubicBezTo>
                <a:close/>
                <a:moveTo>
                  <a:pt x="69" y="181"/>
                </a:moveTo>
                <a:cubicBezTo>
                  <a:pt x="71" y="186"/>
                  <a:pt x="71" y="192"/>
                  <a:pt x="71" y="197"/>
                </a:cubicBezTo>
                <a:cubicBezTo>
                  <a:pt x="69" y="197"/>
                  <a:pt x="67" y="196"/>
                  <a:pt x="66" y="196"/>
                </a:cubicBezTo>
                <a:cubicBezTo>
                  <a:pt x="63" y="191"/>
                  <a:pt x="65" y="186"/>
                  <a:pt x="63" y="181"/>
                </a:cubicBezTo>
                <a:cubicBezTo>
                  <a:pt x="65" y="180"/>
                  <a:pt x="67" y="181"/>
                  <a:pt x="69" y="181"/>
                </a:cubicBezTo>
                <a:close/>
                <a:moveTo>
                  <a:pt x="62" y="164"/>
                </a:moveTo>
                <a:cubicBezTo>
                  <a:pt x="64" y="164"/>
                  <a:pt x="67" y="166"/>
                  <a:pt x="69" y="165"/>
                </a:cubicBezTo>
                <a:cubicBezTo>
                  <a:pt x="69" y="170"/>
                  <a:pt x="73" y="179"/>
                  <a:pt x="64" y="176"/>
                </a:cubicBezTo>
                <a:cubicBezTo>
                  <a:pt x="61" y="172"/>
                  <a:pt x="62" y="168"/>
                  <a:pt x="62" y="164"/>
                </a:cubicBezTo>
                <a:close/>
                <a:moveTo>
                  <a:pt x="66" y="200"/>
                </a:moveTo>
                <a:cubicBezTo>
                  <a:pt x="68" y="201"/>
                  <a:pt x="70" y="202"/>
                  <a:pt x="71" y="201"/>
                </a:cubicBezTo>
                <a:cubicBezTo>
                  <a:pt x="72" y="201"/>
                  <a:pt x="72" y="202"/>
                  <a:pt x="73" y="202"/>
                </a:cubicBezTo>
                <a:cubicBezTo>
                  <a:pt x="72" y="209"/>
                  <a:pt x="75" y="217"/>
                  <a:pt x="74" y="223"/>
                </a:cubicBezTo>
                <a:cubicBezTo>
                  <a:pt x="72" y="223"/>
                  <a:pt x="70" y="222"/>
                  <a:pt x="69" y="223"/>
                </a:cubicBezTo>
                <a:cubicBezTo>
                  <a:pt x="66" y="215"/>
                  <a:pt x="67" y="208"/>
                  <a:pt x="66" y="200"/>
                </a:cubicBezTo>
                <a:close/>
                <a:moveTo>
                  <a:pt x="75" y="227"/>
                </a:moveTo>
                <a:cubicBezTo>
                  <a:pt x="77" y="231"/>
                  <a:pt x="76" y="238"/>
                  <a:pt x="78" y="242"/>
                </a:cubicBezTo>
                <a:cubicBezTo>
                  <a:pt x="78" y="242"/>
                  <a:pt x="73" y="242"/>
                  <a:pt x="71" y="241"/>
                </a:cubicBezTo>
                <a:cubicBezTo>
                  <a:pt x="71" y="236"/>
                  <a:pt x="69" y="231"/>
                  <a:pt x="69" y="226"/>
                </a:cubicBezTo>
                <a:cubicBezTo>
                  <a:pt x="71" y="225"/>
                  <a:pt x="73" y="227"/>
                  <a:pt x="75" y="227"/>
                </a:cubicBezTo>
                <a:close/>
                <a:moveTo>
                  <a:pt x="74" y="182"/>
                </a:moveTo>
                <a:cubicBezTo>
                  <a:pt x="77" y="181"/>
                  <a:pt x="80" y="183"/>
                  <a:pt x="83" y="183"/>
                </a:cubicBezTo>
                <a:cubicBezTo>
                  <a:pt x="85" y="188"/>
                  <a:pt x="83" y="193"/>
                  <a:pt x="85" y="198"/>
                </a:cubicBezTo>
                <a:cubicBezTo>
                  <a:pt x="83" y="199"/>
                  <a:pt x="80" y="197"/>
                  <a:pt x="77" y="198"/>
                </a:cubicBezTo>
                <a:cubicBezTo>
                  <a:pt x="74" y="192"/>
                  <a:pt x="75" y="187"/>
                  <a:pt x="74" y="182"/>
                </a:cubicBezTo>
                <a:close/>
                <a:moveTo>
                  <a:pt x="76" y="202"/>
                </a:moveTo>
                <a:cubicBezTo>
                  <a:pt x="79" y="201"/>
                  <a:pt x="82" y="203"/>
                  <a:pt x="85" y="202"/>
                </a:cubicBezTo>
                <a:cubicBezTo>
                  <a:pt x="86" y="205"/>
                  <a:pt x="86" y="210"/>
                  <a:pt x="87" y="216"/>
                </a:cubicBezTo>
                <a:cubicBezTo>
                  <a:pt x="87" y="218"/>
                  <a:pt x="90" y="224"/>
                  <a:pt x="89" y="225"/>
                </a:cubicBezTo>
                <a:cubicBezTo>
                  <a:pt x="88" y="226"/>
                  <a:pt x="82" y="224"/>
                  <a:pt x="80" y="223"/>
                </a:cubicBezTo>
                <a:cubicBezTo>
                  <a:pt x="77" y="216"/>
                  <a:pt x="79" y="209"/>
                  <a:pt x="76" y="202"/>
                </a:cubicBezTo>
                <a:close/>
                <a:moveTo>
                  <a:pt x="115" y="99"/>
                </a:moveTo>
                <a:cubicBezTo>
                  <a:pt x="113" y="99"/>
                  <a:pt x="105" y="99"/>
                  <a:pt x="103" y="98"/>
                </a:cubicBezTo>
                <a:cubicBezTo>
                  <a:pt x="100" y="96"/>
                  <a:pt x="104" y="91"/>
                  <a:pt x="103" y="87"/>
                </a:cubicBezTo>
                <a:cubicBezTo>
                  <a:pt x="106" y="87"/>
                  <a:pt x="110" y="88"/>
                  <a:pt x="114" y="88"/>
                </a:cubicBezTo>
                <a:cubicBezTo>
                  <a:pt x="116" y="92"/>
                  <a:pt x="113" y="96"/>
                  <a:pt x="115" y="99"/>
                </a:cubicBezTo>
                <a:close/>
                <a:moveTo>
                  <a:pt x="115" y="115"/>
                </a:moveTo>
                <a:cubicBezTo>
                  <a:pt x="111" y="116"/>
                  <a:pt x="107" y="114"/>
                  <a:pt x="104" y="115"/>
                </a:cubicBezTo>
                <a:cubicBezTo>
                  <a:pt x="104" y="113"/>
                  <a:pt x="101" y="103"/>
                  <a:pt x="102" y="102"/>
                </a:cubicBezTo>
                <a:cubicBezTo>
                  <a:pt x="104" y="100"/>
                  <a:pt x="109" y="104"/>
                  <a:pt x="113" y="104"/>
                </a:cubicBezTo>
                <a:cubicBezTo>
                  <a:pt x="115" y="108"/>
                  <a:pt x="113" y="111"/>
                  <a:pt x="115" y="115"/>
                </a:cubicBezTo>
                <a:close/>
                <a:moveTo>
                  <a:pt x="114" y="84"/>
                </a:moveTo>
                <a:cubicBezTo>
                  <a:pt x="110" y="84"/>
                  <a:pt x="106" y="84"/>
                  <a:pt x="102" y="82"/>
                </a:cubicBezTo>
                <a:cubicBezTo>
                  <a:pt x="101" y="78"/>
                  <a:pt x="102" y="74"/>
                  <a:pt x="102" y="69"/>
                </a:cubicBezTo>
                <a:cubicBezTo>
                  <a:pt x="106" y="69"/>
                  <a:pt x="109" y="70"/>
                  <a:pt x="113" y="71"/>
                </a:cubicBezTo>
                <a:cubicBezTo>
                  <a:pt x="116" y="75"/>
                  <a:pt x="113" y="79"/>
                  <a:pt x="114" y="84"/>
                </a:cubicBezTo>
                <a:close/>
                <a:moveTo>
                  <a:pt x="103" y="166"/>
                </a:moveTo>
                <a:cubicBezTo>
                  <a:pt x="101" y="167"/>
                  <a:pt x="98" y="166"/>
                  <a:pt x="95" y="165"/>
                </a:cubicBezTo>
                <a:cubicBezTo>
                  <a:pt x="93" y="160"/>
                  <a:pt x="95" y="155"/>
                  <a:pt x="94" y="149"/>
                </a:cubicBezTo>
                <a:cubicBezTo>
                  <a:pt x="95" y="148"/>
                  <a:pt x="98" y="151"/>
                  <a:pt x="100" y="149"/>
                </a:cubicBezTo>
                <a:cubicBezTo>
                  <a:pt x="102" y="155"/>
                  <a:pt x="101" y="160"/>
                  <a:pt x="103" y="166"/>
                </a:cubicBezTo>
                <a:close/>
                <a:moveTo>
                  <a:pt x="88" y="184"/>
                </a:moveTo>
                <a:cubicBezTo>
                  <a:pt x="98" y="184"/>
                  <a:pt x="93" y="194"/>
                  <a:pt x="96" y="199"/>
                </a:cubicBezTo>
                <a:cubicBezTo>
                  <a:pt x="94" y="200"/>
                  <a:pt x="92" y="199"/>
                  <a:pt x="89" y="198"/>
                </a:cubicBezTo>
                <a:cubicBezTo>
                  <a:pt x="89" y="193"/>
                  <a:pt x="88" y="188"/>
                  <a:pt x="88" y="184"/>
                </a:cubicBezTo>
                <a:close/>
                <a:moveTo>
                  <a:pt x="81" y="228"/>
                </a:moveTo>
                <a:cubicBezTo>
                  <a:pt x="93" y="226"/>
                  <a:pt x="90" y="238"/>
                  <a:pt x="91" y="243"/>
                </a:cubicBezTo>
                <a:cubicBezTo>
                  <a:pt x="88" y="244"/>
                  <a:pt x="85" y="242"/>
                  <a:pt x="83" y="243"/>
                </a:cubicBezTo>
                <a:cubicBezTo>
                  <a:pt x="82" y="238"/>
                  <a:pt x="80" y="232"/>
                  <a:pt x="81" y="228"/>
                </a:cubicBezTo>
                <a:close/>
                <a:moveTo>
                  <a:pt x="90" y="204"/>
                </a:moveTo>
                <a:cubicBezTo>
                  <a:pt x="92" y="203"/>
                  <a:pt x="94" y="204"/>
                  <a:pt x="96" y="204"/>
                </a:cubicBezTo>
                <a:cubicBezTo>
                  <a:pt x="98" y="211"/>
                  <a:pt x="101" y="219"/>
                  <a:pt x="100" y="226"/>
                </a:cubicBezTo>
                <a:cubicBezTo>
                  <a:pt x="98" y="225"/>
                  <a:pt x="96" y="225"/>
                  <a:pt x="94" y="225"/>
                </a:cubicBezTo>
                <a:cubicBezTo>
                  <a:pt x="91" y="218"/>
                  <a:pt x="92" y="211"/>
                  <a:pt x="90" y="204"/>
                </a:cubicBezTo>
                <a:close/>
                <a:moveTo>
                  <a:pt x="94" y="228"/>
                </a:moveTo>
                <a:cubicBezTo>
                  <a:pt x="106" y="229"/>
                  <a:pt x="100" y="239"/>
                  <a:pt x="103" y="244"/>
                </a:cubicBezTo>
                <a:cubicBezTo>
                  <a:pt x="101" y="244"/>
                  <a:pt x="99" y="243"/>
                  <a:pt x="97" y="244"/>
                </a:cubicBezTo>
                <a:cubicBezTo>
                  <a:pt x="96" y="238"/>
                  <a:pt x="94" y="233"/>
                  <a:pt x="94" y="228"/>
                </a:cubicBezTo>
                <a:close/>
                <a:moveTo>
                  <a:pt x="97" y="180"/>
                </a:moveTo>
                <a:cubicBezTo>
                  <a:pt x="96" y="177"/>
                  <a:pt x="97" y="173"/>
                  <a:pt x="95" y="170"/>
                </a:cubicBezTo>
                <a:cubicBezTo>
                  <a:pt x="105" y="168"/>
                  <a:pt x="103" y="177"/>
                  <a:pt x="104" y="181"/>
                </a:cubicBezTo>
                <a:cubicBezTo>
                  <a:pt x="102" y="182"/>
                  <a:pt x="99" y="181"/>
                  <a:pt x="97" y="180"/>
                </a:cubicBezTo>
                <a:close/>
                <a:moveTo>
                  <a:pt x="104" y="118"/>
                </a:moveTo>
                <a:cubicBezTo>
                  <a:pt x="107" y="119"/>
                  <a:pt x="113" y="118"/>
                  <a:pt x="114" y="121"/>
                </a:cubicBezTo>
                <a:cubicBezTo>
                  <a:pt x="115" y="125"/>
                  <a:pt x="115" y="129"/>
                  <a:pt x="115" y="134"/>
                </a:cubicBezTo>
                <a:cubicBezTo>
                  <a:pt x="112" y="134"/>
                  <a:pt x="108" y="133"/>
                  <a:pt x="105" y="133"/>
                </a:cubicBezTo>
                <a:cubicBezTo>
                  <a:pt x="104" y="128"/>
                  <a:pt x="103" y="123"/>
                  <a:pt x="104" y="118"/>
                </a:cubicBezTo>
                <a:close/>
                <a:moveTo>
                  <a:pt x="114" y="67"/>
                </a:moveTo>
                <a:cubicBezTo>
                  <a:pt x="110" y="66"/>
                  <a:pt x="106" y="66"/>
                  <a:pt x="102" y="65"/>
                </a:cubicBezTo>
                <a:cubicBezTo>
                  <a:pt x="101" y="62"/>
                  <a:pt x="100" y="58"/>
                  <a:pt x="101" y="55"/>
                </a:cubicBezTo>
                <a:cubicBezTo>
                  <a:pt x="111" y="54"/>
                  <a:pt x="119" y="60"/>
                  <a:pt x="114" y="67"/>
                </a:cubicBezTo>
                <a:close/>
                <a:moveTo>
                  <a:pt x="101" y="145"/>
                </a:moveTo>
                <a:cubicBezTo>
                  <a:pt x="99" y="147"/>
                  <a:pt x="96" y="145"/>
                  <a:pt x="94" y="145"/>
                </a:cubicBezTo>
                <a:cubicBezTo>
                  <a:pt x="92" y="142"/>
                  <a:pt x="93" y="139"/>
                  <a:pt x="92" y="135"/>
                </a:cubicBezTo>
                <a:cubicBezTo>
                  <a:pt x="101" y="133"/>
                  <a:pt x="100" y="141"/>
                  <a:pt x="101" y="145"/>
                </a:cubicBezTo>
                <a:close/>
                <a:moveTo>
                  <a:pt x="99" y="132"/>
                </a:moveTo>
                <a:cubicBezTo>
                  <a:pt x="97" y="132"/>
                  <a:pt x="95" y="131"/>
                  <a:pt x="93" y="131"/>
                </a:cubicBezTo>
                <a:cubicBezTo>
                  <a:pt x="93" y="126"/>
                  <a:pt x="91" y="121"/>
                  <a:pt x="93" y="116"/>
                </a:cubicBezTo>
                <a:cubicBezTo>
                  <a:pt x="104" y="117"/>
                  <a:pt x="98" y="126"/>
                  <a:pt x="99" y="132"/>
                </a:cubicBezTo>
                <a:close/>
                <a:moveTo>
                  <a:pt x="98" y="113"/>
                </a:moveTo>
                <a:cubicBezTo>
                  <a:pt x="97" y="114"/>
                  <a:pt x="94" y="111"/>
                  <a:pt x="92" y="112"/>
                </a:cubicBezTo>
                <a:cubicBezTo>
                  <a:pt x="90" y="108"/>
                  <a:pt x="91" y="104"/>
                  <a:pt x="91" y="100"/>
                </a:cubicBezTo>
                <a:cubicBezTo>
                  <a:pt x="101" y="98"/>
                  <a:pt x="99" y="108"/>
                  <a:pt x="98" y="113"/>
                </a:cubicBezTo>
                <a:close/>
                <a:moveTo>
                  <a:pt x="93" y="179"/>
                </a:moveTo>
                <a:cubicBezTo>
                  <a:pt x="91" y="180"/>
                  <a:pt x="89" y="179"/>
                  <a:pt x="88" y="179"/>
                </a:cubicBezTo>
                <a:cubicBezTo>
                  <a:pt x="86" y="175"/>
                  <a:pt x="86" y="172"/>
                  <a:pt x="85" y="168"/>
                </a:cubicBezTo>
                <a:cubicBezTo>
                  <a:pt x="94" y="167"/>
                  <a:pt x="91" y="175"/>
                  <a:pt x="93" y="179"/>
                </a:cubicBezTo>
                <a:close/>
                <a:moveTo>
                  <a:pt x="85" y="164"/>
                </a:moveTo>
                <a:cubicBezTo>
                  <a:pt x="84" y="159"/>
                  <a:pt x="84" y="154"/>
                  <a:pt x="84" y="148"/>
                </a:cubicBezTo>
                <a:cubicBezTo>
                  <a:pt x="85" y="147"/>
                  <a:pt x="87" y="149"/>
                  <a:pt x="88" y="148"/>
                </a:cubicBezTo>
                <a:cubicBezTo>
                  <a:pt x="90" y="153"/>
                  <a:pt x="89" y="158"/>
                  <a:pt x="90" y="164"/>
                </a:cubicBezTo>
                <a:cubicBezTo>
                  <a:pt x="89" y="165"/>
                  <a:pt x="87" y="163"/>
                  <a:pt x="85" y="164"/>
                </a:cubicBezTo>
                <a:close/>
                <a:moveTo>
                  <a:pt x="88" y="144"/>
                </a:moveTo>
                <a:cubicBezTo>
                  <a:pt x="86" y="144"/>
                  <a:pt x="85" y="145"/>
                  <a:pt x="83" y="143"/>
                </a:cubicBezTo>
                <a:cubicBezTo>
                  <a:pt x="83" y="140"/>
                  <a:pt x="82" y="137"/>
                  <a:pt x="82" y="134"/>
                </a:cubicBezTo>
                <a:cubicBezTo>
                  <a:pt x="90" y="132"/>
                  <a:pt x="89" y="141"/>
                  <a:pt x="88" y="144"/>
                </a:cubicBezTo>
                <a:close/>
                <a:moveTo>
                  <a:pt x="82" y="178"/>
                </a:moveTo>
                <a:cubicBezTo>
                  <a:pt x="79" y="179"/>
                  <a:pt x="77" y="178"/>
                  <a:pt x="74" y="177"/>
                </a:cubicBezTo>
                <a:cubicBezTo>
                  <a:pt x="74" y="173"/>
                  <a:pt x="73" y="170"/>
                  <a:pt x="74" y="166"/>
                </a:cubicBezTo>
                <a:cubicBezTo>
                  <a:pt x="83" y="166"/>
                  <a:pt x="81" y="174"/>
                  <a:pt x="82" y="178"/>
                </a:cubicBezTo>
                <a:close/>
                <a:moveTo>
                  <a:pt x="79" y="163"/>
                </a:moveTo>
                <a:cubicBezTo>
                  <a:pt x="77" y="162"/>
                  <a:pt x="75" y="163"/>
                  <a:pt x="73" y="161"/>
                </a:cubicBezTo>
                <a:cubicBezTo>
                  <a:pt x="75" y="156"/>
                  <a:pt x="72" y="151"/>
                  <a:pt x="74" y="146"/>
                </a:cubicBezTo>
                <a:cubicBezTo>
                  <a:pt x="76" y="146"/>
                  <a:pt x="77" y="147"/>
                  <a:pt x="79" y="147"/>
                </a:cubicBezTo>
                <a:cubicBezTo>
                  <a:pt x="79" y="152"/>
                  <a:pt x="80" y="158"/>
                  <a:pt x="79" y="163"/>
                </a:cubicBezTo>
                <a:close/>
                <a:moveTo>
                  <a:pt x="78" y="143"/>
                </a:moveTo>
                <a:cubicBezTo>
                  <a:pt x="77" y="143"/>
                  <a:pt x="75" y="142"/>
                  <a:pt x="74" y="142"/>
                </a:cubicBezTo>
                <a:cubicBezTo>
                  <a:pt x="72" y="139"/>
                  <a:pt x="73" y="136"/>
                  <a:pt x="72" y="133"/>
                </a:cubicBezTo>
                <a:cubicBezTo>
                  <a:pt x="80" y="132"/>
                  <a:pt x="78" y="140"/>
                  <a:pt x="78" y="143"/>
                </a:cubicBezTo>
                <a:close/>
                <a:moveTo>
                  <a:pt x="77" y="129"/>
                </a:moveTo>
                <a:cubicBezTo>
                  <a:pt x="76" y="130"/>
                  <a:pt x="74" y="128"/>
                  <a:pt x="73" y="129"/>
                </a:cubicBezTo>
                <a:cubicBezTo>
                  <a:pt x="71" y="124"/>
                  <a:pt x="72" y="118"/>
                  <a:pt x="72" y="113"/>
                </a:cubicBezTo>
                <a:cubicBezTo>
                  <a:pt x="72" y="112"/>
                  <a:pt x="74" y="114"/>
                  <a:pt x="74" y="113"/>
                </a:cubicBezTo>
                <a:cubicBezTo>
                  <a:pt x="76" y="118"/>
                  <a:pt x="77" y="124"/>
                  <a:pt x="77" y="129"/>
                </a:cubicBezTo>
                <a:close/>
                <a:moveTo>
                  <a:pt x="74" y="109"/>
                </a:moveTo>
                <a:cubicBezTo>
                  <a:pt x="74" y="109"/>
                  <a:pt x="73" y="109"/>
                  <a:pt x="72" y="109"/>
                </a:cubicBezTo>
                <a:cubicBezTo>
                  <a:pt x="70" y="104"/>
                  <a:pt x="70" y="100"/>
                  <a:pt x="71" y="95"/>
                </a:cubicBezTo>
                <a:cubicBezTo>
                  <a:pt x="72" y="96"/>
                  <a:pt x="73" y="96"/>
                  <a:pt x="73" y="96"/>
                </a:cubicBezTo>
                <a:cubicBezTo>
                  <a:pt x="75" y="100"/>
                  <a:pt x="76" y="105"/>
                  <a:pt x="74" y="109"/>
                </a:cubicBezTo>
                <a:close/>
                <a:moveTo>
                  <a:pt x="69" y="161"/>
                </a:moveTo>
                <a:cubicBezTo>
                  <a:pt x="67" y="161"/>
                  <a:pt x="64" y="161"/>
                  <a:pt x="61" y="160"/>
                </a:cubicBezTo>
                <a:cubicBezTo>
                  <a:pt x="61" y="155"/>
                  <a:pt x="61" y="150"/>
                  <a:pt x="60" y="145"/>
                </a:cubicBezTo>
                <a:cubicBezTo>
                  <a:pt x="62" y="144"/>
                  <a:pt x="66" y="146"/>
                  <a:pt x="68" y="145"/>
                </a:cubicBezTo>
                <a:cubicBezTo>
                  <a:pt x="68" y="151"/>
                  <a:pt x="70" y="156"/>
                  <a:pt x="69" y="161"/>
                </a:cubicBezTo>
                <a:close/>
                <a:moveTo>
                  <a:pt x="60" y="141"/>
                </a:moveTo>
                <a:cubicBezTo>
                  <a:pt x="58" y="137"/>
                  <a:pt x="59" y="134"/>
                  <a:pt x="58" y="130"/>
                </a:cubicBezTo>
                <a:cubicBezTo>
                  <a:pt x="61" y="129"/>
                  <a:pt x="64" y="131"/>
                  <a:pt x="67" y="132"/>
                </a:cubicBezTo>
                <a:cubicBezTo>
                  <a:pt x="69" y="135"/>
                  <a:pt x="67" y="138"/>
                  <a:pt x="69" y="141"/>
                </a:cubicBezTo>
                <a:cubicBezTo>
                  <a:pt x="66" y="142"/>
                  <a:pt x="63" y="141"/>
                  <a:pt x="60" y="141"/>
                </a:cubicBezTo>
                <a:close/>
                <a:moveTo>
                  <a:pt x="67" y="128"/>
                </a:moveTo>
                <a:cubicBezTo>
                  <a:pt x="64" y="127"/>
                  <a:pt x="61" y="127"/>
                  <a:pt x="59" y="126"/>
                </a:cubicBezTo>
                <a:cubicBezTo>
                  <a:pt x="57" y="121"/>
                  <a:pt x="58" y="116"/>
                  <a:pt x="58" y="111"/>
                </a:cubicBezTo>
                <a:cubicBezTo>
                  <a:pt x="71" y="109"/>
                  <a:pt x="67" y="123"/>
                  <a:pt x="67" y="128"/>
                </a:cubicBezTo>
                <a:close/>
                <a:moveTo>
                  <a:pt x="65" y="108"/>
                </a:moveTo>
                <a:cubicBezTo>
                  <a:pt x="63" y="106"/>
                  <a:pt x="60" y="107"/>
                  <a:pt x="57" y="106"/>
                </a:cubicBezTo>
                <a:cubicBezTo>
                  <a:pt x="57" y="101"/>
                  <a:pt x="57" y="97"/>
                  <a:pt x="57" y="93"/>
                </a:cubicBezTo>
                <a:cubicBezTo>
                  <a:pt x="69" y="91"/>
                  <a:pt x="66" y="103"/>
                  <a:pt x="65" y="108"/>
                </a:cubicBezTo>
                <a:close/>
                <a:moveTo>
                  <a:pt x="57" y="88"/>
                </a:moveTo>
                <a:cubicBezTo>
                  <a:pt x="57" y="85"/>
                  <a:pt x="56" y="82"/>
                  <a:pt x="56" y="79"/>
                </a:cubicBezTo>
                <a:cubicBezTo>
                  <a:pt x="58" y="78"/>
                  <a:pt x="61" y="81"/>
                  <a:pt x="63" y="80"/>
                </a:cubicBezTo>
                <a:cubicBezTo>
                  <a:pt x="66" y="85"/>
                  <a:pt x="67" y="92"/>
                  <a:pt x="57" y="88"/>
                </a:cubicBezTo>
                <a:close/>
                <a:moveTo>
                  <a:pt x="59" y="243"/>
                </a:moveTo>
                <a:cubicBezTo>
                  <a:pt x="61" y="249"/>
                  <a:pt x="60" y="254"/>
                  <a:pt x="61" y="260"/>
                </a:cubicBezTo>
                <a:cubicBezTo>
                  <a:pt x="59" y="261"/>
                  <a:pt x="56" y="260"/>
                  <a:pt x="53" y="260"/>
                </a:cubicBezTo>
                <a:cubicBezTo>
                  <a:pt x="52" y="254"/>
                  <a:pt x="50" y="249"/>
                  <a:pt x="51" y="243"/>
                </a:cubicBezTo>
                <a:cubicBezTo>
                  <a:pt x="53" y="242"/>
                  <a:pt x="56" y="243"/>
                  <a:pt x="59" y="243"/>
                </a:cubicBezTo>
                <a:close/>
                <a:moveTo>
                  <a:pt x="53" y="263"/>
                </a:moveTo>
                <a:cubicBezTo>
                  <a:pt x="55" y="262"/>
                  <a:pt x="59" y="264"/>
                  <a:pt x="61" y="263"/>
                </a:cubicBezTo>
                <a:cubicBezTo>
                  <a:pt x="62" y="268"/>
                  <a:pt x="65" y="273"/>
                  <a:pt x="63" y="278"/>
                </a:cubicBezTo>
                <a:cubicBezTo>
                  <a:pt x="60" y="277"/>
                  <a:pt x="57" y="277"/>
                  <a:pt x="54" y="277"/>
                </a:cubicBezTo>
                <a:cubicBezTo>
                  <a:pt x="54" y="272"/>
                  <a:pt x="53" y="268"/>
                  <a:pt x="53" y="263"/>
                </a:cubicBezTo>
                <a:close/>
                <a:moveTo>
                  <a:pt x="64" y="286"/>
                </a:moveTo>
                <a:cubicBezTo>
                  <a:pt x="62" y="285"/>
                  <a:pt x="59" y="285"/>
                  <a:pt x="56" y="285"/>
                </a:cubicBezTo>
                <a:cubicBezTo>
                  <a:pt x="54" y="284"/>
                  <a:pt x="55" y="282"/>
                  <a:pt x="55" y="281"/>
                </a:cubicBezTo>
                <a:cubicBezTo>
                  <a:pt x="58" y="280"/>
                  <a:pt x="61" y="281"/>
                  <a:pt x="65" y="282"/>
                </a:cubicBezTo>
                <a:cubicBezTo>
                  <a:pt x="65" y="283"/>
                  <a:pt x="64" y="284"/>
                  <a:pt x="64" y="286"/>
                </a:cubicBezTo>
                <a:close/>
                <a:moveTo>
                  <a:pt x="67" y="250"/>
                </a:moveTo>
                <a:cubicBezTo>
                  <a:pt x="66" y="248"/>
                  <a:pt x="65" y="246"/>
                  <a:pt x="66" y="244"/>
                </a:cubicBezTo>
                <a:cubicBezTo>
                  <a:pt x="68" y="250"/>
                  <a:pt x="68" y="255"/>
                  <a:pt x="69" y="260"/>
                </a:cubicBezTo>
                <a:cubicBezTo>
                  <a:pt x="65" y="259"/>
                  <a:pt x="67" y="253"/>
                  <a:pt x="67" y="250"/>
                </a:cubicBezTo>
                <a:close/>
                <a:moveTo>
                  <a:pt x="69" y="264"/>
                </a:moveTo>
                <a:cubicBezTo>
                  <a:pt x="70" y="268"/>
                  <a:pt x="71" y="275"/>
                  <a:pt x="70" y="278"/>
                </a:cubicBezTo>
                <a:cubicBezTo>
                  <a:pt x="68" y="275"/>
                  <a:pt x="66" y="267"/>
                  <a:pt x="69" y="264"/>
                </a:cubicBezTo>
                <a:close/>
                <a:moveTo>
                  <a:pt x="72" y="286"/>
                </a:moveTo>
                <a:cubicBezTo>
                  <a:pt x="68" y="285"/>
                  <a:pt x="70" y="282"/>
                  <a:pt x="70" y="281"/>
                </a:cubicBezTo>
                <a:cubicBezTo>
                  <a:pt x="73" y="283"/>
                  <a:pt x="70" y="284"/>
                  <a:pt x="72" y="286"/>
                </a:cubicBezTo>
                <a:close/>
                <a:moveTo>
                  <a:pt x="72" y="244"/>
                </a:moveTo>
                <a:cubicBezTo>
                  <a:pt x="74" y="245"/>
                  <a:pt x="76" y="245"/>
                  <a:pt x="78" y="245"/>
                </a:cubicBezTo>
                <a:cubicBezTo>
                  <a:pt x="80" y="250"/>
                  <a:pt x="78" y="256"/>
                  <a:pt x="81" y="262"/>
                </a:cubicBezTo>
                <a:cubicBezTo>
                  <a:pt x="79" y="261"/>
                  <a:pt x="78" y="261"/>
                  <a:pt x="75" y="261"/>
                </a:cubicBezTo>
                <a:cubicBezTo>
                  <a:pt x="72" y="256"/>
                  <a:pt x="72" y="250"/>
                  <a:pt x="72" y="244"/>
                </a:cubicBezTo>
                <a:close/>
                <a:moveTo>
                  <a:pt x="74" y="264"/>
                </a:moveTo>
                <a:cubicBezTo>
                  <a:pt x="76" y="264"/>
                  <a:pt x="78" y="265"/>
                  <a:pt x="80" y="265"/>
                </a:cubicBezTo>
                <a:cubicBezTo>
                  <a:pt x="83" y="271"/>
                  <a:pt x="87" y="280"/>
                  <a:pt x="75" y="278"/>
                </a:cubicBezTo>
                <a:cubicBezTo>
                  <a:pt x="76" y="275"/>
                  <a:pt x="74" y="269"/>
                  <a:pt x="74" y="264"/>
                </a:cubicBezTo>
                <a:close/>
                <a:moveTo>
                  <a:pt x="84" y="287"/>
                </a:moveTo>
                <a:cubicBezTo>
                  <a:pt x="82" y="288"/>
                  <a:pt x="80" y="286"/>
                  <a:pt x="77" y="287"/>
                </a:cubicBezTo>
                <a:cubicBezTo>
                  <a:pt x="77" y="285"/>
                  <a:pt x="75" y="282"/>
                  <a:pt x="76" y="281"/>
                </a:cubicBezTo>
                <a:cubicBezTo>
                  <a:pt x="76" y="280"/>
                  <a:pt x="84" y="280"/>
                  <a:pt x="85" y="283"/>
                </a:cubicBezTo>
                <a:lnTo>
                  <a:pt x="84" y="287"/>
                </a:lnTo>
                <a:close/>
                <a:moveTo>
                  <a:pt x="84" y="245"/>
                </a:moveTo>
                <a:cubicBezTo>
                  <a:pt x="86" y="246"/>
                  <a:pt x="89" y="246"/>
                  <a:pt x="91" y="246"/>
                </a:cubicBezTo>
                <a:cubicBezTo>
                  <a:pt x="93" y="252"/>
                  <a:pt x="93" y="257"/>
                  <a:pt x="94" y="263"/>
                </a:cubicBezTo>
                <a:cubicBezTo>
                  <a:pt x="92" y="263"/>
                  <a:pt x="89" y="261"/>
                  <a:pt x="86" y="262"/>
                </a:cubicBezTo>
                <a:cubicBezTo>
                  <a:pt x="85" y="256"/>
                  <a:pt x="84" y="251"/>
                  <a:pt x="84" y="245"/>
                </a:cubicBezTo>
                <a:close/>
                <a:moveTo>
                  <a:pt x="87" y="265"/>
                </a:moveTo>
                <a:cubicBezTo>
                  <a:pt x="89" y="266"/>
                  <a:pt x="92" y="266"/>
                  <a:pt x="94" y="266"/>
                </a:cubicBezTo>
                <a:cubicBezTo>
                  <a:pt x="95" y="270"/>
                  <a:pt x="95" y="274"/>
                  <a:pt x="95" y="278"/>
                </a:cubicBezTo>
                <a:cubicBezTo>
                  <a:pt x="93" y="279"/>
                  <a:pt x="91" y="278"/>
                  <a:pt x="88" y="278"/>
                </a:cubicBezTo>
                <a:cubicBezTo>
                  <a:pt x="88" y="274"/>
                  <a:pt x="86" y="269"/>
                  <a:pt x="87" y="265"/>
                </a:cubicBezTo>
                <a:close/>
                <a:moveTo>
                  <a:pt x="90" y="287"/>
                </a:moveTo>
                <a:cubicBezTo>
                  <a:pt x="90" y="285"/>
                  <a:pt x="89" y="283"/>
                  <a:pt x="89" y="282"/>
                </a:cubicBezTo>
                <a:cubicBezTo>
                  <a:pt x="91" y="281"/>
                  <a:pt x="93" y="281"/>
                  <a:pt x="95" y="281"/>
                </a:cubicBezTo>
                <a:cubicBezTo>
                  <a:pt x="97" y="283"/>
                  <a:pt x="96" y="286"/>
                  <a:pt x="96" y="288"/>
                </a:cubicBezTo>
                <a:cubicBezTo>
                  <a:pt x="94" y="288"/>
                  <a:pt x="93" y="289"/>
                  <a:pt x="90" y="287"/>
                </a:cubicBezTo>
                <a:close/>
                <a:moveTo>
                  <a:pt x="96" y="247"/>
                </a:moveTo>
                <a:cubicBezTo>
                  <a:pt x="98" y="246"/>
                  <a:pt x="101" y="249"/>
                  <a:pt x="104" y="248"/>
                </a:cubicBezTo>
                <a:cubicBezTo>
                  <a:pt x="105" y="253"/>
                  <a:pt x="106" y="258"/>
                  <a:pt x="105" y="263"/>
                </a:cubicBezTo>
                <a:cubicBezTo>
                  <a:pt x="103" y="263"/>
                  <a:pt x="101" y="263"/>
                  <a:pt x="98" y="263"/>
                </a:cubicBezTo>
                <a:cubicBezTo>
                  <a:pt x="101" y="263"/>
                  <a:pt x="94" y="249"/>
                  <a:pt x="96" y="247"/>
                </a:cubicBezTo>
                <a:close/>
                <a:moveTo>
                  <a:pt x="100" y="266"/>
                </a:moveTo>
                <a:cubicBezTo>
                  <a:pt x="102" y="266"/>
                  <a:pt x="104" y="266"/>
                  <a:pt x="106" y="267"/>
                </a:cubicBezTo>
                <a:cubicBezTo>
                  <a:pt x="107" y="270"/>
                  <a:pt x="107" y="274"/>
                  <a:pt x="108" y="278"/>
                </a:cubicBezTo>
                <a:cubicBezTo>
                  <a:pt x="105" y="279"/>
                  <a:pt x="103" y="278"/>
                  <a:pt x="101" y="278"/>
                </a:cubicBezTo>
                <a:cubicBezTo>
                  <a:pt x="100" y="274"/>
                  <a:pt x="100" y="270"/>
                  <a:pt x="100" y="266"/>
                </a:cubicBezTo>
                <a:close/>
                <a:moveTo>
                  <a:pt x="102" y="287"/>
                </a:moveTo>
                <a:cubicBezTo>
                  <a:pt x="100" y="285"/>
                  <a:pt x="101" y="283"/>
                  <a:pt x="101" y="281"/>
                </a:cubicBezTo>
                <a:cubicBezTo>
                  <a:pt x="103" y="281"/>
                  <a:pt x="106" y="282"/>
                  <a:pt x="108" y="281"/>
                </a:cubicBezTo>
                <a:cubicBezTo>
                  <a:pt x="110" y="284"/>
                  <a:pt x="108" y="286"/>
                  <a:pt x="109" y="288"/>
                </a:cubicBezTo>
                <a:cubicBezTo>
                  <a:pt x="107" y="289"/>
                  <a:pt x="104" y="288"/>
                  <a:pt x="102" y="287"/>
                </a:cubicBezTo>
                <a:close/>
                <a:moveTo>
                  <a:pt x="109" y="249"/>
                </a:moveTo>
                <a:cubicBezTo>
                  <a:pt x="110" y="248"/>
                  <a:pt x="111" y="248"/>
                  <a:pt x="111" y="248"/>
                </a:cubicBezTo>
                <a:cubicBezTo>
                  <a:pt x="111" y="253"/>
                  <a:pt x="116" y="260"/>
                  <a:pt x="112" y="264"/>
                </a:cubicBezTo>
                <a:cubicBezTo>
                  <a:pt x="109" y="260"/>
                  <a:pt x="112" y="254"/>
                  <a:pt x="109" y="249"/>
                </a:cubicBezTo>
                <a:close/>
                <a:moveTo>
                  <a:pt x="112" y="266"/>
                </a:moveTo>
                <a:cubicBezTo>
                  <a:pt x="113" y="267"/>
                  <a:pt x="114" y="267"/>
                  <a:pt x="115" y="267"/>
                </a:cubicBezTo>
                <a:cubicBezTo>
                  <a:pt x="115" y="271"/>
                  <a:pt x="118" y="275"/>
                  <a:pt x="116" y="278"/>
                </a:cubicBezTo>
                <a:cubicBezTo>
                  <a:pt x="115" y="278"/>
                  <a:pt x="115" y="278"/>
                  <a:pt x="114" y="278"/>
                </a:cubicBezTo>
                <a:cubicBezTo>
                  <a:pt x="112" y="274"/>
                  <a:pt x="111" y="270"/>
                  <a:pt x="112" y="266"/>
                </a:cubicBezTo>
                <a:close/>
                <a:moveTo>
                  <a:pt x="118" y="289"/>
                </a:moveTo>
                <a:cubicBezTo>
                  <a:pt x="117" y="288"/>
                  <a:pt x="116" y="288"/>
                  <a:pt x="115" y="288"/>
                </a:cubicBezTo>
                <a:cubicBezTo>
                  <a:pt x="115" y="286"/>
                  <a:pt x="112" y="282"/>
                  <a:pt x="116" y="281"/>
                </a:cubicBezTo>
                <a:cubicBezTo>
                  <a:pt x="119" y="284"/>
                  <a:pt x="120" y="286"/>
                  <a:pt x="118" y="289"/>
                </a:cubicBezTo>
                <a:close/>
                <a:moveTo>
                  <a:pt x="116" y="249"/>
                </a:moveTo>
                <a:cubicBezTo>
                  <a:pt x="119" y="248"/>
                  <a:pt x="123" y="251"/>
                  <a:pt x="126" y="249"/>
                </a:cubicBezTo>
                <a:cubicBezTo>
                  <a:pt x="128" y="255"/>
                  <a:pt x="128" y="260"/>
                  <a:pt x="128" y="265"/>
                </a:cubicBezTo>
                <a:cubicBezTo>
                  <a:pt x="125" y="264"/>
                  <a:pt x="122" y="264"/>
                  <a:pt x="120" y="264"/>
                </a:cubicBezTo>
                <a:cubicBezTo>
                  <a:pt x="118" y="259"/>
                  <a:pt x="118" y="254"/>
                  <a:pt x="116" y="249"/>
                </a:cubicBezTo>
                <a:close/>
                <a:moveTo>
                  <a:pt x="121" y="268"/>
                </a:moveTo>
                <a:cubicBezTo>
                  <a:pt x="130" y="265"/>
                  <a:pt x="129" y="273"/>
                  <a:pt x="130" y="278"/>
                </a:cubicBezTo>
                <a:cubicBezTo>
                  <a:pt x="128" y="279"/>
                  <a:pt x="125" y="279"/>
                  <a:pt x="122" y="278"/>
                </a:cubicBezTo>
                <a:cubicBezTo>
                  <a:pt x="122" y="275"/>
                  <a:pt x="121" y="271"/>
                  <a:pt x="121" y="268"/>
                </a:cubicBezTo>
                <a:close/>
                <a:moveTo>
                  <a:pt x="125" y="289"/>
                </a:moveTo>
                <a:cubicBezTo>
                  <a:pt x="123" y="287"/>
                  <a:pt x="124" y="285"/>
                  <a:pt x="123" y="282"/>
                </a:cubicBezTo>
                <a:cubicBezTo>
                  <a:pt x="125" y="280"/>
                  <a:pt x="128" y="283"/>
                  <a:pt x="130" y="282"/>
                </a:cubicBezTo>
                <a:cubicBezTo>
                  <a:pt x="131" y="284"/>
                  <a:pt x="130" y="287"/>
                  <a:pt x="131" y="289"/>
                </a:cubicBezTo>
                <a:cubicBezTo>
                  <a:pt x="130" y="290"/>
                  <a:pt x="127" y="289"/>
                  <a:pt x="125" y="289"/>
                </a:cubicBezTo>
                <a:close/>
                <a:moveTo>
                  <a:pt x="130" y="231"/>
                </a:moveTo>
                <a:cubicBezTo>
                  <a:pt x="134" y="232"/>
                  <a:pt x="137" y="231"/>
                  <a:pt x="141" y="232"/>
                </a:cubicBezTo>
                <a:cubicBezTo>
                  <a:pt x="143" y="237"/>
                  <a:pt x="142" y="242"/>
                  <a:pt x="142" y="247"/>
                </a:cubicBezTo>
                <a:cubicBezTo>
                  <a:pt x="139" y="248"/>
                  <a:pt x="135" y="246"/>
                  <a:pt x="132" y="247"/>
                </a:cubicBezTo>
                <a:cubicBezTo>
                  <a:pt x="130" y="242"/>
                  <a:pt x="129" y="236"/>
                  <a:pt x="130" y="231"/>
                </a:cubicBezTo>
                <a:close/>
                <a:moveTo>
                  <a:pt x="132" y="250"/>
                </a:moveTo>
                <a:cubicBezTo>
                  <a:pt x="135" y="249"/>
                  <a:pt x="138" y="251"/>
                  <a:pt x="142" y="251"/>
                </a:cubicBezTo>
                <a:cubicBezTo>
                  <a:pt x="144" y="256"/>
                  <a:pt x="143" y="261"/>
                  <a:pt x="143" y="265"/>
                </a:cubicBezTo>
                <a:cubicBezTo>
                  <a:pt x="140" y="266"/>
                  <a:pt x="137" y="265"/>
                  <a:pt x="134" y="265"/>
                </a:cubicBezTo>
                <a:cubicBezTo>
                  <a:pt x="132" y="260"/>
                  <a:pt x="133" y="255"/>
                  <a:pt x="132" y="250"/>
                </a:cubicBezTo>
                <a:close/>
                <a:moveTo>
                  <a:pt x="143" y="269"/>
                </a:moveTo>
                <a:cubicBezTo>
                  <a:pt x="142" y="272"/>
                  <a:pt x="144" y="276"/>
                  <a:pt x="142" y="279"/>
                </a:cubicBezTo>
                <a:cubicBezTo>
                  <a:pt x="140" y="280"/>
                  <a:pt x="138" y="277"/>
                  <a:pt x="136" y="279"/>
                </a:cubicBezTo>
                <a:cubicBezTo>
                  <a:pt x="133" y="275"/>
                  <a:pt x="134" y="272"/>
                  <a:pt x="134" y="269"/>
                </a:cubicBezTo>
                <a:cubicBezTo>
                  <a:pt x="136" y="268"/>
                  <a:pt x="140" y="269"/>
                  <a:pt x="143" y="269"/>
                </a:cubicBezTo>
                <a:close/>
                <a:moveTo>
                  <a:pt x="143" y="290"/>
                </a:moveTo>
                <a:cubicBezTo>
                  <a:pt x="141" y="290"/>
                  <a:pt x="139" y="290"/>
                  <a:pt x="137" y="290"/>
                </a:cubicBezTo>
                <a:cubicBezTo>
                  <a:pt x="134" y="287"/>
                  <a:pt x="136" y="285"/>
                  <a:pt x="136" y="282"/>
                </a:cubicBezTo>
                <a:cubicBezTo>
                  <a:pt x="138" y="281"/>
                  <a:pt x="140" y="283"/>
                  <a:pt x="142" y="282"/>
                </a:cubicBezTo>
                <a:cubicBezTo>
                  <a:pt x="144" y="285"/>
                  <a:pt x="143" y="287"/>
                  <a:pt x="143" y="290"/>
                </a:cubicBezTo>
                <a:close/>
                <a:moveTo>
                  <a:pt x="144" y="189"/>
                </a:moveTo>
                <a:cubicBezTo>
                  <a:pt x="145" y="189"/>
                  <a:pt x="146" y="191"/>
                  <a:pt x="147" y="190"/>
                </a:cubicBezTo>
                <a:cubicBezTo>
                  <a:pt x="148" y="190"/>
                  <a:pt x="148" y="190"/>
                  <a:pt x="149" y="191"/>
                </a:cubicBezTo>
                <a:cubicBezTo>
                  <a:pt x="146" y="195"/>
                  <a:pt x="151" y="202"/>
                  <a:pt x="146" y="206"/>
                </a:cubicBezTo>
                <a:cubicBezTo>
                  <a:pt x="143" y="200"/>
                  <a:pt x="144" y="195"/>
                  <a:pt x="144" y="189"/>
                </a:cubicBezTo>
                <a:close/>
                <a:moveTo>
                  <a:pt x="147" y="209"/>
                </a:moveTo>
                <a:cubicBezTo>
                  <a:pt x="147" y="216"/>
                  <a:pt x="149" y="223"/>
                  <a:pt x="148" y="230"/>
                </a:cubicBezTo>
                <a:cubicBezTo>
                  <a:pt x="147" y="226"/>
                  <a:pt x="145" y="221"/>
                  <a:pt x="145" y="217"/>
                </a:cubicBezTo>
                <a:cubicBezTo>
                  <a:pt x="145" y="214"/>
                  <a:pt x="145" y="209"/>
                  <a:pt x="147" y="209"/>
                </a:cubicBezTo>
                <a:close/>
                <a:moveTo>
                  <a:pt x="147" y="252"/>
                </a:moveTo>
                <a:cubicBezTo>
                  <a:pt x="148" y="251"/>
                  <a:pt x="149" y="252"/>
                  <a:pt x="150" y="251"/>
                </a:cubicBezTo>
                <a:cubicBezTo>
                  <a:pt x="151" y="256"/>
                  <a:pt x="154" y="263"/>
                  <a:pt x="150" y="266"/>
                </a:cubicBezTo>
                <a:cubicBezTo>
                  <a:pt x="146" y="261"/>
                  <a:pt x="149" y="257"/>
                  <a:pt x="147" y="252"/>
                </a:cubicBezTo>
                <a:close/>
                <a:moveTo>
                  <a:pt x="148" y="269"/>
                </a:moveTo>
                <a:cubicBezTo>
                  <a:pt x="156" y="268"/>
                  <a:pt x="154" y="275"/>
                  <a:pt x="155" y="278"/>
                </a:cubicBezTo>
                <a:cubicBezTo>
                  <a:pt x="153" y="279"/>
                  <a:pt x="151" y="278"/>
                  <a:pt x="149" y="279"/>
                </a:cubicBezTo>
                <a:cubicBezTo>
                  <a:pt x="147" y="276"/>
                  <a:pt x="149" y="273"/>
                  <a:pt x="148" y="269"/>
                </a:cubicBezTo>
                <a:close/>
                <a:moveTo>
                  <a:pt x="155" y="290"/>
                </a:moveTo>
                <a:cubicBezTo>
                  <a:pt x="153" y="291"/>
                  <a:pt x="151" y="289"/>
                  <a:pt x="150" y="291"/>
                </a:cubicBezTo>
                <a:cubicBezTo>
                  <a:pt x="148" y="288"/>
                  <a:pt x="149" y="285"/>
                  <a:pt x="149" y="282"/>
                </a:cubicBezTo>
                <a:cubicBezTo>
                  <a:pt x="151" y="282"/>
                  <a:pt x="153" y="283"/>
                  <a:pt x="155" y="282"/>
                </a:cubicBezTo>
                <a:cubicBezTo>
                  <a:pt x="156" y="285"/>
                  <a:pt x="157" y="288"/>
                  <a:pt x="155" y="290"/>
                </a:cubicBezTo>
                <a:close/>
                <a:moveTo>
                  <a:pt x="157" y="252"/>
                </a:moveTo>
                <a:cubicBezTo>
                  <a:pt x="161" y="251"/>
                  <a:pt x="164" y="253"/>
                  <a:pt x="167" y="252"/>
                </a:cubicBezTo>
                <a:cubicBezTo>
                  <a:pt x="169" y="257"/>
                  <a:pt x="170" y="262"/>
                  <a:pt x="169" y="267"/>
                </a:cubicBezTo>
                <a:cubicBezTo>
                  <a:pt x="165" y="267"/>
                  <a:pt x="162" y="267"/>
                  <a:pt x="159" y="266"/>
                </a:cubicBezTo>
                <a:cubicBezTo>
                  <a:pt x="157" y="261"/>
                  <a:pt x="157" y="257"/>
                  <a:pt x="157" y="252"/>
                </a:cubicBezTo>
                <a:close/>
                <a:moveTo>
                  <a:pt x="159" y="270"/>
                </a:moveTo>
                <a:cubicBezTo>
                  <a:pt x="162" y="270"/>
                  <a:pt x="165" y="270"/>
                  <a:pt x="169" y="270"/>
                </a:cubicBezTo>
                <a:cubicBezTo>
                  <a:pt x="171" y="273"/>
                  <a:pt x="170" y="276"/>
                  <a:pt x="169" y="279"/>
                </a:cubicBezTo>
                <a:cubicBezTo>
                  <a:pt x="167" y="279"/>
                  <a:pt x="166" y="279"/>
                  <a:pt x="161" y="279"/>
                </a:cubicBezTo>
                <a:cubicBezTo>
                  <a:pt x="158" y="276"/>
                  <a:pt x="160" y="273"/>
                  <a:pt x="159" y="270"/>
                </a:cubicBezTo>
                <a:close/>
                <a:moveTo>
                  <a:pt x="163" y="291"/>
                </a:moveTo>
                <a:cubicBezTo>
                  <a:pt x="162" y="288"/>
                  <a:pt x="161" y="285"/>
                  <a:pt x="162" y="283"/>
                </a:cubicBezTo>
                <a:cubicBezTo>
                  <a:pt x="164" y="281"/>
                  <a:pt x="167" y="284"/>
                  <a:pt x="169" y="282"/>
                </a:cubicBezTo>
                <a:cubicBezTo>
                  <a:pt x="171" y="285"/>
                  <a:pt x="170" y="288"/>
                  <a:pt x="171" y="290"/>
                </a:cubicBezTo>
                <a:cubicBezTo>
                  <a:pt x="168" y="292"/>
                  <a:pt x="164" y="290"/>
                  <a:pt x="163" y="291"/>
                </a:cubicBezTo>
                <a:close/>
                <a:moveTo>
                  <a:pt x="171" y="202"/>
                </a:moveTo>
                <a:cubicBezTo>
                  <a:pt x="170" y="200"/>
                  <a:pt x="171" y="199"/>
                  <a:pt x="170" y="198"/>
                </a:cubicBezTo>
                <a:cubicBezTo>
                  <a:pt x="171" y="198"/>
                  <a:pt x="172" y="201"/>
                  <a:pt x="171" y="202"/>
                </a:cubicBezTo>
                <a:close/>
                <a:moveTo>
                  <a:pt x="173" y="214"/>
                </a:moveTo>
                <a:cubicBezTo>
                  <a:pt x="173" y="220"/>
                  <a:pt x="176" y="228"/>
                  <a:pt x="174" y="232"/>
                </a:cubicBezTo>
                <a:cubicBezTo>
                  <a:pt x="171" y="226"/>
                  <a:pt x="173" y="220"/>
                  <a:pt x="173" y="214"/>
                </a:cubicBezTo>
                <a:close/>
                <a:moveTo>
                  <a:pt x="175" y="235"/>
                </a:moveTo>
                <a:cubicBezTo>
                  <a:pt x="178" y="240"/>
                  <a:pt x="176" y="245"/>
                  <a:pt x="178" y="250"/>
                </a:cubicBezTo>
                <a:cubicBezTo>
                  <a:pt x="177" y="251"/>
                  <a:pt x="176" y="250"/>
                  <a:pt x="175" y="249"/>
                </a:cubicBezTo>
                <a:cubicBezTo>
                  <a:pt x="175" y="245"/>
                  <a:pt x="173" y="238"/>
                  <a:pt x="175" y="235"/>
                </a:cubicBezTo>
                <a:close/>
                <a:moveTo>
                  <a:pt x="175" y="163"/>
                </a:moveTo>
                <a:cubicBezTo>
                  <a:pt x="187" y="161"/>
                  <a:pt x="183" y="172"/>
                  <a:pt x="183" y="177"/>
                </a:cubicBezTo>
                <a:cubicBezTo>
                  <a:pt x="181" y="178"/>
                  <a:pt x="178" y="176"/>
                  <a:pt x="176" y="176"/>
                </a:cubicBezTo>
                <a:cubicBezTo>
                  <a:pt x="174" y="172"/>
                  <a:pt x="176" y="167"/>
                  <a:pt x="175" y="163"/>
                </a:cubicBezTo>
                <a:close/>
                <a:moveTo>
                  <a:pt x="176" y="83"/>
                </a:moveTo>
                <a:cubicBezTo>
                  <a:pt x="179" y="84"/>
                  <a:pt x="182" y="83"/>
                  <a:pt x="185" y="85"/>
                </a:cubicBezTo>
                <a:cubicBezTo>
                  <a:pt x="184" y="89"/>
                  <a:pt x="185" y="92"/>
                  <a:pt x="184" y="96"/>
                </a:cubicBezTo>
                <a:cubicBezTo>
                  <a:pt x="181" y="95"/>
                  <a:pt x="178" y="96"/>
                  <a:pt x="175" y="94"/>
                </a:cubicBezTo>
                <a:cubicBezTo>
                  <a:pt x="176" y="91"/>
                  <a:pt x="176" y="87"/>
                  <a:pt x="176" y="83"/>
                </a:cubicBezTo>
                <a:close/>
                <a:moveTo>
                  <a:pt x="191" y="87"/>
                </a:moveTo>
                <a:cubicBezTo>
                  <a:pt x="193" y="86"/>
                  <a:pt x="196" y="87"/>
                  <a:pt x="199" y="87"/>
                </a:cubicBezTo>
                <a:cubicBezTo>
                  <a:pt x="201" y="91"/>
                  <a:pt x="198" y="94"/>
                  <a:pt x="199" y="98"/>
                </a:cubicBezTo>
                <a:cubicBezTo>
                  <a:pt x="196" y="99"/>
                  <a:pt x="194" y="98"/>
                  <a:pt x="191" y="97"/>
                </a:cubicBezTo>
                <a:cubicBezTo>
                  <a:pt x="189" y="93"/>
                  <a:pt x="191" y="90"/>
                  <a:pt x="191" y="87"/>
                </a:cubicBezTo>
                <a:close/>
                <a:moveTo>
                  <a:pt x="191" y="102"/>
                </a:moveTo>
                <a:cubicBezTo>
                  <a:pt x="193" y="101"/>
                  <a:pt x="196" y="103"/>
                  <a:pt x="198" y="103"/>
                </a:cubicBezTo>
                <a:cubicBezTo>
                  <a:pt x="199" y="107"/>
                  <a:pt x="197" y="111"/>
                  <a:pt x="199" y="115"/>
                </a:cubicBezTo>
                <a:cubicBezTo>
                  <a:pt x="196" y="115"/>
                  <a:pt x="193" y="114"/>
                  <a:pt x="190" y="113"/>
                </a:cubicBezTo>
                <a:cubicBezTo>
                  <a:pt x="189" y="110"/>
                  <a:pt x="190" y="106"/>
                  <a:pt x="191" y="102"/>
                </a:cubicBezTo>
                <a:close/>
                <a:moveTo>
                  <a:pt x="190" y="119"/>
                </a:moveTo>
                <a:cubicBezTo>
                  <a:pt x="201" y="117"/>
                  <a:pt x="198" y="125"/>
                  <a:pt x="199" y="130"/>
                </a:cubicBezTo>
                <a:cubicBezTo>
                  <a:pt x="196" y="131"/>
                  <a:pt x="193" y="129"/>
                  <a:pt x="190" y="129"/>
                </a:cubicBezTo>
                <a:cubicBezTo>
                  <a:pt x="188" y="125"/>
                  <a:pt x="190" y="122"/>
                  <a:pt x="190" y="119"/>
                </a:cubicBezTo>
                <a:close/>
                <a:moveTo>
                  <a:pt x="189" y="133"/>
                </a:moveTo>
                <a:cubicBezTo>
                  <a:pt x="193" y="135"/>
                  <a:pt x="196" y="133"/>
                  <a:pt x="200" y="136"/>
                </a:cubicBezTo>
                <a:cubicBezTo>
                  <a:pt x="198" y="139"/>
                  <a:pt x="201" y="144"/>
                  <a:pt x="198" y="147"/>
                </a:cubicBezTo>
                <a:cubicBezTo>
                  <a:pt x="195" y="146"/>
                  <a:pt x="192" y="146"/>
                  <a:pt x="189" y="146"/>
                </a:cubicBezTo>
                <a:cubicBezTo>
                  <a:pt x="189" y="141"/>
                  <a:pt x="189" y="137"/>
                  <a:pt x="189" y="133"/>
                </a:cubicBezTo>
                <a:close/>
                <a:moveTo>
                  <a:pt x="190" y="149"/>
                </a:moveTo>
                <a:cubicBezTo>
                  <a:pt x="193" y="151"/>
                  <a:pt x="198" y="150"/>
                  <a:pt x="200" y="154"/>
                </a:cubicBezTo>
                <a:cubicBezTo>
                  <a:pt x="198" y="155"/>
                  <a:pt x="200" y="159"/>
                  <a:pt x="198" y="161"/>
                </a:cubicBezTo>
                <a:cubicBezTo>
                  <a:pt x="195" y="159"/>
                  <a:pt x="192" y="161"/>
                  <a:pt x="189" y="159"/>
                </a:cubicBezTo>
                <a:cubicBezTo>
                  <a:pt x="189" y="156"/>
                  <a:pt x="188" y="152"/>
                  <a:pt x="190" y="149"/>
                </a:cubicBezTo>
                <a:close/>
                <a:moveTo>
                  <a:pt x="202" y="193"/>
                </a:moveTo>
                <a:cubicBezTo>
                  <a:pt x="199" y="192"/>
                  <a:pt x="195" y="193"/>
                  <a:pt x="191" y="191"/>
                </a:cubicBezTo>
                <a:cubicBezTo>
                  <a:pt x="191" y="188"/>
                  <a:pt x="189" y="185"/>
                  <a:pt x="191" y="182"/>
                </a:cubicBezTo>
                <a:cubicBezTo>
                  <a:pt x="194" y="184"/>
                  <a:pt x="197" y="183"/>
                  <a:pt x="200" y="184"/>
                </a:cubicBezTo>
                <a:cubicBezTo>
                  <a:pt x="204" y="187"/>
                  <a:pt x="201" y="190"/>
                  <a:pt x="202" y="193"/>
                </a:cubicBezTo>
                <a:close/>
                <a:moveTo>
                  <a:pt x="204" y="213"/>
                </a:moveTo>
                <a:cubicBezTo>
                  <a:pt x="201" y="213"/>
                  <a:pt x="197" y="212"/>
                  <a:pt x="194" y="212"/>
                </a:cubicBezTo>
                <a:cubicBezTo>
                  <a:pt x="191" y="207"/>
                  <a:pt x="193" y="202"/>
                  <a:pt x="191" y="197"/>
                </a:cubicBezTo>
                <a:cubicBezTo>
                  <a:pt x="194" y="196"/>
                  <a:pt x="198" y="197"/>
                  <a:pt x="202" y="197"/>
                </a:cubicBezTo>
                <a:cubicBezTo>
                  <a:pt x="204" y="203"/>
                  <a:pt x="203" y="208"/>
                  <a:pt x="204" y="213"/>
                </a:cubicBezTo>
                <a:close/>
                <a:moveTo>
                  <a:pt x="225" y="63"/>
                </a:moveTo>
                <a:cubicBezTo>
                  <a:pt x="228" y="62"/>
                  <a:pt x="232" y="65"/>
                  <a:pt x="235" y="64"/>
                </a:cubicBezTo>
                <a:cubicBezTo>
                  <a:pt x="238" y="69"/>
                  <a:pt x="236" y="73"/>
                  <a:pt x="235" y="77"/>
                </a:cubicBezTo>
                <a:cubicBezTo>
                  <a:pt x="231" y="75"/>
                  <a:pt x="228" y="75"/>
                  <a:pt x="225" y="75"/>
                </a:cubicBezTo>
                <a:cubicBezTo>
                  <a:pt x="224" y="71"/>
                  <a:pt x="225" y="67"/>
                  <a:pt x="225" y="63"/>
                </a:cubicBezTo>
                <a:close/>
                <a:moveTo>
                  <a:pt x="223" y="155"/>
                </a:moveTo>
                <a:cubicBezTo>
                  <a:pt x="228" y="155"/>
                  <a:pt x="232" y="154"/>
                  <a:pt x="236" y="157"/>
                </a:cubicBezTo>
                <a:cubicBezTo>
                  <a:pt x="235" y="159"/>
                  <a:pt x="238" y="163"/>
                  <a:pt x="237" y="164"/>
                </a:cubicBezTo>
                <a:cubicBezTo>
                  <a:pt x="234" y="166"/>
                  <a:pt x="229" y="162"/>
                  <a:pt x="225" y="162"/>
                </a:cubicBezTo>
                <a:cubicBezTo>
                  <a:pt x="223" y="160"/>
                  <a:pt x="224" y="157"/>
                  <a:pt x="223" y="155"/>
                </a:cubicBezTo>
                <a:close/>
                <a:moveTo>
                  <a:pt x="223" y="139"/>
                </a:moveTo>
                <a:cubicBezTo>
                  <a:pt x="227" y="138"/>
                  <a:pt x="231" y="141"/>
                  <a:pt x="235" y="141"/>
                </a:cubicBezTo>
                <a:cubicBezTo>
                  <a:pt x="235" y="144"/>
                  <a:pt x="236" y="148"/>
                  <a:pt x="235" y="152"/>
                </a:cubicBezTo>
                <a:cubicBezTo>
                  <a:pt x="231" y="151"/>
                  <a:pt x="227" y="151"/>
                  <a:pt x="223" y="150"/>
                </a:cubicBezTo>
                <a:cubicBezTo>
                  <a:pt x="224" y="146"/>
                  <a:pt x="223" y="143"/>
                  <a:pt x="223" y="139"/>
                </a:cubicBezTo>
                <a:close/>
                <a:moveTo>
                  <a:pt x="222" y="108"/>
                </a:moveTo>
                <a:cubicBezTo>
                  <a:pt x="227" y="108"/>
                  <a:pt x="231" y="108"/>
                  <a:pt x="235" y="110"/>
                </a:cubicBezTo>
                <a:cubicBezTo>
                  <a:pt x="236" y="114"/>
                  <a:pt x="235" y="118"/>
                  <a:pt x="235" y="122"/>
                </a:cubicBezTo>
                <a:cubicBezTo>
                  <a:pt x="230" y="120"/>
                  <a:pt x="226" y="121"/>
                  <a:pt x="222" y="119"/>
                </a:cubicBezTo>
                <a:cubicBezTo>
                  <a:pt x="223" y="115"/>
                  <a:pt x="221" y="111"/>
                  <a:pt x="222" y="108"/>
                </a:cubicBezTo>
                <a:close/>
                <a:moveTo>
                  <a:pt x="222" y="124"/>
                </a:moveTo>
                <a:cubicBezTo>
                  <a:pt x="226" y="124"/>
                  <a:pt x="231" y="124"/>
                  <a:pt x="235" y="127"/>
                </a:cubicBezTo>
                <a:cubicBezTo>
                  <a:pt x="234" y="127"/>
                  <a:pt x="237" y="136"/>
                  <a:pt x="236" y="137"/>
                </a:cubicBezTo>
                <a:cubicBezTo>
                  <a:pt x="234" y="138"/>
                  <a:pt x="227" y="134"/>
                  <a:pt x="223" y="135"/>
                </a:cubicBezTo>
                <a:cubicBezTo>
                  <a:pt x="221" y="131"/>
                  <a:pt x="223" y="128"/>
                  <a:pt x="222" y="124"/>
                </a:cubicBezTo>
                <a:close/>
                <a:moveTo>
                  <a:pt x="225" y="167"/>
                </a:moveTo>
                <a:cubicBezTo>
                  <a:pt x="229" y="168"/>
                  <a:pt x="233" y="167"/>
                  <a:pt x="237" y="169"/>
                </a:cubicBezTo>
                <a:cubicBezTo>
                  <a:pt x="236" y="174"/>
                  <a:pt x="238" y="178"/>
                  <a:pt x="236" y="183"/>
                </a:cubicBezTo>
                <a:cubicBezTo>
                  <a:pt x="233" y="183"/>
                  <a:pt x="229" y="182"/>
                  <a:pt x="226" y="182"/>
                </a:cubicBezTo>
                <a:cubicBezTo>
                  <a:pt x="224" y="177"/>
                  <a:pt x="224" y="172"/>
                  <a:pt x="225" y="167"/>
                </a:cubicBezTo>
                <a:close/>
                <a:moveTo>
                  <a:pt x="226" y="187"/>
                </a:moveTo>
                <a:cubicBezTo>
                  <a:pt x="229" y="186"/>
                  <a:pt x="233" y="187"/>
                  <a:pt x="237" y="187"/>
                </a:cubicBezTo>
                <a:cubicBezTo>
                  <a:pt x="237" y="190"/>
                  <a:pt x="238" y="193"/>
                  <a:pt x="237" y="195"/>
                </a:cubicBezTo>
                <a:cubicBezTo>
                  <a:pt x="234" y="197"/>
                  <a:pt x="230" y="195"/>
                  <a:pt x="226" y="195"/>
                </a:cubicBezTo>
                <a:cubicBezTo>
                  <a:pt x="224" y="192"/>
                  <a:pt x="226" y="189"/>
                  <a:pt x="226" y="187"/>
                </a:cubicBezTo>
                <a:close/>
                <a:moveTo>
                  <a:pt x="237" y="60"/>
                </a:moveTo>
                <a:cubicBezTo>
                  <a:pt x="233" y="61"/>
                  <a:pt x="229" y="60"/>
                  <a:pt x="225" y="58"/>
                </a:cubicBezTo>
                <a:cubicBezTo>
                  <a:pt x="226" y="55"/>
                  <a:pt x="225" y="52"/>
                  <a:pt x="227" y="50"/>
                </a:cubicBezTo>
                <a:cubicBezTo>
                  <a:pt x="230" y="49"/>
                  <a:pt x="234" y="51"/>
                  <a:pt x="237" y="51"/>
                </a:cubicBezTo>
                <a:cubicBezTo>
                  <a:pt x="239" y="54"/>
                  <a:pt x="236" y="57"/>
                  <a:pt x="237" y="60"/>
                </a:cubicBezTo>
                <a:close/>
                <a:moveTo>
                  <a:pt x="235" y="80"/>
                </a:moveTo>
                <a:cubicBezTo>
                  <a:pt x="238" y="83"/>
                  <a:pt x="235" y="86"/>
                  <a:pt x="237" y="90"/>
                </a:cubicBezTo>
                <a:cubicBezTo>
                  <a:pt x="232" y="90"/>
                  <a:pt x="228" y="88"/>
                  <a:pt x="223" y="87"/>
                </a:cubicBezTo>
                <a:cubicBezTo>
                  <a:pt x="223" y="84"/>
                  <a:pt x="223" y="82"/>
                  <a:pt x="224" y="79"/>
                </a:cubicBezTo>
                <a:cubicBezTo>
                  <a:pt x="227" y="78"/>
                  <a:pt x="232" y="81"/>
                  <a:pt x="235" y="80"/>
                </a:cubicBezTo>
                <a:close/>
                <a:moveTo>
                  <a:pt x="237" y="95"/>
                </a:moveTo>
                <a:cubicBezTo>
                  <a:pt x="236" y="98"/>
                  <a:pt x="236" y="102"/>
                  <a:pt x="236" y="105"/>
                </a:cubicBezTo>
                <a:cubicBezTo>
                  <a:pt x="232" y="105"/>
                  <a:pt x="227" y="103"/>
                  <a:pt x="222" y="103"/>
                </a:cubicBezTo>
                <a:cubicBezTo>
                  <a:pt x="220" y="99"/>
                  <a:pt x="222" y="95"/>
                  <a:pt x="223" y="91"/>
                </a:cubicBezTo>
                <a:cubicBezTo>
                  <a:pt x="227" y="92"/>
                  <a:pt x="232" y="93"/>
                  <a:pt x="237" y="95"/>
                </a:cubicBezTo>
                <a:close/>
                <a:moveTo>
                  <a:pt x="222" y="235"/>
                </a:moveTo>
                <a:cubicBezTo>
                  <a:pt x="219" y="236"/>
                  <a:pt x="216" y="235"/>
                  <a:pt x="213" y="235"/>
                </a:cubicBezTo>
                <a:cubicBezTo>
                  <a:pt x="211" y="229"/>
                  <a:pt x="211" y="224"/>
                  <a:pt x="210" y="218"/>
                </a:cubicBezTo>
                <a:cubicBezTo>
                  <a:pt x="214" y="218"/>
                  <a:pt x="217" y="218"/>
                  <a:pt x="221" y="218"/>
                </a:cubicBezTo>
                <a:cubicBezTo>
                  <a:pt x="222" y="224"/>
                  <a:pt x="221" y="229"/>
                  <a:pt x="222" y="235"/>
                </a:cubicBezTo>
                <a:close/>
                <a:moveTo>
                  <a:pt x="206" y="166"/>
                </a:moveTo>
                <a:cubicBezTo>
                  <a:pt x="210" y="165"/>
                  <a:pt x="214" y="167"/>
                  <a:pt x="218" y="167"/>
                </a:cubicBezTo>
                <a:cubicBezTo>
                  <a:pt x="218" y="172"/>
                  <a:pt x="219" y="176"/>
                  <a:pt x="219" y="181"/>
                </a:cubicBezTo>
                <a:cubicBezTo>
                  <a:pt x="215" y="181"/>
                  <a:pt x="212" y="180"/>
                  <a:pt x="208" y="181"/>
                </a:cubicBezTo>
                <a:cubicBezTo>
                  <a:pt x="206" y="176"/>
                  <a:pt x="207" y="171"/>
                  <a:pt x="206" y="166"/>
                </a:cubicBezTo>
                <a:close/>
                <a:moveTo>
                  <a:pt x="208" y="253"/>
                </a:moveTo>
                <a:cubicBezTo>
                  <a:pt x="204" y="252"/>
                  <a:pt x="202" y="252"/>
                  <a:pt x="198" y="251"/>
                </a:cubicBezTo>
                <a:cubicBezTo>
                  <a:pt x="199" y="247"/>
                  <a:pt x="197" y="242"/>
                  <a:pt x="197" y="237"/>
                </a:cubicBezTo>
                <a:cubicBezTo>
                  <a:pt x="200" y="236"/>
                  <a:pt x="204" y="239"/>
                  <a:pt x="207" y="238"/>
                </a:cubicBezTo>
                <a:cubicBezTo>
                  <a:pt x="208" y="243"/>
                  <a:pt x="208" y="248"/>
                  <a:pt x="208" y="253"/>
                </a:cubicBezTo>
                <a:close/>
                <a:moveTo>
                  <a:pt x="205" y="137"/>
                </a:moveTo>
                <a:cubicBezTo>
                  <a:pt x="208" y="136"/>
                  <a:pt x="212" y="138"/>
                  <a:pt x="215" y="137"/>
                </a:cubicBezTo>
                <a:cubicBezTo>
                  <a:pt x="218" y="142"/>
                  <a:pt x="217" y="145"/>
                  <a:pt x="216" y="149"/>
                </a:cubicBezTo>
                <a:cubicBezTo>
                  <a:pt x="213" y="149"/>
                  <a:pt x="209" y="149"/>
                  <a:pt x="205" y="148"/>
                </a:cubicBezTo>
                <a:cubicBezTo>
                  <a:pt x="206" y="144"/>
                  <a:pt x="205" y="140"/>
                  <a:pt x="205" y="137"/>
                </a:cubicBezTo>
                <a:close/>
                <a:moveTo>
                  <a:pt x="206" y="132"/>
                </a:moveTo>
                <a:cubicBezTo>
                  <a:pt x="204" y="128"/>
                  <a:pt x="204" y="124"/>
                  <a:pt x="205" y="121"/>
                </a:cubicBezTo>
                <a:cubicBezTo>
                  <a:pt x="208" y="121"/>
                  <a:pt x="212" y="122"/>
                  <a:pt x="216" y="122"/>
                </a:cubicBezTo>
                <a:cubicBezTo>
                  <a:pt x="216" y="126"/>
                  <a:pt x="215" y="129"/>
                  <a:pt x="217" y="133"/>
                </a:cubicBezTo>
                <a:cubicBezTo>
                  <a:pt x="213" y="134"/>
                  <a:pt x="209" y="132"/>
                  <a:pt x="206" y="132"/>
                </a:cubicBezTo>
                <a:close/>
                <a:moveTo>
                  <a:pt x="206" y="153"/>
                </a:moveTo>
                <a:cubicBezTo>
                  <a:pt x="209" y="152"/>
                  <a:pt x="213" y="154"/>
                  <a:pt x="216" y="153"/>
                </a:cubicBezTo>
                <a:cubicBezTo>
                  <a:pt x="218" y="156"/>
                  <a:pt x="218" y="159"/>
                  <a:pt x="218" y="162"/>
                </a:cubicBezTo>
                <a:cubicBezTo>
                  <a:pt x="214" y="163"/>
                  <a:pt x="210" y="162"/>
                  <a:pt x="206" y="162"/>
                </a:cubicBezTo>
                <a:cubicBezTo>
                  <a:pt x="204" y="158"/>
                  <a:pt x="205" y="156"/>
                  <a:pt x="206" y="153"/>
                </a:cubicBezTo>
                <a:close/>
                <a:moveTo>
                  <a:pt x="219" y="185"/>
                </a:moveTo>
                <a:cubicBezTo>
                  <a:pt x="220" y="188"/>
                  <a:pt x="219" y="191"/>
                  <a:pt x="219" y="194"/>
                </a:cubicBezTo>
                <a:cubicBezTo>
                  <a:pt x="216" y="195"/>
                  <a:pt x="212" y="194"/>
                  <a:pt x="208" y="193"/>
                </a:cubicBezTo>
                <a:cubicBezTo>
                  <a:pt x="208" y="190"/>
                  <a:pt x="208" y="188"/>
                  <a:pt x="208" y="185"/>
                </a:cubicBezTo>
                <a:cubicBezTo>
                  <a:pt x="211" y="184"/>
                  <a:pt x="215" y="186"/>
                  <a:pt x="219" y="185"/>
                </a:cubicBezTo>
                <a:close/>
                <a:moveTo>
                  <a:pt x="219" y="199"/>
                </a:moveTo>
                <a:cubicBezTo>
                  <a:pt x="220" y="204"/>
                  <a:pt x="221" y="209"/>
                  <a:pt x="220" y="214"/>
                </a:cubicBezTo>
                <a:cubicBezTo>
                  <a:pt x="217" y="214"/>
                  <a:pt x="214" y="213"/>
                  <a:pt x="211" y="214"/>
                </a:cubicBezTo>
                <a:cubicBezTo>
                  <a:pt x="209" y="208"/>
                  <a:pt x="204" y="193"/>
                  <a:pt x="219" y="199"/>
                </a:cubicBezTo>
                <a:close/>
                <a:moveTo>
                  <a:pt x="219" y="57"/>
                </a:moveTo>
                <a:cubicBezTo>
                  <a:pt x="216" y="58"/>
                  <a:pt x="213" y="56"/>
                  <a:pt x="210" y="56"/>
                </a:cubicBezTo>
                <a:cubicBezTo>
                  <a:pt x="208" y="53"/>
                  <a:pt x="210" y="49"/>
                  <a:pt x="212" y="46"/>
                </a:cubicBezTo>
                <a:cubicBezTo>
                  <a:pt x="215" y="48"/>
                  <a:pt x="218" y="47"/>
                  <a:pt x="221" y="49"/>
                </a:cubicBezTo>
                <a:cubicBezTo>
                  <a:pt x="221" y="52"/>
                  <a:pt x="218" y="54"/>
                  <a:pt x="219" y="57"/>
                </a:cubicBezTo>
                <a:close/>
                <a:moveTo>
                  <a:pt x="220" y="62"/>
                </a:moveTo>
                <a:cubicBezTo>
                  <a:pt x="217" y="66"/>
                  <a:pt x="220" y="69"/>
                  <a:pt x="218" y="73"/>
                </a:cubicBezTo>
                <a:cubicBezTo>
                  <a:pt x="214" y="73"/>
                  <a:pt x="210" y="72"/>
                  <a:pt x="206" y="71"/>
                </a:cubicBezTo>
                <a:cubicBezTo>
                  <a:pt x="208" y="67"/>
                  <a:pt x="207" y="64"/>
                  <a:pt x="209" y="61"/>
                </a:cubicBezTo>
                <a:cubicBezTo>
                  <a:pt x="212" y="60"/>
                  <a:pt x="216" y="61"/>
                  <a:pt x="220" y="62"/>
                </a:cubicBezTo>
                <a:close/>
                <a:moveTo>
                  <a:pt x="207" y="76"/>
                </a:moveTo>
                <a:cubicBezTo>
                  <a:pt x="210" y="75"/>
                  <a:pt x="214" y="77"/>
                  <a:pt x="217" y="77"/>
                </a:cubicBezTo>
                <a:cubicBezTo>
                  <a:pt x="218" y="80"/>
                  <a:pt x="217" y="83"/>
                  <a:pt x="216" y="86"/>
                </a:cubicBezTo>
                <a:cubicBezTo>
                  <a:pt x="213" y="85"/>
                  <a:pt x="210" y="85"/>
                  <a:pt x="206" y="84"/>
                </a:cubicBezTo>
                <a:cubicBezTo>
                  <a:pt x="205" y="81"/>
                  <a:pt x="206" y="79"/>
                  <a:pt x="207" y="76"/>
                </a:cubicBezTo>
                <a:close/>
                <a:moveTo>
                  <a:pt x="216" y="91"/>
                </a:moveTo>
                <a:cubicBezTo>
                  <a:pt x="217" y="94"/>
                  <a:pt x="215" y="98"/>
                  <a:pt x="215" y="101"/>
                </a:cubicBezTo>
                <a:cubicBezTo>
                  <a:pt x="212" y="102"/>
                  <a:pt x="208" y="101"/>
                  <a:pt x="204" y="99"/>
                </a:cubicBezTo>
                <a:cubicBezTo>
                  <a:pt x="206" y="96"/>
                  <a:pt x="205" y="92"/>
                  <a:pt x="206" y="88"/>
                </a:cubicBezTo>
                <a:cubicBezTo>
                  <a:pt x="209" y="89"/>
                  <a:pt x="212" y="88"/>
                  <a:pt x="216" y="91"/>
                </a:cubicBezTo>
                <a:close/>
                <a:moveTo>
                  <a:pt x="204" y="105"/>
                </a:moveTo>
                <a:cubicBezTo>
                  <a:pt x="208" y="104"/>
                  <a:pt x="212" y="105"/>
                  <a:pt x="216" y="107"/>
                </a:cubicBezTo>
                <a:cubicBezTo>
                  <a:pt x="215" y="111"/>
                  <a:pt x="216" y="114"/>
                  <a:pt x="216" y="118"/>
                </a:cubicBezTo>
                <a:cubicBezTo>
                  <a:pt x="213" y="118"/>
                  <a:pt x="209" y="117"/>
                  <a:pt x="205" y="116"/>
                </a:cubicBezTo>
                <a:cubicBezTo>
                  <a:pt x="203" y="112"/>
                  <a:pt x="205" y="109"/>
                  <a:pt x="204" y="105"/>
                </a:cubicBezTo>
                <a:close/>
                <a:moveTo>
                  <a:pt x="207" y="234"/>
                </a:moveTo>
                <a:cubicBezTo>
                  <a:pt x="203" y="235"/>
                  <a:pt x="199" y="233"/>
                  <a:pt x="196" y="234"/>
                </a:cubicBezTo>
                <a:cubicBezTo>
                  <a:pt x="196" y="228"/>
                  <a:pt x="194" y="222"/>
                  <a:pt x="194" y="216"/>
                </a:cubicBezTo>
                <a:cubicBezTo>
                  <a:pt x="197" y="216"/>
                  <a:pt x="200" y="217"/>
                  <a:pt x="203" y="217"/>
                </a:cubicBezTo>
                <a:cubicBezTo>
                  <a:pt x="206" y="223"/>
                  <a:pt x="206" y="228"/>
                  <a:pt x="207" y="234"/>
                </a:cubicBezTo>
                <a:close/>
                <a:moveTo>
                  <a:pt x="193" y="251"/>
                </a:moveTo>
                <a:cubicBezTo>
                  <a:pt x="190" y="252"/>
                  <a:pt x="187" y="251"/>
                  <a:pt x="184" y="251"/>
                </a:cubicBezTo>
                <a:cubicBezTo>
                  <a:pt x="182" y="246"/>
                  <a:pt x="184" y="241"/>
                  <a:pt x="182" y="236"/>
                </a:cubicBezTo>
                <a:cubicBezTo>
                  <a:pt x="194" y="233"/>
                  <a:pt x="192" y="245"/>
                  <a:pt x="193" y="251"/>
                </a:cubicBezTo>
                <a:close/>
                <a:moveTo>
                  <a:pt x="201" y="179"/>
                </a:moveTo>
                <a:cubicBezTo>
                  <a:pt x="197" y="179"/>
                  <a:pt x="193" y="179"/>
                  <a:pt x="189" y="178"/>
                </a:cubicBezTo>
                <a:cubicBezTo>
                  <a:pt x="190" y="173"/>
                  <a:pt x="189" y="169"/>
                  <a:pt x="189" y="164"/>
                </a:cubicBezTo>
                <a:cubicBezTo>
                  <a:pt x="192" y="164"/>
                  <a:pt x="196" y="164"/>
                  <a:pt x="199" y="165"/>
                </a:cubicBezTo>
                <a:cubicBezTo>
                  <a:pt x="202" y="170"/>
                  <a:pt x="201" y="175"/>
                  <a:pt x="201" y="179"/>
                </a:cubicBezTo>
                <a:close/>
                <a:moveTo>
                  <a:pt x="190" y="233"/>
                </a:moveTo>
                <a:cubicBezTo>
                  <a:pt x="187" y="234"/>
                  <a:pt x="184" y="232"/>
                  <a:pt x="181" y="233"/>
                </a:cubicBezTo>
                <a:cubicBezTo>
                  <a:pt x="180" y="227"/>
                  <a:pt x="180" y="221"/>
                  <a:pt x="179" y="214"/>
                </a:cubicBezTo>
                <a:cubicBezTo>
                  <a:pt x="181" y="214"/>
                  <a:pt x="185" y="215"/>
                  <a:pt x="188" y="215"/>
                </a:cubicBezTo>
                <a:cubicBezTo>
                  <a:pt x="190" y="221"/>
                  <a:pt x="189" y="227"/>
                  <a:pt x="190" y="233"/>
                </a:cubicBezTo>
                <a:close/>
                <a:moveTo>
                  <a:pt x="178" y="210"/>
                </a:moveTo>
                <a:cubicBezTo>
                  <a:pt x="176" y="205"/>
                  <a:pt x="177" y="200"/>
                  <a:pt x="177" y="195"/>
                </a:cubicBezTo>
                <a:cubicBezTo>
                  <a:pt x="179" y="194"/>
                  <a:pt x="182" y="194"/>
                  <a:pt x="185" y="195"/>
                </a:cubicBezTo>
                <a:cubicBezTo>
                  <a:pt x="187" y="201"/>
                  <a:pt x="186" y="206"/>
                  <a:pt x="187" y="211"/>
                </a:cubicBezTo>
                <a:cubicBezTo>
                  <a:pt x="184" y="210"/>
                  <a:pt x="181" y="211"/>
                  <a:pt x="178" y="210"/>
                </a:cubicBezTo>
                <a:close/>
                <a:moveTo>
                  <a:pt x="176" y="189"/>
                </a:moveTo>
                <a:cubicBezTo>
                  <a:pt x="175" y="186"/>
                  <a:pt x="175" y="183"/>
                  <a:pt x="176" y="180"/>
                </a:cubicBezTo>
                <a:cubicBezTo>
                  <a:pt x="188" y="178"/>
                  <a:pt x="189" y="196"/>
                  <a:pt x="176" y="189"/>
                </a:cubicBezTo>
                <a:close/>
                <a:moveTo>
                  <a:pt x="176" y="78"/>
                </a:moveTo>
                <a:cubicBezTo>
                  <a:pt x="177" y="75"/>
                  <a:pt x="176" y="72"/>
                  <a:pt x="177" y="70"/>
                </a:cubicBezTo>
                <a:cubicBezTo>
                  <a:pt x="180" y="70"/>
                  <a:pt x="183" y="70"/>
                  <a:pt x="186" y="73"/>
                </a:cubicBezTo>
                <a:cubicBezTo>
                  <a:pt x="184" y="78"/>
                  <a:pt x="187" y="83"/>
                  <a:pt x="176" y="78"/>
                </a:cubicBezTo>
                <a:close/>
                <a:moveTo>
                  <a:pt x="183" y="112"/>
                </a:moveTo>
                <a:cubicBezTo>
                  <a:pt x="181" y="112"/>
                  <a:pt x="179" y="112"/>
                  <a:pt x="176" y="111"/>
                </a:cubicBezTo>
                <a:cubicBezTo>
                  <a:pt x="175" y="107"/>
                  <a:pt x="176" y="103"/>
                  <a:pt x="175" y="99"/>
                </a:cubicBezTo>
                <a:cubicBezTo>
                  <a:pt x="187" y="98"/>
                  <a:pt x="184" y="107"/>
                  <a:pt x="183" y="112"/>
                </a:cubicBezTo>
                <a:close/>
                <a:moveTo>
                  <a:pt x="175" y="148"/>
                </a:moveTo>
                <a:cubicBezTo>
                  <a:pt x="178" y="147"/>
                  <a:pt x="180" y="149"/>
                  <a:pt x="183" y="148"/>
                </a:cubicBezTo>
                <a:cubicBezTo>
                  <a:pt x="184" y="152"/>
                  <a:pt x="183" y="155"/>
                  <a:pt x="182" y="158"/>
                </a:cubicBezTo>
                <a:cubicBezTo>
                  <a:pt x="180" y="159"/>
                  <a:pt x="178" y="158"/>
                  <a:pt x="176" y="158"/>
                </a:cubicBezTo>
                <a:cubicBezTo>
                  <a:pt x="174" y="155"/>
                  <a:pt x="176" y="151"/>
                  <a:pt x="175" y="148"/>
                </a:cubicBezTo>
                <a:close/>
                <a:moveTo>
                  <a:pt x="182" y="145"/>
                </a:moveTo>
                <a:cubicBezTo>
                  <a:pt x="180" y="143"/>
                  <a:pt x="178" y="144"/>
                  <a:pt x="175" y="143"/>
                </a:cubicBezTo>
                <a:cubicBezTo>
                  <a:pt x="175" y="139"/>
                  <a:pt x="176" y="135"/>
                  <a:pt x="176" y="131"/>
                </a:cubicBezTo>
                <a:cubicBezTo>
                  <a:pt x="187" y="130"/>
                  <a:pt x="183" y="140"/>
                  <a:pt x="182" y="145"/>
                </a:cubicBezTo>
                <a:close/>
                <a:moveTo>
                  <a:pt x="176" y="116"/>
                </a:moveTo>
                <a:cubicBezTo>
                  <a:pt x="178" y="115"/>
                  <a:pt x="181" y="117"/>
                  <a:pt x="183" y="117"/>
                </a:cubicBezTo>
                <a:cubicBezTo>
                  <a:pt x="184" y="120"/>
                  <a:pt x="182" y="124"/>
                  <a:pt x="183" y="127"/>
                </a:cubicBezTo>
                <a:cubicBezTo>
                  <a:pt x="181" y="127"/>
                  <a:pt x="178" y="126"/>
                  <a:pt x="176" y="126"/>
                </a:cubicBezTo>
                <a:cubicBezTo>
                  <a:pt x="176" y="123"/>
                  <a:pt x="175" y="120"/>
                  <a:pt x="176" y="116"/>
                </a:cubicBezTo>
                <a:close/>
                <a:moveTo>
                  <a:pt x="175" y="253"/>
                </a:moveTo>
                <a:cubicBezTo>
                  <a:pt x="176" y="253"/>
                  <a:pt x="177" y="253"/>
                  <a:pt x="178" y="253"/>
                </a:cubicBezTo>
                <a:cubicBezTo>
                  <a:pt x="180" y="258"/>
                  <a:pt x="177" y="264"/>
                  <a:pt x="181" y="267"/>
                </a:cubicBezTo>
                <a:cubicBezTo>
                  <a:pt x="181" y="268"/>
                  <a:pt x="177" y="267"/>
                  <a:pt x="175" y="267"/>
                </a:cubicBezTo>
                <a:cubicBezTo>
                  <a:pt x="175" y="262"/>
                  <a:pt x="173" y="257"/>
                  <a:pt x="175" y="253"/>
                </a:cubicBezTo>
                <a:close/>
                <a:moveTo>
                  <a:pt x="176" y="271"/>
                </a:moveTo>
                <a:cubicBezTo>
                  <a:pt x="182" y="268"/>
                  <a:pt x="181" y="276"/>
                  <a:pt x="181" y="279"/>
                </a:cubicBezTo>
                <a:cubicBezTo>
                  <a:pt x="179" y="280"/>
                  <a:pt x="178" y="279"/>
                  <a:pt x="177" y="280"/>
                </a:cubicBezTo>
                <a:cubicBezTo>
                  <a:pt x="175" y="277"/>
                  <a:pt x="176" y="274"/>
                  <a:pt x="176" y="271"/>
                </a:cubicBezTo>
                <a:close/>
                <a:moveTo>
                  <a:pt x="177" y="292"/>
                </a:moveTo>
                <a:cubicBezTo>
                  <a:pt x="175" y="289"/>
                  <a:pt x="177" y="286"/>
                  <a:pt x="176" y="283"/>
                </a:cubicBezTo>
                <a:cubicBezTo>
                  <a:pt x="177" y="282"/>
                  <a:pt x="179" y="283"/>
                  <a:pt x="181" y="282"/>
                </a:cubicBezTo>
                <a:cubicBezTo>
                  <a:pt x="183" y="285"/>
                  <a:pt x="182" y="288"/>
                  <a:pt x="183" y="291"/>
                </a:cubicBezTo>
                <a:cubicBezTo>
                  <a:pt x="182" y="292"/>
                  <a:pt x="179" y="291"/>
                  <a:pt x="177" y="292"/>
                </a:cubicBezTo>
                <a:close/>
                <a:moveTo>
                  <a:pt x="184" y="255"/>
                </a:moveTo>
                <a:cubicBezTo>
                  <a:pt x="187" y="253"/>
                  <a:pt x="190" y="256"/>
                  <a:pt x="192" y="254"/>
                </a:cubicBezTo>
                <a:cubicBezTo>
                  <a:pt x="195" y="259"/>
                  <a:pt x="195" y="264"/>
                  <a:pt x="195" y="268"/>
                </a:cubicBezTo>
                <a:cubicBezTo>
                  <a:pt x="192" y="267"/>
                  <a:pt x="189" y="269"/>
                  <a:pt x="186" y="268"/>
                </a:cubicBezTo>
                <a:cubicBezTo>
                  <a:pt x="184" y="263"/>
                  <a:pt x="185" y="259"/>
                  <a:pt x="184" y="255"/>
                </a:cubicBezTo>
                <a:close/>
                <a:moveTo>
                  <a:pt x="196" y="271"/>
                </a:moveTo>
                <a:cubicBezTo>
                  <a:pt x="198" y="274"/>
                  <a:pt x="197" y="277"/>
                  <a:pt x="198" y="279"/>
                </a:cubicBezTo>
                <a:cubicBezTo>
                  <a:pt x="194" y="279"/>
                  <a:pt x="191" y="279"/>
                  <a:pt x="188" y="279"/>
                </a:cubicBezTo>
                <a:cubicBezTo>
                  <a:pt x="186" y="277"/>
                  <a:pt x="187" y="274"/>
                  <a:pt x="186" y="271"/>
                </a:cubicBezTo>
                <a:cubicBezTo>
                  <a:pt x="189" y="271"/>
                  <a:pt x="193" y="271"/>
                  <a:pt x="196" y="271"/>
                </a:cubicBezTo>
                <a:close/>
                <a:moveTo>
                  <a:pt x="189" y="292"/>
                </a:moveTo>
                <a:cubicBezTo>
                  <a:pt x="186" y="289"/>
                  <a:pt x="188" y="286"/>
                  <a:pt x="187" y="283"/>
                </a:cubicBezTo>
                <a:cubicBezTo>
                  <a:pt x="191" y="282"/>
                  <a:pt x="194" y="283"/>
                  <a:pt x="197" y="283"/>
                </a:cubicBezTo>
                <a:cubicBezTo>
                  <a:pt x="199" y="285"/>
                  <a:pt x="198" y="288"/>
                  <a:pt x="199" y="291"/>
                </a:cubicBezTo>
                <a:cubicBezTo>
                  <a:pt x="196" y="292"/>
                  <a:pt x="192" y="290"/>
                  <a:pt x="189" y="292"/>
                </a:cubicBezTo>
                <a:close/>
                <a:moveTo>
                  <a:pt x="199" y="256"/>
                </a:moveTo>
                <a:cubicBezTo>
                  <a:pt x="202" y="255"/>
                  <a:pt x="205" y="256"/>
                  <a:pt x="209" y="256"/>
                </a:cubicBezTo>
                <a:cubicBezTo>
                  <a:pt x="209" y="260"/>
                  <a:pt x="211" y="264"/>
                  <a:pt x="210" y="268"/>
                </a:cubicBezTo>
                <a:cubicBezTo>
                  <a:pt x="208" y="269"/>
                  <a:pt x="205" y="268"/>
                  <a:pt x="202" y="268"/>
                </a:cubicBezTo>
                <a:cubicBezTo>
                  <a:pt x="200" y="264"/>
                  <a:pt x="200" y="260"/>
                  <a:pt x="199" y="256"/>
                </a:cubicBezTo>
                <a:close/>
                <a:moveTo>
                  <a:pt x="202" y="271"/>
                </a:moveTo>
                <a:cubicBezTo>
                  <a:pt x="205" y="271"/>
                  <a:pt x="208" y="272"/>
                  <a:pt x="210" y="272"/>
                </a:cubicBezTo>
                <a:cubicBezTo>
                  <a:pt x="213" y="274"/>
                  <a:pt x="211" y="277"/>
                  <a:pt x="212" y="280"/>
                </a:cubicBezTo>
                <a:cubicBezTo>
                  <a:pt x="209" y="280"/>
                  <a:pt x="206" y="280"/>
                  <a:pt x="203" y="279"/>
                </a:cubicBezTo>
                <a:cubicBezTo>
                  <a:pt x="204" y="276"/>
                  <a:pt x="202" y="274"/>
                  <a:pt x="202" y="271"/>
                </a:cubicBezTo>
                <a:close/>
                <a:moveTo>
                  <a:pt x="213" y="291"/>
                </a:moveTo>
                <a:cubicBezTo>
                  <a:pt x="210" y="292"/>
                  <a:pt x="207" y="290"/>
                  <a:pt x="206" y="292"/>
                </a:cubicBezTo>
                <a:cubicBezTo>
                  <a:pt x="204" y="289"/>
                  <a:pt x="204" y="286"/>
                  <a:pt x="204" y="283"/>
                </a:cubicBezTo>
                <a:cubicBezTo>
                  <a:pt x="211" y="281"/>
                  <a:pt x="215" y="287"/>
                  <a:pt x="213" y="291"/>
                </a:cubicBezTo>
                <a:close/>
                <a:moveTo>
                  <a:pt x="214" y="238"/>
                </a:moveTo>
                <a:cubicBezTo>
                  <a:pt x="217" y="239"/>
                  <a:pt x="219" y="238"/>
                  <a:pt x="222" y="239"/>
                </a:cubicBezTo>
                <a:cubicBezTo>
                  <a:pt x="223" y="243"/>
                  <a:pt x="222" y="247"/>
                  <a:pt x="223" y="252"/>
                </a:cubicBezTo>
                <a:cubicBezTo>
                  <a:pt x="221" y="253"/>
                  <a:pt x="218" y="252"/>
                  <a:pt x="215" y="252"/>
                </a:cubicBezTo>
                <a:cubicBezTo>
                  <a:pt x="213" y="247"/>
                  <a:pt x="213" y="243"/>
                  <a:pt x="214" y="238"/>
                </a:cubicBezTo>
                <a:close/>
                <a:moveTo>
                  <a:pt x="224" y="268"/>
                </a:moveTo>
                <a:cubicBezTo>
                  <a:pt x="222" y="269"/>
                  <a:pt x="220" y="269"/>
                  <a:pt x="217" y="269"/>
                </a:cubicBezTo>
                <a:cubicBezTo>
                  <a:pt x="215" y="264"/>
                  <a:pt x="216" y="260"/>
                  <a:pt x="215" y="256"/>
                </a:cubicBezTo>
                <a:cubicBezTo>
                  <a:pt x="226" y="253"/>
                  <a:pt x="224" y="263"/>
                  <a:pt x="224" y="268"/>
                </a:cubicBezTo>
                <a:close/>
                <a:moveTo>
                  <a:pt x="217" y="272"/>
                </a:moveTo>
                <a:cubicBezTo>
                  <a:pt x="219" y="271"/>
                  <a:pt x="221" y="273"/>
                  <a:pt x="223" y="272"/>
                </a:cubicBezTo>
                <a:cubicBezTo>
                  <a:pt x="225" y="275"/>
                  <a:pt x="224" y="277"/>
                  <a:pt x="224" y="280"/>
                </a:cubicBezTo>
                <a:cubicBezTo>
                  <a:pt x="222" y="281"/>
                  <a:pt x="220" y="280"/>
                  <a:pt x="218" y="280"/>
                </a:cubicBezTo>
                <a:cubicBezTo>
                  <a:pt x="217" y="277"/>
                  <a:pt x="217" y="275"/>
                  <a:pt x="217" y="272"/>
                </a:cubicBezTo>
                <a:close/>
                <a:moveTo>
                  <a:pt x="225" y="290"/>
                </a:moveTo>
                <a:cubicBezTo>
                  <a:pt x="223" y="292"/>
                  <a:pt x="222" y="290"/>
                  <a:pt x="220" y="290"/>
                </a:cubicBezTo>
                <a:cubicBezTo>
                  <a:pt x="219" y="288"/>
                  <a:pt x="218" y="286"/>
                  <a:pt x="218" y="284"/>
                </a:cubicBezTo>
                <a:cubicBezTo>
                  <a:pt x="224" y="281"/>
                  <a:pt x="227" y="288"/>
                  <a:pt x="225" y="290"/>
                </a:cubicBezTo>
                <a:close/>
                <a:moveTo>
                  <a:pt x="226" y="200"/>
                </a:moveTo>
                <a:cubicBezTo>
                  <a:pt x="230" y="199"/>
                  <a:pt x="234" y="200"/>
                  <a:pt x="237" y="200"/>
                </a:cubicBezTo>
                <a:cubicBezTo>
                  <a:pt x="238" y="205"/>
                  <a:pt x="237" y="210"/>
                  <a:pt x="239" y="215"/>
                </a:cubicBezTo>
                <a:cubicBezTo>
                  <a:pt x="235" y="216"/>
                  <a:pt x="231" y="214"/>
                  <a:pt x="228" y="215"/>
                </a:cubicBezTo>
                <a:cubicBezTo>
                  <a:pt x="226" y="210"/>
                  <a:pt x="227" y="205"/>
                  <a:pt x="226" y="200"/>
                </a:cubicBezTo>
                <a:close/>
                <a:moveTo>
                  <a:pt x="238" y="220"/>
                </a:moveTo>
                <a:cubicBezTo>
                  <a:pt x="240" y="226"/>
                  <a:pt x="239" y="231"/>
                  <a:pt x="240" y="236"/>
                </a:cubicBezTo>
                <a:cubicBezTo>
                  <a:pt x="237" y="237"/>
                  <a:pt x="233" y="236"/>
                  <a:pt x="230" y="236"/>
                </a:cubicBezTo>
                <a:cubicBezTo>
                  <a:pt x="227" y="230"/>
                  <a:pt x="228" y="225"/>
                  <a:pt x="227" y="219"/>
                </a:cubicBezTo>
                <a:cubicBezTo>
                  <a:pt x="231" y="219"/>
                  <a:pt x="234" y="219"/>
                  <a:pt x="238" y="220"/>
                </a:cubicBezTo>
                <a:close/>
                <a:moveTo>
                  <a:pt x="229" y="240"/>
                </a:moveTo>
                <a:cubicBezTo>
                  <a:pt x="233" y="238"/>
                  <a:pt x="236" y="240"/>
                  <a:pt x="240" y="239"/>
                </a:cubicBezTo>
                <a:cubicBezTo>
                  <a:pt x="242" y="244"/>
                  <a:pt x="241" y="248"/>
                  <a:pt x="242" y="253"/>
                </a:cubicBezTo>
                <a:cubicBezTo>
                  <a:pt x="238" y="254"/>
                  <a:pt x="234" y="253"/>
                  <a:pt x="230" y="253"/>
                </a:cubicBezTo>
                <a:cubicBezTo>
                  <a:pt x="229" y="248"/>
                  <a:pt x="229" y="244"/>
                  <a:pt x="229" y="240"/>
                </a:cubicBezTo>
                <a:close/>
                <a:moveTo>
                  <a:pt x="244" y="196"/>
                </a:moveTo>
                <a:cubicBezTo>
                  <a:pt x="243" y="193"/>
                  <a:pt x="243" y="191"/>
                  <a:pt x="244" y="188"/>
                </a:cubicBezTo>
                <a:cubicBezTo>
                  <a:pt x="248" y="187"/>
                  <a:pt x="252" y="189"/>
                  <a:pt x="257" y="188"/>
                </a:cubicBezTo>
                <a:cubicBezTo>
                  <a:pt x="264" y="197"/>
                  <a:pt x="252" y="198"/>
                  <a:pt x="244" y="196"/>
                </a:cubicBezTo>
                <a:close/>
                <a:moveTo>
                  <a:pt x="258" y="216"/>
                </a:moveTo>
                <a:cubicBezTo>
                  <a:pt x="254" y="217"/>
                  <a:pt x="250" y="216"/>
                  <a:pt x="245" y="216"/>
                </a:cubicBezTo>
                <a:cubicBezTo>
                  <a:pt x="244" y="211"/>
                  <a:pt x="243" y="206"/>
                  <a:pt x="244" y="201"/>
                </a:cubicBezTo>
                <a:cubicBezTo>
                  <a:pt x="248" y="200"/>
                  <a:pt x="252" y="200"/>
                  <a:pt x="256" y="201"/>
                </a:cubicBezTo>
                <a:cubicBezTo>
                  <a:pt x="259" y="206"/>
                  <a:pt x="259" y="211"/>
                  <a:pt x="258" y="216"/>
                </a:cubicBezTo>
                <a:close/>
                <a:moveTo>
                  <a:pt x="243" y="169"/>
                </a:moveTo>
                <a:cubicBezTo>
                  <a:pt x="248" y="170"/>
                  <a:pt x="252" y="170"/>
                  <a:pt x="256" y="170"/>
                </a:cubicBezTo>
                <a:cubicBezTo>
                  <a:pt x="259" y="175"/>
                  <a:pt x="255" y="179"/>
                  <a:pt x="258" y="184"/>
                </a:cubicBezTo>
                <a:cubicBezTo>
                  <a:pt x="253" y="184"/>
                  <a:pt x="248" y="184"/>
                  <a:pt x="243" y="183"/>
                </a:cubicBezTo>
                <a:cubicBezTo>
                  <a:pt x="244" y="178"/>
                  <a:pt x="242" y="174"/>
                  <a:pt x="243" y="169"/>
                </a:cubicBezTo>
                <a:close/>
                <a:moveTo>
                  <a:pt x="242" y="157"/>
                </a:moveTo>
                <a:cubicBezTo>
                  <a:pt x="246" y="156"/>
                  <a:pt x="251" y="159"/>
                  <a:pt x="256" y="158"/>
                </a:cubicBezTo>
                <a:cubicBezTo>
                  <a:pt x="259" y="161"/>
                  <a:pt x="256" y="163"/>
                  <a:pt x="257" y="166"/>
                </a:cubicBezTo>
                <a:cubicBezTo>
                  <a:pt x="253" y="166"/>
                  <a:pt x="248" y="165"/>
                  <a:pt x="243" y="165"/>
                </a:cubicBezTo>
                <a:cubicBezTo>
                  <a:pt x="241" y="162"/>
                  <a:pt x="243" y="160"/>
                  <a:pt x="242" y="157"/>
                </a:cubicBezTo>
                <a:close/>
                <a:moveTo>
                  <a:pt x="257" y="140"/>
                </a:moveTo>
                <a:cubicBezTo>
                  <a:pt x="253" y="140"/>
                  <a:pt x="247" y="138"/>
                  <a:pt x="242" y="138"/>
                </a:cubicBezTo>
                <a:cubicBezTo>
                  <a:pt x="241" y="134"/>
                  <a:pt x="241" y="130"/>
                  <a:pt x="242" y="127"/>
                </a:cubicBezTo>
                <a:cubicBezTo>
                  <a:pt x="247" y="129"/>
                  <a:pt x="252" y="128"/>
                  <a:pt x="256" y="129"/>
                </a:cubicBezTo>
                <a:cubicBezTo>
                  <a:pt x="258" y="133"/>
                  <a:pt x="257" y="136"/>
                  <a:pt x="257" y="140"/>
                </a:cubicBezTo>
                <a:close/>
                <a:moveTo>
                  <a:pt x="242" y="142"/>
                </a:moveTo>
                <a:cubicBezTo>
                  <a:pt x="246" y="141"/>
                  <a:pt x="251" y="144"/>
                  <a:pt x="256" y="144"/>
                </a:cubicBezTo>
                <a:cubicBezTo>
                  <a:pt x="258" y="147"/>
                  <a:pt x="257" y="151"/>
                  <a:pt x="257" y="154"/>
                </a:cubicBezTo>
                <a:cubicBezTo>
                  <a:pt x="252" y="155"/>
                  <a:pt x="247" y="153"/>
                  <a:pt x="242" y="153"/>
                </a:cubicBezTo>
                <a:cubicBezTo>
                  <a:pt x="242" y="149"/>
                  <a:pt x="241" y="146"/>
                  <a:pt x="242" y="142"/>
                </a:cubicBezTo>
                <a:close/>
                <a:moveTo>
                  <a:pt x="258" y="93"/>
                </a:moveTo>
                <a:cubicBezTo>
                  <a:pt x="255" y="95"/>
                  <a:pt x="248" y="92"/>
                  <a:pt x="244" y="91"/>
                </a:cubicBezTo>
                <a:cubicBezTo>
                  <a:pt x="241" y="88"/>
                  <a:pt x="243" y="85"/>
                  <a:pt x="242" y="82"/>
                </a:cubicBezTo>
                <a:cubicBezTo>
                  <a:pt x="247" y="82"/>
                  <a:pt x="253" y="85"/>
                  <a:pt x="258" y="84"/>
                </a:cubicBezTo>
                <a:cubicBezTo>
                  <a:pt x="258" y="87"/>
                  <a:pt x="260" y="91"/>
                  <a:pt x="258" y="93"/>
                </a:cubicBezTo>
                <a:close/>
                <a:moveTo>
                  <a:pt x="243" y="95"/>
                </a:moveTo>
                <a:cubicBezTo>
                  <a:pt x="248" y="97"/>
                  <a:pt x="253" y="97"/>
                  <a:pt x="257" y="98"/>
                </a:cubicBezTo>
                <a:cubicBezTo>
                  <a:pt x="259" y="102"/>
                  <a:pt x="257" y="105"/>
                  <a:pt x="258" y="108"/>
                </a:cubicBezTo>
                <a:cubicBezTo>
                  <a:pt x="253" y="108"/>
                  <a:pt x="248" y="106"/>
                  <a:pt x="243" y="106"/>
                </a:cubicBezTo>
                <a:cubicBezTo>
                  <a:pt x="241" y="102"/>
                  <a:pt x="242" y="99"/>
                  <a:pt x="243" y="95"/>
                </a:cubicBezTo>
                <a:close/>
                <a:moveTo>
                  <a:pt x="242" y="111"/>
                </a:moveTo>
                <a:cubicBezTo>
                  <a:pt x="247" y="110"/>
                  <a:pt x="252" y="111"/>
                  <a:pt x="257" y="113"/>
                </a:cubicBezTo>
                <a:cubicBezTo>
                  <a:pt x="257" y="117"/>
                  <a:pt x="257" y="121"/>
                  <a:pt x="257" y="125"/>
                </a:cubicBezTo>
                <a:cubicBezTo>
                  <a:pt x="255" y="125"/>
                  <a:pt x="243" y="124"/>
                  <a:pt x="242" y="123"/>
                </a:cubicBezTo>
                <a:cubicBezTo>
                  <a:pt x="239" y="121"/>
                  <a:pt x="245" y="114"/>
                  <a:pt x="242" y="111"/>
                </a:cubicBezTo>
                <a:close/>
                <a:moveTo>
                  <a:pt x="241" y="257"/>
                </a:moveTo>
                <a:cubicBezTo>
                  <a:pt x="243" y="261"/>
                  <a:pt x="241" y="265"/>
                  <a:pt x="243" y="269"/>
                </a:cubicBezTo>
                <a:cubicBezTo>
                  <a:pt x="239" y="270"/>
                  <a:pt x="235" y="268"/>
                  <a:pt x="231" y="269"/>
                </a:cubicBezTo>
                <a:cubicBezTo>
                  <a:pt x="229" y="265"/>
                  <a:pt x="230" y="261"/>
                  <a:pt x="229" y="257"/>
                </a:cubicBezTo>
                <a:cubicBezTo>
                  <a:pt x="233" y="255"/>
                  <a:pt x="237" y="257"/>
                  <a:pt x="241" y="257"/>
                </a:cubicBezTo>
                <a:close/>
                <a:moveTo>
                  <a:pt x="242" y="272"/>
                </a:moveTo>
                <a:cubicBezTo>
                  <a:pt x="244" y="275"/>
                  <a:pt x="243" y="278"/>
                  <a:pt x="244" y="280"/>
                </a:cubicBezTo>
                <a:cubicBezTo>
                  <a:pt x="240" y="281"/>
                  <a:pt x="235" y="280"/>
                  <a:pt x="231" y="281"/>
                </a:cubicBezTo>
                <a:cubicBezTo>
                  <a:pt x="229" y="278"/>
                  <a:pt x="230" y="275"/>
                  <a:pt x="230" y="272"/>
                </a:cubicBezTo>
                <a:cubicBezTo>
                  <a:pt x="234" y="271"/>
                  <a:pt x="238" y="273"/>
                  <a:pt x="242" y="272"/>
                </a:cubicBezTo>
                <a:close/>
                <a:moveTo>
                  <a:pt x="233" y="291"/>
                </a:moveTo>
                <a:cubicBezTo>
                  <a:pt x="231" y="289"/>
                  <a:pt x="232" y="287"/>
                  <a:pt x="231" y="284"/>
                </a:cubicBezTo>
                <a:cubicBezTo>
                  <a:pt x="234" y="284"/>
                  <a:pt x="239" y="284"/>
                  <a:pt x="242" y="284"/>
                </a:cubicBezTo>
                <a:cubicBezTo>
                  <a:pt x="246" y="286"/>
                  <a:pt x="244" y="289"/>
                  <a:pt x="245" y="291"/>
                </a:cubicBezTo>
                <a:cubicBezTo>
                  <a:pt x="241" y="291"/>
                  <a:pt x="236" y="290"/>
                  <a:pt x="233" y="291"/>
                </a:cubicBezTo>
                <a:close/>
                <a:moveTo>
                  <a:pt x="246" y="221"/>
                </a:moveTo>
                <a:cubicBezTo>
                  <a:pt x="250" y="221"/>
                  <a:pt x="254" y="221"/>
                  <a:pt x="258" y="221"/>
                </a:cubicBezTo>
                <a:cubicBezTo>
                  <a:pt x="260" y="226"/>
                  <a:pt x="258" y="231"/>
                  <a:pt x="260" y="237"/>
                </a:cubicBezTo>
                <a:cubicBezTo>
                  <a:pt x="256" y="237"/>
                  <a:pt x="252" y="237"/>
                  <a:pt x="247" y="236"/>
                </a:cubicBezTo>
                <a:cubicBezTo>
                  <a:pt x="244" y="231"/>
                  <a:pt x="245" y="226"/>
                  <a:pt x="246" y="221"/>
                </a:cubicBezTo>
                <a:close/>
                <a:moveTo>
                  <a:pt x="247" y="240"/>
                </a:moveTo>
                <a:cubicBezTo>
                  <a:pt x="251" y="240"/>
                  <a:pt x="256" y="240"/>
                  <a:pt x="261" y="241"/>
                </a:cubicBezTo>
                <a:cubicBezTo>
                  <a:pt x="260" y="246"/>
                  <a:pt x="261" y="250"/>
                  <a:pt x="261" y="254"/>
                </a:cubicBezTo>
                <a:cubicBezTo>
                  <a:pt x="258" y="254"/>
                  <a:pt x="252" y="254"/>
                  <a:pt x="248" y="254"/>
                </a:cubicBezTo>
                <a:cubicBezTo>
                  <a:pt x="247" y="249"/>
                  <a:pt x="246" y="245"/>
                  <a:pt x="247" y="240"/>
                </a:cubicBezTo>
                <a:close/>
                <a:moveTo>
                  <a:pt x="247" y="257"/>
                </a:moveTo>
                <a:cubicBezTo>
                  <a:pt x="251" y="257"/>
                  <a:pt x="255" y="257"/>
                  <a:pt x="259" y="257"/>
                </a:cubicBezTo>
                <a:cubicBezTo>
                  <a:pt x="263" y="261"/>
                  <a:pt x="261" y="265"/>
                  <a:pt x="261" y="269"/>
                </a:cubicBezTo>
                <a:cubicBezTo>
                  <a:pt x="257" y="269"/>
                  <a:pt x="253" y="270"/>
                  <a:pt x="248" y="268"/>
                </a:cubicBezTo>
                <a:cubicBezTo>
                  <a:pt x="249" y="265"/>
                  <a:pt x="247" y="261"/>
                  <a:pt x="247" y="257"/>
                </a:cubicBezTo>
                <a:close/>
                <a:moveTo>
                  <a:pt x="250" y="272"/>
                </a:moveTo>
                <a:cubicBezTo>
                  <a:pt x="253" y="273"/>
                  <a:pt x="257" y="272"/>
                  <a:pt x="260" y="273"/>
                </a:cubicBezTo>
                <a:cubicBezTo>
                  <a:pt x="263" y="275"/>
                  <a:pt x="262" y="278"/>
                  <a:pt x="262" y="280"/>
                </a:cubicBezTo>
                <a:cubicBezTo>
                  <a:pt x="258" y="281"/>
                  <a:pt x="254" y="280"/>
                  <a:pt x="250" y="281"/>
                </a:cubicBezTo>
                <a:cubicBezTo>
                  <a:pt x="249" y="278"/>
                  <a:pt x="249" y="275"/>
                  <a:pt x="250" y="272"/>
                </a:cubicBezTo>
                <a:close/>
                <a:moveTo>
                  <a:pt x="263" y="291"/>
                </a:moveTo>
                <a:cubicBezTo>
                  <a:pt x="259" y="291"/>
                  <a:pt x="255" y="291"/>
                  <a:pt x="251" y="291"/>
                </a:cubicBezTo>
                <a:cubicBezTo>
                  <a:pt x="249" y="289"/>
                  <a:pt x="252" y="286"/>
                  <a:pt x="250" y="284"/>
                </a:cubicBezTo>
                <a:cubicBezTo>
                  <a:pt x="254" y="284"/>
                  <a:pt x="258" y="284"/>
                  <a:pt x="262" y="284"/>
                </a:cubicBezTo>
                <a:cubicBezTo>
                  <a:pt x="263" y="286"/>
                  <a:pt x="264" y="289"/>
                  <a:pt x="263" y="291"/>
                </a:cubicBezTo>
                <a:close/>
                <a:moveTo>
                  <a:pt x="264" y="167"/>
                </a:moveTo>
                <a:cubicBezTo>
                  <a:pt x="263" y="164"/>
                  <a:pt x="263" y="162"/>
                  <a:pt x="263" y="160"/>
                </a:cubicBezTo>
                <a:cubicBezTo>
                  <a:pt x="268" y="159"/>
                  <a:pt x="273" y="160"/>
                  <a:pt x="278" y="161"/>
                </a:cubicBezTo>
                <a:cubicBezTo>
                  <a:pt x="279" y="163"/>
                  <a:pt x="279" y="165"/>
                  <a:pt x="279" y="168"/>
                </a:cubicBezTo>
                <a:cubicBezTo>
                  <a:pt x="274" y="168"/>
                  <a:pt x="269" y="167"/>
                  <a:pt x="264" y="167"/>
                </a:cubicBezTo>
                <a:close/>
                <a:moveTo>
                  <a:pt x="279" y="185"/>
                </a:moveTo>
                <a:cubicBezTo>
                  <a:pt x="274" y="186"/>
                  <a:pt x="269" y="184"/>
                  <a:pt x="264" y="185"/>
                </a:cubicBezTo>
                <a:cubicBezTo>
                  <a:pt x="263" y="180"/>
                  <a:pt x="263" y="175"/>
                  <a:pt x="264" y="171"/>
                </a:cubicBezTo>
                <a:cubicBezTo>
                  <a:pt x="269" y="173"/>
                  <a:pt x="273" y="171"/>
                  <a:pt x="278" y="172"/>
                </a:cubicBezTo>
                <a:cubicBezTo>
                  <a:pt x="279" y="177"/>
                  <a:pt x="279" y="181"/>
                  <a:pt x="279" y="185"/>
                </a:cubicBezTo>
                <a:close/>
                <a:moveTo>
                  <a:pt x="279" y="142"/>
                </a:moveTo>
                <a:cubicBezTo>
                  <a:pt x="274" y="143"/>
                  <a:pt x="269" y="141"/>
                  <a:pt x="265" y="141"/>
                </a:cubicBezTo>
                <a:cubicBezTo>
                  <a:pt x="263" y="137"/>
                  <a:pt x="264" y="134"/>
                  <a:pt x="263" y="130"/>
                </a:cubicBezTo>
                <a:cubicBezTo>
                  <a:pt x="269" y="131"/>
                  <a:pt x="274" y="131"/>
                  <a:pt x="280" y="134"/>
                </a:cubicBezTo>
                <a:cubicBezTo>
                  <a:pt x="278" y="136"/>
                  <a:pt x="279" y="139"/>
                  <a:pt x="279" y="142"/>
                </a:cubicBezTo>
                <a:close/>
                <a:moveTo>
                  <a:pt x="279" y="127"/>
                </a:moveTo>
                <a:cubicBezTo>
                  <a:pt x="274" y="128"/>
                  <a:pt x="269" y="126"/>
                  <a:pt x="264" y="126"/>
                </a:cubicBezTo>
                <a:cubicBezTo>
                  <a:pt x="263" y="122"/>
                  <a:pt x="263" y="118"/>
                  <a:pt x="263" y="114"/>
                </a:cubicBezTo>
                <a:cubicBezTo>
                  <a:pt x="268" y="114"/>
                  <a:pt x="274" y="116"/>
                  <a:pt x="279" y="116"/>
                </a:cubicBezTo>
                <a:cubicBezTo>
                  <a:pt x="282" y="120"/>
                  <a:pt x="279" y="124"/>
                  <a:pt x="279" y="127"/>
                </a:cubicBezTo>
                <a:close/>
                <a:moveTo>
                  <a:pt x="264" y="109"/>
                </a:moveTo>
                <a:cubicBezTo>
                  <a:pt x="263" y="106"/>
                  <a:pt x="263" y="102"/>
                  <a:pt x="264" y="99"/>
                </a:cubicBezTo>
                <a:cubicBezTo>
                  <a:pt x="269" y="101"/>
                  <a:pt x="274" y="102"/>
                  <a:pt x="279" y="102"/>
                </a:cubicBezTo>
                <a:cubicBezTo>
                  <a:pt x="281" y="105"/>
                  <a:pt x="280" y="108"/>
                  <a:pt x="280" y="111"/>
                </a:cubicBezTo>
                <a:cubicBezTo>
                  <a:pt x="275" y="112"/>
                  <a:pt x="270" y="110"/>
                  <a:pt x="264" y="109"/>
                </a:cubicBezTo>
                <a:close/>
                <a:moveTo>
                  <a:pt x="280" y="99"/>
                </a:moveTo>
                <a:cubicBezTo>
                  <a:pt x="274" y="97"/>
                  <a:pt x="269" y="97"/>
                  <a:pt x="263" y="95"/>
                </a:cubicBezTo>
                <a:cubicBezTo>
                  <a:pt x="264" y="92"/>
                  <a:pt x="264" y="89"/>
                  <a:pt x="265" y="86"/>
                </a:cubicBezTo>
                <a:cubicBezTo>
                  <a:pt x="270" y="86"/>
                  <a:pt x="276" y="86"/>
                  <a:pt x="281" y="89"/>
                </a:cubicBezTo>
                <a:cubicBezTo>
                  <a:pt x="280" y="92"/>
                  <a:pt x="281" y="95"/>
                  <a:pt x="280" y="99"/>
                </a:cubicBezTo>
                <a:close/>
                <a:moveTo>
                  <a:pt x="263" y="145"/>
                </a:moveTo>
                <a:cubicBezTo>
                  <a:pt x="268" y="145"/>
                  <a:pt x="273" y="146"/>
                  <a:pt x="277" y="147"/>
                </a:cubicBezTo>
                <a:cubicBezTo>
                  <a:pt x="280" y="150"/>
                  <a:pt x="278" y="153"/>
                  <a:pt x="279" y="156"/>
                </a:cubicBezTo>
                <a:cubicBezTo>
                  <a:pt x="277" y="156"/>
                  <a:pt x="266" y="157"/>
                  <a:pt x="264" y="155"/>
                </a:cubicBezTo>
                <a:cubicBezTo>
                  <a:pt x="261" y="153"/>
                  <a:pt x="265" y="149"/>
                  <a:pt x="263" y="145"/>
                </a:cubicBezTo>
                <a:close/>
                <a:moveTo>
                  <a:pt x="264" y="189"/>
                </a:moveTo>
                <a:cubicBezTo>
                  <a:pt x="268" y="188"/>
                  <a:pt x="273" y="189"/>
                  <a:pt x="278" y="190"/>
                </a:cubicBezTo>
                <a:cubicBezTo>
                  <a:pt x="280" y="193"/>
                  <a:pt x="279" y="196"/>
                  <a:pt x="280" y="199"/>
                </a:cubicBezTo>
                <a:cubicBezTo>
                  <a:pt x="274" y="198"/>
                  <a:pt x="269" y="198"/>
                  <a:pt x="264" y="197"/>
                </a:cubicBezTo>
                <a:cubicBezTo>
                  <a:pt x="265" y="194"/>
                  <a:pt x="264" y="192"/>
                  <a:pt x="264" y="189"/>
                </a:cubicBezTo>
                <a:close/>
                <a:moveTo>
                  <a:pt x="264" y="202"/>
                </a:moveTo>
                <a:cubicBezTo>
                  <a:pt x="268" y="201"/>
                  <a:pt x="273" y="202"/>
                  <a:pt x="278" y="203"/>
                </a:cubicBezTo>
                <a:cubicBezTo>
                  <a:pt x="279" y="205"/>
                  <a:pt x="281" y="216"/>
                  <a:pt x="280" y="217"/>
                </a:cubicBezTo>
                <a:cubicBezTo>
                  <a:pt x="278" y="219"/>
                  <a:pt x="267" y="216"/>
                  <a:pt x="264" y="216"/>
                </a:cubicBezTo>
                <a:cubicBezTo>
                  <a:pt x="265" y="211"/>
                  <a:pt x="264" y="207"/>
                  <a:pt x="264" y="202"/>
                </a:cubicBezTo>
                <a:close/>
                <a:moveTo>
                  <a:pt x="266" y="221"/>
                </a:moveTo>
                <a:cubicBezTo>
                  <a:pt x="270" y="221"/>
                  <a:pt x="275" y="221"/>
                  <a:pt x="279" y="222"/>
                </a:cubicBezTo>
                <a:cubicBezTo>
                  <a:pt x="280" y="227"/>
                  <a:pt x="280" y="232"/>
                  <a:pt x="280" y="237"/>
                </a:cubicBezTo>
                <a:cubicBezTo>
                  <a:pt x="275" y="238"/>
                  <a:pt x="270" y="236"/>
                  <a:pt x="266" y="237"/>
                </a:cubicBezTo>
                <a:cubicBezTo>
                  <a:pt x="266" y="232"/>
                  <a:pt x="264" y="226"/>
                  <a:pt x="266" y="221"/>
                </a:cubicBezTo>
                <a:close/>
                <a:moveTo>
                  <a:pt x="266" y="241"/>
                </a:moveTo>
                <a:cubicBezTo>
                  <a:pt x="270" y="240"/>
                  <a:pt x="275" y="241"/>
                  <a:pt x="279" y="241"/>
                </a:cubicBezTo>
                <a:cubicBezTo>
                  <a:pt x="282" y="246"/>
                  <a:pt x="280" y="250"/>
                  <a:pt x="280" y="254"/>
                </a:cubicBezTo>
                <a:cubicBezTo>
                  <a:pt x="276" y="255"/>
                  <a:pt x="272" y="254"/>
                  <a:pt x="268" y="254"/>
                </a:cubicBezTo>
                <a:cubicBezTo>
                  <a:pt x="266" y="250"/>
                  <a:pt x="268" y="245"/>
                  <a:pt x="266" y="241"/>
                </a:cubicBezTo>
                <a:close/>
                <a:moveTo>
                  <a:pt x="267" y="258"/>
                </a:moveTo>
                <a:cubicBezTo>
                  <a:pt x="271" y="258"/>
                  <a:pt x="275" y="258"/>
                  <a:pt x="279" y="258"/>
                </a:cubicBezTo>
                <a:cubicBezTo>
                  <a:pt x="281" y="262"/>
                  <a:pt x="280" y="266"/>
                  <a:pt x="280" y="270"/>
                </a:cubicBezTo>
                <a:cubicBezTo>
                  <a:pt x="276" y="271"/>
                  <a:pt x="272" y="269"/>
                  <a:pt x="269" y="270"/>
                </a:cubicBezTo>
                <a:cubicBezTo>
                  <a:pt x="267" y="266"/>
                  <a:pt x="267" y="262"/>
                  <a:pt x="267" y="258"/>
                </a:cubicBezTo>
                <a:close/>
                <a:moveTo>
                  <a:pt x="268" y="274"/>
                </a:moveTo>
                <a:cubicBezTo>
                  <a:pt x="272" y="272"/>
                  <a:pt x="276" y="273"/>
                  <a:pt x="279" y="273"/>
                </a:cubicBezTo>
                <a:cubicBezTo>
                  <a:pt x="285" y="282"/>
                  <a:pt x="274" y="280"/>
                  <a:pt x="269" y="281"/>
                </a:cubicBezTo>
                <a:cubicBezTo>
                  <a:pt x="268" y="278"/>
                  <a:pt x="268" y="276"/>
                  <a:pt x="268" y="274"/>
                </a:cubicBezTo>
                <a:close/>
                <a:moveTo>
                  <a:pt x="270" y="291"/>
                </a:moveTo>
                <a:cubicBezTo>
                  <a:pt x="269" y="288"/>
                  <a:pt x="269" y="286"/>
                  <a:pt x="270" y="283"/>
                </a:cubicBezTo>
                <a:cubicBezTo>
                  <a:pt x="273" y="284"/>
                  <a:pt x="277" y="284"/>
                  <a:pt x="281" y="283"/>
                </a:cubicBezTo>
                <a:cubicBezTo>
                  <a:pt x="283" y="286"/>
                  <a:pt x="280" y="288"/>
                  <a:pt x="282" y="291"/>
                </a:cubicBezTo>
                <a:cubicBezTo>
                  <a:pt x="278" y="291"/>
                  <a:pt x="274" y="291"/>
                  <a:pt x="270" y="291"/>
                </a:cubicBezTo>
                <a:close/>
                <a:moveTo>
                  <a:pt x="284" y="162"/>
                </a:moveTo>
                <a:cubicBezTo>
                  <a:pt x="288" y="162"/>
                  <a:pt x="292" y="163"/>
                  <a:pt x="296" y="163"/>
                </a:cubicBezTo>
                <a:cubicBezTo>
                  <a:pt x="296" y="165"/>
                  <a:pt x="296" y="167"/>
                  <a:pt x="295" y="169"/>
                </a:cubicBezTo>
                <a:cubicBezTo>
                  <a:pt x="292" y="168"/>
                  <a:pt x="288" y="169"/>
                  <a:pt x="285" y="168"/>
                </a:cubicBezTo>
                <a:cubicBezTo>
                  <a:pt x="283" y="166"/>
                  <a:pt x="285" y="164"/>
                  <a:pt x="284" y="162"/>
                </a:cubicBezTo>
                <a:close/>
                <a:moveTo>
                  <a:pt x="296" y="255"/>
                </a:moveTo>
                <a:cubicBezTo>
                  <a:pt x="293" y="256"/>
                  <a:pt x="290" y="254"/>
                  <a:pt x="287" y="255"/>
                </a:cubicBezTo>
                <a:cubicBezTo>
                  <a:pt x="286" y="250"/>
                  <a:pt x="286" y="246"/>
                  <a:pt x="287" y="241"/>
                </a:cubicBezTo>
                <a:cubicBezTo>
                  <a:pt x="289" y="241"/>
                  <a:pt x="292" y="241"/>
                  <a:pt x="295" y="241"/>
                </a:cubicBezTo>
                <a:cubicBezTo>
                  <a:pt x="297" y="246"/>
                  <a:pt x="295" y="250"/>
                  <a:pt x="296" y="255"/>
                </a:cubicBezTo>
                <a:close/>
                <a:moveTo>
                  <a:pt x="284" y="173"/>
                </a:moveTo>
                <a:cubicBezTo>
                  <a:pt x="288" y="172"/>
                  <a:pt x="291" y="173"/>
                  <a:pt x="294" y="173"/>
                </a:cubicBezTo>
                <a:cubicBezTo>
                  <a:pt x="297" y="178"/>
                  <a:pt x="294" y="182"/>
                  <a:pt x="295" y="187"/>
                </a:cubicBezTo>
                <a:cubicBezTo>
                  <a:pt x="292" y="188"/>
                  <a:pt x="288" y="186"/>
                  <a:pt x="285" y="186"/>
                </a:cubicBezTo>
                <a:cubicBezTo>
                  <a:pt x="284" y="182"/>
                  <a:pt x="284" y="177"/>
                  <a:pt x="284" y="173"/>
                </a:cubicBezTo>
                <a:close/>
                <a:moveTo>
                  <a:pt x="294" y="191"/>
                </a:moveTo>
                <a:cubicBezTo>
                  <a:pt x="295" y="194"/>
                  <a:pt x="295" y="197"/>
                  <a:pt x="295" y="200"/>
                </a:cubicBezTo>
                <a:cubicBezTo>
                  <a:pt x="291" y="200"/>
                  <a:pt x="288" y="200"/>
                  <a:pt x="285" y="199"/>
                </a:cubicBezTo>
                <a:cubicBezTo>
                  <a:pt x="283" y="193"/>
                  <a:pt x="285" y="188"/>
                  <a:pt x="294" y="191"/>
                </a:cubicBezTo>
                <a:close/>
                <a:moveTo>
                  <a:pt x="295" y="204"/>
                </a:moveTo>
                <a:cubicBezTo>
                  <a:pt x="296" y="209"/>
                  <a:pt x="295" y="213"/>
                  <a:pt x="295" y="218"/>
                </a:cubicBezTo>
                <a:cubicBezTo>
                  <a:pt x="292" y="219"/>
                  <a:pt x="289" y="218"/>
                  <a:pt x="286" y="218"/>
                </a:cubicBezTo>
                <a:cubicBezTo>
                  <a:pt x="286" y="213"/>
                  <a:pt x="286" y="208"/>
                  <a:pt x="285" y="204"/>
                </a:cubicBezTo>
                <a:cubicBezTo>
                  <a:pt x="288" y="204"/>
                  <a:pt x="292" y="205"/>
                  <a:pt x="295" y="204"/>
                </a:cubicBezTo>
                <a:close/>
                <a:moveTo>
                  <a:pt x="285" y="223"/>
                </a:moveTo>
                <a:cubicBezTo>
                  <a:pt x="288" y="222"/>
                  <a:pt x="291" y="223"/>
                  <a:pt x="294" y="223"/>
                </a:cubicBezTo>
                <a:cubicBezTo>
                  <a:pt x="295" y="229"/>
                  <a:pt x="300" y="240"/>
                  <a:pt x="287" y="238"/>
                </a:cubicBezTo>
                <a:cubicBezTo>
                  <a:pt x="284" y="233"/>
                  <a:pt x="287" y="228"/>
                  <a:pt x="285" y="223"/>
                </a:cubicBezTo>
                <a:close/>
                <a:moveTo>
                  <a:pt x="286" y="258"/>
                </a:moveTo>
                <a:cubicBezTo>
                  <a:pt x="289" y="258"/>
                  <a:pt x="292" y="258"/>
                  <a:pt x="295" y="258"/>
                </a:cubicBezTo>
                <a:cubicBezTo>
                  <a:pt x="297" y="262"/>
                  <a:pt x="296" y="266"/>
                  <a:pt x="296" y="270"/>
                </a:cubicBezTo>
                <a:cubicBezTo>
                  <a:pt x="293" y="270"/>
                  <a:pt x="290" y="270"/>
                  <a:pt x="287" y="270"/>
                </a:cubicBezTo>
                <a:cubicBezTo>
                  <a:pt x="284" y="266"/>
                  <a:pt x="287" y="262"/>
                  <a:pt x="286" y="258"/>
                </a:cubicBezTo>
                <a:close/>
                <a:moveTo>
                  <a:pt x="287" y="273"/>
                </a:moveTo>
                <a:cubicBezTo>
                  <a:pt x="290" y="274"/>
                  <a:pt x="293" y="274"/>
                  <a:pt x="296" y="273"/>
                </a:cubicBezTo>
                <a:cubicBezTo>
                  <a:pt x="298" y="276"/>
                  <a:pt x="296" y="277"/>
                  <a:pt x="297" y="280"/>
                </a:cubicBezTo>
                <a:cubicBezTo>
                  <a:pt x="294" y="280"/>
                  <a:pt x="289" y="280"/>
                  <a:pt x="287" y="280"/>
                </a:cubicBezTo>
                <a:cubicBezTo>
                  <a:pt x="286" y="278"/>
                  <a:pt x="286" y="275"/>
                  <a:pt x="287" y="273"/>
                </a:cubicBezTo>
                <a:close/>
                <a:moveTo>
                  <a:pt x="289" y="291"/>
                </a:moveTo>
                <a:cubicBezTo>
                  <a:pt x="287" y="288"/>
                  <a:pt x="287" y="286"/>
                  <a:pt x="287" y="284"/>
                </a:cubicBezTo>
                <a:cubicBezTo>
                  <a:pt x="290" y="283"/>
                  <a:pt x="293" y="283"/>
                  <a:pt x="296" y="283"/>
                </a:cubicBezTo>
                <a:cubicBezTo>
                  <a:pt x="298" y="286"/>
                  <a:pt x="297" y="288"/>
                  <a:pt x="298" y="290"/>
                </a:cubicBezTo>
                <a:cubicBezTo>
                  <a:pt x="295" y="291"/>
                  <a:pt x="292" y="290"/>
                  <a:pt x="289" y="291"/>
                </a:cubicBezTo>
                <a:close/>
                <a:moveTo>
                  <a:pt x="297" y="158"/>
                </a:moveTo>
                <a:cubicBezTo>
                  <a:pt x="293" y="159"/>
                  <a:pt x="289" y="158"/>
                  <a:pt x="285" y="157"/>
                </a:cubicBezTo>
                <a:cubicBezTo>
                  <a:pt x="283" y="154"/>
                  <a:pt x="284" y="151"/>
                  <a:pt x="285" y="148"/>
                </a:cubicBezTo>
                <a:cubicBezTo>
                  <a:pt x="289" y="148"/>
                  <a:pt x="294" y="149"/>
                  <a:pt x="298" y="150"/>
                </a:cubicBezTo>
                <a:cubicBezTo>
                  <a:pt x="297" y="153"/>
                  <a:pt x="297" y="156"/>
                  <a:pt x="297" y="158"/>
                </a:cubicBezTo>
                <a:close/>
                <a:moveTo>
                  <a:pt x="298" y="145"/>
                </a:moveTo>
                <a:cubicBezTo>
                  <a:pt x="294" y="145"/>
                  <a:pt x="289" y="144"/>
                  <a:pt x="285" y="143"/>
                </a:cubicBezTo>
                <a:cubicBezTo>
                  <a:pt x="284" y="140"/>
                  <a:pt x="285" y="137"/>
                  <a:pt x="285" y="134"/>
                </a:cubicBezTo>
                <a:cubicBezTo>
                  <a:pt x="289" y="133"/>
                  <a:pt x="294" y="136"/>
                  <a:pt x="299" y="135"/>
                </a:cubicBezTo>
                <a:cubicBezTo>
                  <a:pt x="300" y="139"/>
                  <a:pt x="299" y="142"/>
                  <a:pt x="298" y="145"/>
                </a:cubicBezTo>
                <a:close/>
                <a:moveTo>
                  <a:pt x="299" y="131"/>
                </a:moveTo>
                <a:cubicBezTo>
                  <a:pt x="294" y="130"/>
                  <a:pt x="290" y="131"/>
                  <a:pt x="285" y="128"/>
                </a:cubicBezTo>
                <a:cubicBezTo>
                  <a:pt x="286" y="124"/>
                  <a:pt x="285" y="120"/>
                  <a:pt x="286" y="117"/>
                </a:cubicBezTo>
                <a:cubicBezTo>
                  <a:pt x="291" y="117"/>
                  <a:pt x="296" y="118"/>
                  <a:pt x="301" y="119"/>
                </a:cubicBezTo>
                <a:cubicBezTo>
                  <a:pt x="301" y="123"/>
                  <a:pt x="301" y="127"/>
                  <a:pt x="299" y="131"/>
                </a:cubicBezTo>
                <a:close/>
                <a:moveTo>
                  <a:pt x="293" y="5"/>
                </a:moveTo>
                <a:cubicBezTo>
                  <a:pt x="298" y="3"/>
                  <a:pt x="304" y="7"/>
                  <a:pt x="309" y="6"/>
                </a:cubicBezTo>
                <a:cubicBezTo>
                  <a:pt x="310" y="10"/>
                  <a:pt x="308" y="13"/>
                  <a:pt x="309" y="17"/>
                </a:cubicBezTo>
                <a:cubicBezTo>
                  <a:pt x="304" y="17"/>
                  <a:pt x="299" y="15"/>
                  <a:pt x="293" y="14"/>
                </a:cubicBezTo>
                <a:cubicBezTo>
                  <a:pt x="290" y="10"/>
                  <a:pt x="295" y="9"/>
                  <a:pt x="293" y="5"/>
                </a:cubicBezTo>
                <a:close/>
                <a:moveTo>
                  <a:pt x="291" y="18"/>
                </a:moveTo>
                <a:cubicBezTo>
                  <a:pt x="297" y="18"/>
                  <a:pt x="303" y="21"/>
                  <a:pt x="308" y="21"/>
                </a:cubicBezTo>
                <a:cubicBezTo>
                  <a:pt x="309" y="24"/>
                  <a:pt x="309" y="28"/>
                  <a:pt x="308" y="32"/>
                </a:cubicBezTo>
                <a:cubicBezTo>
                  <a:pt x="302" y="30"/>
                  <a:pt x="296" y="31"/>
                  <a:pt x="290" y="27"/>
                </a:cubicBezTo>
                <a:cubicBezTo>
                  <a:pt x="289" y="24"/>
                  <a:pt x="292" y="21"/>
                  <a:pt x="291" y="18"/>
                </a:cubicBezTo>
                <a:close/>
                <a:moveTo>
                  <a:pt x="288" y="36"/>
                </a:moveTo>
                <a:cubicBezTo>
                  <a:pt x="290" y="37"/>
                  <a:pt x="291" y="34"/>
                  <a:pt x="289" y="33"/>
                </a:cubicBezTo>
                <a:cubicBezTo>
                  <a:pt x="295" y="32"/>
                  <a:pt x="301" y="35"/>
                  <a:pt x="307" y="35"/>
                </a:cubicBezTo>
                <a:cubicBezTo>
                  <a:pt x="308" y="39"/>
                  <a:pt x="307" y="42"/>
                  <a:pt x="306" y="45"/>
                </a:cubicBezTo>
                <a:cubicBezTo>
                  <a:pt x="300" y="43"/>
                  <a:pt x="293" y="44"/>
                  <a:pt x="288" y="39"/>
                </a:cubicBezTo>
                <a:cubicBezTo>
                  <a:pt x="288" y="38"/>
                  <a:pt x="290" y="37"/>
                  <a:pt x="288" y="36"/>
                </a:cubicBezTo>
                <a:close/>
                <a:moveTo>
                  <a:pt x="305" y="49"/>
                </a:moveTo>
                <a:cubicBezTo>
                  <a:pt x="307" y="52"/>
                  <a:pt x="306" y="55"/>
                  <a:pt x="306" y="58"/>
                </a:cubicBezTo>
                <a:cubicBezTo>
                  <a:pt x="300" y="57"/>
                  <a:pt x="295" y="57"/>
                  <a:pt x="289" y="55"/>
                </a:cubicBezTo>
                <a:cubicBezTo>
                  <a:pt x="287" y="52"/>
                  <a:pt x="289" y="49"/>
                  <a:pt x="288" y="46"/>
                </a:cubicBezTo>
                <a:cubicBezTo>
                  <a:pt x="293" y="46"/>
                  <a:pt x="299" y="48"/>
                  <a:pt x="305" y="49"/>
                </a:cubicBezTo>
                <a:close/>
                <a:moveTo>
                  <a:pt x="287" y="59"/>
                </a:moveTo>
                <a:cubicBezTo>
                  <a:pt x="292" y="59"/>
                  <a:pt x="298" y="61"/>
                  <a:pt x="304" y="62"/>
                </a:cubicBezTo>
                <a:cubicBezTo>
                  <a:pt x="306" y="66"/>
                  <a:pt x="305" y="69"/>
                  <a:pt x="304" y="72"/>
                </a:cubicBezTo>
                <a:cubicBezTo>
                  <a:pt x="299" y="71"/>
                  <a:pt x="293" y="70"/>
                  <a:pt x="288" y="70"/>
                </a:cubicBezTo>
                <a:cubicBezTo>
                  <a:pt x="285" y="66"/>
                  <a:pt x="289" y="63"/>
                  <a:pt x="287" y="59"/>
                </a:cubicBezTo>
                <a:close/>
                <a:moveTo>
                  <a:pt x="305" y="77"/>
                </a:moveTo>
                <a:cubicBezTo>
                  <a:pt x="302" y="80"/>
                  <a:pt x="306" y="84"/>
                  <a:pt x="303" y="86"/>
                </a:cubicBezTo>
                <a:cubicBezTo>
                  <a:pt x="300" y="88"/>
                  <a:pt x="293" y="84"/>
                  <a:pt x="288" y="84"/>
                </a:cubicBezTo>
                <a:cubicBezTo>
                  <a:pt x="287" y="81"/>
                  <a:pt x="286" y="77"/>
                  <a:pt x="286" y="74"/>
                </a:cubicBezTo>
                <a:cubicBezTo>
                  <a:pt x="292" y="73"/>
                  <a:pt x="299" y="75"/>
                  <a:pt x="305" y="77"/>
                </a:cubicBezTo>
                <a:close/>
                <a:moveTo>
                  <a:pt x="288" y="89"/>
                </a:moveTo>
                <a:cubicBezTo>
                  <a:pt x="293" y="89"/>
                  <a:pt x="298" y="90"/>
                  <a:pt x="303" y="91"/>
                </a:cubicBezTo>
                <a:cubicBezTo>
                  <a:pt x="302" y="94"/>
                  <a:pt x="303" y="98"/>
                  <a:pt x="302" y="101"/>
                </a:cubicBezTo>
                <a:cubicBezTo>
                  <a:pt x="297" y="100"/>
                  <a:pt x="292" y="100"/>
                  <a:pt x="287" y="99"/>
                </a:cubicBezTo>
                <a:cubicBezTo>
                  <a:pt x="286" y="96"/>
                  <a:pt x="287" y="92"/>
                  <a:pt x="288" y="89"/>
                </a:cubicBezTo>
                <a:close/>
                <a:moveTo>
                  <a:pt x="301" y="105"/>
                </a:moveTo>
                <a:cubicBezTo>
                  <a:pt x="303" y="108"/>
                  <a:pt x="302" y="111"/>
                  <a:pt x="302" y="114"/>
                </a:cubicBezTo>
                <a:cubicBezTo>
                  <a:pt x="297" y="114"/>
                  <a:pt x="292" y="114"/>
                  <a:pt x="287" y="113"/>
                </a:cubicBezTo>
                <a:cubicBezTo>
                  <a:pt x="285" y="109"/>
                  <a:pt x="287" y="107"/>
                  <a:pt x="286" y="104"/>
                </a:cubicBezTo>
                <a:cubicBezTo>
                  <a:pt x="291" y="103"/>
                  <a:pt x="296" y="105"/>
                  <a:pt x="301" y="105"/>
                </a:cubicBezTo>
                <a:close/>
                <a:moveTo>
                  <a:pt x="271" y="14"/>
                </a:moveTo>
                <a:cubicBezTo>
                  <a:pt x="275" y="14"/>
                  <a:pt x="280" y="16"/>
                  <a:pt x="285" y="16"/>
                </a:cubicBezTo>
                <a:cubicBezTo>
                  <a:pt x="287" y="20"/>
                  <a:pt x="284" y="24"/>
                  <a:pt x="284" y="27"/>
                </a:cubicBezTo>
                <a:cubicBezTo>
                  <a:pt x="279" y="26"/>
                  <a:pt x="274" y="26"/>
                  <a:pt x="269" y="24"/>
                </a:cubicBezTo>
                <a:cubicBezTo>
                  <a:pt x="269" y="21"/>
                  <a:pt x="271" y="17"/>
                  <a:pt x="271" y="14"/>
                </a:cubicBezTo>
                <a:close/>
                <a:moveTo>
                  <a:pt x="269" y="29"/>
                </a:moveTo>
                <a:cubicBezTo>
                  <a:pt x="273" y="28"/>
                  <a:pt x="279" y="31"/>
                  <a:pt x="284" y="31"/>
                </a:cubicBezTo>
                <a:cubicBezTo>
                  <a:pt x="285" y="34"/>
                  <a:pt x="283" y="37"/>
                  <a:pt x="284" y="40"/>
                </a:cubicBezTo>
                <a:cubicBezTo>
                  <a:pt x="279" y="40"/>
                  <a:pt x="273" y="39"/>
                  <a:pt x="268" y="37"/>
                </a:cubicBezTo>
                <a:cubicBezTo>
                  <a:pt x="268" y="34"/>
                  <a:pt x="269" y="32"/>
                  <a:pt x="269" y="29"/>
                </a:cubicBezTo>
                <a:close/>
                <a:moveTo>
                  <a:pt x="283" y="45"/>
                </a:moveTo>
                <a:cubicBezTo>
                  <a:pt x="284" y="48"/>
                  <a:pt x="284" y="51"/>
                  <a:pt x="282" y="54"/>
                </a:cubicBezTo>
                <a:cubicBezTo>
                  <a:pt x="277" y="53"/>
                  <a:pt x="273" y="54"/>
                  <a:pt x="268" y="51"/>
                </a:cubicBezTo>
                <a:cubicBezTo>
                  <a:pt x="268" y="48"/>
                  <a:pt x="268" y="45"/>
                  <a:pt x="268" y="42"/>
                </a:cubicBezTo>
                <a:cubicBezTo>
                  <a:pt x="272" y="42"/>
                  <a:pt x="278" y="44"/>
                  <a:pt x="283" y="45"/>
                </a:cubicBezTo>
                <a:close/>
                <a:moveTo>
                  <a:pt x="268" y="56"/>
                </a:moveTo>
                <a:cubicBezTo>
                  <a:pt x="272" y="56"/>
                  <a:pt x="277" y="58"/>
                  <a:pt x="282" y="58"/>
                </a:cubicBezTo>
                <a:cubicBezTo>
                  <a:pt x="283" y="61"/>
                  <a:pt x="282" y="64"/>
                  <a:pt x="282" y="68"/>
                </a:cubicBezTo>
                <a:cubicBezTo>
                  <a:pt x="277" y="69"/>
                  <a:pt x="272" y="66"/>
                  <a:pt x="267" y="66"/>
                </a:cubicBezTo>
                <a:cubicBezTo>
                  <a:pt x="265" y="62"/>
                  <a:pt x="269" y="59"/>
                  <a:pt x="268" y="56"/>
                </a:cubicBezTo>
                <a:close/>
                <a:moveTo>
                  <a:pt x="266" y="70"/>
                </a:moveTo>
                <a:cubicBezTo>
                  <a:pt x="271" y="71"/>
                  <a:pt x="276" y="71"/>
                  <a:pt x="281" y="72"/>
                </a:cubicBezTo>
                <a:cubicBezTo>
                  <a:pt x="283" y="76"/>
                  <a:pt x="281" y="80"/>
                  <a:pt x="282" y="84"/>
                </a:cubicBezTo>
                <a:cubicBezTo>
                  <a:pt x="276" y="83"/>
                  <a:pt x="271" y="83"/>
                  <a:pt x="265" y="81"/>
                </a:cubicBezTo>
                <a:cubicBezTo>
                  <a:pt x="265" y="77"/>
                  <a:pt x="265" y="73"/>
                  <a:pt x="266" y="70"/>
                </a:cubicBezTo>
                <a:close/>
                <a:moveTo>
                  <a:pt x="249" y="10"/>
                </a:moveTo>
                <a:cubicBezTo>
                  <a:pt x="254" y="9"/>
                  <a:pt x="260" y="12"/>
                  <a:pt x="265" y="12"/>
                </a:cubicBezTo>
                <a:cubicBezTo>
                  <a:pt x="265" y="16"/>
                  <a:pt x="264" y="20"/>
                  <a:pt x="264" y="24"/>
                </a:cubicBezTo>
                <a:cubicBezTo>
                  <a:pt x="259" y="23"/>
                  <a:pt x="253" y="22"/>
                  <a:pt x="248" y="20"/>
                </a:cubicBezTo>
                <a:cubicBezTo>
                  <a:pt x="249" y="17"/>
                  <a:pt x="248" y="13"/>
                  <a:pt x="249" y="10"/>
                </a:cubicBezTo>
                <a:close/>
                <a:moveTo>
                  <a:pt x="248" y="25"/>
                </a:moveTo>
                <a:cubicBezTo>
                  <a:pt x="253" y="25"/>
                  <a:pt x="258" y="25"/>
                  <a:pt x="264" y="28"/>
                </a:cubicBezTo>
                <a:cubicBezTo>
                  <a:pt x="262" y="31"/>
                  <a:pt x="263" y="34"/>
                  <a:pt x="263" y="37"/>
                </a:cubicBezTo>
                <a:cubicBezTo>
                  <a:pt x="257" y="37"/>
                  <a:pt x="252" y="35"/>
                  <a:pt x="246" y="34"/>
                </a:cubicBezTo>
                <a:cubicBezTo>
                  <a:pt x="246" y="31"/>
                  <a:pt x="246" y="28"/>
                  <a:pt x="248" y="25"/>
                </a:cubicBezTo>
                <a:close/>
                <a:moveTo>
                  <a:pt x="246" y="38"/>
                </a:moveTo>
                <a:cubicBezTo>
                  <a:pt x="251" y="38"/>
                  <a:pt x="257" y="40"/>
                  <a:pt x="262" y="42"/>
                </a:cubicBezTo>
                <a:cubicBezTo>
                  <a:pt x="261" y="44"/>
                  <a:pt x="261" y="47"/>
                  <a:pt x="261" y="50"/>
                </a:cubicBezTo>
                <a:cubicBezTo>
                  <a:pt x="256" y="51"/>
                  <a:pt x="250" y="48"/>
                  <a:pt x="245" y="49"/>
                </a:cubicBezTo>
                <a:cubicBezTo>
                  <a:pt x="244" y="45"/>
                  <a:pt x="246" y="42"/>
                  <a:pt x="246" y="38"/>
                </a:cubicBezTo>
                <a:close/>
                <a:moveTo>
                  <a:pt x="245" y="52"/>
                </a:moveTo>
                <a:cubicBezTo>
                  <a:pt x="250" y="53"/>
                  <a:pt x="255" y="54"/>
                  <a:pt x="261" y="55"/>
                </a:cubicBezTo>
                <a:cubicBezTo>
                  <a:pt x="263" y="58"/>
                  <a:pt x="260" y="61"/>
                  <a:pt x="260" y="64"/>
                </a:cubicBezTo>
                <a:cubicBezTo>
                  <a:pt x="255" y="64"/>
                  <a:pt x="249" y="61"/>
                  <a:pt x="244" y="61"/>
                </a:cubicBezTo>
                <a:cubicBezTo>
                  <a:pt x="243" y="58"/>
                  <a:pt x="243" y="55"/>
                  <a:pt x="245" y="52"/>
                </a:cubicBezTo>
                <a:close/>
                <a:moveTo>
                  <a:pt x="259" y="68"/>
                </a:moveTo>
                <a:cubicBezTo>
                  <a:pt x="261" y="73"/>
                  <a:pt x="259" y="76"/>
                  <a:pt x="259" y="81"/>
                </a:cubicBezTo>
                <a:cubicBezTo>
                  <a:pt x="254" y="81"/>
                  <a:pt x="248" y="78"/>
                  <a:pt x="243" y="78"/>
                </a:cubicBezTo>
                <a:cubicBezTo>
                  <a:pt x="242" y="74"/>
                  <a:pt x="242" y="70"/>
                  <a:pt x="243" y="66"/>
                </a:cubicBezTo>
                <a:cubicBezTo>
                  <a:pt x="248" y="65"/>
                  <a:pt x="254" y="67"/>
                  <a:pt x="259" y="68"/>
                </a:cubicBezTo>
                <a:close/>
                <a:moveTo>
                  <a:pt x="235" y="7"/>
                </a:moveTo>
                <a:cubicBezTo>
                  <a:pt x="237" y="7"/>
                  <a:pt x="240" y="8"/>
                  <a:pt x="242" y="8"/>
                </a:cubicBezTo>
                <a:cubicBezTo>
                  <a:pt x="244" y="12"/>
                  <a:pt x="242" y="15"/>
                  <a:pt x="242" y="19"/>
                </a:cubicBezTo>
                <a:cubicBezTo>
                  <a:pt x="239" y="20"/>
                  <a:pt x="236" y="19"/>
                  <a:pt x="233" y="17"/>
                </a:cubicBezTo>
                <a:cubicBezTo>
                  <a:pt x="234" y="14"/>
                  <a:pt x="234" y="10"/>
                  <a:pt x="235" y="7"/>
                </a:cubicBezTo>
                <a:close/>
                <a:moveTo>
                  <a:pt x="232" y="22"/>
                </a:moveTo>
                <a:cubicBezTo>
                  <a:pt x="235" y="21"/>
                  <a:pt x="238" y="23"/>
                  <a:pt x="241" y="23"/>
                </a:cubicBezTo>
                <a:cubicBezTo>
                  <a:pt x="242" y="26"/>
                  <a:pt x="240" y="29"/>
                  <a:pt x="240" y="32"/>
                </a:cubicBezTo>
                <a:cubicBezTo>
                  <a:pt x="236" y="32"/>
                  <a:pt x="233" y="32"/>
                  <a:pt x="230" y="30"/>
                </a:cubicBezTo>
                <a:cubicBezTo>
                  <a:pt x="231" y="27"/>
                  <a:pt x="232" y="25"/>
                  <a:pt x="232" y="22"/>
                </a:cubicBezTo>
                <a:close/>
                <a:moveTo>
                  <a:pt x="239" y="37"/>
                </a:moveTo>
                <a:cubicBezTo>
                  <a:pt x="239" y="40"/>
                  <a:pt x="238" y="43"/>
                  <a:pt x="239" y="47"/>
                </a:cubicBezTo>
                <a:cubicBezTo>
                  <a:pt x="235" y="47"/>
                  <a:pt x="231" y="46"/>
                  <a:pt x="228" y="46"/>
                </a:cubicBezTo>
                <a:cubicBezTo>
                  <a:pt x="227" y="42"/>
                  <a:pt x="229" y="38"/>
                  <a:pt x="229" y="35"/>
                </a:cubicBezTo>
                <a:cubicBezTo>
                  <a:pt x="232" y="34"/>
                  <a:pt x="236" y="35"/>
                  <a:pt x="239" y="37"/>
                </a:cubicBezTo>
                <a:close/>
                <a:moveTo>
                  <a:pt x="218" y="4"/>
                </a:moveTo>
                <a:cubicBezTo>
                  <a:pt x="222" y="4"/>
                  <a:pt x="226" y="5"/>
                  <a:pt x="230" y="7"/>
                </a:cubicBezTo>
                <a:cubicBezTo>
                  <a:pt x="227" y="10"/>
                  <a:pt x="231" y="14"/>
                  <a:pt x="227" y="17"/>
                </a:cubicBezTo>
                <a:cubicBezTo>
                  <a:pt x="223" y="15"/>
                  <a:pt x="220" y="16"/>
                  <a:pt x="216" y="14"/>
                </a:cubicBezTo>
                <a:cubicBezTo>
                  <a:pt x="217" y="11"/>
                  <a:pt x="217" y="8"/>
                  <a:pt x="218" y="4"/>
                </a:cubicBezTo>
                <a:close/>
                <a:moveTo>
                  <a:pt x="215" y="18"/>
                </a:moveTo>
                <a:cubicBezTo>
                  <a:pt x="219" y="19"/>
                  <a:pt x="223" y="19"/>
                  <a:pt x="227" y="21"/>
                </a:cubicBezTo>
                <a:cubicBezTo>
                  <a:pt x="226" y="24"/>
                  <a:pt x="225" y="26"/>
                  <a:pt x="224" y="29"/>
                </a:cubicBezTo>
                <a:cubicBezTo>
                  <a:pt x="221" y="29"/>
                  <a:pt x="217" y="29"/>
                  <a:pt x="213" y="27"/>
                </a:cubicBezTo>
                <a:cubicBezTo>
                  <a:pt x="214" y="24"/>
                  <a:pt x="214" y="21"/>
                  <a:pt x="215" y="18"/>
                </a:cubicBezTo>
                <a:close/>
                <a:moveTo>
                  <a:pt x="223" y="34"/>
                </a:moveTo>
                <a:cubicBezTo>
                  <a:pt x="222" y="37"/>
                  <a:pt x="223" y="41"/>
                  <a:pt x="221" y="44"/>
                </a:cubicBezTo>
                <a:cubicBezTo>
                  <a:pt x="218" y="45"/>
                  <a:pt x="215" y="44"/>
                  <a:pt x="211" y="42"/>
                </a:cubicBezTo>
                <a:cubicBezTo>
                  <a:pt x="213" y="39"/>
                  <a:pt x="211" y="35"/>
                  <a:pt x="212" y="32"/>
                </a:cubicBezTo>
                <a:cubicBezTo>
                  <a:pt x="216" y="31"/>
                  <a:pt x="219" y="32"/>
                  <a:pt x="223" y="34"/>
                </a:cubicBezTo>
                <a:close/>
                <a:moveTo>
                  <a:pt x="199" y="0"/>
                </a:moveTo>
                <a:cubicBezTo>
                  <a:pt x="203" y="0"/>
                  <a:pt x="207" y="2"/>
                  <a:pt x="211" y="2"/>
                </a:cubicBezTo>
                <a:cubicBezTo>
                  <a:pt x="212" y="6"/>
                  <a:pt x="211" y="10"/>
                  <a:pt x="209" y="13"/>
                </a:cubicBezTo>
                <a:cubicBezTo>
                  <a:pt x="206" y="12"/>
                  <a:pt x="202" y="11"/>
                  <a:pt x="199" y="10"/>
                </a:cubicBezTo>
                <a:cubicBezTo>
                  <a:pt x="197" y="7"/>
                  <a:pt x="200" y="4"/>
                  <a:pt x="199" y="0"/>
                </a:cubicBezTo>
                <a:close/>
                <a:moveTo>
                  <a:pt x="198" y="14"/>
                </a:moveTo>
                <a:cubicBezTo>
                  <a:pt x="202" y="15"/>
                  <a:pt x="206" y="15"/>
                  <a:pt x="210" y="18"/>
                </a:cubicBezTo>
                <a:cubicBezTo>
                  <a:pt x="208" y="20"/>
                  <a:pt x="209" y="23"/>
                  <a:pt x="208" y="26"/>
                </a:cubicBezTo>
                <a:cubicBezTo>
                  <a:pt x="204" y="27"/>
                  <a:pt x="200" y="25"/>
                  <a:pt x="196" y="24"/>
                </a:cubicBezTo>
                <a:cubicBezTo>
                  <a:pt x="196" y="21"/>
                  <a:pt x="197" y="17"/>
                  <a:pt x="198" y="14"/>
                </a:cubicBezTo>
                <a:close/>
                <a:moveTo>
                  <a:pt x="195" y="29"/>
                </a:moveTo>
                <a:cubicBezTo>
                  <a:pt x="198" y="28"/>
                  <a:pt x="202" y="30"/>
                  <a:pt x="206" y="30"/>
                </a:cubicBezTo>
                <a:cubicBezTo>
                  <a:pt x="208" y="37"/>
                  <a:pt x="207" y="45"/>
                  <a:pt x="195" y="40"/>
                </a:cubicBezTo>
                <a:cubicBezTo>
                  <a:pt x="194" y="36"/>
                  <a:pt x="195" y="33"/>
                  <a:pt x="195" y="29"/>
                </a:cubicBezTo>
                <a:close/>
                <a:moveTo>
                  <a:pt x="194" y="44"/>
                </a:moveTo>
                <a:cubicBezTo>
                  <a:pt x="197" y="43"/>
                  <a:pt x="201" y="46"/>
                  <a:pt x="204" y="45"/>
                </a:cubicBezTo>
                <a:cubicBezTo>
                  <a:pt x="206" y="49"/>
                  <a:pt x="203" y="52"/>
                  <a:pt x="202" y="55"/>
                </a:cubicBezTo>
                <a:cubicBezTo>
                  <a:pt x="200" y="55"/>
                  <a:pt x="197" y="54"/>
                  <a:pt x="194" y="54"/>
                </a:cubicBezTo>
                <a:cubicBezTo>
                  <a:pt x="193" y="50"/>
                  <a:pt x="194" y="47"/>
                  <a:pt x="194" y="44"/>
                </a:cubicBezTo>
                <a:close/>
                <a:moveTo>
                  <a:pt x="193" y="58"/>
                </a:moveTo>
                <a:cubicBezTo>
                  <a:pt x="196" y="58"/>
                  <a:pt x="199" y="58"/>
                  <a:pt x="202" y="60"/>
                </a:cubicBezTo>
                <a:cubicBezTo>
                  <a:pt x="202" y="63"/>
                  <a:pt x="202" y="67"/>
                  <a:pt x="201" y="70"/>
                </a:cubicBezTo>
                <a:cubicBezTo>
                  <a:pt x="198" y="70"/>
                  <a:pt x="195" y="69"/>
                  <a:pt x="192" y="69"/>
                </a:cubicBezTo>
                <a:cubicBezTo>
                  <a:pt x="192" y="65"/>
                  <a:pt x="193" y="62"/>
                  <a:pt x="193" y="58"/>
                </a:cubicBezTo>
                <a:close/>
                <a:moveTo>
                  <a:pt x="201" y="74"/>
                </a:moveTo>
                <a:cubicBezTo>
                  <a:pt x="201" y="77"/>
                  <a:pt x="200" y="80"/>
                  <a:pt x="201" y="83"/>
                </a:cubicBezTo>
                <a:cubicBezTo>
                  <a:pt x="198" y="84"/>
                  <a:pt x="195" y="82"/>
                  <a:pt x="192" y="82"/>
                </a:cubicBezTo>
                <a:cubicBezTo>
                  <a:pt x="190" y="79"/>
                  <a:pt x="191" y="76"/>
                  <a:pt x="192" y="73"/>
                </a:cubicBezTo>
                <a:cubicBezTo>
                  <a:pt x="195" y="72"/>
                  <a:pt x="198" y="74"/>
                  <a:pt x="201" y="74"/>
                </a:cubicBezTo>
                <a:close/>
                <a:moveTo>
                  <a:pt x="184" y="11"/>
                </a:moveTo>
                <a:cubicBezTo>
                  <a:pt x="195" y="11"/>
                  <a:pt x="191" y="19"/>
                  <a:pt x="190" y="24"/>
                </a:cubicBezTo>
                <a:cubicBezTo>
                  <a:pt x="187" y="24"/>
                  <a:pt x="184" y="23"/>
                  <a:pt x="181" y="22"/>
                </a:cubicBezTo>
                <a:cubicBezTo>
                  <a:pt x="183" y="18"/>
                  <a:pt x="182" y="14"/>
                  <a:pt x="184" y="11"/>
                </a:cubicBezTo>
                <a:close/>
                <a:moveTo>
                  <a:pt x="181" y="27"/>
                </a:moveTo>
                <a:cubicBezTo>
                  <a:pt x="183" y="26"/>
                  <a:pt x="186" y="28"/>
                  <a:pt x="189" y="27"/>
                </a:cubicBezTo>
                <a:cubicBezTo>
                  <a:pt x="191" y="32"/>
                  <a:pt x="189" y="35"/>
                  <a:pt x="188" y="39"/>
                </a:cubicBezTo>
                <a:cubicBezTo>
                  <a:pt x="186" y="37"/>
                  <a:pt x="184" y="38"/>
                  <a:pt x="181" y="37"/>
                </a:cubicBezTo>
                <a:cubicBezTo>
                  <a:pt x="179" y="33"/>
                  <a:pt x="182" y="30"/>
                  <a:pt x="181" y="27"/>
                </a:cubicBezTo>
                <a:close/>
                <a:moveTo>
                  <a:pt x="180" y="41"/>
                </a:moveTo>
                <a:cubicBezTo>
                  <a:pt x="182" y="40"/>
                  <a:pt x="186" y="43"/>
                  <a:pt x="188" y="42"/>
                </a:cubicBezTo>
                <a:cubicBezTo>
                  <a:pt x="188" y="46"/>
                  <a:pt x="189" y="49"/>
                  <a:pt x="187" y="53"/>
                </a:cubicBezTo>
                <a:cubicBezTo>
                  <a:pt x="185" y="53"/>
                  <a:pt x="182" y="52"/>
                  <a:pt x="180" y="52"/>
                </a:cubicBezTo>
                <a:cubicBezTo>
                  <a:pt x="180" y="48"/>
                  <a:pt x="180" y="45"/>
                  <a:pt x="180" y="41"/>
                </a:cubicBezTo>
                <a:close/>
                <a:moveTo>
                  <a:pt x="179" y="56"/>
                </a:moveTo>
                <a:cubicBezTo>
                  <a:pt x="182" y="55"/>
                  <a:pt x="185" y="55"/>
                  <a:pt x="188" y="58"/>
                </a:cubicBezTo>
                <a:cubicBezTo>
                  <a:pt x="185" y="61"/>
                  <a:pt x="189" y="64"/>
                  <a:pt x="186" y="67"/>
                </a:cubicBezTo>
                <a:cubicBezTo>
                  <a:pt x="183" y="66"/>
                  <a:pt x="181" y="67"/>
                  <a:pt x="178" y="65"/>
                </a:cubicBezTo>
                <a:cubicBezTo>
                  <a:pt x="178" y="62"/>
                  <a:pt x="179" y="59"/>
                  <a:pt x="179" y="56"/>
                </a:cubicBezTo>
                <a:close/>
                <a:moveTo>
                  <a:pt x="169" y="8"/>
                </a:moveTo>
                <a:cubicBezTo>
                  <a:pt x="172" y="9"/>
                  <a:pt x="175" y="9"/>
                  <a:pt x="177" y="9"/>
                </a:cubicBezTo>
                <a:cubicBezTo>
                  <a:pt x="178" y="13"/>
                  <a:pt x="176" y="17"/>
                  <a:pt x="176" y="21"/>
                </a:cubicBezTo>
                <a:cubicBezTo>
                  <a:pt x="174" y="22"/>
                  <a:pt x="170" y="21"/>
                  <a:pt x="167" y="20"/>
                </a:cubicBezTo>
                <a:cubicBezTo>
                  <a:pt x="168" y="16"/>
                  <a:pt x="168" y="12"/>
                  <a:pt x="169" y="8"/>
                </a:cubicBezTo>
                <a:close/>
                <a:moveTo>
                  <a:pt x="168" y="24"/>
                </a:moveTo>
                <a:cubicBezTo>
                  <a:pt x="170" y="24"/>
                  <a:pt x="173" y="25"/>
                  <a:pt x="176" y="27"/>
                </a:cubicBezTo>
                <a:cubicBezTo>
                  <a:pt x="175" y="29"/>
                  <a:pt x="176" y="32"/>
                  <a:pt x="175" y="35"/>
                </a:cubicBezTo>
                <a:cubicBezTo>
                  <a:pt x="173" y="36"/>
                  <a:pt x="170" y="34"/>
                  <a:pt x="168" y="34"/>
                </a:cubicBezTo>
                <a:cubicBezTo>
                  <a:pt x="166" y="31"/>
                  <a:pt x="167" y="27"/>
                  <a:pt x="168" y="24"/>
                </a:cubicBezTo>
                <a:close/>
                <a:moveTo>
                  <a:pt x="167" y="38"/>
                </a:moveTo>
                <a:cubicBezTo>
                  <a:pt x="170" y="38"/>
                  <a:pt x="172" y="38"/>
                  <a:pt x="175" y="40"/>
                </a:cubicBezTo>
                <a:cubicBezTo>
                  <a:pt x="173" y="44"/>
                  <a:pt x="175" y="48"/>
                  <a:pt x="173" y="51"/>
                </a:cubicBezTo>
                <a:cubicBezTo>
                  <a:pt x="171" y="50"/>
                  <a:pt x="169" y="51"/>
                  <a:pt x="166" y="50"/>
                </a:cubicBezTo>
                <a:cubicBezTo>
                  <a:pt x="167" y="46"/>
                  <a:pt x="167" y="42"/>
                  <a:pt x="167" y="38"/>
                </a:cubicBezTo>
                <a:close/>
                <a:moveTo>
                  <a:pt x="167" y="54"/>
                </a:moveTo>
                <a:cubicBezTo>
                  <a:pt x="176" y="51"/>
                  <a:pt x="176" y="68"/>
                  <a:pt x="167" y="63"/>
                </a:cubicBezTo>
                <a:cubicBezTo>
                  <a:pt x="165" y="60"/>
                  <a:pt x="166" y="57"/>
                  <a:pt x="167" y="54"/>
                </a:cubicBezTo>
                <a:close/>
                <a:moveTo>
                  <a:pt x="166" y="67"/>
                </a:moveTo>
                <a:cubicBezTo>
                  <a:pt x="168" y="68"/>
                  <a:pt x="170" y="68"/>
                  <a:pt x="172" y="69"/>
                </a:cubicBezTo>
                <a:cubicBezTo>
                  <a:pt x="170" y="72"/>
                  <a:pt x="170" y="75"/>
                  <a:pt x="171" y="78"/>
                </a:cubicBezTo>
                <a:cubicBezTo>
                  <a:pt x="169" y="78"/>
                  <a:pt x="168" y="77"/>
                  <a:pt x="167" y="77"/>
                </a:cubicBezTo>
                <a:cubicBezTo>
                  <a:pt x="164" y="74"/>
                  <a:pt x="166" y="70"/>
                  <a:pt x="166" y="67"/>
                </a:cubicBezTo>
                <a:close/>
                <a:moveTo>
                  <a:pt x="167" y="93"/>
                </a:moveTo>
                <a:cubicBezTo>
                  <a:pt x="165" y="89"/>
                  <a:pt x="166" y="85"/>
                  <a:pt x="166" y="81"/>
                </a:cubicBezTo>
                <a:cubicBezTo>
                  <a:pt x="174" y="81"/>
                  <a:pt x="168" y="89"/>
                  <a:pt x="171" y="93"/>
                </a:cubicBezTo>
                <a:cubicBezTo>
                  <a:pt x="170" y="94"/>
                  <a:pt x="168" y="93"/>
                  <a:pt x="167" y="93"/>
                </a:cubicBezTo>
                <a:close/>
                <a:moveTo>
                  <a:pt x="170" y="110"/>
                </a:moveTo>
                <a:cubicBezTo>
                  <a:pt x="168" y="109"/>
                  <a:pt x="168" y="111"/>
                  <a:pt x="166" y="109"/>
                </a:cubicBezTo>
                <a:cubicBezTo>
                  <a:pt x="165" y="105"/>
                  <a:pt x="166" y="101"/>
                  <a:pt x="166" y="97"/>
                </a:cubicBezTo>
                <a:cubicBezTo>
                  <a:pt x="173" y="99"/>
                  <a:pt x="170" y="106"/>
                  <a:pt x="170" y="110"/>
                </a:cubicBezTo>
                <a:close/>
                <a:moveTo>
                  <a:pt x="166" y="114"/>
                </a:moveTo>
                <a:cubicBezTo>
                  <a:pt x="174" y="113"/>
                  <a:pt x="170" y="122"/>
                  <a:pt x="169" y="125"/>
                </a:cubicBezTo>
                <a:cubicBezTo>
                  <a:pt x="168" y="124"/>
                  <a:pt x="167" y="125"/>
                  <a:pt x="166" y="124"/>
                </a:cubicBezTo>
                <a:cubicBezTo>
                  <a:pt x="164" y="121"/>
                  <a:pt x="165" y="117"/>
                  <a:pt x="166" y="114"/>
                </a:cubicBezTo>
                <a:close/>
                <a:moveTo>
                  <a:pt x="164" y="187"/>
                </a:moveTo>
                <a:cubicBezTo>
                  <a:pt x="161" y="188"/>
                  <a:pt x="158" y="187"/>
                  <a:pt x="155" y="187"/>
                </a:cubicBezTo>
                <a:cubicBezTo>
                  <a:pt x="153" y="183"/>
                  <a:pt x="155" y="180"/>
                  <a:pt x="155" y="177"/>
                </a:cubicBezTo>
                <a:cubicBezTo>
                  <a:pt x="158" y="178"/>
                  <a:pt x="161" y="179"/>
                  <a:pt x="163" y="179"/>
                </a:cubicBezTo>
                <a:cubicBezTo>
                  <a:pt x="165" y="182"/>
                  <a:pt x="164" y="184"/>
                  <a:pt x="164" y="187"/>
                </a:cubicBezTo>
                <a:close/>
                <a:moveTo>
                  <a:pt x="163" y="174"/>
                </a:moveTo>
                <a:cubicBezTo>
                  <a:pt x="161" y="175"/>
                  <a:pt x="158" y="174"/>
                  <a:pt x="155" y="173"/>
                </a:cubicBezTo>
                <a:cubicBezTo>
                  <a:pt x="153" y="169"/>
                  <a:pt x="154" y="164"/>
                  <a:pt x="154" y="159"/>
                </a:cubicBezTo>
                <a:cubicBezTo>
                  <a:pt x="156" y="160"/>
                  <a:pt x="158" y="161"/>
                  <a:pt x="160" y="161"/>
                </a:cubicBezTo>
                <a:cubicBezTo>
                  <a:pt x="163" y="166"/>
                  <a:pt x="161" y="170"/>
                  <a:pt x="163" y="174"/>
                </a:cubicBezTo>
                <a:close/>
                <a:moveTo>
                  <a:pt x="147" y="4"/>
                </a:moveTo>
                <a:cubicBezTo>
                  <a:pt x="152" y="3"/>
                  <a:pt x="157" y="6"/>
                  <a:pt x="162" y="6"/>
                </a:cubicBezTo>
                <a:cubicBezTo>
                  <a:pt x="163" y="10"/>
                  <a:pt x="162" y="14"/>
                  <a:pt x="162" y="18"/>
                </a:cubicBezTo>
                <a:cubicBezTo>
                  <a:pt x="157" y="19"/>
                  <a:pt x="150" y="17"/>
                  <a:pt x="146" y="15"/>
                </a:cubicBezTo>
                <a:cubicBezTo>
                  <a:pt x="145" y="11"/>
                  <a:pt x="147" y="8"/>
                  <a:pt x="147" y="4"/>
                </a:cubicBezTo>
                <a:close/>
                <a:moveTo>
                  <a:pt x="146" y="20"/>
                </a:moveTo>
                <a:cubicBezTo>
                  <a:pt x="151" y="21"/>
                  <a:pt x="156" y="22"/>
                  <a:pt x="161" y="23"/>
                </a:cubicBezTo>
                <a:cubicBezTo>
                  <a:pt x="163" y="26"/>
                  <a:pt x="160" y="29"/>
                  <a:pt x="162" y="32"/>
                </a:cubicBezTo>
                <a:cubicBezTo>
                  <a:pt x="156" y="31"/>
                  <a:pt x="151" y="30"/>
                  <a:pt x="145" y="28"/>
                </a:cubicBezTo>
                <a:cubicBezTo>
                  <a:pt x="147" y="25"/>
                  <a:pt x="145" y="22"/>
                  <a:pt x="146" y="20"/>
                </a:cubicBezTo>
                <a:close/>
                <a:moveTo>
                  <a:pt x="146" y="33"/>
                </a:moveTo>
                <a:cubicBezTo>
                  <a:pt x="151" y="33"/>
                  <a:pt x="156" y="35"/>
                  <a:pt x="162" y="37"/>
                </a:cubicBezTo>
                <a:cubicBezTo>
                  <a:pt x="161" y="41"/>
                  <a:pt x="162" y="45"/>
                  <a:pt x="160" y="49"/>
                </a:cubicBezTo>
                <a:cubicBezTo>
                  <a:pt x="156" y="49"/>
                  <a:pt x="151" y="48"/>
                  <a:pt x="147" y="47"/>
                </a:cubicBezTo>
                <a:cubicBezTo>
                  <a:pt x="145" y="42"/>
                  <a:pt x="145" y="37"/>
                  <a:pt x="146" y="33"/>
                </a:cubicBezTo>
                <a:close/>
                <a:moveTo>
                  <a:pt x="145" y="106"/>
                </a:moveTo>
                <a:cubicBezTo>
                  <a:pt x="143" y="107"/>
                  <a:pt x="141" y="104"/>
                  <a:pt x="139" y="104"/>
                </a:cubicBezTo>
                <a:cubicBezTo>
                  <a:pt x="138" y="100"/>
                  <a:pt x="137" y="96"/>
                  <a:pt x="138" y="92"/>
                </a:cubicBezTo>
                <a:cubicBezTo>
                  <a:pt x="148" y="93"/>
                  <a:pt x="144" y="101"/>
                  <a:pt x="145" y="106"/>
                </a:cubicBezTo>
                <a:close/>
                <a:moveTo>
                  <a:pt x="137" y="88"/>
                </a:moveTo>
                <a:cubicBezTo>
                  <a:pt x="137" y="84"/>
                  <a:pt x="137" y="80"/>
                  <a:pt x="136" y="76"/>
                </a:cubicBezTo>
                <a:cubicBezTo>
                  <a:pt x="147" y="74"/>
                  <a:pt x="142" y="84"/>
                  <a:pt x="145" y="89"/>
                </a:cubicBezTo>
                <a:cubicBezTo>
                  <a:pt x="142" y="90"/>
                  <a:pt x="140" y="89"/>
                  <a:pt x="137" y="88"/>
                </a:cubicBezTo>
                <a:close/>
                <a:moveTo>
                  <a:pt x="142" y="71"/>
                </a:moveTo>
                <a:cubicBezTo>
                  <a:pt x="141" y="72"/>
                  <a:pt x="139" y="71"/>
                  <a:pt x="137" y="71"/>
                </a:cubicBezTo>
                <a:cubicBezTo>
                  <a:pt x="134" y="68"/>
                  <a:pt x="137" y="65"/>
                  <a:pt x="136" y="62"/>
                </a:cubicBezTo>
                <a:cubicBezTo>
                  <a:pt x="143" y="61"/>
                  <a:pt x="143" y="68"/>
                  <a:pt x="142" y="71"/>
                </a:cubicBezTo>
                <a:close/>
                <a:moveTo>
                  <a:pt x="140" y="59"/>
                </a:moveTo>
                <a:cubicBezTo>
                  <a:pt x="139" y="58"/>
                  <a:pt x="138" y="58"/>
                  <a:pt x="136" y="58"/>
                </a:cubicBezTo>
                <a:cubicBezTo>
                  <a:pt x="134" y="54"/>
                  <a:pt x="136" y="52"/>
                  <a:pt x="135" y="49"/>
                </a:cubicBezTo>
                <a:cubicBezTo>
                  <a:pt x="137" y="48"/>
                  <a:pt x="138" y="50"/>
                  <a:pt x="140" y="49"/>
                </a:cubicBezTo>
                <a:cubicBezTo>
                  <a:pt x="140" y="52"/>
                  <a:pt x="142" y="56"/>
                  <a:pt x="140" y="59"/>
                </a:cubicBezTo>
                <a:close/>
                <a:moveTo>
                  <a:pt x="140" y="26"/>
                </a:moveTo>
                <a:cubicBezTo>
                  <a:pt x="139" y="27"/>
                  <a:pt x="137" y="26"/>
                  <a:pt x="136" y="26"/>
                </a:cubicBezTo>
                <a:cubicBezTo>
                  <a:pt x="133" y="23"/>
                  <a:pt x="135" y="21"/>
                  <a:pt x="134" y="18"/>
                </a:cubicBezTo>
                <a:cubicBezTo>
                  <a:pt x="141" y="17"/>
                  <a:pt x="141" y="24"/>
                  <a:pt x="140" y="26"/>
                </a:cubicBezTo>
                <a:close/>
                <a:moveTo>
                  <a:pt x="134" y="1"/>
                </a:moveTo>
                <a:cubicBezTo>
                  <a:pt x="136" y="0"/>
                  <a:pt x="138" y="2"/>
                  <a:pt x="140" y="1"/>
                </a:cubicBezTo>
                <a:cubicBezTo>
                  <a:pt x="139" y="6"/>
                  <a:pt x="144" y="17"/>
                  <a:pt x="134" y="13"/>
                </a:cubicBezTo>
                <a:cubicBezTo>
                  <a:pt x="134" y="9"/>
                  <a:pt x="133" y="5"/>
                  <a:pt x="134" y="1"/>
                </a:cubicBezTo>
                <a:close/>
                <a:moveTo>
                  <a:pt x="134" y="103"/>
                </a:moveTo>
                <a:cubicBezTo>
                  <a:pt x="129" y="104"/>
                  <a:pt x="124" y="101"/>
                  <a:pt x="119" y="101"/>
                </a:cubicBezTo>
                <a:cubicBezTo>
                  <a:pt x="118" y="97"/>
                  <a:pt x="119" y="94"/>
                  <a:pt x="119" y="90"/>
                </a:cubicBezTo>
                <a:cubicBezTo>
                  <a:pt x="123" y="89"/>
                  <a:pt x="128" y="92"/>
                  <a:pt x="132" y="91"/>
                </a:cubicBezTo>
                <a:cubicBezTo>
                  <a:pt x="135" y="95"/>
                  <a:pt x="132" y="99"/>
                  <a:pt x="134" y="103"/>
                </a:cubicBezTo>
                <a:close/>
                <a:moveTo>
                  <a:pt x="130" y="57"/>
                </a:moveTo>
                <a:cubicBezTo>
                  <a:pt x="127" y="56"/>
                  <a:pt x="123" y="56"/>
                  <a:pt x="119" y="54"/>
                </a:cubicBezTo>
                <a:cubicBezTo>
                  <a:pt x="118" y="51"/>
                  <a:pt x="118" y="48"/>
                  <a:pt x="119" y="46"/>
                </a:cubicBezTo>
                <a:cubicBezTo>
                  <a:pt x="123" y="45"/>
                  <a:pt x="127" y="46"/>
                  <a:pt x="131" y="48"/>
                </a:cubicBezTo>
                <a:cubicBezTo>
                  <a:pt x="130" y="51"/>
                  <a:pt x="132" y="54"/>
                  <a:pt x="130" y="57"/>
                </a:cubicBezTo>
                <a:close/>
                <a:moveTo>
                  <a:pt x="129" y="43"/>
                </a:moveTo>
                <a:cubicBezTo>
                  <a:pt x="126" y="42"/>
                  <a:pt x="123" y="42"/>
                  <a:pt x="119" y="41"/>
                </a:cubicBezTo>
                <a:cubicBezTo>
                  <a:pt x="119" y="36"/>
                  <a:pt x="119" y="31"/>
                  <a:pt x="119" y="26"/>
                </a:cubicBezTo>
                <a:cubicBezTo>
                  <a:pt x="122" y="25"/>
                  <a:pt x="126" y="29"/>
                  <a:pt x="129" y="28"/>
                </a:cubicBezTo>
                <a:cubicBezTo>
                  <a:pt x="130" y="33"/>
                  <a:pt x="131" y="38"/>
                  <a:pt x="129" y="43"/>
                </a:cubicBezTo>
                <a:close/>
                <a:moveTo>
                  <a:pt x="128" y="17"/>
                </a:moveTo>
                <a:cubicBezTo>
                  <a:pt x="131" y="19"/>
                  <a:pt x="129" y="22"/>
                  <a:pt x="130" y="25"/>
                </a:cubicBezTo>
                <a:cubicBezTo>
                  <a:pt x="127" y="24"/>
                  <a:pt x="123" y="23"/>
                  <a:pt x="119" y="22"/>
                </a:cubicBezTo>
                <a:cubicBezTo>
                  <a:pt x="118" y="20"/>
                  <a:pt x="119" y="18"/>
                  <a:pt x="118" y="16"/>
                </a:cubicBezTo>
                <a:cubicBezTo>
                  <a:pt x="121" y="15"/>
                  <a:pt x="125" y="16"/>
                  <a:pt x="128" y="17"/>
                </a:cubicBezTo>
                <a:close/>
                <a:moveTo>
                  <a:pt x="119" y="59"/>
                </a:moveTo>
                <a:cubicBezTo>
                  <a:pt x="123" y="58"/>
                  <a:pt x="127" y="60"/>
                  <a:pt x="131" y="60"/>
                </a:cubicBezTo>
                <a:cubicBezTo>
                  <a:pt x="132" y="64"/>
                  <a:pt x="131" y="67"/>
                  <a:pt x="132" y="70"/>
                </a:cubicBezTo>
                <a:cubicBezTo>
                  <a:pt x="128" y="70"/>
                  <a:pt x="123" y="68"/>
                  <a:pt x="118" y="67"/>
                </a:cubicBezTo>
                <a:cubicBezTo>
                  <a:pt x="118" y="64"/>
                  <a:pt x="118" y="61"/>
                  <a:pt x="119" y="59"/>
                </a:cubicBezTo>
                <a:close/>
                <a:moveTo>
                  <a:pt x="118" y="71"/>
                </a:moveTo>
                <a:cubicBezTo>
                  <a:pt x="123" y="72"/>
                  <a:pt x="127" y="74"/>
                  <a:pt x="132" y="74"/>
                </a:cubicBezTo>
                <a:cubicBezTo>
                  <a:pt x="132" y="79"/>
                  <a:pt x="132" y="83"/>
                  <a:pt x="132" y="88"/>
                </a:cubicBezTo>
                <a:cubicBezTo>
                  <a:pt x="128" y="87"/>
                  <a:pt x="124" y="87"/>
                  <a:pt x="119" y="86"/>
                </a:cubicBezTo>
                <a:cubicBezTo>
                  <a:pt x="118" y="81"/>
                  <a:pt x="118" y="76"/>
                  <a:pt x="118" y="71"/>
                </a:cubicBezTo>
                <a:close/>
                <a:moveTo>
                  <a:pt x="132" y="107"/>
                </a:moveTo>
                <a:cubicBezTo>
                  <a:pt x="135" y="111"/>
                  <a:pt x="134" y="115"/>
                  <a:pt x="133" y="119"/>
                </a:cubicBezTo>
                <a:cubicBezTo>
                  <a:pt x="128" y="118"/>
                  <a:pt x="123" y="118"/>
                  <a:pt x="119" y="116"/>
                </a:cubicBezTo>
                <a:cubicBezTo>
                  <a:pt x="118" y="113"/>
                  <a:pt x="119" y="109"/>
                  <a:pt x="118" y="105"/>
                </a:cubicBezTo>
                <a:cubicBezTo>
                  <a:pt x="122" y="104"/>
                  <a:pt x="127" y="107"/>
                  <a:pt x="132" y="107"/>
                </a:cubicBezTo>
                <a:close/>
                <a:moveTo>
                  <a:pt x="108" y="167"/>
                </a:moveTo>
                <a:cubicBezTo>
                  <a:pt x="106" y="162"/>
                  <a:pt x="106" y="157"/>
                  <a:pt x="106" y="151"/>
                </a:cubicBezTo>
                <a:cubicBezTo>
                  <a:pt x="109" y="151"/>
                  <a:pt x="112" y="153"/>
                  <a:pt x="116" y="153"/>
                </a:cubicBezTo>
                <a:cubicBezTo>
                  <a:pt x="117" y="158"/>
                  <a:pt x="117" y="163"/>
                  <a:pt x="117" y="169"/>
                </a:cubicBezTo>
                <a:cubicBezTo>
                  <a:pt x="114" y="169"/>
                  <a:pt x="111" y="168"/>
                  <a:pt x="108" y="167"/>
                </a:cubicBezTo>
                <a:close/>
                <a:moveTo>
                  <a:pt x="116" y="149"/>
                </a:moveTo>
                <a:cubicBezTo>
                  <a:pt x="113" y="149"/>
                  <a:pt x="109" y="147"/>
                  <a:pt x="106" y="146"/>
                </a:cubicBezTo>
                <a:cubicBezTo>
                  <a:pt x="104" y="143"/>
                  <a:pt x="104" y="140"/>
                  <a:pt x="104" y="137"/>
                </a:cubicBezTo>
                <a:cubicBezTo>
                  <a:pt x="108" y="137"/>
                  <a:pt x="112" y="139"/>
                  <a:pt x="116" y="138"/>
                </a:cubicBezTo>
                <a:cubicBezTo>
                  <a:pt x="116" y="141"/>
                  <a:pt x="116" y="145"/>
                  <a:pt x="116" y="149"/>
                </a:cubicBezTo>
                <a:close/>
                <a:moveTo>
                  <a:pt x="114" y="53"/>
                </a:moveTo>
                <a:cubicBezTo>
                  <a:pt x="112" y="55"/>
                  <a:pt x="104" y="51"/>
                  <a:pt x="100" y="50"/>
                </a:cubicBezTo>
                <a:cubicBezTo>
                  <a:pt x="99" y="47"/>
                  <a:pt x="100" y="44"/>
                  <a:pt x="99" y="41"/>
                </a:cubicBezTo>
                <a:cubicBezTo>
                  <a:pt x="104" y="43"/>
                  <a:pt x="109" y="43"/>
                  <a:pt x="114" y="44"/>
                </a:cubicBezTo>
                <a:cubicBezTo>
                  <a:pt x="114" y="47"/>
                  <a:pt x="116" y="52"/>
                  <a:pt x="114" y="53"/>
                </a:cubicBezTo>
                <a:close/>
                <a:moveTo>
                  <a:pt x="114" y="40"/>
                </a:moveTo>
                <a:cubicBezTo>
                  <a:pt x="110" y="41"/>
                  <a:pt x="105" y="38"/>
                  <a:pt x="100" y="38"/>
                </a:cubicBezTo>
                <a:cubicBezTo>
                  <a:pt x="99" y="33"/>
                  <a:pt x="99" y="27"/>
                  <a:pt x="99" y="22"/>
                </a:cubicBezTo>
                <a:cubicBezTo>
                  <a:pt x="104" y="22"/>
                  <a:pt x="109" y="23"/>
                  <a:pt x="115" y="25"/>
                </a:cubicBezTo>
                <a:cubicBezTo>
                  <a:pt x="115" y="30"/>
                  <a:pt x="116" y="35"/>
                  <a:pt x="114" y="40"/>
                </a:cubicBezTo>
                <a:close/>
                <a:moveTo>
                  <a:pt x="100" y="10"/>
                </a:moveTo>
                <a:cubicBezTo>
                  <a:pt x="104" y="12"/>
                  <a:pt x="109" y="13"/>
                  <a:pt x="113" y="13"/>
                </a:cubicBezTo>
                <a:cubicBezTo>
                  <a:pt x="114" y="16"/>
                  <a:pt x="114" y="18"/>
                  <a:pt x="114" y="20"/>
                </a:cubicBezTo>
                <a:cubicBezTo>
                  <a:pt x="109" y="21"/>
                  <a:pt x="104" y="18"/>
                  <a:pt x="99" y="18"/>
                </a:cubicBezTo>
                <a:cubicBezTo>
                  <a:pt x="97" y="15"/>
                  <a:pt x="98" y="13"/>
                  <a:pt x="100" y="10"/>
                </a:cubicBezTo>
                <a:close/>
                <a:moveTo>
                  <a:pt x="98" y="96"/>
                </a:moveTo>
                <a:cubicBezTo>
                  <a:pt x="96" y="97"/>
                  <a:pt x="94" y="96"/>
                  <a:pt x="91" y="95"/>
                </a:cubicBezTo>
                <a:cubicBezTo>
                  <a:pt x="89" y="92"/>
                  <a:pt x="92" y="89"/>
                  <a:pt x="90" y="86"/>
                </a:cubicBezTo>
                <a:cubicBezTo>
                  <a:pt x="100" y="84"/>
                  <a:pt x="97" y="92"/>
                  <a:pt x="98" y="96"/>
                </a:cubicBezTo>
                <a:close/>
                <a:moveTo>
                  <a:pt x="97" y="82"/>
                </a:moveTo>
                <a:cubicBezTo>
                  <a:pt x="95" y="83"/>
                  <a:pt x="92" y="82"/>
                  <a:pt x="90" y="81"/>
                </a:cubicBezTo>
                <a:cubicBezTo>
                  <a:pt x="90" y="76"/>
                  <a:pt x="90" y="71"/>
                  <a:pt x="90" y="66"/>
                </a:cubicBezTo>
                <a:cubicBezTo>
                  <a:pt x="102" y="66"/>
                  <a:pt x="95" y="76"/>
                  <a:pt x="97" y="82"/>
                </a:cubicBezTo>
                <a:close/>
                <a:moveTo>
                  <a:pt x="96" y="63"/>
                </a:moveTo>
                <a:cubicBezTo>
                  <a:pt x="94" y="64"/>
                  <a:pt x="92" y="63"/>
                  <a:pt x="89" y="62"/>
                </a:cubicBezTo>
                <a:cubicBezTo>
                  <a:pt x="90" y="59"/>
                  <a:pt x="88" y="56"/>
                  <a:pt x="88" y="54"/>
                </a:cubicBezTo>
                <a:cubicBezTo>
                  <a:pt x="97" y="52"/>
                  <a:pt x="97" y="59"/>
                  <a:pt x="96" y="63"/>
                </a:cubicBezTo>
                <a:close/>
                <a:moveTo>
                  <a:pt x="95" y="50"/>
                </a:moveTo>
                <a:cubicBezTo>
                  <a:pt x="92" y="49"/>
                  <a:pt x="90" y="50"/>
                  <a:pt x="88" y="48"/>
                </a:cubicBezTo>
                <a:cubicBezTo>
                  <a:pt x="88" y="45"/>
                  <a:pt x="87" y="42"/>
                  <a:pt x="88" y="39"/>
                </a:cubicBezTo>
                <a:cubicBezTo>
                  <a:pt x="97" y="38"/>
                  <a:pt x="95" y="46"/>
                  <a:pt x="95" y="50"/>
                </a:cubicBezTo>
                <a:close/>
                <a:moveTo>
                  <a:pt x="88" y="8"/>
                </a:moveTo>
                <a:cubicBezTo>
                  <a:pt x="95" y="8"/>
                  <a:pt x="94" y="13"/>
                  <a:pt x="93" y="16"/>
                </a:cubicBezTo>
                <a:cubicBezTo>
                  <a:pt x="91" y="15"/>
                  <a:pt x="90" y="16"/>
                  <a:pt x="88" y="15"/>
                </a:cubicBezTo>
                <a:cubicBezTo>
                  <a:pt x="87" y="12"/>
                  <a:pt x="87" y="10"/>
                  <a:pt x="88" y="8"/>
                </a:cubicBezTo>
                <a:close/>
                <a:moveTo>
                  <a:pt x="88" y="19"/>
                </a:moveTo>
                <a:cubicBezTo>
                  <a:pt x="99" y="21"/>
                  <a:pt x="91" y="30"/>
                  <a:pt x="95" y="36"/>
                </a:cubicBezTo>
                <a:cubicBezTo>
                  <a:pt x="92" y="37"/>
                  <a:pt x="90" y="35"/>
                  <a:pt x="87" y="34"/>
                </a:cubicBezTo>
                <a:cubicBezTo>
                  <a:pt x="87" y="29"/>
                  <a:pt x="86" y="24"/>
                  <a:pt x="88" y="19"/>
                </a:cubicBezTo>
                <a:close/>
                <a:moveTo>
                  <a:pt x="86" y="111"/>
                </a:moveTo>
                <a:cubicBezTo>
                  <a:pt x="84" y="110"/>
                  <a:pt x="83" y="110"/>
                  <a:pt x="81" y="110"/>
                </a:cubicBezTo>
                <a:cubicBezTo>
                  <a:pt x="78" y="106"/>
                  <a:pt x="82" y="102"/>
                  <a:pt x="80" y="97"/>
                </a:cubicBezTo>
                <a:cubicBezTo>
                  <a:pt x="81" y="97"/>
                  <a:pt x="83" y="99"/>
                  <a:pt x="85" y="99"/>
                </a:cubicBezTo>
                <a:cubicBezTo>
                  <a:pt x="86" y="103"/>
                  <a:pt x="87" y="107"/>
                  <a:pt x="86" y="111"/>
                </a:cubicBezTo>
                <a:close/>
                <a:moveTo>
                  <a:pt x="85" y="94"/>
                </a:moveTo>
                <a:cubicBezTo>
                  <a:pt x="83" y="94"/>
                  <a:pt x="81" y="94"/>
                  <a:pt x="79" y="93"/>
                </a:cubicBezTo>
                <a:cubicBezTo>
                  <a:pt x="78" y="89"/>
                  <a:pt x="79" y="86"/>
                  <a:pt x="78" y="83"/>
                </a:cubicBezTo>
                <a:cubicBezTo>
                  <a:pt x="80" y="83"/>
                  <a:pt x="82" y="84"/>
                  <a:pt x="85" y="84"/>
                </a:cubicBezTo>
                <a:cubicBezTo>
                  <a:pt x="86" y="88"/>
                  <a:pt x="86" y="91"/>
                  <a:pt x="85" y="94"/>
                </a:cubicBezTo>
                <a:close/>
                <a:moveTo>
                  <a:pt x="85" y="80"/>
                </a:moveTo>
                <a:cubicBezTo>
                  <a:pt x="83" y="81"/>
                  <a:pt x="80" y="79"/>
                  <a:pt x="78" y="78"/>
                </a:cubicBezTo>
                <a:cubicBezTo>
                  <a:pt x="76" y="74"/>
                  <a:pt x="76" y="69"/>
                  <a:pt x="75" y="64"/>
                </a:cubicBezTo>
                <a:cubicBezTo>
                  <a:pt x="88" y="62"/>
                  <a:pt x="84" y="74"/>
                  <a:pt x="85" y="80"/>
                </a:cubicBezTo>
                <a:close/>
                <a:moveTo>
                  <a:pt x="84" y="60"/>
                </a:moveTo>
                <a:cubicBezTo>
                  <a:pt x="81" y="61"/>
                  <a:pt x="78" y="59"/>
                  <a:pt x="75" y="59"/>
                </a:cubicBezTo>
                <a:cubicBezTo>
                  <a:pt x="73" y="56"/>
                  <a:pt x="74" y="53"/>
                  <a:pt x="74" y="50"/>
                </a:cubicBezTo>
                <a:cubicBezTo>
                  <a:pt x="76" y="49"/>
                  <a:pt x="80" y="52"/>
                  <a:pt x="83" y="51"/>
                </a:cubicBezTo>
                <a:cubicBezTo>
                  <a:pt x="84" y="54"/>
                  <a:pt x="84" y="57"/>
                  <a:pt x="84" y="60"/>
                </a:cubicBezTo>
                <a:close/>
                <a:moveTo>
                  <a:pt x="74" y="46"/>
                </a:moveTo>
                <a:cubicBezTo>
                  <a:pt x="73" y="42"/>
                  <a:pt x="73" y="38"/>
                  <a:pt x="73" y="35"/>
                </a:cubicBezTo>
                <a:cubicBezTo>
                  <a:pt x="76" y="33"/>
                  <a:pt x="79" y="36"/>
                  <a:pt x="81" y="36"/>
                </a:cubicBezTo>
                <a:cubicBezTo>
                  <a:pt x="84" y="40"/>
                  <a:pt x="83" y="44"/>
                  <a:pt x="83" y="47"/>
                </a:cubicBezTo>
                <a:cubicBezTo>
                  <a:pt x="81" y="49"/>
                  <a:pt x="77" y="46"/>
                  <a:pt x="74" y="46"/>
                </a:cubicBezTo>
                <a:close/>
                <a:moveTo>
                  <a:pt x="82" y="32"/>
                </a:moveTo>
                <a:cubicBezTo>
                  <a:pt x="79" y="32"/>
                  <a:pt x="76" y="31"/>
                  <a:pt x="73" y="30"/>
                </a:cubicBezTo>
                <a:cubicBezTo>
                  <a:pt x="73" y="25"/>
                  <a:pt x="74" y="21"/>
                  <a:pt x="72" y="16"/>
                </a:cubicBezTo>
                <a:cubicBezTo>
                  <a:pt x="75" y="16"/>
                  <a:pt x="79" y="17"/>
                  <a:pt x="82" y="17"/>
                </a:cubicBezTo>
                <a:cubicBezTo>
                  <a:pt x="84" y="22"/>
                  <a:pt x="80" y="27"/>
                  <a:pt x="82" y="32"/>
                </a:cubicBezTo>
                <a:close/>
                <a:moveTo>
                  <a:pt x="73" y="4"/>
                </a:moveTo>
                <a:cubicBezTo>
                  <a:pt x="80" y="5"/>
                  <a:pt x="85" y="9"/>
                  <a:pt x="81" y="14"/>
                </a:cubicBezTo>
                <a:cubicBezTo>
                  <a:pt x="78" y="13"/>
                  <a:pt x="75" y="13"/>
                  <a:pt x="72" y="11"/>
                </a:cubicBezTo>
                <a:cubicBezTo>
                  <a:pt x="72" y="9"/>
                  <a:pt x="70" y="6"/>
                  <a:pt x="73" y="4"/>
                </a:cubicBezTo>
                <a:close/>
                <a:moveTo>
                  <a:pt x="69" y="77"/>
                </a:moveTo>
                <a:cubicBezTo>
                  <a:pt x="69" y="72"/>
                  <a:pt x="67" y="67"/>
                  <a:pt x="69" y="62"/>
                </a:cubicBezTo>
                <a:cubicBezTo>
                  <a:pt x="71" y="65"/>
                  <a:pt x="71" y="68"/>
                  <a:pt x="71" y="71"/>
                </a:cubicBezTo>
                <a:cubicBezTo>
                  <a:pt x="72" y="74"/>
                  <a:pt x="74" y="78"/>
                  <a:pt x="69" y="77"/>
                </a:cubicBezTo>
                <a:close/>
                <a:moveTo>
                  <a:pt x="69" y="56"/>
                </a:moveTo>
                <a:cubicBezTo>
                  <a:pt x="69" y="54"/>
                  <a:pt x="68" y="53"/>
                  <a:pt x="69" y="51"/>
                </a:cubicBezTo>
                <a:cubicBezTo>
                  <a:pt x="70" y="53"/>
                  <a:pt x="70" y="54"/>
                  <a:pt x="69" y="56"/>
                </a:cubicBezTo>
                <a:close/>
                <a:moveTo>
                  <a:pt x="69" y="37"/>
                </a:moveTo>
                <a:cubicBezTo>
                  <a:pt x="67" y="37"/>
                  <a:pt x="67" y="34"/>
                  <a:pt x="68" y="34"/>
                </a:cubicBezTo>
                <a:cubicBezTo>
                  <a:pt x="70" y="35"/>
                  <a:pt x="67" y="36"/>
                  <a:pt x="69" y="37"/>
                </a:cubicBezTo>
                <a:close/>
                <a:moveTo>
                  <a:pt x="67" y="28"/>
                </a:moveTo>
                <a:cubicBezTo>
                  <a:pt x="67" y="23"/>
                  <a:pt x="65" y="18"/>
                  <a:pt x="66" y="14"/>
                </a:cubicBezTo>
                <a:cubicBezTo>
                  <a:pt x="69" y="19"/>
                  <a:pt x="68" y="23"/>
                  <a:pt x="67" y="28"/>
                </a:cubicBezTo>
                <a:close/>
                <a:moveTo>
                  <a:pt x="67" y="11"/>
                </a:moveTo>
                <a:cubicBezTo>
                  <a:pt x="63" y="8"/>
                  <a:pt x="66" y="5"/>
                  <a:pt x="64" y="2"/>
                </a:cubicBezTo>
                <a:cubicBezTo>
                  <a:pt x="68" y="4"/>
                  <a:pt x="67" y="8"/>
                  <a:pt x="67" y="11"/>
                </a:cubicBezTo>
                <a:close/>
                <a:moveTo>
                  <a:pt x="63" y="77"/>
                </a:moveTo>
                <a:cubicBezTo>
                  <a:pt x="61" y="75"/>
                  <a:pt x="59" y="77"/>
                  <a:pt x="56" y="75"/>
                </a:cubicBezTo>
                <a:cubicBezTo>
                  <a:pt x="54" y="70"/>
                  <a:pt x="54" y="65"/>
                  <a:pt x="55" y="60"/>
                </a:cubicBezTo>
                <a:cubicBezTo>
                  <a:pt x="57" y="59"/>
                  <a:pt x="60" y="61"/>
                  <a:pt x="63" y="61"/>
                </a:cubicBezTo>
                <a:cubicBezTo>
                  <a:pt x="64" y="67"/>
                  <a:pt x="64" y="72"/>
                  <a:pt x="63" y="77"/>
                </a:cubicBezTo>
                <a:close/>
                <a:moveTo>
                  <a:pt x="63" y="57"/>
                </a:moveTo>
                <a:cubicBezTo>
                  <a:pt x="61" y="57"/>
                  <a:pt x="58" y="56"/>
                  <a:pt x="55" y="56"/>
                </a:cubicBezTo>
                <a:cubicBezTo>
                  <a:pt x="54" y="52"/>
                  <a:pt x="54" y="49"/>
                  <a:pt x="54" y="46"/>
                </a:cubicBezTo>
                <a:cubicBezTo>
                  <a:pt x="63" y="45"/>
                  <a:pt x="64" y="52"/>
                  <a:pt x="63" y="57"/>
                </a:cubicBezTo>
                <a:close/>
                <a:moveTo>
                  <a:pt x="62" y="43"/>
                </a:moveTo>
                <a:cubicBezTo>
                  <a:pt x="59" y="43"/>
                  <a:pt x="56" y="43"/>
                  <a:pt x="53" y="42"/>
                </a:cubicBezTo>
                <a:cubicBezTo>
                  <a:pt x="53" y="38"/>
                  <a:pt x="52" y="34"/>
                  <a:pt x="53" y="31"/>
                </a:cubicBezTo>
                <a:cubicBezTo>
                  <a:pt x="56" y="32"/>
                  <a:pt x="58" y="32"/>
                  <a:pt x="61" y="32"/>
                </a:cubicBezTo>
                <a:cubicBezTo>
                  <a:pt x="63" y="36"/>
                  <a:pt x="61" y="40"/>
                  <a:pt x="62" y="43"/>
                </a:cubicBezTo>
                <a:close/>
                <a:moveTo>
                  <a:pt x="52" y="11"/>
                </a:moveTo>
                <a:cubicBezTo>
                  <a:pt x="64" y="11"/>
                  <a:pt x="60" y="22"/>
                  <a:pt x="61" y="28"/>
                </a:cubicBezTo>
                <a:cubicBezTo>
                  <a:pt x="58" y="28"/>
                  <a:pt x="55" y="28"/>
                  <a:pt x="52" y="27"/>
                </a:cubicBezTo>
                <a:cubicBezTo>
                  <a:pt x="53" y="22"/>
                  <a:pt x="50" y="16"/>
                  <a:pt x="52" y="11"/>
                </a:cubicBezTo>
                <a:close/>
                <a:moveTo>
                  <a:pt x="51" y="87"/>
                </a:moveTo>
                <a:cubicBezTo>
                  <a:pt x="48" y="85"/>
                  <a:pt x="48" y="79"/>
                  <a:pt x="50" y="77"/>
                </a:cubicBezTo>
                <a:cubicBezTo>
                  <a:pt x="52" y="80"/>
                  <a:pt x="51" y="84"/>
                  <a:pt x="51" y="87"/>
                </a:cubicBezTo>
                <a:close/>
                <a:moveTo>
                  <a:pt x="49" y="73"/>
                </a:moveTo>
                <a:cubicBezTo>
                  <a:pt x="45" y="68"/>
                  <a:pt x="49" y="64"/>
                  <a:pt x="46" y="59"/>
                </a:cubicBezTo>
                <a:cubicBezTo>
                  <a:pt x="47" y="58"/>
                  <a:pt x="48" y="59"/>
                  <a:pt x="49" y="58"/>
                </a:cubicBezTo>
                <a:cubicBezTo>
                  <a:pt x="49" y="63"/>
                  <a:pt x="50" y="68"/>
                  <a:pt x="49" y="73"/>
                </a:cubicBezTo>
                <a:close/>
                <a:moveTo>
                  <a:pt x="48" y="54"/>
                </a:moveTo>
                <a:cubicBezTo>
                  <a:pt x="43" y="52"/>
                  <a:pt x="41" y="43"/>
                  <a:pt x="48" y="44"/>
                </a:cubicBezTo>
                <a:cubicBezTo>
                  <a:pt x="49" y="47"/>
                  <a:pt x="50" y="51"/>
                  <a:pt x="48" y="54"/>
                </a:cubicBezTo>
                <a:close/>
                <a:moveTo>
                  <a:pt x="49" y="40"/>
                </a:moveTo>
                <a:cubicBezTo>
                  <a:pt x="41" y="44"/>
                  <a:pt x="43" y="29"/>
                  <a:pt x="46" y="29"/>
                </a:cubicBezTo>
                <a:cubicBezTo>
                  <a:pt x="50" y="33"/>
                  <a:pt x="46" y="36"/>
                  <a:pt x="49" y="40"/>
                </a:cubicBezTo>
                <a:close/>
                <a:moveTo>
                  <a:pt x="43" y="9"/>
                </a:moveTo>
                <a:cubicBezTo>
                  <a:pt x="44" y="9"/>
                  <a:pt x="45" y="9"/>
                  <a:pt x="47" y="10"/>
                </a:cubicBezTo>
                <a:cubicBezTo>
                  <a:pt x="45" y="15"/>
                  <a:pt x="49" y="23"/>
                  <a:pt x="45" y="26"/>
                </a:cubicBezTo>
                <a:cubicBezTo>
                  <a:pt x="41" y="21"/>
                  <a:pt x="43" y="14"/>
                  <a:pt x="43" y="9"/>
                </a:cubicBezTo>
                <a:close/>
                <a:moveTo>
                  <a:pt x="42" y="71"/>
                </a:moveTo>
                <a:cubicBezTo>
                  <a:pt x="40" y="71"/>
                  <a:pt x="38" y="70"/>
                  <a:pt x="36" y="70"/>
                </a:cubicBezTo>
                <a:cubicBezTo>
                  <a:pt x="33" y="65"/>
                  <a:pt x="34" y="60"/>
                  <a:pt x="33" y="55"/>
                </a:cubicBezTo>
                <a:cubicBezTo>
                  <a:pt x="35" y="55"/>
                  <a:pt x="38" y="56"/>
                  <a:pt x="40" y="56"/>
                </a:cubicBezTo>
                <a:cubicBezTo>
                  <a:pt x="42" y="61"/>
                  <a:pt x="42" y="66"/>
                  <a:pt x="42" y="71"/>
                </a:cubicBezTo>
                <a:close/>
                <a:moveTo>
                  <a:pt x="39" y="52"/>
                </a:moveTo>
                <a:cubicBezTo>
                  <a:pt x="31" y="51"/>
                  <a:pt x="32" y="46"/>
                  <a:pt x="32" y="42"/>
                </a:cubicBezTo>
                <a:cubicBezTo>
                  <a:pt x="34" y="41"/>
                  <a:pt x="36" y="42"/>
                  <a:pt x="38" y="42"/>
                </a:cubicBezTo>
                <a:cubicBezTo>
                  <a:pt x="39" y="45"/>
                  <a:pt x="40" y="49"/>
                  <a:pt x="39" y="52"/>
                </a:cubicBezTo>
                <a:close/>
                <a:moveTo>
                  <a:pt x="32" y="37"/>
                </a:moveTo>
                <a:cubicBezTo>
                  <a:pt x="30" y="34"/>
                  <a:pt x="30" y="31"/>
                  <a:pt x="31" y="27"/>
                </a:cubicBezTo>
                <a:cubicBezTo>
                  <a:pt x="40" y="26"/>
                  <a:pt x="37" y="34"/>
                  <a:pt x="39" y="38"/>
                </a:cubicBezTo>
                <a:cubicBezTo>
                  <a:pt x="37" y="39"/>
                  <a:pt x="34" y="38"/>
                  <a:pt x="32" y="37"/>
                </a:cubicBezTo>
                <a:close/>
                <a:moveTo>
                  <a:pt x="28" y="5"/>
                </a:moveTo>
                <a:cubicBezTo>
                  <a:pt x="32" y="7"/>
                  <a:pt x="34" y="6"/>
                  <a:pt x="38" y="8"/>
                </a:cubicBezTo>
                <a:cubicBezTo>
                  <a:pt x="36" y="13"/>
                  <a:pt x="38" y="19"/>
                  <a:pt x="37" y="24"/>
                </a:cubicBezTo>
                <a:cubicBezTo>
                  <a:pt x="35" y="24"/>
                  <a:pt x="33" y="24"/>
                  <a:pt x="30" y="23"/>
                </a:cubicBezTo>
                <a:cubicBezTo>
                  <a:pt x="28" y="17"/>
                  <a:pt x="27" y="11"/>
                  <a:pt x="28" y="5"/>
                </a:cubicBezTo>
                <a:close/>
                <a:moveTo>
                  <a:pt x="27" y="49"/>
                </a:moveTo>
                <a:cubicBezTo>
                  <a:pt x="25" y="50"/>
                  <a:pt x="21" y="47"/>
                  <a:pt x="19" y="48"/>
                </a:cubicBezTo>
                <a:cubicBezTo>
                  <a:pt x="16" y="44"/>
                  <a:pt x="17" y="41"/>
                  <a:pt x="16" y="38"/>
                </a:cubicBezTo>
                <a:cubicBezTo>
                  <a:pt x="20" y="38"/>
                  <a:pt x="23" y="38"/>
                  <a:pt x="27" y="40"/>
                </a:cubicBezTo>
                <a:cubicBezTo>
                  <a:pt x="27" y="43"/>
                  <a:pt x="27" y="46"/>
                  <a:pt x="27" y="49"/>
                </a:cubicBezTo>
                <a:close/>
                <a:moveTo>
                  <a:pt x="26" y="36"/>
                </a:moveTo>
                <a:cubicBezTo>
                  <a:pt x="23" y="34"/>
                  <a:pt x="20" y="35"/>
                  <a:pt x="17" y="34"/>
                </a:cubicBezTo>
                <a:cubicBezTo>
                  <a:pt x="16" y="30"/>
                  <a:pt x="16" y="26"/>
                  <a:pt x="17" y="23"/>
                </a:cubicBezTo>
                <a:cubicBezTo>
                  <a:pt x="20" y="25"/>
                  <a:pt x="23" y="24"/>
                  <a:pt x="26" y="26"/>
                </a:cubicBezTo>
                <a:cubicBezTo>
                  <a:pt x="24" y="29"/>
                  <a:pt x="27" y="33"/>
                  <a:pt x="26" y="36"/>
                </a:cubicBezTo>
                <a:close/>
                <a:moveTo>
                  <a:pt x="15" y="2"/>
                </a:moveTo>
                <a:cubicBezTo>
                  <a:pt x="17" y="1"/>
                  <a:pt x="19" y="4"/>
                  <a:pt x="21" y="3"/>
                </a:cubicBezTo>
                <a:cubicBezTo>
                  <a:pt x="23" y="10"/>
                  <a:pt x="24" y="16"/>
                  <a:pt x="24" y="22"/>
                </a:cubicBezTo>
                <a:cubicBezTo>
                  <a:pt x="21" y="21"/>
                  <a:pt x="18" y="20"/>
                  <a:pt x="16" y="20"/>
                </a:cubicBezTo>
                <a:cubicBezTo>
                  <a:pt x="15" y="14"/>
                  <a:pt x="14" y="8"/>
                  <a:pt x="15" y="2"/>
                </a:cubicBezTo>
                <a:close/>
                <a:moveTo>
                  <a:pt x="4" y="67"/>
                </a:moveTo>
                <a:cubicBezTo>
                  <a:pt x="14" y="66"/>
                  <a:pt x="15" y="73"/>
                  <a:pt x="15" y="79"/>
                </a:cubicBezTo>
                <a:cubicBezTo>
                  <a:pt x="12" y="79"/>
                  <a:pt x="8" y="78"/>
                  <a:pt x="5" y="77"/>
                </a:cubicBezTo>
                <a:cubicBezTo>
                  <a:pt x="5" y="74"/>
                  <a:pt x="4" y="70"/>
                  <a:pt x="4" y="67"/>
                </a:cubicBezTo>
                <a:close/>
                <a:moveTo>
                  <a:pt x="8" y="97"/>
                </a:moveTo>
                <a:cubicBezTo>
                  <a:pt x="7" y="91"/>
                  <a:pt x="0" y="76"/>
                  <a:pt x="15" y="84"/>
                </a:cubicBezTo>
                <a:cubicBezTo>
                  <a:pt x="15" y="89"/>
                  <a:pt x="16" y="94"/>
                  <a:pt x="16" y="99"/>
                </a:cubicBezTo>
                <a:cubicBezTo>
                  <a:pt x="13" y="98"/>
                  <a:pt x="11" y="98"/>
                  <a:pt x="8" y="97"/>
                </a:cubicBezTo>
                <a:close/>
                <a:moveTo>
                  <a:pt x="6" y="136"/>
                </a:moveTo>
                <a:cubicBezTo>
                  <a:pt x="13" y="139"/>
                  <a:pt x="10" y="147"/>
                  <a:pt x="11" y="153"/>
                </a:cubicBezTo>
                <a:cubicBezTo>
                  <a:pt x="4" y="148"/>
                  <a:pt x="7" y="141"/>
                  <a:pt x="6" y="136"/>
                </a:cubicBezTo>
                <a:close/>
                <a:moveTo>
                  <a:pt x="11" y="156"/>
                </a:moveTo>
                <a:cubicBezTo>
                  <a:pt x="13" y="160"/>
                  <a:pt x="15" y="167"/>
                  <a:pt x="12" y="170"/>
                </a:cubicBezTo>
                <a:cubicBezTo>
                  <a:pt x="11" y="169"/>
                  <a:pt x="11" y="169"/>
                  <a:pt x="11" y="169"/>
                </a:cubicBezTo>
                <a:cubicBezTo>
                  <a:pt x="10" y="165"/>
                  <a:pt x="6" y="159"/>
                  <a:pt x="11" y="156"/>
                </a:cubicBezTo>
                <a:close/>
                <a:moveTo>
                  <a:pt x="11" y="173"/>
                </a:moveTo>
                <a:cubicBezTo>
                  <a:pt x="12" y="173"/>
                  <a:pt x="12" y="173"/>
                  <a:pt x="13" y="174"/>
                </a:cubicBezTo>
                <a:cubicBezTo>
                  <a:pt x="15" y="176"/>
                  <a:pt x="14" y="178"/>
                  <a:pt x="14" y="181"/>
                </a:cubicBezTo>
                <a:cubicBezTo>
                  <a:pt x="14" y="185"/>
                  <a:pt x="17" y="190"/>
                  <a:pt x="13" y="192"/>
                </a:cubicBezTo>
                <a:cubicBezTo>
                  <a:pt x="10" y="186"/>
                  <a:pt x="9" y="179"/>
                  <a:pt x="11" y="173"/>
                </a:cubicBezTo>
                <a:close/>
                <a:moveTo>
                  <a:pt x="7" y="256"/>
                </a:moveTo>
                <a:cubicBezTo>
                  <a:pt x="8" y="251"/>
                  <a:pt x="6" y="245"/>
                  <a:pt x="5" y="239"/>
                </a:cubicBezTo>
                <a:cubicBezTo>
                  <a:pt x="7" y="238"/>
                  <a:pt x="9" y="240"/>
                  <a:pt x="11" y="238"/>
                </a:cubicBezTo>
                <a:cubicBezTo>
                  <a:pt x="12" y="244"/>
                  <a:pt x="13" y="250"/>
                  <a:pt x="13" y="256"/>
                </a:cubicBezTo>
                <a:cubicBezTo>
                  <a:pt x="11" y="257"/>
                  <a:pt x="9" y="257"/>
                  <a:pt x="7" y="256"/>
                </a:cubicBezTo>
                <a:close/>
                <a:moveTo>
                  <a:pt x="13" y="260"/>
                </a:moveTo>
                <a:cubicBezTo>
                  <a:pt x="13" y="264"/>
                  <a:pt x="20" y="275"/>
                  <a:pt x="11" y="274"/>
                </a:cubicBezTo>
                <a:cubicBezTo>
                  <a:pt x="9" y="269"/>
                  <a:pt x="9" y="265"/>
                  <a:pt x="8" y="260"/>
                </a:cubicBezTo>
                <a:cubicBezTo>
                  <a:pt x="10" y="259"/>
                  <a:pt x="12" y="260"/>
                  <a:pt x="13" y="260"/>
                </a:cubicBezTo>
                <a:close/>
                <a:moveTo>
                  <a:pt x="17" y="298"/>
                </a:moveTo>
                <a:cubicBezTo>
                  <a:pt x="16" y="298"/>
                  <a:pt x="14" y="297"/>
                  <a:pt x="13" y="298"/>
                </a:cubicBezTo>
                <a:cubicBezTo>
                  <a:pt x="12" y="294"/>
                  <a:pt x="12" y="290"/>
                  <a:pt x="12" y="287"/>
                </a:cubicBezTo>
                <a:cubicBezTo>
                  <a:pt x="21" y="286"/>
                  <a:pt x="17" y="295"/>
                  <a:pt x="17" y="298"/>
                </a:cubicBezTo>
                <a:close/>
                <a:moveTo>
                  <a:pt x="12" y="283"/>
                </a:moveTo>
                <a:cubicBezTo>
                  <a:pt x="12" y="283"/>
                  <a:pt x="12" y="283"/>
                  <a:pt x="12" y="283"/>
                </a:cubicBezTo>
                <a:cubicBezTo>
                  <a:pt x="12" y="283"/>
                  <a:pt x="12" y="283"/>
                  <a:pt x="12" y="283"/>
                </a:cubicBezTo>
                <a:cubicBezTo>
                  <a:pt x="12" y="283"/>
                  <a:pt x="10" y="280"/>
                  <a:pt x="11" y="278"/>
                </a:cubicBezTo>
                <a:cubicBezTo>
                  <a:pt x="12" y="277"/>
                  <a:pt x="14" y="277"/>
                  <a:pt x="16" y="278"/>
                </a:cubicBezTo>
                <a:cubicBezTo>
                  <a:pt x="16" y="280"/>
                  <a:pt x="16" y="283"/>
                  <a:pt x="18" y="283"/>
                </a:cubicBezTo>
                <a:cubicBezTo>
                  <a:pt x="18" y="284"/>
                  <a:pt x="14" y="283"/>
                  <a:pt x="12" y="283"/>
                </a:cubicBezTo>
                <a:close/>
                <a:moveTo>
                  <a:pt x="16" y="240"/>
                </a:moveTo>
                <a:cubicBezTo>
                  <a:pt x="17" y="238"/>
                  <a:pt x="19" y="241"/>
                  <a:pt x="21" y="239"/>
                </a:cubicBezTo>
                <a:cubicBezTo>
                  <a:pt x="23" y="246"/>
                  <a:pt x="22" y="251"/>
                  <a:pt x="24" y="257"/>
                </a:cubicBezTo>
                <a:cubicBezTo>
                  <a:pt x="22" y="258"/>
                  <a:pt x="20" y="258"/>
                  <a:pt x="18" y="257"/>
                </a:cubicBezTo>
                <a:cubicBezTo>
                  <a:pt x="18" y="251"/>
                  <a:pt x="18" y="245"/>
                  <a:pt x="16" y="240"/>
                </a:cubicBezTo>
                <a:close/>
                <a:moveTo>
                  <a:pt x="19" y="261"/>
                </a:moveTo>
                <a:cubicBezTo>
                  <a:pt x="25" y="258"/>
                  <a:pt x="26" y="273"/>
                  <a:pt x="25" y="274"/>
                </a:cubicBezTo>
                <a:cubicBezTo>
                  <a:pt x="24" y="275"/>
                  <a:pt x="22" y="274"/>
                  <a:pt x="21" y="275"/>
                </a:cubicBezTo>
                <a:cubicBezTo>
                  <a:pt x="21" y="270"/>
                  <a:pt x="18" y="265"/>
                  <a:pt x="19" y="261"/>
                </a:cubicBezTo>
                <a:close/>
                <a:moveTo>
                  <a:pt x="21" y="278"/>
                </a:moveTo>
                <a:cubicBezTo>
                  <a:pt x="26" y="276"/>
                  <a:pt x="28" y="281"/>
                  <a:pt x="28" y="284"/>
                </a:cubicBezTo>
                <a:cubicBezTo>
                  <a:pt x="27" y="285"/>
                  <a:pt x="25" y="283"/>
                  <a:pt x="23" y="285"/>
                </a:cubicBezTo>
                <a:cubicBezTo>
                  <a:pt x="20" y="282"/>
                  <a:pt x="22" y="280"/>
                  <a:pt x="21" y="278"/>
                </a:cubicBezTo>
                <a:close/>
                <a:moveTo>
                  <a:pt x="24" y="298"/>
                </a:moveTo>
                <a:cubicBezTo>
                  <a:pt x="21" y="294"/>
                  <a:pt x="22" y="291"/>
                  <a:pt x="22" y="287"/>
                </a:cubicBezTo>
                <a:cubicBezTo>
                  <a:pt x="23" y="286"/>
                  <a:pt x="26" y="288"/>
                  <a:pt x="27" y="287"/>
                </a:cubicBezTo>
                <a:cubicBezTo>
                  <a:pt x="29" y="291"/>
                  <a:pt x="29" y="294"/>
                  <a:pt x="29" y="298"/>
                </a:cubicBezTo>
                <a:cubicBezTo>
                  <a:pt x="27" y="299"/>
                  <a:pt x="25" y="298"/>
                  <a:pt x="24" y="298"/>
                </a:cubicBezTo>
                <a:close/>
                <a:moveTo>
                  <a:pt x="29" y="262"/>
                </a:moveTo>
                <a:cubicBezTo>
                  <a:pt x="39" y="261"/>
                  <a:pt x="36" y="271"/>
                  <a:pt x="38" y="275"/>
                </a:cubicBezTo>
                <a:cubicBezTo>
                  <a:pt x="34" y="277"/>
                  <a:pt x="33" y="274"/>
                  <a:pt x="31" y="276"/>
                </a:cubicBezTo>
                <a:cubicBezTo>
                  <a:pt x="31" y="271"/>
                  <a:pt x="30" y="266"/>
                  <a:pt x="29" y="262"/>
                </a:cubicBezTo>
                <a:close/>
                <a:moveTo>
                  <a:pt x="33" y="285"/>
                </a:moveTo>
                <a:cubicBezTo>
                  <a:pt x="32" y="283"/>
                  <a:pt x="34" y="281"/>
                  <a:pt x="31" y="279"/>
                </a:cubicBezTo>
                <a:cubicBezTo>
                  <a:pt x="40" y="276"/>
                  <a:pt x="42" y="287"/>
                  <a:pt x="33" y="285"/>
                </a:cubicBezTo>
                <a:close/>
                <a:moveTo>
                  <a:pt x="37" y="241"/>
                </a:moveTo>
                <a:cubicBezTo>
                  <a:pt x="40" y="242"/>
                  <a:pt x="43" y="241"/>
                  <a:pt x="46" y="243"/>
                </a:cubicBezTo>
                <a:cubicBezTo>
                  <a:pt x="45" y="248"/>
                  <a:pt x="47" y="254"/>
                  <a:pt x="47" y="259"/>
                </a:cubicBezTo>
                <a:cubicBezTo>
                  <a:pt x="45" y="260"/>
                  <a:pt x="43" y="259"/>
                  <a:pt x="41" y="259"/>
                </a:cubicBezTo>
                <a:cubicBezTo>
                  <a:pt x="38" y="253"/>
                  <a:pt x="39" y="247"/>
                  <a:pt x="37" y="241"/>
                </a:cubicBezTo>
                <a:close/>
                <a:moveTo>
                  <a:pt x="47" y="262"/>
                </a:moveTo>
                <a:cubicBezTo>
                  <a:pt x="48" y="267"/>
                  <a:pt x="48" y="271"/>
                  <a:pt x="49" y="276"/>
                </a:cubicBezTo>
                <a:cubicBezTo>
                  <a:pt x="48" y="277"/>
                  <a:pt x="46" y="275"/>
                  <a:pt x="44" y="277"/>
                </a:cubicBezTo>
                <a:cubicBezTo>
                  <a:pt x="41" y="272"/>
                  <a:pt x="43" y="268"/>
                  <a:pt x="41" y="263"/>
                </a:cubicBezTo>
                <a:cubicBezTo>
                  <a:pt x="43" y="261"/>
                  <a:pt x="45" y="264"/>
                  <a:pt x="47" y="262"/>
                </a:cubicBezTo>
                <a:close/>
                <a:moveTo>
                  <a:pt x="44" y="280"/>
                </a:moveTo>
                <a:cubicBezTo>
                  <a:pt x="49" y="277"/>
                  <a:pt x="52" y="287"/>
                  <a:pt x="45" y="285"/>
                </a:cubicBezTo>
                <a:cubicBezTo>
                  <a:pt x="44" y="283"/>
                  <a:pt x="45" y="282"/>
                  <a:pt x="44" y="280"/>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28" name="Text Box 8"/>
          <p:cNvSpPr txBox="1">
            <a:spLocks noChangeArrowheads="1"/>
          </p:cNvSpPr>
          <p:nvPr/>
        </p:nvSpPr>
        <p:spPr bwMode="auto">
          <a:xfrm>
            <a:off x="4628710" y="3462664"/>
            <a:ext cx="2660344" cy="216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a:t>
            </a:r>
            <a:endParaRPr lang="zh-CN" sz="1800" dirty="0">
              <a:solidFill>
                <a:schemeClr val="accent1"/>
              </a:solidFill>
              <a:latin typeface="+mn-ea"/>
            </a:endParaRPr>
          </a:p>
        </p:txBody>
      </p:sp>
      <p:sp>
        <p:nvSpPr>
          <p:cNvPr id="29" name="Text Box 8"/>
          <p:cNvSpPr txBox="1">
            <a:spLocks noChangeArrowheads="1"/>
          </p:cNvSpPr>
          <p:nvPr/>
        </p:nvSpPr>
        <p:spPr bwMode="auto">
          <a:xfrm>
            <a:off x="7897308" y="3462664"/>
            <a:ext cx="2660344" cy="216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a:t>
            </a:r>
            <a:endParaRPr lang="zh-CN" sz="1800" dirty="0">
              <a:solidFill>
                <a:schemeClr val="accent1"/>
              </a:solidFill>
              <a:latin typeface="+mn-ea"/>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Freeform 35"/>
          <p:cNvSpPr>
            <a:spLocks noEditPoints="1"/>
          </p:cNvSpPr>
          <p:nvPr/>
        </p:nvSpPr>
        <p:spPr bwMode="auto">
          <a:xfrm>
            <a:off x="2831010" y="537025"/>
            <a:ext cx="786758" cy="904147"/>
          </a:xfrm>
          <a:custGeom>
            <a:avLst/>
            <a:gdLst/>
            <a:ahLst/>
            <a:cxnLst>
              <a:cxn ang="0">
                <a:pos x="246" y="13"/>
              </a:cxn>
              <a:cxn ang="0">
                <a:pos x="96" y="19"/>
              </a:cxn>
              <a:cxn ang="0">
                <a:pos x="31" y="63"/>
              </a:cxn>
              <a:cxn ang="0">
                <a:pos x="4" y="227"/>
              </a:cxn>
              <a:cxn ang="0">
                <a:pos x="46" y="332"/>
              </a:cxn>
              <a:cxn ang="0">
                <a:pos x="218" y="349"/>
              </a:cxn>
              <a:cxn ang="0">
                <a:pos x="307" y="225"/>
              </a:cxn>
              <a:cxn ang="0">
                <a:pos x="79" y="42"/>
              </a:cxn>
              <a:cxn ang="0">
                <a:pos x="52" y="63"/>
              </a:cxn>
              <a:cxn ang="0">
                <a:pos x="61" y="93"/>
              </a:cxn>
              <a:cxn ang="0">
                <a:pos x="31" y="110"/>
              </a:cxn>
              <a:cxn ang="0">
                <a:pos x="60" y="114"/>
              </a:cxn>
              <a:cxn ang="0">
                <a:pos x="21" y="187"/>
              </a:cxn>
              <a:cxn ang="0">
                <a:pos x="48" y="141"/>
              </a:cxn>
              <a:cxn ang="0">
                <a:pos x="23" y="149"/>
              </a:cxn>
              <a:cxn ang="0">
                <a:pos x="46" y="290"/>
              </a:cxn>
              <a:cxn ang="0">
                <a:pos x="50" y="198"/>
              </a:cxn>
              <a:cxn ang="0">
                <a:pos x="33" y="192"/>
              </a:cxn>
              <a:cxn ang="0">
                <a:pos x="50" y="227"/>
              </a:cxn>
              <a:cxn ang="0">
                <a:pos x="46" y="211"/>
              </a:cxn>
              <a:cxn ang="0">
                <a:pos x="14" y="221"/>
              </a:cxn>
              <a:cxn ang="0">
                <a:pos x="21" y="234"/>
              </a:cxn>
              <a:cxn ang="0">
                <a:pos x="21" y="255"/>
              </a:cxn>
              <a:cxn ang="0">
                <a:pos x="40" y="263"/>
              </a:cxn>
              <a:cxn ang="0">
                <a:pos x="31" y="288"/>
              </a:cxn>
              <a:cxn ang="0">
                <a:pos x="31" y="288"/>
              </a:cxn>
              <a:cxn ang="0">
                <a:pos x="54" y="295"/>
              </a:cxn>
              <a:cxn ang="0">
                <a:pos x="63" y="330"/>
              </a:cxn>
              <a:cxn ang="0">
                <a:pos x="71" y="333"/>
              </a:cxn>
              <a:cxn ang="0">
                <a:pos x="73" y="299"/>
              </a:cxn>
              <a:cxn ang="0">
                <a:pos x="81" y="339"/>
              </a:cxn>
              <a:cxn ang="0">
                <a:pos x="96" y="343"/>
              </a:cxn>
              <a:cxn ang="0">
                <a:pos x="82" y="324"/>
              </a:cxn>
              <a:cxn ang="0">
                <a:pos x="210" y="335"/>
              </a:cxn>
              <a:cxn ang="0">
                <a:pos x="82" y="299"/>
              </a:cxn>
              <a:cxn ang="0">
                <a:pos x="67" y="112"/>
              </a:cxn>
              <a:cxn ang="0">
                <a:pos x="111" y="17"/>
              </a:cxn>
              <a:cxn ang="0">
                <a:pos x="248" y="27"/>
              </a:cxn>
              <a:cxn ang="0">
                <a:pos x="302" y="124"/>
              </a:cxn>
              <a:cxn ang="0">
                <a:pos x="180" y="72"/>
              </a:cxn>
              <a:cxn ang="0">
                <a:pos x="107" y="162"/>
              </a:cxn>
              <a:cxn ang="0">
                <a:pos x="138" y="265"/>
              </a:cxn>
              <a:cxn ang="0">
                <a:pos x="235" y="242"/>
              </a:cxn>
              <a:cxn ang="0">
                <a:pos x="252" y="141"/>
              </a:cxn>
              <a:cxn ang="0">
                <a:pos x="244" y="170"/>
              </a:cxn>
              <a:cxn ang="0">
                <a:pos x="244" y="162"/>
              </a:cxn>
              <a:cxn ang="0">
                <a:pos x="227" y="139"/>
              </a:cxn>
              <a:cxn ang="0">
                <a:pos x="229" y="122"/>
              </a:cxn>
              <a:cxn ang="0">
                <a:pos x="229" y="116"/>
              </a:cxn>
              <a:cxn ang="0">
                <a:pos x="214" y="164"/>
              </a:cxn>
              <a:cxn ang="0">
                <a:pos x="185" y="91"/>
              </a:cxn>
              <a:cxn ang="0">
                <a:pos x="195" y="267"/>
              </a:cxn>
              <a:cxn ang="0">
                <a:pos x="197" y="265"/>
              </a:cxn>
              <a:cxn ang="0">
                <a:pos x="170" y="269"/>
              </a:cxn>
              <a:cxn ang="0">
                <a:pos x="119" y="221"/>
              </a:cxn>
              <a:cxn ang="0">
                <a:pos x="147" y="88"/>
              </a:cxn>
              <a:cxn ang="0">
                <a:pos x="195" y="122"/>
              </a:cxn>
              <a:cxn ang="0">
                <a:pos x="214" y="204"/>
              </a:cxn>
              <a:cxn ang="0">
                <a:pos x="210" y="221"/>
              </a:cxn>
              <a:cxn ang="0">
                <a:pos x="223" y="189"/>
              </a:cxn>
              <a:cxn ang="0">
                <a:pos x="231" y="215"/>
              </a:cxn>
              <a:cxn ang="0">
                <a:pos x="244" y="192"/>
              </a:cxn>
            </a:cxnLst>
            <a:rect l="0" t="0" r="r" b="b"/>
            <a:pathLst>
              <a:path w="315" h="362">
                <a:moveTo>
                  <a:pt x="307" y="95"/>
                </a:moveTo>
                <a:lnTo>
                  <a:pt x="307" y="95"/>
                </a:lnTo>
                <a:lnTo>
                  <a:pt x="298" y="70"/>
                </a:lnTo>
                <a:lnTo>
                  <a:pt x="283" y="48"/>
                </a:lnTo>
                <a:lnTo>
                  <a:pt x="275" y="38"/>
                </a:lnTo>
                <a:lnTo>
                  <a:pt x="265" y="29"/>
                </a:lnTo>
                <a:lnTo>
                  <a:pt x="256" y="21"/>
                </a:lnTo>
                <a:lnTo>
                  <a:pt x="246" y="13"/>
                </a:lnTo>
                <a:lnTo>
                  <a:pt x="246" y="13"/>
                </a:lnTo>
                <a:lnTo>
                  <a:pt x="229" y="8"/>
                </a:lnTo>
                <a:lnTo>
                  <a:pt x="206" y="4"/>
                </a:lnTo>
                <a:lnTo>
                  <a:pt x="182" y="0"/>
                </a:lnTo>
                <a:lnTo>
                  <a:pt x="161" y="0"/>
                </a:lnTo>
                <a:lnTo>
                  <a:pt x="161" y="0"/>
                </a:lnTo>
                <a:lnTo>
                  <a:pt x="142" y="2"/>
                </a:lnTo>
                <a:lnTo>
                  <a:pt x="124" y="6"/>
                </a:lnTo>
                <a:lnTo>
                  <a:pt x="111" y="11"/>
                </a:lnTo>
                <a:lnTo>
                  <a:pt x="96" y="19"/>
                </a:lnTo>
                <a:lnTo>
                  <a:pt x="96" y="19"/>
                </a:lnTo>
                <a:lnTo>
                  <a:pt x="82" y="25"/>
                </a:lnTo>
                <a:lnTo>
                  <a:pt x="69" y="30"/>
                </a:lnTo>
                <a:lnTo>
                  <a:pt x="69" y="30"/>
                </a:lnTo>
                <a:lnTo>
                  <a:pt x="60" y="36"/>
                </a:lnTo>
                <a:lnTo>
                  <a:pt x="48" y="46"/>
                </a:lnTo>
                <a:lnTo>
                  <a:pt x="37" y="55"/>
                </a:lnTo>
                <a:lnTo>
                  <a:pt x="31" y="63"/>
                </a:lnTo>
                <a:lnTo>
                  <a:pt x="31" y="63"/>
                </a:lnTo>
                <a:lnTo>
                  <a:pt x="27" y="72"/>
                </a:lnTo>
                <a:lnTo>
                  <a:pt x="21" y="86"/>
                </a:lnTo>
                <a:lnTo>
                  <a:pt x="14" y="116"/>
                </a:lnTo>
                <a:lnTo>
                  <a:pt x="14" y="116"/>
                </a:lnTo>
                <a:lnTo>
                  <a:pt x="8" y="141"/>
                </a:lnTo>
                <a:lnTo>
                  <a:pt x="2" y="168"/>
                </a:lnTo>
                <a:lnTo>
                  <a:pt x="0" y="196"/>
                </a:lnTo>
                <a:lnTo>
                  <a:pt x="2" y="211"/>
                </a:lnTo>
                <a:lnTo>
                  <a:pt x="4" y="227"/>
                </a:lnTo>
                <a:lnTo>
                  <a:pt x="4" y="227"/>
                </a:lnTo>
                <a:lnTo>
                  <a:pt x="8" y="253"/>
                </a:lnTo>
                <a:lnTo>
                  <a:pt x="14" y="276"/>
                </a:lnTo>
                <a:lnTo>
                  <a:pt x="14" y="276"/>
                </a:lnTo>
                <a:lnTo>
                  <a:pt x="20" y="290"/>
                </a:lnTo>
                <a:lnTo>
                  <a:pt x="29" y="305"/>
                </a:lnTo>
                <a:lnTo>
                  <a:pt x="39" y="320"/>
                </a:lnTo>
                <a:lnTo>
                  <a:pt x="46" y="332"/>
                </a:lnTo>
                <a:lnTo>
                  <a:pt x="46" y="332"/>
                </a:lnTo>
                <a:lnTo>
                  <a:pt x="61" y="341"/>
                </a:lnTo>
                <a:lnTo>
                  <a:pt x="81" y="349"/>
                </a:lnTo>
                <a:lnTo>
                  <a:pt x="103" y="356"/>
                </a:lnTo>
                <a:lnTo>
                  <a:pt x="126" y="360"/>
                </a:lnTo>
                <a:lnTo>
                  <a:pt x="151" y="362"/>
                </a:lnTo>
                <a:lnTo>
                  <a:pt x="174" y="360"/>
                </a:lnTo>
                <a:lnTo>
                  <a:pt x="197" y="356"/>
                </a:lnTo>
                <a:lnTo>
                  <a:pt x="218" y="349"/>
                </a:lnTo>
                <a:lnTo>
                  <a:pt x="218" y="349"/>
                </a:lnTo>
                <a:lnTo>
                  <a:pt x="227" y="345"/>
                </a:lnTo>
                <a:lnTo>
                  <a:pt x="235" y="339"/>
                </a:lnTo>
                <a:lnTo>
                  <a:pt x="254" y="324"/>
                </a:lnTo>
                <a:lnTo>
                  <a:pt x="269" y="307"/>
                </a:lnTo>
                <a:lnTo>
                  <a:pt x="281" y="292"/>
                </a:lnTo>
                <a:lnTo>
                  <a:pt x="281" y="292"/>
                </a:lnTo>
                <a:lnTo>
                  <a:pt x="292" y="272"/>
                </a:lnTo>
                <a:lnTo>
                  <a:pt x="300" y="250"/>
                </a:lnTo>
                <a:lnTo>
                  <a:pt x="307" y="225"/>
                </a:lnTo>
                <a:lnTo>
                  <a:pt x="313" y="198"/>
                </a:lnTo>
                <a:lnTo>
                  <a:pt x="315" y="170"/>
                </a:lnTo>
                <a:lnTo>
                  <a:pt x="315" y="143"/>
                </a:lnTo>
                <a:lnTo>
                  <a:pt x="313" y="118"/>
                </a:lnTo>
                <a:lnTo>
                  <a:pt x="307" y="95"/>
                </a:lnTo>
                <a:lnTo>
                  <a:pt x="307" y="95"/>
                </a:lnTo>
                <a:close/>
                <a:moveTo>
                  <a:pt x="79" y="38"/>
                </a:moveTo>
                <a:lnTo>
                  <a:pt x="79" y="38"/>
                </a:lnTo>
                <a:lnTo>
                  <a:pt x="79" y="42"/>
                </a:lnTo>
                <a:lnTo>
                  <a:pt x="77" y="46"/>
                </a:lnTo>
                <a:lnTo>
                  <a:pt x="75" y="49"/>
                </a:lnTo>
                <a:lnTo>
                  <a:pt x="75" y="55"/>
                </a:lnTo>
                <a:lnTo>
                  <a:pt x="75" y="55"/>
                </a:lnTo>
                <a:lnTo>
                  <a:pt x="67" y="57"/>
                </a:lnTo>
                <a:lnTo>
                  <a:pt x="61" y="61"/>
                </a:lnTo>
                <a:lnTo>
                  <a:pt x="52" y="67"/>
                </a:lnTo>
                <a:lnTo>
                  <a:pt x="52" y="67"/>
                </a:lnTo>
                <a:lnTo>
                  <a:pt x="52" y="63"/>
                </a:lnTo>
                <a:lnTo>
                  <a:pt x="54" y="57"/>
                </a:lnTo>
                <a:lnTo>
                  <a:pt x="60" y="49"/>
                </a:lnTo>
                <a:lnTo>
                  <a:pt x="69" y="44"/>
                </a:lnTo>
                <a:lnTo>
                  <a:pt x="79" y="38"/>
                </a:lnTo>
                <a:lnTo>
                  <a:pt x="79" y="38"/>
                </a:lnTo>
                <a:close/>
                <a:moveTo>
                  <a:pt x="63" y="76"/>
                </a:moveTo>
                <a:lnTo>
                  <a:pt x="63" y="76"/>
                </a:lnTo>
                <a:lnTo>
                  <a:pt x="63" y="84"/>
                </a:lnTo>
                <a:lnTo>
                  <a:pt x="61" y="93"/>
                </a:lnTo>
                <a:lnTo>
                  <a:pt x="58" y="101"/>
                </a:lnTo>
                <a:lnTo>
                  <a:pt x="52" y="107"/>
                </a:lnTo>
                <a:lnTo>
                  <a:pt x="44" y="112"/>
                </a:lnTo>
                <a:lnTo>
                  <a:pt x="37" y="118"/>
                </a:lnTo>
                <a:lnTo>
                  <a:pt x="29" y="122"/>
                </a:lnTo>
                <a:lnTo>
                  <a:pt x="21" y="124"/>
                </a:lnTo>
                <a:lnTo>
                  <a:pt x="21" y="124"/>
                </a:lnTo>
                <a:lnTo>
                  <a:pt x="25" y="116"/>
                </a:lnTo>
                <a:lnTo>
                  <a:pt x="31" y="110"/>
                </a:lnTo>
                <a:lnTo>
                  <a:pt x="42" y="99"/>
                </a:lnTo>
                <a:lnTo>
                  <a:pt x="54" y="90"/>
                </a:lnTo>
                <a:lnTo>
                  <a:pt x="60" y="84"/>
                </a:lnTo>
                <a:lnTo>
                  <a:pt x="63" y="76"/>
                </a:lnTo>
                <a:lnTo>
                  <a:pt x="63" y="76"/>
                </a:lnTo>
                <a:close/>
                <a:moveTo>
                  <a:pt x="54" y="112"/>
                </a:moveTo>
                <a:lnTo>
                  <a:pt x="54" y="112"/>
                </a:lnTo>
                <a:lnTo>
                  <a:pt x="58" y="112"/>
                </a:lnTo>
                <a:lnTo>
                  <a:pt x="60" y="114"/>
                </a:lnTo>
                <a:lnTo>
                  <a:pt x="60" y="114"/>
                </a:lnTo>
                <a:lnTo>
                  <a:pt x="58" y="128"/>
                </a:lnTo>
                <a:lnTo>
                  <a:pt x="58" y="141"/>
                </a:lnTo>
                <a:lnTo>
                  <a:pt x="54" y="150"/>
                </a:lnTo>
                <a:lnTo>
                  <a:pt x="50" y="162"/>
                </a:lnTo>
                <a:lnTo>
                  <a:pt x="46" y="170"/>
                </a:lnTo>
                <a:lnTo>
                  <a:pt x="39" y="175"/>
                </a:lnTo>
                <a:lnTo>
                  <a:pt x="31" y="181"/>
                </a:lnTo>
                <a:lnTo>
                  <a:pt x="21" y="187"/>
                </a:lnTo>
                <a:lnTo>
                  <a:pt x="21" y="187"/>
                </a:lnTo>
                <a:lnTo>
                  <a:pt x="21" y="179"/>
                </a:lnTo>
                <a:lnTo>
                  <a:pt x="25" y="173"/>
                </a:lnTo>
                <a:lnTo>
                  <a:pt x="35" y="164"/>
                </a:lnTo>
                <a:lnTo>
                  <a:pt x="44" y="154"/>
                </a:lnTo>
                <a:lnTo>
                  <a:pt x="50" y="149"/>
                </a:lnTo>
                <a:lnTo>
                  <a:pt x="54" y="143"/>
                </a:lnTo>
                <a:lnTo>
                  <a:pt x="54" y="143"/>
                </a:lnTo>
                <a:lnTo>
                  <a:pt x="48" y="141"/>
                </a:lnTo>
                <a:lnTo>
                  <a:pt x="42" y="143"/>
                </a:lnTo>
                <a:lnTo>
                  <a:pt x="39" y="145"/>
                </a:lnTo>
                <a:lnTo>
                  <a:pt x="35" y="149"/>
                </a:lnTo>
                <a:lnTo>
                  <a:pt x="27" y="158"/>
                </a:lnTo>
                <a:lnTo>
                  <a:pt x="21" y="162"/>
                </a:lnTo>
                <a:lnTo>
                  <a:pt x="18" y="164"/>
                </a:lnTo>
                <a:lnTo>
                  <a:pt x="18" y="164"/>
                </a:lnTo>
                <a:lnTo>
                  <a:pt x="20" y="154"/>
                </a:lnTo>
                <a:lnTo>
                  <a:pt x="23" y="149"/>
                </a:lnTo>
                <a:lnTo>
                  <a:pt x="33" y="135"/>
                </a:lnTo>
                <a:lnTo>
                  <a:pt x="44" y="126"/>
                </a:lnTo>
                <a:lnTo>
                  <a:pt x="54" y="112"/>
                </a:lnTo>
                <a:lnTo>
                  <a:pt x="54" y="112"/>
                </a:lnTo>
                <a:close/>
                <a:moveTo>
                  <a:pt x="61" y="284"/>
                </a:moveTo>
                <a:lnTo>
                  <a:pt x="61" y="284"/>
                </a:lnTo>
                <a:lnTo>
                  <a:pt x="54" y="286"/>
                </a:lnTo>
                <a:lnTo>
                  <a:pt x="46" y="290"/>
                </a:lnTo>
                <a:lnTo>
                  <a:pt x="46" y="290"/>
                </a:lnTo>
                <a:lnTo>
                  <a:pt x="46" y="284"/>
                </a:lnTo>
                <a:lnTo>
                  <a:pt x="48" y="278"/>
                </a:lnTo>
                <a:lnTo>
                  <a:pt x="56" y="271"/>
                </a:lnTo>
                <a:lnTo>
                  <a:pt x="56" y="271"/>
                </a:lnTo>
                <a:lnTo>
                  <a:pt x="60" y="272"/>
                </a:lnTo>
                <a:lnTo>
                  <a:pt x="60" y="274"/>
                </a:lnTo>
                <a:lnTo>
                  <a:pt x="61" y="284"/>
                </a:lnTo>
                <a:lnTo>
                  <a:pt x="61" y="284"/>
                </a:lnTo>
                <a:close/>
                <a:moveTo>
                  <a:pt x="50" y="198"/>
                </a:moveTo>
                <a:lnTo>
                  <a:pt x="50" y="198"/>
                </a:lnTo>
                <a:lnTo>
                  <a:pt x="46" y="198"/>
                </a:lnTo>
                <a:lnTo>
                  <a:pt x="42" y="200"/>
                </a:lnTo>
                <a:lnTo>
                  <a:pt x="37" y="204"/>
                </a:lnTo>
                <a:lnTo>
                  <a:pt x="31" y="208"/>
                </a:lnTo>
                <a:lnTo>
                  <a:pt x="23" y="211"/>
                </a:lnTo>
                <a:lnTo>
                  <a:pt x="23" y="211"/>
                </a:lnTo>
                <a:lnTo>
                  <a:pt x="27" y="200"/>
                </a:lnTo>
                <a:lnTo>
                  <a:pt x="33" y="192"/>
                </a:lnTo>
                <a:lnTo>
                  <a:pt x="48" y="179"/>
                </a:lnTo>
                <a:lnTo>
                  <a:pt x="48" y="179"/>
                </a:lnTo>
                <a:lnTo>
                  <a:pt x="52" y="183"/>
                </a:lnTo>
                <a:lnTo>
                  <a:pt x="52" y="187"/>
                </a:lnTo>
                <a:lnTo>
                  <a:pt x="50" y="198"/>
                </a:lnTo>
                <a:lnTo>
                  <a:pt x="50" y="198"/>
                </a:lnTo>
                <a:close/>
                <a:moveTo>
                  <a:pt x="50" y="213"/>
                </a:moveTo>
                <a:lnTo>
                  <a:pt x="50" y="227"/>
                </a:lnTo>
                <a:lnTo>
                  <a:pt x="50" y="227"/>
                </a:lnTo>
                <a:lnTo>
                  <a:pt x="44" y="229"/>
                </a:lnTo>
                <a:lnTo>
                  <a:pt x="40" y="232"/>
                </a:lnTo>
                <a:lnTo>
                  <a:pt x="37" y="236"/>
                </a:lnTo>
                <a:lnTo>
                  <a:pt x="29" y="236"/>
                </a:lnTo>
                <a:lnTo>
                  <a:pt x="29" y="236"/>
                </a:lnTo>
                <a:lnTo>
                  <a:pt x="31" y="229"/>
                </a:lnTo>
                <a:lnTo>
                  <a:pt x="37" y="223"/>
                </a:lnTo>
                <a:lnTo>
                  <a:pt x="40" y="217"/>
                </a:lnTo>
                <a:lnTo>
                  <a:pt x="46" y="211"/>
                </a:lnTo>
                <a:lnTo>
                  <a:pt x="46" y="211"/>
                </a:lnTo>
                <a:lnTo>
                  <a:pt x="50" y="213"/>
                </a:lnTo>
                <a:lnTo>
                  <a:pt x="50" y="213"/>
                </a:lnTo>
                <a:close/>
                <a:moveTo>
                  <a:pt x="21" y="255"/>
                </a:moveTo>
                <a:lnTo>
                  <a:pt x="21" y="255"/>
                </a:lnTo>
                <a:lnTo>
                  <a:pt x="18" y="250"/>
                </a:lnTo>
                <a:lnTo>
                  <a:pt x="16" y="240"/>
                </a:lnTo>
                <a:lnTo>
                  <a:pt x="14" y="221"/>
                </a:lnTo>
                <a:lnTo>
                  <a:pt x="14" y="221"/>
                </a:lnTo>
                <a:lnTo>
                  <a:pt x="20" y="219"/>
                </a:lnTo>
                <a:lnTo>
                  <a:pt x="23" y="217"/>
                </a:lnTo>
                <a:lnTo>
                  <a:pt x="29" y="215"/>
                </a:lnTo>
                <a:lnTo>
                  <a:pt x="33" y="215"/>
                </a:lnTo>
                <a:lnTo>
                  <a:pt x="33" y="215"/>
                </a:lnTo>
                <a:lnTo>
                  <a:pt x="31" y="221"/>
                </a:lnTo>
                <a:lnTo>
                  <a:pt x="27" y="225"/>
                </a:lnTo>
                <a:lnTo>
                  <a:pt x="23" y="229"/>
                </a:lnTo>
                <a:lnTo>
                  <a:pt x="21" y="234"/>
                </a:lnTo>
                <a:lnTo>
                  <a:pt x="21" y="234"/>
                </a:lnTo>
                <a:lnTo>
                  <a:pt x="21" y="238"/>
                </a:lnTo>
                <a:lnTo>
                  <a:pt x="23" y="240"/>
                </a:lnTo>
                <a:lnTo>
                  <a:pt x="29" y="244"/>
                </a:lnTo>
                <a:lnTo>
                  <a:pt x="29" y="244"/>
                </a:lnTo>
                <a:lnTo>
                  <a:pt x="27" y="248"/>
                </a:lnTo>
                <a:lnTo>
                  <a:pt x="25" y="250"/>
                </a:lnTo>
                <a:lnTo>
                  <a:pt x="23" y="252"/>
                </a:lnTo>
                <a:lnTo>
                  <a:pt x="21" y="255"/>
                </a:lnTo>
                <a:lnTo>
                  <a:pt x="21" y="255"/>
                </a:lnTo>
                <a:close/>
                <a:moveTo>
                  <a:pt x="48" y="236"/>
                </a:moveTo>
                <a:lnTo>
                  <a:pt x="48" y="236"/>
                </a:lnTo>
                <a:lnTo>
                  <a:pt x="52" y="240"/>
                </a:lnTo>
                <a:lnTo>
                  <a:pt x="52" y="246"/>
                </a:lnTo>
                <a:lnTo>
                  <a:pt x="54" y="259"/>
                </a:lnTo>
                <a:lnTo>
                  <a:pt x="54" y="259"/>
                </a:lnTo>
                <a:lnTo>
                  <a:pt x="46" y="261"/>
                </a:lnTo>
                <a:lnTo>
                  <a:pt x="40" y="263"/>
                </a:lnTo>
                <a:lnTo>
                  <a:pt x="35" y="265"/>
                </a:lnTo>
                <a:lnTo>
                  <a:pt x="27" y="267"/>
                </a:lnTo>
                <a:lnTo>
                  <a:pt x="27" y="267"/>
                </a:lnTo>
                <a:lnTo>
                  <a:pt x="29" y="257"/>
                </a:lnTo>
                <a:lnTo>
                  <a:pt x="35" y="250"/>
                </a:lnTo>
                <a:lnTo>
                  <a:pt x="48" y="236"/>
                </a:lnTo>
                <a:lnTo>
                  <a:pt x="48" y="236"/>
                </a:lnTo>
                <a:close/>
                <a:moveTo>
                  <a:pt x="31" y="288"/>
                </a:moveTo>
                <a:lnTo>
                  <a:pt x="31" y="288"/>
                </a:lnTo>
                <a:lnTo>
                  <a:pt x="29" y="282"/>
                </a:lnTo>
                <a:lnTo>
                  <a:pt x="31" y="278"/>
                </a:lnTo>
                <a:lnTo>
                  <a:pt x="33" y="274"/>
                </a:lnTo>
                <a:lnTo>
                  <a:pt x="39" y="274"/>
                </a:lnTo>
                <a:lnTo>
                  <a:pt x="39" y="274"/>
                </a:lnTo>
                <a:lnTo>
                  <a:pt x="37" y="282"/>
                </a:lnTo>
                <a:lnTo>
                  <a:pt x="35" y="286"/>
                </a:lnTo>
                <a:lnTo>
                  <a:pt x="31" y="288"/>
                </a:lnTo>
                <a:lnTo>
                  <a:pt x="31" y="288"/>
                </a:lnTo>
                <a:close/>
                <a:moveTo>
                  <a:pt x="46" y="312"/>
                </a:moveTo>
                <a:lnTo>
                  <a:pt x="46" y="312"/>
                </a:lnTo>
                <a:lnTo>
                  <a:pt x="44" y="311"/>
                </a:lnTo>
                <a:lnTo>
                  <a:pt x="40" y="307"/>
                </a:lnTo>
                <a:lnTo>
                  <a:pt x="39" y="299"/>
                </a:lnTo>
                <a:lnTo>
                  <a:pt x="39" y="299"/>
                </a:lnTo>
                <a:lnTo>
                  <a:pt x="44" y="297"/>
                </a:lnTo>
                <a:lnTo>
                  <a:pt x="54" y="295"/>
                </a:lnTo>
                <a:lnTo>
                  <a:pt x="54" y="295"/>
                </a:lnTo>
                <a:lnTo>
                  <a:pt x="52" y="301"/>
                </a:lnTo>
                <a:lnTo>
                  <a:pt x="50" y="305"/>
                </a:lnTo>
                <a:lnTo>
                  <a:pt x="48" y="309"/>
                </a:lnTo>
                <a:lnTo>
                  <a:pt x="46" y="312"/>
                </a:lnTo>
                <a:lnTo>
                  <a:pt x="46" y="312"/>
                </a:lnTo>
                <a:close/>
                <a:moveTo>
                  <a:pt x="71" y="333"/>
                </a:moveTo>
                <a:lnTo>
                  <a:pt x="71" y="333"/>
                </a:lnTo>
                <a:lnTo>
                  <a:pt x="67" y="332"/>
                </a:lnTo>
                <a:lnTo>
                  <a:pt x="63" y="330"/>
                </a:lnTo>
                <a:lnTo>
                  <a:pt x="61" y="326"/>
                </a:lnTo>
                <a:lnTo>
                  <a:pt x="60" y="320"/>
                </a:lnTo>
                <a:lnTo>
                  <a:pt x="60" y="320"/>
                </a:lnTo>
                <a:lnTo>
                  <a:pt x="65" y="320"/>
                </a:lnTo>
                <a:lnTo>
                  <a:pt x="71" y="318"/>
                </a:lnTo>
                <a:lnTo>
                  <a:pt x="71" y="318"/>
                </a:lnTo>
                <a:lnTo>
                  <a:pt x="71" y="326"/>
                </a:lnTo>
                <a:lnTo>
                  <a:pt x="71" y="333"/>
                </a:lnTo>
                <a:lnTo>
                  <a:pt x="71" y="333"/>
                </a:lnTo>
                <a:close/>
                <a:moveTo>
                  <a:pt x="58" y="311"/>
                </a:moveTo>
                <a:lnTo>
                  <a:pt x="58" y="311"/>
                </a:lnTo>
                <a:lnTo>
                  <a:pt x="58" y="305"/>
                </a:lnTo>
                <a:lnTo>
                  <a:pt x="61" y="303"/>
                </a:lnTo>
                <a:lnTo>
                  <a:pt x="65" y="301"/>
                </a:lnTo>
                <a:lnTo>
                  <a:pt x="67" y="295"/>
                </a:lnTo>
                <a:lnTo>
                  <a:pt x="67" y="295"/>
                </a:lnTo>
                <a:lnTo>
                  <a:pt x="71" y="297"/>
                </a:lnTo>
                <a:lnTo>
                  <a:pt x="73" y="299"/>
                </a:lnTo>
                <a:lnTo>
                  <a:pt x="75" y="307"/>
                </a:lnTo>
                <a:lnTo>
                  <a:pt x="75" y="307"/>
                </a:lnTo>
                <a:lnTo>
                  <a:pt x="67" y="311"/>
                </a:lnTo>
                <a:lnTo>
                  <a:pt x="58" y="311"/>
                </a:lnTo>
                <a:lnTo>
                  <a:pt x="58" y="311"/>
                </a:lnTo>
                <a:close/>
                <a:moveTo>
                  <a:pt x="96" y="343"/>
                </a:moveTo>
                <a:lnTo>
                  <a:pt x="96" y="343"/>
                </a:lnTo>
                <a:lnTo>
                  <a:pt x="84" y="341"/>
                </a:lnTo>
                <a:lnTo>
                  <a:pt x="81" y="339"/>
                </a:lnTo>
                <a:lnTo>
                  <a:pt x="77" y="335"/>
                </a:lnTo>
                <a:lnTo>
                  <a:pt x="77" y="335"/>
                </a:lnTo>
                <a:lnTo>
                  <a:pt x="86" y="332"/>
                </a:lnTo>
                <a:lnTo>
                  <a:pt x="92" y="332"/>
                </a:lnTo>
                <a:lnTo>
                  <a:pt x="98" y="332"/>
                </a:lnTo>
                <a:lnTo>
                  <a:pt x="98" y="332"/>
                </a:lnTo>
                <a:lnTo>
                  <a:pt x="96" y="337"/>
                </a:lnTo>
                <a:lnTo>
                  <a:pt x="96" y="343"/>
                </a:lnTo>
                <a:lnTo>
                  <a:pt x="96" y="343"/>
                </a:lnTo>
                <a:close/>
                <a:moveTo>
                  <a:pt x="82" y="324"/>
                </a:moveTo>
                <a:lnTo>
                  <a:pt x="82" y="324"/>
                </a:lnTo>
                <a:lnTo>
                  <a:pt x="86" y="318"/>
                </a:lnTo>
                <a:lnTo>
                  <a:pt x="86" y="318"/>
                </a:lnTo>
                <a:lnTo>
                  <a:pt x="90" y="318"/>
                </a:lnTo>
                <a:lnTo>
                  <a:pt x="92" y="320"/>
                </a:lnTo>
                <a:lnTo>
                  <a:pt x="92" y="320"/>
                </a:lnTo>
                <a:lnTo>
                  <a:pt x="90" y="324"/>
                </a:lnTo>
                <a:lnTo>
                  <a:pt x="82" y="324"/>
                </a:lnTo>
                <a:close/>
                <a:moveTo>
                  <a:pt x="277" y="280"/>
                </a:moveTo>
                <a:lnTo>
                  <a:pt x="277" y="280"/>
                </a:lnTo>
                <a:lnTo>
                  <a:pt x="269" y="293"/>
                </a:lnTo>
                <a:lnTo>
                  <a:pt x="256" y="309"/>
                </a:lnTo>
                <a:lnTo>
                  <a:pt x="241" y="322"/>
                </a:lnTo>
                <a:lnTo>
                  <a:pt x="233" y="328"/>
                </a:lnTo>
                <a:lnTo>
                  <a:pt x="227" y="332"/>
                </a:lnTo>
                <a:lnTo>
                  <a:pt x="227" y="332"/>
                </a:lnTo>
                <a:lnTo>
                  <a:pt x="210" y="335"/>
                </a:lnTo>
                <a:lnTo>
                  <a:pt x="191" y="335"/>
                </a:lnTo>
                <a:lnTo>
                  <a:pt x="174" y="335"/>
                </a:lnTo>
                <a:lnTo>
                  <a:pt x="155" y="333"/>
                </a:lnTo>
                <a:lnTo>
                  <a:pt x="138" y="330"/>
                </a:lnTo>
                <a:lnTo>
                  <a:pt x="121" y="324"/>
                </a:lnTo>
                <a:lnTo>
                  <a:pt x="107" y="318"/>
                </a:lnTo>
                <a:lnTo>
                  <a:pt x="96" y="311"/>
                </a:lnTo>
                <a:lnTo>
                  <a:pt x="96" y="311"/>
                </a:lnTo>
                <a:lnTo>
                  <a:pt x="82" y="299"/>
                </a:lnTo>
                <a:lnTo>
                  <a:pt x="73" y="286"/>
                </a:lnTo>
                <a:lnTo>
                  <a:pt x="73" y="286"/>
                </a:lnTo>
                <a:lnTo>
                  <a:pt x="67" y="269"/>
                </a:lnTo>
                <a:lnTo>
                  <a:pt x="63" y="248"/>
                </a:lnTo>
                <a:lnTo>
                  <a:pt x="60" y="221"/>
                </a:lnTo>
                <a:lnTo>
                  <a:pt x="60" y="194"/>
                </a:lnTo>
                <a:lnTo>
                  <a:pt x="61" y="166"/>
                </a:lnTo>
                <a:lnTo>
                  <a:pt x="63" y="137"/>
                </a:lnTo>
                <a:lnTo>
                  <a:pt x="67" y="112"/>
                </a:lnTo>
                <a:lnTo>
                  <a:pt x="71" y="91"/>
                </a:lnTo>
                <a:lnTo>
                  <a:pt x="71" y="91"/>
                </a:lnTo>
                <a:lnTo>
                  <a:pt x="75" y="72"/>
                </a:lnTo>
                <a:lnTo>
                  <a:pt x="82" y="53"/>
                </a:lnTo>
                <a:lnTo>
                  <a:pt x="92" y="34"/>
                </a:lnTo>
                <a:lnTo>
                  <a:pt x="98" y="29"/>
                </a:lnTo>
                <a:lnTo>
                  <a:pt x="101" y="23"/>
                </a:lnTo>
                <a:lnTo>
                  <a:pt x="101" y="23"/>
                </a:lnTo>
                <a:lnTo>
                  <a:pt x="111" y="17"/>
                </a:lnTo>
                <a:lnTo>
                  <a:pt x="121" y="13"/>
                </a:lnTo>
                <a:lnTo>
                  <a:pt x="143" y="9"/>
                </a:lnTo>
                <a:lnTo>
                  <a:pt x="143" y="9"/>
                </a:lnTo>
                <a:lnTo>
                  <a:pt x="161" y="8"/>
                </a:lnTo>
                <a:lnTo>
                  <a:pt x="180" y="8"/>
                </a:lnTo>
                <a:lnTo>
                  <a:pt x="199" y="11"/>
                </a:lnTo>
                <a:lnTo>
                  <a:pt x="216" y="15"/>
                </a:lnTo>
                <a:lnTo>
                  <a:pt x="233" y="21"/>
                </a:lnTo>
                <a:lnTo>
                  <a:pt x="248" y="27"/>
                </a:lnTo>
                <a:lnTo>
                  <a:pt x="260" y="36"/>
                </a:lnTo>
                <a:lnTo>
                  <a:pt x="269" y="44"/>
                </a:lnTo>
                <a:lnTo>
                  <a:pt x="269" y="44"/>
                </a:lnTo>
                <a:lnTo>
                  <a:pt x="279" y="55"/>
                </a:lnTo>
                <a:lnTo>
                  <a:pt x="284" y="67"/>
                </a:lnTo>
                <a:lnTo>
                  <a:pt x="290" y="80"/>
                </a:lnTo>
                <a:lnTo>
                  <a:pt x="296" y="93"/>
                </a:lnTo>
                <a:lnTo>
                  <a:pt x="300" y="109"/>
                </a:lnTo>
                <a:lnTo>
                  <a:pt x="302" y="124"/>
                </a:lnTo>
                <a:lnTo>
                  <a:pt x="305" y="156"/>
                </a:lnTo>
                <a:lnTo>
                  <a:pt x="304" y="189"/>
                </a:lnTo>
                <a:lnTo>
                  <a:pt x="298" y="223"/>
                </a:lnTo>
                <a:lnTo>
                  <a:pt x="290" y="253"/>
                </a:lnTo>
                <a:lnTo>
                  <a:pt x="284" y="267"/>
                </a:lnTo>
                <a:lnTo>
                  <a:pt x="277" y="280"/>
                </a:lnTo>
                <a:lnTo>
                  <a:pt x="277" y="280"/>
                </a:lnTo>
                <a:close/>
                <a:moveTo>
                  <a:pt x="180" y="72"/>
                </a:moveTo>
                <a:lnTo>
                  <a:pt x="180" y="72"/>
                </a:lnTo>
                <a:lnTo>
                  <a:pt x="164" y="72"/>
                </a:lnTo>
                <a:lnTo>
                  <a:pt x="153" y="76"/>
                </a:lnTo>
                <a:lnTo>
                  <a:pt x="142" y="84"/>
                </a:lnTo>
                <a:lnTo>
                  <a:pt x="132" y="91"/>
                </a:lnTo>
                <a:lnTo>
                  <a:pt x="124" y="103"/>
                </a:lnTo>
                <a:lnTo>
                  <a:pt x="119" y="116"/>
                </a:lnTo>
                <a:lnTo>
                  <a:pt x="113" y="130"/>
                </a:lnTo>
                <a:lnTo>
                  <a:pt x="109" y="145"/>
                </a:lnTo>
                <a:lnTo>
                  <a:pt x="107" y="162"/>
                </a:lnTo>
                <a:lnTo>
                  <a:pt x="105" y="177"/>
                </a:lnTo>
                <a:lnTo>
                  <a:pt x="107" y="192"/>
                </a:lnTo>
                <a:lnTo>
                  <a:pt x="107" y="208"/>
                </a:lnTo>
                <a:lnTo>
                  <a:pt x="111" y="223"/>
                </a:lnTo>
                <a:lnTo>
                  <a:pt x="115" y="236"/>
                </a:lnTo>
                <a:lnTo>
                  <a:pt x="121" y="246"/>
                </a:lnTo>
                <a:lnTo>
                  <a:pt x="126" y="255"/>
                </a:lnTo>
                <a:lnTo>
                  <a:pt x="126" y="255"/>
                </a:lnTo>
                <a:lnTo>
                  <a:pt x="138" y="265"/>
                </a:lnTo>
                <a:lnTo>
                  <a:pt x="149" y="274"/>
                </a:lnTo>
                <a:lnTo>
                  <a:pt x="162" y="280"/>
                </a:lnTo>
                <a:lnTo>
                  <a:pt x="180" y="282"/>
                </a:lnTo>
                <a:lnTo>
                  <a:pt x="180" y="282"/>
                </a:lnTo>
                <a:lnTo>
                  <a:pt x="193" y="280"/>
                </a:lnTo>
                <a:lnTo>
                  <a:pt x="204" y="274"/>
                </a:lnTo>
                <a:lnTo>
                  <a:pt x="216" y="267"/>
                </a:lnTo>
                <a:lnTo>
                  <a:pt x="225" y="255"/>
                </a:lnTo>
                <a:lnTo>
                  <a:pt x="235" y="242"/>
                </a:lnTo>
                <a:lnTo>
                  <a:pt x="243" y="229"/>
                </a:lnTo>
                <a:lnTo>
                  <a:pt x="248" y="213"/>
                </a:lnTo>
                <a:lnTo>
                  <a:pt x="252" y="200"/>
                </a:lnTo>
                <a:lnTo>
                  <a:pt x="252" y="200"/>
                </a:lnTo>
                <a:lnTo>
                  <a:pt x="256" y="183"/>
                </a:lnTo>
                <a:lnTo>
                  <a:pt x="258" y="168"/>
                </a:lnTo>
                <a:lnTo>
                  <a:pt x="256" y="154"/>
                </a:lnTo>
                <a:lnTo>
                  <a:pt x="252" y="141"/>
                </a:lnTo>
                <a:lnTo>
                  <a:pt x="252" y="141"/>
                </a:lnTo>
                <a:lnTo>
                  <a:pt x="243" y="116"/>
                </a:lnTo>
                <a:lnTo>
                  <a:pt x="233" y="99"/>
                </a:lnTo>
                <a:lnTo>
                  <a:pt x="223" y="88"/>
                </a:lnTo>
                <a:lnTo>
                  <a:pt x="214" y="80"/>
                </a:lnTo>
                <a:lnTo>
                  <a:pt x="204" y="76"/>
                </a:lnTo>
                <a:lnTo>
                  <a:pt x="195" y="74"/>
                </a:lnTo>
                <a:lnTo>
                  <a:pt x="180" y="72"/>
                </a:lnTo>
                <a:lnTo>
                  <a:pt x="180" y="72"/>
                </a:lnTo>
                <a:close/>
                <a:moveTo>
                  <a:pt x="244" y="170"/>
                </a:moveTo>
                <a:lnTo>
                  <a:pt x="244" y="170"/>
                </a:lnTo>
                <a:lnTo>
                  <a:pt x="237" y="170"/>
                </a:lnTo>
                <a:lnTo>
                  <a:pt x="227" y="170"/>
                </a:lnTo>
                <a:lnTo>
                  <a:pt x="227" y="170"/>
                </a:lnTo>
                <a:lnTo>
                  <a:pt x="233" y="164"/>
                </a:lnTo>
                <a:lnTo>
                  <a:pt x="239" y="160"/>
                </a:lnTo>
                <a:lnTo>
                  <a:pt x="241" y="158"/>
                </a:lnTo>
                <a:lnTo>
                  <a:pt x="243" y="160"/>
                </a:lnTo>
                <a:lnTo>
                  <a:pt x="244" y="162"/>
                </a:lnTo>
                <a:lnTo>
                  <a:pt x="244" y="170"/>
                </a:lnTo>
                <a:lnTo>
                  <a:pt x="244" y="170"/>
                </a:lnTo>
                <a:close/>
                <a:moveTo>
                  <a:pt x="237" y="143"/>
                </a:moveTo>
                <a:lnTo>
                  <a:pt x="237" y="143"/>
                </a:lnTo>
                <a:lnTo>
                  <a:pt x="231" y="145"/>
                </a:lnTo>
                <a:lnTo>
                  <a:pt x="225" y="145"/>
                </a:lnTo>
                <a:lnTo>
                  <a:pt x="225" y="145"/>
                </a:lnTo>
                <a:lnTo>
                  <a:pt x="225" y="141"/>
                </a:lnTo>
                <a:lnTo>
                  <a:pt x="227" y="139"/>
                </a:lnTo>
                <a:lnTo>
                  <a:pt x="231" y="135"/>
                </a:lnTo>
                <a:lnTo>
                  <a:pt x="231" y="133"/>
                </a:lnTo>
                <a:lnTo>
                  <a:pt x="231" y="133"/>
                </a:lnTo>
                <a:lnTo>
                  <a:pt x="235" y="133"/>
                </a:lnTo>
                <a:lnTo>
                  <a:pt x="237" y="135"/>
                </a:lnTo>
                <a:lnTo>
                  <a:pt x="237" y="143"/>
                </a:lnTo>
                <a:lnTo>
                  <a:pt x="237" y="143"/>
                </a:lnTo>
                <a:close/>
                <a:moveTo>
                  <a:pt x="229" y="122"/>
                </a:moveTo>
                <a:lnTo>
                  <a:pt x="229" y="122"/>
                </a:lnTo>
                <a:lnTo>
                  <a:pt x="225" y="122"/>
                </a:lnTo>
                <a:lnTo>
                  <a:pt x="220" y="122"/>
                </a:lnTo>
                <a:lnTo>
                  <a:pt x="220" y="122"/>
                </a:lnTo>
                <a:lnTo>
                  <a:pt x="220" y="118"/>
                </a:lnTo>
                <a:lnTo>
                  <a:pt x="220" y="116"/>
                </a:lnTo>
                <a:lnTo>
                  <a:pt x="223" y="112"/>
                </a:lnTo>
                <a:lnTo>
                  <a:pt x="227" y="112"/>
                </a:lnTo>
                <a:lnTo>
                  <a:pt x="229" y="114"/>
                </a:lnTo>
                <a:lnTo>
                  <a:pt x="229" y="116"/>
                </a:lnTo>
                <a:lnTo>
                  <a:pt x="229" y="122"/>
                </a:lnTo>
                <a:lnTo>
                  <a:pt x="229" y="122"/>
                </a:lnTo>
                <a:close/>
                <a:moveTo>
                  <a:pt x="216" y="160"/>
                </a:moveTo>
                <a:lnTo>
                  <a:pt x="220" y="160"/>
                </a:lnTo>
                <a:lnTo>
                  <a:pt x="220" y="160"/>
                </a:lnTo>
                <a:lnTo>
                  <a:pt x="218" y="166"/>
                </a:lnTo>
                <a:lnTo>
                  <a:pt x="214" y="168"/>
                </a:lnTo>
                <a:lnTo>
                  <a:pt x="214" y="168"/>
                </a:lnTo>
                <a:lnTo>
                  <a:pt x="214" y="164"/>
                </a:lnTo>
                <a:lnTo>
                  <a:pt x="216" y="160"/>
                </a:lnTo>
                <a:lnTo>
                  <a:pt x="216" y="160"/>
                </a:lnTo>
                <a:close/>
                <a:moveTo>
                  <a:pt x="187" y="86"/>
                </a:moveTo>
                <a:lnTo>
                  <a:pt x="187" y="86"/>
                </a:lnTo>
                <a:lnTo>
                  <a:pt x="187" y="88"/>
                </a:lnTo>
                <a:lnTo>
                  <a:pt x="187" y="88"/>
                </a:lnTo>
                <a:lnTo>
                  <a:pt x="185" y="90"/>
                </a:lnTo>
                <a:lnTo>
                  <a:pt x="185" y="91"/>
                </a:lnTo>
                <a:lnTo>
                  <a:pt x="185" y="91"/>
                </a:lnTo>
                <a:lnTo>
                  <a:pt x="178" y="88"/>
                </a:lnTo>
                <a:lnTo>
                  <a:pt x="176" y="86"/>
                </a:lnTo>
                <a:lnTo>
                  <a:pt x="174" y="80"/>
                </a:lnTo>
                <a:lnTo>
                  <a:pt x="174" y="80"/>
                </a:lnTo>
                <a:lnTo>
                  <a:pt x="183" y="82"/>
                </a:lnTo>
                <a:lnTo>
                  <a:pt x="185" y="82"/>
                </a:lnTo>
                <a:lnTo>
                  <a:pt x="187" y="86"/>
                </a:lnTo>
                <a:lnTo>
                  <a:pt x="187" y="86"/>
                </a:lnTo>
                <a:close/>
                <a:moveTo>
                  <a:pt x="195" y="267"/>
                </a:moveTo>
                <a:lnTo>
                  <a:pt x="195" y="267"/>
                </a:lnTo>
                <a:lnTo>
                  <a:pt x="193" y="265"/>
                </a:lnTo>
                <a:lnTo>
                  <a:pt x="193" y="263"/>
                </a:lnTo>
                <a:lnTo>
                  <a:pt x="197" y="257"/>
                </a:lnTo>
                <a:lnTo>
                  <a:pt x="197" y="257"/>
                </a:lnTo>
                <a:lnTo>
                  <a:pt x="199" y="259"/>
                </a:lnTo>
                <a:lnTo>
                  <a:pt x="199" y="265"/>
                </a:lnTo>
                <a:lnTo>
                  <a:pt x="199" y="265"/>
                </a:lnTo>
                <a:lnTo>
                  <a:pt x="197" y="265"/>
                </a:lnTo>
                <a:lnTo>
                  <a:pt x="195" y="267"/>
                </a:lnTo>
                <a:lnTo>
                  <a:pt x="195" y="267"/>
                </a:lnTo>
                <a:close/>
                <a:moveTo>
                  <a:pt x="199" y="223"/>
                </a:moveTo>
                <a:lnTo>
                  <a:pt x="199" y="223"/>
                </a:lnTo>
                <a:lnTo>
                  <a:pt x="195" y="238"/>
                </a:lnTo>
                <a:lnTo>
                  <a:pt x="187" y="252"/>
                </a:lnTo>
                <a:lnTo>
                  <a:pt x="180" y="263"/>
                </a:lnTo>
                <a:lnTo>
                  <a:pt x="174" y="267"/>
                </a:lnTo>
                <a:lnTo>
                  <a:pt x="170" y="269"/>
                </a:lnTo>
                <a:lnTo>
                  <a:pt x="170" y="269"/>
                </a:lnTo>
                <a:lnTo>
                  <a:pt x="161" y="269"/>
                </a:lnTo>
                <a:lnTo>
                  <a:pt x="153" y="265"/>
                </a:lnTo>
                <a:lnTo>
                  <a:pt x="145" y="259"/>
                </a:lnTo>
                <a:lnTo>
                  <a:pt x="138" y="252"/>
                </a:lnTo>
                <a:lnTo>
                  <a:pt x="130" y="244"/>
                </a:lnTo>
                <a:lnTo>
                  <a:pt x="124" y="236"/>
                </a:lnTo>
                <a:lnTo>
                  <a:pt x="121" y="229"/>
                </a:lnTo>
                <a:lnTo>
                  <a:pt x="119" y="221"/>
                </a:lnTo>
                <a:lnTo>
                  <a:pt x="119" y="221"/>
                </a:lnTo>
                <a:lnTo>
                  <a:pt x="117" y="202"/>
                </a:lnTo>
                <a:lnTo>
                  <a:pt x="117" y="181"/>
                </a:lnTo>
                <a:lnTo>
                  <a:pt x="119" y="158"/>
                </a:lnTo>
                <a:lnTo>
                  <a:pt x="122" y="137"/>
                </a:lnTo>
                <a:lnTo>
                  <a:pt x="128" y="118"/>
                </a:lnTo>
                <a:lnTo>
                  <a:pt x="136" y="103"/>
                </a:lnTo>
                <a:lnTo>
                  <a:pt x="143" y="91"/>
                </a:lnTo>
                <a:lnTo>
                  <a:pt x="147" y="88"/>
                </a:lnTo>
                <a:lnTo>
                  <a:pt x="153" y="86"/>
                </a:lnTo>
                <a:lnTo>
                  <a:pt x="153" y="86"/>
                </a:lnTo>
                <a:lnTo>
                  <a:pt x="161" y="86"/>
                </a:lnTo>
                <a:lnTo>
                  <a:pt x="168" y="88"/>
                </a:lnTo>
                <a:lnTo>
                  <a:pt x="176" y="93"/>
                </a:lnTo>
                <a:lnTo>
                  <a:pt x="182" y="99"/>
                </a:lnTo>
                <a:lnTo>
                  <a:pt x="182" y="99"/>
                </a:lnTo>
                <a:lnTo>
                  <a:pt x="189" y="110"/>
                </a:lnTo>
                <a:lnTo>
                  <a:pt x="195" y="122"/>
                </a:lnTo>
                <a:lnTo>
                  <a:pt x="201" y="137"/>
                </a:lnTo>
                <a:lnTo>
                  <a:pt x="203" y="152"/>
                </a:lnTo>
                <a:lnTo>
                  <a:pt x="204" y="168"/>
                </a:lnTo>
                <a:lnTo>
                  <a:pt x="204" y="187"/>
                </a:lnTo>
                <a:lnTo>
                  <a:pt x="203" y="204"/>
                </a:lnTo>
                <a:lnTo>
                  <a:pt x="199" y="223"/>
                </a:lnTo>
                <a:lnTo>
                  <a:pt x="199" y="223"/>
                </a:lnTo>
                <a:close/>
                <a:moveTo>
                  <a:pt x="214" y="204"/>
                </a:moveTo>
                <a:lnTo>
                  <a:pt x="214" y="204"/>
                </a:lnTo>
                <a:lnTo>
                  <a:pt x="214" y="206"/>
                </a:lnTo>
                <a:lnTo>
                  <a:pt x="216" y="208"/>
                </a:lnTo>
                <a:lnTo>
                  <a:pt x="218" y="211"/>
                </a:lnTo>
                <a:lnTo>
                  <a:pt x="218" y="211"/>
                </a:lnTo>
                <a:lnTo>
                  <a:pt x="218" y="215"/>
                </a:lnTo>
                <a:lnTo>
                  <a:pt x="216" y="219"/>
                </a:lnTo>
                <a:lnTo>
                  <a:pt x="212" y="221"/>
                </a:lnTo>
                <a:lnTo>
                  <a:pt x="210" y="221"/>
                </a:lnTo>
                <a:lnTo>
                  <a:pt x="210" y="221"/>
                </a:lnTo>
                <a:lnTo>
                  <a:pt x="212" y="187"/>
                </a:lnTo>
                <a:lnTo>
                  <a:pt x="212" y="187"/>
                </a:lnTo>
                <a:lnTo>
                  <a:pt x="214" y="185"/>
                </a:lnTo>
                <a:lnTo>
                  <a:pt x="218" y="185"/>
                </a:lnTo>
                <a:lnTo>
                  <a:pt x="222" y="185"/>
                </a:lnTo>
                <a:lnTo>
                  <a:pt x="223" y="183"/>
                </a:lnTo>
                <a:lnTo>
                  <a:pt x="223" y="183"/>
                </a:lnTo>
                <a:lnTo>
                  <a:pt x="223" y="187"/>
                </a:lnTo>
                <a:lnTo>
                  <a:pt x="223" y="189"/>
                </a:lnTo>
                <a:lnTo>
                  <a:pt x="220" y="192"/>
                </a:lnTo>
                <a:lnTo>
                  <a:pt x="216" y="198"/>
                </a:lnTo>
                <a:lnTo>
                  <a:pt x="214" y="200"/>
                </a:lnTo>
                <a:lnTo>
                  <a:pt x="214" y="204"/>
                </a:lnTo>
                <a:lnTo>
                  <a:pt x="214" y="204"/>
                </a:lnTo>
                <a:close/>
                <a:moveTo>
                  <a:pt x="223" y="225"/>
                </a:moveTo>
                <a:lnTo>
                  <a:pt x="223" y="225"/>
                </a:lnTo>
                <a:lnTo>
                  <a:pt x="227" y="219"/>
                </a:lnTo>
                <a:lnTo>
                  <a:pt x="231" y="215"/>
                </a:lnTo>
                <a:lnTo>
                  <a:pt x="235" y="215"/>
                </a:lnTo>
                <a:lnTo>
                  <a:pt x="235" y="215"/>
                </a:lnTo>
                <a:lnTo>
                  <a:pt x="235" y="219"/>
                </a:lnTo>
                <a:lnTo>
                  <a:pt x="231" y="223"/>
                </a:lnTo>
                <a:lnTo>
                  <a:pt x="229" y="225"/>
                </a:lnTo>
                <a:lnTo>
                  <a:pt x="223" y="225"/>
                </a:lnTo>
                <a:lnTo>
                  <a:pt x="223" y="225"/>
                </a:lnTo>
                <a:close/>
                <a:moveTo>
                  <a:pt x="244" y="192"/>
                </a:moveTo>
                <a:lnTo>
                  <a:pt x="244" y="192"/>
                </a:lnTo>
                <a:lnTo>
                  <a:pt x="239" y="196"/>
                </a:lnTo>
                <a:lnTo>
                  <a:pt x="231" y="198"/>
                </a:lnTo>
                <a:lnTo>
                  <a:pt x="231" y="198"/>
                </a:lnTo>
                <a:lnTo>
                  <a:pt x="233" y="192"/>
                </a:lnTo>
                <a:lnTo>
                  <a:pt x="237" y="191"/>
                </a:lnTo>
                <a:lnTo>
                  <a:pt x="244" y="187"/>
                </a:lnTo>
                <a:lnTo>
                  <a:pt x="244" y="192"/>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1" name="Freeform 80"/>
          <p:cNvSpPr>
            <a:spLocks noEditPoints="1"/>
          </p:cNvSpPr>
          <p:nvPr/>
        </p:nvSpPr>
        <p:spPr bwMode="auto">
          <a:xfrm>
            <a:off x="1592201" y="567283"/>
            <a:ext cx="898050" cy="975302"/>
          </a:xfrm>
          <a:custGeom>
            <a:avLst/>
            <a:gdLst/>
            <a:ahLst/>
            <a:cxnLst>
              <a:cxn ang="0">
                <a:pos x="324" y="381"/>
              </a:cxn>
              <a:cxn ang="0">
                <a:pos x="189" y="317"/>
              </a:cxn>
              <a:cxn ang="0">
                <a:pos x="225" y="164"/>
              </a:cxn>
              <a:cxn ang="0">
                <a:pos x="330" y="204"/>
              </a:cxn>
              <a:cxn ang="0">
                <a:pos x="423" y="67"/>
              </a:cxn>
              <a:cxn ang="0">
                <a:pos x="275" y="0"/>
              </a:cxn>
              <a:cxn ang="0">
                <a:pos x="111" y="65"/>
              </a:cxn>
              <a:cxn ang="0">
                <a:pos x="0" y="275"/>
              </a:cxn>
              <a:cxn ang="0">
                <a:pos x="69" y="444"/>
              </a:cxn>
              <a:cxn ang="0">
                <a:pos x="220" y="503"/>
              </a:cxn>
              <a:cxn ang="0">
                <a:pos x="452" y="444"/>
              </a:cxn>
              <a:cxn ang="0">
                <a:pos x="223" y="151"/>
              </a:cxn>
              <a:cxn ang="0">
                <a:pos x="269" y="145"/>
              </a:cxn>
              <a:cxn ang="0">
                <a:pos x="269" y="145"/>
              </a:cxn>
              <a:cxn ang="0">
                <a:pos x="321" y="132"/>
              </a:cxn>
              <a:cxn ang="0">
                <a:pos x="342" y="143"/>
              </a:cxn>
              <a:cxn ang="0">
                <a:pos x="141" y="65"/>
              </a:cxn>
              <a:cxn ang="0">
                <a:pos x="103" y="99"/>
              </a:cxn>
              <a:cxn ang="0">
                <a:pos x="98" y="130"/>
              </a:cxn>
              <a:cxn ang="0">
                <a:pos x="69" y="389"/>
              </a:cxn>
              <a:cxn ang="0">
                <a:pos x="82" y="379"/>
              </a:cxn>
              <a:cxn ang="0">
                <a:pos x="90" y="402"/>
              </a:cxn>
              <a:cxn ang="0">
                <a:pos x="61" y="351"/>
              </a:cxn>
              <a:cxn ang="0">
                <a:pos x="69" y="355"/>
              </a:cxn>
              <a:cxn ang="0">
                <a:pos x="25" y="259"/>
              </a:cxn>
              <a:cxn ang="0">
                <a:pos x="75" y="193"/>
              </a:cxn>
              <a:cxn ang="0">
                <a:pos x="65" y="259"/>
              </a:cxn>
              <a:cxn ang="0">
                <a:pos x="67" y="254"/>
              </a:cxn>
              <a:cxn ang="0">
                <a:pos x="48" y="298"/>
              </a:cxn>
              <a:cxn ang="0">
                <a:pos x="52" y="326"/>
              </a:cxn>
              <a:cxn ang="0">
                <a:pos x="88" y="155"/>
              </a:cxn>
              <a:cxn ang="0">
                <a:pos x="58" y="156"/>
              </a:cxn>
              <a:cxn ang="0">
                <a:pos x="48" y="193"/>
              </a:cxn>
              <a:cxn ang="0">
                <a:pos x="48" y="193"/>
              </a:cxn>
              <a:cxn ang="0">
                <a:pos x="18" y="240"/>
              </a:cxn>
              <a:cxn ang="0">
                <a:pos x="18" y="307"/>
              </a:cxn>
              <a:cxn ang="0">
                <a:pos x="21" y="341"/>
              </a:cxn>
              <a:cxn ang="0">
                <a:pos x="38" y="378"/>
              </a:cxn>
              <a:cxn ang="0">
                <a:pos x="48" y="385"/>
              </a:cxn>
              <a:cxn ang="0">
                <a:pos x="48" y="399"/>
              </a:cxn>
              <a:cxn ang="0">
                <a:pos x="75" y="397"/>
              </a:cxn>
              <a:cxn ang="0">
                <a:pos x="78" y="421"/>
              </a:cxn>
              <a:cxn ang="0">
                <a:pos x="101" y="444"/>
              </a:cxn>
              <a:cxn ang="0">
                <a:pos x="98" y="431"/>
              </a:cxn>
              <a:cxn ang="0">
                <a:pos x="119" y="414"/>
              </a:cxn>
              <a:cxn ang="0">
                <a:pos x="134" y="450"/>
              </a:cxn>
              <a:cxn ang="0">
                <a:pos x="128" y="423"/>
              </a:cxn>
              <a:cxn ang="0">
                <a:pos x="149" y="467"/>
              </a:cxn>
              <a:cxn ang="0">
                <a:pos x="143" y="454"/>
              </a:cxn>
              <a:cxn ang="0">
                <a:pos x="143" y="454"/>
              </a:cxn>
              <a:cxn ang="0">
                <a:pos x="180" y="475"/>
              </a:cxn>
              <a:cxn ang="0">
                <a:pos x="168" y="463"/>
              </a:cxn>
              <a:cxn ang="0">
                <a:pos x="151" y="423"/>
              </a:cxn>
              <a:cxn ang="0">
                <a:pos x="80" y="227"/>
              </a:cxn>
              <a:cxn ang="0">
                <a:pos x="197" y="33"/>
              </a:cxn>
              <a:cxn ang="0">
                <a:pos x="372" y="42"/>
              </a:cxn>
              <a:cxn ang="0">
                <a:pos x="389" y="162"/>
              </a:cxn>
              <a:cxn ang="0">
                <a:pos x="275" y="113"/>
              </a:cxn>
              <a:cxn ang="0">
                <a:pos x="162" y="214"/>
              </a:cxn>
              <a:cxn ang="0">
                <a:pos x="208" y="362"/>
              </a:cxn>
              <a:cxn ang="0">
                <a:pos x="359" y="387"/>
              </a:cxn>
              <a:cxn ang="0">
                <a:pos x="380" y="458"/>
              </a:cxn>
            </a:cxnLst>
            <a:rect l="0" t="0" r="r" b="b"/>
            <a:pathLst>
              <a:path w="465" h="505">
                <a:moveTo>
                  <a:pt x="444" y="383"/>
                </a:moveTo>
                <a:lnTo>
                  <a:pt x="444" y="383"/>
                </a:lnTo>
                <a:lnTo>
                  <a:pt x="433" y="360"/>
                </a:lnTo>
                <a:lnTo>
                  <a:pt x="427" y="351"/>
                </a:lnTo>
                <a:lnTo>
                  <a:pt x="422" y="343"/>
                </a:lnTo>
                <a:lnTo>
                  <a:pt x="422" y="343"/>
                </a:lnTo>
                <a:lnTo>
                  <a:pt x="393" y="360"/>
                </a:lnTo>
                <a:lnTo>
                  <a:pt x="376" y="366"/>
                </a:lnTo>
                <a:lnTo>
                  <a:pt x="361" y="374"/>
                </a:lnTo>
                <a:lnTo>
                  <a:pt x="342" y="378"/>
                </a:lnTo>
                <a:lnTo>
                  <a:pt x="324" y="381"/>
                </a:lnTo>
                <a:lnTo>
                  <a:pt x="305" y="383"/>
                </a:lnTo>
                <a:lnTo>
                  <a:pt x="286" y="381"/>
                </a:lnTo>
                <a:lnTo>
                  <a:pt x="286" y="381"/>
                </a:lnTo>
                <a:lnTo>
                  <a:pt x="265" y="378"/>
                </a:lnTo>
                <a:lnTo>
                  <a:pt x="244" y="372"/>
                </a:lnTo>
                <a:lnTo>
                  <a:pt x="227" y="362"/>
                </a:lnTo>
                <a:lnTo>
                  <a:pt x="212" y="351"/>
                </a:lnTo>
                <a:lnTo>
                  <a:pt x="212" y="351"/>
                </a:lnTo>
                <a:lnTo>
                  <a:pt x="204" y="341"/>
                </a:lnTo>
                <a:lnTo>
                  <a:pt x="195" y="330"/>
                </a:lnTo>
                <a:lnTo>
                  <a:pt x="189" y="317"/>
                </a:lnTo>
                <a:lnTo>
                  <a:pt x="183" y="299"/>
                </a:lnTo>
                <a:lnTo>
                  <a:pt x="178" y="284"/>
                </a:lnTo>
                <a:lnTo>
                  <a:pt x="176" y="267"/>
                </a:lnTo>
                <a:lnTo>
                  <a:pt x="174" y="250"/>
                </a:lnTo>
                <a:lnTo>
                  <a:pt x="174" y="233"/>
                </a:lnTo>
                <a:lnTo>
                  <a:pt x="176" y="216"/>
                </a:lnTo>
                <a:lnTo>
                  <a:pt x="181" y="202"/>
                </a:lnTo>
                <a:lnTo>
                  <a:pt x="187" y="189"/>
                </a:lnTo>
                <a:lnTo>
                  <a:pt x="197" y="177"/>
                </a:lnTo>
                <a:lnTo>
                  <a:pt x="210" y="170"/>
                </a:lnTo>
                <a:lnTo>
                  <a:pt x="225" y="164"/>
                </a:lnTo>
                <a:lnTo>
                  <a:pt x="242" y="164"/>
                </a:lnTo>
                <a:lnTo>
                  <a:pt x="263" y="166"/>
                </a:lnTo>
                <a:lnTo>
                  <a:pt x="263" y="166"/>
                </a:lnTo>
                <a:lnTo>
                  <a:pt x="271" y="170"/>
                </a:lnTo>
                <a:lnTo>
                  <a:pt x="281" y="176"/>
                </a:lnTo>
                <a:lnTo>
                  <a:pt x="296" y="189"/>
                </a:lnTo>
                <a:lnTo>
                  <a:pt x="311" y="200"/>
                </a:lnTo>
                <a:lnTo>
                  <a:pt x="317" y="204"/>
                </a:lnTo>
                <a:lnTo>
                  <a:pt x="322" y="206"/>
                </a:lnTo>
                <a:lnTo>
                  <a:pt x="322" y="206"/>
                </a:lnTo>
                <a:lnTo>
                  <a:pt x="330" y="204"/>
                </a:lnTo>
                <a:lnTo>
                  <a:pt x="340" y="198"/>
                </a:lnTo>
                <a:lnTo>
                  <a:pt x="361" y="187"/>
                </a:lnTo>
                <a:lnTo>
                  <a:pt x="361" y="187"/>
                </a:lnTo>
                <a:lnTo>
                  <a:pt x="414" y="160"/>
                </a:lnTo>
                <a:lnTo>
                  <a:pt x="437" y="147"/>
                </a:lnTo>
                <a:lnTo>
                  <a:pt x="448" y="139"/>
                </a:lnTo>
                <a:lnTo>
                  <a:pt x="458" y="130"/>
                </a:lnTo>
                <a:lnTo>
                  <a:pt x="458" y="130"/>
                </a:lnTo>
                <a:lnTo>
                  <a:pt x="446" y="103"/>
                </a:lnTo>
                <a:lnTo>
                  <a:pt x="433" y="78"/>
                </a:lnTo>
                <a:lnTo>
                  <a:pt x="423" y="67"/>
                </a:lnTo>
                <a:lnTo>
                  <a:pt x="416" y="55"/>
                </a:lnTo>
                <a:lnTo>
                  <a:pt x="404" y="46"/>
                </a:lnTo>
                <a:lnTo>
                  <a:pt x="395" y="38"/>
                </a:lnTo>
                <a:lnTo>
                  <a:pt x="395" y="38"/>
                </a:lnTo>
                <a:lnTo>
                  <a:pt x="368" y="21"/>
                </a:lnTo>
                <a:lnTo>
                  <a:pt x="355" y="15"/>
                </a:lnTo>
                <a:lnTo>
                  <a:pt x="342" y="10"/>
                </a:lnTo>
                <a:lnTo>
                  <a:pt x="326" y="6"/>
                </a:lnTo>
                <a:lnTo>
                  <a:pt x="311" y="2"/>
                </a:lnTo>
                <a:lnTo>
                  <a:pt x="294" y="0"/>
                </a:lnTo>
                <a:lnTo>
                  <a:pt x="275" y="0"/>
                </a:lnTo>
                <a:lnTo>
                  <a:pt x="275" y="0"/>
                </a:lnTo>
                <a:lnTo>
                  <a:pt x="261" y="0"/>
                </a:lnTo>
                <a:lnTo>
                  <a:pt x="248" y="2"/>
                </a:lnTo>
                <a:lnTo>
                  <a:pt x="223" y="8"/>
                </a:lnTo>
                <a:lnTo>
                  <a:pt x="202" y="17"/>
                </a:lnTo>
                <a:lnTo>
                  <a:pt x="183" y="25"/>
                </a:lnTo>
                <a:lnTo>
                  <a:pt x="183" y="25"/>
                </a:lnTo>
                <a:lnTo>
                  <a:pt x="160" y="35"/>
                </a:lnTo>
                <a:lnTo>
                  <a:pt x="160" y="35"/>
                </a:lnTo>
                <a:lnTo>
                  <a:pt x="136" y="48"/>
                </a:lnTo>
                <a:lnTo>
                  <a:pt x="111" y="65"/>
                </a:lnTo>
                <a:lnTo>
                  <a:pt x="90" y="84"/>
                </a:lnTo>
                <a:lnTo>
                  <a:pt x="69" y="103"/>
                </a:lnTo>
                <a:lnTo>
                  <a:pt x="52" y="124"/>
                </a:lnTo>
                <a:lnTo>
                  <a:pt x="37" y="147"/>
                </a:lnTo>
                <a:lnTo>
                  <a:pt x="21" y="172"/>
                </a:lnTo>
                <a:lnTo>
                  <a:pt x="10" y="198"/>
                </a:lnTo>
                <a:lnTo>
                  <a:pt x="10" y="198"/>
                </a:lnTo>
                <a:lnTo>
                  <a:pt x="6" y="217"/>
                </a:lnTo>
                <a:lnTo>
                  <a:pt x="2" y="237"/>
                </a:lnTo>
                <a:lnTo>
                  <a:pt x="0" y="256"/>
                </a:lnTo>
                <a:lnTo>
                  <a:pt x="0" y="275"/>
                </a:lnTo>
                <a:lnTo>
                  <a:pt x="2" y="294"/>
                </a:lnTo>
                <a:lnTo>
                  <a:pt x="4" y="311"/>
                </a:lnTo>
                <a:lnTo>
                  <a:pt x="8" y="328"/>
                </a:lnTo>
                <a:lnTo>
                  <a:pt x="12" y="347"/>
                </a:lnTo>
                <a:lnTo>
                  <a:pt x="18" y="362"/>
                </a:lnTo>
                <a:lnTo>
                  <a:pt x="23" y="379"/>
                </a:lnTo>
                <a:lnTo>
                  <a:pt x="31" y="393"/>
                </a:lnTo>
                <a:lnTo>
                  <a:pt x="38" y="408"/>
                </a:lnTo>
                <a:lnTo>
                  <a:pt x="48" y="421"/>
                </a:lnTo>
                <a:lnTo>
                  <a:pt x="58" y="433"/>
                </a:lnTo>
                <a:lnTo>
                  <a:pt x="69" y="444"/>
                </a:lnTo>
                <a:lnTo>
                  <a:pt x="80" y="454"/>
                </a:lnTo>
                <a:lnTo>
                  <a:pt x="80" y="454"/>
                </a:lnTo>
                <a:lnTo>
                  <a:pt x="94" y="463"/>
                </a:lnTo>
                <a:lnTo>
                  <a:pt x="111" y="471"/>
                </a:lnTo>
                <a:lnTo>
                  <a:pt x="126" y="479"/>
                </a:lnTo>
                <a:lnTo>
                  <a:pt x="145" y="486"/>
                </a:lnTo>
                <a:lnTo>
                  <a:pt x="162" y="492"/>
                </a:lnTo>
                <a:lnTo>
                  <a:pt x="181" y="498"/>
                </a:lnTo>
                <a:lnTo>
                  <a:pt x="200" y="501"/>
                </a:lnTo>
                <a:lnTo>
                  <a:pt x="220" y="503"/>
                </a:lnTo>
                <a:lnTo>
                  <a:pt x="220" y="503"/>
                </a:lnTo>
                <a:lnTo>
                  <a:pt x="246" y="505"/>
                </a:lnTo>
                <a:lnTo>
                  <a:pt x="277" y="503"/>
                </a:lnTo>
                <a:lnTo>
                  <a:pt x="307" y="500"/>
                </a:lnTo>
                <a:lnTo>
                  <a:pt x="330" y="496"/>
                </a:lnTo>
                <a:lnTo>
                  <a:pt x="330" y="496"/>
                </a:lnTo>
                <a:lnTo>
                  <a:pt x="357" y="486"/>
                </a:lnTo>
                <a:lnTo>
                  <a:pt x="382" y="477"/>
                </a:lnTo>
                <a:lnTo>
                  <a:pt x="433" y="456"/>
                </a:lnTo>
                <a:lnTo>
                  <a:pt x="433" y="456"/>
                </a:lnTo>
                <a:lnTo>
                  <a:pt x="443" y="450"/>
                </a:lnTo>
                <a:lnTo>
                  <a:pt x="452" y="444"/>
                </a:lnTo>
                <a:lnTo>
                  <a:pt x="458" y="440"/>
                </a:lnTo>
                <a:lnTo>
                  <a:pt x="462" y="435"/>
                </a:lnTo>
                <a:lnTo>
                  <a:pt x="463" y="429"/>
                </a:lnTo>
                <a:lnTo>
                  <a:pt x="465" y="423"/>
                </a:lnTo>
                <a:lnTo>
                  <a:pt x="465" y="423"/>
                </a:lnTo>
                <a:lnTo>
                  <a:pt x="463" y="414"/>
                </a:lnTo>
                <a:lnTo>
                  <a:pt x="458" y="404"/>
                </a:lnTo>
                <a:lnTo>
                  <a:pt x="444" y="383"/>
                </a:lnTo>
                <a:lnTo>
                  <a:pt x="444" y="383"/>
                </a:lnTo>
                <a:close/>
                <a:moveTo>
                  <a:pt x="223" y="151"/>
                </a:moveTo>
                <a:lnTo>
                  <a:pt x="223" y="151"/>
                </a:lnTo>
                <a:lnTo>
                  <a:pt x="231" y="141"/>
                </a:lnTo>
                <a:lnTo>
                  <a:pt x="242" y="134"/>
                </a:lnTo>
                <a:lnTo>
                  <a:pt x="256" y="128"/>
                </a:lnTo>
                <a:lnTo>
                  <a:pt x="271" y="122"/>
                </a:lnTo>
                <a:lnTo>
                  <a:pt x="271" y="122"/>
                </a:lnTo>
                <a:lnTo>
                  <a:pt x="261" y="130"/>
                </a:lnTo>
                <a:lnTo>
                  <a:pt x="250" y="139"/>
                </a:lnTo>
                <a:lnTo>
                  <a:pt x="237" y="145"/>
                </a:lnTo>
                <a:lnTo>
                  <a:pt x="223" y="151"/>
                </a:lnTo>
                <a:lnTo>
                  <a:pt x="223" y="151"/>
                </a:lnTo>
                <a:close/>
                <a:moveTo>
                  <a:pt x="269" y="145"/>
                </a:moveTo>
                <a:lnTo>
                  <a:pt x="269" y="145"/>
                </a:lnTo>
                <a:lnTo>
                  <a:pt x="265" y="143"/>
                </a:lnTo>
                <a:lnTo>
                  <a:pt x="265" y="139"/>
                </a:lnTo>
                <a:lnTo>
                  <a:pt x="265" y="139"/>
                </a:lnTo>
                <a:lnTo>
                  <a:pt x="273" y="136"/>
                </a:lnTo>
                <a:lnTo>
                  <a:pt x="281" y="132"/>
                </a:lnTo>
                <a:lnTo>
                  <a:pt x="281" y="132"/>
                </a:lnTo>
                <a:lnTo>
                  <a:pt x="279" y="136"/>
                </a:lnTo>
                <a:lnTo>
                  <a:pt x="275" y="139"/>
                </a:lnTo>
                <a:lnTo>
                  <a:pt x="271" y="141"/>
                </a:lnTo>
                <a:lnTo>
                  <a:pt x="269" y="145"/>
                </a:lnTo>
                <a:lnTo>
                  <a:pt x="269" y="145"/>
                </a:lnTo>
                <a:close/>
                <a:moveTo>
                  <a:pt x="309" y="137"/>
                </a:moveTo>
                <a:lnTo>
                  <a:pt x="309" y="137"/>
                </a:lnTo>
                <a:lnTo>
                  <a:pt x="309" y="136"/>
                </a:lnTo>
                <a:lnTo>
                  <a:pt x="311" y="134"/>
                </a:lnTo>
                <a:lnTo>
                  <a:pt x="313" y="132"/>
                </a:lnTo>
                <a:lnTo>
                  <a:pt x="313" y="128"/>
                </a:lnTo>
                <a:lnTo>
                  <a:pt x="313" y="128"/>
                </a:lnTo>
                <a:lnTo>
                  <a:pt x="317" y="128"/>
                </a:lnTo>
                <a:lnTo>
                  <a:pt x="319" y="128"/>
                </a:lnTo>
                <a:lnTo>
                  <a:pt x="321" y="132"/>
                </a:lnTo>
                <a:lnTo>
                  <a:pt x="321" y="132"/>
                </a:lnTo>
                <a:lnTo>
                  <a:pt x="317" y="136"/>
                </a:lnTo>
                <a:lnTo>
                  <a:pt x="313" y="137"/>
                </a:lnTo>
                <a:lnTo>
                  <a:pt x="309" y="137"/>
                </a:lnTo>
                <a:lnTo>
                  <a:pt x="309" y="137"/>
                </a:lnTo>
                <a:close/>
                <a:moveTo>
                  <a:pt x="321" y="156"/>
                </a:moveTo>
                <a:lnTo>
                  <a:pt x="321" y="156"/>
                </a:lnTo>
                <a:lnTo>
                  <a:pt x="330" y="145"/>
                </a:lnTo>
                <a:lnTo>
                  <a:pt x="336" y="143"/>
                </a:lnTo>
                <a:lnTo>
                  <a:pt x="340" y="141"/>
                </a:lnTo>
                <a:lnTo>
                  <a:pt x="342" y="143"/>
                </a:lnTo>
                <a:lnTo>
                  <a:pt x="342" y="143"/>
                </a:lnTo>
                <a:lnTo>
                  <a:pt x="340" y="149"/>
                </a:lnTo>
                <a:lnTo>
                  <a:pt x="334" y="153"/>
                </a:lnTo>
                <a:lnTo>
                  <a:pt x="321" y="156"/>
                </a:lnTo>
                <a:lnTo>
                  <a:pt x="321" y="156"/>
                </a:lnTo>
                <a:close/>
                <a:moveTo>
                  <a:pt x="157" y="52"/>
                </a:moveTo>
                <a:lnTo>
                  <a:pt x="157" y="52"/>
                </a:lnTo>
                <a:lnTo>
                  <a:pt x="153" y="55"/>
                </a:lnTo>
                <a:lnTo>
                  <a:pt x="151" y="59"/>
                </a:lnTo>
                <a:lnTo>
                  <a:pt x="141" y="65"/>
                </a:lnTo>
                <a:lnTo>
                  <a:pt x="141" y="65"/>
                </a:lnTo>
                <a:lnTo>
                  <a:pt x="143" y="59"/>
                </a:lnTo>
                <a:lnTo>
                  <a:pt x="147" y="55"/>
                </a:lnTo>
                <a:lnTo>
                  <a:pt x="157" y="52"/>
                </a:lnTo>
                <a:lnTo>
                  <a:pt x="157" y="52"/>
                </a:lnTo>
                <a:close/>
                <a:moveTo>
                  <a:pt x="124" y="82"/>
                </a:moveTo>
                <a:lnTo>
                  <a:pt x="124" y="82"/>
                </a:lnTo>
                <a:lnTo>
                  <a:pt x="124" y="86"/>
                </a:lnTo>
                <a:lnTo>
                  <a:pt x="124" y="90"/>
                </a:lnTo>
                <a:lnTo>
                  <a:pt x="117" y="95"/>
                </a:lnTo>
                <a:lnTo>
                  <a:pt x="109" y="99"/>
                </a:lnTo>
                <a:lnTo>
                  <a:pt x="103" y="99"/>
                </a:lnTo>
                <a:lnTo>
                  <a:pt x="99" y="99"/>
                </a:lnTo>
                <a:lnTo>
                  <a:pt x="99" y="99"/>
                </a:lnTo>
                <a:lnTo>
                  <a:pt x="105" y="94"/>
                </a:lnTo>
                <a:lnTo>
                  <a:pt x="111" y="90"/>
                </a:lnTo>
                <a:lnTo>
                  <a:pt x="119" y="86"/>
                </a:lnTo>
                <a:lnTo>
                  <a:pt x="124" y="82"/>
                </a:lnTo>
                <a:lnTo>
                  <a:pt x="124" y="82"/>
                </a:lnTo>
                <a:close/>
                <a:moveTo>
                  <a:pt x="103" y="116"/>
                </a:moveTo>
                <a:lnTo>
                  <a:pt x="103" y="116"/>
                </a:lnTo>
                <a:lnTo>
                  <a:pt x="101" y="124"/>
                </a:lnTo>
                <a:lnTo>
                  <a:pt x="98" y="130"/>
                </a:lnTo>
                <a:lnTo>
                  <a:pt x="94" y="136"/>
                </a:lnTo>
                <a:lnTo>
                  <a:pt x="88" y="139"/>
                </a:lnTo>
                <a:lnTo>
                  <a:pt x="75" y="143"/>
                </a:lnTo>
                <a:lnTo>
                  <a:pt x="58" y="147"/>
                </a:lnTo>
                <a:lnTo>
                  <a:pt x="58" y="147"/>
                </a:lnTo>
                <a:lnTo>
                  <a:pt x="67" y="137"/>
                </a:lnTo>
                <a:lnTo>
                  <a:pt x="77" y="128"/>
                </a:lnTo>
                <a:lnTo>
                  <a:pt x="90" y="122"/>
                </a:lnTo>
                <a:lnTo>
                  <a:pt x="103" y="116"/>
                </a:lnTo>
                <a:lnTo>
                  <a:pt x="103" y="116"/>
                </a:lnTo>
                <a:close/>
                <a:moveTo>
                  <a:pt x="69" y="389"/>
                </a:moveTo>
                <a:lnTo>
                  <a:pt x="69" y="389"/>
                </a:lnTo>
                <a:lnTo>
                  <a:pt x="71" y="381"/>
                </a:lnTo>
                <a:lnTo>
                  <a:pt x="75" y="374"/>
                </a:lnTo>
                <a:lnTo>
                  <a:pt x="82" y="366"/>
                </a:lnTo>
                <a:lnTo>
                  <a:pt x="88" y="360"/>
                </a:lnTo>
                <a:lnTo>
                  <a:pt x="88" y="360"/>
                </a:lnTo>
                <a:lnTo>
                  <a:pt x="88" y="364"/>
                </a:lnTo>
                <a:lnTo>
                  <a:pt x="92" y="366"/>
                </a:lnTo>
                <a:lnTo>
                  <a:pt x="92" y="366"/>
                </a:lnTo>
                <a:lnTo>
                  <a:pt x="88" y="374"/>
                </a:lnTo>
                <a:lnTo>
                  <a:pt x="82" y="379"/>
                </a:lnTo>
                <a:lnTo>
                  <a:pt x="75" y="385"/>
                </a:lnTo>
                <a:lnTo>
                  <a:pt x="69" y="389"/>
                </a:lnTo>
                <a:lnTo>
                  <a:pt x="69" y="389"/>
                </a:lnTo>
                <a:close/>
                <a:moveTo>
                  <a:pt x="98" y="381"/>
                </a:moveTo>
                <a:lnTo>
                  <a:pt x="98" y="381"/>
                </a:lnTo>
                <a:lnTo>
                  <a:pt x="101" y="385"/>
                </a:lnTo>
                <a:lnTo>
                  <a:pt x="103" y="393"/>
                </a:lnTo>
                <a:lnTo>
                  <a:pt x="103" y="393"/>
                </a:lnTo>
                <a:lnTo>
                  <a:pt x="96" y="397"/>
                </a:lnTo>
                <a:lnTo>
                  <a:pt x="90" y="402"/>
                </a:lnTo>
                <a:lnTo>
                  <a:pt x="90" y="402"/>
                </a:lnTo>
                <a:lnTo>
                  <a:pt x="88" y="400"/>
                </a:lnTo>
                <a:lnTo>
                  <a:pt x="88" y="399"/>
                </a:lnTo>
                <a:lnTo>
                  <a:pt x="92" y="393"/>
                </a:lnTo>
                <a:lnTo>
                  <a:pt x="96" y="387"/>
                </a:lnTo>
                <a:lnTo>
                  <a:pt x="98" y="381"/>
                </a:lnTo>
                <a:lnTo>
                  <a:pt x="98" y="381"/>
                </a:lnTo>
                <a:close/>
                <a:moveTo>
                  <a:pt x="56" y="368"/>
                </a:moveTo>
                <a:lnTo>
                  <a:pt x="56" y="368"/>
                </a:lnTo>
                <a:lnTo>
                  <a:pt x="54" y="364"/>
                </a:lnTo>
                <a:lnTo>
                  <a:pt x="56" y="360"/>
                </a:lnTo>
                <a:lnTo>
                  <a:pt x="61" y="351"/>
                </a:lnTo>
                <a:lnTo>
                  <a:pt x="69" y="343"/>
                </a:lnTo>
                <a:lnTo>
                  <a:pt x="75" y="336"/>
                </a:lnTo>
                <a:lnTo>
                  <a:pt x="75" y="336"/>
                </a:lnTo>
                <a:lnTo>
                  <a:pt x="78" y="334"/>
                </a:lnTo>
                <a:lnTo>
                  <a:pt x="78" y="336"/>
                </a:lnTo>
                <a:lnTo>
                  <a:pt x="78" y="339"/>
                </a:lnTo>
                <a:lnTo>
                  <a:pt x="80" y="339"/>
                </a:lnTo>
                <a:lnTo>
                  <a:pt x="80" y="339"/>
                </a:lnTo>
                <a:lnTo>
                  <a:pt x="78" y="345"/>
                </a:lnTo>
                <a:lnTo>
                  <a:pt x="77" y="349"/>
                </a:lnTo>
                <a:lnTo>
                  <a:pt x="69" y="355"/>
                </a:lnTo>
                <a:lnTo>
                  <a:pt x="61" y="360"/>
                </a:lnTo>
                <a:lnTo>
                  <a:pt x="56" y="368"/>
                </a:lnTo>
                <a:lnTo>
                  <a:pt x="56" y="368"/>
                </a:lnTo>
                <a:close/>
                <a:moveTo>
                  <a:pt x="69" y="225"/>
                </a:moveTo>
                <a:lnTo>
                  <a:pt x="69" y="225"/>
                </a:lnTo>
                <a:lnTo>
                  <a:pt x="67" y="233"/>
                </a:lnTo>
                <a:lnTo>
                  <a:pt x="63" y="238"/>
                </a:lnTo>
                <a:lnTo>
                  <a:pt x="58" y="244"/>
                </a:lnTo>
                <a:lnTo>
                  <a:pt x="50" y="248"/>
                </a:lnTo>
                <a:lnTo>
                  <a:pt x="37" y="254"/>
                </a:lnTo>
                <a:lnTo>
                  <a:pt x="25" y="259"/>
                </a:lnTo>
                <a:lnTo>
                  <a:pt x="25" y="259"/>
                </a:lnTo>
                <a:lnTo>
                  <a:pt x="35" y="248"/>
                </a:lnTo>
                <a:lnTo>
                  <a:pt x="44" y="238"/>
                </a:lnTo>
                <a:lnTo>
                  <a:pt x="56" y="231"/>
                </a:lnTo>
                <a:lnTo>
                  <a:pt x="69" y="225"/>
                </a:lnTo>
                <a:lnTo>
                  <a:pt x="69" y="225"/>
                </a:lnTo>
                <a:close/>
                <a:moveTo>
                  <a:pt x="31" y="223"/>
                </a:moveTo>
                <a:lnTo>
                  <a:pt x="31" y="223"/>
                </a:lnTo>
                <a:lnTo>
                  <a:pt x="50" y="206"/>
                </a:lnTo>
                <a:lnTo>
                  <a:pt x="61" y="198"/>
                </a:lnTo>
                <a:lnTo>
                  <a:pt x="75" y="193"/>
                </a:lnTo>
                <a:lnTo>
                  <a:pt x="75" y="193"/>
                </a:lnTo>
                <a:lnTo>
                  <a:pt x="75" y="200"/>
                </a:lnTo>
                <a:lnTo>
                  <a:pt x="71" y="208"/>
                </a:lnTo>
                <a:lnTo>
                  <a:pt x="67" y="212"/>
                </a:lnTo>
                <a:lnTo>
                  <a:pt x="59" y="216"/>
                </a:lnTo>
                <a:lnTo>
                  <a:pt x="46" y="219"/>
                </a:lnTo>
                <a:lnTo>
                  <a:pt x="31" y="223"/>
                </a:lnTo>
                <a:lnTo>
                  <a:pt x="31" y="223"/>
                </a:lnTo>
                <a:close/>
                <a:moveTo>
                  <a:pt x="67" y="254"/>
                </a:moveTo>
                <a:lnTo>
                  <a:pt x="67" y="254"/>
                </a:lnTo>
                <a:lnTo>
                  <a:pt x="65" y="259"/>
                </a:lnTo>
                <a:lnTo>
                  <a:pt x="59" y="265"/>
                </a:lnTo>
                <a:lnTo>
                  <a:pt x="54" y="271"/>
                </a:lnTo>
                <a:lnTo>
                  <a:pt x="46" y="275"/>
                </a:lnTo>
                <a:lnTo>
                  <a:pt x="31" y="280"/>
                </a:lnTo>
                <a:lnTo>
                  <a:pt x="25" y="284"/>
                </a:lnTo>
                <a:lnTo>
                  <a:pt x="19" y="290"/>
                </a:lnTo>
                <a:lnTo>
                  <a:pt x="19" y="290"/>
                </a:lnTo>
                <a:lnTo>
                  <a:pt x="27" y="278"/>
                </a:lnTo>
                <a:lnTo>
                  <a:pt x="38" y="269"/>
                </a:lnTo>
                <a:lnTo>
                  <a:pt x="52" y="259"/>
                </a:lnTo>
                <a:lnTo>
                  <a:pt x="67" y="254"/>
                </a:lnTo>
                <a:lnTo>
                  <a:pt x="67" y="254"/>
                </a:lnTo>
                <a:close/>
                <a:moveTo>
                  <a:pt x="67" y="282"/>
                </a:moveTo>
                <a:lnTo>
                  <a:pt x="67" y="282"/>
                </a:lnTo>
                <a:lnTo>
                  <a:pt x="67" y="286"/>
                </a:lnTo>
                <a:lnTo>
                  <a:pt x="65" y="290"/>
                </a:lnTo>
                <a:lnTo>
                  <a:pt x="59" y="294"/>
                </a:lnTo>
                <a:lnTo>
                  <a:pt x="54" y="298"/>
                </a:lnTo>
                <a:lnTo>
                  <a:pt x="48" y="301"/>
                </a:lnTo>
                <a:lnTo>
                  <a:pt x="48" y="301"/>
                </a:lnTo>
                <a:lnTo>
                  <a:pt x="48" y="299"/>
                </a:lnTo>
                <a:lnTo>
                  <a:pt x="48" y="298"/>
                </a:lnTo>
                <a:lnTo>
                  <a:pt x="54" y="292"/>
                </a:lnTo>
                <a:lnTo>
                  <a:pt x="67" y="282"/>
                </a:lnTo>
                <a:lnTo>
                  <a:pt x="67" y="282"/>
                </a:lnTo>
                <a:close/>
                <a:moveTo>
                  <a:pt x="71" y="309"/>
                </a:moveTo>
                <a:lnTo>
                  <a:pt x="71" y="309"/>
                </a:lnTo>
                <a:lnTo>
                  <a:pt x="71" y="313"/>
                </a:lnTo>
                <a:lnTo>
                  <a:pt x="69" y="315"/>
                </a:lnTo>
                <a:lnTo>
                  <a:pt x="63" y="318"/>
                </a:lnTo>
                <a:lnTo>
                  <a:pt x="58" y="322"/>
                </a:lnTo>
                <a:lnTo>
                  <a:pt x="52" y="326"/>
                </a:lnTo>
                <a:lnTo>
                  <a:pt x="52" y="326"/>
                </a:lnTo>
                <a:lnTo>
                  <a:pt x="54" y="322"/>
                </a:lnTo>
                <a:lnTo>
                  <a:pt x="59" y="317"/>
                </a:lnTo>
                <a:lnTo>
                  <a:pt x="65" y="313"/>
                </a:lnTo>
                <a:lnTo>
                  <a:pt x="71" y="309"/>
                </a:lnTo>
                <a:lnTo>
                  <a:pt x="71" y="309"/>
                </a:lnTo>
                <a:close/>
                <a:moveTo>
                  <a:pt x="46" y="185"/>
                </a:moveTo>
                <a:lnTo>
                  <a:pt x="46" y="185"/>
                </a:lnTo>
                <a:lnTo>
                  <a:pt x="52" y="176"/>
                </a:lnTo>
                <a:lnTo>
                  <a:pt x="61" y="166"/>
                </a:lnTo>
                <a:lnTo>
                  <a:pt x="75" y="160"/>
                </a:lnTo>
                <a:lnTo>
                  <a:pt x="88" y="155"/>
                </a:lnTo>
                <a:lnTo>
                  <a:pt x="88" y="155"/>
                </a:lnTo>
                <a:lnTo>
                  <a:pt x="86" y="162"/>
                </a:lnTo>
                <a:lnTo>
                  <a:pt x="82" y="170"/>
                </a:lnTo>
                <a:lnTo>
                  <a:pt x="78" y="174"/>
                </a:lnTo>
                <a:lnTo>
                  <a:pt x="75" y="179"/>
                </a:lnTo>
                <a:lnTo>
                  <a:pt x="67" y="181"/>
                </a:lnTo>
                <a:lnTo>
                  <a:pt x="61" y="183"/>
                </a:lnTo>
                <a:lnTo>
                  <a:pt x="46" y="185"/>
                </a:lnTo>
                <a:lnTo>
                  <a:pt x="46" y="185"/>
                </a:lnTo>
                <a:close/>
                <a:moveTo>
                  <a:pt x="58" y="156"/>
                </a:moveTo>
                <a:lnTo>
                  <a:pt x="58" y="156"/>
                </a:lnTo>
                <a:lnTo>
                  <a:pt x="56" y="162"/>
                </a:lnTo>
                <a:lnTo>
                  <a:pt x="52" y="166"/>
                </a:lnTo>
                <a:lnTo>
                  <a:pt x="42" y="170"/>
                </a:lnTo>
                <a:lnTo>
                  <a:pt x="42" y="170"/>
                </a:lnTo>
                <a:lnTo>
                  <a:pt x="42" y="164"/>
                </a:lnTo>
                <a:lnTo>
                  <a:pt x="46" y="160"/>
                </a:lnTo>
                <a:lnTo>
                  <a:pt x="52" y="156"/>
                </a:lnTo>
                <a:lnTo>
                  <a:pt x="58" y="156"/>
                </a:lnTo>
                <a:lnTo>
                  <a:pt x="58" y="156"/>
                </a:lnTo>
                <a:close/>
                <a:moveTo>
                  <a:pt x="48" y="193"/>
                </a:moveTo>
                <a:lnTo>
                  <a:pt x="48" y="193"/>
                </a:lnTo>
                <a:lnTo>
                  <a:pt x="42" y="200"/>
                </a:lnTo>
                <a:lnTo>
                  <a:pt x="37" y="206"/>
                </a:lnTo>
                <a:lnTo>
                  <a:pt x="29" y="210"/>
                </a:lnTo>
                <a:lnTo>
                  <a:pt x="23" y="216"/>
                </a:lnTo>
                <a:lnTo>
                  <a:pt x="23" y="216"/>
                </a:lnTo>
                <a:lnTo>
                  <a:pt x="21" y="212"/>
                </a:lnTo>
                <a:lnTo>
                  <a:pt x="23" y="208"/>
                </a:lnTo>
                <a:lnTo>
                  <a:pt x="25" y="204"/>
                </a:lnTo>
                <a:lnTo>
                  <a:pt x="27" y="202"/>
                </a:lnTo>
                <a:lnTo>
                  <a:pt x="37" y="197"/>
                </a:lnTo>
                <a:lnTo>
                  <a:pt x="48" y="193"/>
                </a:lnTo>
                <a:lnTo>
                  <a:pt x="48" y="193"/>
                </a:lnTo>
                <a:close/>
                <a:moveTo>
                  <a:pt x="29" y="235"/>
                </a:moveTo>
                <a:lnTo>
                  <a:pt x="29" y="235"/>
                </a:lnTo>
                <a:lnTo>
                  <a:pt x="29" y="240"/>
                </a:lnTo>
                <a:lnTo>
                  <a:pt x="23" y="246"/>
                </a:lnTo>
                <a:lnTo>
                  <a:pt x="18" y="252"/>
                </a:lnTo>
                <a:lnTo>
                  <a:pt x="12" y="254"/>
                </a:lnTo>
                <a:lnTo>
                  <a:pt x="12" y="254"/>
                </a:lnTo>
                <a:lnTo>
                  <a:pt x="12" y="250"/>
                </a:lnTo>
                <a:lnTo>
                  <a:pt x="12" y="246"/>
                </a:lnTo>
                <a:lnTo>
                  <a:pt x="18" y="240"/>
                </a:lnTo>
                <a:lnTo>
                  <a:pt x="29" y="235"/>
                </a:lnTo>
                <a:lnTo>
                  <a:pt x="29" y="235"/>
                </a:lnTo>
                <a:close/>
                <a:moveTo>
                  <a:pt x="48" y="282"/>
                </a:moveTo>
                <a:lnTo>
                  <a:pt x="48" y="282"/>
                </a:lnTo>
                <a:lnTo>
                  <a:pt x="42" y="292"/>
                </a:lnTo>
                <a:lnTo>
                  <a:pt x="35" y="301"/>
                </a:lnTo>
                <a:lnTo>
                  <a:pt x="27" y="309"/>
                </a:lnTo>
                <a:lnTo>
                  <a:pt x="21" y="318"/>
                </a:lnTo>
                <a:lnTo>
                  <a:pt x="21" y="318"/>
                </a:lnTo>
                <a:lnTo>
                  <a:pt x="18" y="313"/>
                </a:lnTo>
                <a:lnTo>
                  <a:pt x="18" y="307"/>
                </a:lnTo>
                <a:lnTo>
                  <a:pt x="19" y="301"/>
                </a:lnTo>
                <a:lnTo>
                  <a:pt x="23" y="298"/>
                </a:lnTo>
                <a:lnTo>
                  <a:pt x="37" y="288"/>
                </a:lnTo>
                <a:lnTo>
                  <a:pt x="48" y="282"/>
                </a:lnTo>
                <a:lnTo>
                  <a:pt x="48" y="282"/>
                </a:lnTo>
                <a:close/>
                <a:moveTo>
                  <a:pt x="52" y="309"/>
                </a:moveTo>
                <a:lnTo>
                  <a:pt x="52" y="309"/>
                </a:lnTo>
                <a:lnTo>
                  <a:pt x="38" y="328"/>
                </a:lnTo>
                <a:lnTo>
                  <a:pt x="31" y="338"/>
                </a:lnTo>
                <a:lnTo>
                  <a:pt x="27" y="339"/>
                </a:lnTo>
                <a:lnTo>
                  <a:pt x="21" y="341"/>
                </a:lnTo>
                <a:lnTo>
                  <a:pt x="21" y="341"/>
                </a:lnTo>
                <a:lnTo>
                  <a:pt x="35" y="324"/>
                </a:lnTo>
                <a:lnTo>
                  <a:pt x="52" y="309"/>
                </a:lnTo>
                <a:lnTo>
                  <a:pt x="52" y="309"/>
                </a:lnTo>
                <a:close/>
                <a:moveTo>
                  <a:pt x="67" y="328"/>
                </a:moveTo>
                <a:lnTo>
                  <a:pt x="67" y="328"/>
                </a:lnTo>
                <a:lnTo>
                  <a:pt x="59" y="339"/>
                </a:lnTo>
                <a:lnTo>
                  <a:pt x="52" y="351"/>
                </a:lnTo>
                <a:lnTo>
                  <a:pt x="44" y="362"/>
                </a:lnTo>
                <a:lnTo>
                  <a:pt x="40" y="370"/>
                </a:lnTo>
                <a:lnTo>
                  <a:pt x="38" y="378"/>
                </a:lnTo>
                <a:lnTo>
                  <a:pt x="38" y="378"/>
                </a:lnTo>
                <a:lnTo>
                  <a:pt x="35" y="370"/>
                </a:lnTo>
                <a:lnTo>
                  <a:pt x="35" y="362"/>
                </a:lnTo>
                <a:lnTo>
                  <a:pt x="37" y="357"/>
                </a:lnTo>
                <a:lnTo>
                  <a:pt x="40" y="349"/>
                </a:lnTo>
                <a:lnTo>
                  <a:pt x="54" y="338"/>
                </a:lnTo>
                <a:lnTo>
                  <a:pt x="67" y="328"/>
                </a:lnTo>
                <a:lnTo>
                  <a:pt x="67" y="328"/>
                </a:lnTo>
                <a:close/>
                <a:moveTo>
                  <a:pt x="44" y="393"/>
                </a:moveTo>
                <a:lnTo>
                  <a:pt x="44" y="393"/>
                </a:lnTo>
                <a:lnTo>
                  <a:pt x="48" y="385"/>
                </a:lnTo>
                <a:lnTo>
                  <a:pt x="54" y="381"/>
                </a:lnTo>
                <a:lnTo>
                  <a:pt x="59" y="376"/>
                </a:lnTo>
                <a:lnTo>
                  <a:pt x="63" y="370"/>
                </a:lnTo>
                <a:lnTo>
                  <a:pt x="63" y="370"/>
                </a:lnTo>
                <a:lnTo>
                  <a:pt x="65" y="374"/>
                </a:lnTo>
                <a:lnTo>
                  <a:pt x="63" y="378"/>
                </a:lnTo>
                <a:lnTo>
                  <a:pt x="59" y="383"/>
                </a:lnTo>
                <a:lnTo>
                  <a:pt x="54" y="391"/>
                </a:lnTo>
                <a:lnTo>
                  <a:pt x="52" y="399"/>
                </a:lnTo>
                <a:lnTo>
                  <a:pt x="52" y="399"/>
                </a:lnTo>
                <a:lnTo>
                  <a:pt x="48" y="399"/>
                </a:lnTo>
                <a:lnTo>
                  <a:pt x="48" y="397"/>
                </a:lnTo>
                <a:lnTo>
                  <a:pt x="44" y="393"/>
                </a:lnTo>
                <a:lnTo>
                  <a:pt x="44" y="393"/>
                </a:lnTo>
                <a:close/>
                <a:moveTo>
                  <a:pt x="67" y="416"/>
                </a:moveTo>
                <a:lnTo>
                  <a:pt x="67" y="416"/>
                </a:lnTo>
                <a:lnTo>
                  <a:pt x="65" y="414"/>
                </a:lnTo>
                <a:lnTo>
                  <a:pt x="63" y="410"/>
                </a:lnTo>
                <a:lnTo>
                  <a:pt x="67" y="406"/>
                </a:lnTo>
                <a:lnTo>
                  <a:pt x="71" y="400"/>
                </a:lnTo>
                <a:lnTo>
                  <a:pt x="75" y="397"/>
                </a:lnTo>
                <a:lnTo>
                  <a:pt x="75" y="397"/>
                </a:lnTo>
                <a:lnTo>
                  <a:pt x="75" y="400"/>
                </a:lnTo>
                <a:lnTo>
                  <a:pt x="73" y="406"/>
                </a:lnTo>
                <a:lnTo>
                  <a:pt x="69" y="410"/>
                </a:lnTo>
                <a:lnTo>
                  <a:pt x="67" y="416"/>
                </a:lnTo>
                <a:lnTo>
                  <a:pt x="67" y="416"/>
                </a:lnTo>
                <a:close/>
                <a:moveTo>
                  <a:pt x="84" y="431"/>
                </a:moveTo>
                <a:lnTo>
                  <a:pt x="84" y="431"/>
                </a:lnTo>
                <a:lnTo>
                  <a:pt x="82" y="431"/>
                </a:lnTo>
                <a:lnTo>
                  <a:pt x="80" y="429"/>
                </a:lnTo>
                <a:lnTo>
                  <a:pt x="78" y="421"/>
                </a:lnTo>
                <a:lnTo>
                  <a:pt x="78" y="421"/>
                </a:lnTo>
                <a:lnTo>
                  <a:pt x="84" y="421"/>
                </a:lnTo>
                <a:lnTo>
                  <a:pt x="86" y="419"/>
                </a:lnTo>
                <a:lnTo>
                  <a:pt x="88" y="416"/>
                </a:lnTo>
                <a:lnTo>
                  <a:pt x="92" y="416"/>
                </a:lnTo>
                <a:lnTo>
                  <a:pt x="92" y="416"/>
                </a:lnTo>
                <a:lnTo>
                  <a:pt x="88" y="423"/>
                </a:lnTo>
                <a:lnTo>
                  <a:pt x="84" y="431"/>
                </a:lnTo>
                <a:lnTo>
                  <a:pt x="84" y="431"/>
                </a:lnTo>
                <a:close/>
                <a:moveTo>
                  <a:pt x="103" y="446"/>
                </a:moveTo>
                <a:lnTo>
                  <a:pt x="103" y="446"/>
                </a:lnTo>
                <a:lnTo>
                  <a:pt x="101" y="444"/>
                </a:lnTo>
                <a:lnTo>
                  <a:pt x="101" y="442"/>
                </a:lnTo>
                <a:lnTo>
                  <a:pt x="103" y="439"/>
                </a:lnTo>
                <a:lnTo>
                  <a:pt x="107" y="435"/>
                </a:lnTo>
                <a:lnTo>
                  <a:pt x="111" y="431"/>
                </a:lnTo>
                <a:lnTo>
                  <a:pt x="111" y="431"/>
                </a:lnTo>
                <a:lnTo>
                  <a:pt x="111" y="435"/>
                </a:lnTo>
                <a:lnTo>
                  <a:pt x="109" y="440"/>
                </a:lnTo>
                <a:lnTo>
                  <a:pt x="103" y="446"/>
                </a:lnTo>
                <a:lnTo>
                  <a:pt x="103" y="446"/>
                </a:lnTo>
                <a:close/>
                <a:moveTo>
                  <a:pt x="98" y="431"/>
                </a:moveTo>
                <a:lnTo>
                  <a:pt x="98" y="431"/>
                </a:lnTo>
                <a:lnTo>
                  <a:pt x="96" y="429"/>
                </a:lnTo>
                <a:lnTo>
                  <a:pt x="98" y="425"/>
                </a:lnTo>
                <a:lnTo>
                  <a:pt x="101" y="418"/>
                </a:lnTo>
                <a:lnTo>
                  <a:pt x="105" y="410"/>
                </a:lnTo>
                <a:lnTo>
                  <a:pt x="107" y="406"/>
                </a:lnTo>
                <a:lnTo>
                  <a:pt x="107" y="400"/>
                </a:lnTo>
                <a:lnTo>
                  <a:pt x="107" y="400"/>
                </a:lnTo>
                <a:lnTo>
                  <a:pt x="111" y="402"/>
                </a:lnTo>
                <a:lnTo>
                  <a:pt x="115" y="406"/>
                </a:lnTo>
                <a:lnTo>
                  <a:pt x="119" y="414"/>
                </a:lnTo>
                <a:lnTo>
                  <a:pt x="119" y="414"/>
                </a:lnTo>
                <a:lnTo>
                  <a:pt x="107" y="423"/>
                </a:lnTo>
                <a:lnTo>
                  <a:pt x="98" y="431"/>
                </a:lnTo>
                <a:lnTo>
                  <a:pt x="98" y="431"/>
                </a:lnTo>
                <a:close/>
                <a:moveTo>
                  <a:pt x="128" y="461"/>
                </a:moveTo>
                <a:lnTo>
                  <a:pt x="128" y="461"/>
                </a:lnTo>
                <a:lnTo>
                  <a:pt x="126" y="461"/>
                </a:lnTo>
                <a:lnTo>
                  <a:pt x="124" y="460"/>
                </a:lnTo>
                <a:lnTo>
                  <a:pt x="126" y="456"/>
                </a:lnTo>
                <a:lnTo>
                  <a:pt x="128" y="452"/>
                </a:lnTo>
                <a:lnTo>
                  <a:pt x="134" y="450"/>
                </a:lnTo>
                <a:lnTo>
                  <a:pt x="134" y="450"/>
                </a:lnTo>
                <a:lnTo>
                  <a:pt x="132" y="456"/>
                </a:lnTo>
                <a:lnTo>
                  <a:pt x="130" y="460"/>
                </a:lnTo>
                <a:lnTo>
                  <a:pt x="128" y="461"/>
                </a:lnTo>
                <a:lnTo>
                  <a:pt x="128" y="461"/>
                </a:lnTo>
                <a:close/>
                <a:moveTo>
                  <a:pt x="119" y="446"/>
                </a:moveTo>
                <a:lnTo>
                  <a:pt x="119" y="446"/>
                </a:lnTo>
                <a:lnTo>
                  <a:pt x="120" y="440"/>
                </a:lnTo>
                <a:lnTo>
                  <a:pt x="122" y="435"/>
                </a:lnTo>
                <a:lnTo>
                  <a:pt x="126" y="429"/>
                </a:lnTo>
                <a:lnTo>
                  <a:pt x="128" y="423"/>
                </a:lnTo>
                <a:lnTo>
                  <a:pt x="128" y="423"/>
                </a:lnTo>
                <a:lnTo>
                  <a:pt x="134" y="425"/>
                </a:lnTo>
                <a:lnTo>
                  <a:pt x="138" y="429"/>
                </a:lnTo>
                <a:lnTo>
                  <a:pt x="138" y="429"/>
                </a:lnTo>
                <a:lnTo>
                  <a:pt x="136" y="437"/>
                </a:lnTo>
                <a:lnTo>
                  <a:pt x="132" y="440"/>
                </a:lnTo>
                <a:lnTo>
                  <a:pt x="119" y="446"/>
                </a:lnTo>
                <a:lnTo>
                  <a:pt x="119" y="446"/>
                </a:lnTo>
                <a:close/>
                <a:moveTo>
                  <a:pt x="145" y="471"/>
                </a:moveTo>
                <a:lnTo>
                  <a:pt x="145" y="471"/>
                </a:lnTo>
                <a:lnTo>
                  <a:pt x="147" y="469"/>
                </a:lnTo>
                <a:lnTo>
                  <a:pt x="149" y="467"/>
                </a:lnTo>
                <a:lnTo>
                  <a:pt x="153" y="463"/>
                </a:lnTo>
                <a:lnTo>
                  <a:pt x="155" y="461"/>
                </a:lnTo>
                <a:lnTo>
                  <a:pt x="155" y="461"/>
                </a:lnTo>
                <a:lnTo>
                  <a:pt x="155" y="465"/>
                </a:lnTo>
                <a:lnTo>
                  <a:pt x="153" y="469"/>
                </a:lnTo>
                <a:lnTo>
                  <a:pt x="149" y="473"/>
                </a:lnTo>
                <a:lnTo>
                  <a:pt x="147" y="473"/>
                </a:lnTo>
                <a:lnTo>
                  <a:pt x="145" y="471"/>
                </a:lnTo>
                <a:lnTo>
                  <a:pt x="145" y="471"/>
                </a:lnTo>
                <a:close/>
                <a:moveTo>
                  <a:pt x="143" y="454"/>
                </a:moveTo>
                <a:lnTo>
                  <a:pt x="143" y="454"/>
                </a:lnTo>
                <a:lnTo>
                  <a:pt x="147" y="446"/>
                </a:lnTo>
                <a:lnTo>
                  <a:pt x="151" y="439"/>
                </a:lnTo>
                <a:lnTo>
                  <a:pt x="151" y="439"/>
                </a:lnTo>
                <a:lnTo>
                  <a:pt x="155" y="440"/>
                </a:lnTo>
                <a:lnTo>
                  <a:pt x="159" y="442"/>
                </a:lnTo>
                <a:lnTo>
                  <a:pt x="159" y="442"/>
                </a:lnTo>
                <a:lnTo>
                  <a:pt x="157" y="446"/>
                </a:lnTo>
                <a:lnTo>
                  <a:pt x="153" y="450"/>
                </a:lnTo>
                <a:lnTo>
                  <a:pt x="149" y="452"/>
                </a:lnTo>
                <a:lnTo>
                  <a:pt x="143" y="454"/>
                </a:lnTo>
                <a:lnTo>
                  <a:pt x="143" y="454"/>
                </a:lnTo>
                <a:close/>
                <a:moveTo>
                  <a:pt x="176" y="482"/>
                </a:moveTo>
                <a:lnTo>
                  <a:pt x="176" y="482"/>
                </a:lnTo>
                <a:lnTo>
                  <a:pt x="168" y="480"/>
                </a:lnTo>
                <a:lnTo>
                  <a:pt x="168" y="480"/>
                </a:lnTo>
                <a:lnTo>
                  <a:pt x="170" y="475"/>
                </a:lnTo>
                <a:lnTo>
                  <a:pt x="172" y="473"/>
                </a:lnTo>
                <a:lnTo>
                  <a:pt x="176" y="471"/>
                </a:lnTo>
                <a:lnTo>
                  <a:pt x="178" y="467"/>
                </a:lnTo>
                <a:lnTo>
                  <a:pt x="178" y="467"/>
                </a:lnTo>
                <a:lnTo>
                  <a:pt x="180" y="471"/>
                </a:lnTo>
                <a:lnTo>
                  <a:pt x="180" y="475"/>
                </a:lnTo>
                <a:lnTo>
                  <a:pt x="176" y="482"/>
                </a:lnTo>
                <a:lnTo>
                  <a:pt x="176" y="482"/>
                </a:lnTo>
                <a:close/>
                <a:moveTo>
                  <a:pt x="168" y="463"/>
                </a:moveTo>
                <a:lnTo>
                  <a:pt x="168" y="463"/>
                </a:lnTo>
                <a:lnTo>
                  <a:pt x="170" y="458"/>
                </a:lnTo>
                <a:lnTo>
                  <a:pt x="172" y="454"/>
                </a:lnTo>
                <a:lnTo>
                  <a:pt x="176" y="454"/>
                </a:lnTo>
                <a:lnTo>
                  <a:pt x="176" y="454"/>
                </a:lnTo>
                <a:lnTo>
                  <a:pt x="178" y="458"/>
                </a:lnTo>
                <a:lnTo>
                  <a:pt x="176" y="460"/>
                </a:lnTo>
                <a:lnTo>
                  <a:pt x="168" y="463"/>
                </a:lnTo>
                <a:lnTo>
                  <a:pt x="168" y="463"/>
                </a:lnTo>
                <a:close/>
                <a:moveTo>
                  <a:pt x="301" y="477"/>
                </a:moveTo>
                <a:lnTo>
                  <a:pt x="301" y="477"/>
                </a:lnTo>
                <a:lnTo>
                  <a:pt x="284" y="475"/>
                </a:lnTo>
                <a:lnTo>
                  <a:pt x="269" y="473"/>
                </a:lnTo>
                <a:lnTo>
                  <a:pt x="239" y="467"/>
                </a:lnTo>
                <a:lnTo>
                  <a:pt x="210" y="456"/>
                </a:lnTo>
                <a:lnTo>
                  <a:pt x="183" y="442"/>
                </a:lnTo>
                <a:lnTo>
                  <a:pt x="183" y="442"/>
                </a:lnTo>
                <a:lnTo>
                  <a:pt x="166" y="435"/>
                </a:lnTo>
                <a:lnTo>
                  <a:pt x="151" y="423"/>
                </a:lnTo>
                <a:lnTo>
                  <a:pt x="138" y="412"/>
                </a:lnTo>
                <a:lnTo>
                  <a:pt x="126" y="400"/>
                </a:lnTo>
                <a:lnTo>
                  <a:pt x="115" y="387"/>
                </a:lnTo>
                <a:lnTo>
                  <a:pt x="107" y="372"/>
                </a:lnTo>
                <a:lnTo>
                  <a:pt x="98" y="357"/>
                </a:lnTo>
                <a:lnTo>
                  <a:pt x="90" y="338"/>
                </a:lnTo>
                <a:lnTo>
                  <a:pt x="90" y="338"/>
                </a:lnTo>
                <a:lnTo>
                  <a:pt x="82" y="311"/>
                </a:lnTo>
                <a:lnTo>
                  <a:pt x="78" y="282"/>
                </a:lnTo>
                <a:lnTo>
                  <a:pt x="78" y="256"/>
                </a:lnTo>
                <a:lnTo>
                  <a:pt x="80" y="227"/>
                </a:lnTo>
                <a:lnTo>
                  <a:pt x="86" y="200"/>
                </a:lnTo>
                <a:lnTo>
                  <a:pt x="94" y="174"/>
                </a:lnTo>
                <a:lnTo>
                  <a:pt x="103" y="147"/>
                </a:lnTo>
                <a:lnTo>
                  <a:pt x="115" y="124"/>
                </a:lnTo>
                <a:lnTo>
                  <a:pt x="115" y="124"/>
                </a:lnTo>
                <a:lnTo>
                  <a:pt x="130" y="99"/>
                </a:lnTo>
                <a:lnTo>
                  <a:pt x="151" y="75"/>
                </a:lnTo>
                <a:lnTo>
                  <a:pt x="176" y="50"/>
                </a:lnTo>
                <a:lnTo>
                  <a:pt x="187" y="40"/>
                </a:lnTo>
                <a:lnTo>
                  <a:pt x="197" y="33"/>
                </a:lnTo>
                <a:lnTo>
                  <a:pt x="197" y="33"/>
                </a:lnTo>
                <a:lnTo>
                  <a:pt x="212" y="25"/>
                </a:lnTo>
                <a:lnTo>
                  <a:pt x="227" y="19"/>
                </a:lnTo>
                <a:lnTo>
                  <a:pt x="244" y="15"/>
                </a:lnTo>
                <a:lnTo>
                  <a:pt x="261" y="14"/>
                </a:lnTo>
                <a:lnTo>
                  <a:pt x="281" y="14"/>
                </a:lnTo>
                <a:lnTo>
                  <a:pt x="300" y="15"/>
                </a:lnTo>
                <a:lnTo>
                  <a:pt x="317" y="19"/>
                </a:lnTo>
                <a:lnTo>
                  <a:pt x="336" y="25"/>
                </a:lnTo>
                <a:lnTo>
                  <a:pt x="336" y="25"/>
                </a:lnTo>
                <a:lnTo>
                  <a:pt x="355" y="33"/>
                </a:lnTo>
                <a:lnTo>
                  <a:pt x="372" y="42"/>
                </a:lnTo>
                <a:lnTo>
                  <a:pt x="385" y="52"/>
                </a:lnTo>
                <a:lnTo>
                  <a:pt x="399" y="63"/>
                </a:lnTo>
                <a:lnTo>
                  <a:pt x="410" y="75"/>
                </a:lnTo>
                <a:lnTo>
                  <a:pt x="422" y="88"/>
                </a:lnTo>
                <a:lnTo>
                  <a:pt x="433" y="105"/>
                </a:lnTo>
                <a:lnTo>
                  <a:pt x="443" y="122"/>
                </a:lnTo>
                <a:lnTo>
                  <a:pt x="443" y="122"/>
                </a:lnTo>
                <a:lnTo>
                  <a:pt x="420" y="145"/>
                </a:lnTo>
                <a:lnTo>
                  <a:pt x="403" y="156"/>
                </a:lnTo>
                <a:lnTo>
                  <a:pt x="397" y="160"/>
                </a:lnTo>
                <a:lnTo>
                  <a:pt x="389" y="162"/>
                </a:lnTo>
                <a:lnTo>
                  <a:pt x="389" y="162"/>
                </a:lnTo>
                <a:lnTo>
                  <a:pt x="383" y="160"/>
                </a:lnTo>
                <a:lnTo>
                  <a:pt x="378" y="158"/>
                </a:lnTo>
                <a:lnTo>
                  <a:pt x="366" y="147"/>
                </a:lnTo>
                <a:lnTo>
                  <a:pt x="353" y="136"/>
                </a:lnTo>
                <a:lnTo>
                  <a:pt x="340" y="126"/>
                </a:lnTo>
                <a:lnTo>
                  <a:pt x="340" y="126"/>
                </a:lnTo>
                <a:lnTo>
                  <a:pt x="324" y="118"/>
                </a:lnTo>
                <a:lnTo>
                  <a:pt x="309" y="113"/>
                </a:lnTo>
                <a:lnTo>
                  <a:pt x="292" y="111"/>
                </a:lnTo>
                <a:lnTo>
                  <a:pt x="275" y="113"/>
                </a:lnTo>
                <a:lnTo>
                  <a:pt x="260" y="115"/>
                </a:lnTo>
                <a:lnTo>
                  <a:pt x="242" y="120"/>
                </a:lnTo>
                <a:lnTo>
                  <a:pt x="229" y="130"/>
                </a:lnTo>
                <a:lnTo>
                  <a:pt x="216" y="139"/>
                </a:lnTo>
                <a:lnTo>
                  <a:pt x="216" y="139"/>
                </a:lnTo>
                <a:lnTo>
                  <a:pt x="200" y="153"/>
                </a:lnTo>
                <a:lnTo>
                  <a:pt x="187" y="168"/>
                </a:lnTo>
                <a:lnTo>
                  <a:pt x="174" y="185"/>
                </a:lnTo>
                <a:lnTo>
                  <a:pt x="166" y="202"/>
                </a:lnTo>
                <a:lnTo>
                  <a:pt x="166" y="202"/>
                </a:lnTo>
                <a:lnTo>
                  <a:pt x="162" y="214"/>
                </a:lnTo>
                <a:lnTo>
                  <a:pt x="160" y="227"/>
                </a:lnTo>
                <a:lnTo>
                  <a:pt x="160" y="256"/>
                </a:lnTo>
                <a:lnTo>
                  <a:pt x="162" y="284"/>
                </a:lnTo>
                <a:lnTo>
                  <a:pt x="166" y="307"/>
                </a:lnTo>
                <a:lnTo>
                  <a:pt x="166" y="307"/>
                </a:lnTo>
                <a:lnTo>
                  <a:pt x="172" y="317"/>
                </a:lnTo>
                <a:lnTo>
                  <a:pt x="178" y="326"/>
                </a:lnTo>
                <a:lnTo>
                  <a:pt x="191" y="345"/>
                </a:lnTo>
                <a:lnTo>
                  <a:pt x="191" y="345"/>
                </a:lnTo>
                <a:lnTo>
                  <a:pt x="199" y="355"/>
                </a:lnTo>
                <a:lnTo>
                  <a:pt x="208" y="362"/>
                </a:lnTo>
                <a:lnTo>
                  <a:pt x="220" y="372"/>
                </a:lnTo>
                <a:lnTo>
                  <a:pt x="231" y="378"/>
                </a:lnTo>
                <a:lnTo>
                  <a:pt x="244" y="385"/>
                </a:lnTo>
                <a:lnTo>
                  <a:pt x="258" y="389"/>
                </a:lnTo>
                <a:lnTo>
                  <a:pt x="269" y="393"/>
                </a:lnTo>
                <a:lnTo>
                  <a:pt x="282" y="397"/>
                </a:lnTo>
                <a:lnTo>
                  <a:pt x="282" y="397"/>
                </a:lnTo>
                <a:lnTo>
                  <a:pt x="303" y="397"/>
                </a:lnTo>
                <a:lnTo>
                  <a:pt x="322" y="395"/>
                </a:lnTo>
                <a:lnTo>
                  <a:pt x="342" y="393"/>
                </a:lnTo>
                <a:lnTo>
                  <a:pt x="359" y="387"/>
                </a:lnTo>
                <a:lnTo>
                  <a:pt x="391" y="374"/>
                </a:lnTo>
                <a:lnTo>
                  <a:pt x="418" y="360"/>
                </a:lnTo>
                <a:lnTo>
                  <a:pt x="418" y="360"/>
                </a:lnTo>
                <a:lnTo>
                  <a:pt x="437" y="391"/>
                </a:lnTo>
                <a:lnTo>
                  <a:pt x="444" y="408"/>
                </a:lnTo>
                <a:lnTo>
                  <a:pt x="448" y="418"/>
                </a:lnTo>
                <a:lnTo>
                  <a:pt x="450" y="427"/>
                </a:lnTo>
                <a:lnTo>
                  <a:pt x="450" y="427"/>
                </a:lnTo>
                <a:lnTo>
                  <a:pt x="431" y="435"/>
                </a:lnTo>
                <a:lnTo>
                  <a:pt x="414" y="442"/>
                </a:lnTo>
                <a:lnTo>
                  <a:pt x="380" y="458"/>
                </a:lnTo>
                <a:lnTo>
                  <a:pt x="362" y="465"/>
                </a:lnTo>
                <a:lnTo>
                  <a:pt x="343" y="471"/>
                </a:lnTo>
                <a:lnTo>
                  <a:pt x="324" y="475"/>
                </a:lnTo>
                <a:lnTo>
                  <a:pt x="301" y="477"/>
                </a:lnTo>
                <a:lnTo>
                  <a:pt x="301" y="477"/>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dirty="0"/>
          </a:p>
        </p:txBody>
      </p:sp>
      <p:sp>
        <p:nvSpPr>
          <p:cNvPr id="62" name="Freeform 84"/>
          <p:cNvSpPr>
            <a:spLocks noEditPoints="1"/>
          </p:cNvSpPr>
          <p:nvPr/>
        </p:nvSpPr>
        <p:spPr bwMode="auto">
          <a:xfrm>
            <a:off x="6227374" y="525405"/>
            <a:ext cx="622601" cy="915767"/>
          </a:xfrm>
          <a:custGeom>
            <a:avLst/>
            <a:gdLst/>
            <a:ahLst/>
            <a:cxnLst>
              <a:cxn ang="0">
                <a:pos x="99" y="182"/>
              </a:cxn>
              <a:cxn ang="0">
                <a:pos x="158" y="120"/>
              </a:cxn>
              <a:cxn ang="0">
                <a:pos x="93" y="80"/>
              </a:cxn>
              <a:cxn ang="0">
                <a:pos x="191" y="53"/>
              </a:cxn>
              <a:cxn ang="0">
                <a:pos x="69" y="0"/>
              </a:cxn>
              <a:cxn ang="0">
                <a:pos x="2" y="32"/>
              </a:cxn>
              <a:cxn ang="0">
                <a:pos x="10" y="274"/>
              </a:cxn>
              <a:cxn ang="0">
                <a:pos x="160" y="299"/>
              </a:cxn>
              <a:cxn ang="0">
                <a:pos x="206" y="247"/>
              </a:cxn>
              <a:cxn ang="0">
                <a:pos x="99" y="160"/>
              </a:cxn>
              <a:cxn ang="0">
                <a:pos x="120" y="165"/>
              </a:cxn>
              <a:cxn ang="0">
                <a:pos x="92" y="59"/>
              </a:cxn>
              <a:cxn ang="0">
                <a:pos x="118" y="74"/>
              </a:cxn>
              <a:cxn ang="0">
                <a:pos x="124" y="62"/>
              </a:cxn>
              <a:cxn ang="0">
                <a:pos x="141" y="59"/>
              </a:cxn>
              <a:cxn ang="0">
                <a:pos x="149" y="66"/>
              </a:cxn>
              <a:cxn ang="0">
                <a:pos x="23" y="34"/>
              </a:cxn>
              <a:cxn ang="0">
                <a:pos x="36" y="223"/>
              </a:cxn>
              <a:cxn ang="0">
                <a:pos x="36" y="242"/>
              </a:cxn>
              <a:cxn ang="0">
                <a:pos x="21" y="101"/>
              </a:cxn>
              <a:cxn ang="0">
                <a:pos x="33" y="125"/>
              </a:cxn>
              <a:cxn ang="0">
                <a:pos x="33" y="125"/>
              </a:cxn>
              <a:cxn ang="0">
                <a:pos x="34" y="152"/>
              </a:cxn>
              <a:cxn ang="0">
                <a:pos x="21" y="192"/>
              </a:cxn>
              <a:cxn ang="0">
                <a:pos x="36" y="194"/>
              </a:cxn>
              <a:cxn ang="0">
                <a:pos x="29" y="57"/>
              </a:cxn>
              <a:cxn ang="0">
                <a:pos x="23" y="78"/>
              </a:cxn>
              <a:cxn ang="0">
                <a:pos x="23" y="53"/>
              </a:cxn>
              <a:cxn ang="0">
                <a:pos x="25" y="104"/>
              </a:cxn>
              <a:cxn ang="0">
                <a:pos x="19" y="131"/>
              </a:cxn>
              <a:cxn ang="0">
                <a:pos x="12" y="167"/>
              </a:cxn>
              <a:cxn ang="0">
                <a:pos x="13" y="190"/>
              </a:cxn>
              <a:cxn ang="0">
                <a:pos x="15" y="207"/>
              </a:cxn>
              <a:cxn ang="0">
                <a:pos x="19" y="226"/>
              </a:cxn>
              <a:cxn ang="0">
                <a:pos x="17" y="257"/>
              </a:cxn>
              <a:cxn ang="0">
                <a:pos x="29" y="41"/>
              </a:cxn>
              <a:cxn ang="0">
                <a:pos x="23" y="28"/>
              </a:cxn>
              <a:cxn ang="0">
                <a:pos x="46" y="276"/>
              </a:cxn>
              <a:cxn ang="0">
                <a:pos x="53" y="291"/>
              </a:cxn>
              <a:cxn ang="0">
                <a:pos x="67" y="272"/>
              </a:cxn>
              <a:cxn ang="0">
                <a:pos x="73" y="289"/>
              </a:cxn>
              <a:cxn ang="0">
                <a:pos x="76" y="274"/>
              </a:cxn>
              <a:cxn ang="0">
                <a:pos x="92" y="289"/>
              </a:cxn>
              <a:cxn ang="0">
                <a:pos x="97" y="276"/>
              </a:cxn>
              <a:cxn ang="0">
                <a:pos x="122" y="285"/>
              </a:cxn>
              <a:cxn ang="0">
                <a:pos x="124" y="274"/>
              </a:cxn>
              <a:cxn ang="0">
                <a:pos x="132" y="291"/>
              </a:cxn>
              <a:cxn ang="0">
                <a:pos x="143" y="270"/>
              </a:cxn>
              <a:cxn ang="0">
                <a:pos x="154" y="284"/>
              </a:cxn>
              <a:cxn ang="0">
                <a:pos x="160" y="270"/>
              </a:cxn>
              <a:cxn ang="0">
                <a:pos x="174" y="282"/>
              </a:cxn>
              <a:cxn ang="0">
                <a:pos x="172" y="274"/>
              </a:cxn>
              <a:cxn ang="0">
                <a:pos x="42" y="228"/>
              </a:cxn>
              <a:cxn ang="0">
                <a:pos x="187" y="26"/>
              </a:cxn>
              <a:cxn ang="0">
                <a:pos x="86" y="114"/>
              </a:cxn>
              <a:cxn ang="0">
                <a:pos x="147" y="152"/>
              </a:cxn>
              <a:cxn ang="0">
                <a:pos x="116" y="221"/>
              </a:cxn>
              <a:cxn ang="0">
                <a:pos x="198" y="259"/>
              </a:cxn>
            </a:cxnLst>
            <a:rect l="0" t="0" r="r" b="b"/>
            <a:pathLst>
              <a:path w="206" h="303">
                <a:moveTo>
                  <a:pt x="200" y="211"/>
                </a:moveTo>
                <a:lnTo>
                  <a:pt x="200" y="211"/>
                </a:lnTo>
                <a:lnTo>
                  <a:pt x="175" y="211"/>
                </a:lnTo>
                <a:lnTo>
                  <a:pt x="149" y="213"/>
                </a:lnTo>
                <a:lnTo>
                  <a:pt x="122" y="213"/>
                </a:lnTo>
                <a:lnTo>
                  <a:pt x="99" y="211"/>
                </a:lnTo>
                <a:lnTo>
                  <a:pt x="99" y="211"/>
                </a:lnTo>
                <a:lnTo>
                  <a:pt x="97" y="196"/>
                </a:lnTo>
                <a:lnTo>
                  <a:pt x="97" y="188"/>
                </a:lnTo>
                <a:lnTo>
                  <a:pt x="99" y="182"/>
                </a:lnTo>
                <a:lnTo>
                  <a:pt x="99" y="182"/>
                </a:lnTo>
                <a:lnTo>
                  <a:pt x="114" y="181"/>
                </a:lnTo>
                <a:lnTo>
                  <a:pt x="128" y="181"/>
                </a:lnTo>
                <a:lnTo>
                  <a:pt x="128" y="181"/>
                </a:lnTo>
                <a:lnTo>
                  <a:pt x="135" y="175"/>
                </a:lnTo>
                <a:lnTo>
                  <a:pt x="145" y="167"/>
                </a:lnTo>
                <a:lnTo>
                  <a:pt x="153" y="162"/>
                </a:lnTo>
                <a:lnTo>
                  <a:pt x="160" y="154"/>
                </a:lnTo>
                <a:lnTo>
                  <a:pt x="160" y="154"/>
                </a:lnTo>
                <a:lnTo>
                  <a:pt x="158" y="142"/>
                </a:lnTo>
                <a:lnTo>
                  <a:pt x="158" y="131"/>
                </a:lnTo>
                <a:lnTo>
                  <a:pt x="158" y="120"/>
                </a:lnTo>
                <a:lnTo>
                  <a:pt x="156" y="110"/>
                </a:lnTo>
                <a:lnTo>
                  <a:pt x="156" y="110"/>
                </a:lnTo>
                <a:lnTo>
                  <a:pt x="141" y="110"/>
                </a:lnTo>
                <a:lnTo>
                  <a:pt x="124" y="110"/>
                </a:lnTo>
                <a:lnTo>
                  <a:pt x="107" y="110"/>
                </a:lnTo>
                <a:lnTo>
                  <a:pt x="93" y="108"/>
                </a:lnTo>
                <a:lnTo>
                  <a:pt x="93" y="108"/>
                </a:lnTo>
                <a:lnTo>
                  <a:pt x="92" y="93"/>
                </a:lnTo>
                <a:lnTo>
                  <a:pt x="93" y="87"/>
                </a:lnTo>
                <a:lnTo>
                  <a:pt x="93" y="80"/>
                </a:lnTo>
                <a:lnTo>
                  <a:pt x="93" y="80"/>
                </a:lnTo>
                <a:lnTo>
                  <a:pt x="114" y="80"/>
                </a:lnTo>
                <a:lnTo>
                  <a:pt x="137" y="80"/>
                </a:lnTo>
                <a:lnTo>
                  <a:pt x="137" y="80"/>
                </a:lnTo>
                <a:lnTo>
                  <a:pt x="151" y="80"/>
                </a:lnTo>
                <a:lnTo>
                  <a:pt x="160" y="78"/>
                </a:lnTo>
                <a:lnTo>
                  <a:pt x="168" y="72"/>
                </a:lnTo>
                <a:lnTo>
                  <a:pt x="177" y="66"/>
                </a:lnTo>
                <a:lnTo>
                  <a:pt x="177" y="66"/>
                </a:lnTo>
                <a:lnTo>
                  <a:pt x="187" y="59"/>
                </a:lnTo>
                <a:lnTo>
                  <a:pt x="189" y="55"/>
                </a:lnTo>
                <a:lnTo>
                  <a:pt x="191" y="53"/>
                </a:lnTo>
                <a:lnTo>
                  <a:pt x="191" y="53"/>
                </a:lnTo>
                <a:lnTo>
                  <a:pt x="193" y="41"/>
                </a:lnTo>
                <a:lnTo>
                  <a:pt x="193" y="28"/>
                </a:lnTo>
                <a:lnTo>
                  <a:pt x="191" y="15"/>
                </a:lnTo>
                <a:lnTo>
                  <a:pt x="191" y="1"/>
                </a:lnTo>
                <a:lnTo>
                  <a:pt x="191" y="1"/>
                </a:lnTo>
                <a:lnTo>
                  <a:pt x="170" y="0"/>
                </a:lnTo>
                <a:lnTo>
                  <a:pt x="147" y="0"/>
                </a:lnTo>
                <a:lnTo>
                  <a:pt x="99" y="1"/>
                </a:lnTo>
                <a:lnTo>
                  <a:pt x="99" y="1"/>
                </a:lnTo>
                <a:lnTo>
                  <a:pt x="69" y="0"/>
                </a:lnTo>
                <a:lnTo>
                  <a:pt x="55" y="1"/>
                </a:lnTo>
                <a:lnTo>
                  <a:pt x="44" y="1"/>
                </a:lnTo>
                <a:lnTo>
                  <a:pt x="44" y="1"/>
                </a:lnTo>
                <a:lnTo>
                  <a:pt x="38" y="3"/>
                </a:lnTo>
                <a:lnTo>
                  <a:pt x="33" y="7"/>
                </a:lnTo>
                <a:lnTo>
                  <a:pt x="23" y="17"/>
                </a:lnTo>
                <a:lnTo>
                  <a:pt x="23" y="17"/>
                </a:lnTo>
                <a:lnTo>
                  <a:pt x="10" y="24"/>
                </a:lnTo>
                <a:lnTo>
                  <a:pt x="4" y="28"/>
                </a:lnTo>
                <a:lnTo>
                  <a:pt x="2" y="32"/>
                </a:lnTo>
                <a:lnTo>
                  <a:pt x="2" y="32"/>
                </a:lnTo>
                <a:lnTo>
                  <a:pt x="0" y="41"/>
                </a:lnTo>
                <a:lnTo>
                  <a:pt x="0" y="53"/>
                </a:lnTo>
                <a:lnTo>
                  <a:pt x="2" y="80"/>
                </a:lnTo>
                <a:lnTo>
                  <a:pt x="2" y="80"/>
                </a:lnTo>
                <a:lnTo>
                  <a:pt x="2" y="127"/>
                </a:lnTo>
                <a:lnTo>
                  <a:pt x="4" y="179"/>
                </a:lnTo>
                <a:lnTo>
                  <a:pt x="4" y="179"/>
                </a:lnTo>
                <a:lnTo>
                  <a:pt x="8" y="219"/>
                </a:lnTo>
                <a:lnTo>
                  <a:pt x="10" y="261"/>
                </a:lnTo>
                <a:lnTo>
                  <a:pt x="10" y="261"/>
                </a:lnTo>
                <a:lnTo>
                  <a:pt x="10" y="274"/>
                </a:lnTo>
                <a:lnTo>
                  <a:pt x="10" y="285"/>
                </a:lnTo>
                <a:lnTo>
                  <a:pt x="13" y="295"/>
                </a:lnTo>
                <a:lnTo>
                  <a:pt x="15" y="297"/>
                </a:lnTo>
                <a:lnTo>
                  <a:pt x="19" y="301"/>
                </a:lnTo>
                <a:lnTo>
                  <a:pt x="19" y="301"/>
                </a:lnTo>
                <a:lnTo>
                  <a:pt x="50" y="301"/>
                </a:lnTo>
                <a:lnTo>
                  <a:pt x="84" y="303"/>
                </a:lnTo>
                <a:lnTo>
                  <a:pt x="116" y="303"/>
                </a:lnTo>
                <a:lnTo>
                  <a:pt x="149" y="301"/>
                </a:lnTo>
                <a:lnTo>
                  <a:pt x="149" y="301"/>
                </a:lnTo>
                <a:lnTo>
                  <a:pt x="160" y="299"/>
                </a:lnTo>
                <a:lnTo>
                  <a:pt x="170" y="297"/>
                </a:lnTo>
                <a:lnTo>
                  <a:pt x="170" y="297"/>
                </a:lnTo>
                <a:lnTo>
                  <a:pt x="174" y="293"/>
                </a:lnTo>
                <a:lnTo>
                  <a:pt x="179" y="289"/>
                </a:lnTo>
                <a:lnTo>
                  <a:pt x="187" y="280"/>
                </a:lnTo>
                <a:lnTo>
                  <a:pt x="187" y="280"/>
                </a:lnTo>
                <a:lnTo>
                  <a:pt x="198" y="270"/>
                </a:lnTo>
                <a:lnTo>
                  <a:pt x="202" y="266"/>
                </a:lnTo>
                <a:lnTo>
                  <a:pt x="206" y="261"/>
                </a:lnTo>
                <a:lnTo>
                  <a:pt x="206" y="261"/>
                </a:lnTo>
                <a:lnTo>
                  <a:pt x="206" y="247"/>
                </a:lnTo>
                <a:lnTo>
                  <a:pt x="206" y="234"/>
                </a:lnTo>
                <a:lnTo>
                  <a:pt x="202" y="221"/>
                </a:lnTo>
                <a:lnTo>
                  <a:pt x="200" y="211"/>
                </a:lnTo>
                <a:lnTo>
                  <a:pt x="200" y="211"/>
                </a:lnTo>
                <a:close/>
                <a:moveTo>
                  <a:pt x="97" y="165"/>
                </a:moveTo>
                <a:lnTo>
                  <a:pt x="97" y="165"/>
                </a:lnTo>
                <a:lnTo>
                  <a:pt x="95" y="163"/>
                </a:lnTo>
                <a:lnTo>
                  <a:pt x="95" y="162"/>
                </a:lnTo>
                <a:lnTo>
                  <a:pt x="97" y="160"/>
                </a:lnTo>
                <a:lnTo>
                  <a:pt x="99" y="160"/>
                </a:lnTo>
                <a:lnTo>
                  <a:pt x="99" y="160"/>
                </a:lnTo>
                <a:lnTo>
                  <a:pt x="97" y="163"/>
                </a:lnTo>
                <a:lnTo>
                  <a:pt x="97" y="165"/>
                </a:lnTo>
                <a:lnTo>
                  <a:pt x="97" y="165"/>
                </a:lnTo>
                <a:close/>
                <a:moveTo>
                  <a:pt x="116" y="169"/>
                </a:moveTo>
                <a:lnTo>
                  <a:pt x="116" y="169"/>
                </a:lnTo>
                <a:lnTo>
                  <a:pt x="118" y="163"/>
                </a:lnTo>
                <a:lnTo>
                  <a:pt x="120" y="160"/>
                </a:lnTo>
                <a:lnTo>
                  <a:pt x="124" y="160"/>
                </a:lnTo>
                <a:lnTo>
                  <a:pt x="124" y="160"/>
                </a:lnTo>
                <a:lnTo>
                  <a:pt x="124" y="162"/>
                </a:lnTo>
                <a:lnTo>
                  <a:pt x="120" y="165"/>
                </a:lnTo>
                <a:lnTo>
                  <a:pt x="116" y="169"/>
                </a:lnTo>
                <a:lnTo>
                  <a:pt x="116" y="169"/>
                </a:lnTo>
                <a:close/>
                <a:moveTo>
                  <a:pt x="92" y="59"/>
                </a:moveTo>
                <a:lnTo>
                  <a:pt x="92" y="59"/>
                </a:lnTo>
                <a:lnTo>
                  <a:pt x="92" y="53"/>
                </a:lnTo>
                <a:lnTo>
                  <a:pt x="92" y="53"/>
                </a:lnTo>
                <a:lnTo>
                  <a:pt x="97" y="53"/>
                </a:lnTo>
                <a:lnTo>
                  <a:pt x="97" y="53"/>
                </a:lnTo>
                <a:lnTo>
                  <a:pt x="95" y="57"/>
                </a:lnTo>
                <a:lnTo>
                  <a:pt x="93" y="57"/>
                </a:lnTo>
                <a:lnTo>
                  <a:pt x="92" y="59"/>
                </a:lnTo>
                <a:lnTo>
                  <a:pt x="92" y="59"/>
                </a:lnTo>
                <a:close/>
                <a:moveTo>
                  <a:pt x="118" y="74"/>
                </a:moveTo>
                <a:lnTo>
                  <a:pt x="118" y="74"/>
                </a:lnTo>
                <a:lnTo>
                  <a:pt x="118" y="72"/>
                </a:lnTo>
                <a:lnTo>
                  <a:pt x="120" y="70"/>
                </a:lnTo>
                <a:lnTo>
                  <a:pt x="122" y="70"/>
                </a:lnTo>
                <a:lnTo>
                  <a:pt x="122" y="70"/>
                </a:lnTo>
                <a:lnTo>
                  <a:pt x="122" y="70"/>
                </a:lnTo>
                <a:lnTo>
                  <a:pt x="122" y="72"/>
                </a:lnTo>
                <a:lnTo>
                  <a:pt x="120" y="74"/>
                </a:lnTo>
                <a:lnTo>
                  <a:pt x="118" y="74"/>
                </a:lnTo>
                <a:lnTo>
                  <a:pt x="118" y="74"/>
                </a:lnTo>
                <a:close/>
                <a:moveTo>
                  <a:pt x="113" y="68"/>
                </a:moveTo>
                <a:lnTo>
                  <a:pt x="113" y="68"/>
                </a:lnTo>
                <a:lnTo>
                  <a:pt x="116" y="62"/>
                </a:lnTo>
                <a:lnTo>
                  <a:pt x="120" y="57"/>
                </a:lnTo>
                <a:lnTo>
                  <a:pt x="124" y="53"/>
                </a:lnTo>
                <a:lnTo>
                  <a:pt x="128" y="51"/>
                </a:lnTo>
                <a:lnTo>
                  <a:pt x="132" y="53"/>
                </a:lnTo>
                <a:lnTo>
                  <a:pt x="132" y="53"/>
                </a:lnTo>
                <a:lnTo>
                  <a:pt x="128" y="57"/>
                </a:lnTo>
                <a:lnTo>
                  <a:pt x="124" y="62"/>
                </a:lnTo>
                <a:lnTo>
                  <a:pt x="113" y="68"/>
                </a:lnTo>
                <a:lnTo>
                  <a:pt x="113" y="68"/>
                </a:lnTo>
                <a:close/>
                <a:moveTo>
                  <a:pt x="135" y="64"/>
                </a:moveTo>
                <a:lnTo>
                  <a:pt x="135" y="64"/>
                </a:lnTo>
                <a:lnTo>
                  <a:pt x="135" y="62"/>
                </a:lnTo>
                <a:lnTo>
                  <a:pt x="137" y="59"/>
                </a:lnTo>
                <a:lnTo>
                  <a:pt x="145" y="53"/>
                </a:lnTo>
                <a:lnTo>
                  <a:pt x="145" y="53"/>
                </a:lnTo>
                <a:lnTo>
                  <a:pt x="145" y="55"/>
                </a:lnTo>
                <a:lnTo>
                  <a:pt x="145" y="57"/>
                </a:lnTo>
                <a:lnTo>
                  <a:pt x="141" y="59"/>
                </a:lnTo>
                <a:lnTo>
                  <a:pt x="135" y="64"/>
                </a:lnTo>
                <a:lnTo>
                  <a:pt x="135" y="64"/>
                </a:lnTo>
                <a:close/>
                <a:moveTo>
                  <a:pt x="149" y="66"/>
                </a:moveTo>
                <a:lnTo>
                  <a:pt x="149" y="66"/>
                </a:lnTo>
                <a:lnTo>
                  <a:pt x="153" y="59"/>
                </a:lnTo>
                <a:lnTo>
                  <a:pt x="156" y="55"/>
                </a:lnTo>
                <a:lnTo>
                  <a:pt x="162" y="55"/>
                </a:lnTo>
                <a:lnTo>
                  <a:pt x="162" y="55"/>
                </a:lnTo>
                <a:lnTo>
                  <a:pt x="160" y="59"/>
                </a:lnTo>
                <a:lnTo>
                  <a:pt x="156" y="61"/>
                </a:lnTo>
                <a:lnTo>
                  <a:pt x="149" y="66"/>
                </a:lnTo>
                <a:lnTo>
                  <a:pt x="149" y="66"/>
                </a:lnTo>
                <a:close/>
                <a:moveTo>
                  <a:pt x="23" y="34"/>
                </a:moveTo>
                <a:lnTo>
                  <a:pt x="23" y="34"/>
                </a:lnTo>
                <a:lnTo>
                  <a:pt x="19" y="40"/>
                </a:lnTo>
                <a:lnTo>
                  <a:pt x="15" y="43"/>
                </a:lnTo>
                <a:lnTo>
                  <a:pt x="6" y="53"/>
                </a:lnTo>
                <a:lnTo>
                  <a:pt x="6" y="53"/>
                </a:lnTo>
                <a:lnTo>
                  <a:pt x="10" y="47"/>
                </a:lnTo>
                <a:lnTo>
                  <a:pt x="13" y="41"/>
                </a:lnTo>
                <a:lnTo>
                  <a:pt x="23" y="34"/>
                </a:lnTo>
                <a:lnTo>
                  <a:pt x="23" y="34"/>
                </a:lnTo>
                <a:close/>
                <a:moveTo>
                  <a:pt x="36" y="223"/>
                </a:moveTo>
                <a:lnTo>
                  <a:pt x="36" y="223"/>
                </a:lnTo>
                <a:lnTo>
                  <a:pt x="29" y="230"/>
                </a:lnTo>
                <a:lnTo>
                  <a:pt x="21" y="236"/>
                </a:lnTo>
                <a:lnTo>
                  <a:pt x="21" y="236"/>
                </a:lnTo>
                <a:lnTo>
                  <a:pt x="34" y="215"/>
                </a:lnTo>
                <a:lnTo>
                  <a:pt x="34" y="215"/>
                </a:lnTo>
                <a:lnTo>
                  <a:pt x="36" y="217"/>
                </a:lnTo>
                <a:lnTo>
                  <a:pt x="36" y="219"/>
                </a:lnTo>
                <a:lnTo>
                  <a:pt x="36" y="223"/>
                </a:lnTo>
                <a:lnTo>
                  <a:pt x="36" y="223"/>
                </a:lnTo>
                <a:close/>
                <a:moveTo>
                  <a:pt x="36" y="242"/>
                </a:moveTo>
                <a:lnTo>
                  <a:pt x="36" y="242"/>
                </a:lnTo>
                <a:lnTo>
                  <a:pt x="34" y="247"/>
                </a:lnTo>
                <a:lnTo>
                  <a:pt x="31" y="251"/>
                </a:lnTo>
                <a:lnTo>
                  <a:pt x="27" y="253"/>
                </a:lnTo>
                <a:lnTo>
                  <a:pt x="23" y="259"/>
                </a:lnTo>
                <a:lnTo>
                  <a:pt x="23" y="259"/>
                </a:lnTo>
                <a:lnTo>
                  <a:pt x="27" y="249"/>
                </a:lnTo>
                <a:lnTo>
                  <a:pt x="31" y="243"/>
                </a:lnTo>
                <a:lnTo>
                  <a:pt x="36" y="242"/>
                </a:lnTo>
                <a:lnTo>
                  <a:pt x="36" y="242"/>
                </a:lnTo>
                <a:close/>
                <a:moveTo>
                  <a:pt x="34" y="108"/>
                </a:moveTo>
                <a:lnTo>
                  <a:pt x="34" y="108"/>
                </a:lnTo>
                <a:lnTo>
                  <a:pt x="33" y="112"/>
                </a:lnTo>
                <a:lnTo>
                  <a:pt x="29" y="116"/>
                </a:lnTo>
                <a:lnTo>
                  <a:pt x="21" y="120"/>
                </a:lnTo>
                <a:lnTo>
                  <a:pt x="21" y="120"/>
                </a:lnTo>
                <a:lnTo>
                  <a:pt x="27" y="112"/>
                </a:lnTo>
                <a:lnTo>
                  <a:pt x="31" y="110"/>
                </a:lnTo>
                <a:lnTo>
                  <a:pt x="34" y="108"/>
                </a:lnTo>
                <a:lnTo>
                  <a:pt x="34" y="108"/>
                </a:lnTo>
                <a:close/>
                <a:moveTo>
                  <a:pt x="21" y="101"/>
                </a:moveTo>
                <a:lnTo>
                  <a:pt x="21" y="101"/>
                </a:lnTo>
                <a:lnTo>
                  <a:pt x="23" y="97"/>
                </a:lnTo>
                <a:lnTo>
                  <a:pt x="25" y="93"/>
                </a:lnTo>
                <a:lnTo>
                  <a:pt x="34" y="89"/>
                </a:lnTo>
                <a:lnTo>
                  <a:pt x="34" y="89"/>
                </a:lnTo>
                <a:lnTo>
                  <a:pt x="33" y="93"/>
                </a:lnTo>
                <a:lnTo>
                  <a:pt x="29" y="97"/>
                </a:lnTo>
                <a:lnTo>
                  <a:pt x="25" y="97"/>
                </a:lnTo>
                <a:lnTo>
                  <a:pt x="21" y="101"/>
                </a:lnTo>
                <a:lnTo>
                  <a:pt x="21" y="101"/>
                </a:lnTo>
                <a:close/>
                <a:moveTo>
                  <a:pt x="33" y="125"/>
                </a:moveTo>
                <a:lnTo>
                  <a:pt x="33" y="125"/>
                </a:lnTo>
                <a:lnTo>
                  <a:pt x="34" y="131"/>
                </a:lnTo>
                <a:lnTo>
                  <a:pt x="34" y="135"/>
                </a:lnTo>
                <a:lnTo>
                  <a:pt x="34" y="135"/>
                </a:lnTo>
                <a:lnTo>
                  <a:pt x="27" y="139"/>
                </a:lnTo>
                <a:lnTo>
                  <a:pt x="21" y="142"/>
                </a:lnTo>
                <a:lnTo>
                  <a:pt x="21" y="142"/>
                </a:lnTo>
                <a:lnTo>
                  <a:pt x="23" y="139"/>
                </a:lnTo>
                <a:lnTo>
                  <a:pt x="25" y="133"/>
                </a:lnTo>
                <a:lnTo>
                  <a:pt x="33" y="125"/>
                </a:lnTo>
                <a:lnTo>
                  <a:pt x="33" y="125"/>
                </a:lnTo>
                <a:close/>
                <a:moveTo>
                  <a:pt x="34" y="152"/>
                </a:moveTo>
                <a:lnTo>
                  <a:pt x="34" y="152"/>
                </a:lnTo>
                <a:lnTo>
                  <a:pt x="34" y="158"/>
                </a:lnTo>
                <a:lnTo>
                  <a:pt x="34" y="158"/>
                </a:lnTo>
                <a:lnTo>
                  <a:pt x="27" y="163"/>
                </a:lnTo>
                <a:lnTo>
                  <a:pt x="19" y="169"/>
                </a:lnTo>
                <a:lnTo>
                  <a:pt x="19" y="169"/>
                </a:lnTo>
                <a:lnTo>
                  <a:pt x="21" y="163"/>
                </a:lnTo>
                <a:lnTo>
                  <a:pt x="25" y="160"/>
                </a:lnTo>
                <a:lnTo>
                  <a:pt x="29" y="154"/>
                </a:lnTo>
                <a:lnTo>
                  <a:pt x="34" y="152"/>
                </a:lnTo>
                <a:lnTo>
                  <a:pt x="34" y="152"/>
                </a:lnTo>
                <a:close/>
                <a:moveTo>
                  <a:pt x="21" y="192"/>
                </a:moveTo>
                <a:lnTo>
                  <a:pt x="21" y="192"/>
                </a:lnTo>
                <a:lnTo>
                  <a:pt x="21" y="186"/>
                </a:lnTo>
                <a:lnTo>
                  <a:pt x="25" y="181"/>
                </a:lnTo>
                <a:lnTo>
                  <a:pt x="33" y="173"/>
                </a:lnTo>
                <a:lnTo>
                  <a:pt x="33" y="173"/>
                </a:lnTo>
                <a:lnTo>
                  <a:pt x="34" y="175"/>
                </a:lnTo>
                <a:lnTo>
                  <a:pt x="34" y="179"/>
                </a:lnTo>
                <a:lnTo>
                  <a:pt x="31" y="184"/>
                </a:lnTo>
                <a:lnTo>
                  <a:pt x="21" y="192"/>
                </a:lnTo>
                <a:lnTo>
                  <a:pt x="21" y="192"/>
                </a:lnTo>
                <a:close/>
                <a:moveTo>
                  <a:pt x="36" y="200"/>
                </a:moveTo>
                <a:lnTo>
                  <a:pt x="36" y="200"/>
                </a:lnTo>
                <a:lnTo>
                  <a:pt x="29" y="205"/>
                </a:lnTo>
                <a:lnTo>
                  <a:pt x="21" y="213"/>
                </a:lnTo>
                <a:lnTo>
                  <a:pt x="21" y="213"/>
                </a:lnTo>
                <a:lnTo>
                  <a:pt x="23" y="207"/>
                </a:lnTo>
                <a:lnTo>
                  <a:pt x="27" y="203"/>
                </a:lnTo>
                <a:lnTo>
                  <a:pt x="34" y="194"/>
                </a:lnTo>
                <a:lnTo>
                  <a:pt x="34" y="194"/>
                </a:lnTo>
                <a:lnTo>
                  <a:pt x="36" y="194"/>
                </a:lnTo>
                <a:lnTo>
                  <a:pt x="36" y="196"/>
                </a:lnTo>
                <a:lnTo>
                  <a:pt x="36" y="200"/>
                </a:lnTo>
                <a:lnTo>
                  <a:pt x="36" y="200"/>
                </a:lnTo>
                <a:close/>
                <a:moveTo>
                  <a:pt x="29" y="57"/>
                </a:moveTo>
                <a:lnTo>
                  <a:pt x="29" y="57"/>
                </a:lnTo>
                <a:lnTo>
                  <a:pt x="33" y="53"/>
                </a:lnTo>
                <a:lnTo>
                  <a:pt x="34" y="51"/>
                </a:lnTo>
                <a:lnTo>
                  <a:pt x="34" y="51"/>
                </a:lnTo>
                <a:lnTo>
                  <a:pt x="36" y="53"/>
                </a:lnTo>
                <a:lnTo>
                  <a:pt x="34" y="55"/>
                </a:lnTo>
                <a:lnTo>
                  <a:pt x="29" y="57"/>
                </a:lnTo>
                <a:lnTo>
                  <a:pt x="29" y="57"/>
                </a:lnTo>
                <a:close/>
                <a:moveTo>
                  <a:pt x="34" y="68"/>
                </a:moveTo>
                <a:lnTo>
                  <a:pt x="34" y="68"/>
                </a:lnTo>
                <a:lnTo>
                  <a:pt x="34" y="72"/>
                </a:lnTo>
                <a:lnTo>
                  <a:pt x="33" y="76"/>
                </a:lnTo>
                <a:lnTo>
                  <a:pt x="27" y="80"/>
                </a:lnTo>
                <a:lnTo>
                  <a:pt x="21" y="83"/>
                </a:lnTo>
                <a:lnTo>
                  <a:pt x="15" y="87"/>
                </a:lnTo>
                <a:lnTo>
                  <a:pt x="15" y="87"/>
                </a:lnTo>
                <a:lnTo>
                  <a:pt x="19" y="81"/>
                </a:lnTo>
                <a:lnTo>
                  <a:pt x="23" y="78"/>
                </a:lnTo>
                <a:lnTo>
                  <a:pt x="34" y="68"/>
                </a:lnTo>
                <a:lnTo>
                  <a:pt x="34" y="68"/>
                </a:lnTo>
                <a:close/>
                <a:moveTo>
                  <a:pt x="23" y="53"/>
                </a:moveTo>
                <a:lnTo>
                  <a:pt x="23" y="53"/>
                </a:lnTo>
                <a:lnTo>
                  <a:pt x="21" y="55"/>
                </a:lnTo>
                <a:lnTo>
                  <a:pt x="17" y="61"/>
                </a:lnTo>
                <a:lnTo>
                  <a:pt x="8" y="70"/>
                </a:lnTo>
                <a:lnTo>
                  <a:pt x="8" y="70"/>
                </a:lnTo>
                <a:lnTo>
                  <a:pt x="10" y="64"/>
                </a:lnTo>
                <a:lnTo>
                  <a:pt x="13" y="61"/>
                </a:lnTo>
                <a:lnTo>
                  <a:pt x="23" y="53"/>
                </a:lnTo>
                <a:lnTo>
                  <a:pt x="23" y="53"/>
                </a:lnTo>
                <a:close/>
                <a:moveTo>
                  <a:pt x="25" y="104"/>
                </a:moveTo>
                <a:lnTo>
                  <a:pt x="25" y="104"/>
                </a:lnTo>
                <a:lnTo>
                  <a:pt x="17" y="114"/>
                </a:lnTo>
                <a:lnTo>
                  <a:pt x="10" y="123"/>
                </a:lnTo>
                <a:lnTo>
                  <a:pt x="10" y="123"/>
                </a:lnTo>
                <a:lnTo>
                  <a:pt x="8" y="120"/>
                </a:lnTo>
                <a:lnTo>
                  <a:pt x="10" y="116"/>
                </a:lnTo>
                <a:lnTo>
                  <a:pt x="13" y="112"/>
                </a:lnTo>
                <a:lnTo>
                  <a:pt x="19" y="108"/>
                </a:lnTo>
                <a:lnTo>
                  <a:pt x="25" y="104"/>
                </a:lnTo>
                <a:lnTo>
                  <a:pt x="25" y="104"/>
                </a:lnTo>
                <a:close/>
                <a:moveTo>
                  <a:pt x="19" y="131"/>
                </a:moveTo>
                <a:lnTo>
                  <a:pt x="19" y="131"/>
                </a:lnTo>
                <a:lnTo>
                  <a:pt x="17" y="135"/>
                </a:lnTo>
                <a:lnTo>
                  <a:pt x="15" y="137"/>
                </a:lnTo>
                <a:lnTo>
                  <a:pt x="10" y="142"/>
                </a:lnTo>
                <a:lnTo>
                  <a:pt x="10" y="142"/>
                </a:lnTo>
                <a:lnTo>
                  <a:pt x="12" y="139"/>
                </a:lnTo>
                <a:lnTo>
                  <a:pt x="13" y="137"/>
                </a:lnTo>
                <a:lnTo>
                  <a:pt x="15" y="133"/>
                </a:lnTo>
                <a:lnTo>
                  <a:pt x="19" y="131"/>
                </a:lnTo>
                <a:lnTo>
                  <a:pt x="19" y="131"/>
                </a:lnTo>
                <a:close/>
                <a:moveTo>
                  <a:pt x="10" y="160"/>
                </a:moveTo>
                <a:lnTo>
                  <a:pt x="10" y="160"/>
                </a:lnTo>
                <a:lnTo>
                  <a:pt x="15" y="158"/>
                </a:lnTo>
                <a:lnTo>
                  <a:pt x="19" y="154"/>
                </a:lnTo>
                <a:lnTo>
                  <a:pt x="27" y="144"/>
                </a:lnTo>
                <a:lnTo>
                  <a:pt x="27" y="144"/>
                </a:lnTo>
                <a:lnTo>
                  <a:pt x="25" y="150"/>
                </a:lnTo>
                <a:lnTo>
                  <a:pt x="21" y="156"/>
                </a:lnTo>
                <a:lnTo>
                  <a:pt x="15" y="162"/>
                </a:lnTo>
                <a:lnTo>
                  <a:pt x="12" y="167"/>
                </a:lnTo>
                <a:lnTo>
                  <a:pt x="12" y="167"/>
                </a:lnTo>
                <a:lnTo>
                  <a:pt x="10" y="165"/>
                </a:lnTo>
                <a:lnTo>
                  <a:pt x="10" y="163"/>
                </a:lnTo>
                <a:lnTo>
                  <a:pt x="10" y="160"/>
                </a:lnTo>
                <a:lnTo>
                  <a:pt x="10" y="160"/>
                </a:lnTo>
                <a:close/>
                <a:moveTo>
                  <a:pt x="19" y="177"/>
                </a:moveTo>
                <a:lnTo>
                  <a:pt x="19" y="177"/>
                </a:lnTo>
                <a:lnTo>
                  <a:pt x="19" y="181"/>
                </a:lnTo>
                <a:lnTo>
                  <a:pt x="17" y="182"/>
                </a:lnTo>
                <a:lnTo>
                  <a:pt x="13" y="190"/>
                </a:lnTo>
                <a:lnTo>
                  <a:pt x="13" y="190"/>
                </a:lnTo>
                <a:lnTo>
                  <a:pt x="12" y="188"/>
                </a:lnTo>
                <a:lnTo>
                  <a:pt x="12" y="186"/>
                </a:lnTo>
                <a:lnTo>
                  <a:pt x="13" y="182"/>
                </a:lnTo>
                <a:lnTo>
                  <a:pt x="17" y="181"/>
                </a:lnTo>
                <a:lnTo>
                  <a:pt x="19" y="177"/>
                </a:lnTo>
                <a:lnTo>
                  <a:pt x="19" y="177"/>
                </a:lnTo>
                <a:close/>
                <a:moveTo>
                  <a:pt x="12" y="211"/>
                </a:moveTo>
                <a:lnTo>
                  <a:pt x="12" y="211"/>
                </a:lnTo>
                <a:lnTo>
                  <a:pt x="13" y="207"/>
                </a:lnTo>
                <a:lnTo>
                  <a:pt x="15" y="207"/>
                </a:lnTo>
                <a:lnTo>
                  <a:pt x="15" y="207"/>
                </a:lnTo>
                <a:lnTo>
                  <a:pt x="15" y="211"/>
                </a:lnTo>
                <a:lnTo>
                  <a:pt x="12" y="211"/>
                </a:lnTo>
                <a:lnTo>
                  <a:pt x="12" y="211"/>
                </a:lnTo>
                <a:close/>
                <a:moveTo>
                  <a:pt x="19" y="226"/>
                </a:moveTo>
                <a:lnTo>
                  <a:pt x="19" y="226"/>
                </a:lnTo>
                <a:lnTo>
                  <a:pt x="17" y="230"/>
                </a:lnTo>
                <a:lnTo>
                  <a:pt x="15" y="232"/>
                </a:lnTo>
                <a:lnTo>
                  <a:pt x="15" y="232"/>
                </a:lnTo>
                <a:lnTo>
                  <a:pt x="15" y="228"/>
                </a:lnTo>
                <a:lnTo>
                  <a:pt x="19" y="226"/>
                </a:lnTo>
                <a:lnTo>
                  <a:pt x="19" y="226"/>
                </a:lnTo>
                <a:close/>
                <a:moveTo>
                  <a:pt x="17" y="257"/>
                </a:moveTo>
                <a:lnTo>
                  <a:pt x="17" y="257"/>
                </a:lnTo>
                <a:lnTo>
                  <a:pt x="15" y="253"/>
                </a:lnTo>
                <a:lnTo>
                  <a:pt x="17" y="249"/>
                </a:lnTo>
                <a:lnTo>
                  <a:pt x="19" y="247"/>
                </a:lnTo>
                <a:lnTo>
                  <a:pt x="23" y="243"/>
                </a:lnTo>
                <a:lnTo>
                  <a:pt x="23" y="243"/>
                </a:lnTo>
                <a:lnTo>
                  <a:pt x="23" y="247"/>
                </a:lnTo>
                <a:lnTo>
                  <a:pt x="21" y="249"/>
                </a:lnTo>
                <a:lnTo>
                  <a:pt x="17" y="257"/>
                </a:lnTo>
                <a:lnTo>
                  <a:pt x="17" y="257"/>
                </a:lnTo>
                <a:close/>
                <a:moveTo>
                  <a:pt x="21" y="293"/>
                </a:moveTo>
                <a:lnTo>
                  <a:pt x="21" y="293"/>
                </a:lnTo>
                <a:lnTo>
                  <a:pt x="25" y="287"/>
                </a:lnTo>
                <a:lnTo>
                  <a:pt x="29" y="282"/>
                </a:lnTo>
                <a:lnTo>
                  <a:pt x="38" y="272"/>
                </a:lnTo>
                <a:lnTo>
                  <a:pt x="38" y="272"/>
                </a:lnTo>
                <a:lnTo>
                  <a:pt x="31" y="284"/>
                </a:lnTo>
                <a:lnTo>
                  <a:pt x="27" y="289"/>
                </a:lnTo>
                <a:lnTo>
                  <a:pt x="21" y="293"/>
                </a:lnTo>
                <a:lnTo>
                  <a:pt x="21" y="293"/>
                </a:lnTo>
                <a:close/>
                <a:moveTo>
                  <a:pt x="29" y="41"/>
                </a:moveTo>
                <a:lnTo>
                  <a:pt x="29" y="41"/>
                </a:lnTo>
                <a:lnTo>
                  <a:pt x="33" y="36"/>
                </a:lnTo>
                <a:lnTo>
                  <a:pt x="34" y="34"/>
                </a:lnTo>
                <a:lnTo>
                  <a:pt x="38" y="34"/>
                </a:lnTo>
                <a:lnTo>
                  <a:pt x="38" y="34"/>
                </a:lnTo>
                <a:lnTo>
                  <a:pt x="36" y="38"/>
                </a:lnTo>
                <a:lnTo>
                  <a:pt x="34" y="38"/>
                </a:lnTo>
                <a:lnTo>
                  <a:pt x="31" y="40"/>
                </a:lnTo>
                <a:lnTo>
                  <a:pt x="29" y="41"/>
                </a:lnTo>
                <a:lnTo>
                  <a:pt x="29" y="41"/>
                </a:lnTo>
                <a:close/>
                <a:moveTo>
                  <a:pt x="23" y="28"/>
                </a:moveTo>
                <a:lnTo>
                  <a:pt x="23" y="28"/>
                </a:lnTo>
                <a:lnTo>
                  <a:pt x="29" y="20"/>
                </a:lnTo>
                <a:lnTo>
                  <a:pt x="34" y="19"/>
                </a:lnTo>
                <a:lnTo>
                  <a:pt x="36" y="17"/>
                </a:lnTo>
                <a:lnTo>
                  <a:pt x="38" y="19"/>
                </a:lnTo>
                <a:lnTo>
                  <a:pt x="38" y="19"/>
                </a:lnTo>
                <a:lnTo>
                  <a:pt x="36" y="22"/>
                </a:lnTo>
                <a:lnTo>
                  <a:pt x="33" y="24"/>
                </a:lnTo>
                <a:lnTo>
                  <a:pt x="23" y="28"/>
                </a:lnTo>
                <a:lnTo>
                  <a:pt x="23" y="28"/>
                </a:lnTo>
                <a:close/>
                <a:moveTo>
                  <a:pt x="46" y="276"/>
                </a:moveTo>
                <a:lnTo>
                  <a:pt x="46" y="276"/>
                </a:lnTo>
                <a:lnTo>
                  <a:pt x="46" y="274"/>
                </a:lnTo>
                <a:lnTo>
                  <a:pt x="48" y="272"/>
                </a:lnTo>
                <a:lnTo>
                  <a:pt x="50" y="272"/>
                </a:lnTo>
                <a:lnTo>
                  <a:pt x="50" y="272"/>
                </a:lnTo>
                <a:lnTo>
                  <a:pt x="48" y="274"/>
                </a:lnTo>
                <a:lnTo>
                  <a:pt x="46" y="276"/>
                </a:lnTo>
                <a:lnTo>
                  <a:pt x="46" y="276"/>
                </a:lnTo>
                <a:close/>
                <a:moveTo>
                  <a:pt x="53" y="295"/>
                </a:moveTo>
                <a:lnTo>
                  <a:pt x="53" y="295"/>
                </a:lnTo>
                <a:lnTo>
                  <a:pt x="53" y="291"/>
                </a:lnTo>
                <a:lnTo>
                  <a:pt x="57" y="291"/>
                </a:lnTo>
                <a:lnTo>
                  <a:pt x="57" y="291"/>
                </a:lnTo>
                <a:lnTo>
                  <a:pt x="57" y="293"/>
                </a:lnTo>
                <a:lnTo>
                  <a:pt x="53" y="295"/>
                </a:lnTo>
                <a:lnTo>
                  <a:pt x="53" y="295"/>
                </a:lnTo>
                <a:close/>
                <a:moveTo>
                  <a:pt x="50" y="287"/>
                </a:moveTo>
                <a:lnTo>
                  <a:pt x="50" y="287"/>
                </a:lnTo>
                <a:lnTo>
                  <a:pt x="55" y="278"/>
                </a:lnTo>
                <a:lnTo>
                  <a:pt x="59" y="274"/>
                </a:lnTo>
                <a:lnTo>
                  <a:pt x="67" y="272"/>
                </a:lnTo>
                <a:lnTo>
                  <a:pt x="67" y="272"/>
                </a:lnTo>
                <a:lnTo>
                  <a:pt x="63" y="278"/>
                </a:lnTo>
                <a:lnTo>
                  <a:pt x="59" y="282"/>
                </a:lnTo>
                <a:lnTo>
                  <a:pt x="50" y="287"/>
                </a:lnTo>
                <a:lnTo>
                  <a:pt x="50" y="287"/>
                </a:lnTo>
                <a:close/>
                <a:moveTo>
                  <a:pt x="67" y="295"/>
                </a:moveTo>
                <a:lnTo>
                  <a:pt x="67" y="295"/>
                </a:lnTo>
                <a:lnTo>
                  <a:pt x="69" y="293"/>
                </a:lnTo>
                <a:lnTo>
                  <a:pt x="71" y="291"/>
                </a:lnTo>
                <a:lnTo>
                  <a:pt x="73" y="291"/>
                </a:lnTo>
                <a:lnTo>
                  <a:pt x="73" y="289"/>
                </a:lnTo>
                <a:lnTo>
                  <a:pt x="73" y="289"/>
                </a:lnTo>
                <a:lnTo>
                  <a:pt x="74" y="291"/>
                </a:lnTo>
                <a:lnTo>
                  <a:pt x="73" y="295"/>
                </a:lnTo>
                <a:lnTo>
                  <a:pt x="71" y="297"/>
                </a:lnTo>
                <a:lnTo>
                  <a:pt x="67" y="295"/>
                </a:lnTo>
                <a:lnTo>
                  <a:pt x="67" y="295"/>
                </a:lnTo>
                <a:close/>
                <a:moveTo>
                  <a:pt x="69" y="285"/>
                </a:moveTo>
                <a:lnTo>
                  <a:pt x="69" y="285"/>
                </a:lnTo>
                <a:lnTo>
                  <a:pt x="71" y="282"/>
                </a:lnTo>
                <a:lnTo>
                  <a:pt x="73" y="280"/>
                </a:lnTo>
                <a:lnTo>
                  <a:pt x="76" y="274"/>
                </a:lnTo>
                <a:lnTo>
                  <a:pt x="76" y="274"/>
                </a:lnTo>
                <a:lnTo>
                  <a:pt x="82" y="274"/>
                </a:lnTo>
                <a:lnTo>
                  <a:pt x="82" y="274"/>
                </a:lnTo>
                <a:lnTo>
                  <a:pt x="80" y="278"/>
                </a:lnTo>
                <a:lnTo>
                  <a:pt x="76" y="280"/>
                </a:lnTo>
                <a:lnTo>
                  <a:pt x="69" y="285"/>
                </a:lnTo>
                <a:lnTo>
                  <a:pt x="69" y="285"/>
                </a:lnTo>
                <a:close/>
                <a:moveTo>
                  <a:pt x="86" y="295"/>
                </a:moveTo>
                <a:lnTo>
                  <a:pt x="86" y="295"/>
                </a:lnTo>
                <a:lnTo>
                  <a:pt x="88" y="291"/>
                </a:lnTo>
                <a:lnTo>
                  <a:pt x="92" y="289"/>
                </a:lnTo>
                <a:lnTo>
                  <a:pt x="92" y="289"/>
                </a:lnTo>
                <a:lnTo>
                  <a:pt x="90" y="293"/>
                </a:lnTo>
                <a:lnTo>
                  <a:pt x="88" y="293"/>
                </a:lnTo>
                <a:lnTo>
                  <a:pt x="86" y="295"/>
                </a:lnTo>
                <a:lnTo>
                  <a:pt x="86" y="295"/>
                </a:lnTo>
                <a:close/>
                <a:moveTo>
                  <a:pt x="86" y="284"/>
                </a:moveTo>
                <a:lnTo>
                  <a:pt x="86" y="284"/>
                </a:lnTo>
                <a:lnTo>
                  <a:pt x="90" y="282"/>
                </a:lnTo>
                <a:lnTo>
                  <a:pt x="92" y="278"/>
                </a:lnTo>
                <a:lnTo>
                  <a:pt x="93" y="276"/>
                </a:lnTo>
                <a:lnTo>
                  <a:pt x="97" y="276"/>
                </a:lnTo>
                <a:lnTo>
                  <a:pt x="97" y="276"/>
                </a:lnTo>
                <a:lnTo>
                  <a:pt x="92" y="282"/>
                </a:lnTo>
                <a:lnTo>
                  <a:pt x="88" y="284"/>
                </a:lnTo>
                <a:lnTo>
                  <a:pt x="86" y="284"/>
                </a:lnTo>
                <a:lnTo>
                  <a:pt x="86" y="284"/>
                </a:lnTo>
                <a:close/>
                <a:moveTo>
                  <a:pt x="120" y="295"/>
                </a:moveTo>
                <a:lnTo>
                  <a:pt x="120" y="295"/>
                </a:lnTo>
                <a:lnTo>
                  <a:pt x="114" y="295"/>
                </a:lnTo>
                <a:lnTo>
                  <a:pt x="111" y="295"/>
                </a:lnTo>
                <a:lnTo>
                  <a:pt x="111" y="295"/>
                </a:lnTo>
                <a:lnTo>
                  <a:pt x="116" y="289"/>
                </a:lnTo>
                <a:lnTo>
                  <a:pt x="122" y="285"/>
                </a:lnTo>
                <a:lnTo>
                  <a:pt x="122" y="285"/>
                </a:lnTo>
                <a:lnTo>
                  <a:pt x="122" y="287"/>
                </a:lnTo>
                <a:lnTo>
                  <a:pt x="122" y="289"/>
                </a:lnTo>
                <a:lnTo>
                  <a:pt x="120" y="293"/>
                </a:lnTo>
                <a:lnTo>
                  <a:pt x="120" y="295"/>
                </a:lnTo>
                <a:lnTo>
                  <a:pt x="120" y="295"/>
                </a:lnTo>
                <a:close/>
                <a:moveTo>
                  <a:pt x="114" y="284"/>
                </a:moveTo>
                <a:lnTo>
                  <a:pt x="114" y="284"/>
                </a:lnTo>
                <a:lnTo>
                  <a:pt x="116" y="280"/>
                </a:lnTo>
                <a:lnTo>
                  <a:pt x="118" y="276"/>
                </a:lnTo>
                <a:lnTo>
                  <a:pt x="124" y="274"/>
                </a:lnTo>
                <a:lnTo>
                  <a:pt x="128" y="274"/>
                </a:lnTo>
                <a:lnTo>
                  <a:pt x="128" y="274"/>
                </a:lnTo>
                <a:lnTo>
                  <a:pt x="126" y="276"/>
                </a:lnTo>
                <a:lnTo>
                  <a:pt x="122" y="280"/>
                </a:lnTo>
                <a:lnTo>
                  <a:pt x="114" y="284"/>
                </a:lnTo>
                <a:lnTo>
                  <a:pt x="114" y="284"/>
                </a:lnTo>
                <a:close/>
                <a:moveTo>
                  <a:pt x="132" y="295"/>
                </a:moveTo>
                <a:lnTo>
                  <a:pt x="132" y="295"/>
                </a:lnTo>
                <a:lnTo>
                  <a:pt x="128" y="295"/>
                </a:lnTo>
                <a:lnTo>
                  <a:pt x="128" y="295"/>
                </a:lnTo>
                <a:lnTo>
                  <a:pt x="132" y="291"/>
                </a:lnTo>
                <a:lnTo>
                  <a:pt x="135" y="287"/>
                </a:lnTo>
                <a:lnTo>
                  <a:pt x="135" y="287"/>
                </a:lnTo>
                <a:lnTo>
                  <a:pt x="134" y="291"/>
                </a:lnTo>
                <a:lnTo>
                  <a:pt x="132" y="295"/>
                </a:lnTo>
                <a:lnTo>
                  <a:pt x="132" y="295"/>
                </a:lnTo>
                <a:close/>
                <a:moveTo>
                  <a:pt x="135" y="280"/>
                </a:moveTo>
                <a:lnTo>
                  <a:pt x="135" y="280"/>
                </a:lnTo>
                <a:lnTo>
                  <a:pt x="137" y="274"/>
                </a:lnTo>
                <a:lnTo>
                  <a:pt x="141" y="272"/>
                </a:lnTo>
                <a:lnTo>
                  <a:pt x="143" y="270"/>
                </a:lnTo>
                <a:lnTo>
                  <a:pt x="143" y="270"/>
                </a:lnTo>
                <a:lnTo>
                  <a:pt x="143" y="274"/>
                </a:lnTo>
                <a:lnTo>
                  <a:pt x="141" y="276"/>
                </a:lnTo>
                <a:lnTo>
                  <a:pt x="137" y="276"/>
                </a:lnTo>
                <a:lnTo>
                  <a:pt x="135" y="280"/>
                </a:lnTo>
                <a:lnTo>
                  <a:pt x="135" y="280"/>
                </a:lnTo>
                <a:close/>
                <a:moveTo>
                  <a:pt x="145" y="295"/>
                </a:moveTo>
                <a:lnTo>
                  <a:pt x="145" y="295"/>
                </a:lnTo>
                <a:lnTo>
                  <a:pt x="147" y="291"/>
                </a:lnTo>
                <a:lnTo>
                  <a:pt x="149" y="289"/>
                </a:lnTo>
                <a:lnTo>
                  <a:pt x="153" y="287"/>
                </a:lnTo>
                <a:lnTo>
                  <a:pt x="154" y="284"/>
                </a:lnTo>
                <a:lnTo>
                  <a:pt x="154" y="284"/>
                </a:lnTo>
                <a:lnTo>
                  <a:pt x="153" y="291"/>
                </a:lnTo>
                <a:lnTo>
                  <a:pt x="149" y="293"/>
                </a:lnTo>
                <a:lnTo>
                  <a:pt x="145" y="295"/>
                </a:lnTo>
                <a:lnTo>
                  <a:pt x="145" y="295"/>
                </a:lnTo>
                <a:close/>
                <a:moveTo>
                  <a:pt x="147" y="284"/>
                </a:moveTo>
                <a:lnTo>
                  <a:pt x="147" y="284"/>
                </a:lnTo>
                <a:lnTo>
                  <a:pt x="153" y="276"/>
                </a:lnTo>
                <a:lnTo>
                  <a:pt x="156" y="272"/>
                </a:lnTo>
                <a:lnTo>
                  <a:pt x="160" y="270"/>
                </a:lnTo>
                <a:lnTo>
                  <a:pt x="160" y="270"/>
                </a:lnTo>
                <a:lnTo>
                  <a:pt x="154" y="278"/>
                </a:lnTo>
                <a:lnTo>
                  <a:pt x="151" y="280"/>
                </a:lnTo>
                <a:lnTo>
                  <a:pt x="147" y="284"/>
                </a:lnTo>
                <a:lnTo>
                  <a:pt x="147" y="284"/>
                </a:lnTo>
                <a:close/>
                <a:moveTo>
                  <a:pt x="164" y="291"/>
                </a:moveTo>
                <a:lnTo>
                  <a:pt x="164" y="291"/>
                </a:lnTo>
                <a:lnTo>
                  <a:pt x="164" y="289"/>
                </a:lnTo>
                <a:lnTo>
                  <a:pt x="168" y="285"/>
                </a:lnTo>
                <a:lnTo>
                  <a:pt x="170" y="282"/>
                </a:lnTo>
                <a:lnTo>
                  <a:pt x="174" y="282"/>
                </a:lnTo>
                <a:lnTo>
                  <a:pt x="174" y="282"/>
                </a:lnTo>
                <a:lnTo>
                  <a:pt x="174" y="285"/>
                </a:lnTo>
                <a:lnTo>
                  <a:pt x="170" y="287"/>
                </a:lnTo>
                <a:lnTo>
                  <a:pt x="164" y="291"/>
                </a:lnTo>
                <a:lnTo>
                  <a:pt x="164" y="291"/>
                </a:lnTo>
                <a:close/>
                <a:moveTo>
                  <a:pt x="166" y="280"/>
                </a:moveTo>
                <a:lnTo>
                  <a:pt x="166" y="280"/>
                </a:lnTo>
                <a:lnTo>
                  <a:pt x="170" y="272"/>
                </a:lnTo>
                <a:lnTo>
                  <a:pt x="174" y="270"/>
                </a:lnTo>
                <a:lnTo>
                  <a:pt x="177" y="270"/>
                </a:lnTo>
                <a:lnTo>
                  <a:pt x="177" y="270"/>
                </a:lnTo>
                <a:lnTo>
                  <a:pt x="172" y="274"/>
                </a:lnTo>
                <a:lnTo>
                  <a:pt x="166" y="280"/>
                </a:lnTo>
                <a:lnTo>
                  <a:pt x="166" y="280"/>
                </a:lnTo>
                <a:close/>
                <a:moveTo>
                  <a:pt x="134" y="264"/>
                </a:moveTo>
                <a:lnTo>
                  <a:pt x="134" y="264"/>
                </a:lnTo>
                <a:lnTo>
                  <a:pt x="111" y="266"/>
                </a:lnTo>
                <a:lnTo>
                  <a:pt x="88" y="266"/>
                </a:lnTo>
                <a:lnTo>
                  <a:pt x="67" y="266"/>
                </a:lnTo>
                <a:lnTo>
                  <a:pt x="46" y="263"/>
                </a:lnTo>
                <a:lnTo>
                  <a:pt x="46" y="263"/>
                </a:lnTo>
                <a:lnTo>
                  <a:pt x="42" y="245"/>
                </a:lnTo>
                <a:lnTo>
                  <a:pt x="42" y="228"/>
                </a:lnTo>
                <a:lnTo>
                  <a:pt x="42" y="194"/>
                </a:lnTo>
                <a:lnTo>
                  <a:pt x="42" y="194"/>
                </a:lnTo>
                <a:lnTo>
                  <a:pt x="42" y="99"/>
                </a:lnTo>
                <a:lnTo>
                  <a:pt x="42" y="51"/>
                </a:lnTo>
                <a:lnTo>
                  <a:pt x="46" y="7"/>
                </a:lnTo>
                <a:lnTo>
                  <a:pt x="46" y="7"/>
                </a:lnTo>
                <a:lnTo>
                  <a:pt x="114" y="7"/>
                </a:lnTo>
                <a:lnTo>
                  <a:pt x="151" y="7"/>
                </a:lnTo>
                <a:lnTo>
                  <a:pt x="185" y="7"/>
                </a:lnTo>
                <a:lnTo>
                  <a:pt x="185" y="7"/>
                </a:lnTo>
                <a:lnTo>
                  <a:pt x="187" y="26"/>
                </a:lnTo>
                <a:lnTo>
                  <a:pt x="187" y="47"/>
                </a:lnTo>
                <a:lnTo>
                  <a:pt x="187" y="47"/>
                </a:lnTo>
                <a:lnTo>
                  <a:pt x="160" y="47"/>
                </a:lnTo>
                <a:lnTo>
                  <a:pt x="134" y="47"/>
                </a:lnTo>
                <a:lnTo>
                  <a:pt x="109" y="45"/>
                </a:lnTo>
                <a:lnTo>
                  <a:pt x="95" y="47"/>
                </a:lnTo>
                <a:lnTo>
                  <a:pt x="84" y="49"/>
                </a:lnTo>
                <a:lnTo>
                  <a:pt x="84" y="49"/>
                </a:lnTo>
                <a:lnTo>
                  <a:pt x="86" y="81"/>
                </a:lnTo>
                <a:lnTo>
                  <a:pt x="86" y="114"/>
                </a:lnTo>
                <a:lnTo>
                  <a:pt x="86" y="114"/>
                </a:lnTo>
                <a:lnTo>
                  <a:pt x="103" y="116"/>
                </a:lnTo>
                <a:lnTo>
                  <a:pt x="118" y="116"/>
                </a:lnTo>
                <a:lnTo>
                  <a:pt x="135" y="116"/>
                </a:lnTo>
                <a:lnTo>
                  <a:pt x="151" y="116"/>
                </a:lnTo>
                <a:lnTo>
                  <a:pt x="151" y="116"/>
                </a:lnTo>
                <a:lnTo>
                  <a:pt x="151" y="125"/>
                </a:lnTo>
                <a:lnTo>
                  <a:pt x="153" y="135"/>
                </a:lnTo>
                <a:lnTo>
                  <a:pt x="153" y="142"/>
                </a:lnTo>
                <a:lnTo>
                  <a:pt x="153" y="150"/>
                </a:lnTo>
                <a:lnTo>
                  <a:pt x="153" y="150"/>
                </a:lnTo>
                <a:lnTo>
                  <a:pt x="147" y="152"/>
                </a:lnTo>
                <a:lnTo>
                  <a:pt x="137" y="152"/>
                </a:lnTo>
                <a:lnTo>
                  <a:pt x="120" y="152"/>
                </a:lnTo>
                <a:lnTo>
                  <a:pt x="103" y="152"/>
                </a:lnTo>
                <a:lnTo>
                  <a:pt x="95" y="154"/>
                </a:lnTo>
                <a:lnTo>
                  <a:pt x="90" y="156"/>
                </a:lnTo>
                <a:lnTo>
                  <a:pt x="90" y="156"/>
                </a:lnTo>
                <a:lnTo>
                  <a:pt x="90" y="186"/>
                </a:lnTo>
                <a:lnTo>
                  <a:pt x="93" y="217"/>
                </a:lnTo>
                <a:lnTo>
                  <a:pt x="93" y="217"/>
                </a:lnTo>
                <a:lnTo>
                  <a:pt x="105" y="221"/>
                </a:lnTo>
                <a:lnTo>
                  <a:pt x="116" y="221"/>
                </a:lnTo>
                <a:lnTo>
                  <a:pt x="147" y="221"/>
                </a:lnTo>
                <a:lnTo>
                  <a:pt x="147" y="221"/>
                </a:lnTo>
                <a:lnTo>
                  <a:pt x="174" y="217"/>
                </a:lnTo>
                <a:lnTo>
                  <a:pt x="185" y="217"/>
                </a:lnTo>
                <a:lnTo>
                  <a:pt x="191" y="217"/>
                </a:lnTo>
                <a:lnTo>
                  <a:pt x="193" y="219"/>
                </a:lnTo>
                <a:lnTo>
                  <a:pt x="193" y="219"/>
                </a:lnTo>
                <a:lnTo>
                  <a:pt x="196" y="223"/>
                </a:lnTo>
                <a:lnTo>
                  <a:pt x="196" y="226"/>
                </a:lnTo>
                <a:lnTo>
                  <a:pt x="198" y="236"/>
                </a:lnTo>
                <a:lnTo>
                  <a:pt x="198" y="259"/>
                </a:lnTo>
                <a:lnTo>
                  <a:pt x="198" y="259"/>
                </a:lnTo>
                <a:lnTo>
                  <a:pt x="183" y="263"/>
                </a:lnTo>
                <a:lnTo>
                  <a:pt x="168" y="263"/>
                </a:lnTo>
                <a:lnTo>
                  <a:pt x="134" y="264"/>
                </a:lnTo>
                <a:lnTo>
                  <a:pt x="134" y="264"/>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3" name="Freeform 92"/>
          <p:cNvSpPr>
            <a:spLocks noEditPoints="1"/>
          </p:cNvSpPr>
          <p:nvPr/>
        </p:nvSpPr>
        <p:spPr bwMode="auto">
          <a:xfrm>
            <a:off x="5059946" y="481872"/>
            <a:ext cx="846201" cy="924680"/>
          </a:xfrm>
          <a:custGeom>
            <a:avLst/>
            <a:gdLst/>
            <a:ahLst/>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4" name="Freeform 96"/>
          <p:cNvSpPr>
            <a:spLocks noEditPoints="1"/>
          </p:cNvSpPr>
          <p:nvPr/>
        </p:nvSpPr>
        <p:spPr bwMode="auto">
          <a:xfrm>
            <a:off x="3972340" y="481872"/>
            <a:ext cx="766379" cy="866653"/>
          </a:xfrm>
          <a:custGeom>
            <a:avLst/>
            <a:gdLst/>
            <a:ahLst/>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2">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5" name="Freeform 98"/>
          <p:cNvSpPr>
            <a:spLocks noEditPoints="1"/>
          </p:cNvSpPr>
          <p:nvPr/>
        </p:nvSpPr>
        <p:spPr bwMode="auto">
          <a:xfrm>
            <a:off x="9459581" y="508042"/>
            <a:ext cx="753067" cy="995856"/>
          </a:xfrm>
          <a:custGeom>
            <a:avLst/>
            <a:gdLst/>
            <a:ahLst/>
            <a:cxnLst>
              <a:cxn ang="0">
                <a:pos x="118" y="65"/>
              </a:cxn>
              <a:cxn ang="0">
                <a:pos x="145" y="88"/>
              </a:cxn>
              <a:cxn ang="0">
                <a:pos x="168" y="202"/>
              </a:cxn>
              <a:cxn ang="0">
                <a:pos x="42" y="237"/>
              </a:cxn>
              <a:cxn ang="0">
                <a:pos x="10" y="178"/>
              </a:cxn>
              <a:cxn ang="0">
                <a:pos x="53" y="159"/>
              </a:cxn>
              <a:cxn ang="0">
                <a:pos x="107" y="178"/>
              </a:cxn>
              <a:cxn ang="0">
                <a:pos x="67" y="117"/>
              </a:cxn>
              <a:cxn ang="0">
                <a:pos x="25" y="54"/>
              </a:cxn>
              <a:cxn ang="0">
                <a:pos x="107" y="0"/>
              </a:cxn>
              <a:cxn ang="0">
                <a:pos x="153" y="25"/>
              </a:cxn>
              <a:cxn ang="0">
                <a:pos x="57" y="33"/>
              </a:cxn>
              <a:cxn ang="0">
                <a:pos x="82" y="100"/>
              </a:cxn>
              <a:cxn ang="0">
                <a:pos x="130" y="189"/>
              </a:cxn>
              <a:cxn ang="0">
                <a:pos x="57" y="174"/>
              </a:cxn>
              <a:cxn ang="0">
                <a:pos x="52" y="218"/>
              </a:cxn>
              <a:cxn ang="0">
                <a:pos x="160" y="197"/>
              </a:cxn>
              <a:cxn ang="0">
                <a:pos x="149" y="101"/>
              </a:cxn>
              <a:cxn ang="0">
                <a:pos x="99" y="40"/>
              </a:cxn>
              <a:cxn ang="0">
                <a:pos x="154" y="29"/>
              </a:cxn>
              <a:cxn ang="0">
                <a:pos x="52" y="21"/>
              </a:cxn>
              <a:cxn ang="0">
                <a:pos x="46" y="29"/>
              </a:cxn>
              <a:cxn ang="0">
                <a:pos x="38" y="37"/>
              </a:cxn>
              <a:cxn ang="0">
                <a:pos x="32" y="46"/>
              </a:cxn>
              <a:cxn ang="0">
                <a:pos x="109" y="50"/>
              </a:cxn>
              <a:cxn ang="0">
                <a:pos x="118" y="50"/>
              </a:cxn>
              <a:cxn ang="0">
                <a:pos x="99" y="54"/>
              </a:cxn>
              <a:cxn ang="0">
                <a:pos x="132" y="50"/>
              </a:cxn>
              <a:cxn ang="0">
                <a:pos x="44" y="48"/>
              </a:cxn>
              <a:cxn ang="0">
                <a:pos x="48" y="54"/>
              </a:cxn>
              <a:cxn ang="0">
                <a:pos x="50" y="67"/>
              </a:cxn>
              <a:cxn ang="0">
                <a:pos x="53" y="82"/>
              </a:cxn>
              <a:cxn ang="0">
                <a:pos x="36" y="86"/>
              </a:cxn>
              <a:cxn ang="0">
                <a:pos x="46" y="98"/>
              </a:cxn>
              <a:cxn ang="0">
                <a:pos x="53" y="105"/>
              </a:cxn>
              <a:cxn ang="0">
                <a:pos x="67" y="107"/>
              </a:cxn>
              <a:cxn ang="0">
                <a:pos x="71" y="113"/>
              </a:cxn>
              <a:cxn ang="0">
                <a:pos x="71" y="113"/>
              </a:cxn>
              <a:cxn ang="0">
                <a:pos x="101" y="117"/>
              </a:cxn>
              <a:cxn ang="0">
                <a:pos x="116" y="121"/>
              </a:cxn>
              <a:cxn ang="0">
                <a:pos x="118" y="132"/>
              </a:cxn>
              <a:cxn ang="0">
                <a:pos x="128" y="141"/>
              </a:cxn>
              <a:cxn ang="0">
                <a:pos x="124" y="151"/>
              </a:cxn>
              <a:cxn ang="0">
                <a:pos x="133" y="153"/>
              </a:cxn>
              <a:cxn ang="0">
                <a:pos x="133" y="162"/>
              </a:cxn>
              <a:cxn ang="0">
                <a:pos x="15" y="178"/>
              </a:cxn>
              <a:cxn ang="0">
                <a:pos x="15" y="178"/>
              </a:cxn>
              <a:cxn ang="0">
                <a:pos x="113" y="182"/>
              </a:cxn>
              <a:cxn ang="0">
                <a:pos x="11" y="185"/>
              </a:cxn>
              <a:cxn ang="0">
                <a:pos x="105" y="187"/>
              </a:cxn>
              <a:cxn ang="0">
                <a:pos x="8" y="197"/>
              </a:cxn>
              <a:cxn ang="0">
                <a:pos x="15" y="199"/>
              </a:cxn>
              <a:cxn ang="0">
                <a:pos x="25" y="204"/>
              </a:cxn>
              <a:cxn ang="0">
                <a:pos x="32" y="212"/>
              </a:cxn>
              <a:cxn ang="0">
                <a:pos x="31" y="223"/>
              </a:cxn>
              <a:cxn ang="0">
                <a:pos x="29" y="223"/>
              </a:cxn>
              <a:cxn ang="0">
                <a:pos x="34" y="229"/>
              </a:cxn>
              <a:cxn ang="0">
                <a:pos x="44" y="227"/>
              </a:cxn>
              <a:cxn ang="0">
                <a:pos x="53" y="229"/>
              </a:cxn>
            </a:cxnLst>
            <a:rect l="0" t="0" r="r" b="b"/>
            <a:pathLst>
              <a:path w="183" h="242">
                <a:moveTo>
                  <a:pt x="162" y="27"/>
                </a:moveTo>
                <a:lnTo>
                  <a:pt x="162" y="27"/>
                </a:lnTo>
                <a:lnTo>
                  <a:pt x="156" y="39"/>
                </a:lnTo>
                <a:lnTo>
                  <a:pt x="151" y="50"/>
                </a:lnTo>
                <a:lnTo>
                  <a:pt x="151" y="50"/>
                </a:lnTo>
                <a:lnTo>
                  <a:pt x="139" y="60"/>
                </a:lnTo>
                <a:lnTo>
                  <a:pt x="132" y="63"/>
                </a:lnTo>
                <a:lnTo>
                  <a:pt x="126" y="65"/>
                </a:lnTo>
                <a:lnTo>
                  <a:pt x="126" y="65"/>
                </a:lnTo>
                <a:lnTo>
                  <a:pt x="118" y="65"/>
                </a:lnTo>
                <a:lnTo>
                  <a:pt x="114" y="61"/>
                </a:lnTo>
                <a:lnTo>
                  <a:pt x="109" y="58"/>
                </a:lnTo>
                <a:lnTo>
                  <a:pt x="105" y="58"/>
                </a:lnTo>
                <a:lnTo>
                  <a:pt x="101" y="60"/>
                </a:lnTo>
                <a:lnTo>
                  <a:pt x="101" y="60"/>
                </a:lnTo>
                <a:lnTo>
                  <a:pt x="103" y="65"/>
                </a:lnTo>
                <a:lnTo>
                  <a:pt x="109" y="69"/>
                </a:lnTo>
                <a:lnTo>
                  <a:pt x="122" y="75"/>
                </a:lnTo>
                <a:lnTo>
                  <a:pt x="122" y="75"/>
                </a:lnTo>
                <a:lnTo>
                  <a:pt x="145" y="88"/>
                </a:lnTo>
                <a:lnTo>
                  <a:pt x="156" y="96"/>
                </a:lnTo>
                <a:lnTo>
                  <a:pt x="166" y="105"/>
                </a:lnTo>
                <a:lnTo>
                  <a:pt x="174" y="117"/>
                </a:lnTo>
                <a:lnTo>
                  <a:pt x="179" y="130"/>
                </a:lnTo>
                <a:lnTo>
                  <a:pt x="183" y="143"/>
                </a:lnTo>
                <a:lnTo>
                  <a:pt x="183" y="162"/>
                </a:lnTo>
                <a:lnTo>
                  <a:pt x="183" y="162"/>
                </a:lnTo>
                <a:lnTo>
                  <a:pt x="179" y="180"/>
                </a:lnTo>
                <a:lnTo>
                  <a:pt x="174" y="191"/>
                </a:lnTo>
                <a:lnTo>
                  <a:pt x="168" y="202"/>
                </a:lnTo>
                <a:lnTo>
                  <a:pt x="160" y="214"/>
                </a:lnTo>
                <a:lnTo>
                  <a:pt x="149" y="225"/>
                </a:lnTo>
                <a:lnTo>
                  <a:pt x="135" y="233"/>
                </a:lnTo>
                <a:lnTo>
                  <a:pt x="118" y="237"/>
                </a:lnTo>
                <a:lnTo>
                  <a:pt x="118" y="237"/>
                </a:lnTo>
                <a:lnTo>
                  <a:pt x="101" y="241"/>
                </a:lnTo>
                <a:lnTo>
                  <a:pt x="80" y="242"/>
                </a:lnTo>
                <a:lnTo>
                  <a:pt x="59" y="241"/>
                </a:lnTo>
                <a:lnTo>
                  <a:pt x="50" y="241"/>
                </a:lnTo>
                <a:lnTo>
                  <a:pt x="42" y="237"/>
                </a:lnTo>
                <a:lnTo>
                  <a:pt x="42" y="237"/>
                </a:lnTo>
                <a:lnTo>
                  <a:pt x="19" y="225"/>
                </a:lnTo>
                <a:lnTo>
                  <a:pt x="19" y="225"/>
                </a:lnTo>
                <a:lnTo>
                  <a:pt x="8" y="216"/>
                </a:lnTo>
                <a:lnTo>
                  <a:pt x="2" y="208"/>
                </a:lnTo>
                <a:lnTo>
                  <a:pt x="0" y="202"/>
                </a:lnTo>
                <a:lnTo>
                  <a:pt x="0" y="202"/>
                </a:lnTo>
                <a:lnTo>
                  <a:pt x="2" y="193"/>
                </a:lnTo>
                <a:lnTo>
                  <a:pt x="4" y="185"/>
                </a:lnTo>
                <a:lnTo>
                  <a:pt x="10" y="178"/>
                </a:lnTo>
                <a:lnTo>
                  <a:pt x="11" y="170"/>
                </a:lnTo>
                <a:lnTo>
                  <a:pt x="11" y="170"/>
                </a:lnTo>
                <a:lnTo>
                  <a:pt x="25" y="166"/>
                </a:lnTo>
                <a:lnTo>
                  <a:pt x="36" y="162"/>
                </a:lnTo>
                <a:lnTo>
                  <a:pt x="36" y="162"/>
                </a:lnTo>
                <a:lnTo>
                  <a:pt x="42" y="159"/>
                </a:lnTo>
                <a:lnTo>
                  <a:pt x="46" y="157"/>
                </a:lnTo>
                <a:lnTo>
                  <a:pt x="50" y="157"/>
                </a:lnTo>
                <a:lnTo>
                  <a:pt x="50" y="157"/>
                </a:lnTo>
                <a:lnTo>
                  <a:pt x="53" y="159"/>
                </a:lnTo>
                <a:lnTo>
                  <a:pt x="59" y="162"/>
                </a:lnTo>
                <a:lnTo>
                  <a:pt x="67" y="172"/>
                </a:lnTo>
                <a:lnTo>
                  <a:pt x="67" y="172"/>
                </a:lnTo>
                <a:lnTo>
                  <a:pt x="78" y="182"/>
                </a:lnTo>
                <a:lnTo>
                  <a:pt x="84" y="185"/>
                </a:lnTo>
                <a:lnTo>
                  <a:pt x="92" y="187"/>
                </a:lnTo>
                <a:lnTo>
                  <a:pt x="92" y="187"/>
                </a:lnTo>
                <a:lnTo>
                  <a:pt x="97" y="185"/>
                </a:lnTo>
                <a:lnTo>
                  <a:pt x="103" y="182"/>
                </a:lnTo>
                <a:lnTo>
                  <a:pt x="107" y="178"/>
                </a:lnTo>
                <a:lnTo>
                  <a:pt x="111" y="172"/>
                </a:lnTo>
                <a:lnTo>
                  <a:pt x="113" y="164"/>
                </a:lnTo>
                <a:lnTo>
                  <a:pt x="113" y="159"/>
                </a:lnTo>
                <a:lnTo>
                  <a:pt x="113" y="151"/>
                </a:lnTo>
                <a:lnTo>
                  <a:pt x="111" y="145"/>
                </a:lnTo>
                <a:lnTo>
                  <a:pt x="111" y="145"/>
                </a:lnTo>
                <a:lnTo>
                  <a:pt x="103" y="134"/>
                </a:lnTo>
                <a:lnTo>
                  <a:pt x="93" y="126"/>
                </a:lnTo>
                <a:lnTo>
                  <a:pt x="82" y="121"/>
                </a:lnTo>
                <a:lnTo>
                  <a:pt x="67" y="117"/>
                </a:lnTo>
                <a:lnTo>
                  <a:pt x="67" y="117"/>
                </a:lnTo>
                <a:lnTo>
                  <a:pt x="57" y="113"/>
                </a:lnTo>
                <a:lnTo>
                  <a:pt x="50" y="109"/>
                </a:lnTo>
                <a:lnTo>
                  <a:pt x="42" y="103"/>
                </a:lnTo>
                <a:lnTo>
                  <a:pt x="34" y="96"/>
                </a:lnTo>
                <a:lnTo>
                  <a:pt x="29" y="86"/>
                </a:lnTo>
                <a:lnTo>
                  <a:pt x="25" y="77"/>
                </a:lnTo>
                <a:lnTo>
                  <a:pt x="25" y="65"/>
                </a:lnTo>
                <a:lnTo>
                  <a:pt x="25" y="54"/>
                </a:lnTo>
                <a:lnTo>
                  <a:pt x="25" y="54"/>
                </a:lnTo>
                <a:lnTo>
                  <a:pt x="27" y="42"/>
                </a:lnTo>
                <a:lnTo>
                  <a:pt x="31" y="35"/>
                </a:lnTo>
                <a:lnTo>
                  <a:pt x="38" y="27"/>
                </a:lnTo>
                <a:lnTo>
                  <a:pt x="44" y="20"/>
                </a:lnTo>
                <a:lnTo>
                  <a:pt x="53" y="14"/>
                </a:lnTo>
                <a:lnTo>
                  <a:pt x="63" y="8"/>
                </a:lnTo>
                <a:lnTo>
                  <a:pt x="72" y="4"/>
                </a:lnTo>
                <a:lnTo>
                  <a:pt x="84" y="2"/>
                </a:lnTo>
                <a:lnTo>
                  <a:pt x="95" y="0"/>
                </a:lnTo>
                <a:lnTo>
                  <a:pt x="107" y="0"/>
                </a:lnTo>
                <a:lnTo>
                  <a:pt x="116" y="2"/>
                </a:lnTo>
                <a:lnTo>
                  <a:pt x="128" y="4"/>
                </a:lnTo>
                <a:lnTo>
                  <a:pt x="137" y="8"/>
                </a:lnTo>
                <a:lnTo>
                  <a:pt x="147" y="12"/>
                </a:lnTo>
                <a:lnTo>
                  <a:pt x="154" y="20"/>
                </a:lnTo>
                <a:lnTo>
                  <a:pt x="162" y="27"/>
                </a:lnTo>
                <a:lnTo>
                  <a:pt x="162" y="27"/>
                </a:lnTo>
                <a:close/>
                <a:moveTo>
                  <a:pt x="154" y="29"/>
                </a:moveTo>
                <a:lnTo>
                  <a:pt x="154" y="29"/>
                </a:lnTo>
                <a:lnTo>
                  <a:pt x="153" y="25"/>
                </a:lnTo>
                <a:lnTo>
                  <a:pt x="151" y="23"/>
                </a:lnTo>
                <a:lnTo>
                  <a:pt x="141" y="16"/>
                </a:lnTo>
                <a:lnTo>
                  <a:pt x="130" y="12"/>
                </a:lnTo>
                <a:lnTo>
                  <a:pt x="118" y="8"/>
                </a:lnTo>
                <a:lnTo>
                  <a:pt x="118" y="8"/>
                </a:lnTo>
                <a:lnTo>
                  <a:pt x="103" y="8"/>
                </a:lnTo>
                <a:lnTo>
                  <a:pt x="90" y="10"/>
                </a:lnTo>
                <a:lnTo>
                  <a:pt x="76" y="16"/>
                </a:lnTo>
                <a:lnTo>
                  <a:pt x="65" y="23"/>
                </a:lnTo>
                <a:lnTo>
                  <a:pt x="57" y="33"/>
                </a:lnTo>
                <a:lnTo>
                  <a:pt x="53" y="46"/>
                </a:lnTo>
                <a:lnTo>
                  <a:pt x="53" y="60"/>
                </a:lnTo>
                <a:lnTo>
                  <a:pt x="55" y="67"/>
                </a:lnTo>
                <a:lnTo>
                  <a:pt x="57" y="75"/>
                </a:lnTo>
                <a:lnTo>
                  <a:pt x="57" y="75"/>
                </a:lnTo>
                <a:lnTo>
                  <a:pt x="63" y="80"/>
                </a:lnTo>
                <a:lnTo>
                  <a:pt x="69" y="88"/>
                </a:lnTo>
                <a:lnTo>
                  <a:pt x="76" y="96"/>
                </a:lnTo>
                <a:lnTo>
                  <a:pt x="82" y="100"/>
                </a:lnTo>
                <a:lnTo>
                  <a:pt x="82" y="100"/>
                </a:lnTo>
                <a:lnTo>
                  <a:pt x="111" y="111"/>
                </a:lnTo>
                <a:lnTo>
                  <a:pt x="111" y="111"/>
                </a:lnTo>
                <a:lnTo>
                  <a:pt x="120" y="117"/>
                </a:lnTo>
                <a:lnTo>
                  <a:pt x="128" y="124"/>
                </a:lnTo>
                <a:lnTo>
                  <a:pt x="135" y="134"/>
                </a:lnTo>
                <a:lnTo>
                  <a:pt x="139" y="145"/>
                </a:lnTo>
                <a:lnTo>
                  <a:pt x="143" y="157"/>
                </a:lnTo>
                <a:lnTo>
                  <a:pt x="141" y="168"/>
                </a:lnTo>
                <a:lnTo>
                  <a:pt x="137" y="180"/>
                </a:lnTo>
                <a:lnTo>
                  <a:pt x="130" y="189"/>
                </a:lnTo>
                <a:lnTo>
                  <a:pt x="130" y="189"/>
                </a:lnTo>
                <a:lnTo>
                  <a:pt x="120" y="193"/>
                </a:lnTo>
                <a:lnTo>
                  <a:pt x="109" y="197"/>
                </a:lnTo>
                <a:lnTo>
                  <a:pt x="97" y="197"/>
                </a:lnTo>
                <a:lnTo>
                  <a:pt x="86" y="195"/>
                </a:lnTo>
                <a:lnTo>
                  <a:pt x="86" y="195"/>
                </a:lnTo>
                <a:lnTo>
                  <a:pt x="80" y="193"/>
                </a:lnTo>
                <a:lnTo>
                  <a:pt x="74" y="189"/>
                </a:lnTo>
                <a:lnTo>
                  <a:pt x="65" y="182"/>
                </a:lnTo>
                <a:lnTo>
                  <a:pt x="57" y="174"/>
                </a:lnTo>
                <a:lnTo>
                  <a:pt x="48" y="168"/>
                </a:lnTo>
                <a:lnTo>
                  <a:pt x="48" y="168"/>
                </a:lnTo>
                <a:lnTo>
                  <a:pt x="36" y="178"/>
                </a:lnTo>
                <a:lnTo>
                  <a:pt x="31" y="185"/>
                </a:lnTo>
                <a:lnTo>
                  <a:pt x="29" y="193"/>
                </a:lnTo>
                <a:lnTo>
                  <a:pt x="29" y="193"/>
                </a:lnTo>
                <a:lnTo>
                  <a:pt x="29" y="199"/>
                </a:lnTo>
                <a:lnTo>
                  <a:pt x="32" y="202"/>
                </a:lnTo>
                <a:lnTo>
                  <a:pt x="40" y="210"/>
                </a:lnTo>
                <a:lnTo>
                  <a:pt x="52" y="218"/>
                </a:lnTo>
                <a:lnTo>
                  <a:pt x="61" y="222"/>
                </a:lnTo>
                <a:lnTo>
                  <a:pt x="61" y="222"/>
                </a:lnTo>
                <a:lnTo>
                  <a:pt x="78" y="227"/>
                </a:lnTo>
                <a:lnTo>
                  <a:pt x="97" y="229"/>
                </a:lnTo>
                <a:lnTo>
                  <a:pt x="116" y="227"/>
                </a:lnTo>
                <a:lnTo>
                  <a:pt x="124" y="225"/>
                </a:lnTo>
                <a:lnTo>
                  <a:pt x="132" y="222"/>
                </a:lnTo>
                <a:lnTo>
                  <a:pt x="132" y="222"/>
                </a:lnTo>
                <a:lnTo>
                  <a:pt x="145" y="212"/>
                </a:lnTo>
                <a:lnTo>
                  <a:pt x="160" y="197"/>
                </a:lnTo>
                <a:lnTo>
                  <a:pt x="166" y="187"/>
                </a:lnTo>
                <a:lnTo>
                  <a:pt x="170" y="178"/>
                </a:lnTo>
                <a:lnTo>
                  <a:pt x="174" y="168"/>
                </a:lnTo>
                <a:lnTo>
                  <a:pt x="175" y="159"/>
                </a:lnTo>
                <a:lnTo>
                  <a:pt x="175" y="159"/>
                </a:lnTo>
                <a:lnTo>
                  <a:pt x="174" y="143"/>
                </a:lnTo>
                <a:lnTo>
                  <a:pt x="170" y="130"/>
                </a:lnTo>
                <a:lnTo>
                  <a:pt x="166" y="119"/>
                </a:lnTo>
                <a:lnTo>
                  <a:pt x="158" y="109"/>
                </a:lnTo>
                <a:lnTo>
                  <a:pt x="149" y="101"/>
                </a:lnTo>
                <a:lnTo>
                  <a:pt x="139" y="94"/>
                </a:lnTo>
                <a:lnTo>
                  <a:pt x="118" y="82"/>
                </a:lnTo>
                <a:lnTo>
                  <a:pt x="118" y="82"/>
                </a:lnTo>
                <a:lnTo>
                  <a:pt x="101" y="73"/>
                </a:lnTo>
                <a:lnTo>
                  <a:pt x="93" y="65"/>
                </a:lnTo>
                <a:lnTo>
                  <a:pt x="90" y="60"/>
                </a:lnTo>
                <a:lnTo>
                  <a:pt x="90" y="60"/>
                </a:lnTo>
                <a:lnTo>
                  <a:pt x="92" y="54"/>
                </a:lnTo>
                <a:lnTo>
                  <a:pt x="93" y="46"/>
                </a:lnTo>
                <a:lnTo>
                  <a:pt x="99" y="40"/>
                </a:lnTo>
                <a:lnTo>
                  <a:pt x="103" y="37"/>
                </a:lnTo>
                <a:lnTo>
                  <a:pt x="103" y="37"/>
                </a:lnTo>
                <a:lnTo>
                  <a:pt x="114" y="35"/>
                </a:lnTo>
                <a:lnTo>
                  <a:pt x="126" y="37"/>
                </a:lnTo>
                <a:lnTo>
                  <a:pt x="147" y="42"/>
                </a:lnTo>
                <a:lnTo>
                  <a:pt x="147" y="42"/>
                </a:lnTo>
                <a:lnTo>
                  <a:pt x="153" y="37"/>
                </a:lnTo>
                <a:lnTo>
                  <a:pt x="154" y="33"/>
                </a:lnTo>
                <a:lnTo>
                  <a:pt x="154" y="29"/>
                </a:lnTo>
                <a:lnTo>
                  <a:pt x="154" y="29"/>
                </a:lnTo>
                <a:close/>
                <a:moveTo>
                  <a:pt x="52" y="21"/>
                </a:moveTo>
                <a:lnTo>
                  <a:pt x="52" y="21"/>
                </a:lnTo>
                <a:lnTo>
                  <a:pt x="59" y="18"/>
                </a:lnTo>
                <a:lnTo>
                  <a:pt x="63" y="16"/>
                </a:lnTo>
                <a:lnTo>
                  <a:pt x="63" y="12"/>
                </a:lnTo>
                <a:lnTo>
                  <a:pt x="63" y="12"/>
                </a:lnTo>
                <a:lnTo>
                  <a:pt x="55" y="16"/>
                </a:lnTo>
                <a:lnTo>
                  <a:pt x="52" y="18"/>
                </a:lnTo>
                <a:lnTo>
                  <a:pt x="52" y="21"/>
                </a:lnTo>
                <a:lnTo>
                  <a:pt x="52" y="21"/>
                </a:lnTo>
                <a:close/>
                <a:moveTo>
                  <a:pt x="46" y="29"/>
                </a:moveTo>
                <a:lnTo>
                  <a:pt x="46" y="29"/>
                </a:lnTo>
                <a:lnTo>
                  <a:pt x="52" y="29"/>
                </a:lnTo>
                <a:lnTo>
                  <a:pt x="55" y="27"/>
                </a:lnTo>
                <a:lnTo>
                  <a:pt x="59" y="25"/>
                </a:lnTo>
                <a:lnTo>
                  <a:pt x="61" y="21"/>
                </a:lnTo>
                <a:lnTo>
                  <a:pt x="61" y="21"/>
                </a:lnTo>
                <a:lnTo>
                  <a:pt x="52" y="23"/>
                </a:lnTo>
                <a:lnTo>
                  <a:pt x="48" y="25"/>
                </a:lnTo>
                <a:lnTo>
                  <a:pt x="46" y="29"/>
                </a:lnTo>
                <a:lnTo>
                  <a:pt x="46" y="29"/>
                </a:lnTo>
                <a:close/>
                <a:moveTo>
                  <a:pt x="38" y="37"/>
                </a:moveTo>
                <a:lnTo>
                  <a:pt x="38" y="37"/>
                </a:lnTo>
                <a:lnTo>
                  <a:pt x="44" y="35"/>
                </a:lnTo>
                <a:lnTo>
                  <a:pt x="48" y="33"/>
                </a:lnTo>
                <a:lnTo>
                  <a:pt x="48" y="33"/>
                </a:lnTo>
                <a:lnTo>
                  <a:pt x="44" y="31"/>
                </a:lnTo>
                <a:lnTo>
                  <a:pt x="40" y="31"/>
                </a:lnTo>
                <a:lnTo>
                  <a:pt x="38" y="33"/>
                </a:lnTo>
                <a:lnTo>
                  <a:pt x="38" y="37"/>
                </a:lnTo>
                <a:lnTo>
                  <a:pt x="38" y="37"/>
                </a:lnTo>
                <a:close/>
                <a:moveTo>
                  <a:pt x="32" y="46"/>
                </a:moveTo>
                <a:lnTo>
                  <a:pt x="32" y="46"/>
                </a:lnTo>
                <a:lnTo>
                  <a:pt x="44" y="44"/>
                </a:lnTo>
                <a:lnTo>
                  <a:pt x="48" y="42"/>
                </a:lnTo>
                <a:lnTo>
                  <a:pt x="50" y="39"/>
                </a:lnTo>
                <a:lnTo>
                  <a:pt x="50" y="39"/>
                </a:lnTo>
                <a:lnTo>
                  <a:pt x="40" y="40"/>
                </a:lnTo>
                <a:lnTo>
                  <a:pt x="34" y="42"/>
                </a:lnTo>
                <a:lnTo>
                  <a:pt x="32" y="46"/>
                </a:lnTo>
                <a:lnTo>
                  <a:pt x="32" y="46"/>
                </a:lnTo>
                <a:close/>
                <a:moveTo>
                  <a:pt x="109" y="54"/>
                </a:moveTo>
                <a:lnTo>
                  <a:pt x="109" y="54"/>
                </a:lnTo>
                <a:lnTo>
                  <a:pt x="113" y="52"/>
                </a:lnTo>
                <a:lnTo>
                  <a:pt x="116" y="50"/>
                </a:lnTo>
                <a:lnTo>
                  <a:pt x="118" y="46"/>
                </a:lnTo>
                <a:lnTo>
                  <a:pt x="118" y="44"/>
                </a:lnTo>
                <a:lnTo>
                  <a:pt x="118" y="44"/>
                </a:lnTo>
                <a:lnTo>
                  <a:pt x="113" y="46"/>
                </a:lnTo>
                <a:lnTo>
                  <a:pt x="109" y="50"/>
                </a:lnTo>
                <a:lnTo>
                  <a:pt x="109" y="54"/>
                </a:lnTo>
                <a:lnTo>
                  <a:pt x="109" y="54"/>
                </a:lnTo>
                <a:close/>
                <a:moveTo>
                  <a:pt x="118" y="56"/>
                </a:moveTo>
                <a:lnTo>
                  <a:pt x="118" y="56"/>
                </a:lnTo>
                <a:lnTo>
                  <a:pt x="126" y="52"/>
                </a:lnTo>
                <a:lnTo>
                  <a:pt x="130" y="46"/>
                </a:lnTo>
                <a:lnTo>
                  <a:pt x="130" y="46"/>
                </a:lnTo>
                <a:lnTo>
                  <a:pt x="126" y="44"/>
                </a:lnTo>
                <a:lnTo>
                  <a:pt x="122" y="46"/>
                </a:lnTo>
                <a:lnTo>
                  <a:pt x="118" y="50"/>
                </a:lnTo>
                <a:lnTo>
                  <a:pt x="118" y="56"/>
                </a:lnTo>
                <a:lnTo>
                  <a:pt x="118" y="56"/>
                </a:lnTo>
                <a:close/>
                <a:moveTo>
                  <a:pt x="99" y="54"/>
                </a:moveTo>
                <a:lnTo>
                  <a:pt x="99" y="54"/>
                </a:lnTo>
                <a:lnTo>
                  <a:pt x="105" y="50"/>
                </a:lnTo>
                <a:lnTo>
                  <a:pt x="109" y="44"/>
                </a:lnTo>
                <a:lnTo>
                  <a:pt x="109" y="44"/>
                </a:lnTo>
                <a:lnTo>
                  <a:pt x="103" y="48"/>
                </a:lnTo>
                <a:lnTo>
                  <a:pt x="99" y="54"/>
                </a:lnTo>
                <a:lnTo>
                  <a:pt x="99" y="54"/>
                </a:lnTo>
                <a:close/>
                <a:moveTo>
                  <a:pt x="126" y="58"/>
                </a:moveTo>
                <a:lnTo>
                  <a:pt x="126" y="58"/>
                </a:lnTo>
                <a:lnTo>
                  <a:pt x="130" y="58"/>
                </a:lnTo>
                <a:lnTo>
                  <a:pt x="132" y="56"/>
                </a:lnTo>
                <a:lnTo>
                  <a:pt x="135" y="54"/>
                </a:lnTo>
                <a:lnTo>
                  <a:pt x="137" y="52"/>
                </a:lnTo>
                <a:lnTo>
                  <a:pt x="137" y="52"/>
                </a:lnTo>
                <a:lnTo>
                  <a:pt x="137" y="50"/>
                </a:lnTo>
                <a:lnTo>
                  <a:pt x="135" y="48"/>
                </a:lnTo>
                <a:lnTo>
                  <a:pt x="132" y="50"/>
                </a:lnTo>
                <a:lnTo>
                  <a:pt x="128" y="54"/>
                </a:lnTo>
                <a:lnTo>
                  <a:pt x="126" y="58"/>
                </a:lnTo>
                <a:lnTo>
                  <a:pt x="126" y="58"/>
                </a:lnTo>
                <a:close/>
                <a:moveTo>
                  <a:pt x="29" y="54"/>
                </a:moveTo>
                <a:lnTo>
                  <a:pt x="29" y="54"/>
                </a:lnTo>
                <a:lnTo>
                  <a:pt x="29" y="58"/>
                </a:lnTo>
                <a:lnTo>
                  <a:pt x="29" y="58"/>
                </a:lnTo>
                <a:lnTo>
                  <a:pt x="34" y="58"/>
                </a:lnTo>
                <a:lnTo>
                  <a:pt x="36" y="54"/>
                </a:lnTo>
                <a:lnTo>
                  <a:pt x="44" y="48"/>
                </a:lnTo>
                <a:lnTo>
                  <a:pt x="44" y="48"/>
                </a:lnTo>
                <a:lnTo>
                  <a:pt x="36" y="50"/>
                </a:lnTo>
                <a:lnTo>
                  <a:pt x="29" y="54"/>
                </a:lnTo>
                <a:lnTo>
                  <a:pt x="29" y="54"/>
                </a:lnTo>
                <a:close/>
                <a:moveTo>
                  <a:pt x="31" y="67"/>
                </a:moveTo>
                <a:lnTo>
                  <a:pt x="31" y="67"/>
                </a:lnTo>
                <a:lnTo>
                  <a:pt x="42" y="63"/>
                </a:lnTo>
                <a:lnTo>
                  <a:pt x="48" y="60"/>
                </a:lnTo>
                <a:lnTo>
                  <a:pt x="48" y="58"/>
                </a:lnTo>
                <a:lnTo>
                  <a:pt x="48" y="54"/>
                </a:lnTo>
                <a:lnTo>
                  <a:pt x="48" y="54"/>
                </a:lnTo>
                <a:lnTo>
                  <a:pt x="36" y="60"/>
                </a:lnTo>
                <a:lnTo>
                  <a:pt x="32" y="63"/>
                </a:lnTo>
                <a:lnTo>
                  <a:pt x="31" y="67"/>
                </a:lnTo>
                <a:lnTo>
                  <a:pt x="31" y="67"/>
                </a:lnTo>
                <a:close/>
                <a:moveTo>
                  <a:pt x="38" y="77"/>
                </a:moveTo>
                <a:lnTo>
                  <a:pt x="38" y="77"/>
                </a:lnTo>
                <a:lnTo>
                  <a:pt x="46" y="75"/>
                </a:lnTo>
                <a:lnTo>
                  <a:pt x="48" y="71"/>
                </a:lnTo>
                <a:lnTo>
                  <a:pt x="50" y="67"/>
                </a:lnTo>
                <a:lnTo>
                  <a:pt x="50" y="67"/>
                </a:lnTo>
                <a:lnTo>
                  <a:pt x="46" y="67"/>
                </a:lnTo>
                <a:lnTo>
                  <a:pt x="42" y="69"/>
                </a:lnTo>
                <a:lnTo>
                  <a:pt x="38" y="77"/>
                </a:lnTo>
                <a:lnTo>
                  <a:pt x="38" y="77"/>
                </a:lnTo>
                <a:close/>
                <a:moveTo>
                  <a:pt x="40" y="92"/>
                </a:moveTo>
                <a:lnTo>
                  <a:pt x="40" y="92"/>
                </a:lnTo>
                <a:lnTo>
                  <a:pt x="48" y="86"/>
                </a:lnTo>
                <a:lnTo>
                  <a:pt x="53" y="82"/>
                </a:lnTo>
                <a:lnTo>
                  <a:pt x="53" y="82"/>
                </a:lnTo>
                <a:lnTo>
                  <a:pt x="53" y="80"/>
                </a:lnTo>
                <a:lnTo>
                  <a:pt x="52" y="79"/>
                </a:lnTo>
                <a:lnTo>
                  <a:pt x="46" y="80"/>
                </a:lnTo>
                <a:lnTo>
                  <a:pt x="42" y="86"/>
                </a:lnTo>
                <a:lnTo>
                  <a:pt x="40" y="92"/>
                </a:lnTo>
                <a:lnTo>
                  <a:pt x="40" y="92"/>
                </a:lnTo>
                <a:close/>
                <a:moveTo>
                  <a:pt x="34" y="86"/>
                </a:moveTo>
                <a:lnTo>
                  <a:pt x="34" y="86"/>
                </a:lnTo>
                <a:lnTo>
                  <a:pt x="36" y="86"/>
                </a:lnTo>
                <a:lnTo>
                  <a:pt x="36" y="86"/>
                </a:lnTo>
                <a:lnTo>
                  <a:pt x="38" y="84"/>
                </a:lnTo>
                <a:lnTo>
                  <a:pt x="36" y="84"/>
                </a:lnTo>
                <a:lnTo>
                  <a:pt x="36" y="84"/>
                </a:lnTo>
                <a:lnTo>
                  <a:pt x="36" y="84"/>
                </a:lnTo>
                <a:lnTo>
                  <a:pt x="34" y="84"/>
                </a:lnTo>
                <a:lnTo>
                  <a:pt x="34" y="86"/>
                </a:lnTo>
                <a:lnTo>
                  <a:pt x="34" y="86"/>
                </a:lnTo>
                <a:lnTo>
                  <a:pt x="34" y="86"/>
                </a:lnTo>
                <a:close/>
                <a:moveTo>
                  <a:pt x="46" y="98"/>
                </a:moveTo>
                <a:lnTo>
                  <a:pt x="46" y="98"/>
                </a:lnTo>
                <a:lnTo>
                  <a:pt x="53" y="94"/>
                </a:lnTo>
                <a:lnTo>
                  <a:pt x="59" y="90"/>
                </a:lnTo>
                <a:lnTo>
                  <a:pt x="59" y="90"/>
                </a:lnTo>
                <a:lnTo>
                  <a:pt x="57" y="88"/>
                </a:lnTo>
                <a:lnTo>
                  <a:pt x="55" y="88"/>
                </a:lnTo>
                <a:lnTo>
                  <a:pt x="52" y="90"/>
                </a:lnTo>
                <a:lnTo>
                  <a:pt x="46" y="98"/>
                </a:lnTo>
                <a:lnTo>
                  <a:pt x="46" y="98"/>
                </a:lnTo>
                <a:close/>
                <a:moveTo>
                  <a:pt x="53" y="105"/>
                </a:moveTo>
                <a:lnTo>
                  <a:pt x="53" y="105"/>
                </a:lnTo>
                <a:lnTo>
                  <a:pt x="61" y="101"/>
                </a:lnTo>
                <a:lnTo>
                  <a:pt x="67" y="96"/>
                </a:lnTo>
                <a:lnTo>
                  <a:pt x="67" y="96"/>
                </a:lnTo>
                <a:lnTo>
                  <a:pt x="63" y="94"/>
                </a:lnTo>
                <a:lnTo>
                  <a:pt x="59" y="96"/>
                </a:lnTo>
                <a:lnTo>
                  <a:pt x="55" y="100"/>
                </a:lnTo>
                <a:lnTo>
                  <a:pt x="53" y="105"/>
                </a:lnTo>
                <a:lnTo>
                  <a:pt x="53" y="105"/>
                </a:lnTo>
                <a:close/>
                <a:moveTo>
                  <a:pt x="67" y="107"/>
                </a:moveTo>
                <a:lnTo>
                  <a:pt x="67" y="107"/>
                </a:lnTo>
                <a:lnTo>
                  <a:pt x="71" y="105"/>
                </a:lnTo>
                <a:lnTo>
                  <a:pt x="74" y="103"/>
                </a:lnTo>
                <a:lnTo>
                  <a:pt x="74" y="103"/>
                </a:lnTo>
                <a:lnTo>
                  <a:pt x="72" y="101"/>
                </a:lnTo>
                <a:lnTo>
                  <a:pt x="71" y="101"/>
                </a:lnTo>
                <a:lnTo>
                  <a:pt x="67" y="103"/>
                </a:lnTo>
                <a:lnTo>
                  <a:pt x="67" y="107"/>
                </a:lnTo>
                <a:lnTo>
                  <a:pt x="67" y="107"/>
                </a:lnTo>
                <a:close/>
                <a:moveTo>
                  <a:pt x="71" y="113"/>
                </a:moveTo>
                <a:lnTo>
                  <a:pt x="71" y="113"/>
                </a:lnTo>
                <a:lnTo>
                  <a:pt x="74" y="113"/>
                </a:lnTo>
                <a:lnTo>
                  <a:pt x="78" y="113"/>
                </a:lnTo>
                <a:lnTo>
                  <a:pt x="78" y="113"/>
                </a:lnTo>
                <a:lnTo>
                  <a:pt x="78" y="109"/>
                </a:lnTo>
                <a:lnTo>
                  <a:pt x="76" y="107"/>
                </a:lnTo>
                <a:lnTo>
                  <a:pt x="74" y="107"/>
                </a:lnTo>
                <a:lnTo>
                  <a:pt x="74" y="107"/>
                </a:lnTo>
                <a:lnTo>
                  <a:pt x="72" y="109"/>
                </a:lnTo>
                <a:lnTo>
                  <a:pt x="71" y="111"/>
                </a:lnTo>
                <a:lnTo>
                  <a:pt x="71" y="113"/>
                </a:lnTo>
                <a:lnTo>
                  <a:pt x="71" y="113"/>
                </a:lnTo>
                <a:close/>
                <a:moveTo>
                  <a:pt x="95" y="121"/>
                </a:moveTo>
                <a:lnTo>
                  <a:pt x="95" y="121"/>
                </a:lnTo>
                <a:lnTo>
                  <a:pt x="99" y="122"/>
                </a:lnTo>
                <a:lnTo>
                  <a:pt x="103" y="122"/>
                </a:lnTo>
                <a:lnTo>
                  <a:pt x="107" y="121"/>
                </a:lnTo>
                <a:lnTo>
                  <a:pt x="109" y="115"/>
                </a:lnTo>
                <a:lnTo>
                  <a:pt x="109" y="115"/>
                </a:lnTo>
                <a:lnTo>
                  <a:pt x="105" y="117"/>
                </a:lnTo>
                <a:lnTo>
                  <a:pt x="101" y="117"/>
                </a:lnTo>
                <a:lnTo>
                  <a:pt x="97" y="119"/>
                </a:lnTo>
                <a:lnTo>
                  <a:pt x="95" y="121"/>
                </a:lnTo>
                <a:lnTo>
                  <a:pt x="95" y="121"/>
                </a:lnTo>
                <a:close/>
                <a:moveTo>
                  <a:pt x="105" y="128"/>
                </a:moveTo>
                <a:lnTo>
                  <a:pt x="105" y="128"/>
                </a:lnTo>
                <a:lnTo>
                  <a:pt x="109" y="128"/>
                </a:lnTo>
                <a:lnTo>
                  <a:pt x="111" y="128"/>
                </a:lnTo>
                <a:lnTo>
                  <a:pt x="118" y="124"/>
                </a:lnTo>
                <a:lnTo>
                  <a:pt x="118" y="124"/>
                </a:lnTo>
                <a:lnTo>
                  <a:pt x="116" y="121"/>
                </a:lnTo>
                <a:lnTo>
                  <a:pt x="116" y="121"/>
                </a:lnTo>
                <a:lnTo>
                  <a:pt x="113" y="121"/>
                </a:lnTo>
                <a:lnTo>
                  <a:pt x="105" y="128"/>
                </a:lnTo>
                <a:lnTo>
                  <a:pt x="105" y="128"/>
                </a:lnTo>
                <a:close/>
                <a:moveTo>
                  <a:pt x="111" y="132"/>
                </a:moveTo>
                <a:lnTo>
                  <a:pt x="111" y="132"/>
                </a:lnTo>
                <a:lnTo>
                  <a:pt x="113" y="136"/>
                </a:lnTo>
                <a:lnTo>
                  <a:pt x="114" y="136"/>
                </a:lnTo>
                <a:lnTo>
                  <a:pt x="116" y="134"/>
                </a:lnTo>
                <a:lnTo>
                  <a:pt x="118" y="132"/>
                </a:lnTo>
                <a:lnTo>
                  <a:pt x="118" y="132"/>
                </a:lnTo>
                <a:lnTo>
                  <a:pt x="114" y="130"/>
                </a:lnTo>
                <a:lnTo>
                  <a:pt x="111" y="132"/>
                </a:lnTo>
                <a:lnTo>
                  <a:pt x="111" y="132"/>
                </a:lnTo>
                <a:close/>
                <a:moveTo>
                  <a:pt x="116" y="143"/>
                </a:moveTo>
                <a:lnTo>
                  <a:pt x="116" y="143"/>
                </a:lnTo>
                <a:lnTo>
                  <a:pt x="120" y="143"/>
                </a:lnTo>
                <a:lnTo>
                  <a:pt x="122" y="143"/>
                </a:lnTo>
                <a:lnTo>
                  <a:pt x="128" y="141"/>
                </a:lnTo>
                <a:lnTo>
                  <a:pt x="128" y="141"/>
                </a:lnTo>
                <a:lnTo>
                  <a:pt x="128" y="138"/>
                </a:lnTo>
                <a:lnTo>
                  <a:pt x="126" y="136"/>
                </a:lnTo>
                <a:lnTo>
                  <a:pt x="124" y="136"/>
                </a:lnTo>
                <a:lnTo>
                  <a:pt x="122" y="136"/>
                </a:lnTo>
                <a:lnTo>
                  <a:pt x="118" y="140"/>
                </a:lnTo>
                <a:lnTo>
                  <a:pt x="116" y="143"/>
                </a:lnTo>
                <a:lnTo>
                  <a:pt x="116" y="143"/>
                </a:lnTo>
                <a:close/>
                <a:moveTo>
                  <a:pt x="118" y="151"/>
                </a:moveTo>
                <a:lnTo>
                  <a:pt x="118" y="151"/>
                </a:lnTo>
                <a:lnTo>
                  <a:pt x="124" y="151"/>
                </a:lnTo>
                <a:lnTo>
                  <a:pt x="126" y="149"/>
                </a:lnTo>
                <a:lnTo>
                  <a:pt x="126" y="145"/>
                </a:lnTo>
                <a:lnTo>
                  <a:pt x="126" y="145"/>
                </a:lnTo>
                <a:lnTo>
                  <a:pt x="122" y="147"/>
                </a:lnTo>
                <a:lnTo>
                  <a:pt x="118" y="151"/>
                </a:lnTo>
                <a:lnTo>
                  <a:pt x="118" y="151"/>
                </a:lnTo>
                <a:close/>
                <a:moveTo>
                  <a:pt x="118" y="159"/>
                </a:moveTo>
                <a:lnTo>
                  <a:pt x="118" y="159"/>
                </a:lnTo>
                <a:lnTo>
                  <a:pt x="126" y="157"/>
                </a:lnTo>
                <a:lnTo>
                  <a:pt x="133" y="153"/>
                </a:lnTo>
                <a:lnTo>
                  <a:pt x="133" y="153"/>
                </a:lnTo>
                <a:lnTo>
                  <a:pt x="128" y="153"/>
                </a:lnTo>
                <a:lnTo>
                  <a:pt x="126" y="155"/>
                </a:lnTo>
                <a:lnTo>
                  <a:pt x="118" y="159"/>
                </a:lnTo>
                <a:lnTo>
                  <a:pt x="118" y="159"/>
                </a:lnTo>
                <a:close/>
                <a:moveTo>
                  <a:pt x="118" y="170"/>
                </a:moveTo>
                <a:lnTo>
                  <a:pt x="118" y="170"/>
                </a:lnTo>
                <a:lnTo>
                  <a:pt x="128" y="168"/>
                </a:lnTo>
                <a:lnTo>
                  <a:pt x="132" y="166"/>
                </a:lnTo>
                <a:lnTo>
                  <a:pt x="133" y="162"/>
                </a:lnTo>
                <a:lnTo>
                  <a:pt x="133" y="162"/>
                </a:lnTo>
                <a:lnTo>
                  <a:pt x="132" y="161"/>
                </a:lnTo>
                <a:lnTo>
                  <a:pt x="132" y="161"/>
                </a:lnTo>
                <a:lnTo>
                  <a:pt x="128" y="164"/>
                </a:lnTo>
                <a:lnTo>
                  <a:pt x="122" y="164"/>
                </a:lnTo>
                <a:lnTo>
                  <a:pt x="120" y="166"/>
                </a:lnTo>
                <a:lnTo>
                  <a:pt x="118" y="170"/>
                </a:lnTo>
                <a:lnTo>
                  <a:pt x="118" y="170"/>
                </a:lnTo>
                <a:close/>
                <a:moveTo>
                  <a:pt x="15" y="178"/>
                </a:moveTo>
                <a:lnTo>
                  <a:pt x="15" y="178"/>
                </a:lnTo>
                <a:lnTo>
                  <a:pt x="23" y="178"/>
                </a:lnTo>
                <a:lnTo>
                  <a:pt x="32" y="176"/>
                </a:lnTo>
                <a:lnTo>
                  <a:pt x="38" y="170"/>
                </a:lnTo>
                <a:lnTo>
                  <a:pt x="38" y="168"/>
                </a:lnTo>
                <a:lnTo>
                  <a:pt x="38" y="164"/>
                </a:lnTo>
                <a:lnTo>
                  <a:pt x="38" y="164"/>
                </a:lnTo>
                <a:lnTo>
                  <a:pt x="25" y="170"/>
                </a:lnTo>
                <a:lnTo>
                  <a:pt x="19" y="172"/>
                </a:lnTo>
                <a:lnTo>
                  <a:pt x="15" y="178"/>
                </a:lnTo>
                <a:lnTo>
                  <a:pt x="15" y="178"/>
                </a:lnTo>
                <a:close/>
                <a:moveTo>
                  <a:pt x="113" y="182"/>
                </a:moveTo>
                <a:lnTo>
                  <a:pt x="113" y="182"/>
                </a:lnTo>
                <a:lnTo>
                  <a:pt x="122" y="182"/>
                </a:lnTo>
                <a:lnTo>
                  <a:pt x="122" y="182"/>
                </a:lnTo>
                <a:lnTo>
                  <a:pt x="124" y="178"/>
                </a:lnTo>
                <a:lnTo>
                  <a:pt x="128" y="172"/>
                </a:lnTo>
                <a:lnTo>
                  <a:pt x="128" y="172"/>
                </a:lnTo>
                <a:lnTo>
                  <a:pt x="120" y="176"/>
                </a:lnTo>
                <a:lnTo>
                  <a:pt x="116" y="178"/>
                </a:lnTo>
                <a:lnTo>
                  <a:pt x="113" y="182"/>
                </a:lnTo>
                <a:lnTo>
                  <a:pt x="113" y="182"/>
                </a:lnTo>
                <a:close/>
                <a:moveTo>
                  <a:pt x="11" y="187"/>
                </a:moveTo>
                <a:lnTo>
                  <a:pt x="11" y="187"/>
                </a:lnTo>
                <a:lnTo>
                  <a:pt x="19" y="185"/>
                </a:lnTo>
                <a:lnTo>
                  <a:pt x="25" y="183"/>
                </a:lnTo>
                <a:lnTo>
                  <a:pt x="25" y="183"/>
                </a:lnTo>
                <a:lnTo>
                  <a:pt x="23" y="182"/>
                </a:lnTo>
                <a:lnTo>
                  <a:pt x="17" y="182"/>
                </a:lnTo>
                <a:lnTo>
                  <a:pt x="13" y="183"/>
                </a:lnTo>
                <a:lnTo>
                  <a:pt x="11" y="185"/>
                </a:lnTo>
                <a:lnTo>
                  <a:pt x="11" y="187"/>
                </a:lnTo>
                <a:lnTo>
                  <a:pt x="11" y="187"/>
                </a:lnTo>
                <a:close/>
                <a:moveTo>
                  <a:pt x="105" y="187"/>
                </a:moveTo>
                <a:lnTo>
                  <a:pt x="105" y="187"/>
                </a:lnTo>
                <a:lnTo>
                  <a:pt x="111" y="185"/>
                </a:lnTo>
                <a:lnTo>
                  <a:pt x="111" y="185"/>
                </a:lnTo>
                <a:lnTo>
                  <a:pt x="111" y="183"/>
                </a:lnTo>
                <a:lnTo>
                  <a:pt x="107" y="182"/>
                </a:lnTo>
                <a:lnTo>
                  <a:pt x="105" y="183"/>
                </a:lnTo>
                <a:lnTo>
                  <a:pt x="105" y="187"/>
                </a:lnTo>
                <a:lnTo>
                  <a:pt x="105" y="187"/>
                </a:lnTo>
                <a:close/>
                <a:moveTo>
                  <a:pt x="8" y="197"/>
                </a:moveTo>
                <a:lnTo>
                  <a:pt x="8" y="197"/>
                </a:lnTo>
                <a:lnTo>
                  <a:pt x="15" y="195"/>
                </a:lnTo>
                <a:lnTo>
                  <a:pt x="19" y="191"/>
                </a:lnTo>
                <a:lnTo>
                  <a:pt x="21" y="189"/>
                </a:lnTo>
                <a:lnTo>
                  <a:pt x="21" y="189"/>
                </a:lnTo>
                <a:lnTo>
                  <a:pt x="11" y="191"/>
                </a:lnTo>
                <a:lnTo>
                  <a:pt x="8" y="193"/>
                </a:lnTo>
                <a:lnTo>
                  <a:pt x="8" y="197"/>
                </a:lnTo>
                <a:lnTo>
                  <a:pt x="8" y="197"/>
                </a:lnTo>
                <a:close/>
                <a:moveTo>
                  <a:pt x="10" y="204"/>
                </a:moveTo>
                <a:lnTo>
                  <a:pt x="10" y="204"/>
                </a:lnTo>
                <a:lnTo>
                  <a:pt x="13" y="202"/>
                </a:lnTo>
                <a:lnTo>
                  <a:pt x="17" y="201"/>
                </a:lnTo>
                <a:lnTo>
                  <a:pt x="21" y="201"/>
                </a:lnTo>
                <a:lnTo>
                  <a:pt x="23" y="197"/>
                </a:lnTo>
                <a:lnTo>
                  <a:pt x="23" y="197"/>
                </a:lnTo>
                <a:lnTo>
                  <a:pt x="19" y="197"/>
                </a:lnTo>
                <a:lnTo>
                  <a:pt x="15" y="199"/>
                </a:lnTo>
                <a:lnTo>
                  <a:pt x="11" y="202"/>
                </a:lnTo>
                <a:lnTo>
                  <a:pt x="10" y="204"/>
                </a:lnTo>
                <a:lnTo>
                  <a:pt x="10" y="204"/>
                </a:lnTo>
                <a:close/>
                <a:moveTo>
                  <a:pt x="11" y="208"/>
                </a:moveTo>
                <a:lnTo>
                  <a:pt x="11" y="208"/>
                </a:lnTo>
                <a:lnTo>
                  <a:pt x="11" y="210"/>
                </a:lnTo>
                <a:lnTo>
                  <a:pt x="13" y="212"/>
                </a:lnTo>
                <a:lnTo>
                  <a:pt x="13" y="212"/>
                </a:lnTo>
                <a:lnTo>
                  <a:pt x="19" y="208"/>
                </a:lnTo>
                <a:lnTo>
                  <a:pt x="25" y="204"/>
                </a:lnTo>
                <a:lnTo>
                  <a:pt x="25" y="204"/>
                </a:lnTo>
                <a:lnTo>
                  <a:pt x="23" y="204"/>
                </a:lnTo>
                <a:lnTo>
                  <a:pt x="19" y="204"/>
                </a:lnTo>
                <a:lnTo>
                  <a:pt x="11" y="208"/>
                </a:lnTo>
                <a:lnTo>
                  <a:pt x="11" y="208"/>
                </a:lnTo>
                <a:close/>
                <a:moveTo>
                  <a:pt x="19" y="216"/>
                </a:moveTo>
                <a:lnTo>
                  <a:pt x="19" y="216"/>
                </a:lnTo>
                <a:lnTo>
                  <a:pt x="23" y="218"/>
                </a:lnTo>
                <a:lnTo>
                  <a:pt x="27" y="218"/>
                </a:lnTo>
                <a:lnTo>
                  <a:pt x="32" y="212"/>
                </a:lnTo>
                <a:lnTo>
                  <a:pt x="32" y="212"/>
                </a:lnTo>
                <a:lnTo>
                  <a:pt x="31" y="210"/>
                </a:lnTo>
                <a:lnTo>
                  <a:pt x="29" y="210"/>
                </a:lnTo>
                <a:lnTo>
                  <a:pt x="25" y="210"/>
                </a:lnTo>
                <a:lnTo>
                  <a:pt x="21" y="212"/>
                </a:lnTo>
                <a:lnTo>
                  <a:pt x="19" y="216"/>
                </a:lnTo>
                <a:lnTo>
                  <a:pt x="19" y="216"/>
                </a:lnTo>
                <a:close/>
                <a:moveTo>
                  <a:pt x="29" y="223"/>
                </a:moveTo>
                <a:lnTo>
                  <a:pt x="29" y="223"/>
                </a:lnTo>
                <a:lnTo>
                  <a:pt x="31" y="223"/>
                </a:lnTo>
                <a:lnTo>
                  <a:pt x="32" y="223"/>
                </a:lnTo>
                <a:lnTo>
                  <a:pt x="32" y="223"/>
                </a:lnTo>
                <a:lnTo>
                  <a:pt x="36" y="220"/>
                </a:lnTo>
                <a:lnTo>
                  <a:pt x="36" y="218"/>
                </a:lnTo>
                <a:lnTo>
                  <a:pt x="34" y="216"/>
                </a:lnTo>
                <a:lnTo>
                  <a:pt x="34" y="216"/>
                </a:lnTo>
                <a:lnTo>
                  <a:pt x="31" y="220"/>
                </a:lnTo>
                <a:lnTo>
                  <a:pt x="29" y="222"/>
                </a:lnTo>
                <a:lnTo>
                  <a:pt x="29" y="223"/>
                </a:lnTo>
                <a:lnTo>
                  <a:pt x="29" y="223"/>
                </a:lnTo>
                <a:close/>
                <a:moveTo>
                  <a:pt x="34" y="229"/>
                </a:moveTo>
                <a:lnTo>
                  <a:pt x="34" y="229"/>
                </a:lnTo>
                <a:lnTo>
                  <a:pt x="44" y="223"/>
                </a:lnTo>
                <a:lnTo>
                  <a:pt x="44" y="223"/>
                </a:lnTo>
                <a:lnTo>
                  <a:pt x="42" y="222"/>
                </a:lnTo>
                <a:lnTo>
                  <a:pt x="38" y="220"/>
                </a:lnTo>
                <a:lnTo>
                  <a:pt x="38" y="220"/>
                </a:lnTo>
                <a:lnTo>
                  <a:pt x="36" y="223"/>
                </a:lnTo>
                <a:lnTo>
                  <a:pt x="34" y="227"/>
                </a:lnTo>
                <a:lnTo>
                  <a:pt x="34" y="229"/>
                </a:lnTo>
                <a:lnTo>
                  <a:pt x="34" y="229"/>
                </a:lnTo>
                <a:close/>
                <a:moveTo>
                  <a:pt x="42" y="231"/>
                </a:moveTo>
                <a:lnTo>
                  <a:pt x="42" y="231"/>
                </a:lnTo>
                <a:lnTo>
                  <a:pt x="44" y="231"/>
                </a:lnTo>
                <a:lnTo>
                  <a:pt x="46" y="231"/>
                </a:lnTo>
                <a:lnTo>
                  <a:pt x="46" y="231"/>
                </a:lnTo>
                <a:lnTo>
                  <a:pt x="48" y="229"/>
                </a:lnTo>
                <a:lnTo>
                  <a:pt x="48" y="225"/>
                </a:lnTo>
                <a:lnTo>
                  <a:pt x="48" y="225"/>
                </a:lnTo>
                <a:lnTo>
                  <a:pt x="44" y="227"/>
                </a:lnTo>
                <a:lnTo>
                  <a:pt x="42" y="229"/>
                </a:lnTo>
                <a:lnTo>
                  <a:pt x="42" y="231"/>
                </a:lnTo>
                <a:lnTo>
                  <a:pt x="42" y="231"/>
                </a:lnTo>
                <a:close/>
                <a:moveTo>
                  <a:pt x="50" y="235"/>
                </a:moveTo>
                <a:lnTo>
                  <a:pt x="50" y="235"/>
                </a:lnTo>
                <a:lnTo>
                  <a:pt x="52" y="235"/>
                </a:lnTo>
                <a:lnTo>
                  <a:pt x="53" y="233"/>
                </a:lnTo>
                <a:lnTo>
                  <a:pt x="55" y="229"/>
                </a:lnTo>
                <a:lnTo>
                  <a:pt x="55" y="229"/>
                </a:lnTo>
                <a:lnTo>
                  <a:pt x="53" y="229"/>
                </a:lnTo>
                <a:lnTo>
                  <a:pt x="52" y="227"/>
                </a:lnTo>
                <a:lnTo>
                  <a:pt x="52" y="227"/>
                </a:lnTo>
                <a:lnTo>
                  <a:pt x="50" y="231"/>
                </a:lnTo>
                <a:lnTo>
                  <a:pt x="50" y="235"/>
                </a:lnTo>
                <a:lnTo>
                  <a:pt x="50" y="235"/>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6" name="Freeform 96"/>
          <p:cNvSpPr>
            <a:spLocks noEditPoints="1"/>
          </p:cNvSpPr>
          <p:nvPr/>
        </p:nvSpPr>
        <p:spPr bwMode="auto">
          <a:xfrm>
            <a:off x="7171202" y="566069"/>
            <a:ext cx="766379" cy="866653"/>
          </a:xfrm>
          <a:custGeom>
            <a:avLst/>
            <a:gdLst/>
            <a:ahLst/>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2">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67" name="Freeform 92"/>
          <p:cNvSpPr>
            <a:spLocks noEditPoints="1"/>
          </p:cNvSpPr>
          <p:nvPr/>
        </p:nvSpPr>
        <p:spPr bwMode="auto">
          <a:xfrm>
            <a:off x="8243796" y="508042"/>
            <a:ext cx="846201" cy="924680"/>
          </a:xfrm>
          <a:custGeom>
            <a:avLst/>
            <a:gdLst/>
            <a:ahLst/>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21" name="文本框 20"/>
          <p:cNvSpPr txBox="1"/>
          <p:nvPr/>
        </p:nvSpPr>
        <p:spPr>
          <a:xfrm>
            <a:off x="4061063" y="2124929"/>
            <a:ext cx="4448054" cy="523220"/>
          </a:xfrm>
          <a:prstGeom prst="rect">
            <a:avLst/>
          </a:prstGeom>
          <a:noFill/>
        </p:spPr>
        <p:txBody>
          <a:bodyPr wrap="square" rtlCol="0">
            <a:spAutoFit/>
          </a:bodyPr>
          <a:lstStyle/>
          <a:p>
            <a:r>
              <a:rPr lang="zh-CN" altLang="en-US" sz="2800" dirty="0">
                <a:solidFill>
                  <a:schemeClr val="accent1"/>
                </a:solidFill>
                <a:latin typeface="+mj-ea"/>
                <a:ea typeface="+mj-ea"/>
              </a:rPr>
              <a:t>请在此输入您的文本</a:t>
            </a:r>
            <a:endParaRPr lang="zh-CN" altLang="en-US" sz="2800" dirty="0">
              <a:solidFill>
                <a:schemeClr val="accent1"/>
              </a:solidFill>
              <a:latin typeface="+mj-ea"/>
              <a:ea typeface="+mj-ea"/>
            </a:endParaRPr>
          </a:p>
        </p:txBody>
      </p:sp>
      <p:sp>
        <p:nvSpPr>
          <p:cNvPr id="129" name="Freeform 5"/>
          <p:cNvSpPr/>
          <p:nvPr/>
        </p:nvSpPr>
        <p:spPr bwMode="auto">
          <a:xfrm>
            <a:off x="3091686" y="2727839"/>
            <a:ext cx="5417431" cy="4571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45" name="Freeform 5"/>
          <p:cNvSpPr/>
          <p:nvPr/>
        </p:nvSpPr>
        <p:spPr bwMode="auto">
          <a:xfrm>
            <a:off x="3091686" y="3773371"/>
            <a:ext cx="5417431" cy="4571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61" name="Freeform 5"/>
          <p:cNvSpPr/>
          <p:nvPr/>
        </p:nvSpPr>
        <p:spPr bwMode="auto">
          <a:xfrm>
            <a:off x="3091686" y="4818903"/>
            <a:ext cx="5417431" cy="4571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177" name="Freeform 5"/>
          <p:cNvSpPr/>
          <p:nvPr/>
        </p:nvSpPr>
        <p:spPr bwMode="auto">
          <a:xfrm>
            <a:off x="3091686" y="5864435"/>
            <a:ext cx="5417431" cy="4571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bg1"/>
              </a:solidFill>
            </a:endParaRPr>
          </a:p>
        </p:txBody>
      </p:sp>
      <p:grpSp>
        <p:nvGrpSpPr>
          <p:cNvPr id="38" name="组合 37"/>
          <p:cNvGrpSpPr/>
          <p:nvPr/>
        </p:nvGrpSpPr>
        <p:grpSpPr>
          <a:xfrm>
            <a:off x="3205987" y="2136906"/>
            <a:ext cx="526082" cy="768469"/>
            <a:chOff x="5866324" y="2162509"/>
            <a:chExt cx="2182579" cy="3188179"/>
          </a:xfrm>
          <a:solidFill>
            <a:schemeClr val="accent1"/>
          </a:solidFill>
        </p:grpSpPr>
        <p:grpSp>
          <p:nvGrpSpPr>
            <p:cNvPr id="43" name="Group 4"/>
            <p:cNvGrpSpPr>
              <a:grpSpLocks noChangeAspect="1"/>
            </p:cNvGrpSpPr>
            <p:nvPr/>
          </p:nvGrpSpPr>
          <p:grpSpPr bwMode="auto">
            <a:xfrm>
              <a:off x="5866324" y="2449613"/>
              <a:ext cx="1978203" cy="2901075"/>
              <a:chOff x="3232" y="1847"/>
              <a:chExt cx="911" cy="1336"/>
            </a:xfrm>
            <a:grpFill/>
          </p:grpSpPr>
          <p:sp>
            <p:nvSpPr>
              <p:cNvPr id="48" name="Freeform 5"/>
              <p:cNvSpPr/>
              <p:nvPr/>
            </p:nvSpPr>
            <p:spPr bwMode="auto">
              <a:xfrm>
                <a:off x="3232" y="1847"/>
                <a:ext cx="911" cy="971"/>
              </a:xfrm>
              <a:custGeom>
                <a:avLst/>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ah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49" name="Freeform 6"/>
              <p:cNvSpPr/>
              <p:nvPr/>
            </p:nvSpPr>
            <p:spPr bwMode="auto">
              <a:xfrm>
                <a:off x="3480" y="2231"/>
                <a:ext cx="415" cy="567"/>
              </a:xfrm>
              <a:custGeom>
                <a:avLst/>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0" name="Freeform 7"/>
              <p:cNvSpPr/>
              <p:nvPr/>
            </p:nvSpPr>
            <p:spPr bwMode="auto">
              <a:xfrm>
                <a:off x="3460" y="2818"/>
                <a:ext cx="518" cy="81"/>
              </a:xfrm>
              <a:custGeom>
                <a:avLst/>
                <a:gdLst>
                  <a:gd name="T0" fmla="*/ 1 w 25"/>
                  <a:gd name="T1" fmla="*/ 0 h 4"/>
                  <a:gd name="T2" fmla="*/ 4 w 25"/>
                  <a:gd name="T3" fmla="*/ 4 h 4"/>
                  <a:gd name="T4" fmla="*/ 11 w 25"/>
                  <a:gd name="T5" fmla="*/ 4 h 4"/>
                  <a:gd name="T6" fmla="*/ 20 w 25"/>
                  <a:gd name="T7" fmla="*/ 0 h 4"/>
                </a:gdLst>
                <a:ah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1" name="Freeform 8"/>
              <p:cNvSpPr/>
              <p:nvPr/>
            </p:nvSpPr>
            <p:spPr bwMode="auto">
              <a:xfrm>
                <a:off x="3460" y="2879"/>
                <a:ext cx="518" cy="122"/>
              </a:xfrm>
              <a:custGeom>
                <a:avLst/>
                <a:gdLst>
                  <a:gd name="T0" fmla="*/ 2 w 25"/>
                  <a:gd name="T1" fmla="*/ 0 h 6"/>
                  <a:gd name="T2" fmla="*/ 0 w 25"/>
                  <a:gd name="T3" fmla="*/ 3 h 6"/>
                  <a:gd name="T4" fmla="*/ 13 w 25"/>
                  <a:gd name="T5" fmla="*/ 5 h 6"/>
                  <a:gd name="T6" fmla="*/ 20 w 25"/>
                  <a:gd name="T7" fmla="*/ 0 h 6"/>
                </a:gdLst>
                <a:ah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2" name="Freeform 9"/>
              <p:cNvSpPr/>
              <p:nvPr/>
            </p:nvSpPr>
            <p:spPr bwMode="auto">
              <a:xfrm>
                <a:off x="3377" y="2940"/>
                <a:ext cx="642" cy="142"/>
              </a:xfrm>
              <a:custGeom>
                <a:avLst/>
                <a:gdLst>
                  <a:gd name="T0" fmla="*/ 7 w 31"/>
                  <a:gd name="T1" fmla="*/ 2 h 7"/>
                  <a:gd name="T2" fmla="*/ 24 w 31"/>
                  <a:gd name="T3" fmla="*/ 0 h 7"/>
                </a:gdLst>
                <a:ah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3" name="Freeform 10"/>
              <p:cNvSpPr/>
              <p:nvPr/>
            </p:nvSpPr>
            <p:spPr bwMode="auto">
              <a:xfrm>
                <a:off x="3439" y="3021"/>
                <a:ext cx="497" cy="121"/>
              </a:xfrm>
              <a:custGeom>
                <a:avLst/>
                <a:gdLst>
                  <a:gd name="T0" fmla="*/ 5 w 24"/>
                  <a:gd name="T1" fmla="*/ 1 h 6"/>
                  <a:gd name="T2" fmla="*/ 20 w 24"/>
                  <a:gd name="T3" fmla="*/ 0 h 6"/>
                </a:gdLst>
                <a:ah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54" name="Freeform 11"/>
              <p:cNvSpPr/>
              <p:nvPr/>
            </p:nvSpPr>
            <p:spPr bwMode="auto">
              <a:xfrm>
                <a:off x="3605" y="3102"/>
                <a:ext cx="186" cy="81"/>
              </a:xfrm>
              <a:custGeom>
                <a:avLst/>
                <a:gdLst>
                  <a:gd name="T0" fmla="*/ 1 w 9"/>
                  <a:gd name="T1" fmla="*/ 0 h 4"/>
                  <a:gd name="T2" fmla="*/ 8 w 9"/>
                  <a:gd name="T3" fmla="*/ 0 h 4"/>
                </a:gdLst>
                <a:ah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44" name="Freeform 812"/>
            <p:cNvSpPr/>
            <p:nvPr/>
          </p:nvSpPr>
          <p:spPr bwMode="auto">
            <a:xfrm flipH="1">
              <a:off x="6516330" y="2179330"/>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814"/>
            <p:cNvSpPr/>
            <p:nvPr/>
          </p:nvSpPr>
          <p:spPr bwMode="auto">
            <a:xfrm rot="19471359" flipH="1">
              <a:off x="5984455" y="2447038"/>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814"/>
            <p:cNvSpPr/>
            <p:nvPr/>
          </p:nvSpPr>
          <p:spPr bwMode="auto">
            <a:xfrm rot="1307988" flipH="1">
              <a:off x="7229338" y="2162509"/>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812"/>
            <p:cNvSpPr/>
            <p:nvPr/>
          </p:nvSpPr>
          <p:spPr bwMode="auto">
            <a:xfrm rot="4180060" flipH="1">
              <a:off x="7853601" y="2509062"/>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55" name="组合 54"/>
          <p:cNvGrpSpPr/>
          <p:nvPr/>
        </p:nvGrpSpPr>
        <p:grpSpPr>
          <a:xfrm>
            <a:off x="3205987" y="3166293"/>
            <a:ext cx="526082" cy="768469"/>
            <a:chOff x="5866324" y="2162509"/>
            <a:chExt cx="2182579" cy="3188179"/>
          </a:xfrm>
          <a:solidFill>
            <a:schemeClr val="accent1"/>
          </a:solidFill>
        </p:grpSpPr>
        <p:grpSp>
          <p:nvGrpSpPr>
            <p:cNvPr id="56" name="Group 4"/>
            <p:cNvGrpSpPr>
              <a:grpSpLocks noChangeAspect="1"/>
            </p:cNvGrpSpPr>
            <p:nvPr/>
          </p:nvGrpSpPr>
          <p:grpSpPr bwMode="auto">
            <a:xfrm>
              <a:off x="5866324" y="2449613"/>
              <a:ext cx="1978203" cy="2901075"/>
              <a:chOff x="3232" y="1847"/>
              <a:chExt cx="911" cy="1336"/>
            </a:xfrm>
            <a:grpFill/>
          </p:grpSpPr>
          <p:sp>
            <p:nvSpPr>
              <p:cNvPr id="69" name="Freeform 5"/>
              <p:cNvSpPr/>
              <p:nvPr/>
            </p:nvSpPr>
            <p:spPr bwMode="auto">
              <a:xfrm>
                <a:off x="3232" y="1847"/>
                <a:ext cx="911" cy="971"/>
              </a:xfrm>
              <a:custGeom>
                <a:avLst/>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ah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0" name="Freeform 6"/>
              <p:cNvSpPr/>
              <p:nvPr/>
            </p:nvSpPr>
            <p:spPr bwMode="auto">
              <a:xfrm>
                <a:off x="3480" y="2231"/>
                <a:ext cx="415" cy="567"/>
              </a:xfrm>
              <a:custGeom>
                <a:avLst/>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1" name="Freeform 7"/>
              <p:cNvSpPr/>
              <p:nvPr/>
            </p:nvSpPr>
            <p:spPr bwMode="auto">
              <a:xfrm>
                <a:off x="3460" y="2818"/>
                <a:ext cx="518" cy="81"/>
              </a:xfrm>
              <a:custGeom>
                <a:avLst/>
                <a:gdLst>
                  <a:gd name="T0" fmla="*/ 1 w 25"/>
                  <a:gd name="T1" fmla="*/ 0 h 4"/>
                  <a:gd name="T2" fmla="*/ 4 w 25"/>
                  <a:gd name="T3" fmla="*/ 4 h 4"/>
                  <a:gd name="T4" fmla="*/ 11 w 25"/>
                  <a:gd name="T5" fmla="*/ 4 h 4"/>
                  <a:gd name="T6" fmla="*/ 20 w 25"/>
                  <a:gd name="T7" fmla="*/ 0 h 4"/>
                </a:gdLst>
                <a:ah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2" name="Freeform 8"/>
              <p:cNvSpPr/>
              <p:nvPr/>
            </p:nvSpPr>
            <p:spPr bwMode="auto">
              <a:xfrm>
                <a:off x="3460" y="2879"/>
                <a:ext cx="518" cy="122"/>
              </a:xfrm>
              <a:custGeom>
                <a:avLst/>
                <a:gdLst>
                  <a:gd name="T0" fmla="*/ 2 w 25"/>
                  <a:gd name="T1" fmla="*/ 0 h 6"/>
                  <a:gd name="T2" fmla="*/ 0 w 25"/>
                  <a:gd name="T3" fmla="*/ 3 h 6"/>
                  <a:gd name="T4" fmla="*/ 13 w 25"/>
                  <a:gd name="T5" fmla="*/ 5 h 6"/>
                  <a:gd name="T6" fmla="*/ 20 w 25"/>
                  <a:gd name="T7" fmla="*/ 0 h 6"/>
                </a:gdLst>
                <a:ah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3" name="Freeform 9"/>
              <p:cNvSpPr/>
              <p:nvPr/>
            </p:nvSpPr>
            <p:spPr bwMode="auto">
              <a:xfrm>
                <a:off x="3377" y="2940"/>
                <a:ext cx="642" cy="142"/>
              </a:xfrm>
              <a:custGeom>
                <a:avLst/>
                <a:gdLst>
                  <a:gd name="T0" fmla="*/ 7 w 31"/>
                  <a:gd name="T1" fmla="*/ 2 h 7"/>
                  <a:gd name="T2" fmla="*/ 24 w 31"/>
                  <a:gd name="T3" fmla="*/ 0 h 7"/>
                </a:gdLst>
                <a:ah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4" name="Freeform 10"/>
              <p:cNvSpPr/>
              <p:nvPr/>
            </p:nvSpPr>
            <p:spPr bwMode="auto">
              <a:xfrm>
                <a:off x="3439" y="3021"/>
                <a:ext cx="497" cy="121"/>
              </a:xfrm>
              <a:custGeom>
                <a:avLst/>
                <a:gdLst>
                  <a:gd name="T0" fmla="*/ 5 w 24"/>
                  <a:gd name="T1" fmla="*/ 1 h 6"/>
                  <a:gd name="T2" fmla="*/ 20 w 24"/>
                  <a:gd name="T3" fmla="*/ 0 h 6"/>
                </a:gdLst>
                <a:ah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75" name="Freeform 11"/>
              <p:cNvSpPr/>
              <p:nvPr/>
            </p:nvSpPr>
            <p:spPr bwMode="auto">
              <a:xfrm>
                <a:off x="3605" y="3102"/>
                <a:ext cx="186" cy="81"/>
              </a:xfrm>
              <a:custGeom>
                <a:avLst/>
                <a:gdLst>
                  <a:gd name="T0" fmla="*/ 1 w 9"/>
                  <a:gd name="T1" fmla="*/ 0 h 4"/>
                  <a:gd name="T2" fmla="*/ 8 w 9"/>
                  <a:gd name="T3" fmla="*/ 0 h 4"/>
                </a:gdLst>
                <a:ah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57" name="Freeform 812"/>
            <p:cNvSpPr/>
            <p:nvPr/>
          </p:nvSpPr>
          <p:spPr bwMode="auto">
            <a:xfrm flipH="1">
              <a:off x="6516330" y="2179330"/>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814"/>
            <p:cNvSpPr/>
            <p:nvPr/>
          </p:nvSpPr>
          <p:spPr bwMode="auto">
            <a:xfrm rot="19471359" flipH="1">
              <a:off x="5984455" y="2447038"/>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814"/>
            <p:cNvSpPr/>
            <p:nvPr/>
          </p:nvSpPr>
          <p:spPr bwMode="auto">
            <a:xfrm rot="1307988" flipH="1">
              <a:off x="7229338" y="2162509"/>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Freeform 812"/>
            <p:cNvSpPr/>
            <p:nvPr/>
          </p:nvSpPr>
          <p:spPr bwMode="auto">
            <a:xfrm rot="4180060" flipH="1">
              <a:off x="7853601" y="2509062"/>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76" name="组合 75"/>
          <p:cNvGrpSpPr/>
          <p:nvPr/>
        </p:nvGrpSpPr>
        <p:grpSpPr>
          <a:xfrm>
            <a:off x="3205987" y="4195680"/>
            <a:ext cx="526082" cy="768469"/>
            <a:chOff x="5866324" y="2162509"/>
            <a:chExt cx="2182579" cy="3188179"/>
          </a:xfrm>
          <a:solidFill>
            <a:schemeClr val="accent1"/>
          </a:solidFill>
        </p:grpSpPr>
        <p:grpSp>
          <p:nvGrpSpPr>
            <p:cNvPr id="77" name="Group 4"/>
            <p:cNvGrpSpPr>
              <a:grpSpLocks noChangeAspect="1"/>
            </p:cNvGrpSpPr>
            <p:nvPr/>
          </p:nvGrpSpPr>
          <p:grpSpPr bwMode="auto">
            <a:xfrm>
              <a:off x="5866324" y="2449613"/>
              <a:ext cx="1978203" cy="2901075"/>
              <a:chOff x="3232" y="1847"/>
              <a:chExt cx="911" cy="1336"/>
            </a:xfrm>
            <a:grpFill/>
          </p:grpSpPr>
          <p:sp>
            <p:nvSpPr>
              <p:cNvPr id="100" name="Freeform 5"/>
              <p:cNvSpPr/>
              <p:nvPr/>
            </p:nvSpPr>
            <p:spPr bwMode="auto">
              <a:xfrm>
                <a:off x="3232" y="1847"/>
                <a:ext cx="911" cy="971"/>
              </a:xfrm>
              <a:custGeom>
                <a:avLst/>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ah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1" name="Freeform 6"/>
              <p:cNvSpPr/>
              <p:nvPr/>
            </p:nvSpPr>
            <p:spPr bwMode="auto">
              <a:xfrm>
                <a:off x="3480" y="2231"/>
                <a:ext cx="415" cy="567"/>
              </a:xfrm>
              <a:custGeom>
                <a:avLst/>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2" name="Freeform 7"/>
              <p:cNvSpPr/>
              <p:nvPr/>
            </p:nvSpPr>
            <p:spPr bwMode="auto">
              <a:xfrm>
                <a:off x="3460" y="2818"/>
                <a:ext cx="518" cy="81"/>
              </a:xfrm>
              <a:custGeom>
                <a:avLst/>
                <a:gdLst>
                  <a:gd name="T0" fmla="*/ 1 w 25"/>
                  <a:gd name="T1" fmla="*/ 0 h 4"/>
                  <a:gd name="T2" fmla="*/ 4 w 25"/>
                  <a:gd name="T3" fmla="*/ 4 h 4"/>
                  <a:gd name="T4" fmla="*/ 11 w 25"/>
                  <a:gd name="T5" fmla="*/ 4 h 4"/>
                  <a:gd name="T6" fmla="*/ 20 w 25"/>
                  <a:gd name="T7" fmla="*/ 0 h 4"/>
                </a:gdLst>
                <a:ah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3" name="Freeform 8"/>
              <p:cNvSpPr/>
              <p:nvPr/>
            </p:nvSpPr>
            <p:spPr bwMode="auto">
              <a:xfrm>
                <a:off x="3460" y="2879"/>
                <a:ext cx="518" cy="122"/>
              </a:xfrm>
              <a:custGeom>
                <a:avLst/>
                <a:gdLst>
                  <a:gd name="T0" fmla="*/ 2 w 25"/>
                  <a:gd name="T1" fmla="*/ 0 h 6"/>
                  <a:gd name="T2" fmla="*/ 0 w 25"/>
                  <a:gd name="T3" fmla="*/ 3 h 6"/>
                  <a:gd name="T4" fmla="*/ 13 w 25"/>
                  <a:gd name="T5" fmla="*/ 5 h 6"/>
                  <a:gd name="T6" fmla="*/ 20 w 25"/>
                  <a:gd name="T7" fmla="*/ 0 h 6"/>
                </a:gdLst>
                <a:ah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4" name="Freeform 9"/>
              <p:cNvSpPr/>
              <p:nvPr/>
            </p:nvSpPr>
            <p:spPr bwMode="auto">
              <a:xfrm>
                <a:off x="3377" y="2940"/>
                <a:ext cx="642" cy="142"/>
              </a:xfrm>
              <a:custGeom>
                <a:avLst/>
                <a:gdLst>
                  <a:gd name="T0" fmla="*/ 7 w 31"/>
                  <a:gd name="T1" fmla="*/ 2 h 7"/>
                  <a:gd name="T2" fmla="*/ 24 w 31"/>
                  <a:gd name="T3" fmla="*/ 0 h 7"/>
                </a:gdLst>
                <a:ah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5" name="Freeform 10"/>
              <p:cNvSpPr/>
              <p:nvPr/>
            </p:nvSpPr>
            <p:spPr bwMode="auto">
              <a:xfrm>
                <a:off x="3439" y="3021"/>
                <a:ext cx="497" cy="121"/>
              </a:xfrm>
              <a:custGeom>
                <a:avLst/>
                <a:gdLst>
                  <a:gd name="T0" fmla="*/ 5 w 24"/>
                  <a:gd name="T1" fmla="*/ 1 h 6"/>
                  <a:gd name="T2" fmla="*/ 20 w 24"/>
                  <a:gd name="T3" fmla="*/ 0 h 6"/>
                </a:gdLst>
                <a:ah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06" name="Freeform 11"/>
              <p:cNvSpPr/>
              <p:nvPr/>
            </p:nvSpPr>
            <p:spPr bwMode="auto">
              <a:xfrm>
                <a:off x="3605" y="3102"/>
                <a:ext cx="186" cy="81"/>
              </a:xfrm>
              <a:custGeom>
                <a:avLst/>
                <a:gdLst>
                  <a:gd name="T0" fmla="*/ 1 w 9"/>
                  <a:gd name="T1" fmla="*/ 0 h 4"/>
                  <a:gd name="T2" fmla="*/ 8 w 9"/>
                  <a:gd name="T3" fmla="*/ 0 h 4"/>
                </a:gdLst>
                <a:ah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96" name="Freeform 812"/>
            <p:cNvSpPr/>
            <p:nvPr/>
          </p:nvSpPr>
          <p:spPr bwMode="auto">
            <a:xfrm flipH="1">
              <a:off x="6516330" y="2179330"/>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 name="Freeform 814"/>
            <p:cNvSpPr/>
            <p:nvPr/>
          </p:nvSpPr>
          <p:spPr bwMode="auto">
            <a:xfrm rot="19471359" flipH="1">
              <a:off x="5984455" y="2447038"/>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Freeform 814"/>
            <p:cNvSpPr/>
            <p:nvPr/>
          </p:nvSpPr>
          <p:spPr bwMode="auto">
            <a:xfrm rot="1307988" flipH="1">
              <a:off x="7229338" y="2162509"/>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Freeform 812"/>
            <p:cNvSpPr/>
            <p:nvPr/>
          </p:nvSpPr>
          <p:spPr bwMode="auto">
            <a:xfrm rot="4180060" flipH="1">
              <a:off x="7853601" y="2509062"/>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7" name="组合 106"/>
          <p:cNvGrpSpPr/>
          <p:nvPr/>
        </p:nvGrpSpPr>
        <p:grpSpPr>
          <a:xfrm>
            <a:off x="3205987" y="5225067"/>
            <a:ext cx="526082" cy="768469"/>
            <a:chOff x="5866324" y="2162509"/>
            <a:chExt cx="2182579" cy="3188179"/>
          </a:xfrm>
          <a:solidFill>
            <a:schemeClr val="accent1"/>
          </a:solidFill>
        </p:grpSpPr>
        <p:grpSp>
          <p:nvGrpSpPr>
            <p:cNvPr id="108" name="Group 4"/>
            <p:cNvGrpSpPr>
              <a:grpSpLocks noChangeAspect="1"/>
            </p:cNvGrpSpPr>
            <p:nvPr/>
          </p:nvGrpSpPr>
          <p:grpSpPr bwMode="auto">
            <a:xfrm>
              <a:off x="5866324" y="2449613"/>
              <a:ext cx="1978203" cy="2901075"/>
              <a:chOff x="3232" y="1847"/>
              <a:chExt cx="911" cy="1336"/>
            </a:xfrm>
            <a:grpFill/>
          </p:grpSpPr>
          <p:sp>
            <p:nvSpPr>
              <p:cNvPr id="114" name="Freeform 5"/>
              <p:cNvSpPr/>
              <p:nvPr/>
            </p:nvSpPr>
            <p:spPr bwMode="auto">
              <a:xfrm>
                <a:off x="3232" y="1847"/>
                <a:ext cx="911" cy="971"/>
              </a:xfrm>
              <a:custGeom>
                <a:avLst/>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ah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15" name="Freeform 6"/>
              <p:cNvSpPr/>
              <p:nvPr/>
            </p:nvSpPr>
            <p:spPr bwMode="auto">
              <a:xfrm>
                <a:off x="3480" y="2231"/>
                <a:ext cx="415" cy="567"/>
              </a:xfrm>
              <a:custGeom>
                <a:avLst/>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16" name="Freeform 7"/>
              <p:cNvSpPr/>
              <p:nvPr/>
            </p:nvSpPr>
            <p:spPr bwMode="auto">
              <a:xfrm>
                <a:off x="3460" y="2818"/>
                <a:ext cx="518" cy="81"/>
              </a:xfrm>
              <a:custGeom>
                <a:avLst/>
                <a:gdLst>
                  <a:gd name="T0" fmla="*/ 1 w 25"/>
                  <a:gd name="T1" fmla="*/ 0 h 4"/>
                  <a:gd name="T2" fmla="*/ 4 w 25"/>
                  <a:gd name="T3" fmla="*/ 4 h 4"/>
                  <a:gd name="T4" fmla="*/ 11 w 25"/>
                  <a:gd name="T5" fmla="*/ 4 h 4"/>
                  <a:gd name="T6" fmla="*/ 20 w 25"/>
                  <a:gd name="T7" fmla="*/ 0 h 4"/>
                </a:gdLst>
                <a:ah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17" name="Freeform 8"/>
              <p:cNvSpPr/>
              <p:nvPr/>
            </p:nvSpPr>
            <p:spPr bwMode="auto">
              <a:xfrm>
                <a:off x="3460" y="2879"/>
                <a:ext cx="518" cy="122"/>
              </a:xfrm>
              <a:custGeom>
                <a:avLst/>
                <a:gdLst>
                  <a:gd name="T0" fmla="*/ 2 w 25"/>
                  <a:gd name="T1" fmla="*/ 0 h 6"/>
                  <a:gd name="T2" fmla="*/ 0 w 25"/>
                  <a:gd name="T3" fmla="*/ 3 h 6"/>
                  <a:gd name="T4" fmla="*/ 13 w 25"/>
                  <a:gd name="T5" fmla="*/ 5 h 6"/>
                  <a:gd name="T6" fmla="*/ 20 w 25"/>
                  <a:gd name="T7" fmla="*/ 0 h 6"/>
                </a:gdLst>
                <a:ah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18" name="Freeform 9"/>
              <p:cNvSpPr/>
              <p:nvPr/>
            </p:nvSpPr>
            <p:spPr bwMode="auto">
              <a:xfrm>
                <a:off x="3377" y="2940"/>
                <a:ext cx="642" cy="142"/>
              </a:xfrm>
              <a:custGeom>
                <a:avLst/>
                <a:gdLst>
                  <a:gd name="T0" fmla="*/ 7 w 31"/>
                  <a:gd name="T1" fmla="*/ 2 h 7"/>
                  <a:gd name="T2" fmla="*/ 24 w 31"/>
                  <a:gd name="T3" fmla="*/ 0 h 7"/>
                </a:gdLst>
                <a:ah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19" name="Freeform 10"/>
              <p:cNvSpPr/>
              <p:nvPr/>
            </p:nvSpPr>
            <p:spPr bwMode="auto">
              <a:xfrm>
                <a:off x="3439" y="3021"/>
                <a:ext cx="497" cy="121"/>
              </a:xfrm>
              <a:custGeom>
                <a:avLst/>
                <a:gdLst>
                  <a:gd name="T0" fmla="*/ 5 w 24"/>
                  <a:gd name="T1" fmla="*/ 1 h 6"/>
                  <a:gd name="T2" fmla="*/ 20 w 24"/>
                  <a:gd name="T3" fmla="*/ 0 h 6"/>
                </a:gdLst>
                <a:ah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20" name="Freeform 11"/>
              <p:cNvSpPr/>
              <p:nvPr/>
            </p:nvSpPr>
            <p:spPr bwMode="auto">
              <a:xfrm>
                <a:off x="3605" y="3102"/>
                <a:ext cx="186" cy="81"/>
              </a:xfrm>
              <a:custGeom>
                <a:avLst/>
                <a:gdLst>
                  <a:gd name="T0" fmla="*/ 1 w 9"/>
                  <a:gd name="T1" fmla="*/ 0 h 4"/>
                  <a:gd name="T2" fmla="*/ 8 w 9"/>
                  <a:gd name="T3" fmla="*/ 0 h 4"/>
                </a:gdLst>
                <a:ah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109" name="Freeform 812"/>
            <p:cNvSpPr/>
            <p:nvPr/>
          </p:nvSpPr>
          <p:spPr bwMode="auto">
            <a:xfrm flipH="1">
              <a:off x="6516330" y="2179330"/>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814"/>
            <p:cNvSpPr/>
            <p:nvPr/>
          </p:nvSpPr>
          <p:spPr bwMode="auto">
            <a:xfrm rot="19471359" flipH="1">
              <a:off x="5984455" y="2447038"/>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814"/>
            <p:cNvSpPr/>
            <p:nvPr/>
          </p:nvSpPr>
          <p:spPr bwMode="auto">
            <a:xfrm rot="1307988" flipH="1">
              <a:off x="7229338" y="2162509"/>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812"/>
            <p:cNvSpPr/>
            <p:nvPr/>
          </p:nvSpPr>
          <p:spPr bwMode="auto">
            <a:xfrm rot="4180060" flipH="1">
              <a:off x="7853601" y="2509062"/>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79" name="文本框 78"/>
          <p:cNvSpPr txBox="1"/>
          <p:nvPr/>
        </p:nvSpPr>
        <p:spPr>
          <a:xfrm>
            <a:off x="4061063" y="3195489"/>
            <a:ext cx="4448054" cy="523220"/>
          </a:xfrm>
          <a:prstGeom prst="rect">
            <a:avLst/>
          </a:prstGeom>
          <a:noFill/>
        </p:spPr>
        <p:txBody>
          <a:bodyPr wrap="square" rtlCol="0">
            <a:spAutoFit/>
          </a:bodyPr>
          <a:lstStyle/>
          <a:p>
            <a:r>
              <a:rPr lang="zh-CN" altLang="en-US" sz="2800" dirty="0">
                <a:solidFill>
                  <a:schemeClr val="accent1"/>
                </a:solidFill>
                <a:latin typeface="+mj-ea"/>
                <a:ea typeface="+mj-ea"/>
              </a:rPr>
              <a:t>请在此输入您的文本</a:t>
            </a:r>
            <a:endParaRPr lang="zh-CN" altLang="en-US" sz="2800" dirty="0">
              <a:solidFill>
                <a:schemeClr val="accent1"/>
              </a:solidFill>
              <a:latin typeface="+mj-ea"/>
              <a:ea typeface="+mj-ea"/>
            </a:endParaRPr>
          </a:p>
        </p:txBody>
      </p:sp>
      <p:sp>
        <p:nvSpPr>
          <p:cNvPr id="80" name="文本框 79"/>
          <p:cNvSpPr txBox="1"/>
          <p:nvPr/>
        </p:nvSpPr>
        <p:spPr>
          <a:xfrm>
            <a:off x="4061063" y="4266049"/>
            <a:ext cx="4448054" cy="523220"/>
          </a:xfrm>
          <a:prstGeom prst="rect">
            <a:avLst/>
          </a:prstGeom>
          <a:noFill/>
        </p:spPr>
        <p:txBody>
          <a:bodyPr wrap="square" rtlCol="0">
            <a:spAutoFit/>
          </a:bodyPr>
          <a:lstStyle/>
          <a:p>
            <a:r>
              <a:rPr lang="zh-CN" altLang="en-US" sz="2800" dirty="0">
                <a:solidFill>
                  <a:schemeClr val="accent1"/>
                </a:solidFill>
                <a:latin typeface="+mj-ea"/>
                <a:ea typeface="+mj-ea"/>
              </a:rPr>
              <a:t>请在此输入您的文本</a:t>
            </a:r>
            <a:endParaRPr lang="zh-CN" altLang="en-US" sz="2800" dirty="0">
              <a:solidFill>
                <a:schemeClr val="accent1"/>
              </a:solidFill>
              <a:latin typeface="+mj-ea"/>
              <a:ea typeface="+mj-ea"/>
            </a:endParaRPr>
          </a:p>
        </p:txBody>
      </p:sp>
      <p:sp>
        <p:nvSpPr>
          <p:cNvPr id="81" name="文本框 80"/>
          <p:cNvSpPr txBox="1"/>
          <p:nvPr/>
        </p:nvSpPr>
        <p:spPr>
          <a:xfrm>
            <a:off x="4061063" y="5298509"/>
            <a:ext cx="4448054" cy="523220"/>
          </a:xfrm>
          <a:prstGeom prst="rect">
            <a:avLst/>
          </a:prstGeom>
          <a:noFill/>
        </p:spPr>
        <p:txBody>
          <a:bodyPr wrap="square" rtlCol="0">
            <a:spAutoFit/>
          </a:bodyPr>
          <a:lstStyle/>
          <a:p>
            <a:r>
              <a:rPr lang="zh-CN" altLang="en-US" sz="2800" dirty="0">
                <a:solidFill>
                  <a:schemeClr val="accent1"/>
                </a:solidFill>
                <a:latin typeface="+mj-ea"/>
                <a:ea typeface="+mj-ea"/>
              </a:rPr>
              <a:t>请在此输入您的文本</a:t>
            </a:r>
            <a:endParaRPr lang="zh-CN" altLang="en-US" sz="2800" dirty="0">
              <a:solidFill>
                <a:schemeClr val="accent1"/>
              </a:solidFill>
              <a:latin typeface="+mj-ea"/>
              <a:ea typeface="+mj-ea"/>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35" name="Text Box 8"/>
          <p:cNvSpPr txBox="1">
            <a:spLocks noChangeArrowheads="1"/>
          </p:cNvSpPr>
          <p:nvPr/>
        </p:nvSpPr>
        <p:spPr bwMode="auto">
          <a:xfrm>
            <a:off x="5567485" y="1883816"/>
            <a:ext cx="5898801"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dirty="0">
                <a:solidFill>
                  <a:schemeClr val="accent1"/>
                </a:solidFill>
                <a:latin typeface="+mn-ea"/>
              </a:rPr>
              <a:t>请输入文本请输入文本请输入文本请输入文本请输入文本请输入文本请输入文本请输入文本请输入文本请输入文本</a:t>
            </a:r>
            <a:endParaRPr lang="zh-CN" dirty="0">
              <a:solidFill>
                <a:schemeClr val="accent1"/>
              </a:solidFill>
              <a:latin typeface="+mn-ea"/>
            </a:endParaRPr>
          </a:p>
        </p:txBody>
      </p:sp>
      <p:sp>
        <p:nvSpPr>
          <p:cNvPr id="36" name="Text Box 8"/>
          <p:cNvSpPr txBox="1">
            <a:spLocks noChangeArrowheads="1"/>
          </p:cNvSpPr>
          <p:nvPr/>
        </p:nvSpPr>
        <p:spPr bwMode="auto">
          <a:xfrm>
            <a:off x="5567485" y="4144181"/>
            <a:ext cx="5898801"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dirty="0">
                <a:solidFill>
                  <a:schemeClr val="accent1"/>
                </a:solidFill>
                <a:latin typeface="+mn-ea"/>
              </a:rPr>
              <a:t>请输入文本请输入文本请输入文本请输入文本请输入文本请输入文本请输入文本请输入文本请输入文本请输入文本</a:t>
            </a:r>
            <a:endParaRPr lang="zh-CN" dirty="0">
              <a:solidFill>
                <a:schemeClr val="accent1"/>
              </a:solidFill>
              <a:latin typeface="+mn-ea"/>
            </a:endParaRPr>
          </a:p>
        </p:txBody>
      </p:sp>
      <p:grpSp>
        <p:nvGrpSpPr>
          <p:cNvPr id="17" name="组合 16"/>
          <p:cNvGrpSpPr/>
          <p:nvPr/>
        </p:nvGrpSpPr>
        <p:grpSpPr>
          <a:xfrm>
            <a:off x="964013" y="1883816"/>
            <a:ext cx="4124670" cy="4493783"/>
            <a:chOff x="6315126" y="443179"/>
            <a:chExt cx="5876874" cy="6402791"/>
          </a:xfrm>
        </p:grpSpPr>
        <p:sp>
          <p:nvSpPr>
            <p:cNvPr id="18" name="Freeform 6"/>
            <p:cNvSpPr/>
            <p:nvPr/>
          </p:nvSpPr>
          <p:spPr bwMode="auto">
            <a:xfrm rot="1348226">
              <a:off x="7509293" y="1614819"/>
              <a:ext cx="3361893" cy="4182536"/>
            </a:xfrm>
            <a:custGeom>
              <a:avLst/>
              <a:gdLst>
                <a:gd name="T0" fmla="*/ 0 w 71"/>
                <a:gd name="T1" fmla="*/ 77 h 89"/>
                <a:gd name="T2" fmla="*/ 56 w 71"/>
                <a:gd name="T3" fmla="*/ 89 h 89"/>
                <a:gd name="T4" fmla="*/ 71 w 71"/>
                <a:gd name="T5" fmla="*/ 13 h 89"/>
                <a:gd name="T6" fmla="*/ 14 w 71"/>
                <a:gd name="T7" fmla="*/ 0 h 89"/>
                <a:gd name="T8" fmla="*/ 0 w 71"/>
                <a:gd name="T9" fmla="*/ 77 h 89"/>
              </a:gdLst>
              <a:ahLst/>
              <a:cxnLst>
                <a:cxn ang="0">
                  <a:pos x="T0" y="T1"/>
                </a:cxn>
                <a:cxn ang="0">
                  <a:pos x="T2" y="T3"/>
                </a:cxn>
                <a:cxn ang="0">
                  <a:pos x="T4" y="T5"/>
                </a:cxn>
                <a:cxn ang="0">
                  <a:pos x="T6" y="T7"/>
                </a:cxn>
                <a:cxn ang="0">
                  <a:pos x="T8" y="T9"/>
                </a:cxn>
              </a:cxnLst>
              <a:rect l="0" t="0" r="r" b="b"/>
              <a:pathLst>
                <a:path w="71" h="89">
                  <a:moveTo>
                    <a:pt x="0" y="77"/>
                  </a:moveTo>
                  <a:cubicBezTo>
                    <a:pt x="4" y="79"/>
                    <a:pt x="50" y="89"/>
                    <a:pt x="56" y="89"/>
                  </a:cubicBezTo>
                  <a:cubicBezTo>
                    <a:pt x="61" y="75"/>
                    <a:pt x="71" y="23"/>
                    <a:pt x="71" y="13"/>
                  </a:cubicBezTo>
                  <a:cubicBezTo>
                    <a:pt x="65" y="8"/>
                    <a:pt x="17" y="0"/>
                    <a:pt x="14" y="0"/>
                  </a:cubicBezTo>
                  <a:cubicBezTo>
                    <a:pt x="13" y="2"/>
                    <a:pt x="1" y="53"/>
                    <a:pt x="0" y="77"/>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19" name="Freeform 8"/>
            <p:cNvSpPr/>
            <p:nvPr/>
          </p:nvSpPr>
          <p:spPr bwMode="auto">
            <a:xfrm rot="1348226">
              <a:off x="10132528" y="1455794"/>
              <a:ext cx="567434" cy="424050"/>
            </a:xfrm>
            <a:custGeom>
              <a:avLst/>
              <a:gdLst>
                <a:gd name="T0" fmla="*/ 0 w 12"/>
                <a:gd name="T1" fmla="*/ 6 h 9"/>
                <a:gd name="T2" fmla="*/ 7 w 12"/>
                <a:gd name="T3" fmla="*/ 1 h 9"/>
                <a:gd name="T4" fmla="*/ 11 w 12"/>
                <a:gd name="T5" fmla="*/ 9 h 9"/>
              </a:gdLst>
              <a:ahLst/>
              <a:cxnLst>
                <a:cxn ang="0">
                  <a:pos x="T0" y="T1"/>
                </a:cxn>
                <a:cxn ang="0">
                  <a:pos x="T2" y="T3"/>
                </a:cxn>
                <a:cxn ang="0">
                  <a:pos x="T4" y="T5"/>
                </a:cxn>
              </a:cxnLst>
              <a:rect l="0" t="0" r="r" b="b"/>
              <a:pathLst>
                <a:path w="12" h="9">
                  <a:moveTo>
                    <a:pt x="0" y="6"/>
                  </a:moveTo>
                  <a:cubicBezTo>
                    <a:pt x="1" y="3"/>
                    <a:pt x="3" y="0"/>
                    <a:pt x="7" y="1"/>
                  </a:cubicBezTo>
                  <a:cubicBezTo>
                    <a:pt x="11" y="2"/>
                    <a:pt x="12" y="6"/>
                    <a:pt x="11" y="9"/>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0" name="Freeform 9"/>
            <p:cNvSpPr/>
            <p:nvPr/>
          </p:nvSpPr>
          <p:spPr bwMode="auto">
            <a:xfrm rot="1348226">
              <a:off x="8816990" y="2184185"/>
              <a:ext cx="521673" cy="610144"/>
            </a:xfrm>
            <a:custGeom>
              <a:avLst/>
              <a:gdLst>
                <a:gd name="T0" fmla="*/ 2 w 11"/>
                <a:gd name="T1" fmla="*/ 0 h 13"/>
                <a:gd name="T2" fmla="*/ 0 w 11"/>
                <a:gd name="T3" fmla="*/ 11 h 13"/>
                <a:gd name="T4" fmla="*/ 8 w 11"/>
                <a:gd name="T5" fmla="*/ 12 h 13"/>
                <a:gd name="T6" fmla="*/ 10 w 11"/>
                <a:gd name="T7" fmla="*/ 2 h 13"/>
                <a:gd name="T8" fmla="*/ 2 w 11"/>
                <a:gd name="T9" fmla="*/ 0 h 13"/>
              </a:gdLst>
              <a:ahLst/>
              <a:cxnLst>
                <a:cxn ang="0">
                  <a:pos x="T0" y="T1"/>
                </a:cxn>
                <a:cxn ang="0">
                  <a:pos x="T2" y="T3"/>
                </a:cxn>
                <a:cxn ang="0">
                  <a:pos x="T4" y="T5"/>
                </a:cxn>
                <a:cxn ang="0">
                  <a:pos x="T6" y="T7"/>
                </a:cxn>
                <a:cxn ang="0">
                  <a:pos x="T8" y="T9"/>
                </a:cxn>
              </a:cxnLst>
              <a:rect l="0" t="0" r="r" b="b"/>
              <a:pathLst>
                <a:path w="11" h="13">
                  <a:moveTo>
                    <a:pt x="2" y="0"/>
                  </a:moveTo>
                  <a:cubicBezTo>
                    <a:pt x="1" y="2"/>
                    <a:pt x="0" y="7"/>
                    <a:pt x="0" y="11"/>
                  </a:cubicBezTo>
                  <a:cubicBezTo>
                    <a:pt x="2" y="12"/>
                    <a:pt x="5" y="13"/>
                    <a:pt x="8" y="12"/>
                  </a:cubicBezTo>
                  <a:cubicBezTo>
                    <a:pt x="9" y="10"/>
                    <a:pt x="11" y="4"/>
                    <a:pt x="10" y="2"/>
                  </a:cubicBezTo>
                  <a:cubicBezTo>
                    <a:pt x="8" y="1"/>
                    <a:pt x="5" y="1"/>
                    <a:pt x="2"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1" name="Freeform 10"/>
            <p:cNvSpPr/>
            <p:nvPr/>
          </p:nvSpPr>
          <p:spPr bwMode="auto">
            <a:xfrm rot="1348226">
              <a:off x="8232161" y="3006126"/>
              <a:ext cx="518622" cy="564383"/>
            </a:xfrm>
            <a:custGeom>
              <a:avLst/>
              <a:gdLst>
                <a:gd name="T0" fmla="*/ 3 w 11"/>
                <a:gd name="T1" fmla="*/ 0 h 12"/>
                <a:gd name="T2" fmla="*/ 0 w 11"/>
                <a:gd name="T3" fmla="*/ 11 h 12"/>
                <a:gd name="T4" fmla="*/ 8 w 11"/>
                <a:gd name="T5" fmla="*/ 12 h 12"/>
                <a:gd name="T6" fmla="*/ 11 w 11"/>
                <a:gd name="T7" fmla="*/ 1 h 12"/>
                <a:gd name="T8" fmla="*/ 3 w 11"/>
                <a:gd name="T9" fmla="*/ 0 h 12"/>
              </a:gdLst>
              <a:ahLst/>
              <a:cxnLst>
                <a:cxn ang="0">
                  <a:pos x="T0" y="T1"/>
                </a:cxn>
                <a:cxn ang="0">
                  <a:pos x="T2" y="T3"/>
                </a:cxn>
                <a:cxn ang="0">
                  <a:pos x="T4" y="T5"/>
                </a:cxn>
                <a:cxn ang="0">
                  <a:pos x="T6" y="T7"/>
                </a:cxn>
                <a:cxn ang="0">
                  <a:pos x="T8" y="T9"/>
                </a:cxn>
              </a:cxnLst>
              <a:rect l="0" t="0" r="r" b="b"/>
              <a:pathLst>
                <a:path w="11" h="12">
                  <a:moveTo>
                    <a:pt x="3" y="0"/>
                  </a:moveTo>
                  <a:cubicBezTo>
                    <a:pt x="1" y="2"/>
                    <a:pt x="1" y="7"/>
                    <a:pt x="0" y="11"/>
                  </a:cubicBezTo>
                  <a:cubicBezTo>
                    <a:pt x="3" y="12"/>
                    <a:pt x="6" y="12"/>
                    <a:pt x="8" y="12"/>
                  </a:cubicBezTo>
                  <a:cubicBezTo>
                    <a:pt x="10" y="9"/>
                    <a:pt x="11" y="4"/>
                    <a:pt x="11"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2" name="Freeform 11"/>
            <p:cNvSpPr/>
            <p:nvPr/>
          </p:nvSpPr>
          <p:spPr bwMode="auto">
            <a:xfrm rot="1348226">
              <a:off x="7664934" y="3744033"/>
              <a:ext cx="521673" cy="564383"/>
            </a:xfrm>
            <a:custGeom>
              <a:avLst/>
              <a:gdLst>
                <a:gd name="T0" fmla="*/ 3 w 11"/>
                <a:gd name="T1" fmla="*/ 0 h 12"/>
                <a:gd name="T2" fmla="*/ 0 w 11"/>
                <a:gd name="T3" fmla="*/ 10 h 12"/>
                <a:gd name="T4" fmla="*/ 8 w 11"/>
                <a:gd name="T5" fmla="*/ 12 h 12"/>
                <a:gd name="T6" fmla="*/ 10 w 11"/>
                <a:gd name="T7" fmla="*/ 1 h 12"/>
                <a:gd name="T8" fmla="*/ 3 w 11"/>
                <a:gd name="T9" fmla="*/ 0 h 12"/>
              </a:gdLst>
              <a:ah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3" name="Freeform 12"/>
            <p:cNvSpPr/>
            <p:nvPr/>
          </p:nvSpPr>
          <p:spPr bwMode="auto">
            <a:xfrm rot="1348226">
              <a:off x="9574315" y="2812207"/>
              <a:ext cx="1134868" cy="283717"/>
            </a:xfrm>
            <a:custGeom>
              <a:avLst/>
              <a:gdLst>
                <a:gd name="T0" fmla="*/ 0 w 24"/>
                <a:gd name="T1" fmla="*/ 0 h 6"/>
                <a:gd name="T2" fmla="*/ 24 w 24"/>
                <a:gd name="T3" fmla="*/ 5 h 6"/>
              </a:gdLst>
              <a:ahLst/>
              <a:cxnLst>
                <a:cxn ang="0">
                  <a:pos x="T0" y="T1"/>
                </a:cxn>
                <a:cxn ang="0">
                  <a:pos x="T2" y="T3"/>
                </a:cxn>
              </a:cxnLst>
              <a:rect l="0" t="0" r="r" b="b"/>
              <a:pathLst>
                <a:path w="24" h="6">
                  <a:moveTo>
                    <a:pt x="0" y="0"/>
                  </a:moveTo>
                  <a:cubicBezTo>
                    <a:pt x="4" y="2"/>
                    <a:pt x="22" y="6"/>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4" name="Freeform 13"/>
            <p:cNvSpPr/>
            <p:nvPr/>
          </p:nvSpPr>
          <p:spPr bwMode="auto">
            <a:xfrm rot="1348226">
              <a:off x="9448639" y="3013057"/>
              <a:ext cx="1137918" cy="234905"/>
            </a:xfrm>
            <a:custGeom>
              <a:avLst/>
              <a:gdLst>
                <a:gd name="T0" fmla="*/ 0 w 24"/>
                <a:gd name="T1" fmla="*/ 0 h 5"/>
                <a:gd name="T2" fmla="*/ 24 w 24"/>
                <a:gd name="T3" fmla="*/ 5 h 5"/>
              </a:gdLst>
              <a:ahLst/>
              <a:cxnLst>
                <a:cxn ang="0">
                  <a:pos x="T0" y="T1"/>
                </a:cxn>
                <a:cxn ang="0">
                  <a:pos x="T2" y="T3"/>
                </a:cxn>
              </a:cxnLst>
              <a:rect l="0" t="0" r="r" b="b"/>
              <a:pathLst>
                <a:path w="24" h="5">
                  <a:moveTo>
                    <a:pt x="0" y="0"/>
                  </a:moveTo>
                  <a:cubicBezTo>
                    <a:pt x="3" y="2"/>
                    <a:pt x="20" y="5"/>
                    <a:pt x="24" y="5"/>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 name="Freeform 14"/>
            <p:cNvSpPr/>
            <p:nvPr/>
          </p:nvSpPr>
          <p:spPr bwMode="auto">
            <a:xfrm rot="1348226">
              <a:off x="9314833" y="3221383"/>
              <a:ext cx="1183679" cy="234905"/>
            </a:xfrm>
            <a:custGeom>
              <a:avLst/>
              <a:gdLst>
                <a:gd name="T0" fmla="*/ 0 w 25"/>
                <a:gd name="T1" fmla="*/ 0 h 5"/>
                <a:gd name="T2" fmla="*/ 25 w 25"/>
                <a:gd name="T3" fmla="*/ 5 h 5"/>
              </a:gdLst>
              <a:ahLst/>
              <a:cxnLst>
                <a:cxn ang="0">
                  <a:pos x="T0" y="T1"/>
                </a:cxn>
                <a:cxn ang="0">
                  <a:pos x="T2" y="T3"/>
                </a:cxn>
              </a:cxnLst>
              <a:rect l="0" t="0" r="r" b="b"/>
              <a:pathLst>
                <a:path w="25" h="5">
                  <a:moveTo>
                    <a:pt x="0" y="0"/>
                  </a:moveTo>
                  <a:cubicBezTo>
                    <a:pt x="3" y="2"/>
                    <a:pt x="21" y="5"/>
                    <a:pt x="25"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6" name="Freeform 15"/>
            <p:cNvSpPr/>
            <p:nvPr/>
          </p:nvSpPr>
          <p:spPr bwMode="auto">
            <a:xfrm rot="1348226">
              <a:off x="9040401" y="3608197"/>
              <a:ext cx="1134868" cy="283717"/>
            </a:xfrm>
            <a:custGeom>
              <a:avLst/>
              <a:gdLst>
                <a:gd name="T0" fmla="*/ 0 w 24"/>
                <a:gd name="T1" fmla="*/ 0 h 6"/>
                <a:gd name="T2" fmla="*/ 24 w 24"/>
                <a:gd name="T3" fmla="*/ 6 h 6"/>
              </a:gdLst>
              <a:ahLst/>
              <a:cxnLst>
                <a:cxn ang="0">
                  <a:pos x="T0" y="T1"/>
                </a:cxn>
                <a:cxn ang="0">
                  <a:pos x="T2" y="T3"/>
                </a:cxn>
              </a:cxnLst>
              <a:rect l="0" t="0" r="r" b="b"/>
              <a:pathLst>
                <a:path w="24" h="6">
                  <a:moveTo>
                    <a:pt x="0" y="0"/>
                  </a:moveTo>
                  <a:cubicBezTo>
                    <a:pt x="3" y="2"/>
                    <a:pt x="21" y="6"/>
                    <a:pt x="24" y="6"/>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7" name="Freeform 16"/>
            <p:cNvSpPr/>
            <p:nvPr/>
          </p:nvSpPr>
          <p:spPr bwMode="auto">
            <a:xfrm rot="1348226">
              <a:off x="8896069" y="3854153"/>
              <a:ext cx="1137918" cy="234905"/>
            </a:xfrm>
            <a:custGeom>
              <a:avLst/>
              <a:gdLst>
                <a:gd name="T0" fmla="*/ 0 w 24"/>
                <a:gd name="T1" fmla="*/ 0 h 5"/>
                <a:gd name="T2" fmla="*/ 24 w 24"/>
                <a:gd name="T3" fmla="*/ 5 h 5"/>
              </a:gdLst>
              <a:ahLst/>
              <a:cxnLst>
                <a:cxn ang="0">
                  <a:pos x="T0" y="T1"/>
                </a:cxn>
                <a:cxn ang="0">
                  <a:pos x="T2" y="T3"/>
                </a:cxn>
              </a:cxnLst>
              <a:rect l="0" t="0" r="r" b="b"/>
              <a:pathLst>
                <a:path w="24" h="5">
                  <a:moveTo>
                    <a:pt x="0" y="0"/>
                  </a:moveTo>
                  <a:cubicBezTo>
                    <a:pt x="2" y="1"/>
                    <a:pt x="20" y="4"/>
                    <a:pt x="24" y="5"/>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8" name="Freeform 17"/>
            <p:cNvSpPr/>
            <p:nvPr/>
          </p:nvSpPr>
          <p:spPr bwMode="auto">
            <a:xfrm rot="1348226">
              <a:off x="8761181" y="4052568"/>
              <a:ext cx="1137918" cy="234905"/>
            </a:xfrm>
            <a:custGeom>
              <a:avLst/>
              <a:gdLst>
                <a:gd name="T0" fmla="*/ 0 w 24"/>
                <a:gd name="T1" fmla="*/ 0 h 5"/>
                <a:gd name="T2" fmla="*/ 24 w 24"/>
                <a:gd name="T3" fmla="*/ 5 h 5"/>
              </a:gdLst>
              <a:ahLst/>
              <a:cxnLst>
                <a:cxn ang="0">
                  <a:pos x="T0" y="T1"/>
                </a:cxn>
                <a:cxn ang="0">
                  <a:pos x="T2" y="T3"/>
                </a:cxn>
              </a:cxnLst>
              <a:rect l="0" t="0" r="r" b="b"/>
              <a:pathLst>
                <a:path w="24" h="5">
                  <a:moveTo>
                    <a:pt x="0" y="0"/>
                  </a:moveTo>
                  <a:cubicBezTo>
                    <a:pt x="3"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9" name="Freeform 18"/>
            <p:cNvSpPr/>
            <p:nvPr/>
          </p:nvSpPr>
          <p:spPr bwMode="auto">
            <a:xfrm rot="1348226">
              <a:off x="8485480" y="4448826"/>
              <a:ext cx="1137918" cy="280666"/>
            </a:xfrm>
            <a:custGeom>
              <a:avLst/>
              <a:gdLst>
                <a:gd name="T0" fmla="*/ 0 w 24"/>
                <a:gd name="T1" fmla="*/ 0 h 6"/>
                <a:gd name="T2" fmla="*/ 24 w 24"/>
                <a:gd name="T3" fmla="*/ 6 h 6"/>
              </a:gdLst>
              <a:ahLst/>
              <a:cxnLst>
                <a:cxn ang="0">
                  <a:pos x="T0" y="T1"/>
                </a:cxn>
                <a:cxn ang="0">
                  <a:pos x="T2" y="T3"/>
                </a:cxn>
              </a:cxnLst>
              <a:rect l="0" t="0" r="r" b="b"/>
              <a:pathLst>
                <a:path w="24" h="6">
                  <a:moveTo>
                    <a:pt x="0" y="0"/>
                  </a:moveTo>
                  <a:cubicBezTo>
                    <a:pt x="4" y="2"/>
                    <a:pt x="22" y="6"/>
                    <a:pt x="24" y="6"/>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0" name="Freeform 19"/>
            <p:cNvSpPr/>
            <p:nvPr/>
          </p:nvSpPr>
          <p:spPr bwMode="auto">
            <a:xfrm rot="1348226">
              <a:off x="8362272" y="4649560"/>
              <a:ext cx="1134868" cy="234905"/>
            </a:xfrm>
            <a:custGeom>
              <a:avLst/>
              <a:gdLst>
                <a:gd name="T0" fmla="*/ 0 w 24"/>
                <a:gd name="T1" fmla="*/ 0 h 5"/>
                <a:gd name="T2" fmla="*/ 24 w 24"/>
                <a:gd name="T3" fmla="*/ 5 h 5"/>
              </a:gdLst>
              <a:ahLst/>
              <a:cxnLst>
                <a:cxn ang="0">
                  <a:pos x="T0" y="T1"/>
                </a:cxn>
                <a:cxn ang="0">
                  <a:pos x="T2" y="T3"/>
                </a:cxn>
              </a:cxnLst>
              <a:rect l="0" t="0" r="r" b="b"/>
              <a:pathLst>
                <a:path w="24" h="5">
                  <a:moveTo>
                    <a:pt x="0" y="0"/>
                  </a:moveTo>
                  <a:cubicBezTo>
                    <a:pt x="2"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1" name="Freeform 20"/>
            <p:cNvSpPr/>
            <p:nvPr/>
          </p:nvSpPr>
          <p:spPr bwMode="auto">
            <a:xfrm rot="1348226">
              <a:off x="8209778" y="4890844"/>
              <a:ext cx="1137918" cy="234905"/>
            </a:xfrm>
            <a:custGeom>
              <a:avLst/>
              <a:gdLst>
                <a:gd name="T0" fmla="*/ 0 w 24"/>
                <a:gd name="T1" fmla="*/ 0 h 5"/>
                <a:gd name="T2" fmla="*/ 24 w 24"/>
                <a:gd name="T3" fmla="*/ 5 h 5"/>
              </a:gdLst>
              <a:ahLst/>
              <a:cxnLst>
                <a:cxn ang="0">
                  <a:pos x="T0" y="T1"/>
                </a:cxn>
                <a:cxn ang="0">
                  <a:pos x="T2" y="T3"/>
                </a:cxn>
              </a:cxnLst>
              <a:rect l="0" t="0" r="r" b="b"/>
              <a:pathLst>
                <a:path w="24" h="5">
                  <a:moveTo>
                    <a:pt x="0" y="0"/>
                  </a:moveTo>
                  <a:cubicBezTo>
                    <a:pt x="3"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2" name="Freeform 8"/>
            <p:cNvSpPr>
              <a:spLocks noEditPoints="1" noChangeArrowheads="1"/>
            </p:cNvSpPr>
            <p:nvPr/>
          </p:nvSpPr>
          <p:spPr bwMode="auto">
            <a:xfrm rot="7569506">
              <a:off x="8277737" y="4617943"/>
              <a:ext cx="4127155" cy="328899"/>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3" name="Freeform 8"/>
            <p:cNvSpPr>
              <a:spLocks noEditPoints="1" noChangeArrowheads="1"/>
            </p:cNvSpPr>
            <p:nvPr/>
          </p:nvSpPr>
          <p:spPr bwMode="auto">
            <a:xfrm rot="18279780" flipH="1">
              <a:off x="5744042" y="2732819"/>
              <a:ext cx="4127155" cy="328899"/>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4" name="Freeform 8"/>
            <p:cNvSpPr>
              <a:spLocks noEditPoints="1" noChangeArrowheads="1"/>
            </p:cNvSpPr>
            <p:nvPr/>
          </p:nvSpPr>
          <p:spPr bwMode="auto">
            <a:xfrm rot="12911512" flipH="1">
              <a:off x="8511530" y="1934582"/>
              <a:ext cx="3680470" cy="304735"/>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7" name="Freeform 8"/>
            <p:cNvSpPr>
              <a:spLocks noEditPoints="1" noChangeArrowheads="1"/>
            </p:cNvSpPr>
            <p:nvPr/>
          </p:nvSpPr>
          <p:spPr bwMode="auto">
            <a:xfrm rot="12911512" flipH="1">
              <a:off x="6315126" y="5235013"/>
              <a:ext cx="3680470" cy="304735"/>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8" name="Freeform 15"/>
            <p:cNvSpPr/>
            <p:nvPr/>
          </p:nvSpPr>
          <p:spPr bwMode="auto">
            <a:xfrm rot="1898559">
              <a:off x="7287192" y="707755"/>
              <a:ext cx="659266" cy="582903"/>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dirty="0"/>
            </a:p>
          </p:txBody>
        </p:sp>
        <p:sp>
          <p:nvSpPr>
            <p:cNvPr id="39" name="Freeform 15"/>
            <p:cNvSpPr/>
            <p:nvPr/>
          </p:nvSpPr>
          <p:spPr bwMode="auto">
            <a:xfrm rot="1898559">
              <a:off x="9808007" y="443179"/>
              <a:ext cx="305311" cy="269947"/>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40" name="Freeform 15"/>
            <p:cNvSpPr/>
            <p:nvPr/>
          </p:nvSpPr>
          <p:spPr bwMode="auto">
            <a:xfrm rot="1898559">
              <a:off x="6715005" y="2310833"/>
              <a:ext cx="528878" cy="467618"/>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41" name="Freeform 812"/>
            <p:cNvSpPr/>
            <p:nvPr/>
          </p:nvSpPr>
          <p:spPr bwMode="auto">
            <a:xfrm rot="8213613" flipH="1">
              <a:off x="7064938" y="4615507"/>
              <a:ext cx="288962" cy="1441636"/>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2" name="Freeform 812"/>
            <p:cNvSpPr/>
            <p:nvPr/>
          </p:nvSpPr>
          <p:spPr bwMode="auto">
            <a:xfrm rot="7852348" flipH="1">
              <a:off x="7435526" y="5181813"/>
              <a:ext cx="147135" cy="1976099"/>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3" name="KSO_Shape"/>
            <p:cNvSpPr/>
            <p:nvPr/>
          </p:nvSpPr>
          <p:spPr bwMode="auto">
            <a:xfrm rot="2865959">
              <a:off x="7857333" y="3670147"/>
              <a:ext cx="595127" cy="605811"/>
            </a:xfrm>
            <a:custGeom>
              <a:avLst/>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sp>
          <p:nvSpPr>
            <p:cNvPr id="44" name="KSO_Shape"/>
            <p:cNvSpPr/>
            <p:nvPr/>
          </p:nvSpPr>
          <p:spPr bwMode="auto">
            <a:xfrm rot="2865959">
              <a:off x="9038044" y="2125608"/>
              <a:ext cx="595127" cy="605811"/>
            </a:xfrm>
            <a:custGeom>
              <a:avLst/>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285566" y="1371601"/>
            <a:ext cx="5928226" cy="2799612"/>
          </a:xfrm>
        </p:spPr>
        <p:txBody>
          <a:bodyPr/>
          <a:lstStyle/>
          <a:p>
            <a:r>
              <a:rPr lang="zh-CN" altLang="en-US" dirty="0"/>
              <a:t>请输入第四章</a:t>
            </a:r>
            <a:br>
              <a:rPr lang="en-US" altLang="zh-CN" dirty="0"/>
            </a:br>
            <a:r>
              <a:rPr lang="zh-CN" altLang="en-US" dirty="0"/>
              <a:t>大标题</a:t>
            </a:r>
            <a:endParaRPr lang="zh-CN" altLang="en-US" dirty="0"/>
          </a:p>
        </p:txBody>
      </p:sp>
      <p:sp>
        <p:nvSpPr>
          <p:cNvPr id="3" name="文本占位符 2"/>
          <p:cNvSpPr>
            <a:spLocks noGrp="1"/>
          </p:cNvSpPr>
          <p:nvPr>
            <p:ph type="body" idx="1"/>
          </p:nvPr>
        </p:nvSpPr>
        <p:spPr/>
        <p:txBody>
          <a:bodyPr/>
          <a:lstStyle/>
          <a:p>
            <a:r>
              <a:rPr lang="zh-CN" altLang="en-US" dirty="0"/>
              <a:t>请输入第四章小标题</a:t>
            </a:r>
            <a:endParaRPr lang="zh-CN" altLang="en-US" dirty="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请输入您的大标题</a:t>
            </a:r>
            <a:endParaRPr lang="zh-CN" altLang="en-US" dirty="0"/>
          </a:p>
        </p:txBody>
      </p:sp>
      <p:sp>
        <p:nvSpPr>
          <p:cNvPr id="9" name="Freeform 269"/>
          <p:cNvSpPr>
            <a:spLocks noEditPoints="1"/>
          </p:cNvSpPr>
          <p:nvPr/>
        </p:nvSpPr>
        <p:spPr bwMode="auto">
          <a:xfrm rot="5400000" flipH="1">
            <a:off x="5587288" y="1501277"/>
            <a:ext cx="1082929" cy="3898544"/>
          </a:xfrm>
          <a:custGeom>
            <a:avLst/>
            <a:gdLst>
              <a:gd name="T0" fmla="*/ 9 w 109"/>
              <a:gd name="T1" fmla="*/ 13 h 448"/>
              <a:gd name="T2" fmla="*/ 36 w 109"/>
              <a:gd name="T3" fmla="*/ 19 h 448"/>
              <a:gd name="T4" fmla="*/ 87 w 109"/>
              <a:gd name="T5" fmla="*/ 3 h 448"/>
              <a:gd name="T6" fmla="*/ 47 w 109"/>
              <a:gd name="T7" fmla="*/ 58 h 448"/>
              <a:gd name="T8" fmla="*/ 57 w 109"/>
              <a:gd name="T9" fmla="*/ 156 h 448"/>
              <a:gd name="T10" fmla="*/ 61 w 109"/>
              <a:gd name="T11" fmla="*/ 292 h 448"/>
              <a:gd name="T12" fmla="*/ 91 w 109"/>
              <a:gd name="T13" fmla="*/ 344 h 448"/>
              <a:gd name="T14" fmla="*/ 107 w 109"/>
              <a:gd name="T15" fmla="*/ 440 h 448"/>
              <a:gd name="T16" fmla="*/ 31 w 109"/>
              <a:gd name="T17" fmla="*/ 431 h 448"/>
              <a:gd name="T18" fmla="*/ 19 w 109"/>
              <a:gd name="T19" fmla="*/ 428 h 448"/>
              <a:gd name="T20" fmla="*/ 36 w 109"/>
              <a:gd name="T21" fmla="*/ 293 h 448"/>
              <a:gd name="T22" fmla="*/ 35 w 109"/>
              <a:gd name="T23" fmla="*/ 161 h 448"/>
              <a:gd name="T24" fmla="*/ 69 w 109"/>
              <a:gd name="T25" fmla="*/ 188 h 448"/>
              <a:gd name="T26" fmla="*/ 39 w 109"/>
              <a:gd name="T27" fmla="*/ 281 h 448"/>
              <a:gd name="T28" fmla="*/ 58 w 109"/>
              <a:gd name="T29" fmla="*/ 99 h 448"/>
              <a:gd name="T30" fmla="*/ 24 w 109"/>
              <a:gd name="T31" fmla="*/ 366 h 448"/>
              <a:gd name="T32" fmla="*/ 17 w 109"/>
              <a:gd name="T33" fmla="*/ 211 h 448"/>
              <a:gd name="T34" fmla="*/ 54 w 109"/>
              <a:gd name="T35" fmla="*/ 260 h 448"/>
              <a:gd name="T36" fmla="*/ 74 w 109"/>
              <a:gd name="T37" fmla="*/ 342 h 448"/>
              <a:gd name="T38" fmla="*/ 35 w 109"/>
              <a:gd name="T39" fmla="*/ 204 h 448"/>
              <a:gd name="T40" fmla="*/ 24 w 109"/>
              <a:gd name="T41" fmla="*/ 81 h 448"/>
              <a:gd name="T42" fmla="*/ 24 w 109"/>
              <a:gd name="T43" fmla="*/ 28 h 448"/>
              <a:gd name="T44" fmla="*/ 52 w 109"/>
              <a:gd name="T45" fmla="*/ 186 h 448"/>
              <a:gd name="T46" fmla="*/ 31 w 109"/>
              <a:gd name="T47" fmla="*/ 267 h 448"/>
              <a:gd name="T48" fmla="*/ 39 w 109"/>
              <a:gd name="T49" fmla="*/ 418 h 448"/>
              <a:gd name="T50" fmla="*/ 13 w 109"/>
              <a:gd name="T51" fmla="*/ 223 h 448"/>
              <a:gd name="T52" fmla="*/ 13 w 109"/>
              <a:gd name="T53" fmla="*/ 88 h 448"/>
              <a:gd name="T54" fmla="*/ 33 w 109"/>
              <a:gd name="T55" fmla="*/ 41 h 448"/>
              <a:gd name="T56" fmla="*/ 58 w 109"/>
              <a:gd name="T57" fmla="*/ 311 h 448"/>
              <a:gd name="T58" fmla="*/ 3 w 109"/>
              <a:gd name="T59" fmla="*/ 355 h 448"/>
              <a:gd name="T60" fmla="*/ 3 w 109"/>
              <a:gd name="T61" fmla="*/ 350 h 448"/>
              <a:gd name="T62" fmla="*/ 55 w 109"/>
              <a:gd name="T63" fmla="*/ 175 h 448"/>
              <a:gd name="T64" fmla="*/ 80 w 109"/>
              <a:gd name="T65" fmla="*/ 418 h 448"/>
              <a:gd name="T66" fmla="*/ 85 w 109"/>
              <a:gd name="T67" fmla="*/ 371 h 448"/>
              <a:gd name="T68" fmla="*/ 24 w 109"/>
              <a:gd name="T69" fmla="*/ 147 h 448"/>
              <a:gd name="T70" fmla="*/ 68 w 109"/>
              <a:gd name="T71" fmla="*/ 279 h 448"/>
              <a:gd name="T72" fmla="*/ 68 w 109"/>
              <a:gd name="T73" fmla="*/ 311 h 448"/>
              <a:gd name="T74" fmla="*/ 36 w 109"/>
              <a:gd name="T75" fmla="*/ 46 h 448"/>
              <a:gd name="T76" fmla="*/ 30 w 109"/>
              <a:gd name="T77" fmla="*/ 169 h 448"/>
              <a:gd name="T78" fmla="*/ 58 w 109"/>
              <a:gd name="T79" fmla="*/ 137 h 448"/>
              <a:gd name="T80" fmla="*/ 13 w 109"/>
              <a:gd name="T81" fmla="*/ 342 h 448"/>
              <a:gd name="T82" fmla="*/ 27 w 109"/>
              <a:gd name="T83" fmla="*/ 139 h 448"/>
              <a:gd name="T84" fmla="*/ 49 w 109"/>
              <a:gd name="T85" fmla="*/ 164 h 448"/>
              <a:gd name="T86" fmla="*/ 84 w 109"/>
              <a:gd name="T87" fmla="*/ 243 h 448"/>
              <a:gd name="T88" fmla="*/ 65 w 109"/>
              <a:gd name="T89" fmla="*/ 123 h 448"/>
              <a:gd name="T90" fmla="*/ 60 w 109"/>
              <a:gd name="T91" fmla="*/ 95 h 448"/>
              <a:gd name="T92" fmla="*/ 6 w 109"/>
              <a:gd name="T93" fmla="*/ 349 h 448"/>
              <a:gd name="T94" fmla="*/ 33 w 109"/>
              <a:gd name="T95" fmla="*/ 205 h 448"/>
              <a:gd name="T96" fmla="*/ 58 w 109"/>
              <a:gd name="T97" fmla="*/ 150 h 448"/>
              <a:gd name="T98" fmla="*/ 24 w 109"/>
              <a:gd name="T99" fmla="*/ 264 h 448"/>
              <a:gd name="T100" fmla="*/ 19 w 109"/>
              <a:gd name="T101" fmla="*/ 363 h 448"/>
              <a:gd name="T102" fmla="*/ 68 w 109"/>
              <a:gd name="T103" fmla="*/ 140 h 448"/>
              <a:gd name="T104" fmla="*/ 90 w 109"/>
              <a:gd name="T105" fmla="*/ 246 h 448"/>
              <a:gd name="T106" fmla="*/ 68 w 109"/>
              <a:gd name="T107" fmla="*/ 122 h 448"/>
              <a:gd name="T108" fmla="*/ 71 w 109"/>
              <a:gd name="T109" fmla="*/ 314 h 448"/>
              <a:gd name="T110" fmla="*/ 61 w 109"/>
              <a:gd name="T111" fmla="*/ 92 h 448"/>
              <a:gd name="T112" fmla="*/ 44 w 109"/>
              <a:gd name="T113" fmla="*/ 155 h 448"/>
              <a:gd name="T114" fmla="*/ 76 w 109"/>
              <a:gd name="T115" fmla="*/ 311 h 448"/>
              <a:gd name="T116" fmla="*/ 99 w 109"/>
              <a:gd name="T117" fmla="*/ 439 h 448"/>
              <a:gd name="T118" fmla="*/ 88 w 109"/>
              <a:gd name="T119" fmla="*/ 227 h 448"/>
              <a:gd name="T120" fmla="*/ 61 w 109"/>
              <a:gd name="T121" fmla="*/ 99 h 448"/>
              <a:gd name="T122" fmla="*/ 54 w 109"/>
              <a:gd name="T123" fmla="*/ 29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 h="448">
                <a:moveTo>
                  <a:pt x="35" y="161"/>
                </a:moveTo>
                <a:lnTo>
                  <a:pt x="35" y="161"/>
                </a:lnTo>
                <a:lnTo>
                  <a:pt x="33" y="158"/>
                </a:lnTo>
                <a:lnTo>
                  <a:pt x="33" y="158"/>
                </a:lnTo>
                <a:lnTo>
                  <a:pt x="24" y="150"/>
                </a:lnTo>
                <a:lnTo>
                  <a:pt x="24" y="150"/>
                </a:lnTo>
                <a:lnTo>
                  <a:pt x="20" y="147"/>
                </a:lnTo>
                <a:lnTo>
                  <a:pt x="20" y="147"/>
                </a:lnTo>
                <a:lnTo>
                  <a:pt x="14" y="139"/>
                </a:lnTo>
                <a:lnTo>
                  <a:pt x="14" y="139"/>
                </a:lnTo>
                <a:lnTo>
                  <a:pt x="11" y="133"/>
                </a:lnTo>
                <a:lnTo>
                  <a:pt x="8" y="126"/>
                </a:lnTo>
                <a:lnTo>
                  <a:pt x="8" y="126"/>
                </a:lnTo>
                <a:lnTo>
                  <a:pt x="5" y="115"/>
                </a:lnTo>
                <a:lnTo>
                  <a:pt x="5" y="115"/>
                </a:lnTo>
                <a:lnTo>
                  <a:pt x="5" y="109"/>
                </a:lnTo>
                <a:lnTo>
                  <a:pt x="5" y="109"/>
                </a:lnTo>
                <a:lnTo>
                  <a:pt x="5" y="98"/>
                </a:lnTo>
                <a:lnTo>
                  <a:pt x="5" y="98"/>
                </a:lnTo>
                <a:lnTo>
                  <a:pt x="6" y="92"/>
                </a:lnTo>
                <a:lnTo>
                  <a:pt x="9" y="85"/>
                </a:lnTo>
                <a:lnTo>
                  <a:pt x="9" y="85"/>
                </a:lnTo>
                <a:lnTo>
                  <a:pt x="17" y="74"/>
                </a:lnTo>
                <a:lnTo>
                  <a:pt x="17" y="74"/>
                </a:lnTo>
                <a:lnTo>
                  <a:pt x="27" y="65"/>
                </a:lnTo>
                <a:lnTo>
                  <a:pt x="27" y="65"/>
                </a:lnTo>
                <a:lnTo>
                  <a:pt x="33" y="60"/>
                </a:lnTo>
                <a:lnTo>
                  <a:pt x="33" y="60"/>
                </a:lnTo>
                <a:lnTo>
                  <a:pt x="35" y="58"/>
                </a:lnTo>
                <a:lnTo>
                  <a:pt x="35" y="58"/>
                </a:lnTo>
                <a:lnTo>
                  <a:pt x="33" y="58"/>
                </a:lnTo>
                <a:lnTo>
                  <a:pt x="33" y="58"/>
                </a:lnTo>
                <a:lnTo>
                  <a:pt x="19" y="40"/>
                </a:lnTo>
                <a:lnTo>
                  <a:pt x="19" y="40"/>
                </a:lnTo>
                <a:lnTo>
                  <a:pt x="14" y="32"/>
                </a:lnTo>
                <a:lnTo>
                  <a:pt x="14" y="32"/>
                </a:lnTo>
                <a:lnTo>
                  <a:pt x="11" y="22"/>
                </a:lnTo>
                <a:lnTo>
                  <a:pt x="9" y="13"/>
                </a:lnTo>
                <a:lnTo>
                  <a:pt x="9" y="13"/>
                </a:lnTo>
                <a:lnTo>
                  <a:pt x="9" y="8"/>
                </a:lnTo>
                <a:lnTo>
                  <a:pt x="9" y="8"/>
                </a:lnTo>
                <a:lnTo>
                  <a:pt x="9" y="6"/>
                </a:lnTo>
                <a:lnTo>
                  <a:pt x="9" y="6"/>
                </a:lnTo>
                <a:lnTo>
                  <a:pt x="8" y="6"/>
                </a:lnTo>
                <a:lnTo>
                  <a:pt x="9" y="5"/>
                </a:lnTo>
                <a:lnTo>
                  <a:pt x="9" y="5"/>
                </a:lnTo>
                <a:lnTo>
                  <a:pt x="9" y="3"/>
                </a:lnTo>
                <a:lnTo>
                  <a:pt x="9" y="3"/>
                </a:lnTo>
                <a:lnTo>
                  <a:pt x="11" y="2"/>
                </a:lnTo>
                <a:lnTo>
                  <a:pt x="13" y="2"/>
                </a:lnTo>
                <a:lnTo>
                  <a:pt x="13" y="2"/>
                </a:lnTo>
                <a:lnTo>
                  <a:pt x="14" y="3"/>
                </a:lnTo>
                <a:lnTo>
                  <a:pt x="14" y="3"/>
                </a:lnTo>
                <a:lnTo>
                  <a:pt x="16" y="5"/>
                </a:lnTo>
                <a:lnTo>
                  <a:pt x="16" y="5"/>
                </a:lnTo>
                <a:lnTo>
                  <a:pt x="16" y="6"/>
                </a:lnTo>
                <a:lnTo>
                  <a:pt x="16" y="8"/>
                </a:lnTo>
                <a:lnTo>
                  <a:pt x="16" y="8"/>
                </a:lnTo>
                <a:lnTo>
                  <a:pt x="16" y="10"/>
                </a:lnTo>
                <a:lnTo>
                  <a:pt x="16" y="10"/>
                </a:lnTo>
                <a:lnTo>
                  <a:pt x="16" y="10"/>
                </a:lnTo>
                <a:lnTo>
                  <a:pt x="19" y="8"/>
                </a:lnTo>
                <a:lnTo>
                  <a:pt x="20" y="11"/>
                </a:lnTo>
                <a:lnTo>
                  <a:pt x="20" y="11"/>
                </a:lnTo>
                <a:lnTo>
                  <a:pt x="19" y="13"/>
                </a:lnTo>
                <a:lnTo>
                  <a:pt x="19" y="13"/>
                </a:lnTo>
                <a:lnTo>
                  <a:pt x="19" y="16"/>
                </a:lnTo>
                <a:lnTo>
                  <a:pt x="19" y="16"/>
                </a:lnTo>
                <a:lnTo>
                  <a:pt x="20" y="14"/>
                </a:lnTo>
                <a:lnTo>
                  <a:pt x="20" y="14"/>
                </a:lnTo>
                <a:lnTo>
                  <a:pt x="22" y="16"/>
                </a:lnTo>
                <a:lnTo>
                  <a:pt x="22" y="16"/>
                </a:lnTo>
                <a:lnTo>
                  <a:pt x="24" y="16"/>
                </a:lnTo>
                <a:lnTo>
                  <a:pt x="24" y="16"/>
                </a:lnTo>
                <a:lnTo>
                  <a:pt x="36" y="19"/>
                </a:lnTo>
                <a:lnTo>
                  <a:pt x="36" y="19"/>
                </a:lnTo>
                <a:lnTo>
                  <a:pt x="50" y="24"/>
                </a:lnTo>
                <a:lnTo>
                  <a:pt x="50" y="24"/>
                </a:lnTo>
                <a:lnTo>
                  <a:pt x="60" y="25"/>
                </a:lnTo>
                <a:lnTo>
                  <a:pt x="68" y="25"/>
                </a:lnTo>
                <a:lnTo>
                  <a:pt x="68" y="25"/>
                </a:lnTo>
                <a:lnTo>
                  <a:pt x="76" y="25"/>
                </a:lnTo>
                <a:lnTo>
                  <a:pt x="76" y="25"/>
                </a:lnTo>
                <a:lnTo>
                  <a:pt x="77" y="24"/>
                </a:lnTo>
                <a:lnTo>
                  <a:pt x="77" y="24"/>
                </a:lnTo>
                <a:lnTo>
                  <a:pt x="79" y="22"/>
                </a:lnTo>
                <a:lnTo>
                  <a:pt x="79" y="22"/>
                </a:lnTo>
                <a:lnTo>
                  <a:pt x="80" y="17"/>
                </a:lnTo>
                <a:lnTo>
                  <a:pt x="80" y="17"/>
                </a:lnTo>
                <a:lnTo>
                  <a:pt x="80" y="17"/>
                </a:lnTo>
                <a:lnTo>
                  <a:pt x="80" y="17"/>
                </a:lnTo>
                <a:lnTo>
                  <a:pt x="79" y="14"/>
                </a:lnTo>
                <a:lnTo>
                  <a:pt x="77" y="13"/>
                </a:lnTo>
                <a:lnTo>
                  <a:pt x="77" y="13"/>
                </a:lnTo>
                <a:lnTo>
                  <a:pt x="77" y="11"/>
                </a:lnTo>
                <a:lnTo>
                  <a:pt x="79" y="11"/>
                </a:lnTo>
                <a:lnTo>
                  <a:pt x="79" y="11"/>
                </a:lnTo>
                <a:lnTo>
                  <a:pt x="82" y="11"/>
                </a:lnTo>
                <a:lnTo>
                  <a:pt x="82" y="11"/>
                </a:lnTo>
                <a:lnTo>
                  <a:pt x="82" y="13"/>
                </a:lnTo>
                <a:lnTo>
                  <a:pt x="82" y="13"/>
                </a:lnTo>
                <a:lnTo>
                  <a:pt x="82" y="14"/>
                </a:lnTo>
                <a:lnTo>
                  <a:pt x="82" y="14"/>
                </a:lnTo>
                <a:lnTo>
                  <a:pt x="84" y="11"/>
                </a:lnTo>
                <a:lnTo>
                  <a:pt x="82" y="10"/>
                </a:lnTo>
                <a:lnTo>
                  <a:pt x="82" y="10"/>
                </a:lnTo>
                <a:lnTo>
                  <a:pt x="82" y="6"/>
                </a:lnTo>
                <a:lnTo>
                  <a:pt x="82" y="6"/>
                </a:lnTo>
                <a:lnTo>
                  <a:pt x="84" y="5"/>
                </a:lnTo>
                <a:lnTo>
                  <a:pt x="84" y="5"/>
                </a:lnTo>
                <a:lnTo>
                  <a:pt x="85" y="3"/>
                </a:lnTo>
                <a:lnTo>
                  <a:pt x="87" y="3"/>
                </a:lnTo>
                <a:lnTo>
                  <a:pt x="87" y="3"/>
                </a:lnTo>
                <a:lnTo>
                  <a:pt x="87" y="3"/>
                </a:lnTo>
                <a:lnTo>
                  <a:pt x="87" y="3"/>
                </a:lnTo>
                <a:lnTo>
                  <a:pt x="87" y="2"/>
                </a:lnTo>
                <a:lnTo>
                  <a:pt x="87" y="2"/>
                </a:lnTo>
                <a:lnTo>
                  <a:pt x="88" y="0"/>
                </a:lnTo>
                <a:lnTo>
                  <a:pt x="88" y="0"/>
                </a:lnTo>
                <a:lnTo>
                  <a:pt x="90" y="0"/>
                </a:lnTo>
                <a:lnTo>
                  <a:pt x="91" y="2"/>
                </a:lnTo>
                <a:lnTo>
                  <a:pt x="91" y="2"/>
                </a:lnTo>
                <a:lnTo>
                  <a:pt x="91" y="3"/>
                </a:lnTo>
                <a:lnTo>
                  <a:pt x="91" y="5"/>
                </a:lnTo>
                <a:lnTo>
                  <a:pt x="91" y="5"/>
                </a:lnTo>
                <a:lnTo>
                  <a:pt x="90" y="5"/>
                </a:lnTo>
                <a:lnTo>
                  <a:pt x="90" y="5"/>
                </a:lnTo>
                <a:lnTo>
                  <a:pt x="90" y="6"/>
                </a:lnTo>
                <a:lnTo>
                  <a:pt x="90" y="6"/>
                </a:lnTo>
                <a:lnTo>
                  <a:pt x="88" y="10"/>
                </a:lnTo>
                <a:lnTo>
                  <a:pt x="88" y="10"/>
                </a:lnTo>
                <a:lnTo>
                  <a:pt x="88" y="14"/>
                </a:lnTo>
                <a:lnTo>
                  <a:pt x="87" y="21"/>
                </a:lnTo>
                <a:lnTo>
                  <a:pt x="87" y="21"/>
                </a:lnTo>
                <a:lnTo>
                  <a:pt x="87" y="21"/>
                </a:lnTo>
                <a:lnTo>
                  <a:pt x="87" y="21"/>
                </a:lnTo>
                <a:lnTo>
                  <a:pt x="88" y="22"/>
                </a:lnTo>
                <a:lnTo>
                  <a:pt x="88" y="22"/>
                </a:lnTo>
                <a:lnTo>
                  <a:pt x="87" y="24"/>
                </a:lnTo>
                <a:lnTo>
                  <a:pt x="87" y="24"/>
                </a:lnTo>
                <a:lnTo>
                  <a:pt x="85" y="27"/>
                </a:lnTo>
                <a:lnTo>
                  <a:pt x="85" y="27"/>
                </a:lnTo>
                <a:lnTo>
                  <a:pt x="82" y="33"/>
                </a:lnTo>
                <a:lnTo>
                  <a:pt x="76" y="38"/>
                </a:lnTo>
                <a:lnTo>
                  <a:pt x="76" y="38"/>
                </a:lnTo>
                <a:lnTo>
                  <a:pt x="65" y="47"/>
                </a:lnTo>
                <a:lnTo>
                  <a:pt x="65" y="47"/>
                </a:lnTo>
                <a:lnTo>
                  <a:pt x="58" y="52"/>
                </a:lnTo>
                <a:lnTo>
                  <a:pt x="58" y="52"/>
                </a:lnTo>
                <a:lnTo>
                  <a:pt x="50" y="57"/>
                </a:lnTo>
                <a:lnTo>
                  <a:pt x="50" y="57"/>
                </a:lnTo>
                <a:lnTo>
                  <a:pt x="47" y="58"/>
                </a:lnTo>
                <a:lnTo>
                  <a:pt x="47" y="58"/>
                </a:lnTo>
                <a:lnTo>
                  <a:pt x="49" y="60"/>
                </a:lnTo>
                <a:lnTo>
                  <a:pt x="49" y="60"/>
                </a:lnTo>
                <a:lnTo>
                  <a:pt x="54" y="66"/>
                </a:lnTo>
                <a:lnTo>
                  <a:pt x="54" y="66"/>
                </a:lnTo>
                <a:lnTo>
                  <a:pt x="60" y="76"/>
                </a:lnTo>
                <a:lnTo>
                  <a:pt x="60" y="76"/>
                </a:lnTo>
                <a:lnTo>
                  <a:pt x="60" y="77"/>
                </a:lnTo>
                <a:lnTo>
                  <a:pt x="60" y="77"/>
                </a:lnTo>
                <a:lnTo>
                  <a:pt x="61" y="77"/>
                </a:lnTo>
                <a:lnTo>
                  <a:pt x="61" y="77"/>
                </a:lnTo>
                <a:lnTo>
                  <a:pt x="63" y="79"/>
                </a:lnTo>
                <a:lnTo>
                  <a:pt x="63" y="81"/>
                </a:lnTo>
                <a:lnTo>
                  <a:pt x="63" y="81"/>
                </a:lnTo>
                <a:lnTo>
                  <a:pt x="65" y="82"/>
                </a:lnTo>
                <a:lnTo>
                  <a:pt x="65" y="82"/>
                </a:lnTo>
                <a:lnTo>
                  <a:pt x="68" y="88"/>
                </a:lnTo>
                <a:lnTo>
                  <a:pt x="68" y="88"/>
                </a:lnTo>
                <a:lnTo>
                  <a:pt x="71" y="95"/>
                </a:lnTo>
                <a:lnTo>
                  <a:pt x="74" y="103"/>
                </a:lnTo>
                <a:lnTo>
                  <a:pt x="74" y="103"/>
                </a:lnTo>
                <a:lnTo>
                  <a:pt x="74" y="109"/>
                </a:lnTo>
                <a:lnTo>
                  <a:pt x="74" y="109"/>
                </a:lnTo>
                <a:lnTo>
                  <a:pt x="76" y="115"/>
                </a:lnTo>
                <a:lnTo>
                  <a:pt x="76" y="115"/>
                </a:lnTo>
                <a:lnTo>
                  <a:pt x="76" y="126"/>
                </a:lnTo>
                <a:lnTo>
                  <a:pt x="76" y="126"/>
                </a:lnTo>
                <a:lnTo>
                  <a:pt x="76" y="133"/>
                </a:lnTo>
                <a:lnTo>
                  <a:pt x="73" y="139"/>
                </a:lnTo>
                <a:lnTo>
                  <a:pt x="73" y="139"/>
                </a:lnTo>
                <a:lnTo>
                  <a:pt x="68" y="144"/>
                </a:lnTo>
                <a:lnTo>
                  <a:pt x="68" y="144"/>
                </a:lnTo>
                <a:lnTo>
                  <a:pt x="61" y="150"/>
                </a:lnTo>
                <a:lnTo>
                  <a:pt x="61" y="150"/>
                </a:lnTo>
                <a:lnTo>
                  <a:pt x="61" y="152"/>
                </a:lnTo>
                <a:lnTo>
                  <a:pt x="61" y="152"/>
                </a:lnTo>
                <a:lnTo>
                  <a:pt x="57" y="156"/>
                </a:lnTo>
                <a:lnTo>
                  <a:pt x="57" y="156"/>
                </a:lnTo>
                <a:lnTo>
                  <a:pt x="57" y="158"/>
                </a:lnTo>
                <a:lnTo>
                  <a:pt x="57" y="158"/>
                </a:lnTo>
                <a:lnTo>
                  <a:pt x="58" y="158"/>
                </a:lnTo>
                <a:lnTo>
                  <a:pt x="58" y="158"/>
                </a:lnTo>
                <a:lnTo>
                  <a:pt x="69" y="169"/>
                </a:lnTo>
                <a:lnTo>
                  <a:pt x="69" y="169"/>
                </a:lnTo>
                <a:lnTo>
                  <a:pt x="73" y="172"/>
                </a:lnTo>
                <a:lnTo>
                  <a:pt x="73" y="172"/>
                </a:lnTo>
                <a:lnTo>
                  <a:pt x="80" y="180"/>
                </a:lnTo>
                <a:lnTo>
                  <a:pt x="80" y="180"/>
                </a:lnTo>
                <a:lnTo>
                  <a:pt x="85" y="186"/>
                </a:lnTo>
                <a:lnTo>
                  <a:pt x="88" y="194"/>
                </a:lnTo>
                <a:lnTo>
                  <a:pt x="88" y="194"/>
                </a:lnTo>
                <a:lnTo>
                  <a:pt x="91" y="202"/>
                </a:lnTo>
                <a:lnTo>
                  <a:pt x="91" y="202"/>
                </a:lnTo>
                <a:lnTo>
                  <a:pt x="91" y="207"/>
                </a:lnTo>
                <a:lnTo>
                  <a:pt x="91" y="207"/>
                </a:lnTo>
                <a:lnTo>
                  <a:pt x="93" y="211"/>
                </a:lnTo>
                <a:lnTo>
                  <a:pt x="93" y="211"/>
                </a:lnTo>
                <a:lnTo>
                  <a:pt x="95" y="218"/>
                </a:lnTo>
                <a:lnTo>
                  <a:pt x="95" y="224"/>
                </a:lnTo>
                <a:lnTo>
                  <a:pt x="95" y="224"/>
                </a:lnTo>
                <a:lnTo>
                  <a:pt x="95" y="235"/>
                </a:lnTo>
                <a:lnTo>
                  <a:pt x="95" y="235"/>
                </a:lnTo>
                <a:lnTo>
                  <a:pt x="95" y="243"/>
                </a:lnTo>
                <a:lnTo>
                  <a:pt x="91" y="252"/>
                </a:lnTo>
                <a:lnTo>
                  <a:pt x="91" y="252"/>
                </a:lnTo>
                <a:lnTo>
                  <a:pt x="87" y="264"/>
                </a:lnTo>
                <a:lnTo>
                  <a:pt x="87" y="264"/>
                </a:lnTo>
                <a:lnTo>
                  <a:pt x="79" y="273"/>
                </a:lnTo>
                <a:lnTo>
                  <a:pt x="79" y="273"/>
                </a:lnTo>
                <a:lnTo>
                  <a:pt x="73" y="281"/>
                </a:lnTo>
                <a:lnTo>
                  <a:pt x="65" y="287"/>
                </a:lnTo>
                <a:lnTo>
                  <a:pt x="65" y="287"/>
                </a:lnTo>
                <a:lnTo>
                  <a:pt x="61" y="290"/>
                </a:lnTo>
                <a:lnTo>
                  <a:pt x="61" y="290"/>
                </a:lnTo>
                <a:lnTo>
                  <a:pt x="61" y="292"/>
                </a:lnTo>
                <a:lnTo>
                  <a:pt x="61" y="292"/>
                </a:lnTo>
                <a:lnTo>
                  <a:pt x="66" y="295"/>
                </a:lnTo>
                <a:lnTo>
                  <a:pt x="66" y="295"/>
                </a:lnTo>
                <a:lnTo>
                  <a:pt x="73" y="301"/>
                </a:lnTo>
                <a:lnTo>
                  <a:pt x="77" y="308"/>
                </a:lnTo>
                <a:lnTo>
                  <a:pt x="77" y="308"/>
                </a:lnTo>
                <a:lnTo>
                  <a:pt x="80" y="312"/>
                </a:lnTo>
                <a:lnTo>
                  <a:pt x="80" y="312"/>
                </a:lnTo>
                <a:lnTo>
                  <a:pt x="82" y="314"/>
                </a:lnTo>
                <a:lnTo>
                  <a:pt x="82" y="314"/>
                </a:lnTo>
                <a:lnTo>
                  <a:pt x="84" y="314"/>
                </a:lnTo>
                <a:lnTo>
                  <a:pt x="84" y="317"/>
                </a:lnTo>
                <a:lnTo>
                  <a:pt x="84" y="317"/>
                </a:lnTo>
                <a:lnTo>
                  <a:pt x="84" y="319"/>
                </a:lnTo>
                <a:lnTo>
                  <a:pt x="84" y="319"/>
                </a:lnTo>
                <a:lnTo>
                  <a:pt x="87" y="323"/>
                </a:lnTo>
                <a:lnTo>
                  <a:pt x="87" y="323"/>
                </a:lnTo>
                <a:lnTo>
                  <a:pt x="87" y="325"/>
                </a:lnTo>
                <a:lnTo>
                  <a:pt x="87" y="325"/>
                </a:lnTo>
                <a:lnTo>
                  <a:pt x="88" y="327"/>
                </a:lnTo>
                <a:lnTo>
                  <a:pt x="88" y="327"/>
                </a:lnTo>
                <a:lnTo>
                  <a:pt x="88" y="328"/>
                </a:lnTo>
                <a:lnTo>
                  <a:pt x="88" y="330"/>
                </a:lnTo>
                <a:lnTo>
                  <a:pt x="88" y="330"/>
                </a:lnTo>
                <a:lnTo>
                  <a:pt x="88" y="331"/>
                </a:lnTo>
                <a:lnTo>
                  <a:pt x="88" y="331"/>
                </a:lnTo>
                <a:lnTo>
                  <a:pt x="88" y="339"/>
                </a:lnTo>
                <a:lnTo>
                  <a:pt x="88" y="339"/>
                </a:lnTo>
                <a:lnTo>
                  <a:pt x="88" y="341"/>
                </a:lnTo>
                <a:lnTo>
                  <a:pt x="88" y="341"/>
                </a:lnTo>
                <a:lnTo>
                  <a:pt x="90" y="341"/>
                </a:lnTo>
                <a:lnTo>
                  <a:pt x="90" y="341"/>
                </a:lnTo>
                <a:lnTo>
                  <a:pt x="90" y="339"/>
                </a:lnTo>
                <a:lnTo>
                  <a:pt x="91" y="341"/>
                </a:lnTo>
                <a:lnTo>
                  <a:pt x="91" y="341"/>
                </a:lnTo>
                <a:lnTo>
                  <a:pt x="93" y="342"/>
                </a:lnTo>
                <a:lnTo>
                  <a:pt x="93" y="344"/>
                </a:lnTo>
                <a:lnTo>
                  <a:pt x="93" y="344"/>
                </a:lnTo>
                <a:lnTo>
                  <a:pt x="91" y="344"/>
                </a:lnTo>
                <a:lnTo>
                  <a:pt x="91" y="346"/>
                </a:lnTo>
                <a:lnTo>
                  <a:pt x="91" y="346"/>
                </a:lnTo>
                <a:lnTo>
                  <a:pt x="88" y="346"/>
                </a:lnTo>
                <a:lnTo>
                  <a:pt x="88" y="346"/>
                </a:lnTo>
                <a:lnTo>
                  <a:pt x="88" y="346"/>
                </a:lnTo>
                <a:lnTo>
                  <a:pt x="88" y="346"/>
                </a:lnTo>
                <a:lnTo>
                  <a:pt x="90" y="357"/>
                </a:lnTo>
                <a:lnTo>
                  <a:pt x="90" y="357"/>
                </a:lnTo>
                <a:lnTo>
                  <a:pt x="90" y="363"/>
                </a:lnTo>
                <a:lnTo>
                  <a:pt x="88" y="369"/>
                </a:lnTo>
                <a:lnTo>
                  <a:pt x="88" y="369"/>
                </a:lnTo>
                <a:lnTo>
                  <a:pt x="87" y="374"/>
                </a:lnTo>
                <a:lnTo>
                  <a:pt x="84" y="379"/>
                </a:lnTo>
                <a:lnTo>
                  <a:pt x="84" y="379"/>
                </a:lnTo>
                <a:lnTo>
                  <a:pt x="74" y="390"/>
                </a:lnTo>
                <a:lnTo>
                  <a:pt x="74" y="390"/>
                </a:lnTo>
                <a:lnTo>
                  <a:pt x="66" y="396"/>
                </a:lnTo>
                <a:lnTo>
                  <a:pt x="66" y="396"/>
                </a:lnTo>
                <a:lnTo>
                  <a:pt x="63" y="399"/>
                </a:lnTo>
                <a:lnTo>
                  <a:pt x="63" y="399"/>
                </a:lnTo>
                <a:lnTo>
                  <a:pt x="61" y="401"/>
                </a:lnTo>
                <a:lnTo>
                  <a:pt x="61" y="401"/>
                </a:lnTo>
                <a:lnTo>
                  <a:pt x="61" y="401"/>
                </a:lnTo>
                <a:lnTo>
                  <a:pt x="61" y="401"/>
                </a:lnTo>
                <a:lnTo>
                  <a:pt x="80" y="412"/>
                </a:lnTo>
                <a:lnTo>
                  <a:pt x="80" y="412"/>
                </a:lnTo>
                <a:lnTo>
                  <a:pt x="87" y="418"/>
                </a:lnTo>
                <a:lnTo>
                  <a:pt x="87" y="418"/>
                </a:lnTo>
                <a:lnTo>
                  <a:pt x="93" y="421"/>
                </a:lnTo>
                <a:lnTo>
                  <a:pt x="93" y="421"/>
                </a:lnTo>
                <a:lnTo>
                  <a:pt x="96" y="426"/>
                </a:lnTo>
                <a:lnTo>
                  <a:pt x="101" y="429"/>
                </a:lnTo>
                <a:lnTo>
                  <a:pt x="101" y="429"/>
                </a:lnTo>
                <a:lnTo>
                  <a:pt x="101" y="432"/>
                </a:lnTo>
                <a:lnTo>
                  <a:pt x="101" y="432"/>
                </a:lnTo>
                <a:lnTo>
                  <a:pt x="101" y="432"/>
                </a:lnTo>
                <a:lnTo>
                  <a:pt x="101" y="432"/>
                </a:lnTo>
                <a:lnTo>
                  <a:pt x="107" y="440"/>
                </a:lnTo>
                <a:lnTo>
                  <a:pt x="107" y="440"/>
                </a:lnTo>
                <a:lnTo>
                  <a:pt x="109" y="443"/>
                </a:lnTo>
                <a:lnTo>
                  <a:pt x="109" y="443"/>
                </a:lnTo>
                <a:lnTo>
                  <a:pt x="109" y="445"/>
                </a:lnTo>
                <a:lnTo>
                  <a:pt x="107" y="447"/>
                </a:lnTo>
                <a:lnTo>
                  <a:pt x="107" y="447"/>
                </a:lnTo>
                <a:lnTo>
                  <a:pt x="106" y="448"/>
                </a:lnTo>
                <a:lnTo>
                  <a:pt x="104" y="447"/>
                </a:lnTo>
                <a:lnTo>
                  <a:pt x="104" y="447"/>
                </a:lnTo>
                <a:lnTo>
                  <a:pt x="104" y="445"/>
                </a:lnTo>
                <a:lnTo>
                  <a:pt x="104" y="445"/>
                </a:lnTo>
                <a:lnTo>
                  <a:pt x="101" y="447"/>
                </a:lnTo>
                <a:lnTo>
                  <a:pt x="99" y="445"/>
                </a:lnTo>
                <a:lnTo>
                  <a:pt x="99" y="445"/>
                </a:lnTo>
                <a:lnTo>
                  <a:pt x="98" y="443"/>
                </a:lnTo>
                <a:lnTo>
                  <a:pt x="98" y="443"/>
                </a:lnTo>
                <a:lnTo>
                  <a:pt x="96" y="445"/>
                </a:lnTo>
                <a:lnTo>
                  <a:pt x="96" y="445"/>
                </a:lnTo>
                <a:lnTo>
                  <a:pt x="95" y="445"/>
                </a:lnTo>
                <a:lnTo>
                  <a:pt x="95" y="445"/>
                </a:lnTo>
                <a:lnTo>
                  <a:pt x="91" y="443"/>
                </a:lnTo>
                <a:lnTo>
                  <a:pt x="91" y="443"/>
                </a:lnTo>
                <a:lnTo>
                  <a:pt x="91" y="443"/>
                </a:lnTo>
                <a:lnTo>
                  <a:pt x="91" y="443"/>
                </a:lnTo>
                <a:lnTo>
                  <a:pt x="91" y="439"/>
                </a:lnTo>
                <a:lnTo>
                  <a:pt x="88" y="435"/>
                </a:lnTo>
                <a:lnTo>
                  <a:pt x="88" y="435"/>
                </a:lnTo>
                <a:lnTo>
                  <a:pt x="77" y="426"/>
                </a:lnTo>
                <a:lnTo>
                  <a:pt x="77" y="426"/>
                </a:lnTo>
                <a:lnTo>
                  <a:pt x="76" y="426"/>
                </a:lnTo>
                <a:lnTo>
                  <a:pt x="76" y="426"/>
                </a:lnTo>
                <a:lnTo>
                  <a:pt x="57" y="428"/>
                </a:lnTo>
                <a:lnTo>
                  <a:pt x="57" y="428"/>
                </a:lnTo>
                <a:lnTo>
                  <a:pt x="38" y="429"/>
                </a:lnTo>
                <a:lnTo>
                  <a:pt x="38" y="429"/>
                </a:lnTo>
                <a:lnTo>
                  <a:pt x="31" y="431"/>
                </a:lnTo>
                <a:lnTo>
                  <a:pt x="31" y="431"/>
                </a:lnTo>
                <a:lnTo>
                  <a:pt x="31" y="431"/>
                </a:lnTo>
                <a:lnTo>
                  <a:pt x="31" y="431"/>
                </a:lnTo>
                <a:lnTo>
                  <a:pt x="30" y="432"/>
                </a:lnTo>
                <a:lnTo>
                  <a:pt x="28" y="432"/>
                </a:lnTo>
                <a:lnTo>
                  <a:pt x="28" y="432"/>
                </a:lnTo>
                <a:lnTo>
                  <a:pt x="28" y="437"/>
                </a:lnTo>
                <a:lnTo>
                  <a:pt x="28" y="437"/>
                </a:lnTo>
                <a:lnTo>
                  <a:pt x="27" y="439"/>
                </a:lnTo>
                <a:lnTo>
                  <a:pt x="25" y="440"/>
                </a:lnTo>
                <a:lnTo>
                  <a:pt x="25" y="440"/>
                </a:lnTo>
                <a:lnTo>
                  <a:pt x="25" y="442"/>
                </a:lnTo>
                <a:lnTo>
                  <a:pt x="25" y="442"/>
                </a:lnTo>
                <a:lnTo>
                  <a:pt x="24" y="443"/>
                </a:lnTo>
                <a:lnTo>
                  <a:pt x="24" y="443"/>
                </a:lnTo>
                <a:lnTo>
                  <a:pt x="22" y="443"/>
                </a:lnTo>
                <a:lnTo>
                  <a:pt x="20" y="443"/>
                </a:lnTo>
                <a:lnTo>
                  <a:pt x="20" y="443"/>
                </a:lnTo>
                <a:lnTo>
                  <a:pt x="20" y="442"/>
                </a:lnTo>
                <a:lnTo>
                  <a:pt x="20" y="440"/>
                </a:lnTo>
                <a:lnTo>
                  <a:pt x="20" y="440"/>
                </a:lnTo>
                <a:lnTo>
                  <a:pt x="20" y="440"/>
                </a:lnTo>
                <a:lnTo>
                  <a:pt x="20" y="440"/>
                </a:lnTo>
                <a:lnTo>
                  <a:pt x="19" y="439"/>
                </a:lnTo>
                <a:lnTo>
                  <a:pt x="19" y="439"/>
                </a:lnTo>
                <a:lnTo>
                  <a:pt x="17" y="440"/>
                </a:lnTo>
                <a:lnTo>
                  <a:pt x="16" y="439"/>
                </a:lnTo>
                <a:lnTo>
                  <a:pt x="16" y="439"/>
                </a:lnTo>
                <a:lnTo>
                  <a:pt x="16" y="440"/>
                </a:lnTo>
                <a:lnTo>
                  <a:pt x="16" y="440"/>
                </a:lnTo>
                <a:lnTo>
                  <a:pt x="13" y="442"/>
                </a:lnTo>
                <a:lnTo>
                  <a:pt x="13" y="442"/>
                </a:lnTo>
                <a:lnTo>
                  <a:pt x="11" y="440"/>
                </a:lnTo>
                <a:lnTo>
                  <a:pt x="11" y="440"/>
                </a:lnTo>
                <a:lnTo>
                  <a:pt x="11" y="439"/>
                </a:lnTo>
                <a:lnTo>
                  <a:pt x="11" y="437"/>
                </a:lnTo>
                <a:lnTo>
                  <a:pt x="11" y="437"/>
                </a:lnTo>
                <a:lnTo>
                  <a:pt x="14" y="434"/>
                </a:lnTo>
                <a:lnTo>
                  <a:pt x="14" y="434"/>
                </a:lnTo>
                <a:lnTo>
                  <a:pt x="19" y="428"/>
                </a:lnTo>
                <a:lnTo>
                  <a:pt x="19" y="428"/>
                </a:lnTo>
                <a:lnTo>
                  <a:pt x="24" y="421"/>
                </a:lnTo>
                <a:lnTo>
                  <a:pt x="30" y="417"/>
                </a:lnTo>
                <a:lnTo>
                  <a:pt x="30" y="417"/>
                </a:lnTo>
                <a:lnTo>
                  <a:pt x="35" y="412"/>
                </a:lnTo>
                <a:lnTo>
                  <a:pt x="35" y="412"/>
                </a:lnTo>
                <a:lnTo>
                  <a:pt x="41" y="405"/>
                </a:lnTo>
                <a:lnTo>
                  <a:pt x="41" y="405"/>
                </a:lnTo>
                <a:lnTo>
                  <a:pt x="39" y="404"/>
                </a:lnTo>
                <a:lnTo>
                  <a:pt x="39" y="404"/>
                </a:lnTo>
                <a:lnTo>
                  <a:pt x="33" y="401"/>
                </a:lnTo>
                <a:lnTo>
                  <a:pt x="33" y="401"/>
                </a:lnTo>
                <a:lnTo>
                  <a:pt x="22" y="394"/>
                </a:lnTo>
                <a:lnTo>
                  <a:pt x="13" y="385"/>
                </a:lnTo>
                <a:lnTo>
                  <a:pt x="13" y="385"/>
                </a:lnTo>
                <a:lnTo>
                  <a:pt x="9" y="379"/>
                </a:lnTo>
                <a:lnTo>
                  <a:pt x="9" y="379"/>
                </a:lnTo>
                <a:lnTo>
                  <a:pt x="3" y="371"/>
                </a:lnTo>
                <a:lnTo>
                  <a:pt x="3" y="371"/>
                </a:lnTo>
                <a:lnTo>
                  <a:pt x="2" y="363"/>
                </a:lnTo>
                <a:lnTo>
                  <a:pt x="0" y="355"/>
                </a:lnTo>
                <a:lnTo>
                  <a:pt x="0" y="355"/>
                </a:lnTo>
                <a:lnTo>
                  <a:pt x="2" y="346"/>
                </a:lnTo>
                <a:lnTo>
                  <a:pt x="2" y="346"/>
                </a:lnTo>
                <a:lnTo>
                  <a:pt x="5" y="335"/>
                </a:lnTo>
                <a:lnTo>
                  <a:pt x="11" y="323"/>
                </a:lnTo>
                <a:lnTo>
                  <a:pt x="11" y="323"/>
                </a:lnTo>
                <a:lnTo>
                  <a:pt x="16" y="317"/>
                </a:lnTo>
                <a:lnTo>
                  <a:pt x="16" y="317"/>
                </a:lnTo>
                <a:lnTo>
                  <a:pt x="16" y="316"/>
                </a:lnTo>
                <a:lnTo>
                  <a:pt x="16" y="316"/>
                </a:lnTo>
                <a:lnTo>
                  <a:pt x="24" y="306"/>
                </a:lnTo>
                <a:lnTo>
                  <a:pt x="24" y="306"/>
                </a:lnTo>
                <a:lnTo>
                  <a:pt x="27" y="303"/>
                </a:lnTo>
                <a:lnTo>
                  <a:pt x="27" y="303"/>
                </a:lnTo>
                <a:lnTo>
                  <a:pt x="36" y="295"/>
                </a:lnTo>
                <a:lnTo>
                  <a:pt x="36" y="295"/>
                </a:lnTo>
                <a:lnTo>
                  <a:pt x="36" y="293"/>
                </a:lnTo>
                <a:lnTo>
                  <a:pt x="36" y="293"/>
                </a:lnTo>
                <a:lnTo>
                  <a:pt x="36" y="293"/>
                </a:lnTo>
                <a:lnTo>
                  <a:pt x="36" y="293"/>
                </a:lnTo>
                <a:lnTo>
                  <a:pt x="36" y="293"/>
                </a:lnTo>
                <a:lnTo>
                  <a:pt x="36" y="293"/>
                </a:lnTo>
                <a:lnTo>
                  <a:pt x="27" y="284"/>
                </a:lnTo>
                <a:lnTo>
                  <a:pt x="27" y="284"/>
                </a:lnTo>
                <a:lnTo>
                  <a:pt x="19" y="271"/>
                </a:lnTo>
                <a:lnTo>
                  <a:pt x="19" y="271"/>
                </a:lnTo>
                <a:lnTo>
                  <a:pt x="11" y="259"/>
                </a:lnTo>
                <a:lnTo>
                  <a:pt x="11" y="259"/>
                </a:lnTo>
                <a:lnTo>
                  <a:pt x="8" y="248"/>
                </a:lnTo>
                <a:lnTo>
                  <a:pt x="8" y="248"/>
                </a:lnTo>
                <a:lnTo>
                  <a:pt x="6" y="235"/>
                </a:lnTo>
                <a:lnTo>
                  <a:pt x="6" y="235"/>
                </a:lnTo>
                <a:lnTo>
                  <a:pt x="6" y="226"/>
                </a:lnTo>
                <a:lnTo>
                  <a:pt x="6" y="226"/>
                </a:lnTo>
                <a:lnTo>
                  <a:pt x="8" y="213"/>
                </a:lnTo>
                <a:lnTo>
                  <a:pt x="9" y="202"/>
                </a:lnTo>
                <a:lnTo>
                  <a:pt x="9" y="202"/>
                </a:lnTo>
                <a:lnTo>
                  <a:pt x="13" y="193"/>
                </a:lnTo>
                <a:lnTo>
                  <a:pt x="13" y="193"/>
                </a:lnTo>
                <a:lnTo>
                  <a:pt x="13" y="191"/>
                </a:lnTo>
                <a:lnTo>
                  <a:pt x="13" y="191"/>
                </a:lnTo>
                <a:lnTo>
                  <a:pt x="14" y="189"/>
                </a:lnTo>
                <a:lnTo>
                  <a:pt x="14" y="189"/>
                </a:lnTo>
                <a:lnTo>
                  <a:pt x="14" y="188"/>
                </a:lnTo>
                <a:lnTo>
                  <a:pt x="14" y="188"/>
                </a:lnTo>
                <a:lnTo>
                  <a:pt x="17" y="181"/>
                </a:lnTo>
                <a:lnTo>
                  <a:pt x="17" y="181"/>
                </a:lnTo>
                <a:lnTo>
                  <a:pt x="24" y="174"/>
                </a:lnTo>
                <a:lnTo>
                  <a:pt x="24" y="174"/>
                </a:lnTo>
                <a:lnTo>
                  <a:pt x="35" y="161"/>
                </a:lnTo>
                <a:lnTo>
                  <a:pt x="35" y="161"/>
                </a:lnTo>
                <a:lnTo>
                  <a:pt x="35" y="161"/>
                </a:lnTo>
                <a:lnTo>
                  <a:pt x="35" y="161"/>
                </a:lnTo>
                <a:lnTo>
                  <a:pt x="35" y="161"/>
                </a:lnTo>
                <a:lnTo>
                  <a:pt x="35" y="161"/>
                </a:lnTo>
                <a:close/>
                <a:moveTo>
                  <a:pt x="55" y="282"/>
                </a:moveTo>
                <a:lnTo>
                  <a:pt x="55" y="282"/>
                </a:lnTo>
                <a:lnTo>
                  <a:pt x="57" y="282"/>
                </a:lnTo>
                <a:lnTo>
                  <a:pt x="57" y="282"/>
                </a:lnTo>
                <a:lnTo>
                  <a:pt x="57" y="282"/>
                </a:lnTo>
                <a:lnTo>
                  <a:pt x="57" y="282"/>
                </a:lnTo>
                <a:lnTo>
                  <a:pt x="55" y="282"/>
                </a:lnTo>
                <a:lnTo>
                  <a:pt x="55" y="282"/>
                </a:lnTo>
                <a:lnTo>
                  <a:pt x="55" y="282"/>
                </a:lnTo>
                <a:lnTo>
                  <a:pt x="55" y="282"/>
                </a:lnTo>
                <a:lnTo>
                  <a:pt x="55" y="284"/>
                </a:lnTo>
                <a:lnTo>
                  <a:pt x="55" y="284"/>
                </a:lnTo>
                <a:lnTo>
                  <a:pt x="55" y="282"/>
                </a:lnTo>
                <a:lnTo>
                  <a:pt x="55" y="282"/>
                </a:lnTo>
                <a:close/>
                <a:moveTo>
                  <a:pt x="60" y="295"/>
                </a:moveTo>
                <a:lnTo>
                  <a:pt x="60" y="295"/>
                </a:lnTo>
                <a:lnTo>
                  <a:pt x="60" y="297"/>
                </a:lnTo>
                <a:lnTo>
                  <a:pt x="60" y="297"/>
                </a:lnTo>
                <a:lnTo>
                  <a:pt x="60" y="295"/>
                </a:lnTo>
                <a:lnTo>
                  <a:pt x="60" y="295"/>
                </a:lnTo>
                <a:lnTo>
                  <a:pt x="60" y="295"/>
                </a:lnTo>
                <a:lnTo>
                  <a:pt x="60" y="295"/>
                </a:lnTo>
                <a:lnTo>
                  <a:pt x="58" y="293"/>
                </a:lnTo>
                <a:lnTo>
                  <a:pt x="58" y="293"/>
                </a:lnTo>
                <a:lnTo>
                  <a:pt x="57" y="293"/>
                </a:lnTo>
                <a:lnTo>
                  <a:pt x="57" y="293"/>
                </a:lnTo>
                <a:lnTo>
                  <a:pt x="60" y="295"/>
                </a:lnTo>
                <a:lnTo>
                  <a:pt x="60" y="295"/>
                </a:lnTo>
                <a:close/>
                <a:moveTo>
                  <a:pt x="50" y="189"/>
                </a:moveTo>
                <a:lnTo>
                  <a:pt x="50" y="189"/>
                </a:lnTo>
                <a:lnTo>
                  <a:pt x="52" y="189"/>
                </a:lnTo>
                <a:lnTo>
                  <a:pt x="52" y="189"/>
                </a:lnTo>
                <a:lnTo>
                  <a:pt x="69" y="188"/>
                </a:lnTo>
                <a:lnTo>
                  <a:pt x="69" y="188"/>
                </a:lnTo>
                <a:lnTo>
                  <a:pt x="69" y="188"/>
                </a:lnTo>
                <a:lnTo>
                  <a:pt x="69" y="188"/>
                </a:lnTo>
                <a:lnTo>
                  <a:pt x="69" y="188"/>
                </a:lnTo>
                <a:lnTo>
                  <a:pt x="69" y="188"/>
                </a:lnTo>
                <a:lnTo>
                  <a:pt x="52" y="189"/>
                </a:lnTo>
                <a:lnTo>
                  <a:pt x="52" y="189"/>
                </a:lnTo>
                <a:lnTo>
                  <a:pt x="50" y="189"/>
                </a:lnTo>
                <a:lnTo>
                  <a:pt x="50" y="189"/>
                </a:lnTo>
                <a:lnTo>
                  <a:pt x="49" y="189"/>
                </a:lnTo>
                <a:lnTo>
                  <a:pt x="49" y="189"/>
                </a:lnTo>
                <a:lnTo>
                  <a:pt x="49" y="189"/>
                </a:lnTo>
                <a:lnTo>
                  <a:pt x="49" y="189"/>
                </a:lnTo>
                <a:lnTo>
                  <a:pt x="50" y="189"/>
                </a:lnTo>
                <a:lnTo>
                  <a:pt x="50" y="189"/>
                </a:lnTo>
                <a:close/>
                <a:moveTo>
                  <a:pt x="39" y="281"/>
                </a:moveTo>
                <a:lnTo>
                  <a:pt x="39" y="281"/>
                </a:lnTo>
                <a:lnTo>
                  <a:pt x="41" y="281"/>
                </a:lnTo>
                <a:lnTo>
                  <a:pt x="41" y="281"/>
                </a:lnTo>
                <a:lnTo>
                  <a:pt x="41" y="281"/>
                </a:lnTo>
                <a:lnTo>
                  <a:pt x="41" y="281"/>
                </a:lnTo>
                <a:lnTo>
                  <a:pt x="39" y="281"/>
                </a:lnTo>
                <a:lnTo>
                  <a:pt x="39" y="281"/>
                </a:lnTo>
                <a:lnTo>
                  <a:pt x="39" y="279"/>
                </a:lnTo>
                <a:lnTo>
                  <a:pt x="39" y="279"/>
                </a:lnTo>
                <a:lnTo>
                  <a:pt x="33" y="275"/>
                </a:lnTo>
                <a:lnTo>
                  <a:pt x="33" y="275"/>
                </a:lnTo>
                <a:lnTo>
                  <a:pt x="28" y="268"/>
                </a:lnTo>
                <a:lnTo>
                  <a:pt x="28" y="268"/>
                </a:lnTo>
                <a:lnTo>
                  <a:pt x="27" y="267"/>
                </a:lnTo>
                <a:lnTo>
                  <a:pt x="27" y="267"/>
                </a:lnTo>
                <a:lnTo>
                  <a:pt x="25" y="267"/>
                </a:lnTo>
                <a:lnTo>
                  <a:pt x="25" y="267"/>
                </a:lnTo>
                <a:lnTo>
                  <a:pt x="24" y="267"/>
                </a:lnTo>
                <a:lnTo>
                  <a:pt x="24" y="267"/>
                </a:lnTo>
                <a:lnTo>
                  <a:pt x="24" y="265"/>
                </a:lnTo>
                <a:lnTo>
                  <a:pt x="24" y="265"/>
                </a:lnTo>
                <a:lnTo>
                  <a:pt x="24" y="267"/>
                </a:lnTo>
                <a:lnTo>
                  <a:pt x="24" y="267"/>
                </a:lnTo>
                <a:lnTo>
                  <a:pt x="28" y="271"/>
                </a:lnTo>
                <a:lnTo>
                  <a:pt x="28" y="271"/>
                </a:lnTo>
                <a:lnTo>
                  <a:pt x="39" y="281"/>
                </a:lnTo>
                <a:lnTo>
                  <a:pt x="39" y="281"/>
                </a:lnTo>
                <a:lnTo>
                  <a:pt x="39" y="281"/>
                </a:lnTo>
                <a:lnTo>
                  <a:pt x="39" y="281"/>
                </a:lnTo>
                <a:close/>
                <a:moveTo>
                  <a:pt x="17" y="243"/>
                </a:moveTo>
                <a:lnTo>
                  <a:pt x="17" y="243"/>
                </a:lnTo>
                <a:lnTo>
                  <a:pt x="22" y="243"/>
                </a:lnTo>
                <a:lnTo>
                  <a:pt x="22" y="243"/>
                </a:lnTo>
                <a:lnTo>
                  <a:pt x="30" y="243"/>
                </a:lnTo>
                <a:lnTo>
                  <a:pt x="30" y="243"/>
                </a:lnTo>
                <a:lnTo>
                  <a:pt x="49" y="241"/>
                </a:lnTo>
                <a:lnTo>
                  <a:pt x="49" y="241"/>
                </a:lnTo>
                <a:lnTo>
                  <a:pt x="69" y="241"/>
                </a:lnTo>
                <a:lnTo>
                  <a:pt x="69" y="241"/>
                </a:lnTo>
                <a:lnTo>
                  <a:pt x="84" y="240"/>
                </a:lnTo>
                <a:lnTo>
                  <a:pt x="84" y="240"/>
                </a:lnTo>
                <a:lnTo>
                  <a:pt x="85" y="240"/>
                </a:lnTo>
                <a:lnTo>
                  <a:pt x="85" y="240"/>
                </a:lnTo>
                <a:lnTo>
                  <a:pt x="85" y="224"/>
                </a:lnTo>
                <a:lnTo>
                  <a:pt x="85" y="224"/>
                </a:lnTo>
                <a:lnTo>
                  <a:pt x="80" y="226"/>
                </a:lnTo>
                <a:lnTo>
                  <a:pt x="80" y="226"/>
                </a:lnTo>
                <a:lnTo>
                  <a:pt x="61" y="226"/>
                </a:lnTo>
                <a:lnTo>
                  <a:pt x="61" y="226"/>
                </a:lnTo>
                <a:lnTo>
                  <a:pt x="39" y="227"/>
                </a:lnTo>
                <a:lnTo>
                  <a:pt x="39" y="227"/>
                </a:lnTo>
                <a:lnTo>
                  <a:pt x="20" y="229"/>
                </a:lnTo>
                <a:lnTo>
                  <a:pt x="20" y="229"/>
                </a:lnTo>
                <a:lnTo>
                  <a:pt x="16" y="229"/>
                </a:lnTo>
                <a:lnTo>
                  <a:pt x="16" y="229"/>
                </a:lnTo>
                <a:lnTo>
                  <a:pt x="16" y="229"/>
                </a:lnTo>
                <a:lnTo>
                  <a:pt x="16" y="229"/>
                </a:lnTo>
                <a:lnTo>
                  <a:pt x="16" y="235"/>
                </a:lnTo>
                <a:lnTo>
                  <a:pt x="17" y="243"/>
                </a:lnTo>
                <a:lnTo>
                  <a:pt x="17" y="243"/>
                </a:lnTo>
                <a:close/>
                <a:moveTo>
                  <a:pt x="65" y="117"/>
                </a:moveTo>
                <a:lnTo>
                  <a:pt x="65" y="117"/>
                </a:lnTo>
                <a:lnTo>
                  <a:pt x="63" y="114"/>
                </a:lnTo>
                <a:lnTo>
                  <a:pt x="63" y="114"/>
                </a:lnTo>
                <a:lnTo>
                  <a:pt x="58" y="99"/>
                </a:lnTo>
                <a:lnTo>
                  <a:pt x="58" y="99"/>
                </a:lnTo>
                <a:lnTo>
                  <a:pt x="58" y="99"/>
                </a:lnTo>
                <a:lnTo>
                  <a:pt x="58" y="99"/>
                </a:lnTo>
                <a:lnTo>
                  <a:pt x="50" y="99"/>
                </a:lnTo>
                <a:lnTo>
                  <a:pt x="50" y="99"/>
                </a:lnTo>
                <a:lnTo>
                  <a:pt x="28" y="98"/>
                </a:lnTo>
                <a:lnTo>
                  <a:pt x="28" y="98"/>
                </a:lnTo>
                <a:lnTo>
                  <a:pt x="17" y="98"/>
                </a:lnTo>
                <a:lnTo>
                  <a:pt x="17" y="98"/>
                </a:lnTo>
                <a:lnTo>
                  <a:pt x="17" y="98"/>
                </a:lnTo>
                <a:lnTo>
                  <a:pt x="17" y="98"/>
                </a:lnTo>
                <a:lnTo>
                  <a:pt x="17" y="99"/>
                </a:lnTo>
                <a:lnTo>
                  <a:pt x="17" y="99"/>
                </a:lnTo>
                <a:lnTo>
                  <a:pt x="17" y="106"/>
                </a:lnTo>
                <a:lnTo>
                  <a:pt x="17" y="106"/>
                </a:lnTo>
                <a:lnTo>
                  <a:pt x="17" y="114"/>
                </a:lnTo>
                <a:lnTo>
                  <a:pt x="17" y="114"/>
                </a:lnTo>
                <a:lnTo>
                  <a:pt x="19" y="115"/>
                </a:lnTo>
                <a:lnTo>
                  <a:pt x="19" y="115"/>
                </a:lnTo>
                <a:lnTo>
                  <a:pt x="19" y="115"/>
                </a:lnTo>
                <a:lnTo>
                  <a:pt x="25" y="115"/>
                </a:lnTo>
                <a:lnTo>
                  <a:pt x="25" y="115"/>
                </a:lnTo>
                <a:lnTo>
                  <a:pt x="36" y="117"/>
                </a:lnTo>
                <a:lnTo>
                  <a:pt x="36" y="117"/>
                </a:lnTo>
                <a:lnTo>
                  <a:pt x="58" y="117"/>
                </a:lnTo>
                <a:lnTo>
                  <a:pt x="58" y="117"/>
                </a:lnTo>
                <a:lnTo>
                  <a:pt x="65" y="117"/>
                </a:lnTo>
                <a:lnTo>
                  <a:pt x="65" y="117"/>
                </a:lnTo>
                <a:close/>
                <a:moveTo>
                  <a:pt x="74" y="368"/>
                </a:moveTo>
                <a:lnTo>
                  <a:pt x="74" y="368"/>
                </a:lnTo>
                <a:lnTo>
                  <a:pt x="74" y="368"/>
                </a:lnTo>
                <a:lnTo>
                  <a:pt x="74" y="368"/>
                </a:lnTo>
                <a:lnTo>
                  <a:pt x="63" y="366"/>
                </a:lnTo>
                <a:lnTo>
                  <a:pt x="63" y="366"/>
                </a:lnTo>
                <a:lnTo>
                  <a:pt x="47" y="366"/>
                </a:lnTo>
                <a:lnTo>
                  <a:pt x="47" y="366"/>
                </a:lnTo>
                <a:lnTo>
                  <a:pt x="24" y="366"/>
                </a:lnTo>
                <a:lnTo>
                  <a:pt x="24" y="366"/>
                </a:lnTo>
                <a:lnTo>
                  <a:pt x="17" y="366"/>
                </a:lnTo>
                <a:lnTo>
                  <a:pt x="17" y="366"/>
                </a:lnTo>
                <a:lnTo>
                  <a:pt x="17" y="366"/>
                </a:lnTo>
                <a:lnTo>
                  <a:pt x="17" y="366"/>
                </a:lnTo>
                <a:lnTo>
                  <a:pt x="14" y="368"/>
                </a:lnTo>
                <a:lnTo>
                  <a:pt x="14" y="368"/>
                </a:lnTo>
                <a:lnTo>
                  <a:pt x="19" y="376"/>
                </a:lnTo>
                <a:lnTo>
                  <a:pt x="19" y="376"/>
                </a:lnTo>
                <a:lnTo>
                  <a:pt x="19" y="377"/>
                </a:lnTo>
                <a:lnTo>
                  <a:pt x="19" y="377"/>
                </a:lnTo>
                <a:lnTo>
                  <a:pt x="27" y="382"/>
                </a:lnTo>
                <a:lnTo>
                  <a:pt x="27" y="382"/>
                </a:lnTo>
                <a:lnTo>
                  <a:pt x="28" y="382"/>
                </a:lnTo>
                <a:lnTo>
                  <a:pt x="28" y="382"/>
                </a:lnTo>
                <a:lnTo>
                  <a:pt x="39" y="382"/>
                </a:lnTo>
                <a:lnTo>
                  <a:pt x="39" y="382"/>
                </a:lnTo>
                <a:lnTo>
                  <a:pt x="41" y="382"/>
                </a:lnTo>
                <a:lnTo>
                  <a:pt x="41" y="382"/>
                </a:lnTo>
                <a:lnTo>
                  <a:pt x="47" y="380"/>
                </a:lnTo>
                <a:lnTo>
                  <a:pt x="47" y="380"/>
                </a:lnTo>
                <a:lnTo>
                  <a:pt x="63" y="380"/>
                </a:lnTo>
                <a:lnTo>
                  <a:pt x="63" y="380"/>
                </a:lnTo>
                <a:lnTo>
                  <a:pt x="69" y="380"/>
                </a:lnTo>
                <a:lnTo>
                  <a:pt x="69" y="380"/>
                </a:lnTo>
                <a:lnTo>
                  <a:pt x="73" y="374"/>
                </a:lnTo>
                <a:lnTo>
                  <a:pt x="74" y="368"/>
                </a:lnTo>
                <a:lnTo>
                  <a:pt x="74" y="368"/>
                </a:lnTo>
                <a:close/>
                <a:moveTo>
                  <a:pt x="82" y="205"/>
                </a:moveTo>
                <a:lnTo>
                  <a:pt x="82" y="205"/>
                </a:lnTo>
                <a:lnTo>
                  <a:pt x="80" y="205"/>
                </a:lnTo>
                <a:lnTo>
                  <a:pt x="80" y="205"/>
                </a:lnTo>
                <a:lnTo>
                  <a:pt x="66" y="207"/>
                </a:lnTo>
                <a:lnTo>
                  <a:pt x="52" y="208"/>
                </a:lnTo>
                <a:lnTo>
                  <a:pt x="52" y="208"/>
                </a:lnTo>
                <a:lnTo>
                  <a:pt x="39" y="210"/>
                </a:lnTo>
                <a:lnTo>
                  <a:pt x="39" y="210"/>
                </a:lnTo>
                <a:lnTo>
                  <a:pt x="28" y="211"/>
                </a:lnTo>
                <a:lnTo>
                  <a:pt x="17" y="211"/>
                </a:lnTo>
                <a:lnTo>
                  <a:pt x="17" y="211"/>
                </a:lnTo>
                <a:lnTo>
                  <a:pt x="16" y="213"/>
                </a:lnTo>
                <a:lnTo>
                  <a:pt x="16" y="213"/>
                </a:lnTo>
                <a:lnTo>
                  <a:pt x="16" y="224"/>
                </a:lnTo>
                <a:lnTo>
                  <a:pt x="16" y="224"/>
                </a:lnTo>
                <a:lnTo>
                  <a:pt x="17" y="224"/>
                </a:lnTo>
                <a:lnTo>
                  <a:pt x="17" y="224"/>
                </a:lnTo>
                <a:lnTo>
                  <a:pt x="30" y="223"/>
                </a:lnTo>
                <a:lnTo>
                  <a:pt x="30" y="223"/>
                </a:lnTo>
                <a:lnTo>
                  <a:pt x="44" y="219"/>
                </a:lnTo>
                <a:lnTo>
                  <a:pt x="58" y="219"/>
                </a:lnTo>
                <a:lnTo>
                  <a:pt x="58" y="219"/>
                </a:lnTo>
                <a:lnTo>
                  <a:pt x="84" y="219"/>
                </a:lnTo>
                <a:lnTo>
                  <a:pt x="84" y="219"/>
                </a:lnTo>
                <a:lnTo>
                  <a:pt x="84" y="219"/>
                </a:lnTo>
                <a:lnTo>
                  <a:pt x="84" y="219"/>
                </a:lnTo>
                <a:lnTo>
                  <a:pt x="84" y="211"/>
                </a:lnTo>
                <a:lnTo>
                  <a:pt x="82" y="205"/>
                </a:lnTo>
                <a:lnTo>
                  <a:pt x="82" y="205"/>
                </a:lnTo>
                <a:close/>
                <a:moveTo>
                  <a:pt x="55" y="245"/>
                </a:moveTo>
                <a:lnTo>
                  <a:pt x="55" y="245"/>
                </a:lnTo>
                <a:lnTo>
                  <a:pt x="55" y="245"/>
                </a:lnTo>
                <a:lnTo>
                  <a:pt x="55" y="245"/>
                </a:lnTo>
                <a:lnTo>
                  <a:pt x="33" y="248"/>
                </a:lnTo>
                <a:lnTo>
                  <a:pt x="33" y="248"/>
                </a:lnTo>
                <a:lnTo>
                  <a:pt x="24" y="249"/>
                </a:lnTo>
                <a:lnTo>
                  <a:pt x="24" y="249"/>
                </a:lnTo>
                <a:lnTo>
                  <a:pt x="24" y="249"/>
                </a:lnTo>
                <a:lnTo>
                  <a:pt x="24" y="249"/>
                </a:lnTo>
                <a:lnTo>
                  <a:pt x="22" y="252"/>
                </a:lnTo>
                <a:lnTo>
                  <a:pt x="22" y="252"/>
                </a:lnTo>
                <a:lnTo>
                  <a:pt x="24" y="257"/>
                </a:lnTo>
                <a:lnTo>
                  <a:pt x="27" y="262"/>
                </a:lnTo>
                <a:lnTo>
                  <a:pt x="27" y="262"/>
                </a:lnTo>
                <a:lnTo>
                  <a:pt x="35" y="262"/>
                </a:lnTo>
                <a:lnTo>
                  <a:pt x="35" y="262"/>
                </a:lnTo>
                <a:lnTo>
                  <a:pt x="54" y="260"/>
                </a:lnTo>
                <a:lnTo>
                  <a:pt x="54" y="260"/>
                </a:lnTo>
                <a:lnTo>
                  <a:pt x="63" y="260"/>
                </a:lnTo>
                <a:lnTo>
                  <a:pt x="63" y="260"/>
                </a:lnTo>
                <a:lnTo>
                  <a:pt x="73" y="259"/>
                </a:lnTo>
                <a:lnTo>
                  <a:pt x="73" y="259"/>
                </a:lnTo>
                <a:lnTo>
                  <a:pt x="76" y="259"/>
                </a:lnTo>
                <a:lnTo>
                  <a:pt x="76" y="259"/>
                </a:lnTo>
                <a:lnTo>
                  <a:pt x="82" y="246"/>
                </a:lnTo>
                <a:lnTo>
                  <a:pt x="82" y="246"/>
                </a:lnTo>
                <a:lnTo>
                  <a:pt x="82" y="246"/>
                </a:lnTo>
                <a:lnTo>
                  <a:pt x="82" y="246"/>
                </a:lnTo>
                <a:lnTo>
                  <a:pt x="82" y="246"/>
                </a:lnTo>
                <a:lnTo>
                  <a:pt x="82" y="246"/>
                </a:lnTo>
                <a:lnTo>
                  <a:pt x="68" y="246"/>
                </a:lnTo>
                <a:lnTo>
                  <a:pt x="68" y="246"/>
                </a:lnTo>
                <a:lnTo>
                  <a:pt x="60" y="248"/>
                </a:lnTo>
                <a:lnTo>
                  <a:pt x="60" y="248"/>
                </a:lnTo>
                <a:lnTo>
                  <a:pt x="58" y="248"/>
                </a:lnTo>
                <a:lnTo>
                  <a:pt x="58" y="248"/>
                </a:lnTo>
                <a:lnTo>
                  <a:pt x="57" y="248"/>
                </a:lnTo>
                <a:lnTo>
                  <a:pt x="55" y="246"/>
                </a:lnTo>
                <a:lnTo>
                  <a:pt x="55" y="246"/>
                </a:lnTo>
                <a:lnTo>
                  <a:pt x="55" y="245"/>
                </a:lnTo>
                <a:lnTo>
                  <a:pt x="55" y="245"/>
                </a:lnTo>
                <a:close/>
                <a:moveTo>
                  <a:pt x="76" y="360"/>
                </a:moveTo>
                <a:lnTo>
                  <a:pt x="76" y="360"/>
                </a:lnTo>
                <a:lnTo>
                  <a:pt x="76" y="349"/>
                </a:lnTo>
                <a:lnTo>
                  <a:pt x="76" y="349"/>
                </a:lnTo>
                <a:lnTo>
                  <a:pt x="14" y="349"/>
                </a:lnTo>
                <a:lnTo>
                  <a:pt x="14" y="349"/>
                </a:lnTo>
                <a:lnTo>
                  <a:pt x="13" y="361"/>
                </a:lnTo>
                <a:lnTo>
                  <a:pt x="13" y="361"/>
                </a:lnTo>
                <a:lnTo>
                  <a:pt x="44" y="360"/>
                </a:lnTo>
                <a:lnTo>
                  <a:pt x="76" y="360"/>
                </a:lnTo>
                <a:lnTo>
                  <a:pt x="76" y="360"/>
                </a:lnTo>
                <a:close/>
                <a:moveTo>
                  <a:pt x="16" y="342"/>
                </a:moveTo>
                <a:lnTo>
                  <a:pt x="16" y="342"/>
                </a:lnTo>
                <a:lnTo>
                  <a:pt x="44" y="342"/>
                </a:lnTo>
                <a:lnTo>
                  <a:pt x="74" y="342"/>
                </a:lnTo>
                <a:lnTo>
                  <a:pt x="74" y="342"/>
                </a:lnTo>
                <a:lnTo>
                  <a:pt x="73" y="330"/>
                </a:lnTo>
                <a:lnTo>
                  <a:pt x="73" y="330"/>
                </a:lnTo>
                <a:lnTo>
                  <a:pt x="46" y="330"/>
                </a:lnTo>
                <a:lnTo>
                  <a:pt x="20" y="330"/>
                </a:lnTo>
                <a:lnTo>
                  <a:pt x="20" y="330"/>
                </a:lnTo>
                <a:lnTo>
                  <a:pt x="17" y="336"/>
                </a:lnTo>
                <a:lnTo>
                  <a:pt x="16" y="342"/>
                </a:lnTo>
                <a:lnTo>
                  <a:pt x="16" y="342"/>
                </a:lnTo>
                <a:close/>
                <a:moveTo>
                  <a:pt x="20" y="120"/>
                </a:moveTo>
                <a:lnTo>
                  <a:pt x="20" y="120"/>
                </a:lnTo>
                <a:lnTo>
                  <a:pt x="20" y="122"/>
                </a:lnTo>
                <a:lnTo>
                  <a:pt x="20" y="122"/>
                </a:lnTo>
                <a:lnTo>
                  <a:pt x="24" y="126"/>
                </a:lnTo>
                <a:lnTo>
                  <a:pt x="24" y="126"/>
                </a:lnTo>
                <a:lnTo>
                  <a:pt x="25" y="131"/>
                </a:lnTo>
                <a:lnTo>
                  <a:pt x="25" y="131"/>
                </a:lnTo>
                <a:lnTo>
                  <a:pt x="30" y="134"/>
                </a:lnTo>
                <a:lnTo>
                  <a:pt x="30" y="134"/>
                </a:lnTo>
                <a:lnTo>
                  <a:pt x="31" y="136"/>
                </a:lnTo>
                <a:lnTo>
                  <a:pt x="31" y="136"/>
                </a:lnTo>
                <a:lnTo>
                  <a:pt x="41" y="134"/>
                </a:lnTo>
                <a:lnTo>
                  <a:pt x="41" y="134"/>
                </a:lnTo>
                <a:lnTo>
                  <a:pt x="54" y="134"/>
                </a:lnTo>
                <a:lnTo>
                  <a:pt x="54" y="134"/>
                </a:lnTo>
                <a:lnTo>
                  <a:pt x="55" y="134"/>
                </a:lnTo>
                <a:lnTo>
                  <a:pt x="57" y="134"/>
                </a:lnTo>
                <a:lnTo>
                  <a:pt x="57" y="134"/>
                </a:lnTo>
                <a:lnTo>
                  <a:pt x="61" y="128"/>
                </a:lnTo>
                <a:lnTo>
                  <a:pt x="63" y="120"/>
                </a:lnTo>
                <a:lnTo>
                  <a:pt x="63" y="120"/>
                </a:lnTo>
                <a:lnTo>
                  <a:pt x="20" y="120"/>
                </a:lnTo>
                <a:lnTo>
                  <a:pt x="20" y="120"/>
                </a:lnTo>
                <a:close/>
                <a:moveTo>
                  <a:pt x="17" y="204"/>
                </a:moveTo>
                <a:lnTo>
                  <a:pt x="17" y="204"/>
                </a:lnTo>
                <a:lnTo>
                  <a:pt x="22" y="204"/>
                </a:lnTo>
                <a:lnTo>
                  <a:pt x="22" y="204"/>
                </a:lnTo>
                <a:lnTo>
                  <a:pt x="35" y="204"/>
                </a:lnTo>
                <a:lnTo>
                  <a:pt x="35" y="204"/>
                </a:lnTo>
                <a:lnTo>
                  <a:pt x="52" y="202"/>
                </a:lnTo>
                <a:lnTo>
                  <a:pt x="52" y="202"/>
                </a:lnTo>
                <a:lnTo>
                  <a:pt x="63" y="202"/>
                </a:lnTo>
                <a:lnTo>
                  <a:pt x="63" y="202"/>
                </a:lnTo>
                <a:lnTo>
                  <a:pt x="77" y="200"/>
                </a:lnTo>
                <a:lnTo>
                  <a:pt x="77" y="200"/>
                </a:lnTo>
                <a:lnTo>
                  <a:pt x="79" y="200"/>
                </a:lnTo>
                <a:lnTo>
                  <a:pt x="79" y="200"/>
                </a:lnTo>
                <a:lnTo>
                  <a:pt x="79" y="199"/>
                </a:lnTo>
                <a:lnTo>
                  <a:pt x="79" y="199"/>
                </a:lnTo>
                <a:lnTo>
                  <a:pt x="74" y="193"/>
                </a:lnTo>
                <a:lnTo>
                  <a:pt x="74" y="193"/>
                </a:lnTo>
                <a:lnTo>
                  <a:pt x="73" y="193"/>
                </a:lnTo>
                <a:lnTo>
                  <a:pt x="73" y="193"/>
                </a:lnTo>
                <a:lnTo>
                  <a:pt x="54" y="193"/>
                </a:lnTo>
                <a:lnTo>
                  <a:pt x="54" y="193"/>
                </a:lnTo>
                <a:lnTo>
                  <a:pt x="30" y="196"/>
                </a:lnTo>
                <a:lnTo>
                  <a:pt x="30" y="196"/>
                </a:lnTo>
                <a:lnTo>
                  <a:pt x="22" y="196"/>
                </a:lnTo>
                <a:lnTo>
                  <a:pt x="22" y="196"/>
                </a:lnTo>
                <a:lnTo>
                  <a:pt x="20" y="197"/>
                </a:lnTo>
                <a:lnTo>
                  <a:pt x="20" y="197"/>
                </a:lnTo>
                <a:lnTo>
                  <a:pt x="17" y="204"/>
                </a:lnTo>
                <a:lnTo>
                  <a:pt x="17" y="204"/>
                </a:lnTo>
                <a:close/>
                <a:moveTo>
                  <a:pt x="57" y="96"/>
                </a:moveTo>
                <a:lnTo>
                  <a:pt x="57" y="96"/>
                </a:lnTo>
                <a:lnTo>
                  <a:pt x="57" y="95"/>
                </a:lnTo>
                <a:lnTo>
                  <a:pt x="57" y="95"/>
                </a:lnTo>
                <a:lnTo>
                  <a:pt x="50" y="85"/>
                </a:lnTo>
                <a:lnTo>
                  <a:pt x="50" y="85"/>
                </a:lnTo>
                <a:lnTo>
                  <a:pt x="49" y="84"/>
                </a:lnTo>
                <a:lnTo>
                  <a:pt x="49" y="84"/>
                </a:lnTo>
                <a:lnTo>
                  <a:pt x="39" y="84"/>
                </a:lnTo>
                <a:lnTo>
                  <a:pt x="30" y="82"/>
                </a:lnTo>
                <a:lnTo>
                  <a:pt x="30" y="82"/>
                </a:lnTo>
                <a:lnTo>
                  <a:pt x="24" y="81"/>
                </a:lnTo>
                <a:lnTo>
                  <a:pt x="24" y="81"/>
                </a:lnTo>
                <a:lnTo>
                  <a:pt x="17" y="93"/>
                </a:lnTo>
                <a:lnTo>
                  <a:pt x="17" y="93"/>
                </a:lnTo>
                <a:lnTo>
                  <a:pt x="19" y="93"/>
                </a:lnTo>
                <a:lnTo>
                  <a:pt x="19" y="93"/>
                </a:lnTo>
                <a:lnTo>
                  <a:pt x="19" y="93"/>
                </a:lnTo>
                <a:lnTo>
                  <a:pt x="19" y="93"/>
                </a:lnTo>
                <a:lnTo>
                  <a:pt x="36" y="93"/>
                </a:lnTo>
                <a:lnTo>
                  <a:pt x="36" y="93"/>
                </a:lnTo>
                <a:lnTo>
                  <a:pt x="50" y="95"/>
                </a:lnTo>
                <a:lnTo>
                  <a:pt x="50" y="95"/>
                </a:lnTo>
                <a:lnTo>
                  <a:pt x="57" y="96"/>
                </a:lnTo>
                <a:lnTo>
                  <a:pt x="57" y="96"/>
                </a:lnTo>
                <a:close/>
                <a:moveTo>
                  <a:pt x="24" y="325"/>
                </a:moveTo>
                <a:lnTo>
                  <a:pt x="24" y="325"/>
                </a:lnTo>
                <a:lnTo>
                  <a:pt x="25" y="325"/>
                </a:lnTo>
                <a:lnTo>
                  <a:pt x="25" y="325"/>
                </a:lnTo>
                <a:lnTo>
                  <a:pt x="57" y="325"/>
                </a:lnTo>
                <a:lnTo>
                  <a:pt x="57" y="325"/>
                </a:lnTo>
                <a:lnTo>
                  <a:pt x="68" y="325"/>
                </a:lnTo>
                <a:lnTo>
                  <a:pt x="68" y="325"/>
                </a:lnTo>
                <a:lnTo>
                  <a:pt x="69" y="325"/>
                </a:lnTo>
                <a:lnTo>
                  <a:pt x="69" y="325"/>
                </a:lnTo>
                <a:lnTo>
                  <a:pt x="69" y="325"/>
                </a:lnTo>
                <a:lnTo>
                  <a:pt x="69" y="325"/>
                </a:lnTo>
                <a:lnTo>
                  <a:pt x="65" y="319"/>
                </a:lnTo>
                <a:lnTo>
                  <a:pt x="65" y="319"/>
                </a:lnTo>
                <a:lnTo>
                  <a:pt x="63" y="317"/>
                </a:lnTo>
                <a:lnTo>
                  <a:pt x="63" y="317"/>
                </a:lnTo>
                <a:lnTo>
                  <a:pt x="31" y="317"/>
                </a:lnTo>
                <a:lnTo>
                  <a:pt x="31" y="317"/>
                </a:lnTo>
                <a:lnTo>
                  <a:pt x="30" y="317"/>
                </a:lnTo>
                <a:lnTo>
                  <a:pt x="30" y="317"/>
                </a:lnTo>
                <a:lnTo>
                  <a:pt x="24" y="325"/>
                </a:lnTo>
                <a:lnTo>
                  <a:pt x="24" y="325"/>
                </a:lnTo>
                <a:lnTo>
                  <a:pt x="24" y="325"/>
                </a:lnTo>
                <a:lnTo>
                  <a:pt x="24" y="325"/>
                </a:lnTo>
                <a:close/>
                <a:moveTo>
                  <a:pt x="24" y="28"/>
                </a:moveTo>
                <a:lnTo>
                  <a:pt x="24" y="28"/>
                </a:lnTo>
                <a:lnTo>
                  <a:pt x="25" y="28"/>
                </a:lnTo>
                <a:lnTo>
                  <a:pt x="25" y="28"/>
                </a:lnTo>
                <a:lnTo>
                  <a:pt x="27" y="28"/>
                </a:lnTo>
                <a:lnTo>
                  <a:pt x="27" y="28"/>
                </a:lnTo>
                <a:lnTo>
                  <a:pt x="28" y="30"/>
                </a:lnTo>
                <a:lnTo>
                  <a:pt x="30" y="32"/>
                </a:lnTo>
                <a:lnTo>
                  <a:pt x="30" y="32"/>
                </a:lnTo>
                <a:lnTo>
                  <a:pt x="47" y="35"/>
                </a:lnTo>
                <a:lnTo>
                  <a:pt x="47" y="35"/>
                </a:lnTo>
                <a:lnTo>
                  <a:pt x="63" y="40"/>
                </a:lnTo>
                <a:lnTo>
                  <a:pt x="63" y="40"/>
                </a:lnTo>
                <a:lnTo>
                  <a:pt x="63" y="38"/>
                </a:lnTo>
                <a:lnTo>
                  <a:pt x="63" y="38"/>
                </a:lnTo>
                <a:lnTo>
                  <a:pt x="68" y="35"/>
                </a:lnTo>
                <a:lnTo>
                  <a:pt x="68" y="35"/>
                </a:lnTo>
                <a:lnTo>
                  <a:pt x="69" y="33"/>
                </a:lnTo>
                <a:lnTo>
                  <a:pt x="69" y="33"/>
                </a:lnTo>
                <a:lnTo>
                  <a:pt x="63" y="32"/>
                </a:lnTo>
                <a:lnTo>
                  <a:pt x="63" y="32"/>
                </a:lnTo>
                <a:lnTo>
                  <a:pt x="49" y="28"/>
                </a:lnTo>
                <a:lnTo>
                  <a:pt x="49" y="28"/>
                </a:lnTo>
                <a:lnTo>
                  <a:pt x="39" y="25"/>
                </a:lnTo>
                <a:lnTo>
                  <a:pt x="39" y="25"/>
                </a:lnTo>
                <a:lnTo>
                  <a:pt x="28" y="22"/>
                </a:lnTo>
                <a:lnTo>
                  <a:pt x="28" y="22"/>
                </a:lnTo>
                <a:lnTo>
                  <a:pt x="20" y="21"/>
                </a:lnTo>
                <a:lnTo>
                  <a:pt x="20" y="21"/>
                </a:lnTo>
                <a:lnTo>
                  <a:pt x="20" y="21"/>
                </a:lnTo>
                <a:lnTo>
                  <a:pt x="20" y="21"/>
                </a:lnTo>
                <a:lnTo>
                  <a:pt x="24" y="28"/>
                </a:lnTo>
                <a:lnTo>
                  <a:pt x="24" y="28"/>
                </a:lnTo>
                <a:close/>
                <a:moveTo>
                  <a:pt x="25" y="189"/>
                </a:moveTo>
                <a:lnTo>
                  <a:pt x="25" y="189"/>
                </a:lnTo>
                <a:lnTo>
                  <a:pt x="25" y="189"/>
                </a:lnTo>
                <a:lnTo>
                  <a:pt x="25" y="189"/>
                </a:lnTo>
                <a:lnTo>
                  <a:pt x="41" y="188"/>
                </a:lnTo>
                <a:lnTo>
                  <a:pt x="41" y="188"/>
                </a:lnTo>
                <a:lnTo>
                  <a:pt x="52" y="186"/>
                </a:lnTo>
                <a:lnTo>
                  <a:pt x="52" y="186"/>
                </a:lnTo>
                <a:lnTo>
                  <a:pt x="66" y="186"/>
                </a:lnTo>
                <a:lnTo>
                  <a:pt x="66" y="186"/>
                </a:lnTo>
                <a:lnTo>
                  <a:pt x="66" y="186"/>
                </a:lnTo>
                <a:lnTo>
                  <a:pt x="66" y="186"/>
                </a:lnTo>
                <a:lnTo>
                  <a:pt x="66" y="185"/>
                </a:lnTo>
                <a:lnTo>
                  <a:pt x="66" y="185"/>
                </a:lnTo>
                <a:lnTo>
                  <a:pt x="60" y="178"/>
                </a:lnTo>
                <a:lnTo>
                  <a:pt x="60" y="178"/>
                </a:lnTo>
                <a:lnTo>
                  <a:pt x="58" y="178"/>
                </a:lnTo>
                <a:lnTo>
                  <a:pt x="58" y="178"/>
                </a:lnTo>
                <a:lnTo>
                  <a:pt x="44" y="178"/>
                </a:lnTo>
                <a:lnTo>
                  <a:pt x="44" y="178"/>
                </a:lnTo>
                <a:lnTo>
                  <a:pt x="39" y="180"/>
                </a:lnTo>
                <a:lnTo>
                  <a:pt x="39" y="180"/>
                </a:lnTo>
                <a:lnTo>
                  <a:pt x="31" y="180"/>
                </a:lnTo>
                <a:lnTo>
                  <a:pt x="31" y="180"/>
                </a:lnTo>
                <a:lnTo>
                  <a:pt x="30" y="181"/>
                </a:lnTo>
                <a:lnTo>
                  <a:pt x="30" y="181"/>
                </a:lnTo>
                <a:lnTo>
                  <a:pt x="30" y="181"/>
                </a:lnTo>
                <a:lnTo>
                  <a:pt x="30" y="181"/>
                </a:lnTo>
                <a:lnTo>
                  <a:pt x="30" y="181"/>
                </a:lnTo>
                <a:lnTo>
                  <a:pt x="28" y="185"/>
                </a:lnTo>
                <a:lnTo>
                  <a:pt x="28" y="185"/>
                </a:lnTo>
                <a:lnTo>
                  <a:pt x="25" y="189"/>
                </a:lnTo>
                <a:lnTo>
                  <a:pt x="25" y="189"/>
                </a:lnTo>
                <a:lnTo>
                  <a:pt x="25" y="189"/>
                </a:lnTo>
                <a:lnTo>
                  <a:pt x="25" y="189"/>
                </a:lnTo>
                <a:close/>
                <a:moveTo>
                  <a:pt x="69" y="265"/>
                </a:moveTo>
                <a:lnTo>
                  <a:pt x="69" y="265"/>
                </a:lnTo>
                <a:lnTo>
                  <a:pt x="68" y="265"/>
                </a:lnTo>
                <a:lnTo>
                  <a:pt x="68" y="265"/>
                </a:lnTo>
                <a:lnTo>
                  <a:pt x="63" y="265"/>
                </a:lnTo>
                <a:lnTo>
                  <a:pt x="63" y="265"/>
                </a:lnTo>
                <a:lnTo>
                  <a:pt x="47" y="265"/>
                </a:lnTo>
                <a:lnTo>
                  <a:pt x="47" y="265"/>
                </a:lnTo>
                <a:lnTo>
                  <a:pt x="31" y="267"/>
                </a:lnTo>
                <a:lnTo>
                  <a:pt x="31" y="267"/>
                </a:lnTo>
                <a:lnTo>
                  <a:pt x="31" y="267"/>
                </a:lnTo>
                <a:lnTo>
                  <a:pt x="31" y="267"/>
                </a:lnTo>
                <a:lnTo>
                  <a:pt x="31" y="268"/>
                </a:lnTo>
                <a:lnTo>
                  <a:pt x="31" y="268"/>
                </a:lnTo>
                <a:lnTo>
                  <a:pt x="38" y="273"/>
                </a:lnTo>
                <a:lnTo>
                  <a:pt x="38" y="273"/>
                </a:lnTo>
                <a:lnTo>
                  <a:pt x="39" y="273"/>
                </a:lnTo>
                <a:lnTo>
                  <a:pt x="39" y="273"/>
                </a:lnTo>
                <a:lnTo>
                  <a:pt x="41" y="275"/>
                </a:lnTo>
                <a:lnTo>
                  <a:pt x="41" y="275"/>
                </a:lnTo>
                <a:lnTo>
                  <a:pt x="43" y="276"/>
                </a:lnTo>
                <a:lnTo>
                  <a:pt x="43" y="276"/>
                </a:lnTo>
                <a:lnTo>
                  <a:pt x="43" y="276"/>
                </a:lnTo>
                <a:lnTo>
                  <a:pt x="50" y="276"/>
                </a:lnTo>
                <a:lnTo>
                  <a:pt x="50" y="276"/>
                </a:lnTo>
                <a:lnTo>
                  <a:pt x="58" y="275"/>
                </a:lnTo>
                <a:lnTo>
                  <a:pt x="58" y="275"/>
                </a:lnTo>
                <a:lnTo>
                  <a:pt x="60" y="275"/>
                </a:lnTo>
                <a:lnTo>
                  <a:pt x="60" y="275"/>
                </a:lnTo>
                <a:lnTo>
                  <a:pt x="68" y="267"/>
                </a:lnTo>
                <a:lnTo>
                  <a:pt x="68" y="267"/>
                </a:lnTo>
                <a:lnTo>
                  <a:pt x="69" y="265"/>
                </a:lnTo>
                <a:lnTo>
                  <a:pt x="69" y="265"/>
                </a:lnTo>
                <a:close/>
                <a:moveTo>
                  <a:pt x="65" y="418"/>
                </a:moveTo>
                <a:lnTo>
                  <a:pt x="65" y="418"/>
                </a:lnTo>
                <a:lnTo>
                  <a:pt x="61" y="418"/>
                </a:lnTo>
                <a:lnTo>
                  <a:pt x="61" y="418"/>
                </a:lnTo>
                <a:lnTo>
                  <a:pt x="54" y="418"/>
                </a:lnTo>
                <a:lnTo>
                  <a:pt x="54" y="418"/>
                </a:lnTo>
                <a:lnTo>
                  <a:pt x="43" y="417"/>
                </a:lnTo>
                <a:lnTo>
                  <a:pt x="43" y="417"/>
                </a:lnTo>
                <a:lnTo>
                  <a:pt x="43" y="418"/>
                </a:lnTo>
                <a:lnTo>
                  <a:pt x="43" y="418"/>
                </a:lnTo>
                <a:lnTo>
                  <a:pt x="43" y="418"/>
                </a:lnTo>
                <a:lnTo>
                  <a:pt x="39" y="418"/>
                </a:lnTo>
                <a:lnTo>
                  <a:pt x="39" y="418"/>
                </a:lnTo>
                <a:lnTo>
                  <a:pt x="39" y="418"/>
                </a:lnTo>
                <a:lnTo>
                  <a:pt x="39" y="418"/>
                </a:lnTo>
                <a:lnTo>
                  <a:pt x="35" y="423"/>
                </a:lnTo>
                <a:lnTo>
                  <a:pt x="35" y="423"/>
                </a:lnTo>
                <a:lnTo>
                  <a:pt x="35" y="423"/>
                </a:lnTo>
                <a:lnTo>
                  <a:pt x="35" y="423"/>
                </a:lnTo>
                <a:lnTo>
                  <a:pt x="41" y="423"/>
                </a:lnTo>
                <a:lnTo>
                  <a:pt x="41" y="423"/>
                </a:lnTo>
                <a:lnTo>
                  <a:pt x="71" y="423"/>
                </a:lnTo>
                <a:lnTo>
                  <a:pt x="71" y="423"/>
                </a:lnTo>
                <a:lnTo>
                  <a:pt x="73" y="423"/>
                </a:lnTo>
                <a:lnTo>
                  <a:pt x="73" y="423"/>
                </a:lnTo>
                <a:lnTo>
                  <a:pt x="73" y="423"/>
                </a:lnTo>
                <a:lnTo>
                  <a:pt x="73" y="423"/>
                </a:lnTo>
                <a:lnTo>
                  <a:pt x="65" y="418"/>
                </a:lnTo>
                <a:lnTo>
                  <a:pt x="65" y="418"/>
                </a:lnTo>
                <a:close/>
                <a:moveTo>
                  <a:pt x="44" y="287"/>
                </a:moveTo>
                <a:lnTo>
                  <a:pt x="44" y="287"/>
                </a:lnTo>
                <a:lnTo>
                  <a:pt x="44" y="287"/>
                </a:lnTo>
                <a:lnTo>
                  <a:pt x="44" y="287"/>
                </a:lnTo>
                <a:lnTo>
                  <a:pt x="44" y="287"/>
                </a:lnTo>
                <a:lnTo>
                  <a:pt x="44" y="287"/>
                </a:lnTo>
                <a:lnTo>
                  <a:pt x="27" y="275"/>
                </a:lnTo>
                <a:lnTo>
                  <a:pt x="27" y="275"/>
                </a:lnTo>
                <a:lnTo>
                  <a:pt x="22" y="268"/>
                </a:lnTo>
                <a:lnTo>
                  <a:pt x="22" y="268"/>
                </a:lnTo>
                <a:lnTo>
                  <a:pt x="16" y="256"/>
                </a:lnTo>
                <a:lnTo>
                  <a:pt x="16" y="256"/>
                </a:lnTo>
                <a:lnTo>
                  <a:pt x="13" y="248"/>
                </a:lnTo>
                <a:lnTo>
                  <a:pt x="13" y="240"/>
                </a:lnTo>
                <a:lnTo>
                  <a:pt x="13" y="240"/>
                </a:lnTo>
                <a:lnTo>
                  <a:pt x="13" y="229"/>
                </a:lnTo>
                <a:lnTo>
                  <a:pt x="13" y="229"/>
                </a:lnTo>
                <a:lnTo>
                  <a:pt x="13" y="229"/>
                </a:lnTo>
                <a:lnTo>
                  <a:pt x="13" y="229"/>
                </a:lnTo>
                <a:lnTo>
                  <a:pt x="11" y="227"/>
                </a:lnTo>
                <a:lnTo>
                  <a:pt x="9" y="226"/>
                </a:lnTo>
                <a:lnTo>
                  <a:pt x="9" y="226"/>
                </a:lnTo>
                <a:lnTo>
                  <a:pt x="9" y="224"/>
                </a:lnTo>
                <a:lnTo>
                  <a:pt x="13" y="223"/>
                </a:lnTo>
                <a:lnTo>
                  <a:pt x="13" y="223"/>
                </a:lnTo>
                <a:lnTo>
                  <a:pt x="13" y="211"/>
                </a:lnTo>
                <a:lnTo>
                  <a:pt x="13" y="211"/>
                </a:lnTo>
                <a:lnTo>
                  <a:pt x="13" y="210"/>
                </a:lnTo>
                <a:lnTo>
                  <a:pt x="13" y="210"/>
                </a:lnTo>
                <a:lnTo>
                  <a:pt x="13" y="210"/>
                </a:lnTo>
                <a:lnTo>
                  <a:pt x="13" y="210"/>
                </a:lnTo>
                <a:lnTo>
                  <a:pt x="14" y="208"/>
                </a:lnTo>
                <a:lnTo>
                  <a:pt x="14" y="208"/>
                </a:lnTo>
                <a:lnTo>
                  <a:pt x="14" y="208"/>
                </a:lnTo>
                <a:lnTo>
                  <a:pt x="14" y="208"/>
                </a:lnTo>
                <a:lnTo>
                  <a:pt x="13" y="208"/>
                </a:lnTo>
                <a:lnTo>
                  <a:pt x="13" y="208"/>
                </a:lnTo>
                <a:lnTo>
                  <a:pt x="13" y="208"/>
                </a:lnTo>
                <a:lnTo>
                  <a:pt x="13" y="208"/>
                </a:lnTo>
                <a:lnTo>
                  <a:pt x="9" y="219"/>
                </a:lnTo>
                <a:lnTo>
                  <a:pt x="9" y="219"/>
                </a:lnTo>
                <a:lnTo>
                  <a:pt x="9" y="232"/>
                </a:lnTo>
                <a:lnTo>
                  <a:pt x="9" y="232"/>
                </a:lnTo>
                <a:lnTo>
                  <a:pt x="9" y="241"/>
                </a:lnTo>
                <a:lnTo>
                  <a:pt x="11" y="251"/>
                </a:lnTo>
                <a:lnTo>
                  <a:pt x="11" y="251"/>
                </a:lnTo>
                <a:lnTo>
                  <a:pt x="16" y="260"/>
                </a:lnTo>
                <a:lnTo>
                  <a:pt x="16" y="260"/>
                </a:lnTo>
                <a:lnTo>
                  <a:pt x="20" y="268"/>
                </a:lnTo>
                <a:lnTo>
                  <a:pt x="20" y="268"/>
                </a:lnTo>
                <a:lnTo>
                  <a:pt x="27" y="275"/>
                </a:lnTo>
                <a:lnTo>
                  <a:pt x="27" y="275"/>
                </a:lnTo>
                <a:lnTo>
                  <a:pt x="31" y="279"/>
                </a:lnTo>
                <a:lnTo>
                  <a:pt x="31" y="279"/>
                </a:lnTo>
                <a:lnTo>
                  <a:pt x="38" y="284"/>
                </a:lnTo>
                <a:lnTo>
                  <a:pt x="44" y="287"/>
                </a:lnTo>
                <a:lnTo>
                  <a:pt x="44" y="287"/>
                </a:lnTo>
                <a:lnTo>
                  <a:pt x="44" y="287"/>
                </a:lnTo>
                <a:lnTo>
                  <a:pt x="44" y="287"/>
                </a:lnTo>
                <a:close/>
                <a:moveTo>
                  <a:pt x="13" y="88"/>
                </a:moveTo>
                <a:lnTo>
                  <a:pt x="13" y="88"/>
                </a:lnTo>
                <a:lnTo>
                  <a:pt x="13" y="88"/>
                </a:lnTo>
                <a:lnTo>
                  <a:pt x="13" y="88"/>
                </a:lnTo>
                <a:lnTo>
                  <a:pt x="11" y="93"/>
                </a:lnTo>
                <a:lnTo>
                  <a:pt x="11" y="93"/>
                </a:lnTo>
                <a:lnTo>
                  <a:pt x="9" y="103"/>
                </a:lnTo>
                <a:lnTo>
                  <a:pt x="9" y="111"/>
                </a:lnTo>
                <a:lnTo>
                  <a:pt x="9" y="111"/>
                </a:lnTo>
                <a:lnTo>
                  <a:pt x="11" y="118"/>
                </a:lnTo>
                <a:lnTo>
                  <a:pt x="13" y="125"/>
                </a:lnTo>
                <a:lnTo>
                  <a:pt x="13" y="125"/>
                </a:lnTo>
                <a:lnTo>
                  <a:pt x="16" y="131"/>
                </a:lnTo>
                <a:lnTo>
                  <a:pt x="20" y="137"/>
                </a:lnTo>
                <a:lnTo>
                  <a:pt x="20" y="137"/>
                </a:lnTo>
                <a:lnTo>
                  <a:pt x="20" y="137"/>
                </a:lnTo>
                <a:lnTo>
                  <a:pt x="20" y="137"/>
                </a:lnTo>
                <a:lnTo>
                  <a:pt x="22" y="134"/>
                </a:lnTo>
                <a:lnTo>
                  <a:pt x="22" y="134"/>
                </a:lnTo>
                <a:lnTo>
                  <a:pt x="22" y="133"/>
                </a:lnTo>
                <a:lnTo>
                  <a:pt x="22" y="133"/>
                </a:lnTo>
                <a:lnTo>
                  <a:pt x="19" y="128"/>
                </a:lnTo>
                <a:lnTo>
                  <a:pt x="19" y="128"/>
                </a:lnTo>
                <a:lnTo>
                  <a:pt x="16" y="122"/>
                </a:lnTo>
                <a:lnTo>
                  <a:pt x="16" y="122"/>
                </a:lnTo>
                <a:lnTo>
                  <a:pt x="14" y="120"/>
                </a:lnTo>
                <a:lnTo>
                  <a:pt x="14" y="120"/>
                </a:lnTo>
                <a:lnTo>
                  <a:pt x="13" y="118"/>
                </a:lnTo>
                <a:lnTo>
                  <a:pt x="13" y="115"/>
                </a:lnTo>
                <a:lnTo>
                  <a:pt x="13" y="115"/>
                </a:lnTo>
                <a:lnTo>
                  <a:pt x="14" y="114"/>
                </a:lnTo>
                <a:lnTo>
                  <a:pt x="14" y="114"/>
                </a:lnTo>
                <a:lnTo>
                  <a:pt x="11" y="106"/>
                </a:lnTo>
                <a:lnTo>
                  <a:pt x="11" y="106"/>
                </a:lnTo>
                <a:lnTo>
                  <a:pt x="13" y="93"/>
                </a:lnTo>
                <a:lnTo>
                  <a:pt x="13" y="93"/>
                </a:lnTo>
                <a:lnTo>
                  <a:pt x="13" y="88"/>
                </a:lnTo>
                <a:lnTo>
                  <a:pt x="13" y="88"/>
                </a:lnTo>
                <a:close/>
                <a:moveTo>
                  <a:pt x="31" y="41"/>
                </a:moveTo>
                <a:lnTo>
                  <a:pt x="31" y="41"/>
                </a:lnTo>
                <a:lnTo>
                  <a:pt x="33" y="41"/>
                </a:lnTo>
                <a:lnTo>
                  <a:pt x="33" y="41"/>
                </a:lnTo>
                <a:lnTo>
                  <a:pt x="35" y="41"/>
                </a:lnTo>
                <a:lnTo>
                  <a:pt x="35" y="41"/>
                </a:lnTo>
                <a:lnTo>
                  <a:pt x="36" y="43"/>
                </a:lnTo>
                <a:lnTo>
                  <a:pt x="39" y="43"/>
                </a:lnTo>
                <a:lnTo>
                  <a:pt x="39" y="43"/>
                </a:lnTo>
                <a:lnTo>
                  <a:pt x="44" y="43"/>
                </a:lnTo>
                <a:lnTo>
                  <a:pt x="44" y="43"/>
                </a:lnTo>
                <a:lnTo>
                  <a:pt x="46" y="44"/>
                </a:lnTo>
                <a:lnTo>
                  <a:pt x="47" y="44"/>
                </a:lnTo>
                <a:lnTo>
                  <a:pt x="47" y="44"/>
                </a:lnTo>
                <a:lnTo>
                  <a:pt x="47" y="46"/>
                </a:lnTo>
                <a:lnTo>
                  <a:pt x="47" y="46"/>
                </a:lnTo>
                <a:lnTo>
                  <a:pt x="52" y="47"/>
                </a:lnTo>
                <a:lnTo>
                  <a:pt x="52" y="47"/>
                </a:lnTo>
                <a:lnTo>
                  <a:pt x="54" y="46"/>
                </a:lnTo>
                <a:lnTo>
                  <a:pt x="54" y="46"/>
                </a:lnTo>
                <a:lnTo>
                  <a:pt x="58" y="43"/>
                </a:lnTo>
                <a:lnTo>
                  <a:pt x="58" y="43"/>
                </a:lnTo>
                <a:lnTo>
                  <a:pt x="58" y="43"/>
                </a:lnTo>
                <a:lnTo>
                  <a:pt x="58" y="43"/>
                </a:lnTo>
                <a:lnTo>
                  <a:pt x="57" y="43"/>
                </a:lnTo>
                <a:lnTo>
                  <a:pt x="57" y="43"/>
                </a:lnTo>
                <a:lnTo>
                  <a:pt x="55" y="43"/>
                </a:lnTo>
                <a:lnTo>
                  <a:pt x="55" y="43"/>
                </a:lnTo>
                <a:lnTo>
                  <a:pt x="50" y="41"/>
                </a:lnTo>
                <a:lnTo>
                  <a:pt x="50" y="41"/>
                </a:lnTo>
                <a:lnTo>
                  <a:pt x="35" y="36"/>
                </a:lnTo>
                <a:lnTo>
                  <a:pt x="35" y="36"/>
                </a:lnTo>
                <a:lnTo>
                  <a:pt x="27" y="35"/>
                </a:lnTo>
                <a:lnTo>
                  <a:pt x="27" y="35"/>
                </a:lnTo>
                <a:lnTo>
                  <a:pt x="27" y="35"/>
                </a:lnTo>
                <a:lnTo>
                  <a:pt x="27" y="35"/>
                </a:lnTo>
                <a:lnTo>
                  <a:pt x="31" y="41"/>
                </a:lnTo>
                <a:lnTo>
                  <a:pt x="31" y="41"/>
                </a:lnTo>
                <a:close/>
                <a:moveTo>
                  <a:pt x="58" y="312"/>
                </a:moveTo>
                <a:lnTo>
                  <a:pt x="58" y="312"/>
                </a:lnTo>
                <a:lnTo>
                  <a:pt x="58" y="311"/>
                </a:lnTo>
                <a:lnTo>
                  <a:pt x="58" y="311"/>
                </a:lnTo>
                <a:lnTo>
                  <a:pt x="50" y="305"/>
                </a:lnTo>
                <a:lnTo>
                  <a:pt x="50" y="305"/>
                </a:lnTo>
                <a:lnTo>
                  <a:pt x="49" y="305"/>
                </a:lnTo>
                <a:lnTo>
                  <a:pt x="49" y="305"/>
                </a:lnTo>
                <a:lnTo>
                  <a:pt x="44" y="305"/>
                </a:lnTo>
                <a:lnTo>
                  <a:pt x="44" y="305"/>
                </a:lnTo>
                <a:lnTo>
                  <a:pt x="43" y="306"/>
                </a:lnTo>
                <a:lnTo>
                  <a:pt x="43" y="306"/>
                </a:lnTo>
                <a:lnTo>
                  <a:pt x="35" y="312"/>
                </a:lnTo>
                <a:lnTo>
                  <a:pt x="35" y="312"/>
                </a:lnTo>
                <a:lnTo>
                  <a:pt x="35" y="312"/>
                </a:lnTo>
                <a:lnTo>
                  <a:pt x="35" y="312"/>
                </a:lnTo>
                <a:lnTo>
                  <a:pt x="58" y="312"/>
                </a:lnTo>
                <a:lnTo>
                  <a:pt x="58" y="312"/>
                </a:lnTo>
                <a:close/>
                <a:moveTo>
                  <a:pt x="46" y="77"/>
                </a:moveTo>
                <a:lnTo>
                  <a:pt x="46" y="77"/>
                </a:lnTo>
                <a:lnTo>
                  <a:pt x="46" y="77"/>
                </a:lnTo>
                <a:lnTo>
                  <a:pt x="46" y="77"/>
                </a:lnTo>
                <a:lnTo>
                  <a:pt x="41" y="70"/>
                </a:lnTo>
                <a:lnTo>
                  <a:pt x="41" y="70"/>
                </a:lnTo>
                <a:lnTo>
                  <a:pt x="39" y="68"/>
                </a:lnTo>
                <a:lnTo>
                  <a:pt x="39" y="68"/>
                </a:lnTo>
                <a:lnTo>
                  <a:pt x="36" y="68"/>
                </a:lnTo>
                <a:lnTo>
                  <a:pt x="36" y="68"/>
                </a:lnTo>
                <a:lnTo>
                  <a:pt x="33" y="68"/>
                </a:lnTo>
                <a:lnTo>
                  <a:pt x="33" y="68"/>
                </a:lnTo>
                <a:lnTo>
                  <a:pt x="25" y="77"/>
                </a:lnTo>
                <a:lnTo>
                  <a:pt x="25" y="77"/>
                </a:lnTo>
                <a:lnTo>
                  <a:pt x="46" y="77"/>
                </a:lnTo>
                <a:lnTo>
                  <a:pt x="46" y="77"/>
                </a:lnTo>
                <a:close/>
                <a:moveTo>
                  <a:pt x="3" y="349"/>
                </a:moveTo>
                <a:lnTo>
                  <a:pt x="3" y="349"/>
                </a:lnTo>
                <a:lnTo>
                  <a:pt x="3" y="349"/>
                </a:lnTo>
                <a:lnTo>
                  <a:pt x="3" y="349"/>
                </a:lnTo>
                <a:lnTo>
                  <a:pt x="3" y="349"/>
                </a:lnTo>
                <a:lnTo>
                  <a:pt x="3" y="349"/>
                </a:lnTo>
                <a:lnTo>
                  <a:pt x="3" y="355"/>
                </a:lnTo>
                <a:lnTo>
                  <a:pt x="3" y="355"/>
                </a:lnTo>
                <a:lnTo>
                  <a:pt x="3" y="363"/>
                </a:lnTo>
                <a:lnTo>
                  <a:pt x="6" y="371"/>
                </a:lnTo>
                <a:lnTo>
                  <a:pt x="6" y="371"/>
                </a:lnTo>
                <a:lnTo>
                  <a:pt x="11" y="377"/>
                </a:lnTo>
                <a:lnTo>
                  <a:pt x="11" y="377"/>
                </a:lnTo>
                <a:lnTo>
                  <a:pt x="16" y="385"/>
                </a:lnTo>
                <a:lnTo>
                  <a:pt x="16" y="385"/>
                </a:lnTo>
                <a:lnTo>
                  <a:pt x="24" y="393"/>
                </a:lnTo>
                <a:lnTo>
                  <a:pt x="33" y="398"/>
                </a:lnTo>
                <a:lnTo>
                  <a:pt x="33" y="398"/>
                </a:lnTo>
                <a:lnTo>
                  <a:pt x="43" y="402"/>
                </a:lnTo>
                <a:lnTo>
                  <a:pt x="43" y="402"/>
                </a:lnTo>
                <a:lnTo>
                  <a:pt x="43" y="402"/>
                </a:lnTo>
                <a:lnTo>
                  <a:pt x="43" y="402"/>
                </a:lnTo>
                <a:lnTo>
                  <a:pt x="43" y="402"/>
                </a:lnTo>
                <a:lnTo>
                  <a:pt x="43" y="402"/>
                </a:lnTo>
                <a:lnTo>
                  <a:pt x="39" y="401"/>
                </a:lnTo>
                <a:lnTo>
                  <a:pt x="39" y="401"/>
                </a:lnTo>
                <a:lnTo>
                  <a:pt x="33" y="396"/>
                </a:lnTo>
                <a:lnTo>
                  <a:pt x="25" y="390"/>
                </a:lnTo>
                <a:lnTo>
                  <a:pt x="25" y="390"/>
                </a:lnTo>
                <a:lnTo>
                  <a:pt x="24" y="390"/>
                </a:lnTo>
                <a:lnTo>
                  <a:pt x="24" y="390"/>
                </a:lnTo>
                <a:lnTo>
                  <a:pt x="20" y="387"/>
                </a:lnTo>
                <a:lnTo>
                  <a:pt x="20" y="387"/>
                </a:lnTo>
                <a:lnTo>
                  <a:pt x="14" y="380"/>
                </a:lnTo>
                <a:lnTo>
                  <a:pt x="13" y="377"/>
                </a:lnTo>
                <a:lnTo>
                  <a:pt x="11" y="372"/>
                </a:lnTo>
                <a:lnTo>
                  <a:pt x="11" y="372"/>
                </a:lnTo>
                <a:lnTo>
                  <a:pt x="9" y="371"/>
                </a:lnTo>
                <a:lnTo>
                  <a:pt x="9" y="371"/>
                </a:lnTo>
                <a:lnTo>
                  <a:pt x="6" y="364"/>
                </a:lnTo>
                <a:lnTo>
                  <a:pt x="3" y="358"/>
                </a:lnTo>
                <a:lnTo>
                  <a:pt x="3" y="358"/>
                </a:lnTo>
                <a:lnTo>
                  <a:pt x="3" y="357"/>
                </a:lnTo>
                <a:lnTo>
                  <a:pt x="3" y="357"/>
                </a:lnTo>
                <a:lnTo>
                  <a:pt x="3" y="350"/>
                </a:lnTo>
                <a:lnTo>
                  <a:pt x="3" y="350"/>
                </a:lnTo>
                <a:lnTo>
                  <a:pt x="3" y="349"/>
                </a:lnTo>
                <a:lnTo>
                  <a:pt x="3" y="349"/>
                </a:lnTo>
                <a:close/>
                <a:moveTo>
                  <a:pt x="33" y="137"/>
                </a:moveTo>
                <a:lnTo>
                  <a:pt x="33" y="137"/>
                </a:lnTo>
                <a:lnTo>
                  <a:pt x="33" y="139"/>
                </a:lnTo>
                <a:lnTo>
                  <a:pt x="33" y="139"/>
                </a:lnTo>
                <a:lnTo>
                  <a:pt x="41" y="145"/>
                </a:lnTo>
                <a:lnTo>
                  <a:pt x="41" y="145"/>
                </a:lnTo>
                <a:lnTo>
                  <a:pt x="43" y="145"/>
                </a:lnTo>
                <a:lnTo>
                  <a:pt x="43" y="145"/>
                </a:lnTo>
                <a:lnTo>
                  <a:pt x="49" y="145"/>
                </a:lnTo>
                <a:lnTo>
                  <a:pt x="49" y="145"/>
                </a:lnTo>
                <a:lnTo>
                  <a:pt x="50" y="145"/>
                </a:lnTo>
                <a:lnTo>
                  <a:pt x="50" y="145"/>
                </a:lnTo>
                <a:lnTo>
                  <a:pt x="54" y="139"/>
                </a:lnTo>
                <a:lnTo>
                  <a:pt x="54" y="139"/>
                </a:lnTo>
                <a:lnTo>
                  <a:pt x="33" y="137"/>
                </a:lnTo>
                <a:lnTo>
                  <a:pt x="33" y="137"/>
                </a:lnTo>
                <a:close/>
                <a:moveTo>
                  <a:pt x="39" y="388"/>
                </a:moveTo>
                <a:lnTo>
                  <a:pt x="39" y="388"/>
                </a:lnTo>
                <a:lnTo>
                  <a:pt x="52" y="394"/>
                </a:lnTo>
                <a:lnTo>
                  <a:pt x="52" y="394"/>
                </a:lnTo>
                <a:lnTo>
                  <a:pt x="61" y="388"/>
                </a:lnTo>
                <a:lnTo>
                  <a:pt x="61" y="388"/>
                </a:lnTo>
                <a:lnTo>
                  <a:pt x="63" y="387"/>
                </a:lnTo>
                <a:lnTo>
                  <a:pt x="63" y="387"/>
                </a:lnTo>
                <a:lnTo>
                  <a:pt x="52" y="388"/>
                </a:lnTo>
                <a:lnTo>
                  <a:pt x="52" y="388"/>
                </a:lnTo>
                <a:lnTo>
                  <a:pt x="39" y="388"/>
                </a:lnTo>
                <a:lnTo>
                  <a:pt x="39" y="388"/>
                </a:lnTo>
                <a:close/>
                <a:moveTo>
                  <a:pt x="35" y="177"/>
                </a:moveTo>
                <a:lnTo>
                  <a:pt x="35" y="177"/>
                </a:lnTo>
                <a:lnTo>
                  <a:pt x="41" y="177"/>
                </a:lnTo>
                <a:lnTo>
                  <a:pt x="41" y="177"/>
                </a:lnTo>
                <a:lnTo>
                  <a:pt x="55" y="175"/>
                </a:lnTo>
                <a:lnTo>
                  <a:pt x="55" y="175"/>
                </a:lnTo>
                <a:lnTo>
                  <a:pt x="55" y="175"/>
                </a:lnTo>
                <a:lnTo>
                  <a:pt x="55" y="175"/>
                </a:lnTo>
                <a:lnTo>
                  <a:pt x="46" y="167"/>
                </a:lnTo>
                <a:lnTo>
                  <a:pt x="46" y="167"/>
                </a:lnTo>
                <a:lnTo>
                  <a:pt x="35" y="177"/>
                </a:lnTo>
                <a:lnTo>
                  <a:pt x="35" y="177"/>
                </a:lnTo>
                <a:close/>
                <a:moveTo>
                  <a:pt x="50" y="396"/>
                </a:moveTo>
                <a:lnTo>
                  <a:pt x="50" y="396"/>
                </a:lnTo>
                <a:lnTo>
                  <a:pt x="46" y="394"/>
                </a:lnTo>
                <a:lnTo>
                  <a:pt x="46" y="394"/>
                </a:lnTo>
                <a:lnTo>
                  <a:pt x="39" y="391"/>
                </a:lnTo>
                <a:lnTo>
                  <a:pt x="39" y="391"/>
                </a:lnTo>
                <a:lnTo>
                  <a:pt x="35" y="388"/>
                </a:lnTo>
                <a:lnTo>
                  <a:pt x="35" y="388"/>
                </a:lnTo>
                <a:lnTo>
                  <a:pt x="30" y="387"/>
                </a:lnTo>
                <a:lnTo>
                  <a:pt x="30" y="387"/>
                </a:lnTo>
                <a:lnTo>
                  <a:pt x="28" y="385"/>
                </a:lnTo>
                <a:lnTo>
                  <a:pt x="28" y="385"/>
                </a:lnTo>
                <a:lnTo>
                  <a:pt x="27" y="385"/>
                </a:lnTo>
                <a:lnTo>
                  <a:pt x="25" y="383"/>
                </a:lnTo>
                <a:lnTo>
                  <a:pt x="25" y="383"/>
                </a:lnTo>
                <a:lnTo>
                  <a:pt x="25" y="385"/>
                </a:lnTo>
                <a:lnTo>
                  <a:pt x="25" y="385"/>
                </a:lnTo>
                <a:lnTo>
                  <a:pt x="31" y="390"/>
                </a:lnTo>
                <a:lnTo>
                  <a:pt x="31" y="390"/>
                </a:lnTo>
                <a:lnTo>
                  <a:pt x="33" y="391"/>
                </a:lnTo>
                <a:lnTo>
                  <a:pt x="33" y="391"/>
                </a:lnTo>
                <a:lnTo>
                  <a:pt x="41" y="394"/>
                </a:lnTo>
                <a:lnTo>
                  <a:pt x="41" y="394"/>
                </a:lnTo>
                <a:lnTo>
                  <a:pt x="49" y="398"/>
                </a:lnTo>
                <a:lnTo>
                  <a:pt x="49" y="398"/>
                </a:lnTo>
                <a:lnTo>
                  <a:pt x="50" y="396"/>
                </a:lnTo>
                <a:lnTo>
                  <a:pt x="50" y="396"/>
                </a:lnTo>
                <a:close/>
                <a:moveTo>
                  <a:pt x="85" y="423"/>
                </a:moveTo>
                <a:lnTo>
                  <a:pt x="85" y="423"/>
                </a:lnTo>
                <a:lnTo>
                  <a:pt x="85" y="423"/>
                </a:lnTo>
                <a:lnTo>
                  <a:pt x="85" y="423"/>
                </a:lnTo>
                <a:lnTo>
                  <a:pt x="80" y="418"/>
                </a:lnTo>
                <a:lnTo>
                  <a:pt x="80" y="418"/>
                </a:lnTo>
                <a:lnTo>
                  <a:pt x="74" y="415"/>
                </a:lnTo>
                <a:lnTo>
                  <a:pt x="74" y="415"/>
                </a:lnTo>
                <a:lnTo>
                  <a:pt x="55" y="405"/>
                </a:lnTo>
                <a:lnTo>
                  <a:pt x="55" y="405"/>
                </a:lnTo>
                <a:lnTo>
                  <a:pt x="54" y="405"/>
                </a:lnTo>
                <a:lnTo>
                  <a:pt x="54" y="405"/>
                </a:lnTo>
                <a:lnTo>
                  <a:pt x="55" y="407"/>
                </a:lnTo>
                <a:lnTo>
                  <a:pt x="55" y="407"/>
                </a:lnTo>
                <a:lnTo>
                  <a:pt x="66" y="413"/>
                </a:lnTo>
                <a:lnTo>
                  <a:pt x="66" y="413"/>
                </a:lnTo>
                <a:lnTo>
                  <a:pt x="69" y="415"/>
                </a:lnTo>
                <a:lnTo>
                  <a:pt x="69" y="415"/>
                </a:lnTo>
                <a:lnTo>
                  <a:pt x="80" y="423"/>
                </a:lnTo>
                <a:lnTo>
                  <a:pt x="80" y="423"/>
                </a:lnTo>
                <a:lnTo>
                  <a:pt x="80" y="423"/>
                </a:lnTo>
                <a:lnTo>
                  <a:pt x="80" y="423"/>
                </a:lnTo>
                <a:lnTo>
                  <a:pt x="85" y="423"/>
                </a:lnTo>
                <a:lnTo>
                  <a:pt x="85" y="423"/>
                </a:lnTo>
                <a:close/>
                <a:moveTo>
                  <a:pt x="84" y="341"/>
                </a:moveTo>
                <a:lnTo>
                  <a:pt x="84" y="341"/>
                </a:lnTo>
                <a:lnTo>
                  <a:pt x="82" y="331"/>
                </a:lnTo>
                <a:lnTo>
                  <a:pt x="82" y="331"/>
                </a:lnTo>
                <a:lnTo>
                  <a:pt x="74" y="331"/>
                </a:lnTo>
                <a:lnTo>
                  <a:pt x="74" y="331"/>
                </a:lnTo>
                <a:lnTo>
                  <a:pt x="77" y="341"/>
                </a:lnTo>
                <a:lnTo>
                  <a:pt x="77" y="341"/>
                </a:lnTo>
                <a:lnTo>
                  <a:pt x="84" y="341"/>
                </a:lnTo>
                <a:lnTo>
                  <a:pt x="84" y="341"/>
                </a:lnTo>
                <a:close/>
                <a:moveTo>
                  <a:pt x="58" y="398"/>
                </a:moveTo>
                <a:lnTo>
                  <a:pt x="58" y="398"/>
                </a:lnTo>
                <a:lnTo>
                  <a:pt x="60" y="398"/>
                </a:lnTo>
                <a:lnTo>
                  <a:pt x="60" y="398"/>
                </a:lnTo>
                <a:lnTo>
                  <a:pt x="66" y="393"/>
                </a:lnTo>
                <a:lnTo>
                  <a:pt x="66" y="393"/>
                </a:lnTo>
                <a:lnTo>
                  <a:pt x="74" y="385"/>
                </a:lnTo>
                <a:lnTo>
                  <a:pt x="74" y="385"/>
                </a:lnTo>
                <a:lnTo>
                  <a:pt x="80" y="379"/>
                </a:lnTo>
                <a:lnTo>
                  <a:pt x="85" y="371"/>
                </a:lnTo>
                <a:lnTo>
                  <a:pt x="85" y="371"/>
                </a:lnTo>
                <a:lnTo>
                  <a:pt x="87" y="363"/>
                </a:lnTo>
                <a:lnTo>
                  <a:pt x="87" y="363"/>
                </a:lnTo>
                <a:lnTo>
                  <a:pt x="87" y="363"/>
                </a:lnTo>
                <a:lnTo>
                  <a:pt x="87" y="363"/>
                </a:lnTo>
                <a:lnTo>
                  <a:pt x="87" y="364"/>
                </a:lnTo>
                <a:lnTo>
                  <a:pt x="87" y="364"/>
                </a:lnTo>
                <a:lnTo>
                  <a:pt x="82" y="372"/>
                </a:lnTo>
                <a:lnTo>
                  <a:pt x="82" y="372"/>
                </a:lnTo>
                <a:lnTo>
                  <a:pt x="77" y="379"/>
                </a:lnTo>
                <a:lnTo>
                  <a:pt x="77" y="379"/>
                </a:lnTo>
                <a:lnTo>
                  <a:pt x="76" y="382"/>
                </a:lnTo>
                <a:lnTo>
                  <a:pt x="76" y="382"/>
                </a:lnTo>
                <a:lnTo>
                  <a:pt x="74" y="385"/>
                </a:lnTo>
                <a:lnTo>
                  <a:pt x="74" y="385"/>
                </a:lnTo>
                <a:lnTo>
                  <a:pt x="66" y="391"/>
                </a:lnTo>
                <a:lnTo>
                  <a:pt x="58" y="398"/>
                </a:lnTo>
                <a:lnTo>
                  <a:pt x="58" y="398"/>
                </a:lnTo>
                <a:lnTo>
                  <a:pt x="58" y="398"/>
                </a:lnTo>
                <a:lnTo>
                  <a:pt x="58" y="398"/>
                </a:lnTo>
                <a:close/>
                <a:moveTo>
                  <a:pt x="39" y="156"/>
                </a:moveTo>
                <a:lnTo>
                  <a:pt x="39" y="156"/>
                </a:lnTo>
                <a:lnTo>
                  <a:pt x="38" y="156"/>
                </a:lnTo>
                <a:lnTo>
                  <a:pt x="38" y="156"/>
                </a:lnTo>
                <a:lnTo>
                  <a:pt x="30" y="150"/>
                </a:lnTo>
                <a:lnTo>
                  <a:pt x="30" y="150"/>
                </a:lnTo>
                <a:lnTo>
                  <a:pt x="22" y="142"/>
                </a:lnTo>
                <a:lnTo>
                  <a:pt x="22" y="142"/>
                </a:lnTo>
                <a:lnTo>
                  <a:pt x="16" y="134"/>
                </a:lnTo>
                <a:lnTo>
                  <a:pt x="16" y="134"/>
                </a:lnTo>
                <a:lnTo>
                  <a:pt x="14" y="133"/>
                </a:lnTo>
                <a:lnTo>
                  <a:pt x="14" y="133"/>
                </a:lnTo>
                <a:lnTo>
                  <a:pt x="14" y="133"/>
                </a:lnTo>
                <a:lnTo>
                  <a:pt x="14" y="133"/>
                </a:lnTo>
                <a:lnTo>
                  <a:pt x="16" y="137"/>
                </a:lnTo>
                <a:lnTo>
                  <a:pt x="16" y="137"/>
                </a:lnTo>
                <a:lnTo>
                  <a:pt x="24" y="147"/>
                </a:lnTo>
                <a:lnTo>
                  <a:pt x="24" y="147"/>
                </a:lnTo>
                <a:lnTo>
                  <a:pt x="27" y="148"/>
                </a:lnTo>
                <a:lnTo>
                  <a:pt x="27" y="148"/>
                </a:lnTo>
                <a:lnTo>
                  <a:pt x="36" y="158"/>
                </a:lnTo>
                <a:lnTo>
                  <a:pt x="36" y="158"/>
                </a:lnTo>
                <a:lnTo>
                  <a:pt x="38" y="158"/>
                </a:lnTo>
                <a:lnTo>
                  <a:pt x="38" y="158"/>
                </a:lnTo>
                <a:lnTo>
                  <a:pt x="39" y="156"/>
                </a:lnTo>
                <a:lnTo>
                  <a:pt x="39" y="156"/>
                </a:lnTo>
                <a:close/>
                <a:moveTo>
                  <a:pt x="84" y="360"/>
                </a:moveTo>
                <a:lnTo>
                  <a:pt x="84" y="360"/>
                </a:lnTo>
                <a:lnTo>
                  <a:pt x="84" y="353"/>
                </a:lnTo>
                <a:lnTo>
                  <a:pt x="84" y="349"/>
                </a:lnTo>
                <a:lnTo>
                  <a:pt x="84" y="349"/>
                </a:lnTo>
                <a:lnTo>
                  <a:pt x="77" y="349"/>
                </a:lnTo>
                <a:lnTo>
                  <a:pt x="77" y="349"/>
                </a:lnTo>
                <a:lnTo>
                  <a:pt x="77" y="360"/>
                </a:lnTo>
                <a:lnTo>
                  <a:pt x="77" y="360"/>
                </a:lnTo>
                <a:lnTo>
                  <a:pt x="84" y="360"/>
                </a:lnTo>
                <a:lnTo>
                  <a:pt x="84" y="360"/>
                </a:lnTo>
                <a:close/>
                <a:moveTo>
                  <a:pt x="60" y="289"/>
                </a:moveTo>
                <a:lnTo>
                  <a:pt x="60" y="289"/>
                </a:lnTo>
                <a:lnTo>
                  <a:pt x="66" y="284"/>
                </a:lnTo>
                <a:lnTo>
                  <a:pt x="73" y="278"/>
                </a:lnTo>
                <a:lnTo>
                  <a:pt x="82" y="264"/>
                </a:lnTo>
                <a:lnTo>
                  <a:pt x="82" y="264"/>
                </a:lnTo>
                <a:lnTo>
                  <a:pt x="82" y="264"/>
                </a:lnTo>
                <a:lnTo>
                  <a:pt x="80" y="264"/>
                </a:lnTo>
                <a:lnTo>
                  <a:pt x="80" y="264"/>
                </a:lnTo>
                <a:lnTo>
                  <a:pt x="73" y="275"/>
                </a:lnTo>
                <a:lnTo>
                  <a:pt x="73" y="275"/>
                </a:lnTo>
                <a:lnTo>
                  <a:pt x="73" y="276"/>
                </a:lnTo>
                <a:lnTo>
                  <a:pt x="71" y="278"/>
                </a:lnTo>
                <a:lnTo>
                  <a:pt x="71" y="278"/>
                </a:lnTo>
                <a:lnTo>
                  <a:pt x="69" y="278"/>
                </a:lnTo>
                <a:lnTo>
                  <a:pt x="69" y="278"/>
                </a:lnTo>
                <a:lnTo>
                  <a:pt x="68" y="278"/>
                </a:lnTo>
                <a:lnTo>
                  <a:pt x="68" y="278"/>
                </a:lnTo>
                <a:lnTo>
                  <a:pt x="68" y="279"/>
                </a:lnTo>
                <a:lnTo>
                  <a:pt x="68" y="279"/>
                </a:lnTo>
                <a:lnTo>
                  <a:pt x="66" y="281"/>
                </a:lnTo>
                <a:lnTo>
                  <a:pt x="65" y="281"/>
                </a:lnTo>
                <a:lnTo>
                  <a:pt x="65" y="281"/>
                </a:lnTo>
                <a:lnTo>
                  <a:pt x="63" y="282"/>
                </a:lnTo>
                <a:lnTo>
                  <a:pt x="63" y="282"/>
                </a:lnTo>
                <a:lnTo>
                  <a:pt x="58" y="287"/>
                </a:lnTo>
                <a:lnTo>
                  <a:pt x="58" y="287"/>
                </a:lnTo>
                <a:lnTo>
                  <a:pt x="57" y="287"/>
                </a:lnTo>
                <a:lnTo>
                  <a:pt x="57" y="287"/>
                </a:lnTo>
                <a:lnTo>
                  <a:pt x="58" y="289"/>
                </a:lnTo>
                <a:lnTo>
                  <a:pt x="58" y="289"/>
                </a:lnTo>
                <a:lnTo>
                  <a:pt x="60" y="289"/>
                </a:lnTo>
                <a:lnTo>
                  <a:pt x="60" y="289"/>
                </a:lnTo>
                <a:close/>
                <a:moveTo>
                  <a:pt x="31" y="224"/>
                </a:moveTo>
                <a:lnTo>
                  <a:pt x="31" y="224"/>
                </a:lnTo>
                <a:lnTo>
                  <a:pt x="31" y="224"/>
                </a:lnTo>
                <a:lnTo>
                  <a:pt x="31" y="224"/>
                </a:lnTo>
                <a:lnTo>
                  <a:pt x="77" y="221"/>
                </a:lnTo>
                <a:lnTo>
                  <a:pt x="77" y="221"/>
                </a:lnTo>
                <a:lnTo>
                  <a:pt x="77" y="221"/>
                </a:lnTo>
                <a:lnTo>
                  <a:pt x="77" y="221"/>
                </a:lnTo>
                <a:lnTo>
                  <a:pt x="65" y="221"/>
                </a:lnTo>
                <a:lnTo>
                  <a:pt x="65" y="221"/>
                </a:lnTo>
                <a:lnTo>
                  <a:pt x="50" y="221"/>
                </a:lnTo>
                <a:lnTo>
                  <a:pt x="36" y="224"/>
                </a:lnTo>
                <a:lnTo>
                  <a:pt x="36" y="224"/>
                </a:lnTo>
                <a:lnTo>
                  <a:pt x="31" y="224"/>
                </a:lnTo>
                <a:lnTo>
                  <a:pt x="31" y="224"/>
                </a:lnTo>
                <a:close/>
                <a:moveTo>
                  <a:pt x="54" y="305"/>
                </a:moveTo>
                <a:lnTo>
                  <a:pt x="54" y="305"/>
                </a:lnTo>
                <a:lnTo>
                  <a:pt x="54" y="305"/>
                </a:lnTo>
                <a:lnTo>
                  <a:pt x="54" y="305"/>
                </a:lnTo>
                <a:lnTo>
                  <a:pt x="61" y="311"/>
                </a:lnTo>
                <a:lnTo>
                  <a:pt x="61" y="311"/>
                </a:lnTo>
                <a:lnTo>
                  <a:pt x="63" y="311"/>
                </a:lnTo>
                <a:lnTo>
                  <a:pt x="63" y="311"/>
                </a:lnTo>
                <a:lnTo>
                  <a:pt x="68" y="311"/>
                </a:lnTo>
                <a:lnTo>
                  <a:pt x="68" y="311"/>
                </a:lnTo>
                <a:lnTo>
                  <a:pt x="68" y="311"/>
                </a:lnTo>
                <a:lnTo>
                  <a:pt x="68" y="311"/>
                </a:lnTo>
                <a:lnTo>
                  <a:pt x="61" y="305"/>
                </a:lnTo>
                <a:lnTo>
                  <a:pt x="61" y="305"/>
                </a:lnTo>
                <a:lnTo>
                  <a:pt x="60" y="303"/>
                </a:lnTo>
                <a:lnTo>
                  <a:pt x="60" y="303"/>
                </a:lnTo>
                <a:lnTo>
                  <a:pt x="55" y="305"/>
                </a:lnTo>
                <a:lnTo>
                  <a:pt x="55" y="305"/>
                </a:lnTo>
                <a:lnTo>
                  <a:pt x="54" y="305"/>
                </a:lnTo>
                <a:lnTo>
                  <a:pt x="54" y="305"/>
                </a:lnTo>
                <a:close/>
                <a:moveTo>
                  <a:pt x="73" y="325"/>
                </a:moveTo>
                <a:lnTo>
                  <a:pt x="73" y="325"/>
                </a:lnTo>
                <a:lnTo>
                  <a:pt x="79" y="325"/>
                </a:lnTo>
                <a:lnTo>
                  <a:pt x="79" y="325"/>
                </a:lnTo>
                <a:lnTo>
                  <a:pt x="79" y="323"/>
                </a:lnTo>
                <a:lnTo>
                  <a:pt x="79" y="323"/>
                </a:lnTo>
                <a:lnTo>
                  <a:pt x="74" y="319"/>
                </a:lnTo>
                <a:lnTo>
                  <a:pt x="74" y="319"/>
                </a:lnTo>
                <a:lnTo>
                  <a:pt x="73" y="317"/>
                </a:lnTo>
                <a:lnTo>
                  <a:pt x="73" y="317"/>
                </a:lnTo>
                <a:lnTo>
                  <a:pt x="68" y="317"/>
                </a:lnTo>
                <a:lnTo>
                  <a:pt x="68" y="317"/>
                </a:lnTo>
                <a:lnTo>
                  <a:pt x="68" y="317"/>
                </a:lnTo>
                <a:lnTo>
                  <a:pt x="68" y="317"/>
                </a:lnTo>
                <a:lnTo>
                  <a:pt x="73" y="325"/>
                </a:lnTo>
                <a:lnTo>
                  <a:pt x="73" y="325"/>
                </a:lnTo>
                <a:close/>
                <a:moveTo>
                  <a:pt x="49" y="49"/>
                </a:moveTo>
                <a:lnTo>
                  <a:pt x="49" y="49"/>
                </a:lnTo>
                <a:lnTo>
                  <a:pt x="49" y="49"/>
                </a:lnTo>
                <a:lnTo>
                  <a:pt x="49" y="49"/>
                </a:lnTo>
                <a:lnTo>
                  <a:pt x="44" y="47"/>
                </a:lnTo>
                <a:lnTo>
                  <a:pt x="44" y="47"/>
                </a:lnTo>
                <a:lnTo>
                  <a:pt x="38" y="46"/>
                </a:lnTo>
                <a:lnTo>
                  <a:pt x="38" y="46"/>
                </a:lnTo>
                <a:lnTo>
                  <a:pt x="38" y="46"/>
                </a:lnTo>
                <a:lnTo>
                  <a:pt x="38" y="46"/>
                </a:lnTo>
                <a:lnTo>
                  <a:pt x="36" y="46"/>
                </a:lnTo>
                <a:lnTo>
                  <a:pt x="35" y="46"/>
                </a:lnTo>
                <a:lnTo>
                  <a:pt x="35" y="46"/>
                </a:lnTo>
                <a:lnTo>
                  <a:pt x="43" y="54"/>
                </a:lnTo>
                <a:lnTo>
                  <a:pt x="43" y="54"/>
                </a:lnTo>
                <a:lnTo>
                  <a:pt x="49" y="49"/>
                </a:lnTo>
                <a:lnTo>
                  <a:pt x="49" y="49"/>
                </a:lnTo>
                <a:close/>
                <a:moveTo>
                  <a:pt x="27" y="317"/>
                </a:moveTo>
                <a:lnTo>
                  <a:pt x="27" y="317"/>
                </a:lnTo>
                <a:lnTo>
                  <a:pt x="22" y="317"/>
                </a:lnTo>
                <a:lnTo>
                  <a:pt x="22" y="317"/>
                </a:lnTo>
                <a:lnTo>
                  <a:pt x="20" y="317"/>
                </a:lnTo>
                <a:lnTo>
                  <a:pt x="20" y="317"/>
                </a:lnTo>
                <a:lnTo>
                  <a:pt x="16" y="323"/>
                </a:lnTo>
                <a:lnTo>
                  <a:pt x="16" y="323"/>
                </a:lnTo>
                <a:lnTo>
                  <a:pt x="16" y="325"/>
                </a:lnTo>
                <a:lnTo>
                  <a:pt x="16" y="325"/>
                </a:lnTo>
                <a:lnTo>
                  <a:pt x="19" y="325"/>
                </a:lnTo>
                <a:lnTo>
                  <a:pt x="19" y="325"/>
                </a:lnTo>
                <a:lnTo>
                  <a:pt x="20" y="325"/>
                </a:lnTo>
                <a:lnTo>
                  <a:pt x="20" y="325"/>
                </a:lnTo>
                <a:lnTo>
                  <a:pt x="25" y="319"/>
                </a:lnTo>
                <a:lnTo>
                  <a:pt x="25" y="319"/>
                </a:lnTo>
                <a:lnTo>
                  <a:pt x="27" y="317"/>
                </a:lnTo>
                <a:lnTo>
                  <a:pt x="27" y="317"/>
                </a:lnTo>
                <a:close/>
                <a:moveTo>
                  <a:pt x="96" y="434"/>
                </a:moveTo>
                <a:lnTo>
                  <a:pt x="96" y="434"/>
                </a:lnTo>
                <a:lnTo>
                  <a:pt x="93" y="429"/>
                </a:lnTo>
                <a:lnTo>
                  <a:pt x="88" y="424"/>
                </a:lnTo>
                <a:lnTo>
                  <a:pt x="88" y="424"/>
                </a:lnTo>
                <a:lnTo>
                  <a:pt x="87" y="426"/>
                </a:lnTo>
                <a:lnTo>
                  <a:pt x="87" y="426"/>
                </a:lnTo>
                <a:lnTo>
                  <a:pt x="84" y="426"/>
                </a:lnTo>
                <a:lnTo>
                  <a:pt x="84" y="426"/>
                </a:lnTo>
                <a:lnTo>
                  <a:pt x="96" y="434"/>
                </a:lnTo>
                <a:lnTo>
                  <a:pt x="96" y="434"/>
                </a:lnTo>
                <a:close/>
                <a:moveTo>
                  <a:pt x="38" y="163"/>
                </a:moveTo>
                <a:lnTo>
                  <a:pt x="38" y="163"/>
                </a:lnTo>
                <a:lnTo>
                  <a:pt x="30" y="169"/>
                </a:lnTo>
                <a:lnTo>
                  <a:pt x="25" y="177"/>
                </a:lnTo>
                <a:lnTo>
                  <a:pt x="25" y="177"/>
                </a:lnTo>
                <a:lnTo>
                  <a:pt x="27" y="177"/>
                </a:lnTo>
                <a:lnTo>
                  <a:pt x="27" y="177"/>
                </a:lnTo>
                <a:lnTo>
                  <a:pt x="39" y="163"/>
                </a:lnTo>
                <a:lnTo>
                  <a:pt x="39" y="163"/>
                </a:lnTo>
                <a:lnTo>
                  <a:pt x="39" y="163"/>
                </a:lnTo>
                <a:lnTo>
                  <a:pt x="39" y="163"/>
                </a:lnTo>
                <a:lnTo>
                  <a:pt x="38" y="163"/>
                </a:lnTo>
                <a:lnTo>
                  <a:pt x="38" y="163"/>
                </a:lnTo>
                <a:close/>
                <a:moveTo>
                  <a:pt x="35" y="305"/>
                </a:moveTo>
                <a:lnTo>
                  <a:pt x="35" y="305"/>
                </a:lnTo>
                <a:lnTo>
                  <a:pt x="27" y="312"/>
                </a:lnTo>
                <a:lnTo>
                  <a:pt x="27" y="312"/>
                </a:lnTo>
                <a:lnTo>
                  <a:pt x="30" y="312"/>
                </a:lnTo>
                <a:lnTo>
                  <a:pt x="30" y="312"/>
                </a:lnTo>
                <a:lnTo>
                  <a:pt x="31" y="312"/>
                </a:lnTo>
                <a:lnTo>
                  <a:pt x="31" y="312"/>
                </a:lnTo>
                <a:lnTo>
                  <a:pt x="35" y="309"/>
                </a:lnTo>
                <a:lnTo>
                  <a:pt x="35" y="309"/>
                </a:lnTo>
                <a:lnTo>
                  <a:pt x="38" y="306"/>
                </a:lnTo>
                <a:lnTo>
                  <a:pt x="38" y="306"/>
                </a:lnTo>
                <a:lnTo>
                  <a:pt x="39" y="306"/>
                </a:lnTo>
                <a:lnTo>
                  <a:pt x="39" y="306"/>
                </a:lnTo>
                <a:lnTo>
                  <a:pt x="36" y="306"/>
                </a:lnTo>
                <a:lnTo>
                  <a:pt x="35" y="305"/>
                </a:lnTo>
                <a:lnTo>
                  <a:pt x="35" y="305"/>
                </a:lnTo>
                <a:close/>
                <a:moveTo>
                  <a:pt x="52" y="145"/>
                </a:moveTo>
                <a:lnTo>
                  <a:pt x="52" y="145"/>
                </a:lnTo>
                <a:lnTo>
                  <a:pt x="57" y="145"/>
                </a:lnTo>
                <a:lnTo>
                  <a:pt x="57" y="145"/>
                </a:lnTo>
                <a:lnTo>
                  <a:pt x="57" y="145"/>
                </a:lnTo>
                <a:lnTo>
                  <a:pt x="57" y="145"/>
                </a:lnTo>
                <a:lnTo>
                  <a:pt x="61" y="139"/>
                </a:lnTo>
                <a:lnTo>
                  <a:pt x="61" y="139"/>
                </a:lnTo>
                <a:lnTo>
                  <a:pt x="63" y="137"/>
                </a:lnTo>
                <a:lnTo>
                  <a:pt x="63" y="137"/>
                </a:lnTo>
                <a:lnTo>
                  <a:pt x="58" y="137"/>
                </a:lnTo>
                <a:lnTo>
                  <a:pt x="58" y="137"/>
                </a:lnTo>
                <a:lnTo>
                  <a:pt x="57" y="139"/>
                </a:lnTo>
                <a:lnTo>
                  <a:pt x="57" y="139"/>
                </a:lnTo>
                <a:lnTo>
                  <a:pt x="54" y="145"/>
                </a:lnTo>
                <a:lnTo>
                  <a:pt x="54" y="145"/>
                </a:lnTo>
                <a:lnTo>
                  <a:pt x="52" y="145"/>
                </a:lnTo>
                <a:lnTo>
                  <a:pt x="52" y="145"/>
                </a:lnTo>
                <a:close/>
                <a:moveTo>
                  <a:pt x="25" y="278"/>
                </a:moveTo>
                <a:lnTo>
                  <a:pt x="25" y="278"/>
                </a:lnTo>
                <a:lnTo>
                  <a:pt x="31" y="286"/>
                </a:lnTo>
                <a:lnTo>
                  <a:pt x="39" y="292"/>
                </a:lnTo>
                <a:lnTo>
                  <a:pt x="39" y="292"/>
                </a:lnTo>
                <a:lnTo>
                  <a:pt x="43" y="290"/>
                </a:lnTo>
                <a:lnTo>
                  <a:pt x="43" y="290"/>
                </a:lnTo>
                <a:lnTo>
                  <a:pt x="39" y="289"/>
                </a:lnTo>
                <a:lnTo>
                  <a:pt x="39" y="289"/>
                </a:lnTo>
                <a:lnTo>
                  <a:pt x="33" y="284"/>
                </a:lnTo>
                <a:lnTo>
                  <a:pt x="28" y="279"/>
                </a:lnTo>
                <a:lnTo>
                  <a:pt x="28" y="279"/>
                </a:lnTo>
                <a:lnTo>
                  <a:pt x="25" y="278"/>
                </a:lnTo>
                <a:lnTo>
                  <a:pt x="25" y="278"/>
                </a:lnTo>
                <a:close/>
                <a:moveTo>
                  <a:pt x="13" y="13"/>
                </a:moveTo>
                <a:lnTo>
                  <a:pt x="13" y="13"/>
                </a:lnTo>
                <a:lnTo>
                  <a:pt x="13" y="16"/>
                </a:lnTo>
                <a:lnTo>
                  <a:pt x="13" y="21"/>
                </a:lnTo>
                <a:lnTo>
                  <a:pt x="13" y="21"/>
                </a:lnTo>
                <a:lnTo>
                  <a:pt x="19" y="33"/>
                </a:lnTo>
                <a:lnTo>
                  <a:pt x="19" y="33"/>
                </a:lnTo>
                <a:lnTo>
                  <a:pt x="20" y="35"/>
                </a:lnTo>
                <a:lnTo>
                  <a:pt x="20" y="35"/>
                </a:lnTo>
                <a:lnTo>
                  <a:pt x="20" y="36"/>
                </a:lnTo>
                <a:lnTo>
                  <a:pt x="20" y="36"/>
                </a:lnTo>
                <a:lnTo>
                  <a:pt x="16" y="24"/>
                </a:lnTo>
                <a:lnTo>
                  <a:pt x="13" y="13"/>
                </a:lnTo>
                <a:lnTo>
                  <a:pt x="13" y="13"/>
                </a:lnTo>
                <a:close/>
                <a:moveTo>
                  <a:pt x="11" y="344"/>
                </a:moveTo>
                <a:lnTo>
                  <a:pt x="11" y="344"/>
                </a:lnTo>
                <a:lnTo>
                  <a:pt x="13" y="342"/>
                </a:lnTo>
                <a:lnTo>
                  <a:pt x="13" y="342"/>
                </a:lnTo>
                <a:lnTo>
                  <a:pt x="14" y="336"/>
                </a:lnTo>
                <a:lnTo>
                  <a:pt x="17" y="331"/>
                </a:lnTo>
                <a:lnTo>
                  <a:pt x="17" y="331"/>
                </a:lnTo>
                <a:lnTo>
                  <a:pt x="17" y="330"/>
                </a:lnTo>
                <a:lnTo>
                  <a:pt x="17" y="330"/>
                </a:lnTo>
                <a:lnTo>
                  <a:pt x="16" y="330"/>
                </a:lnTo>
                <a:lnTo>
                  <a:pt x="14" y="330"/>
                </a:lnTo>
                <a:lnTo>
                  <a:pt x="14" y="330"/>
                </a:lnTo>
                <a:lnTo>
                  <a:pt x="14" y="330"/>
                </a:lnTo>
                <a:lnTo>
                  <a:pt x="14" y="330"/>
                </a:lnTo>
                <a:lnTo>
                  <a:pt x="13" y="338"/>
                </a:lnTo>
                <a:lnTo>
                  <a:pt x="13" y="338"/>
                </a:lnTo>
                <a:lnTo>
                  <a:pt x="11" y="344"/>
                </a:lnTo>
                <a:lnTo>
                  <a:pt x="11" y="344"/>
                </a:lnTo>
                <a:close/>
                <a:moveTo>
                  <a:pt x="55" y="27"/>
                </a:moveTo>
                <a:lnTo>
                  <a:pt x="55" y="27"/>
                </a:lnTo>
                <a:lnTo>
                  <a:pt x="57" y="27"/>
                </a:lnTo>
                <a:lnTo>
                  <a:pt x="57" y="27"/>
                </a:lnTo>
                <a:lnTo>
                  <a:pt x="61" y="28"/>
                </a:lnTo>
                <a:lnTo>
                  <a:pt x="61" y="28"/>
                </a:lnTo>
                <a:lnTo>
                  <a:pt x="71" y="30"/>
                </a:lnTo>
                <a:lnTo>
                  <a:pt x="71" y="30"/>
                </a:lnTo>
                <a:lnTo>
                  <a:pt x="73" y="30"/>
                </a:lnTo>
                <a:lnTo>
                  <a:pt x="73" y="30"/>
                </a:lnTo>
                <a:lnTo>
                  <a:pt x="74" y="28"/>
                </a:lnTo>
                <a:lnTo>
                  <a:pt x="74" y="28"/>
                </a:lnTo>
                <a:lnTo>
                  <a:pt x="55" y="27"/>
                </a:lnTo>
                <a:lnTo>
                  <a:pt x="55" y="27"/>
                </a:lnTo>
                <a:close/>
                <a:moveTo>
                  <a:pt x="41" y="155"/>
                </a:moveTo>
                <a:lnTo>
                  <a:pt x="41" y="155"/>
                </a:lnTo>
                <a:lnTo>
                  <a:pt x="36" y="150"/>
                </a:lnTo>
                <a:lnTo>
                  <a:pt x="36" y="150"/>
                </a:lnTo>
                <a:lnTo>
                  <a:pt x="35" y="148"/>
                </a:lnTo>
                <a:lnTo>
                  <a:pt x="35" y="148"/>
                </a:lnTo>
                <a:lnTo>
                  <a:pt x="33" y="147"/>
                </a:lnTo>
                <a:lnTo>
                  <a:pt x="33" y="147"/>
                </a:lnTo>
                <a:lnTo>
                  <a:pt x="27" y="139"/>
                </a:lnTo>
                <a:lnTo>
                  <a:pt x="27" y="139"/>
                </a:lnTo>
                <a:lnTo>
                  <a:pt x="25" y="139"/>
                </a:lnTo>
                <a:lnTo>
                  <a:pt x="24" y="139"/>
                </a:lnTo>
                <a:lnTo>
                  <a:pt x="24" y="139"/>
                </a:lnTo>
                <a:lnTo>
                  <a:pt x="22" y="139"/>
                </a:lnTo>
                <a:lnTo>
                  <a:pt x="22" y="139"/>
                </a:lnTo>
                <a:lnTo>
                  <a:pt x="27" y="144"/>
                </a:lnTo>
                <a:lnTo>
                  <a:pt x="27" y="144"/>
                </a:lnTo>
                <a:lnTo>
                  <a:pt x="39" y="155"/>
                </a:lnTo>
                <a:lnTo>
                  <a:pt x="39" y="155"/>
                </a:lnTo>
                <a:lnTo>
                  <a:pt x="41" y="155"/>
                </a:lnTo>
                <a:lnTo>
                  <a:pt x="41" y="155"/>
                </a:lnTo>
                <a:lnTo>
                  <a:pt x="41" y="155"/>
                </a:lnTo>
                <a:lnTo>
                  <a:pt x="41" y="155"/>
                </a:lnTo>
                <a:close/>
                <a:moveTo>
                  <a:pt x="44" y="245"/>
                </a:moveTo>
                <a:lnTo>
                  <a:pt x="44" y="245"/>
                </a:lnTo>
                <a:lnTo>
                  <a:pt x="19" y="246"/>
                </a:lnTo>
                <a:lnTo>
                  <a:pt x="19" y="246"/>
                </a:lnTo>
                <a:lnTo>
                  <a:pt x="19" y="246"/>
                </a:lnTo>
                <a:lnTo>
                  <a:pt x="19" y="246"/>
                </a:lnTo>
                <a:lnTo>
                  <a:pt x="22" y="246"/>
                </a:lnTo>
                <a:lnTo>
                  <a:pt x="22" y="246"/>
                </a:lnTo>
                <a:lnTo>
                  <a:pt x="24" y="248"/>
                </a:lnTo>
                <a:lnTo>
                  <a:pt x="24" y="248"/>
                </a:lnTo>
                <a:lnTo>
                  <a:pt x="35" y="246"/>
                </a:lnTo>
                <a:lnTo>
                  <a:pt x="35" y="246"/>
                </a:lnTo>
                <a:lnTo>
                  <a:pt x="44" y="245"/>
                </a:lnTo>
                <a:lnTo>
                  <a:pt x="44" y="245"/>
                </a:lnTo>
                <a:close/>
                <a:moveTo>
                  <a:pt x="47" y="166"/>
                </a:moveTo>
                <a:lnTo>
                  <a:pt x="47" y="166"/>
                </a:lnTo>
                <a:lnTo>
                  <a:pt x="50" y="169"/>
                </a:lnTo>
                <a:lnTo>
                  <a:pt x="50" y="169"/>
                </a:lnTo>
                <a:lnTo>
                  <a:pt x="60" y="175"/>
                </a:lnTo>
                <a:lnTo>
                  <a:pt x="60" y="175"/>
                </a:lnTo>
                <a:lnTo>
                  <a:pt x="61" y="175"/>
                </a:lnTo>
                <a:lnTo>
                  <a:pt x="61" y="175"/>
                </a:lnTo>
                <a:lnTo>
                  <a:pt x="49" y="164"/>
                </a:lnTo>
                <a:lnTo>
                  <a:pt x="49" y="164"/>
                </a:lnTo>
                <a:lnTo>
                  <a:pt x="47" y="166"/>
                </a:lnTo>
                <a:lnTo>
                  <a:pt x="47" y="166"/>
                </a:lnTo>
                <a:close/>
                <a:moveTo>
                  <a:pt x="76" y="185"/>
                </a:moveTo>
                <a:lnTo>
                  <a:pt x="76" y="185"/>
                </a:lnTo>
                <a:lnTo>
                  <a:pt x="74" y="183"/>
                </a:lnTo>
                <a:lnTo>
                  <a:pt x="74" y="183"/>
                </a:lnTo>
                <a:lnTo>
                  <a:pt x="65" y="174"/>
                </a:lnTo>
                <a:lnTo>
                  <a:pt x="65" y="174"/>
                </a:lnTo>
                <a:lnTo>
                  <a:pt x="63" y="170"/>
                </a:lnTo>
                <a:lnTo>
                  <a:pt x="63" y="170"/>
                </a:lnTo>
                <a:lnTo>
                  <a:pt x="55" y="164"/>
                </a:lnTo>
                <a:lnTo>
                  <a:pt x="55" y="164"/>
                </a:lnTo>
                <a:lnTo>
                  <a:pt x="52" y="163"/>
                </a:lnTo>
                <a:lnTo>
                  <a:pt x="52" y="163"/>
                </a:lnTo>
                <a:lnTo>
                  <a:pt x="50" y="163"/>
                </a:lnTo>
                <a:lnTo>
                  <a:pt x="50" y="163"/>
                </a:lnTo>
                <a:lnTo>
                  <a:pt x="52" y="163"/>
                </a:lnTo>
                <a:lnTo>
                  <a:pt x="52" y="163"/>
                </a:lnTo>
                <a:lnTo>
                  <a:pt x="63" y="172"/>
                </a:lnTo>
                <a:lnTo>
                  <a:pt x="63" y="172"/>
                </a:lnTo>
                <a:lnTo>
                  <a:pt x="71" y="181"/>
                </a:lnTo>
                <a:lnTo>
                  <a:pt x="71" y="181"/>
                </a:lnTo>
                <a:lnTo>
                  <a:pt x="74" y="185"/>
                </a:lnTo>
                <a:lnTo>
                  <a:pt x="74" y="185"/>
                </a:lnTo>
                <a:lnTo>
                  <a:pt x="76" y="185"/>
                </a:lnTo>
                <a:lnTo>
                  <a:pt x="76" y="185"/>
                </a:lnTo>
                <a:close/>
                <a:moveTo>
                  <a:pt x="60" y="245"/>
                </a:moveTo>
                <a:lnTo>
                  <a:pt x="60" y="245"/>
                </a:lnTo>
                <a:lnTo>
                  <a:pt x="60" y="245"/>
                </a:lnTo>
                <a:lnTo>
                  <a:pt x="60" y="245"/>
                </a:lnTo>
                <a:lnTo>
                  <a:pt x="63" y="245"/>
                </a:lnTo>
                <a:lnTo>
                  <a:pt x="63" y="245"/>
                </a:lnTo>
                <a:lnTo>
                  <a:pt x="69" y="245"/>
                </a:lnTo>
                <a:lnTo>
                  <a:pt x="69" y="245"/>
                </a:lnTo>
                <a:lnTo>
                  <a:pt x="82" y="245"/>
                </a:lnTo>
                <a:lnTo>
                  <a:pt x="82" y="245"/>
                </a:lnTo>
                <a:lnTo>
                  <a:pt x="84" y="245"/>
                </a:lnTo>
                <a:lnTo>
                  <a:pt x="84" y="243"/>
                </a:lnTo>
                <a:lnTo>
                  <a:pt x="84" y="243"/>
                </a:lnTo>
                <a:lnTo>
                  <a:pt x="60" y="245"/>
                </a:lnTo>
                <a:lnTo>
                  <a:pt x="60" y="245"/>
                </a:lnTo>
                <a:close/>
                <a:moveTo>
                  <a:pt x="71" y="125"/>
                </a:moveTo>
                <a:lnTo>
                  <a:pt x="71" y="125"/>
                </a:lnTo>
                <a:lnTo>
                  <a:pt x="71" y="125"/>
                </a:lnTo>
                <a:lnTo>
                  <a:pt x="71" y="125"/>
                </a:lnTo>
                <a:lnTo>
                  <a:pt x="73" y="122"/>
                </a:lnTo>
                <a:lnTo>
                  <a:pt x="73" y="122"/>
                </a:lnTo>
                <a:lnTo>
                  <a:pt x="73" y="112"/>
                </a:lnTo>
                <a:lnTo>
                  <a:pt x="73" y="112"/>
                </a:lnTo>
                <a:lnTo>
                  <a:pt x="71" y="107"/>
                </a:lnTo>
                <a:lnTo>
                  <a:pt x="69" y="103"/>
                </a:lnTo>
                <a:lnTo>
                  <a:pt x="69" y="103"/>
                </a:lnTo>
                <a:lnTo>
                  <a:pt x="69" y="103"/>
                </a:lnTo>
                <a:lnTo>
                  <a:pt x="69" y="103"/>
                </a:lnTo>
                <a:lnTo>
                  <a:pt x="71" y="118"/>
                </a:lnTo>
                <a:lnTo>
                  <a:pt x="71" y="118"/>
                </a:lnTo>
                <a:lnTo>
                  <a:pt x="73" y="118"/>
                </a:lnTo>
                <a:lnTo>
                  <a:pt x="71" y="120"/>
                </a:lnTo>
                <a:lnTo>
                  <a:pt x="71" y="120"/>
                </a:lnTo>
                <a:lnTo>
                  <a:pt x="71" y="122"/>
                </a:lnTo>
                <a:lnTo>
                  <a:pt x="71" y="122"/>
                </a:lnTo>
                <a:lnTo>
                  <a:pt x="71" y="125"/>
                </a:lnTo>
                <a:lnTo>
                  <a:pt x="71" y="125"/>
                </a:lnTo>
                <a:close/>
                <a:moveTo>
                  <a:pt x="49" y="410"/>
                </a:moveTo>
                <a:lnTo>
                  <a:pt x="49" y="410"/>
                </a:lnTo>
                <a:lnTo>
                  <a:pt x="43" y="413"/>
                </a:lnTo>
                <a:lnTo>
                  <a:pt x="43" y="413"/>
                </a:lnTo>
                <a:lnTo>
                  <a:pt x="43" y="415"/>
                </a:lnTo>
                <a:lnTo>
                  <a:pt x="43" y="415"/>
                </a:lnTo>
                <a:lnTo>
                  <a:pt x="55" y="413"/>
                </a:lnTo>
                <a:lnTo>
                  <a:pt x="55" y="413"/>
                </a:lnTo>
                <a:lnTo>
                  <a:pt x="55" y="413"/>
                </a:lnTo>
                <a:lnTo>
                  <a:pt x="55" y="413"/>
                </a:lnTo>
                <a:lnTo>
                  <a:pt x="49" y="410"/>
                </a:lnTo>
                <a:lnTo>
                  <a:pt x="49" y="410"/>
                </a:lnTo>
                <a:close/>
                <a:moveTo>
                  <a:pt x="65" y="123"/>
                </a:moveTo>
                <a:lnTo>
                  <a:pt x="65" y="123"/>
                </a:lnTo>
                <a:lnTo>
                  <a:pt x="63" y="129"/>
                </a:lnTo>
                <a:lnTo>
                  <a:pt x="63" y="129"/>
                </a:lnTo>
                <a:lnTo>
                  <a:pt x="60" y="136"/>
                </a:lnTo>
                <a:lnTo>
                  <a:pt x="60" y="136"/>
                </a:lnTo>
                <a:lnTo>
                  <a:pt x="63" y="136"/>
                </a:lnTo>
                <a:lnTo>
                  <a:pt x="63" y="136"/>
                </a:lnTo>
                <a:lnTo>
                  <a:pt x="65" y="129"/>
                </a:lnTo>
                <a:lnTo>
                  <a:pt x="65" y="123"/>
                </a:lnTo>
                <a:lnTo>
                  <a:pt x="65" y="123"/>
                </a:lnTo>
                <a:close/>
                <a:moveTo>
                  <a:pt x="68" y="117"/>
                </a:moveTo>
                <a:lnTo>
                  <a:pt x="68" y="117"/>
                </a:lnTo>
                <a:lnTo>
                  <a:pt x="68" y="115"/>
                </a:lnTo>
                <a:lnTo>
                  <a:pt x="68" y="115"/>
                </a:lnTo>
                <a:lnTo>
                  <a:pt x="68" y="114"/>
                </a:lnTo>
                <a:lnTo>
                  <a:pt x="68" y="114"/>
                </a:lnTo>
                <a:lnTo>
                  <a:pt x="66" y="104"/>
                </a:lnTo>
                <a:lnTo>
                  <a:pt x="66" y="104"/>
                </a:lnTo>
                <a:lnTo>
                  <a:pt x="66" y="99"/>
                </a:lnTo>
                <a:lnTo>
                  <a:pt x="66" y="99"/>
                </a:lnTo>
                <a:lnTo>
                  <a:pt x="65" y="99"/>
                </a:lnTo>
                <a:lnTo>
                  <a:pt x="65" y="99"/>
                </a:lnTo>
                <a:lnTo>
                  <a:pt x="65" y="101"/>
                </a:lnTo>
                <a:lnTo>
                  <a:pt x="65" y="101"/>
                </a:lnTo>
                <a:lnTo>
                  <a:pt x="66" y="114"/>
                </a:lnTo>
                <a:lnTo>
                  <a:pt x="66" y="114"/>
                </a:lnTo>
                <a:lnTo>
                  <a:pt x="68" y="117"/>
                </a:lnTo>
                <a:lnTo>
                  <a:pt x="68" y="117"/>
                </a:lnTo>
                <a:close/>
                <a:moveTo>
                  <a:pt x="54" y="84"/>
                </a:moveTo>
                <a:lnTo>
                  <a:pt x="54" y="84"/>
                </a:lnTo>
                <a:lnTo>
                  <a:pt x="54" y="85"/>
                </a:lnTo>
                <a:lnTo>
                  <a:pt x="54" y="85"/>
                </a:lnTo>
                <a:lnTo>
                  <a:pt x="57" y="90"/>
                </a:lnTo>
                <a:lnTo>
                  <a:pt x="57" y="90"/>
                </a:lnTo>
                <a:lnTo>
                  <a:pt x="60" y="95"/>
                </a:lnTo>
                <a:lnTo>
                  <a:pt x="60" y="95"/>
                </a:lnTo>
                <a:lnTo>
                  <a:pt x="60" y="95"/>
                </a:lnTo>
                <a:lnTo>
                  <a:pt x="60" y="95"/>
                </a:lnTo>
                <a:lnTo>
                  <a:pt x="60" y="95"/>
                </a:lnTo>
                <a:lnTo>
                  <a:pt x="60" y="95"/>
                </a:lnTo>
                <a:lnTo>
                  <a:pt x="57" y="85"/>
                </a:lnTo>
                <a:lnTo>
                  <a:pt x="57" y="85"/>
                </a:lnTo>
                <a:lnTo>
                  <a:pt x="55" y="84"/>
                </a:lnTo>
                <a:lnTo>
                  <a:pt x="54" y="84"/>
                </a:lnTo>
                <a:lnTo>
                  <a:pt x="54" y="84"/>
                </a:lnTo>
                <a:lnTo>
                  <a:pt x="54" y="84"/>
                </a:lnTo>
                <a:lnTo>
                  <a:pt x="54" y="84"/>
                </a:lnTo>
                <a:close/>
                <a:moveTo>
                  <a:pt x="17" y="189"/>
                </a:moveTo>
                <a:lnTo>
                  <a:pt x="17" y="189"/>
                </a:lnTo>
                <a:lnTo>
                  <a:pt x="24" y="180"/>
                </a:lnTo>
                <a:lnTo>
                  <a:pt x="24" y="180"/>
                </a:lnTo>
                <a:lnTo>
                  <a:pt x="24" y="178"/>
                </a:lnTo>
                <a:lnTo>
                  <a:pt x="24" y="178"/>
                </a:lnTo>
                <a:lnTo>
                  <a:pt x="22" y="178"/>
                </a:lnTo>
                <a:lnTo>
                  <a:pt x="22" y="178"/>
                </a:lnTo>
                <a:lnTo>
                  <a:pt x="19" y="185"/>
                </a:lnTo>
                <a:lnTo>
                  <a:pt x="19" y="185"/>
                </a:lnTo>
                <a:lnTo>
                  <a:pt x="17" y="189"/>
                </a:lnTo>
                <a:lnTo>
                  <a:pt x="17" y="189"/>
                </a:lnTo>
                <a:lnTo>
                  <a:pt x="17" y="189"/>
                </a:lnTo>
                <a:lnTo>
                  <a:pt x="17" y="189"/>
                </a:lnTo>
                <a:lnTo>
                  <a:pt x="17" y="189"/>
                </a:lnTo>
                <a:lnTo>
                  <a:pt x="17" y="189"/>
                </a:lnTo>
                <a:close/>
                <a:moveTo>
                  <a:pt x="6" y="349"/>
                </a:moveTo>
                <a:lnTo>
                  <a:pt x="6" y="349"/>
                </a:lnTo>
                <a:lnTo>
                  <a:pt x="6" y="357"/>
                </a:lnTo>
                <a:lnTo>
                  <a:pt x="8" y="361"/>
                </a:lnTo>
                <a:lnTo>
                  <a:pt x="8" y="361"/>
                </a:lnTo>
                <a:lnTo>
                  <a:pt x="8" y="361"/>
                </a:lnTo>
                <a:lnTo>
                  <a:pt x="8" y="361"/>
                </a:lnTo>
                <a:lnTo>
                  <a:pt x="8" y="350"/>
                </a:lnTo>
                <a:lnTo>
                  <a:pt x="8" y="350"/>
                </a:lnTo>
                <a:lnTo>
                  <a:pt x="8" y="349"/>
                </a:lnTo>
                <a:lnTo>
                  <a:pt x="8" y="349"/>
                </a:lnTo>
                <a:lnTo>
                  <a:pt x="6" y="349"/>
                </a:lnTo>
                <a:lnTo>
                  <a:pt x="6" y="349"/>
                </a:lnTo>
                <a:close/>
                <a:moveTo>
                  <a:pt x="77" y="368"/>
                </a:moveTo>
                <a:lnTo>
                  <a:pt x="77" y="368"/>
                </a:lnTo>
                <a:lnTo>
                  <a:pt x="76" y="374"/>
                </a:lnTo>
                <a:lnTo>
                  <a:pt x="76" y="374"/>
                </a:lnTo>
                <a:lnTo>
                  <a:pt x="77" y="372"/>
                </a:lnTo>
                <a:lnTo>
                  <a:pt x="77" y="372"/>
                </a:lnTo>
                <a:lnTo>
                  <a:pt x="80" y="368"/>
                </a:lnTo>
                <a:lnTo>
                  <a:pt x="80" y="368"/>
                </a:lnTo>
                <a:lnTo>
                  <a:pt x="82" y="364"/>
                </a:lnTo>
                <a:lnTo>
                  <a:pt x="82" y="364"/>
                </a:lnTo>
                <a:lnTo>
                  <a:pt x="82" y="363"/>
                </a:lnTo>
                <a:lnTo>
                  <a:pt x="82" y="363"/>
                </a:lnTo>
                <a:lnTo>
                  <a:pt x="77" y="363"/>
                </a:lnTo>
                <a:lnTo>
                  <a:pt x="77" y="363"/>
                </a:lnTo>
                <a:lnTo>
                  <a:pt x="79" y="363"/>
                </a:lnTo>
                <a:lnTo>
                  <a:pt x="80" y="366"/>
                </a:lnTo>
                <a:lnTo>
                  <a:pt x="80" y="366"/>
                </a:lnTo>
                <a:lnTo>
                  <a:pt x="79" y="368"/>
                </a:lnTo>
                <a:lnTo>
                  <a:pt x="77" y="368"/>
                </a:lnTo>
                <a:lnTo>
                  <a:pt x="77" y="368"/>
                </a:lnTo>
                <a:close/>
                <a:moveTo>
                  <a:pt x="63" y="178"/>
                </a:moveTo>
                <a:lnTo>
                  <a:pt x="63" y="178"/>
                </a:lnTo>
                <a:lnTo>
                  <a:pt x="63" y="178"/>
                </a:lnTo>
                <a:lnTo>
                  <a:pt x="63" y="178"/>
                </a:lnTo>
                <a:lnTo>
                  <a:pt x="69" y="185"/>
                </a:lnTo>
                <a:lnTo>
                  <a:pt x="69" y="185"/>
                </a:lnTo>
                <a:lnTo>
                  <a:pt x="71" y="185"/>
                </a:lnTo>
                <a:lnTo>
                  <a:pt x="71" y="185"/>
                </a:lnTo>
                <a:lnTo>
                  <a:pt x="65" y="178"/>
                </a:lnTo>
                <a:lnTo>
                  <a:pt x="65" y="178"/>
                </a:lnTo>
                <a:lnTo>
                  <a:pt x="63" y="178"/>
                </a:lnTo>
                <a:lnTo>
                  <a:pt x="63" y="178"/>
                </a:lnTo>
                <a:close/>
                <a:moveTo>
                  <a:pt x="17" y="208"/>
                </a:moveTo>
                <a:lnTo>
                  <a:pt x="17" y="208"/>
                </a:lnTo>
                <a:lnTo>
                  <a:pt x="35" y="205"/>
                </a:lnTo>
                <a:lnTo>
                  <a:pt x="35" y="205"/>
                </a:lnTo>
                <a:lnTo>
                  <a:pt x="33" y="205"/>
                </a:lnTo>
                <a:lnTo>
                  <a:pt x="33" y="205"/>
                </a:lnTo>
                <a:lnTo>
                  <a:pt x="19" y="207"/>
                </a:lnTo>
                <a:lnTo>
                  <a:pt x="19" y="207"/>
                </a:lnTo>
                <a:lnTo>
                  <a:pt x="17" y="207"/>
                </a:lnTo>
                <a:lnTo>
                  <a:pt x="17" y="208"/>
                </a:lnTo>
                <a:lnTo>
                  <a:pt x="17" y="208"/>
                </a:lnTo>
                <a:close/>
                <a:moveTo>
                  <a:pt x="76" y="363"/>
                </a:moveTo>
                <a:lnTo>
                  <a:pt x="76" y="363"/>
                </a:lnTo>
                <a:lnTo>
                  <a:pt x="46" y="363"/>
                </a:lnTo>
                <a:lnTo>
                  <a:pt x="46" y="363"/>
                </a:lnTo>
                <a:lnTo>
                  <a:pt x="76" y="363"/>
                </a:lnTo>
                <a:lnTo>
                  <a:pt x="76" y="363"/>
                </a:lnTo>
                <a:close/>
                <a:moveTo>
                  <a:pt x="58" y="301"/>
                </a:moveTo>
                <a:lnTo>
                  <a:pt x="58" y="301"/>
                </a:lnTo>
                <a:lnTo>
                  <a:pt x="54" y="298"/>
                </a:lnTo>
                <a:lnTo>
                  <a:pt x="54" y="298"/>
                </a:lnTo>
                <a:lnTo>
                  <a:pt x="50" y="300"/>
                </a:lnTo>
                <a:lnTo>
                  <a:pt x="50" y="300"/>
                </a:lnTo>
                <a:lnTo>
                  <a:pt x="49" y="300"/>
                </a:lnTo>
                <a:lnTo>
                  <a:pt x="49" y="300"/>
                </a:lnTo>
                <a:lnTo>
                  <a:pt x="58" y="301"/>
                </a:lnTo>
                <a:lnTo>
                  <a:pt x="58" y="301"/>
                </a:lnTo>
                <a:close/>
                <a:moveTo>
                  <a:pt x="44" y="407"/>
                </a:moveTo>
                <a:lnTo>
                  <a:pt x="44" y="407"/>
                </a:lnTo>
                <a:lnTo>
                  <a:pt x="31" y="421"/>
                </a:lnTo>
                <a:lnTo>
                  <a:pt x="31" y="421"/>
                </a:lnTo>
                <a:lnTo>
                  <a:pt x="31" y="421"/>
                </a:lnTo>
                <a:lnTo>
                  <a:pt x="31" y="421"/>
                </a:lnTo>
                <a:lnTo>
                  <a:pt x="31" y="421"/>
                </a:lnTo>
                <a:lnTo>
                  <a:pt x="31" y="421"/>
                </a:lnTo>
                <a:lnTo>
                  <a:pt x="38" y="415"/>
                </a:lnTo>
                <a:lnTo>
                  <a:pt x="38" y="415"/>
                </a:lnTo>
                <a:lnTo>
                  <a:pt x="46" y="409"/>
                </a:lnTo>
                <a:lnTo>
                  <a:pt x="46" y="409"/>
                </a:lnTo>
                <a:lnTo>
                  <a:pt x="44" y="407"/>
                </a:lnTo>
                <a:lnTo>
                  <a:pt x="44" y="407"/>
                </a:lnTo>
                <a:close/>
                <a:moveTo>
                  <a:pt x="54" y="155"/>
                </a:moveTo>
                <a:lnTo>
                  <a:pt x="54" y="155"/>
                </a:lnTo>
                <a:lnTo>
                  <a:pt x="58" y="150"/>
                </a:lnTo>
                <a:lnTo>
                  <a:pt x="61" y="147"/>
                </a:lnTo>
                <a:lnTo>
                  <a:pt x="61" y="147"/>
                </a:lnTo>
                <a:lnTo>
                  <a:pt x="54" y="155"/>
                </a:lnTo>
                <a:lnTo>
                  <a:pt x="54" y="155"/>
                </a:lnTo>
                <a:lnTo>
                  <a:pt x="54" y="155"/>
                </a:lnTo>
                <a:lnTo>
                  <a:pt x="54" y="155"/>
                </a:lnTo>
                <a:close/>
                <a:moveTo>
                  <a:pt x="80" y="188"/>
                </a:moveTo>
                <a:lnTo>
                  <a:pt x="80" y="188"/>
                </a:lnTo>
                <a:lnTo>
                  <a:pt x="80" y="186"/>
                </a:lnTo>
                <a:lnTo>
                  <a:pt x="80" y="186"/>
                </a:lnTo>
                <a:lnTo>
                  <a:pt x="79" y="186"/>
                </a:lnTo>
                <a:lnTo>
                  <a:pt x="79" y="186"/>
                </a:lnTo>
                <a:lnTo>
                  <a:pt x="74" y="178"/>
                </a:lnTo>
                <a:lnTo>
                  <a:pt x="74" y="178"/>
                </a:lnTo>
                <a:lnTo>
                  <a:pt x="73" y="177"/>
                </a:lnTo>
                <a:lnTo>
                  <a:pt x="73" y="177"/>
                </a:lnTo>
                <a:lnTo>
                  <a:pt x="68" y="172"/>
                </a:lnTo>
                <a:lnTo>
                  <a:pt x="68" y="172"/>
                </a:lnTo>
                <a:lnTo>
                  <a:pt x="66" y="172"/>
                </a:lnTo>
                <a:lnTo>
                  <a:pt x="66" y="172"/>
                </a:lnTo>
                <a:lnTo>
                  <a:pt x="74" y="178"/>
                </a:lnTo>
                <a:lnTo>
                  <a:pt x="80" y="188"/>
                </a:lnTo>
                <a:lnTo>
                  <a:pt x="80" y="188"/>
                </a:lnTo>
                <a:close/>
                <a:moveTo>
                  <a:pt x="49" y="150"/>
                </a:moveTo>
                <a:lnTo>
                  <a:pt x="49" y="150"/>
                </a:lnTo>
                <a:lnTo>
                  <a:pt x="50" y="152"/>
                </a:lnTo>
                <a:lnTo>
                  <a:pt x="50" y="152"/>
                </a:lnTo>
                <a:lnTo>
                  <a:pt x="52" y="150"/>
                </a:lnTo>
                <a:lnTo>
                  <a:pt x="52" y="150"/>
                </a:lnTo>
                <a:lnTo>
                  <a:pt x="54" y="148"/>
                </a:lnTo>
                <a:lnTo>
                  <a:pt x="54" y="148"/>
                </a:lnTo>
                <a:lnTo>
                  <a:pt x="50" y="148"/>
                </a:lnTo>
                <a:lnTo>
                  <a:pt x="50" y="148"/>
                </a:lnTo>
                <a:lnTo>
                  <a:pt x="50" y="148"/>
                </a:lnTo>
                <a:lnTo>
                  <a:pt x="50" y="148"/>
                </a:lnTo>
                <a:lnTo>
                  <a:pt x="49" y="150"/>
                </a:lnTo>
                <a:lnTo>
                  <a:pt x="49" y="150"/>
                </a:lnTo>
                <a:close/>
                <a:moveTo>
                  <a:pt x="24" y="264"/>
                </a:moveTo>
                <a:lnTo>
                  <a:pt x="24" y="264"/>
                </a:lnTo>
                <a:lnTo>
                  <a:pt x="20" y="257"/>
                </a:lnTo>
                <a:lnTo>
                  <a:pt x="17" y="252"/>
                </a:lnTo>
                <a:lnTo>
                  <a:pt x="17" y="252"/>
                </a:lnTo>
                <a:lnTo>
                  <a:pt x="22" y="264"/>
                </a:lnTo>
                <a:lnTo>
                  <a:pt x="22" y="264"/>
                </a:lnTo>
                <a:lnTo>
                  <a:pt x="24" y="264"/>
                </a:lnTo>
                <a:lnTo>
                  <a:pt x="24" y="264"/>
                </a:lnTo>
                <a:close/>
                <a:moveTo>
                  <a:pt x="88" y="219"/>
                </a:moveTo>
                <a:lnTo>
                  <a:pt x="88" y="219"/>
                </a:lnTo>
                <a:lnTo>
                  <a:pt x="88" y="211"/>
                </a:lnTo>
                <a:lnTo>
                  <a:pt x="87" y="205"/>
                </a:lnTo>
                <a:lnTo>
                  <a:pt x="87" y="205"/>
                </a:lnTo>
                <a:lnTo>
                  <a:pt x="87" y="205"/>
                </a:lnTo>
                <a:lnTo>
                  <a:pt x="87" y="205"/>
                </a:lnTo>
                <a:lnTo>
                  <a:pt x="88" y="219"/>
                </a:lnTo>
                <a:lnTo>
                  <a:pt x="88" y="219"/>
                </a:lnTo>
                <a:close/>
                <a:moveTo>
                  <a:pt x="8" y="344"/>
                </a:moveTo>
                <a:lnTo>
                  <a:pt x="8" y="344"/>
                </a:lnTo>
                <a:lnTo>
                  <a:pt x="9" y="333"/>
                </a:lnTo>
                <a:lnTo>
                  <a:pt x="9" y="333"/>
                </a:lnTo>
                <a:lnTo>
                  <a:pt x="8" y="339"/>
                </a:lnTo>
                <a:lnTo>
                  <a:pt x="6" y="344"/>
                </a:lnTo>
                <a:lnTo>
                  <a:pt x="6" y="344"/>
                </a:lnTo>
                <a:lnTo>
                  <a:pt x="8" y="344"/>
                </a:lnTo>
                <a:lnTo>
                  <a:pt x="8" y="344"/>
                </a:lnTo>
                <a:close/>
                <a:moveTo>
                  <a:pt x="50" y="297"/>
                </a:moveTo>
                <a:lnTo>
                  <a:pt x="50" y="297"/>
                </a:lnTo>
                <a:lnTo>
                  <a:pt x="49" y="295"/>
                </a:lnTo>
                <a:lnTo>
                  <a:pt x="49" y="295"/>
                </a:lnTo>
                <a:lnTo>
                  <a:pt x="46" y="298"/>
                </a:lnTo>
                <a:lnTo>
                  <a:pt x="46" y="298"/>
                </a:lnTo>
                <a:lnTo>
                  <a:pt x="47" y="298"/>
                </a:lnTo>
                <a:lnTo>
                  <a:pt x="47" y="298"/>
                </a:lnTo>
                <a:lnTo>
                  <a:pt x="50" y="297"/>
                </a:lnTo>
                <a:lnTo>
                  <a:pt x="50" y="297"/>
                </a:lnTo>
                <a:close/>
                <a:moveTo>
                  <a:pt x="19" y="363"/>
                </a:moveTo>
                <a:lnTo>
                  <a:pt x="19" y="363"/>
                </a:lnTo>
                <a:lnTo>
                  <a:pt x="36" y="361"/>
                </a:lnTo>
                <a:lnTo>
                  <a:pt x="36" y="361"/>
                </a:lnTo>
                <a:lnTo>
                  <a:pt x="19" y="363"/>
                </a:lnTo>
                <a:lnTo>
                  <a:pt x="19" y="363"/>
                </a:lnTo>
                <a:close/>
                <a:moveTo>
                  <a:pt x="76" y="265"/>
                </a:moveTo>
                <a:lnTo>
                  <a:pt x="76" y="265"/>
                </a:lnTo>
                <a:lnTo>
                  <a:pt x="74" y="265"/>
                </a:lnTo>
                <a:lnTo>
                  <a:pt x="74" y="265"/>
                </a:lnTo>
                <a:lnTo>
                  <a:pt x="66" y="275"/>
                </a:lnTo>
                <a:lnTo>
                  <a:pt x="66" y="275"/>
                </a:lnTo>
                <a:lnTo>
                  <a:pt x="68" y="275"/>
                </a:lnTo>
                <a:lnTo>
                  <a:pt x="68" y="275"/>
                </a:lnTo>
                <a:lnTo>
                  <a:pt x="69" y="273"/>
                </a:lnTo>
                <a:lnTo>
                  <a:pt x="69" y="273"/>
                </a:lnTo>
                <a:lnTo>
                  <a:pt x="74" y="265"/>
                </a:lnTo>
                <a:lnTo>
                  <a:pt x="74" y="265"/>
                </a:lnTo>
                <a:lnTo>
                  <a:pt x="76" y="265"/>
                </a:lnTo>
                <a:lnTo>
                  <a:pt x="76" y="265"/>
                </a:lnTo>
                <a:close/>
                <a:moveTo>
                  <a:pt x="84" y="325"/>
                </a:moveTo>
                <a:lnTo>
                  <a:pt x="84" y="325"/>
                </a:lnTo>
                <a:lnTo>
                  <a:pt x="84" y="325"/>
                </a:lnTo>
                <a:lnTo>
                  <a:pt x="84" y="325"/>
                </a:lnTo>
                <a:lnTo>
                  <a:pt x="82" y="319"/>
                </a:lnTo>
                <a:lnTo>
                  <a:pt x="82" y="319"/>
                </a:lnTo>
                <a:lnTo>
                  <a:pt x="80" y="319"/>
                </a:lnTo>
                <a:lnTo>
                  <a:pt x="80" y="319"/>
                </a:lnTo>
                <a:lnTo>
                  <a:pt x="80" y="319"/>
                </a:lnTo>
                <a:lnTo>
                  <a:pt x="80" y="320"/>
                </a:lnTo>
                <a:lnTo>
                  <a:pt x="80" y="320"/>
                </a:lnTo>
                <a:lnTo>
                  <a:pt x="82" y="325"/>
                </a:lnTo>
                <a:lnTo>
                  <a:pt x="82" y="325"/>
                </a:lnTo>
                <a:lnTo>
                  <a:pt x="84" y="325"/>
                </a:lnTo>
                <a:lnTo>
                  <a:pt x="84" y="325"/>
                </a:lnTo>
                <a:lnTo>
                  <a:pt x="84" y="325"/>
                </a:lnTo>
                <a:close/>
                <a:moveTo>
                  <a:pt x="68" y="139"/>
                </a:moveTo>
                <a:lnTo>
                  <a:pt x="68" y="139"/>
                </a:lnTo>
                <a:lnTo>
                  <a:pt x="68" y="140"/>
                </a:lnTo>
                <a:lnTo>
                  <a:pt x="68" y="140"/>
                </a:lnTo>
                <a:lnTo>
                  <a:pt x="68" y="139"/>
                </a:lnTo>
                <a:lnTo>
                  <a:pt x="68" y="139"/>
                </a:lnTo>
                <a:lnTo>
                  <a:pt x="71" y="136"/>
                </a:lnTo>
                <a:lnTo>
                  <a:pt x="71" y="136"/>
                </a:lnTo>
                <a:lnTo>
                  <a:pt x="73" y="131"/>
                </a:lnTo>
                <a:lnTo>
                  <a:pt x="73" y="131"/>
                </a:lnTo>
                <a:lnTo>
                  <a:pt x="73" y="129"/>
                </a:lnTo>
                <a:lnTo>
                  <a:pt x="73" y="129"/>
                </a:lnTo>
                <a:lnTo>
                  <a:pt x="68" y="137"/>
                </a:lnTo>
                <a:lnTo>
                  <a:pt x="68" y="137"/>
                </a:lnTo>
                <a:lnTo>
                  <a:pt x="68" y="139"/>
                </a:lnTo>
                <a:lnTo>
                  <a:pt x="68" y="139"/>
                </a:lnTo>
                <a:close/>
                <a:moveTo>
                  <a:pt x="14" y="204"/>
                </a:moveTo>
                <a:lnTo>
                  <a:pt x="14" y="204"/>
                </a:lnTo>
                <a:lnTo>
                  <a:pt x="17" y="196"/>
                </a:lnTo>
                <a:lnTo>
                  <a:pt x="17" y="196"/>
                </a:lnTo>
                <a:lnTo>
                  <a:pt x="14" y="204"/>
                </a:lnTo>
                <a:lnTo>
                  <a:pt x="14" y="204"/>
                </a:lnTo>
                <a:lnTo>
                  <a:pt x="14" y="204"/>
                </a:lnTo>
                <a:lnTo>
                  <a:pt x="14" y="204"/>
                </a:lnTo>
                <a:close/>
                <a:moveTo>
                  <a:pt x="44" y="426"/>
                </a:moveTo>
                <a:lnTo>
                  <a:pt x="44" y="426"/>
                </a:lnTo>
                <a:lnTo>
                  <a:pt x="44" y="426"/>
                </a:lnTo>
                <a:lnTo>
                  <a:pt x="44" y="426"/>
                </a:lnTo>
                <a:lnTo>
                  <a:pt x="38" y="426"/>
                </a:lnTo>
                <a:lnTo>
                  <a:pt x="38" y="426"/>
                </a:lnTo>
                <a:lnTo>
                  <a:pt x="31" y="426"/>
                </a:lnTo>
                <a:lnTo>
                  <a:pt x="31" y="426"/>
                </a:lnTo>
                <a:lnTo>
                  <a:pt x="31" y="428"/>
                </a:lnTo>
                <a:lnTo>
                  <a:pt x="31" y="428"/>
                </a:lnTo>
                <a:lnTo>
                  <a:pt x="44" y="426"/>
                </a:lnTo>
                <a:lnTo>
                  <a:pt x="44" y="426"/>
                </a:lnTo>
                <a:close/>
                <a:moveTo>
                  <a:pt x="87" y="257"/>
                </a:moveTo>
                <a:lnTo>
                  <a:pt x="87" y="257"/>
                </a:lnTo>
                <a:lnTo>
                  <a:pt x="90" y="251"/>
                </a:lnTo>
                <a:lnTo>
                  <a:pt x="91" y="246"/>
                </a:lnTo>
                <a:lnTo>
                  <a:pt x="91" y="246"/>
                </a:lnTo>
                <a:lnTo>
                  <a:pt x="90" y="246"/>
                </a:lnTo>
                <a:lnTo>
                  <a:pt x="90" y="246"/>
                </a:lnTo>
                <a:lnTo>
                  <a:pt x="87" y="256"/>
                </a:lnTo>
                <a:lnTo>
                  <a:pt x="87" y="256"/>
                </a:lnTo>
                <a:lnTo>
                  <a:pt x="87" y="257"/>
                </a:lnTo>
                <a:lnTo>
                  <a:pt x="87" y="257"/>
                </a:lnTo>
                <a:lnTo>
                  <a:pt x="87" y="257"/>
                </a:lnTo>
                <a:lnTo>
                  <a:pt x="87" y="257"/>
                </a:lnTo>
                <a:close/>
                <a:moveTo>
                  <a:pt x="39" y="159"/>
                </a:moveTo>
                <a:lnTo>
                  <a:pt x="39" y="159"/>
                </a:lnTo>
                <a:lnTo>
                  <a:pt x="41" y="161"/>
                </a:lnTo>
                <a:lnTo>
                  <a:pt x="41" y="161"/>
                </a:lnTo>
                <a:lnTo>
                  <a:pt x="43" y="159"/>
                </a:lnTo>
                <a:lnTo>
                  <a:pt x="43" y="159"/>
                </a:lnTo>
                <a:lnTo>
                  <a:pt x="41" y="158"/>
                </a:lnTo>
                <a:lnTo>
                  <a:pt x="41" y="158"/>
                </a:lnTo>
                <a:lnTo>
                  <a:pt x="39" y="159"/>
                </a:lnTo>
                <a:lnTo>
                  <a:pt x="39" y="159"/>
                </a:lnTo>
                <a:close/>
                <a:moveTo>
                  <a:pt x="49" y="281"/>
                </a:moveTo>
                <a:lnTo>
                  <a:pt x="49" y="281"/>
                </a:lnTo>
                <a:lnTo>
                  <a:pt x="49" y="281"/>
                </a:lnTo>
                <a:lnTo>
                  <a:pt x="49" y="281"/>
                </a:lnTo>
                <a:lnTo>
                  <a:pt x="50" y="282"/>
                </a:lnTo>
                <a:lnTo>
                  <a:pt x="50" y="282"/>
                </a:lnTo>
                <a:lnTo>
                  <a:pt x="54" y="281"/>
                </a:lnTo>
                <a:lnTo>
                  <a:pt x="54" y="281"/>
                </a:lnTo>
                <a:lnTo>
                  <a:pt x="49" y="281"/>
                </a:lnTo>
                <a:lnTo>
                  <a:pt x="49" y="281"/>
                </a:lnTo>
                <a:close/>
                <a:moveTo>
                  <a:pt x="68" y="122"/>
                </a:moveTo>
                <a:lnTo>
                  <a:pt x="68" y="122"/>
                </a:lnTo>
                <a:lnTo>
                  <a:pt x="68" y="122"/>
                </a:lnTo>
                <a:lnTo>
                  <a:pt x="68" y="122"/>
                </a:lnTo>
                <a:lnTo>
                  <a:pt x="68" y="128"/>
                </a:lnTo>
                <a:lnTo>
                  <a:pt x="68" y="133"/>
                </a:lnTo>
                <a:lnTo>
                  <a:pt x="68" y="133"/>
                </a:lnTo>
                <a:lnTo>
                  <a:pt x="68" y="133"/>
                </a:lnTo>
                <a:lnTo>
                  <a:pt x="68" y="133"/>
                </a:lnTo>
                <a:lnTo>
                  <a:pt x="68" y="128"/>
                </a:lnTo>
                <a:lnTo>
                  <a:pt x="68" y="122"/>
                </a:lnTo>
                <a:lnTo>
                  <a:pt x="68" y="122"/>
                </a:lnTo>
                <a:lnTo>
                  <a:pt x="68" y="122"/>
                </a:lnTo>
                <a:lnTo>
                  <a:pt x="68" y="122"/>
                </a:lnTo>
                <a:close/>
                <a:moveTo>
                  <a:pt x="47" y="73"/>
                </a:moveTo>
                <a:lnTo>
                  <a:pt x="47" y="73"/>
                </a:lnTo>
                <a:lnTo>
                  <a:pt x="46" y="73"/>
                </a:lnTo>
                <a:lnTo>
                  <a:pt x="46" y="73"/>
                </a:lnTo>
                <a:lnTo>
                  <a:pt x="47" y="74"/>
                </a:lnTo>
                <a:lnTo>
                  <a:pt x="47" y="74"/>
                </a:lnTo>
                <a:lnTo>
                  <a:pt x="49" y="77"/>
                </a:lnTo>
                <a:lnTo>
                  <a:pt x="49" y="77"/>
                </a:lnTo>
                <a:lnTo>
                  <a:pt x="50" y="77"/>
                </a:lnTo>
                <a:lnTo>
                  <a:pt x="50" y="77"/>
                </a:lnTo>
                <a:lnTo>
                  <a:pt x="50" y="77"/>
                </a:lnTo>
                <a:lnTo>
                  <a:pt x="47" y="73"/>
                </a:lnTo>
                <a:lnTo>
                  <a:pt x="47" y="73"/>
                </a:lnTo>
                <a:close/>
                <a:moveTo>
                  <a:pt x="85" y="200"/>
                </a:moveTo>
                <a:lnTo>
                  <a:pt x="85" y="200"/>
                </a:lnTo>
                <a:lnTo>
                  <a:pt x="84" y="197"/>
                </a:lnTo>
                <a:lnTo>
                  <a:pt x="80" y="193"/>
                </a:lnTo>
                <a:lnTo>
                  <a:pt x="80" y="193"/>
                </a:lnTo>
                <a:lnTo>
                  <a:pt x="80" y="191"/>
                </a:lnTo>
                <a:lnTo>
                  <a:pt x="80" y="191"/>
                </a:lnTo>
                <a:lnTo>
                  <a:pt x="85" y="200"/>
                </a:lnTo>
                <a:lnTo>
                  <a:pt x="85" y="200"/>
                </a:lnTo>
                <a:close/>
                <a:moveTo>
                  <a:pt x="54" y="52"/>
                </a:moveTo>
                <a:lnTo>
                  <a:pt x="54" y="52"/>
                </a:lnTo>
                <a:lnTo>
                  <a:pt x="46" y="57"/>
                </a:lnTo>
                <a:lnTo>
                  <a:pt x="46" y="57"/>
                </a:lnTo>
                <a:lnTo>
                  <a:pt x="54" y="52"/>
                </a:lnTo>
                <a:lnTo>
                  <a:pt x="54" y="52"/>
                </a:lnTo>
                <a:close/>
                <a:moveTo>
                  <a:pt x="65" y="314"/>
                </a:moveTo>
                <a:lnTo>
                  <a:pt x="65" y="314"/>
                </a:lnTo>
                <a:lnTo>
                  <a:pt x="65" y="314"/>
                </a:lnTo>
                <a:lnTo>
                  <a:pt x="65" y="314"/>
                </a:lnTo>
                <a:lnTo>
                  <a:pt x="71" y="314"/>
                </a:lnTo>
                <a:lnTo>
                  <a:pt x="71" y="314"/>
                </a:lnTo>
                <a:lnTo>
                  <a:pt x="71" y="314"/>
                </a:lnTo>
                <a:lnTo>
                  <a:pt x="71" y="314"/>
                </a:lnTo>
                <a:lnTo>
                  <a:pt x="65" y="314"/>
                </a:lnTo>
                <a:lnTo>
                  <a:pt x="65" y="314"/>
                </a:lnTo>
                <a:close/>
                <a:moveTo>
                  <a:pt x="65" y="415"/>
                </a:moveTo>
                <a:lnTo>
                  <a:pt x="65" y="415"/>
                </a:lnTo>
                <a:lnTo>
                  <a:pt x="73" y="420"/>
                </a:lnTo>
                <a:lnTo>
                  <a:pt x="73" y="420"/>
                </a:lnTo>
                <a:lnTo>
                  <a:pt x="66" y="417"/>
                </a:lnTo>
                <a:lnTo>
                  <a:pt x="66" y="417"/>
                </a:lnTo>
                <a:lnTo>
                  <a:pt x="65" y="415"/>
                </a:lnTo>
                <a:lnTo>
                  <a:pt x="65" y="415"/>
                </a:lnTo>
                <a:close/>
                <a:moveTo>
                  <a:pt x="43" y="300"/>
                </a:moveTo>
                <a:lnTo>
                  <a:pt x="43" y="300"/>
                </a:lnTo>
                <a:lnTo>
                  <a:pt x="41" y="301"/>
                </a:lnTo>
                <a:lnTo>
                  <a:pt x="41" y="301"/>
                </a:lnTo>
                <a:lnTo>
                  <a:pt x="46" y="300"/>
                </a:lnTo>
                <a:lnTo>
                  <a:pt x="46" y="300"/>
                </a:lnTo>
                <a:lnTo>
                  <a:pt x="43" y="300"/>
                </a:lnTo>
                <a:lnTo>
                  <a:pt x="43" y="300"/>
                </a:lnTo>
                <a:close/>
                <a:moveTo>
                  <a:pt x="44" y="81"/>
                </a:moveTo>
                <a:lnTo>
                  <a:pt x="44" y="81"/>
                </a:lnTo>
                <a:lnTo>
                  <a:pt x="35" y="81"/>
                </a:lnTo>
                <a:lnTo>
                  <a:pt x="35" y="81"/>
                </a:lnTo>
                <a:lnTo>
                  <a:pt x="44" y="81"/>
                </a:lnTo>
                <a:lnTo>
                  <a:pt x="44" y="81"/>
                </a:lnTo>
                <a:close/>
                <a:moveTo>
                  <a:pt x="57" y="77"/>
                </a:moveTo>
                <a:lnTo>
                  <a:pt x="57" y="77"/>
                </a:lnTo>
                <a:lnTo>
                  <a:pt x="52" y="74"/>
                </a:lnTo>
                <a:lnTo>
                  <a:pt x="52" y="74"/>
                </a:lnTo>
                <a:lnTo>
                  <a:pt x="55" y="77"/>
                </a:lnTo>
                <a:lnTo>
                  <a:pt x="55" y="77"/>
                </a:lnTo>
                <a:lnTo>
                  <a:pt x="57" y="77"/>
                </a:lnTo>
                <a:lnTo>
                  <a:pt x="57" y="77"/>
                </a:lnTo>
                <a:close/>
                <a:moveTo>
                  <a:pt x="65" y="95"/>
                </a:moveTo>
                <a:lnTo>
                  <a:pt x="65" y="95"/>
                </a:lnTo>
                <a:lnTo>
                  <a:pt x="65" y="95"/>
                </a:lnTo>
                <a:lnTo>
                  <a:pt x="65" y="95"/>
                </a:lnTo>
                <a:lnTo>
                  <a:pt x="61" y="92"/>
                </a:lnTo>
                <a:lnTo>
                  <a:pt x="61" y="92"/>
                </a:lnTo>
                <a:lnTo>
                  <a:pt x="63" y="95"/>
                </a:lnTo>
                <a:lnTo>
                  <a:pt x="63" y="95"/>
                </a:lnTo>
                <a:lnTo>
                  <a:pt x="65" y="95"/>
                </a:lnTo>
                <a:lnTo>
                  <a:pt x="65" y="95"/>
                </a:lnTo>
                <a:close/>
                <a:moveTo>
                  <a:pt x="61" y="87"/>
                </a:moveTo>
                <a:lnTo>
                  <a:pt x="61" y="87"/>
                </a:lnTo>
                <a:lnTo>
                  <a:pt x="61" y="87"/>
                </a:lnTo>
                <a:lnTo>
                  <a:pt x="61" y="87"/>
                </a:lnTo>
                <a:lnTo>
                  <a:pt x="60" y="84"/>
                </a:lnTo>
                <a:lnTo>
                  <a:pt x="60" y="84"/>
                </a:lnTo>
                <a:lnTo>
                  <a:pt x="60" y="84"/>
                </a:lnTo>
                <a:lnTo>
                  <a:pt x="60" y="84"/>
                </a:lnTo>
                <a:lnTo>
                  <a:pt x="61" y="87"/>
                </a:lnTo>
                <a:lnTo>
                  <a:pt x="61" y="87"/>
                </a:lnTo>
                <a:close/>
                <a:moveTo>
                  <a:pt x="50" y="409"/>
                </a:moveTo>
                <a:lnTo>
                  <a:pt x="50" y="409"/>
                </a:lnTo>
                <a:lnTo>
                  <a:pt x="57" y="410"/>
                </a:lnTo>
                <a:lnTo>
                  <a:pt x="57" y="410"/>
                </a:lnTo>
                <a:lnTo>
                  <a:pt x="50" y="409"/>
                </a:lnTo>
                <a:lnTo>
                  <a:pt x="50" y="409"/>
                </a:lnTo>
                <a:close/>
                <a:moveTo>
                  <a:pt x="33" y="51"/>
                </a:moveTo>
                <a:lnTo>
                  <a:pt x="33" y="51"/>
                </a:lnTo>
                <a:lnTo>
                  <a:pt x="35" y="54"/>
                </a:lnTo>
                <a:lnTo>
                  <a:pt x="36" y="55"/>
                </a:lnTo>
                <a:lnTo>
                  <a:pt x="36" y="55"/>
                </a:lnTo>
                <a:lnTo>
                  <a:pt x="33" y="51"/>
                </a:lnTo>
                <a:lnTo>
                  <a:pt x="33" y="51"/>
                </a:lnTo>
                <a:close/>
                <a:moveTo>
                  <a:pt x="44" y="155"/>
                </a:moveTo>
                <a:lnTo>
                  <a:pt x="44" y="155"/>
                </a:lnTo>
                <a:lnTo>
                  <a:pt x="43" y="156"/>
                </a:lnTo>
                <a:lnTo>
                  <a:pt x="43" y="156"/>
                </a:lnTo>
                <a:lnTo>
                  <a:pt x="44" y="158"/>
                </a:lnTo>
                <a:lnTo>
                  <a:pt x="44" y="158"/>
                </a:lnTo>
                <a:lnTo>
                  <a:pt x="46" y="156"/>
                </a:lnTo>
                <a:lnTo>
                  <a:pt x="46" y="156"/>
                </a:lnTo>
                <a:lnTo>
                  <a:pt x="44" y="155"/>
                </a:lnTo>
                <a:lnTo>
                  <a:pt x="44" y="155"/>
                </a:lnTo>
                <a:close/>
                <a:moveTo>
                  <a:pt x="84" y="344"/>
                </a:moveTo>
                <a:lnTo>
                  <a:pt x="84" y="344"/>
                </a:lnTo>
                <a:lnTo>
                  <a:pt x="77" y="344"/>
                </a:lnTo>
                <a:lnTo>
                  <a:pt x="77" y="344"/>
                </a:lnTo>
                <a:lnTo>
                  <a:pt x="84" y="344"/>
                </a:lnTo>
                <a:lnTo>
                  <a:pt x="84" y="344"/>
                </a:lnTo>
                <a:close/>
                <a:moveTo>
                  <a:pt x="61" y="404"/>
                </a:moveTo>
                <a:lnTo>
                  <a:pt x="61" y="404"/>
                </a:lnTo>
                <a:lnTo>
                  <a:pt x="61" y="404"/>
                </a:lnTo>
                <a:lnTo>
                  <a:pt x="61" y="404"/>
                </a:lnTo>
                <a:lnTo>
                  <a:pt x="60" y="402"/>
                </a:lnTo>
                <a:lnTo>
                  <a:pt x="60" y="402"/>
                </a:lnTo>
                <a:lnTo>
                  <a:pt x="58" y="402"/>
                </a:lnTo>
                <a:lnTo>
                  <a:pt x="58" y="402"/>
                </a:lnTo>
                <a:lnTo>
                  <a:pt x="61" y="404"/>
                </a:lnTo>
                <a:lnTo>
                  <a:pt x="61" y="404"/>
                </a:lnTo>
                <a:close/>
                <a:moveTo>
                  <a:pt x="54" y="401"/>
                </a:moveTo>
                <a:lnTo>
                  <a:pt x="54" y="401"/>
                </a:lnTo>
                <a:lnTo>
                  <a:pt x="55" y="401"/>
                </a:lnTo>
                <a:lnTo>
                  <a:pt x="57" y="401"/>
                </a:lnTo>
                <a:lnTo>
                  <a:pt x="57" y="401"/>
                </a:lnTo>
                <a:lnTo>
                  <a:pt x="55" y="399"/>
                </a:lnTo>
                <a:lnTo>
                  <a:pt x="54" y="401"/>
                </a:lnTo>
                <a:lnTo>
                  <a:pt x="54" y="401"/>
                </a:lnTo>
                <a:close/>
                <a:moveTo>
                  <a:pt x="47" y="63"/>
                </a:moveTo>
                <a:lnTo>
                  <a:pt x="47" y="63"/>
                </a:lnTo>
                <a:lnTo>
                  <a:pt x="46" y="60"/>
                </a:lnTo>
                <a:lnTo>
                  <a:pt x="46" y="60"/>
                </a:lnTo>
                <a:lnTo>
                  <a:pt x="47" y="63"/>
                </a:lnTo>
                <a:lnTo>
                  <a:pt x="47" y="63"/>
                </a:lnTo>
                <a:close/>
                <a:moveTo>
                  <a:pt x="73" y="308"/>
                </a:moveTo>
                <a:lnTo>
                  <a:pt x="73" y="308"/>
                </a:lnTo>
                <a:lnTo>
                  <a:pt x="73" y="308"/>
                </a:lnTo>
                <a:lnTo>
                  <a:pt x="73" y="308"/>
                </a:lnTo>
                <a:lnTo>
                  <a:pt x="74" y="309"/>
                </a:lnTo>
                <a:lnTo>
                  <a:pt x="74" y="309"/>
                </a:lnTo>
                <a:lnTo>
                  <a:pt x="74" y="311"/>
                </a:lnTo>
                <a:lnTo>
                  <a:pt x="76" y="311"/>
                </a:lnTo>
                <a:lnTo>
                  <a:pt x="76" y="311"/>
                </a:lnTo>
                <a:lnTo>
                  <a:pt x="73" y="308"/>
                </a:lnTo>
                <a:lnTo>
                  <a:pt x="73" y="308"/>
                </a:lnTo>
                <a:close/>
                <a:moveTo>
                  <a:pt x="85" y="252"/>
                </a:moveTo>
                <a:lnTo>
                  <a:pt x="85" y="252"/>
                </a:lnTo>
                <a:lnTo>
                  <a:pt x="87" y="249"/>
                </a:lnTo>
                <a:lnTo>
                  <a:pt x="87" y="249"/>
                </a:lnTo>
                <a:lnTo>
                  <a:pt x="85" y="252"/>
                </a:lnTo>
                <a:lnTo>
                  <a:pt x="85" y="252"/>
                </a:lnTo>
                <a:close/>
                <a:moveTo>
                  <a:pt x="24" y="76"/>
                </a:moveTo>
                <a:lnTo>
                  <a:pt x="24" y="76"/>
                </a:lnTo>
                <a:lnTo>
                  <a:pt x="25" y="73"/>
                </a:lnTo>
                <a:lnTo>
                  <a:pt x="25" y="73"/>
                </a:lnTo>
                <a:lnTo>
                  <a:pt x="24" y="76"/>
                </a:lnTo>
                <a:lnTo>
                  <a:pt x="24" y="76"/>
                </a:lnTo>
                <a:close/>
                <a:moveTo>
                  <a:pt x="39" y="55"/>
                </a:moveTo>
                <a:lnTo>
                  <a:pt x="39" y="55"/>
                </a:lnTo>
                <a:lnTo>
                  <a:pt x="38" y="52"/>
                </a:lnTo>
                <a:lnTo>
                  <a:pt x="38" y="52"/>
                </a:lnTo>
                <a:lnTo>
                  <a:pt x="39" y="55"/>
                </a:lnTo>
                <a:lnTo>
                  <a:pt x="39" y="55"/>
                </a:lnTo>
                <a:close/>
                <a:moveTo>
                  <a:pt x="61" y="314"/>
                </a:moveTo>
                <a:lnTo>
                  <a:pt x="61" y="314"/>
                </a:lnTo>
                <a:lnTo>
                  <a:pt x="61" y="314"/>
                </a:lnTo>
                <a:lnTo>
                  <a:pt x="61" y="314"/>
                </a:lnTo>
                <a:lnTo>
                  <a:pt x="58" y="314"/>
                </a:lnTo>
                <a:lnTo>
                  <a:pt x="58" y="314"/>
                </a:lnTo>
                <a:lnTo>
                  <a:pt x="61" y="314"/>
                </a:lnTo>
                <a:lnTo>
                  <a:pt x="61" y="314"/>
                </a:lnTo>
                <a:close/>
                <a:moveTo>
                  <a:pt x="58" y="412"/>
                </a:moveTo>
                <a:lnTo>
                  <a:pt x="58" y="412"/>
                </a:lnTo>
                <a:lnTo>
                  <a:pt x="61" y="413"/>
                </a:lnTo>
                <a:lnTo>
                  <a:pt x="61" y="413"/>
                </a:lnTo>
                <a:lnTo>
                  <a:pt x="58" y="412"/>
                </a:lnTo>
                <a:lnTo>
                  <a:pt x="58" y="412"/>
                </a:lnTo>
                <a:close/>
                <a:moveTo>
                  <a:pt x="99" y="439"/>
                </a:moveTo>
                <a:lnTo>
                  <a:pt x="99" y="439"/>
                </a:lnTo>
                <a:lnTo>
                  <a:pt x="99" y="439"/>
                </a:lnTo>
                <a:lnTo>
                  <a:pt x="99" y="439"/>
                </a:lnTo>
                <a:lnTo>
                  <a:pt x="99" y="437"/>
                </a:lnTo>
                <a:lnTo>
                  <a:pt x="99" y="437"/>
                </a:lnTo>
                <a:lnTo>
                  <a:pt x="98" y="437"/>
                </a:lnTo>
                <a:lnTo>
                  <a:pt x="98" y="437"/>
                </a:lnTo>
                <a:lnTo>
                  <a:pt x="99" y="439"/>
                </a:lnTo>
                <a:lnTo>
                  <a:pt x="99" y="439"/>
                </a:lnTo>
                <a:close/>
                <a:moveTo>
                  <a:pt x="68" y="95"/>
                </a:moveTo>
                <a:lnTo>
                  <a:pt x="68" y="95"/>
                </a:lnTo>
                <a:lnTo>
                  <a:pt x="68" y="95"/>
                </a:lnTo>
                <a:lnTo>
                  <a:pt x="68" y="95"/>
                </a:lnTo>
                <a:lnTo>
                  <a:pt x="66" y="93"/>
                </a:lnTo>
                <a:lnTo>
                  <a:pt x="66" y="93"/>
                </a:lnTo>
                <a:lnTo>
                  <a:pt x="66" y="93"/>
                </a:lnTo>
                <a:lnTo>
                  <a:pt x="66" y="93"/>
                </a:lnTo>
                <a:lnTo>
                  <a:pt x="68" y="95"/>
                </a:lnTo>
                <a:lnTo>
                  <a:pt x="68" y="95"/>
                </a:lnTo>
                <a:close/>
                <a:moveTo>
                  <a:pt x="47" y="159"/>
                </a:moveTo>
                <a:lnTo>
                  <a:pt x="47" y="159"/>
                </a:lnTo>
                <a:lnTo>
                  <a:pt x="47" y="159"/>
                </a:lnTo>
                <a:lnTo>
                  <a:pt x="49" y="159"/>
                </a:lnTo>
                <a:lnTo>
                  <a:pt x="49" y="159"/>
                </a:lnTo>
                <a:lnTo>
                  <a:pt x="47" y="159"/>
                </a:lnTo>
                <a:lnTo>
                  <a:pt x="47" y="159"/>
                </a:lnTo>
                <a:lnTo>
                  <a:pt x="47" y="159"/>
                </a:lnTo>
                <a:close/>
                <a:moveTo>
                  <a:pt x="52" y="293"/>
                </a:moveTo>
                <a:lnTo>
                  <a:pt x="52" y="293"/>
                </a:lnTo>
                <a:lnTo>
                  <a:pt x="54" y="293"/>
                </a:lnTo>
                <a:lnTo>
                  <a:pt x="54" y="293"/>
                </a:lnTo>
                <a:lnTo>
                  <a:pt x="52" y="293"/>
                </a:lnTo>
                <a:lnTo>
                  <a:pt x="52" y="293"/>
                </a:lnTo>
                <a:close/>
                <a:moveTo>
                  <a:pt x="88" y="227"/>
                </a:moveTo>
                <a:lnTo>
                  <a:pt x="88" y="227"/>
                </a:lnTo>
                <a:lnTo>
                  <a:pt x="88" y="224"/>
                </a:lnTo>
                <a:lnTo>
                  <a:pt x="88" y="224"/>
                </a:lnTo>
                <a:lnTo>
                  <a:pt x="88" y="224"/>
                </a:lnTo>
                <a:lnTo>
                  <a:pt x="88" y="224"/>
                </a:lnTo>
                <a:lnTo>
                  <a:pt x="88" y="227"/>
                </a:lnTo>
                <a:lnTo>
                  <a:pt x="88" y="227"/>
                </a:lnTo>
                <a:close/>
                <a:moveTo>
                  <a:pt x="50" y="404"/>
                </a:moveTo>
                <a:lnTo>
                  <a:pt x="50" y="404"/>
                </a:lnTo>
                <a:lnTo>
                  <a:pt x="50" y="404"/>
                </a:lnTo>
                <a:lnTo>
                  <a:pt x="52" y="404"/>
                </a:lnTo>
                <a:lnTo>
                  <a:pt x="52" y="404"/>
                </a:lnTo>
                <a:lnTo>
                  <a:pt x="50" y="404"/>
                </a:lnTo>
                <a:lnTo>
                  <a:pt x="50" y="404"/>
                </a:lnTo>
                <a:close/>
                <a:moveTo>
                  <a:pt x="87" y="248"/>
                </a:moveTo>
                <a:lnTo>
                  <a:pt x="87" y="248"/>
                </a:lnTo>
                <a:lnTo>
                  <a:pt x="87" y="248"/>
                </a:lnTo>
                <a:lnTo>
                  <a:pt x="87" y="248"/>
                </a:lnTo>
                <a:lnTo>
                  <a:pt x="88" y="246"/>
                </a:lnTo>
                <a:lnTo>
                  <a:pt x="88" y="246"/>
                </a:lnTo>
                <a:lnTo>
                  <a:pt x="88" y="246"/>
                </a:lnTo>
                <a:lnTo>
                  <a:pt x="88" y="246"/>
                </a:lnTo>
                <a:lnTo>
                  <a:pt x="87" y="248"/>
                </a:lnTo>
                <a:lnTo>
                  <a:pt x="87" y="248"/>
                </a:lnTo>
                <a:close/>
                <a:moveTo>
                  <a:pt x="49" y="407"/>
                </a:moveTo>
                <a:lnTo>
                  <a:pt x="49" y="407"/>
                </a:lnTo>
                <a:lnTo>
                  <a:pt x="47" y="405"/>
                </a:lnTo>
                <a:lnTo>
                  <a:pt x="47" y="405"/>
                </a:lnTo>
                <a:lnTo>
                  <a:pt x="49" y="407"/>
                </a:lnTo>
                <a:lnTo>
                  <a:pt x="49" y="407"/>
                </a:lnTo>
                <a:close/>
                <a:moveTo>
                  <a:pt x="77" y="193"/>
                </a:moveTo>
                <a:lnTo>
                  <a:pt x="77" y="193"/>
                </a:lnTo>
                <a:lnTo>
                  <a:pt x="76" y="193"/>
                </a:lnTo>
                <a:lnTo>
                  <a:pt x="76" y="193"/>
                </a:lnTo>
                <a:lnTo>
                  <a:pt x="77" y="193"/>
                </a:lnTo>
                <a:lnTo>
                  <a:pt x="77" y="193"/>
                </a:lnTo>
                <a:lnTo>
                  <a:pt x="77" y="193"/>
                </a:lnTo>
                <a:lnTo>
                  <a:pt x="77" y="193"/>
                </a:lnTo>
                <a:lnTo>
                  <a:pt x="77" y="193"/>
                </a:lnTo>
                <a:lnTo>
                  <a:pt x="77" y="193"/>
                </a:lnTo>
                <a:close/>
                <a:moveTo>
                  <a:pt x="61" y="99"/>
                </a:moveTo>
                <a:lnTo>
                  <a:pt x="61" y="99"/>
                </a:lnTo>
                <a:lnTo>
                  <a:pt x="61" y="99"/>
                </a:lnTo>
                <a:lnTo>
                  <a:pt x="61" y="99"/>
                </a:lnTo>
                <a:lnTo>
                  <a:pt x="61" y="101"/>
                </a:lnTo>
                <a:lnTo>
                  <a:pt x="61" y="101"/>
                </a:lnTo>
                <a:lnTo>
                  <a:pt x="61" y="101"/>
                </a:lnTo>
                <a:lnTo>
                  <a:pt x="61" y="101"/>
                </a:lnTo>
                <a:lnTo>
                  <a:pt x="61" y="99"/>
                </a:lnTo>
                <a:lnTo>
                  <a:pt x="61" y="99"/>
                </a:lnTo>
                <a:close/>
                <a:moveTo>
                  <a:pt x="9" y="364"/>
                </a:moveTo>
                <a:lnTo>
                  <a:pt x="9" y="364"/>
                </a:lnTo>
                <a:lnTo>
                  <a:pt x="8" y="364"/>
                </a:lnTo>
                <a:lnTo>
                  <a:pt x="8" y="364"/>
                </a:lnTo>
                <a:lnTo>
                  <a:pt x="8" y="364"/>
                </a:lnTo>
                <a:lnTo>
                  <a:pt x="8" y="364"/>
                </a:lnTo>
                <a:lnTo>
                  <a:pt x="9" y="364"/>
                </a:lnTo>
                <a:lnTo>
                  <a:pt x="9" y="364"/>
                </a:lnTo>
                <a:lnTo>
                  <a:pt x="9" y="364"/>
                </a:lnTo>
                <a:lnTo>
                  <a:pt x="9" y="364"/>
                </a:lnTo>
                <a:lnTo>
                  <a:pt x="9" y="364"/>
                </a:lnTo>
                <a:lnTo>
                  <a:pt x="9" y="364"/>
                </a:lnTo>
                <a:close/>
                <a:moveTo>
                  <a:pt x="77" y="314"/>
                </a:moveTo>
                <a:lnTo>
                  <a:pt x="77" y="314"/>
                </a:lnTo>
                <a:lnTo>
                  <a:pt x="77" y="314"/>
                </a:lnTo>
                <a:lnTo>
                  <a:pt x="77" y="314"/>
                </a:lnTo>
                <a:lnTo>
                  <a:pt x="77" y="314"/>
                </a:lnTo>
                <a:lnTo>
                  <a:pt x="77" y="314"/>
                </a:lnTo>
                <a:lnTo>
                  <a:pt x="77" y="314"/>
                </a:lnTo>
                <a:lnTo>
                  <a:pt x="77" y="314"/>
                </a:lnTo>
                <a:lnTo>
                  <a:pt x="77" y="314"/>
                </a:lnTo>
                <a:lnTo>
                  <a:pt x="77" y="314"/>
                </a:lnTo>
                <a:close/>
                <a:moveTo>
                  <a:pt x="54" y="290"/>
                </a:moveTo>
                <a:lnTo>
                  <a:pt x="54" y="290"/>
                </a:lnTo>
                <a:lnTo>
                  <a:pt x="54" y="290"/>
                </a:lnTo>
                <a:lnTo>
                  <a:pt x="54" y="290"/>
                </a:lnTo>
                <a:lnTo>
                  <a:pt x="55" y="292"/>
                </a:lnTo>
                <a:lnTo>
                  <a:pt x="55" y="292"/>
                </a:lnTo>
                <a:lnTo>
                  <a:pt x="55" y="292"/>
                </a:lnTo>
                <a:lnTo>
                  <a:pt x="55" y="292"/>
                </a:lnTo>
                <a:lnTo>
                  <a:pt x="54" y="290"/>
                </a:lnTo>
                <a:lnTo>
                  <a:pt x="54" y="290"/>
                </a:lnTo>
                <a:close/>
                <a:moveTo>
                  <a:pt x="80" y="32"/>
                </a:moveTo>
                <a:lnTo>
                  <a:pt x="80" y="32"/>
                </a:lnTo>
                <a:lnTo>
                  <a:pt x="80" y="32"/>
                </a:lnTo>
                <a:lnTo>
                  <a:pt x="80" y="32"/>
                </a:lnTo>
                <a:lnTo>
                  <a:pt x="79" y="32"/>
                </a:lnTo>
                <a:lnTo>
                  <a:pt x="79" y="32"/>
                </a:lnTo>
                <a:lnTo>
                  <a:pt x="79" y="32"/>
                </a:lnTo>
                <a:lnTo>
                  <a:pt x="79" y="32"/>
                </a:lnTo>
                <a:lnTo>
                  <a:pt x="80" y="32"/>
                </a:lnTo>
                <a:lnTo>
                  <a:pt x="80" y="32"/>
                </a:lnTo>
                <a:close/>
                <a:moveTo>
                  <a:pt x="73" y="308"/>
                </a:moveTo>
                <a:lnTo>
                  <a:pt x="73" y="308"/>
                </a:lnTo>
                <a:lnTo>
                  <a:pt x="73" y="308"/>
                </a:lnTo>
                <a:lnTo>
                  <a:pt x="73" y="308"/>
                </a:lnTo>
                <a:lnTo>
                  <a:pt x="73" y="308"/>
                </a:lnTo>
                <a:lnTo>
                  <a:pt x="73" y="308"/>
                </a:lnTo>
                <a:lnTo>
                  <a:pt x="73" y="308"/>
                </a:lnTo>
                <a:lnTo>
                  <a:pt x="73" y="308"/>
                </a:lnTo>
                <a:lnTo>
                  <a:pt x="73" y="308"/>
                </a:lnTo>
                <a:lnTo>
                  <a:pt x="73" y="308"/>
                </a:lnTo>
                <a:close/>
                <a:moveTo>
                  <a:pt x="79" y="194"/>
                </a:moveTo>
                <a:lnTo>
                  <a:pt x="79" y="194"/>
                </a:lnTo>
                <a:lnTo>
                  <a:pt x="79" y="194"/>
                </a:lnTo>
                <a:lnTo>
                  <a:pt x="79" y="194"/>
                </a:lnTo>
                <a:lnTo>
                  <a:pt x="79" y="194"/>
                </a:lnTo>
                <a:lnTo>
                  <a:pt x="79" y="194"/>
                </a:lnTo>
                <a:lnTo>
                  <a:pt x="79" y="196"/>
                </a:lnTo>
                <a:lnTo>
                  <a:pt x="79" y="196"/>
                </a:lnTo>
                <a:lnTo>
                  <a:pt x="79" y="194"/>
                </a:lnTo>
                <a:lnTo>
                  <a:pt x="79" y="194"/>
                </a:lnTo>
                <a:lnTo>
                  <a:pt x="79" y="194"/>
                </a:lnTo>
                <a:lnTo>
                  <a:pt x="79" y="194"/>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82" name="Text Box 8"/>
          <p:cNvSpPr txBox="1">
            <a:spLocks noChangeArrowheads="1"/>
          </p:cNvSpPr>
          <p:nvPr/>
        </p:nvSpPr>
        <p:spPr bwMode="auto">
          <a:xfrm>
            <a:off x="414225" y="3748545"/>
            <a:ext cx="3329222"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a:t>
            </a:r>
            <a:endParaRPr lang="zh-CN" sz="1800" dirty="0">
              <a:solidFill>
                <a:schemeClr val="accent1"/>
              </a:solidFill>
              <a:latin typeface="+mn-ea"/>
            </a:endParaRPr>
          </a:p>
        </p:txBody>
      </p:sp>
      <p:sp>
        <p:nvSpPr>
          <p:cNvPr id="83" name="Freeform 297"/>
          <p:cNvSpPr>
            <a:spLocks noEditPoints="1"/>
          </p:cNvSpPr>
          <p:nvPr/>
        </p:nvSpPr>
        <p:spPr bwMode="auto">
          <a:xfrm>
            <a:off x="709950" y="2706462"/>
            <a:ext cx="2367506" cy="651502"/>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zh-CN" altLang="en-US" b="1" dirty="0">
                <a:solidFill>
                  <a:schemeClr val="accent1"/>
                </a:solidFill>
                <a:effectLst>
                  <a:outerShdw blurRad="38100" dist="38100" dir="2700000" algn="tl">
                    <a:srgbClr val="000000">
                      <a:alpha val="43137"/>
                    </a:srgbClr>
                  </a:outerShdw>
                </a:effectLst>
              </a:rPr>
              <a:t>请输入文本</a:t>
            </a:r>
            <a:endParaRPr lang="zh-CN" altLang="en-US" b="1" dirty="0">
              <a:solidFill>
                <a:schemeClr val="accent1"/>
              </a:solidFill>
              <a:effectLst>
                <a:outerShdw blurRad="38100" dist="38100" dir="2700000" algn="tl">
                  <a:srgbClr val="000000">
                    <a:alpha val="43137"/>
                  </a:srgbClr>
                </a:outerShdw>
              </a:effectLst>
            </a:endParaRPr>
          </a:p>
        </p:txBody>
      </p:sp>
      <p:sp>
        <p:nvSpPr>
          <p:cNvPr id="84" name="Text Box 8"/>
          <p:cNvSpPr txBox="1">
            <a:spLocks noChangeArrowheads="1"/>
          </p:cNvSpPr>
          <p:nvPr/>
        </p:nvSpPr>
        <p:spPr bwMode="auto">
          <a:xfrm>
            <a:off x="8448554" y="3748545"/>
            <a:ext cx="3329222"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a:t>
            </a:r>
            <a:endParaRPr lang="zh-CN" sz="1800" dirty="0">
              <a:solidFill>
                <a:schemeClr val="accent1"/>
              </a:solidFill>
              <a:latin typeface="+mn-ea"/>
            </a:endParaRPr>
          </a:p>
        </p:txBody>
      </p:sp>
      <p:sp>
        <p:nvSpPr>
          <p:cNvPr id="85" name="Freeform 297"/>
          <p:cNvSpPr>
            <a:spLocks noEditPoints="1"/>
          </p:cNvSpPr>
          <p:nvPr/>
        </p:nvSpPr>
        <p:spPr bwMode="auto">
          <a:xfrm>
            <a:off x="8744279" y="2706462"/>
            <a:ext cx="2367506" cy="651502"/>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zh-CN" altLang="en-US" b="1" dirty="0">
                <a:solidFill>
                  <a:schemeClr val="accent1"/>
                </a:solidFill>
                <a:effectLst>
                  <a:outerShdw blurRad="38100" dist="38100" dir="2700000" algn="tl">
                    <a:srgbClr val="000000">
                      <a:alpha val="43137"/>
                    </a:srgbClr>
                  </a:outerShdw>
                </a:effectLst>
              </a:rPr>
              <a:t>请输入文本</a:t>
            </a:r>
            <a:endParaRPr lang="zh-CN" altLang="en-US" b="1" dirty="0">
              <a:solidFill>
                <a:schemeClr val="accent1"/>
              </a:solidFill>
              <a:effectLst>
                <a:outerShdw blurRad="38100" dist="38100" dir="2700000" algn="tl">
                  <a:srgbClr val="000000">
                    <a:alpha val="43137"/>
                  </a:srgbClr>
                </a:outerShdw>
              </a:effectLst>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请输入您的大标题</a:t>
            </a:r>
            <a:endParaRPr lang="zh-CN" altLang="en-US" dirty="0"/>
          </a:p>
        </p:txBody>
      </p:sp>
      <p:grpSp>
        <p:nvGrpSpPr>
          <p:cNvPr id="12" name="组合 11"/>
          <p:cNvGrpSpPr/>
          <p:nvPr/>
        </p:nvGrpSpPr>
        <p:grpSpPr>
          <a:xfrm flipH="1">
            <a:off x="1328844" y="2402421"/>
            <a:ext cx="2964941" cy="1579029"/>
            <a:chOff x="6148388" y="2366963"/>
            <a:chExt cx="828675" cy="441325"/>
          </a:xfrm>
          <a:solidFill>
            <a:schemeClr val="accent1"/>
          </a:solidFill>
        </p:grpSpPr>
        <p:sp>
          <p:nvSpPr>
            <p:cNvPr id="13"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86" name="Freeform 297"/>
          <p:cNvSpPr>
            <a:spLocks noEditPoints="1"/>
          </p:cNvSpPr>
          <p:nvPr/>
        </p:nvSpPr>
        <p:spPr bwMode="auto">
          <a:xfrm>
            <a:off x="1051079" y="4698398"/>
            <a:ext cx="3520473" cy="1443983"/>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zh-CN" altLang="en-US" b="1" dirty="0">
                <a:solidFill>
                  <a:schemeClr val="accent1"/>
                </a:solidFill>
                <a:effectLst>
                  <a:outerShdw blurRad="38100" dist="38100" dir="2700000" algn="tl">
                    <a:srgbClr val="000000">
                      <a:alpha val="43137"/>
                    </a:srgbClr>
                  </a:outerShdw>
                </a:effectLst>
              </a:rPr>
              <a:t>请输入文本</a:t>
            </a:r>
            <a:endParaRPr lang="zh-CN" altLang="en-US" b="1" dirty="0">
              <a:solidFill>
                <a:schemeClr val="accent1"/>
              </a:solidFill>
              <a:effectLst>
                <a:outerShdw blurRad="38100" dist="38100" dir="2700000" algn="tl">
                  <a:srgbClr val="000000">
                    <a:alpha val="43137"/>
                  </a:srgbClr>
                </a:outerShdw>
              </a:effectLst>
            </a:endParaRPr>
          </a:p>
        </p:txBody>
      </p:sp>
      <p:sp>
        <p:nvSpPr>
          <p:cNvPr id="87" name="Text Box 8"/>
          <p:cNvSpPr txBox="1">
            <a:spLocks noChangeArrowheads="1"/>
          </p:cNvSpPr>
          <p:nvPr/>
        </p:nvSpPr>
        <p:spPr bwMode="auto">
          <a:xfrm>
            <a:off x="6180096" y="1996523"/>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
        <p:nvSpPr>
          <p:cNvPr id="90" name="Freeform 15"/>
          <p:cNvSpPr/>
          <p:nvPr/>
        </p:nvSpPr>
        <p:spPr bwMode="auto">
          <a:xfrm rot="1898559">
            <a:off x="5304706" y="2203046"/>
            <a:ext cx="462704" cy="556742"/>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dirty="0"/>
          </a:p>
        </p:txBody>
      </p:sp>
      <p:sp>
        <p:nvSpPr>
          <p:cNvPr id="93" name="Text Box 8"/>
          <p:cNvSpPr txBox="1">
            <a:spLocks noChangeArrowheads="1"/>
          </p:cNvSpPr>
          <p:nvPr/>
        </p:nvSpPr>
        <p:spPr bwMode="auto">
          <a:xfrm>
            <a:off x="6180096" y="3538413"/>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
        <p:nvSpPr>
          <p:cNvPr id="94" name="Freeform 15"/>
          <p:cNvSpPr/>
          <p:nvPr/>
        </p:nvSpPr>
        <p:spPr bwMode="auto">
          <a:xfrm rot="1898559">
            <a:off x="5304706" y="3744936"/>
            <a:ext cx="462704" cy="556742"/>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dirty="0"/>
          </a:p>
        </p:txBody>
      </p:sp>
      <p:sp>
        <p:nvSpPr>
          <p:cNvPr id="95" name="Text Box 8"/>
          <p:cNvSpPr txBox="1">
            <a:spLocks noChangeArrowheads="1"/>
          </p:cNvSpPr>
          <p:nvPr/>
        </p:nvSpPr>
        <p:spPr bwMode="auto">
          <a:xfrm>
            <a:off x="6180096" y="5080303"/>
            <a:ext cx="491370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
        <p:nvSpPr>
          <p:cNvPr id="96" name="Freeform 15"/>
          <p:cNvSpPr/>
          <p:nvPr/>
        </p:nvSpPr>
        <p:spPr bwMode="auto">
          <a:xfrm rot="1898559">
            <a:off x="5304706" y="5286826"/>
            <a:ext cx="462704" cy="556742"/>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8" name="Text Box 8"/>
          <p:cNvSpPr txBox="1">
            <a:spLocks noChangeArrowheads="1"/>
          </p:cNvSpPr>
          <p:nvPr/>
        </p:nvSpPr>
        <p:spPr bwMode="auto">
          <a:xfrm>
            <a:off x="1015072" y="3403831"/>
            <a:ext cx="2047450"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a:t>
            </a:r>
            <a:endParaRPr lang="zh-CN" sz="1800" dirty="0">
              <a:solidFill>
                <a:schemeClr val="accent1"/>
              </a:solidFill>
              <a:latin typeface="+mn-ea"/>
            </a:endParaRPr>
          </a:p>
        </p:txBody>
      </p:sp>
      <p:sp>
        <p:nvSpPr>
          <p:cNvPr id="10" name="Freeform 297"/>
          <p:cNvSpPr>
            <a:spLocks noEditPoints="1"/>
          </p:cNvSpPr>
          <p:nvPr/>
        </p:nvSpPr>
        <p:spPr bwMode="auto">
          <a:xfrm>
            <a:off x="1310797" y="2361748"/>
            <a:ext cx="1456001" cy="651502"/>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en-US" altLang="zh-CN" b="1">
                <a:solidFill>
                  <a:schemeClr val="accent1"/>
                </a:solidFill>
                <a:effectLst>
                  <a:outerShdw blurRad="38100" dist="38100" dir="2700000" algn="tl">
                    <a:srgbClr val="000000">
                      <a:alpha val="43137"/>
                    </a:srgbClr>
                  </a:outerShdw>
                </a:effectLst>
              </a:rPr>
              <a:t>2014</a:t>
            </a:r>
            <a:endParaRPr lang="zh-CN" altLang="en-US" b="1" dirty="0">
              <a:solidFill>
                <a:schemeClr val="accent1"/>
              </a:solidFill>
              <a:effectLst>
                <a:outerShdw blurRad="38100" dist="38100" dir="2700000" algn="tl">
                  <a:srgbClr val="000000">
                    <a:alpha val="43137"/>
                  </a:srgbClr>
                </a:outerShdw>
              </a:effectLst>
            </a:endParaRPr>
          </a:p>
        </p:txBody>
      </p:sp>
      <p:sp>
        <p:nvSpPr>
          <p:cNvPr id="11" name="Text Box 8"/>
          <p:cNvSpPr txBox="1">
            <a:spLocks noChangeArrowheads="1"/>
          </p:cNvSpPr>
          <p:nvPr/>
        </p:nvSpPr>
        <p:spPr bwMode="auto">
          <a:xfrm>
            <a:off x="3700675" y="3403831"/>
            <a:ext cx="2047450"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a:t>
            </a:r>
            <a:endParaRPr lang="zh-CN" sz="1800" dirty="0">
              <a:solidFill>
                <a:schemeClr val="accent1"/>
              </a:solidFill>
              <a:latin typeface="+mn-ea"/>
            </a:endParaRPr>
          </a:p>
        </p:txBody>
      </p:sp>
      <p:sp>
        <p:nvSpPr>
          <p:cNvPr id="13" name="Freeform 297"/>
          <p:cNvSpPr>
            <a:spLocks noEditPoints="1"/>
          </p:cNvSpPr>
          <p:nvPr/>
        </p:nvSpPr>
        <p:spPr bwMode="auto">
          <a:xfrm>
            <a:off x="3996400" y="2361748"/>
            <a:ext cx="1456001" cy="651502"/>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en-US" altLang="zh-CN" b="1" dirty="0">
                <a:solidFill>
                  <a:schemeClr val="accent1"/>
                </a:solidFill>
                <a:effectLst>
                  <a:outerShdw blurRad="38100" dist="38100" dir="2700000" algn="tl">
                    <a:srgbClr val="000000">
                      <a:alpha val="43137"/>
                    </a:srgbClr>
                  </a:outerShdw>
                </a:effectLst>
              </a:rPr>
              <a:t>2015</a:t>
            </a:r>
            <a:endParaRPr lang="zh-CN" altLang="en-US" b="1" dirty="0">
              <a:solidFill>
                <a:schemeClr val="accent1"/>
              </a:solidFill>
              <a:effectLst>
                <a:outerShdw blurRad="38100" dist="38100" dir="2700000" algn="tl">
                  <a:srgbClr val="000000">
                    <a:alpha val="43137"/>
                  </a:srgbClr>
                </a:outerShdw>
              </a:effectLst>
            </a:endParaRPr>
          </a:p>
        </p:txBody>
      </p:sp>
      <p:sp>
        <p:nvSpPr>
          <p:cNvPr id="14" name="Text Box 8"/>
          <p:cNvSpPr txBox="1">
            <a:spLocks noChangeArrowheads="1"/>
          </p:cNvSpPr>
          <p:nvPr/>
        </p:nvSpPr>
        <p:spPr bwMode="auto">
          <a:xfrm>
            <a:off x="6386278" y="3403831"/>
            <a:ext cx="2047450"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a:t>
            </a:r>
            <a:endParaRPr lang="zh-CN" sz="1800" dirty="0">
              <a:solidFill>
                <a:schemeClr val="accent1"/>
              </a:solidFill>
              <a:latin typeface="+mn-ea"/>
            </a:endParaRPr>
          </a:p>
        </p:txBody>
      </p:sp>
      <p:sp>
        <p:nvSpPr>
          <p:cNvPr id="15" name="Freeform 297"/>
          <p:cNvSpPr>
            <a:spLocks noEditPoints="1"/>
          </p:cNvSpPr>
          <p:nvPr/>
        </p:nvSpPr>
        <p:spPr bwMode="auto">
          <a:xfrm>
            <a:off x="6682003" y="2361748"/>
            <a:ext cx="1456001" cy="651502"/>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en-US" altLang="zh-CN" b="1" dirty="0">
                <a:solidFill>
                  <a:schemeClr val="accent1"/>
                </a:solidFill>
                <a:effectLst>
                  <a:outerShdw blurRad="38100" dist="38100" dir="2700000" algn="tl">
                    <a:srgbClr val="000000">
                      <a:alpha val="43137"/>
                    </a:srgbClr>
                  </a:outerShdw>
                </a:effectLst>
              </a:rPr>
              <a:t>2016</a:t>
            </a:r>
            <a:endParaRPr lang="zh-CN" altLang="en-US" b="1" dirty="0">
              <a:solidFill>
                <a:schemeClr val="accent1"/>
              </a:solidFill>
              <a:effectLst>
                <a:outerShdw blurRad="38100" dist="38100" dir="2700000" algn="tl">
                  <a:srgbClr val="000000">
                    <a:alpha val="43137"/>
                  </a:srgbClr>
                </a:outerShdw>
              </a:effectLst>
            </a:endParaRPr>
          </a:p>
        </p:txBody>
      </p:sp>
      <p:sp>
        <p:nvSpPr>
          <p:cNvPr id="17" name="Text Box 8"/>
          <p:cNvSpPr txBox="1">
            <a:spLocks noChangeArrowheads="1"/>
          </p:cNvSpPr>
          <p:nvPr/>
        </p:nvSpPr>
        <p:spPr bwMode="auto">
          <a:xfrm>
            <a:off x="9101429" y="3403831"/>
            <a:ext cx="2047450"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a:t>
            </a:r>
            <a:endParaRPr lang="zh-CN" sz="1800" dirty="0">
              <a:solidFill>
                <a:schemeClr val="accent1"/>
              </a:solidFill>
              <a:latin typeface="+mn-ea"/>
            </a:endParaRPr>
          </a:p>
        </p:txBody>
      </p:sp>
      <p:sp>
        <p:nvSpPr>
          <p:cNvPr id="18" name="Freeform 297"/>
          <p:cNvSpPr>
            <a:spLocks noEditPoints="1"/>
          </p:cNvSpPr>
          <p:nvPr/>
        </p:nvSpPr>
        <p:spPr bwMode="auto">
          <a:xfrm>
            <a:off x="9397154" y="2361748"/>
            <a:ext cx="1456001" cy="651502"/>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accent1"/>
          </a:solidFill>
          <a:ln w="9525">
            <a:noFill/>
            <a:round/>
          </a:ln>
        </p:spPr>
        <p:txBody>
          <a:bodyPr vert="horz" wrap="square" lIns="91440" tIns="45720" rIns="91440" bIns="45720" numCol="1" anchor="ctr" anchorCtr="0" compatLnSpc="1"/>
          <a:lstStyle/>
          <a:p>
            <a:pPr algn="ctr"/>
            <a:r>
              <a:rPr lang="en-US" altLang="zh-CN" b="1" dirty="0">
                <a:solidFill>
                  <a:schemeClr val="accent1"/>
                </a:solidFill>
                <a:effectLst>
                  <a:outerShdw blurRad="38100" dist="38100" dir="2700000" algn="tl">
                    <a:srgbClr val="000000">
                      <a:alpha val="43137"/>
                    </a:srgbClr>
                  </a:outerShdw>
                </a:effectLst>
              </a:rPr>
              <a:t>2017</a:t>
            </a:r>
            <a:endParaRPr lang="zh-CN" altLang="en-US" b="1" dirty="0">
              <a:solidFill>
                <a:schemeClr val="accent1"/>
              </a:solidFill>
              <a:effectLst>
                <a:outerShdw blurRad="38100" dist="38100" dir="2700000" algn="tl">
                  <a:srgbClr val="000000">
                    <a:alpha val="43137"/>
                  </a:srgbClr>
                </a:outerShdw>
              </a:effectLst>
            </a:endParaRPr>
          </a:p>
        </p:txBody>
      </p:sp>
      <p:grpSp>
        <p:nvGrpSpPr>
          <p:cNvPr id="19" name="组合 18"/>
          <p:cNvGrpSpPr/>
          <p:nvPr/>
        </p:nvGrpSpPr>
        <p:grpSpPr>
          <a:xfrm rot="2743406" flipH="1">
            <a:off x="1770108" y="1689529"/>
            <a:ext cx="561937" cy="574242"/>
            <a:chOff x="5268913" y="4124325"/>
            <a:chExt cx="652463" cy="666751"/>
          </a:xfrm>
          <a:solidFill>
            <a:schemeClr val="tx1"/>
          </a:solidFill>
        </p:grpSpPr>
        <p:sp>
          <p:nvSpPr>
            <p:cNvPr id="20"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6" name="组合 105"/>
          <p:cNvGrpSpPr/>
          <p:nvPr/>
        </p:nvGrpSpPr>
        <p:grpSpPr>
          <a:xfrm rot="2743406" flipH="1">
            <a:off x="4443431" y="1689529"/>
            <a:ext cx="561937" cy="574242"/>
            <a:chOff x="5268913" y="4124325"/>
            <a:chExt cx="652463" cy="666751"/>
          </a:xfrm>
          <a:solidFill>
            <a:schemeClr val="tx1"/>
          </a:solidFill>
        </p:grpSpPr>
        <p:sp>
          <p:nvSpPr>
            <p:cNvPr id="107"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 name="组合 126"/>
          <p:cNvGrpSpPr/>
          <p:nvPr/>
        </p:nvGrpSpPr>
        <p:grpSpPr>
          <a:xfrm rot="2743406" flipH="1">
            <a:off x="7116754" y="1689529"/>
            <a:ext cx="561937" cy="574242"/>
            <a:chOff x="5268913" y="4124325"/>
            <a:chExt cx="652463" cy="666751"/>
          </a:xfrm>
          <a:solidFill>
            <a:schemeClr val="tx1"/>
          </a:solidFill>
        </p:grpSpPr>
        <p:sp>
          <p:nvSpPr>
            <p:cNvPr id="128"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 name="组合 147"/>
          <p:cNvGrpSpPr/>
          <p:nvPr/>
        </p:nvGrpSpPr>
        <p:grpSpPr>
          <a:xfrm rot="2743406" flipH="1">
            <a:off x="9790077" y="1689529"/>
            <a:ext cx="561937" cy="574242"/>
            <a:chOff x="5268913" y="4124325"/>
            <a:chExt cx="652463" cy="666751"/>
          </a:xfrm>
          <a:solidFill>
            <a:schemeClr val="tx1"/>
          </a:solidFill>
        </p:grpSpPr>
        <p:sp>
          <p:nvSpPr>
            <p:cNvPr id="149"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69" name="Freeform 49"/>
          <p:cNvSpPr>
            <a:spLocks noEditPoints="1"/>
          </p:cNvSpPr>
          <p:nvPr/>
        </p:nvSpPr>
        <p:spPr bwMode="auto">
          <a:xfrm>
            <a:off x="3174899" y="2401261"/>
            <a:ext cx="383853" cy="611989"/>
          </a:xfrm>
          <a:custGeom>
            <a:avLst/>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49"/>
          <p:cNvSpPr>
            <a:spLocks noEditPoints="1"/>
          </p:cNvSpPr>
          <p:nvPr/>
        </p:nvSpPr>
        <p:spPr bwMode="auto">
          <a:xfrm>
            <a:off x="5890049" y="2401261"/>
            <a:ext cx="383853" cy="611989"/>
          </a:xfrm>
          <a:custGeom>
            <a:avLst/>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49"/>
          <p:cNvSpPr>
            <a:spLocks noEditPoints="1"/>
          </p:cNvSpPr>
          <p:nvPr/>
        </p:nvSpPr>
        <p:spPr bwMode="auto">
          <a:xfrm>
            <a:off x="8605199" y="2401261"/>
            <a:ext cx="383853" cy="611989"/>
          </a:xfrm>
          <a:custGeom>
            <a:avLst/>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87" name="Text Box 8"/>
          <p:cNvSpPr txBox="1">
            <a:spLocks noChangeArrowheads="1"/>
          </p:cNvSpPr>
          <p:nvPr/>
        </p:nvSpPr>
        <p:spPr bwMode="auto">
          <a:xfrm rot="19366400">
            <a:off x="1200534" y="2652984"/>
            <a:ext cx="3749497"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a:t>
            </a:r>
            <a:endParaRPr lang="zh-CN" sz="1800" dirty="0">
              <a:solidFill>
                <a:schemeClr val="accent1"/>
              </a:solidFill>
              <a:latin typeface="+mn-ea"/>
            </a:endParaRPr>
          </a:p>
        </p:txBody>
      </p:sp>
      <p:sp>
        <p:nvSpPr>
          <p:cNvPr id="93" name="Freeform 8"/>
          <p:cNvSpPr>
            <a:spLocks noEditPoints="1" noChangeArrowheads="1"/>
          </p:cNvSpPr>
          <p:nvPr/>
        </p:nvSpPr>
        <p:spPr bwMode="auto">
          <a:xfrm rot="19471963">
            <a:off x="754746" y="3810880"/>
            <a:ext cx="6100469" cy="493533"/>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12" name="Freeform 458"/>
          <p:cNvSpPr/>
          <p:nvPr/>
        </p:nvSpPr>
        <p:spPr bwMode="auto">
          <a:xfrm>
            <a:off x="785444" y="4989585"/>
            <a:ext cx="1251253" cy="1368324"/>
          </a:xfrm>
          <a:custGeom>
            <a:avLst/>
            <a:gdLst>
              <a:gd name="T0" fmla="*/ 14 w 46"/>
              <a:gd name="T1" fmla="*/ 15 h 44"/>
              <a:gd name="T2" fmla="*/ 14 w 46"/>
              <a:gd name="T3" fmla="*/ 15 h 44"/>
              <a:gd name="T4" fmla="*/ 18 w 46"/>
              <a:gd name="T5" fmla="*/ 9 h 44"/>
              <a:gd name="T6" fmla="*/ 20 w 46"/>
              <a:gd name="T7" fmla="*/ 3 h 44"/>
              <a:gd name="T8" fmla="*/ 25 w 46"/>
              <a:gd name="T9" fmla="*/ 5 h 44"/>
              <a:gd name="T10" fmla="*/ 30 w 46"/>
              <a:gd name="T11" fmla="*/ 13 h 44"/>
              <a:gd name="T12" fmla="*/ 40 w 46"/>
              <a:gd name="T13" fmla="*/ 15 h 44"/>
              <a:gd name="T14" fmla="*/ 36 w 46"/>
              <a:gd name="T15" fmla="*/ 25 h 44"/>
              <a:gd name="T16" fmla="*/ 36 w 46"/>
              <a:gd name="T17" fmla="*/ 30 h 44"/>
              <a:gd name="T18" fmla="*/ 39 w 46"/>
              <a:gd name="T19" fmla="*/ 38 h 44"/>
              <a:gd name="T20" fmla="*/ 30 w 46"/>
              <a:gd name="T21" fmla="*/ 37 h 44"/>
              <a:gd name="T22" fmla="*/ 16 w 46"/>
              <a:gd name="T23" fmla="*/ 37 h 44"/>
              <a:gd name="T24" fmla="*/ 9 w 46"/>
              <a:gd name="T25" fmla="*/ 41 h 44"/>
              <a:gd name="T26" fmla="*/ 10 w 46"/>
              <a:gd name="T27" fmla="*/ 28 h 44"/>
              <a:gd name="T28" fmla="*/ 4 w 46"/>
              <a:gd name="T29" fmla="*/ 21 h 44"/>
              <a:gd name="T30" fmla="*/ 1 w 46"/>
              <a:gd name="T31" fmla="*/ 16 h 44"/>
              <a:gd name="T32" fmla="*/ 7 w 46"/>
              <a:gd name="T33" fmla="*/ 16 h 44"/>
              <a:gd name="T34" fmla="*/ 14 w 46"/>
              <a:gd name="T35"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4">
                <a:moveTo>
                  <a:pt x="14" y="15"/>
                </a:moveTo>
                <a:cubicBezTo>
                  <a:pt x="14" y="15"/>
                  <a:pt x="14" y="15"/>
                  <a:pt x="14" y="15"/>
                </a:cubicBezTo>
                <a:cubicBezTo>
                  <a:pt x="16" y="13"/>
                  <a:pt x="17" y="11"/>
                  <a:pt x="18" y="9"/>
                </a:cubicBezTo>
                <a:cubicBezTo>
                  <a:pt x="18" y="7"/>
                  <a:pt x="19" y="4"/>
                  <a:pt x="20" y="3"/>
                </a:cubicBezTo>
                <a:cubicBezTo>
                  <a:pt x="22" y="0"/>
                  <a:pt x="23" y="2"/>
                  <a:pt x="25" y="5"/>
                </a:cubicBezTo>
                <a:cubicBezTo>
                  <a:pt x="26" y="8"/>
                  <a:pt x="27" y="11"/>
                  <a:pt x="30" y="13"/>
                </a:cubicBezTo>
                <a:cubicBezTo>
                  <a:pt x="33" y="16"/>
                  <a:pt x="36" y="14"/>
                  <a:pt x="40" y="15"/>
                </a:cubicBezTo>
                <a:cubicBezTo>
                  <a:pt x="46" y="16"/>
                  <a:pt x="38" y="23"/>
                  <a:pt x="36" y="25"/>
                </a:cubicBezTo>
                <a:cubicBezTo>
                  <a:pt x="34" y="27"/>
                  <a:pt x="34" y="28"/>
                  <a:pt x="36" y="30"/>
                </a:cubicBezTo>
                <a:cubicBezTo>
                  <a:pt x="37" y="32"/>
                  <a:pt x="38" y="35"/>
                  <a:pt x="39" y="38"/>
                </a:cubicBezTo>
                <a:cubicBezTo>
                  <a:pt x="39" y="44"/>
                  <a:pt x="31" y="38"/>
                  <a:pt x="30" y="37"/>
                </a:cubicBezTo>
                <a:cubicBezTo>
                  <a:pt x="25" y="33"/>
                  <a:pt x="20" y="34"/>
                  <a:pt x="16" y="37"/>
                </a:cubicBezTo>
                <a:cubicBezTo>
                  <a:pt x="14" y="39"/>
                  <a:pt x="11" y="41"/>
                  <a:pt x="9" y="41"/>
                </a:cubicBezTo>
                <a:cubicBezTo>
                  <a:pt x="7" y="37"/>
                  <a:pt x="11" y="33"/>
                  <a:pt x="10" y="28"/>
                </a:cubicBezTo>
                <a:cubicBezTo>
                  <a:pt x="9" y="25"/>
                  <a:pt x="6" y="23"/>
                  <a:pt x="4" y="21"/>
                </a:cubicBezTo>
                <a:cubicBezTo>
                  <a:pt x="3" y="20"/>
                  <a:pt x="0" y="18"/>
                  <a:pt x="1" y="16"/>
                </a:cubicBezTo>
                <a:cubicBezTo>
                  <a:pt x="2" y="16"/>
                  <a:pt x="6" y="16"/>
                  <a:pt x="7" y="16"/>
                </a:cubicBezTo>
                <a:cubicBezTo>
                  <a:pt x="9" y="16"/>
                  <a:pt x="12" y="16"/>
                  <a:pt x="14" y="15"/>
                </a:cubicBezTo>
                <a:close/>
              </a:path>
            </a:pathLst>
          </a:custGeom>
          <a:solidFill>
            <a:schemeClr val="accent1"/>
          </a:solidFill>
          <a:ln>
            <a:noFill/>
          </a:ln>
          <a:effectLst>
            <a:outerShdw blurRad="50800" dist="38100" dir="18900000" algn="bl" rotWithShape="0">
              <a:prstClr val="black">
                <a:alpha val="40000"/>
              </a:prstClr>
            </a:outerShdw>
          </a:effectLst>
        </p:spPr>
        <p:txBody>
          <a:bodyPr vert="horz" wrap="square" lIns="91440" tIns="45720" rIns="91440" bIns="45720" numCol="1" anchor="ctr" anchorCtr="0" compatLnSpc="1"/>
          <a:lstStyle/>
          <a:p>
            <a:pPr algn="ctr"/>
            <a:r>
              <a:rPr lang="en-US" altLang="zh-CN" sz="4000" b="1" i="1" dirty="0">
                <a:solidFill>
                  <a:schemeClr val="bg1"/>
                </a:solidFill>
                <a:effectLst>
                  <a:outerShdw blurRad="38100" dist="38100" dir="2700000" algn="tl">
                    <a:srgbClr val="000000">
                      <a:alpha val="43137"/>
                    </a:srgbClr>
                  </a:outerShdw>
                </a:effectLst>
              </a:rPr>
              <a:t>01</a:t>
            </a:r>
            <a:endParaRPr lang="zh-CN" altLang="en-US" sz="4000" b="1" i="1" dirty="0">
              <a:solidFill>
                <a:schemeClr val="bg1"/>
              </a:solidFill>
              <a:effectLst>
                <a:outerShdw blurRad="38100" dist="38100" dir="2700000" algn="tl">
                  <a:srgbClr val="000000">
                    <a:alpha val="43137"/>
                  </a:srgbClr>
                </a:outerShdw>
              </a:effectLst>
            </a:endParaRPr>
          </a:p>
        </p:txBody>
      </p:sp>
      <p:sp>
        <p:nvSpPr>
          <p:cNvPr id="13" name="Text Box 8"/>
          <p:cNvSpPr txBox="1">
            <a:spLocks noChangeArrowheads="1"/>
          </p:cNvSpPr>
          <p:nvPr/>
        </p:nvSpPr>
        <p:spPr bwMode="auto">
          <a:xfrm rot="19366400">
            <a:off x="4828637" y="2652984"/>
            <a:ext cx="3749497"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a:t>
            </a:r>
            <a:endParaRPr lang="zh-CN" sz="1800" dirty="0">
              <a:solidFill>
                <a:schemeClr val="accent1"/>
              </a:solidFill>
              <a:latin typeface="+mn-ea"/>
            </a:endParaRPr>
          </a:p>
        </p:txBody>
      </p:sp>
      <p:sp>
        <p:nvSpPr>
          <p:cNvPr id="18" name="Freeform 8"/>
          <p:cNvSpPr>
            <a:spLocks noEditPoints="1" noChangeArrowheads="1"/>
          </p:cNvSpPr>
          <p:nvPr/>
        </p:nvSpPr>
        <p:spPr bwMode="auto">
          <a:xfrm rot="19471963">
            <a:off x="4382849" y="3810880"/>
            <a:ext cx="6100469" cy="493533"/>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nchor="ctr"/>
          <a:lstStyle/>
          <a:p>
            <a:pPr algn="ctr"/>
            <a:endParaRPr lang="zh-CN" altLang="zh-CN" sz="5400" dirty="0">
              <a:solidFill>
                <a:schemeClr val="accent1">
                  <a:lumMod val="50000"/>
                </a:schemeClr>
              </a:solidFill>
              <a:latin typeface="Calibri" panose="020F0502020204030204" pitchFamily="34" charset="0"/>
              <a:sym typeface="宋体" panose="02010600030101010101" pitchFamily="2" charset="-122"/>
            </a:endParaRPr>
          </a:p>
        </p:txBody>
      </p:sp>
      <p:sp>
        <p:nvSpPr>
          <p:cNvPr id="19" name="Freeform 458"/>
          <p:cNvSpPr/>
          <p:nvPr/>
        </p:nvSpPr>
        <p:spPr bwMode="auto">
          <a:xfrm>
            <a:off x="4413547" y="4989585"/>
            <a:ext cx="1251253" cy="1368324"/>
          </a:xfrm>
          <a:custGeom>
            <a:avLst/>
            <a:gdLst>
              <a:gd name="T0" fmla="*/ 14 w 46"/>
              <a:gd name="T1" fmla="*/ 15 h 44"/>
              <a:gd name="T2" fmla="*/ 14 w 46"/>
              <a:gd name="T3" fmla="*/ 15 h 44"/>
              <a:gd name="T4" fmla="*/ 18 w 46"/>
              <a:gd name="T5" fmla="*/ 9 h 44"/>
              <a:gd name="T6" fmla="*/ 20 w 46"/>
              <a:gd name="T7" fmla="*/ 3 h 44"/>
              <a:gd name="T8" fmla="*/ 25 w 46"/>
              <a:gd name="T9" fmla="*/ 5 h 44"/>
              <a:gd name="T10" fmla="*/ 30 w 46"/>
              <a:gd name="T11" fmla="*/ 13 h 44"/>
              <a:gd name="T12" fmla="*/ 40 w 46"/>
              <a:gd name="T13" fmla="*/ 15 h 44"/>
              <a:gd name="T14" fmla="*/ 36 w 46"/>
              <a:gd name="T15" fmla="*/ 25 h 44"/>
              <a:gd name="T16" fmla="*/ 36 w 46"/>
              <a:gd name="T17" fmla="*/ 30 h 44"/>
              <a:gd name="T18" fmla="*/ 39 w 46"/>
              <a:gd name="T19" fmla="*/ 38 h 44"/>
              <a:gd name="T20" fmla="*/ 30 w 46"/>
              <a:gd name="T21" fmla="*/ 37 h 44"/>
              <a:gd name="T22" fmla="*/ 16 w 46"/>
              <a:gd name="T23" fmla="*/ 37 h 44"/>
              <a:gd name="T24" fmla="*/ 9 w 46"/>
              <a:gd name="T25" fmla="*/ 41 h 44"/>
              <a:gd name="T26" fmla="*/ 10 w 46"/>
              <a:gd name="T27" fmla="*/ 28 h 44"/>
              <a:gd name="T28" fmla="*/ 4 w 46"/>
              <a:gd name="T29" fmla="*/ 21 h 44"/>
              <a:gd name="T30" fmla="*/ 1 w 46"/>
              <a:gd name="T31" fmla="*/ 16 h 44"/>
              <a:gd name="T32" fmla="*/ 7 w 46"/>
              <a:gd name="T33" fmla="*/ 16 h 44"/>
              <a:gd name="T34" fmla="*/ 14 w 46"/>
              <a:gd name="T35"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4">
                <a:moveTo>
                  <a:pt x="14" y="15"/>
                </a:moveTo>
                <a:cubicBezTo>
                  <a:pt x="14" y="15"/>
                  <a:pt x="14" y="15"/>
                  <a:pt x="14" y="15"/>
                </a:cubicBezTo>
                <a:cubicBezTo>
                  <a:pt x="16" y="13"/>
                  <a:pt x="17" y="11"/>
                  <a:pt x="18" y="9"/>
                </a:cubicBezTo>
                <a:cubicBezTo>
                  <a:pt x="18" y="7"/>
                  <a:pt x="19" y="4"/>
                  <a:pt x="20" y="3"/>
                </a:cubicBezTo>
                <a:cubicBezTo>
                  <a:pt x="22" y="0"/>
                  <a:pt x="23" y="2"/>
                  <a:pt x="25" y="5"/>
                </a:cubicBezTo>
                <a:cubicBezTo>
                  <a:pt x="26" y="8"/>
                  <a:pt x="27" y="11"/>
                  <a:pt x="30" y="13"/>
                </a:cubicBezTo>
                <a:cubicBezTo>
                  <a:pt x="33" y="16"/>
                  <a:pt x="36" y="14"/>
                  <a:pt x="40" y="15"/>
                </a:cubicBezTo>
                <a:cubicBezTo>
                  <a:pt x="46" y="16"/>
                  <a:pt x="38" y="23"/>
                  <a:pt x="36" y="25"/>
                </a:cubicBezTo>
                <a:cubicBezTo>
                  <a:pt x="34" y="27"/>
                  <a:pt x="34" y="28"/>
                  <a:pt x="36" y="30"/>
                </a:cubicBezTo>
                <a:cubicBezTo>
                  <a:pt x="37" y="32"/>
                  <a:pt x="38" y="35"/>
                  <a:pt x="39" y="38"/>
                </a:cubicBezTo>
                <a:cubicBezTo>
                  <a:pt x="39" y="44"/>
                  <a:pt x="31" y="38"/>
                  <a:pt x="30" y="37"/>
                </a:cubicBezTo>
                <a:cubicBezTo>
                  <a:pt x="25" y="33"/>
                  <a:pt x="20" y="34"/>
                  <a:pt x="16" y="37"/>
                </a:cubicBezTo>
                <a:cubicBezTo>
                  <a:pt x="14" y="39"/>
                  <a:pt x="11" y="41"/>
                  <a:pt x="9" y="41"/>
                </a:cubicBezTo>
                <a:cubicBezTo>
                  <a:pt x="7" y="37"/>
                  <a:pt x="11" y="33"/>
                  <a:pt x="10" y="28"/>
                </a:cubicBezTo>
                <a:cubicBezTo>
                  <a:pt x="9" y="25"/>
                  <a:pt x="6" y="23"/>
                  <a:pt x="4" y="21"/>
                </a:cubicBezTo>
                <a:cubicBezTo>
                  <a:pt x="3" y="20"/>
                  <a:pt x="0" y="18"/>
                  <a:pt x="1" y="16"/>
                </a:cubicBezTo>
                <a:cubicBezTo>
                  <a:pt x="2" y="16"/>
                  <a:pt x="6" y="16"/>
                  <a:pt x="7" y="16"/>
                </a:cubicBezTo>
                <a:cubicBezTo>
                  <a:pt x="9" y="16"/>
                  <a:pt x="12" y="16"/>
                  <a:pt x="14" y="15"/>
                </a:cubicBezTo>
                <a:close/>
              </a:path>
            </a:pathLst>
          </a:custGeom>
          <a:solidFill>
            <a:schemeClr val="accent1"/>
          </a:solidFill>
          <a:ln>
            <a:noFill/>
          </a:ln>
          <a:effectLst>
            <a:outerShdw blurRad="50800" dist="38100" dir="18900000" algn="bl" rotWithShape="0">
              <a:prstClr val="black">
                <a:alpha val="40000"/>
              </a:prstClr>
            </a:outerShdw>
          </a:effectLst>
        </p:spPr>
        <p:txBody>
          <a:bodyPr vert="horz" wrap="square" lIns="91440" tIns="45720" rIns="91440" bIns="45720" numCol="1" anchor="ctr" anchorCtr="0" compatLnSpc="1"/>
          <a:lstStyle/>
          <a:p>
            <a:pPr algn="ctr"/>
            <a:r>
              <a:rPr lang="en-US" altLang="zh-CN" sz="4000" b="1" i="1" dirty="0">
                <a:solidFill>
                  <a:schemeClr val="bg1"/>
                </a:solidFill>
                <a:effectLst>
                  <a:outerShdw blurRad="38100" dist="38100" dir="2700000" algn="tl">
                    <a:srgbClr val="000000">
                      <a:alpha val="43137"/>
                    </a:srgbClr>
                  </a:outerShdw>
                </a:effectLst>
              </a:rPr>
              <a:t>02</a:t>
            </a:r>
            <a:endParaRPr lang="zh-CN" altLang="en-US" sz="4000" b="1" i="1" dirty="0">
              <a:solidFill>
                <a:schemeClr val="bg1"/>
              </a:solidFill>
              <a:effectLst>
                <a:outerShdw blurRad="38100" dist="38100" dir="2700000" algn="tl">
                  <a:srgbClr val="000000">
                    <a:alpha val="43137"/>
                  </a:srgbClr>
                </a:outerShdw>
              </a:effectLst>
            </a:endParaRPr>
          </a:p>
        </p:txBody>
      </p:sp>
      <p:grpSp>
        <p:nvGrpSpPr>
          <p:cNvPr id="20" name="组合 19"/>
          <p:cNvGrpSpPr/>
          <p:nvPr/>
        </p:nvGrpSpPr>
        <p:grpSpPr>
          <a:xfrm>
            <a:off x="9698611" y="4275560"/>
            <a:ext cx="723819" cy="440398"/>
            <a:chOff x="745709" y="1904734"/>
            <a:chExt cx="1123829" cy="683779"/>
          </a:xfrm>
        </p:grpSpPr>
        <p:sp>
          <p:nvSpPr>
            <p:cNvPr id="21" name="Freeform 18"/>
            <p:cNvSpPr>
              <a:spLocks noEditPoints="1" noChangeArrowheads="1"/>
            </p:cNvSpPr>
            <p:nvPr/>
          </p:nvSpPr>
          <p:spPr bwMode="auto">
            <a:xfrm>
              <a:off x="74570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22" name="Freeform 18"/>
            <p:cNvSpPr>
              <a:spLocks noEditPoints="1" noChangeArrowheads="1"/>
            </p:cNvSpPr>
            <p:nvPr/>
          </p:nvSpPr>
          <p:spPr bwMode="auto">
            <a:xfrm>
              <a:off x="139621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23" name="Text Box 8"/>
          <p:cNvSpPr txBox="1">
            <a:spLocks noChangeArrowheads="1"/>
          </p:cNvSpPr>
          <p:nvPr/>
        </p:nvSpPr>
        <p:spPr bwMode="auto">
          <a:xfrm>
            <a:off x="8403781" y="5073582"/>
            <a:ext cx="331348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dirty="0">
                <a:solidFill>
                  <a:schemeClr val="accent1"/>
                </a:solidFill>
                <a:latin typeface="+mn-ea"/>
              </a:rPr>
              <a:t>请输入文本请输入文本请输入文本请输入文本</a:t>
            </a:r>
            <a:endParaRPr lang="zh-CN" dirty="0">
              <a:solidFill>
                <a:schemeClr val="accent1"/>
              </a:solidFill>
              <a:latin typeface="+mn-ea"/>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53" name="Text Box 8"/>
          <p:cNvSpPr txBox="1">
            <a:spLocks noChangeArrowheads="1"/>
          </p:cNvSpPr>
          <p:nvPr/>
        </p:nvSpPr>
        <p:spPr bwMode="auto">
          <a:xfrm>
            <a:off x="1384180" y="3961716"/>
            <a:ext cx="2588683"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latin typeface="幼圆" panose="02010509060101010101" pitchFamily="49" charset="-122"/>
                <a:ea typeface="幼圆" panose="02010509060101010101" pitchFamily="49" charset="-122"/>
              </a:rPr>
              <a:t>请输入文本请输入文本请输入文本请输入文本请输入文本请输入文本请输入文本请输入文本请输入文本请输入文本请输入文本请输入文本</a:t>
            </a:r>
            <a:endParaRPr lang="zh-CN" sz="1800" dirty="0">
              <a:latin typeface="幼圆" panose="02010509060101010101" pitchFamily="49" charset="-122"/>
              <a:ea typeface="幼圆" panose="02010509060101010101" pitchFamily="49" charset="-122"/>
            </a:endParaRPr>
          </a:p>
        </p:txBody>
      </p:sp>
      <p:sp>
        <p:nvSpPr>
          <p:cNvPr id="56" name="Text Box 8"/>
          <p:cNvSpPr txBox="1">
            <a:spLocks noChangeArrowheads="1"/>
          </p:cNvSpPr>
          <p:nvPr/>
        </p:nvSpPr>
        <p:spPr bwMode="auto">
          <a:xfrm>
            <a:off x="1366191" y="2862667"/>
            <a:ext cx="23744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50000"/>
              </a:lnSpc>
            </a:pPr>
            <a:r>
              <a:rPr lang="zh-CN" altLang="en-US" dirty="0">
                <a:latin typeface="幼圆" panose="02010509060101010101" pitchFamily="49" charset="-122"/>
                <a:ea typeface="幼圆" panose="02010509060101010101" pitchFamily="49" charset="-122"/>
              </a:rPr>
              <a:t>请输入文本</a:t>
            </a:r>
            <a:endParaRPr lang="zh-CN" dirty="0">
              <a:latin typeface="幼圆" panose="02010509060101010101" pitchFamily="49" charset="-122"/>
              <a:ea typeface="幼圆" panose="02010509060101010101" pitchFamily="49" charset="-122"/>
            </a:endParaRPr>
          </a:p>
        </p:txBody>
      </p:sp>
      <p:sp>
        <p:nvSpPr>
          <p:cNvPr id="57" name="Freeform 31"/>
          <p:cNvSpPr/>
          <p:nvPr/>
        </p:nvSpPr>
        <p:spPr bwMode="auto">
          <a:xfrm rot="2281017">
            <a:off x="3544635" y="1657143"/>
            <a:ext cx="1521505" cy="1119881"/>
          </a:xfrm>
          <a:custGeom>
            <a:avLst/>
            <a:gdLst>
              <a:gd name="T0" fmla="*/ 318 w 318"/>
              <a:gd name="T1" fmla="*/ 9 h 229"/>
              <a:gd name="T2" fmla="*/ 316 w 318"/>
              <a:gd name="T3" fmla="*/ 14 h 229"/>
              <a:gd name="T4" fmla="*/ 275 w 318"/>
              <a:gd name="T5" fmla="*/ 101 h 229"/>
              <a:gd name="T6" fmla="*/ 271 w 318"/>
              <a:gd name="T7" fmla="*/ 110 h 229"/>
              <a:gd name="T8" fmla="*/ 268 w 318"/>
              <a:gd name="T9" fmla="*/ 109 h 229"/>
              <a:gd name="T10" fmla="*/ 269 w 318"/>
              <a:gd name="T11" fmla="*/ 108 h 229"/>
              <a:gd name="T12" fmla="*/ 268 w 318"/>
              <a:gd name="T13" fmla="*/ 108 h 229"/>
              <a:gd name="T14" fmla="*/ 268 w 318"/>
              <a:gd name="T15" fmla="*/ 106 h 229"/>
              <a:gd name="T16" fmla="*/ 292 w 318"/>
              <a:gd name="T17" fmla="*/ 33 h 229"/>
              <a:gd name="T18" fmla="*/ 45 w 318"/>
              <a:gd name="T19" fmla="*/ 223 h 229"/>
              <a:gd name="T20" fmla="*/ 43 w 318"/>
              <a:gd name="T21" fmla="*/ 220 h 229"/>
              <a:gd name="T22" fmla="*/ 249 w 318"/>
              <a:gd name="T23" fmla="*/ 54 h 229"/>
              <a:gd name="T24" fmla="*/ 1 w 318"/>
              <a:gd name="T25" fmla="*/ 229 h 229"/>
              <a:gd name="T26" fmla="*/ 0 w 318"/>
              <a:gd name="T27" fmla="*/ 226 h 229"/>
              <a:gd name="T28" fmla="*/ 273 w 318"/>
              <a:gd name="T29" fmla="*/ 27 h 229"/>
              <a:gd name="T30" fmla="*/ 256 w 318"/>
              <a:gd name="T31" fmla="*/ 36 h 229"/>
              <a:gd name="T32" fmla="*/ 193 w 318"/>
              <a:gd name="T33" fmla="*/ 66 h 229"/>
              <a:gd name="T34" fmla="*/ 192 w 318"/>
              <a:gd name="T35" fmla="*/ 64 h 229"/>
              <a:gd name="T36" fmla="*/ 214 w 318"/>
              <a:gd name="T37" fmla="*/ 51 h 229"/>
              <a:gd name="T38" fmla="*/ 199 w 318"/>
              <a:gd name="T39" fmla="*/ 54 h 229"/>
              <a:gd name="T40" fmla="*/ 198 w 318"/>
              <a:gd name="T41" fmla="*/ 51 h 229"/>
              <a:gd name="T42" fmla="*/ 283 w 318"/>
              <a:gd name="T43" fmla="*/ 18 h 229"/>
              <a:gd name="T44" fmla="*/ 307 w 318"/>
              <a:gd name="T45" fmla="*/ 3 h 229"/>
              <a:gd name="T46" fmla="*/ 311 w 318"/>
              <a:gd name="T47" fmla="*/ 0 h 229"/>
              <a:gd name="T48" fmla="*/ 309 w 318"/>
              <a:gd name="T49" fmla="*/ 5 h 229"/>
              <a:gd name="T50" fmla="*/ 306 w 318"/>
              <a:gd name="T51" fmla="*/ 12 h 229"/>
              <a:gd name="T52" fmla="*/ 313 w 318"/>
              <a:gd name="T53" fmla="*/ 11 h 229"/>
              <a:gd name="T54" fmla="*/ 316 w 318"/>
              <a:gd name="T55" fmla="*/ 10 h 229"/>
              <a:gd name="T56" fmla="*/ 316 w 318"/>
              <a:gd name="T57" fmla="*/ 11 h 229"/>
              <a:gd name="T58" fmla="*/ 318 w 318"/>
              <a:gd name="T59" fmla="*/ 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229">
                <a:moveTo>
                  <a:pt x="318" y="9"/>
                </a:moveTo>
                <a:cubicBezTo>
                  <a:pt x="316" y="14"/>
                  <a:pt x="316" y="14"/>
                  <a:pt x="316" y="14"/>
                </a:cubicBezTo>
                <a:cubicBezTo>
                  <a:pt x="306" y="41"/>
                  <a:pt x="289" y="72"/>
                  <a:pt x="275" y="101"/>
                </a:cubicBezTo>
                <a:cubicBezTo>
                  <a:pt x="274" y="104"/>
                  <a:pt x="272" y="107"/>
                  <a:pt x="271" y="110"/>
                </a:cubicBezTo>
                <a:cubicBezTo>
                  <a:pt x="268" y="109"/>
                  <a:pt x="268" y="109"/>
                  <a:pt x="268" y="109"/>
                </a:cubicBezTo>
                <a:cubicBezTo>
                  <a:pt x="269" y="109"/>
                  <a:pt x="269" y="108"/>
                  <a:pt x="269" y="108"/>
                </a:cubicBezTo>
                <a:cubicBezTo>
                  <a:pt x="268" y="108"/>
                  <a:pt x="268" y="108"/>
                  <a:pt x="268" y="108"/>
                </a:cubicBezTo>
                <a:cubicBezTo>
                  <a:pt x="268" y="107"/>
                  <a:pt x="268" y="107"/>
                  <a:pt x="268" y="106"/>
                </a:cubicBezTo>
                <a:cubicBezTo>
                  <a:pt x="269" y="80"/>
                  <a:pt x="281" y="56"/>
                  <a:pt x="292" y="33"/>
                </a:cubicBezTo>
                <a:cubicBezTo>
                  <a:pt x="216" y="96"/>
                  <a:pt x="131" y="191"/>
                  <a:pt x="45" y="223"/>
                </a:cubicBezTo>
                <a:cubicBezTo>
                  <a:pt x="43" y="220"/>
                  <a:pt x="43" y="220"/>
                  <a:pt x="43" y="220"/>
                </a:cubicBezTo>
                <a:cubicBezTo>
                  <a:pt x="113" y="174"/>
                  <a:pt x="187" y="116"/>
                  <a:pt x="249" y="54"/>
                </a:cubicBezTo>
                <a:cubicBezTo>
                  <a:pt x="175" y="122"/>
                  <a:pt x="92" y="184"/>
                  <a:pt x="1" y="229"/>
                </a:cubicBezTo>
                <a:cubicBezTo>
                  <a:pt x="0" y="226"/>
                  <a:pt x="0" y="226"/>
                  <a:pt x="0" y="226"/>
                </a:cubicBezTo>
                <a:cubicBezTo>
                  <a:pt x="101" y="176"/>
                  <a:pt x="192" y="104"/>
                  <a:pt x="273" y="27"/>
                </a:cubicBezTo>
                <a:cubicBezTo>
                  <a:pt x="267" y="30"/>
                  <a:pt x="262" y="33"/>
                  <a:pt x="256" y="36"/>
                </a:cubicBezTo>
                <a:cubicBezTo>
                  <a:pt x="235" y="47"/>
                  <a:pt x="215" y="59"/>
                  <a:pt x="193" y="66"/>
                </a:cubicBezTo>
                <a:cubicBezTo>
                  <a:pt x="192" y="64"/>
                  <a:pt x="192" y="64"/>
                  <a:pt x="192" y="64"/>
                </a:cubicBezTo>
                <a:cubicBezTo>
                  <a:pt x="199" y="59"/>
                  <a:pt x="207" y="55"/>
                  <a:pt x="214" y="51"/>
                </a:cubicBezTo>
                <a:cubicBezTo>
                  <a:pt x="209" y="53"/>
                  <a:pt x="204" y="54"/>
                  <a:pt x="199" y="54"/>
                </a:cubicBezTo>
                <a:cubicBezTo>
                  <a:pt x="198" y="51"/>
                  <a:pt x="198" y="51"/>
                  <a:pt x="198" y="51"/>
                </a:cubicBezTo>
                <a:cubicBezTo>
                  <a:pt x="226" y="39"/>
                  <a:pt x="253" y="25"/>
                  <a:pt x="283" y="18"/>
                </a:cubicBezTo>
                <a:cubicBezTo>
                  <a:pt x="291" y="13"/>
                  <a:pt x="299" y="8"/>
                  <a:pt x="307" y="3"/>
                </a:cubicBezTo>
                <a:cubicBezTo>
                  <a:pt x="311" y="0"/>
                  <a:pt x="311" y="0"/>
                  <a:pt x="311" y="0"/>
                </a:cubicBezTo>
                <a:cubicBezTo>
                  <a:pt x="309" y="5"/>
                  <a:pt x="309" y="5"/>
                  <a:pt x="309" y="5"/>
                </a:cubicBezTo>
                <a:cubicBezTo>
                  <a:pt x="308" y="7"/>
                  <a:pt x="307" y="10"/>
                  <a:pt x="306" y="12"/>
                </a:cubicBezTo>
                <a:cubicBezTo>
                  <a:pt x="308" y="12"/>
                  <a:pt x="311" y="11"/>
                  <a:pt x="313" y="11"/>
                </a:cubicBezTo>
                <a:cubicBezTo>
                  <a:pt x="316" y="10"/>
                  <a:pt x="316" y="10"/>
                  <a:pt x="316" y="10"/>
                </a:cubicBezTo>
                <a:cubicBezTo>
                  <a:pt x="316" y="11"/>
                  <a:pt x="316" y="11"/>
                  <a:pt x="316" y="11"/>
                </a:cubicBezTo>
                <a:lnTo>
                  <a:pt x="318" y="9"/>
                </a:lnTo>
                <a:close/>
              </a:path>
            </a:pathLst>
          </a:custGeom>
          <a:solidFill>
            <a:schemeClr val="accent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Text Box 8"/>
          <p:cNvSpPr txBox="1">
            <a:spLocks noChangeArrowheads="1"/>
          </p:cNvSpPr>
          <p:nvPr/>
        </p:nvSpPr>
        <p:spPr bwMode="auto">
          <a:xfrm>
            <a:off x="4810653" y="3961716"/>
            <a:ext cx="2588683"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latin typeface="幼圆" panose="02010509060101010101" pitchFamily="49" charset="-122"/>
                <a:ea typeface="幼圆" panose="02010509060101010101" pitchFamily="49" charset="-122"/>
              </a:rPr>
              <a:t>请输入文本请输入文本请输入文本请输入文本请输入文本请输入文本请输入文本请输入文本请输入文本请输入文本请输入文本请输入文本</a:t>
            </a:r>
            <a:endParaRPr lang="zh-CN" sz="1800" dirty="0">
              <a:latin typeface="幼圆" panose="02010509060101010101" pitchFamily="49" charset="-122"/>
              <a:ea typeface="幼圆" panose="02010509060101010101" pitchFamily="49" charset="-122"/>
            </a:endParaRPr>
          </a:p>
        </p:txBody>
      </p:sp>
      <p:sp>
        <p:nvSpPr>
          <p:cNvPr id="61" name="Text Box 8"/>
          <p:cNvSpPr txBox="1">
            <a:spLocks noChangeArrowheads="1"/>
          </p:cNvSpPr>
          <p:nvPr/>
        </p:nvSpPr>
        <p:spPr bwMode="auto">
          <a:xfrm>
            <a:off x="4792664" y="2862667"/>
            <a:ext cx="23744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50000"/>
              </a:lnSpc>
            </a:pPr>
            <a:r>
              <a:rPr lang="zh-CN" altLang="en-US" dirty="0">
                <a:latin typeface="幼圆" panose="02010509060101010101" pitchFamily="49" charset="-122"/>
                <a:ea typeface="幼圆" panose="02010509060101010101" pitchFamily="49" charset="-122"/>
              </a:rPr>
              <a:t>请输入文本</a:t>
            </a:r>
            <a:endParaRPr lang="zh-CN" dirty="0">
              <a:latin typeface="幼圆" panose="02010509060101010101" pitchFamily="49" charset="-122"/>
              <a:ea typeface="幼圆" panose="02010509060101010101" pitchFamily="49" charset="-122"/>
            </a:endParaRPr>
          </a:p>
        </p:txBody>
      </p:sp>
      <p:sp>
        <p:nvSpPr>
          <p:cNvPr id="62" name="Freeform 31"/>
          <p:cNvSpPr/>
          <p:nvPr/>
        </p:nvSpPr>
        <p:spPr bwMode="auto">
          <a:xfrm rot="2281017">
            <a:off x="6971108" y="1657143"/>
            <a:ext cx="1521505" cy="1119881"/>
          </a:xfrm>
          <a:custGeom>
            <a:avLst/>
            <a:gdLst>
              <a:gd name="T0" fmla="*/ 318 w 318"/>
              <a:gd name="T1" fmla="*/ 9 h 229"/>
              <a:gd name="T2" fmla="*/ 316 w 318"/>
              <a:gd name="T3" fmla="*/ 14 h 229"/>
              <a:gd name="T4" fmla="*/ 275 w 318"/>
              <a:gd name="T5" fmla="*/ 101 h 229"/>
              <a:gd name="T6" fmla="*/ 271 w 318"/>
              <a:gd name="T7" fmla="*/ 110 h 229"/>
              <a:gd name="T8" fmla="*/ 268 w 318"/>
              <a:gd name="T9" fmla="*/ 109 h 229"/>
              <a:gd name="T10" fmla="*/ 269 w 318"/>
              <a:gd name="T11" fmla="*/ 108 h 229"/>
              <a:gd name="T12" fmla="*/ 268 w 318"/>
              <a:gd name="T13" fmla="*/ 108 h 229"/>
              <a:gd name="T14" fmla="*/ 268 w 318"/>
              <a:gd name="T15" fmla="*/ 106 h 229"/>
              <a:gd name="T16" fmla="*/ 292 w 318"/>
              <a:gd name="T17" fmla="*/ 33 h 229"/>
              <a:gd name="T18" fmla="*/ 45 w 318"/>
              <a:gd name="T19" fmla="*/ 223 h 229"/>
              <a:gd name="T20" fmla="*/ 43 w 318"/>
              <a:gd name="T21" fmla="*/ 220 h 229"/>
              <a:gd name="T22" fmla="*/ 249 w 318"/>
              <a:gd name="T23" fmla="*/ 54 h 229"/>
              <a:gd name="T24" fmla="*/ 1 w 318"/>
              <a:gd name="T25" fmla="*/ 229 h 229"/>
              <a:gd name="T26" fmla="*/ 0 w 318"/>
              <a:gd name="T27" fmla="*/ 226 h 229"/>
              <a:gd name="T28" fmla="*/ 273 w 318"/>
              <a:gd name="T29" fmla="*/ 27 h 229"/>
              <a:gd name="T30" fmla="*/ 256 w 318"/>
              <a:gd name="T31" fmla="*/ 36 h 229"/>
              <a:gd name="T32" fmla="*/ 193 w 318"/>
              <a:gd name="T33" fmla="*/ 66 h 229"/>
              <a:gd name="T34" fmla="*/ 192 w 318"/>
              <a:gd name="T35" fmla="*/ 64 h 229"/>
              <a:gd name="T36" fmla="*/ 214 w 318"/>
              <a:gd name="T37" fmla="*/ 51 h 229"/>
              <a:gd name="T38" fmla="*/ 199 w 318"/>
              <a:gd name="T39" fmla="*/ 54 h 229"/>
              <a:gd name="T40" fmla="*/ 198 w 318"/>
              <a:gd name="T41" fmla="*/ 51 h 229"/>
              <a:gd name="T42" fmla="*/ 283 w 318"/>
              <a:gd name="T43" fmla="*/ 18 h 229"/>
              <a:gd name="T44" fmla="*/ 307 w 318"/>
              <a:gd name="T45" fmla="*/ 3 h 229"/>
              <a:gd name="T46" fmla="*/ 311 w 318"/>
              <a:gd name="T47" fmla="*/ 0 h 229"/>
              <a:gd name="T48" fmla="*/ 309 w 318"/>
              <a:gd name="T49" fmla="*/ 5 h 229"/>
              <a:gd name="T50" fmla="*/ 306 w 318"/>
              <a:gd name="T51" fmla="*/ 12 h 229"/>
              <a:gd name="T52" fmla="*/ 313 w 318"/>
              <a:gd name="T53" fmla="*/ 11 h 229"/>
              <a:gd name="T54" fmla="*/ 316 w 318"/>
              <a:gd name="T55" fmla="*/ 10 h 229"/>
              <a:gd name="T56" fmla="*/ 316 w 318"/>
              <a:gd name="T57" fmla="*/ 11 h 229"/>
              <a:gd name="T58" fmla="*/ 318 w 318"/>
              <a:gd name="T59" fmla="*/ 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8" h="229">
                <a:moveTo>
                  <a:pt x="318" y="9"/>
                </a:moveTo>
                <a:cubicBezTo>
                  <a:pt x="316" y="14"/>
                  <a:pt x="316" y="14"/>
                  <a:pt x="316" y="14"/>
                </a:cubicBezTo>
                <a:cubicBezTo>
                  <a:pt x="306" y="41"/>
                  <a:pt x="289" y="72"/>
                  <a:pt x="275" y="101"/>
                </a:cubicBezTo>
                <a:cubicBezTo>
                  <a:pt x="274" y="104"/>
                  <a:pt x="272" y="107"/>
                  <a:pt x="271" y="110"/>
                </a:cubicBezTo>
                <a:cubicBezTo>
                  <a:pt x="268" y="109"/>
                  <a:pt x="268" y="109"/>
                  <a:pt x="268" y="109"/>
                </a:cubicBezTo>
                <a:cubicBezTo>
                  <a:pt x="269" y="109"/>
                  <a:pt x="269" y="108"/>
                  <a:pt x="269" y="108"/>
                </a:cubicBezTo>
                <a:cubicBezTo>
                  <a:pt x="268" y="108"/>
                  <a:pt x="268" y="108"/>
                  <a:pt x="268" y="108"/>
                </a:cubicBezTo>
                <a:cubicBezTo>
                  <a:pt x="268" y="107"/>
                  <a:pt x="268" y="107"/>
                  <a:pt x="268" y="106"/>
                </a:cubicBezTo>
                <a:cubicBezTo>
                  <a:pt x="269" y="80"/>
                  <a:pt x="281" y="56"/>
                  <a:pt x="292" y="33"/>
                </a:cubicBezTo>
                <a:cubicBezTo>
                  <a:pt x="216" y="96"/>
                  <a:pt x="131" y="191"/>
                  <a:pt x="45" y="223"/>
                </a:cubicBezTo>
                <a:cubicBezTo>
                  <a:pt x="43" y="220"/>
                  <a:pt x="43" y="220"/>
                  <a:pt x="43" y="220"/>
                </a:cubicBezTo>
                <a:cubicBezTo>
                  <a:pt x="113" y="174"/>
                  <a:pt x="187" y="116"/>
                  <a:pt x="249" y="54"/>
                </a:cubicBezTo>
                <a:cubicBezTo>
                  <a:pt x="175" y="122"/>
                  <a:pt x="92" y="184"/>
                  <a:pt x="1" y="229"/>
                </a:cubicBezTo>
                <a:cubicBezTo>
                  <a:pt x="0" y="226"/>
                  <a:pt x="0" y="226"/>
                  <a:pt x="0" y="226"/>
                </a:cubicBezTo>
                <a:cubicBezTo>
                  <a:pt x="101" y="176"/>
                  <a:pt x="192" y="104"/>
                  <a:pt x="273" y="27"/>
                </a:cubicBezTo>
                <a:cubicBezTo>
                  <a:pt x="267" y="30"/>
                  <a:pt x="262" y="33"/>
                  <a:pt x="256" y="36"/>
                </a:cubicBezTo>
                <a:cubicBezTo>
                  <a:pt x="235" y="47"/>
                  <a:pt x="215" y="59"/>
                  <a:pt x="193" y="66"/>
                </a:cubicBezTo>
                <a:cubicBezTo>
                  <a:pt x="192" y="64"/>
                  <a:pt x="192" y="64"/>
                  <a:pt x="192" y="64"/>
                </a:cubicBezTo>
                <a:cubicBezTo>
                  <a:pt x="199" y="59"/>
                  <a:pt x="207" y="55"/>
                  <a:pt x="214" y="51"/>
                </a:cubicBezTo>
                <a:cubicBezTo>
                  <a:pt x="209" y="53"/>
                  <a:pt x="204" y="54"/>
                  <a:pt x="199" y="54"/>
                </a:cubicBezTo>
                <a:cubicBezTo>
                  <a:pt x="198" y="51"/>
                  <a:pt x="198" y="51"/>
                  <a:pt x="198" y="51"/>
                </a:cubicBezTo>
                <a:cubicBezTo>
                  <a:pt x="226" y="39"/>
                  <a:pt x="253" y="25"/>
                  <a:pt x="283" y="18"/>
                </a:cubicBezTo>
                <a:cubicBezTo>
                  <a:pt x="291" y="13"/>
                  <a:pt x="299" y="8"/>
                  <a:pt x="307" y="3"/>
                </a:cubicBezTo>
                <a:cubicBezTo>
                  <a:pt x="311" y="0"/>
                  <a:pt x="311" y="0"/>
                  <a:pt x="311" y="0"/>
                </a:cubicBezTo>
                <a:cubicBezTo>
                  <a:pt x="309" y="5"/>
                  <a:pt x="309" y="5"/>
                  <a:pt x="309" y="5"/>
                </a:cubicBezTo>
                <a:cubicBezTo>
                  <a:pt x="308" y="7"/>
                  <a:pt x="307" y="10"/>
                  <a:pt x="306" y="12"/>
                </a:cubicBezTo>
                <a:cubicBezTo>
                  <a:pt x="308" y="12"/>
                  <a:pt x="311" y="11"/>
                  <a:pt x="313" y="11"/>
                </a:cubicBezTo>
                <a:cubicBezTo>
                  <a:pt x="316" y="10"/>
                  <a:pt x="316" y="10"/>
                  <a:pt x="316" y="10"/>
                </a:cubicBezTo>
                <a:cubicBezTo>
                  <a:pt x="316" y="11"/>
                  <a:pt x="316" y="11"/>
                  <a:pt x="316" y="11"/>
                </a:cubicBezTo>
                <a:lnTo>
                  <a:pt x="318" y="9"/>
                </a:lnTo>
                <a:close/>
              </a:path>
            </a:pathLst>
          </a:custGeom>
          <a:solidFill>
            <a:schemeClr val="accent1"/>
          </a:solidFill>
          <a:ln>
            <a:no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Text Box 8"/>
          <p:cNvSpPr txBox="1">
            <a:spLocks noChangeArrowheads="1"/>
          </p:cNvSpPr>
          <p:nvPr/>
        </p:nvSpPr>
        <p:spPr bwMode="auto">
          <a:xfrm>
            <a:off x="8237126" y="3961716"/>
            <a:ext cx="2588683"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latin typeface="幼圆" panose="02010509060101010101" pitchFamily="49" charset="-122"/>
                <a:ea typeface="幼圆" panose="02010509060101010101" pitchFamily="49" charset="-122"/>
              </a:rPr>
              <a:t>请输入文本请输入文本请输入文本请输入文本请输入文本请输入文本请输入文本请输入文本请输入文本请输入文本请输入文本请输入文本</a:t>
            </a:r>
            <a:endParaRPr lang="zh-CN" sz="1800" dirty="0">
              <a:latin typeface="幼圆" panose="02010509060101010101" pitchFamily="49" charset="-122"/>
              <a:ea typeface="幼圆" panose="02010509060101010101" pitchFamily="49" charset="-122"/>
            </a:endParaRPr>
          </a:p>
        </p:txBody>
      </p:sp>
      <p:sp>
        <p:nvSpPr>
          <p:cNvPr id="66" name="Text Box 8"/>
          <p:cNvSpPr txBox="1">
            <a:spLocks noChangeArrowheads="1"/>
          </p:cNvSpPr>
          <p:nvPr/>
        </p:nvSpPr>
        <p:spPr bwMode="auto">
          <a:xfrm>
            <a:off x="8219137" y="2862667"/>
            <a:ext cx="23744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lnSpc>
                <a:spcPct val="150000"/>
              </a:lnSpc>
            </a:pPr>
            <a:r>
              <a:rPr lang="zh-CN" altLang="en-US" dirty="0">
                <a:latin typeface="幼圆" panose="02010509060101010101" pitchFamily="49" charset="-122"/>
                <a:ea typeface="幼圆" panose="02010509060101010101" pitchFamily="49" charset="-122"/>
              </a:rPr>
              <a:t>请输入文本</a:t>
            </a:r>
            <a:endParaRPr lang="zh-CN" dirty="0">
              <a:latin typeface="幼圆" panose="02010509060101010101" pitchFamily="49" charset="-122"/>
              <a:ea typeface="幼圆" panose="02010509060101010101" pitchFamily="49" charset="-122"/>
            </a:endParaRPr>
          </a:p>
        </p:txBody>
      </p:sp>
      <p:sp>
        <p:nvSpPr>
          <p:cNvPr id="20" name="Freeform 5"/>
          <p:cNvSpPr/>
          <p:nvPr/>
        </p:nvSpPr>
        <p:spPr bwMode="auto">
          <a:xfrm flipH="1">
            <a:off x="954080" y="3579482"/>
            <a:ext cx="10283840" cy="154955"/>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bg1"/>
              </a:solidFill>
            </a:endParaRPr>
          </a:p>
        </p:txBody>
      </p:sp>
      <p:sp>
        <p:nvSpPr>
          <p:cNvPr id="21" name="Freeform 2517"/>
          <p:cNvSpPr>
            <a:spLocks noEditPoints="1"/>
          </p:cNvSpPr>
          <p:nvPr/>
        </p:nvSpPr>
        <p:spPr bwMode="auto">
          <a:xfrm>
            <a:off x="2075713" y="1910820"/>
            <a:ext cx="649288" cy="725488"/>
          </a:xfrm>
          <a:custGeom>
            <a:avLst/>
            <a:gdLst/>
            <a:ahLst/>
            <a:cxnLst>
              <a:cxn ang="0">
                <a:pos x="4" y="338"/>
              </a:cxn>
              <a:cxn ang="0">
                <a:pos x="53" y="356"/>
              </a:cxn>
              <a:cxn ang="0">
                <a:pos x="141" y="350"/>
              </a:cxn>
              <a:cxn ang="0">
                <a:pos x="181" y="446"/>
              </a:cxn>
              <a:cxn ang="0">
                <a:pos x="220" y="453"/>
              </a:cxn>
              <a:cxn ang="0">
                <a:pos x="254" y="403"/>
              </a:cxn>
              <a:cxn ang="0">
                <a:pos x="329" y="354"/>
              </a:cxn>
              <a:cxn ang="0">
                <a:pos x="395" y="347"/>
              </a:cxn>
              <a:cxn ang="0">
                <a:pos x="407" y="309"/>
              </a:cxn>
              <a:cxn ang="0">
                <a:pos x="341" y="228"/>
              </a:cxn>
              <a:cxn ang="0">
                <a:pos x="405" y="154"/>
              </a:cxn>
              <a:cxn ang="0">
                <a:pos x="401" y="113"/>
              </a:cxn>
              <a:cxn ang="0">
                <a:pos x="345" y="101"/>
              </a:cxn>
              <a:cxn ang="0">
                <a:pos x="259" y="71"/>
              </a:cxn>
              <a:cxn ang="0">
                <a:pos x="223" y="7"/>
              </a:cxn>
              <a:cxn ang="0">
                <a:pos x="188" y="6"/>
              </a:cxn>
              <a:cxn ang="0">
                <a:pos x="142" y="96"/>
              </a:cxn>
              <a:cxn ang="0">
                <a:pos x="51" y="101"/>
              </a:cxn>
              <a:cxn ang="0">
                <a:pos x="4" y="118"/>
              </a:cxn>
              <a:cxn ang="0">
                <a:pos x="19" y="179"/>
              </a:cxn>
              <a:cxn ang="0">
                <a:pos x="50" y="246"/>
              </a:cxn>
              <a:cxn ang="0">
                <a:pos x="255" y="369"/>
              </a:cxn>
              <a:cxn ang="0">
                <a:pos x="220" y="442"/>
              </a:cxn>
              <a:cxn ang="0">
                <a:pos x="189" y="440"/>
              </a:cxn>
              <a:cxn ang="0">
                <a:pos x="153" y="364"/>
              </a:cxn>
              <a:cxn ang="0">
                <a:pos x="233" y="325"/>
              </a:cxn>
              <a:cxn ang="0">
                <a:pos x="131" y="262"/>
              </a:cxn>
              <a:cxn ang="0">
                <a:pos x="130" y="195"/>
              </a:cxn>
              <a:cxn ang="0">
                <a:pos x="205" y="154"/>
              </a:cxn>
              <a:cxn ang="0">
                <a:pos x="271" y="267"/>
              </a:cxn>
              <a:cxn ang="0">
                <a:pos x="140" y="267"/>
              </a:cxn>
              <a:cxn ang="0">
                <a:pos x="146" y="130"/>
              </a:cxn>
              <a:cxn ang="0">
                <a:pos x="140" y="179"/>
              </a:cxn>
              <a:cxn ang="0">
                <a:pos x="270" y="179"/>
              </a:cxn>
              <a:cxn ang="0">
                <a:pos x="303" y="212"/>
              </a:cxn>
              <a:cxn ang="0">
                <a:pos x="280" y="207"/>
              </a:cxn>
              <a:cxn ang="0">
                <a:pos x="239" y="318"/>
              </a:cxn>
              <a:cxn ang="0">
                <a:pos x="195" y="308"/>
              </a:cxn>
              <a:cxn ang="0">
                <a:pos x="169" y="295"/>
              </a:cxn>
              <a:cxn ang="0">
                <a:pos x="393" y="339"/>
              </a:cxn>
              <a:cxn ang="0">
                <a:pos x="315" y="342"/>
              </a:cxn>
              <a:cxn ang="0">
                <a:pos x="279" y="272"/>
              </a:cxn>
              <a:cxn ang="0">
                <a:pos x="383" y="283"/>
              </a:cxn>
              <a:cxn ang="0">
                <a:pos x="336" y="111"/>
              </a:cxn>
              <a:cxn ang="0">
                <a:pos x="394" y="119"/>
              </a:cxn>
              <a:cxn ang="0">
                <a:pos x="390" y="164"/>
              </a:cxn>
              <a:cxn ang="0">
                <a:pos x="321" y="213"/>
              </a:cxn>
              <a:cxn ang="0">
                <a:pos x="318" y="114"/>
              </a:cxn>
              <a:cxn ang="0">
                <a:pos x="177" y="28"/>
              </a:cxn>
              <a:cxn ang="0">
                <a:pos x="207" y="9"/>
              </a:cxn>
              <a:cxn ang="0">
                <a:pos x="246" y="61"/>
              </a:cxn>
              <a:cxn ang="0">
                <a:pos x="258" y="122"/>
              </a:cxn>
              <a:cxn ang="0">
                <a:pos x="151" y="101"/>
              </a:cxn>
              <a:cxn ang="0">
                <a:pos x="12" y="150"/>
              </a:cxn>
              <a:cxn ang="0">
                <a:pos x="14" y="120"/>
              </a:cxn>
              <a:cxn ang="0">
                <a:pos x="101" y="117"/>
              </a:cxn>
              <a:cxn ang="0">
                <a:pos x="131" y="185"/>
              </a:cxn>
              <a:cxn ang="0">
                <a:pos x="134" y="302"/>
              </a:cxn>
              <a:cxn ang="0">
                <a:pos x="58" y="347"/>
              </a:cxn>
              <a:cxn ang="0">
                <a:pos x="7" y="324"/>
              </a:cxn>
              <a:cxn ang="0">
                <a:pos x="75" y="235"/>
              </a:cxn>
            </a:cxnLst>
            <a:rect l="0" t="0" r="r" b="b"/>
            <a:pathLst>
              <a:path w="409" h="457">
                <a:moveTo>
                  <a:pt x="3" y="306"/>
                </a:moveTo>
                <a:lnTo>
                  <a:pt x="3" y="306"/>
                </a:lnTo>
                <a:lnTo>
                  <a:pt x="1" y="315"/>
                </a:lnTo>
                <a:lnTo>
                  <a:pt x="0" y="320"/>
                </a:lnTo>
                <a:lnTo>
                  <a:pt x="0" y="325"/>
                </a:lnTo>
                <a:lnTo>
                  <a:pt x="1" y="329"/>
                </a:lnTo>
                <a:lnTo>
                  <a:pt x="2" y="334"/>
                </a:lnTo>
                <a:lnTo>
                  <a:pt x="4" y="338"/>
                </a:lnTo>
                <a:lnTo>
                  <a:pt x="7" y="342"/>
                </a:lnTo>
                <a:lnTo>
                  <a:pt x="7" y="342"/>
                </a:lnTo>
                <a:lnTo>
                  <a:pt x="11" y="346"/>
                </a:lnTo>
                <a:lnTo>
                  <a:pt x="16" y="350"/>
                </a:lnTo>
                <a:lnTo>
                  <a:pt x="22" y="352"/>
                </a:lnTo>
                <a:lnTo>
                  <a:pt x="29" y="354"/>
                </a:lnTo>
                <a:lnTo>
                  <a:pt x="41" y="355"/>
                </a:lnTo>
                <a:lnTo>
                  <a:pt x="53" y="356"/>
                </a:lnTo>
                <a:lnTo>
                  <a:pt x="53" y="356"/>
                </a:lnTo>
                <a:lnTo>
                  <a:pt x="75" y="355"/>
                </a:lnTo>
                <a:lnTo>
                  <a:pt x="96" y="351"/>
                </a:lnTo>
                <a:lnTo>
                  <a:pt x="118" y="347"/>
                </a:lnTo>
                <a:lnTo>
                  <a:pt x="139" y="340"/>
                </a:lnTo>
                <a:lnTo>
                  <a:pt x="139" y="340"/>
                </a:lnTo>
                <a:lnTo>
                  <a:pt x="141" y="350"/>
                </a:lnTo>
                <a:lnTo>
                  <a:pt x="141" y="350"/>
                </a:lnTo>
                <a:lnTo>
                  <a:pt x="145" y="372"/>
                </a:lnTo>
                <a:lnTo>
                  <a:pt x="152" y="393"/>
                </a:lnTo>
                <a:lnTo>
                  <a:pt x="159" y="413"/>
                </a:lnTo>
                <a:lnTo>
                  <a:pt x="164" y="423"/>
                </a:lnTo>
                <a:lnTo>
                  <a:pt x="170" y="432"/>
                </a:lnTo>
                <a:lnTo>
                  <a:pt x="170" y="432"/>
                </a:lnTo>
                <a:lnTo>
                  <a:pt x="177" y="442"/>
                </a:lnTo>
                <a:lnTo>
                  <a:pt x="181" y="446"/>
                </a:lnTo>
                <a:lnTo>
                  <a:pt x="185" y="451"/>
                </a:lnTo>
                <a:lnTo>
                  <a:pt x="191" y="454"/>
                </a:lnTo>
                <a:lnTo>
                  <a:pt x="197" y="456"/>
                </a:lnTo>
                <a:lnTo>
                  <a:pt x="202" y="457"/>
                </a:lnTo>
                <a:lnTo>
                  <a:pt x="208" y="457"/>
                </a:lnTo>
                <a:lnTo>
                  <a:pt x="208" y="457"/>
                </a:lnTo>
                <a:lnTo>
                  <a:pt x="215" y="456"/>
                </a:lnTo>
                <a:lnTo>
                  <a:pt x="220" y="453"/>
                </a:lnTo>
                <a:lnTo>
                  <a:pt x="226" y="449"/>
                </a:lnTo>
                <a:lnTo>
                  <a:pt x="230" y="444"/>
                </a:lnTo>
                <a:lnTo>
                  <a:pt x="235" y="439"/>
                </a:lnTo>
                <a:lnTo>
                  <a:pt x="238" y="433"/>
                </a:lnTo>
                <a:lnTo>
                  <a:pt x="245" y="423"/>
                </a:lnTo>
                <a:lnTo>
                  <a:pt x="245" y="423"/>
                </a:lnTo>
                <a:lnTo>
                  <a:pt x="249" y="413"/>
                </a:lnTo>
                <a:lnTo>
                  <a:pt x="254" y="403"/>
                </a:lnTo>
                <a:lnTo>
                  <a:pt x="261" y="382"/>
                </a:lnTo>
                <a:lnTo>
                  <a:pt x="266" y="360"/>
                </a:lnTo>
                <a:lnTo>
                  <a:pt x="271" y="339"/>
                </a:lnTo>
                <a:lnTo>
                  <a:pt x="271" y="339"/>
                </a:lnTo>
                <a:lnTo>
                  <a:pt x="286" y="344"/>
                </a:lnTo>
                <a:lnTo>
                  <a:pt x="286" y="344"/>
                </a:lnTo>
                <a:lnTo>
                  <a:pt x="307" y="349"/>
                </a:lnTo>
                <a:lnTo>
                  <a:pt x="329" y="354"/>
                </a:lnTo>
                <a:lnTo>
                  <a:pt x="340" y="355"/>
                </a:lnTo>
                <a:lnTo>
                  <a:pt x="352" y="356"/>
                </a:lnTo>
                <a:lnTo>
                  <a:pt x="363" y="356"/>
                </a:lnTo>
                <a:lnTo>
                  <a:pt x="374" y="355"/>
                </a:lnTo>
                <a:lnTo>
                  <a:pt x="374" y="355"/>
                </a:lnTo>
                <a:lnTo>
                  <a:pt x="385" y="352"/>
                </a:lnTo>
                <a:lnTo>
                  <a:pt x="390" y="350"/>
                </a:lnTo>
                <a:lnTo>
                  <a:pt x="395" y="347"/>
                </a:lnTo>
                <a:lnTo>
                  <a:pt x="400" y="344"/>
                </a:lnTo>
                <a:lnTo>
                  <a:pt x="403" y="340"/>
                </a:lnTo>
                <a:lnTo>
                  <a:pt x="406" y="335"/>
                </a:lnTo>
                <a:lnTo>
                  <a:pt x="408" y="330"/>
                </a:lnTo>
                <a:lnTo>
                  <a:pt x="408" y="330"/>
                </a:lnTo>
                <a:lnTo>
                  <a:pt x="409" y="323"/>
                </a:lnTo>
                <a:lnTo>
                  <a:pt x="409" y="316"/>
                </a:lnTo>
                <a:lnTo>
                  <a:pt x="407" y="309"/>
                </a:lnTo>
                <a:lnTo>
                  <a:pt x="404" y="303"/>
                </a:lnTo>
                <a:lnTo>
                  <a:pt x="397" y="290"/>
                </a:lnTo>
                <a:lnTo>
                  <a:pt x="390" y="278"/>
                </a:lnTo>
                <a:lnTo>
                  <a:pt x="390" y="278"/>
                </a:lnTo>
                <a:lnTo>
                  <a:pt x="379" y="265"/>
                </a:lnTo>
                <a:lnTo>
                  <a:pt x="367" y="252"/>
                </a:lnTo>
                <a:lnTo>
                  <a:pt x="355" y="240"/>
                </a:lnTo>
                <a:lnTo>
                  <a:pt x="341" y="228"/>
                </a:lnTo>
                <a:lnTo>
                  <a:pt x="341" y="228"/>
                </a:lnTo>
                <a:lnTo>
                  <a:pt x="358" y="214"/>
                </a:lnTo>
                <a:lnTo>
                  <a:pt x="373" y="198"/>
                </a:lnTo>
                <a:lnTo>
                  <a:pt x="387" y="182"/>
                </a:lnTo>
                <a:lnTo>
                  <a:pt x="394" y="173"/>
                </a:lnTo>
                <a:lnTo>
                  <a:pt x="399" y="164"/>
                </a:lnTo>
                <a:lnTo>
                  <a:pt x="399" y="164"/>
                </a:lnTo>
                <a:lnTo>
                  <a:pt x="405" y="154"/>
                </a:lnTo>
                <a:lnTo>
                  <a:pt x="407" y="148"/>
                </a:lnTo>
                <a:lnTo>
                  <a:pt x="408" y="142"/>
                </a:lnTo>
                <a:lnTo>
                  <a:pt x="409" y="136"/>
                </a:lnTo>
                <a:lnTo>
                  <a:pt x="408" y="131"/>
                </a:lnTo>
                <a:lnTo>
                  <a:pt x="407" y="125"/>
                </a:lnTo>
                <a:lnTo>
                  <a:pt x="405" y="118"/>
                </a:lnTo>
                <a:lnTo>
                  <a:pt x="405" y="118"/>
                </a:lnTo>
                <a:lnTo>
                  <a:pt x="401" y="113"/>
                </a:lnTo>
                <a:lnTo>
                  <a:pt x="395" y="109"/>
                </a:lnTo>
                <a:lnTo>
                  <a:pt x="390" y="106"/>
                </a:lnTo>
                <a:lnTo>
                  <a:pt x="383" y="104"/>
                </a:lnTo>
                <a:lnTo>
                  <a:pt x="376" y="102"/>
                </a:lnTo>
                <a:lnTo>
                  <a:pt x="369" y="102"/>
                </a:lnTo>
                <a:lnTo>
                  <a:pt x="356" y="101"/>
                </a:lnTo>
                <a:lnTo>
                  <a:pt x="356" y="101"/>
                </a:lnTo>
                <a:lnTo>
                  <a:pt x="345" y="101"/>
                </a:lnTo>
                <a:lnTo>
                  <a:pt x="334" y="102"/>
                </a:lnTo>
                <a:lnTo>
                  <a:pt x="313" y="106"/>
                </a:lnTo>
                <a:lnTo>
                  <a:pt x="292" y="111"/>
                </a:lnTo>
                <a:lnTo>
                  <a:pt x="271" y="118"/>
                </a:lnTo>
                <a:lnTo>
                  <a:pt x="271" y="118"/>
                </a:lnTo>
                <a:lnTo>
                  <a:pt x="264" y="90"/>
                </a:lnTo>
                <a:lnTo>
                  <a:pt x="264" y="90"/>
                </a:lnTo>
                <a:lnTo>
                  <a:pt x="259" y="71"/>
                </a:lnTo>
                <a:lnTo>
                  <a:pt x="253" y="53"/>
                </a:lnTo>
                <a:lnTo>
                  <a:pt x="249" y="42"/>
                </a:lnTo>
                <a:lnTo>
                  <a:pt x="245" y="34"/>
                </a:lnTo>
                <a:lnTo>
                  <a:pt x="240" y="25"/>
                </a:lnTo>
                <a:lnTo>
                  <a:pt x="234" y="17"/>
                </a:lnTo>
                <a:lnTo>
                  <a:pt x="234" y="17"/>
                </a:lnTo>
                <a:lnTo>
                  <a:pt x="227" y="10"/>
                </a:lnTo>
                <a:lnTo>
                  <a:pt x="223" y="7"/>
                </a:lnTo>
                <a:lnTo>
                  <a:pt x="218" y="4"/>
                </a:lnTo>
                <a:lnTo>
                  <a:pt x="214" y="2"/>
                </a:lnTo>
                <a:lnTo>
                  <a:pt x="209" y="1"/>
                </a:lnTo>
                <a:lnTo>
                  <a:pt x="204" y="0"/>
                </a:lnTo>
                <a:lnTo>
                  <a:pt x="199" y="1"/>
                </a:lnTo>
                <a:lnTo>
                  <a:pt x="199" y="1"/>
                </a:lnTo>
                <a:lnTo>
                  <a:pt x="193" y="3"/>
                </a:lnTo>
                <a:lnTo>
                  <a:pt x="188" y="6"/>
                </a:lnTo>
                <a:lnTo>
                  <a:pt x="182" y="9"/>
                </a:lnTo>
                <a:lnTo>
                  <a:pt x="177" y="14"/>
                </a:lnTo>
                <a:lnTo>
                  <a:pt x="170" y="24"/>
                </a:lnTo>
                <a:lnTo>
                  <a:pt x="164" y="34"/>
                </a:lnTo>
                <a:lnTo>
                  <a:pt x="164" y="34"/>
                </a:lnTo>
                <a:lnTo>
                  <a:pt x="155" y="55"/>
                </a:lnTo>
                <a:lnTo>
                  <a:pt x="148" y="75"/>
                </a:lnTo>
                <a:lnTo>
                  <a:pt x="142" y="96"/>
                </a:lnTo>
                <a:lnTo>
                  <a:pt x="137" y="118"/>
                </a:lnTo>
                <a:lnTo>
                  <a:pt x="137" y="118"/>
                </a:lnTo>
                <a:lnTo>
                  <a:pt x="118" y="112"/>
                </a:lnTo>
                <a:lnTo>
                  <a:pt x="97" y="107"/>
                </a:lnTo>
                <a:lnTo>
                  <a:pt x="97" y="107"/>
                </a:lnTo>
                <a:lnTo>
                  <a:pt x="79" y="103"/>
                </a:lnTo>
                <a:lnTo>
                  <a:pt x="60" y="101"/>
                </a:lnTo>
                <a:lnTo>
                  <a:pt x="51" y="101"/>
                </a:lnTo>
                <a:lnTo>
                  <a:pt x="41" y="101"/>
                </a:lnTo>
                <a:lnTo>
                  <a:pt x="32" y="103"/>
                </a:lnTo>
                <a:lnTo>
                  <a:pt x="22" y="105"/>
                </a:lnTo>
                <a:lnTo>
                  <a:pt x="22" y="105"/>
                </a:lnTo>
                <a:lnTo>
                  <a:pt x="16" y="108"/>
                </a:lnTo>
                <a:lnTo>
                  <a:pt x="11" y="111"/>
                </a:lnTo>
                <a:lnTo>
                  <a:pt x="7" y="114"/>
                </a:lnTo>
                <a:lnTo>
                  <a:pt x="4" y="118"/>
                </a:lnTo>
                <a:lnTo>
                  <a:pt x="2" y="123"/>
                </a:lnTo>
                <a:lnTo>
                  <a:pt x="1" y="129"/>
                </a:lnTo>
                <a:lnTo>
                  <a:pt x="1" y="134"/>
                </a:lnTo>
                <a:lnTo>
                  <a:pt x="1" y="139"/>
                </a:lnTo>
                <a:lnTo>
                  <a:pt x="3" y="149"/>
                </a:lnTo>
                <a:lnTo>
                  <a:pt x="7" y="160"/>
                </a:lnTo>
                <a:lnTo>
                  <a:pt x="13" y="170"/>
                </a:lnTo>
                <a:lnTo>
                  <a:pt x="19" y="179"/>
                </a:lnTo>
                <a:lnTo>
                  <a:pt x="19" y="179"/>
                </a:lnTo>
                <a:lnTo>
                  <a:pt x="31" y="192"/>
                </a:lnTo>
                <a:lnTo>
                  <a:pt x="42" y="206"/>
                </a:lnTo>
                <a:lnTo>
                  <a:pt x="55" y="218"/>
                </a:lnTo>
                <a:lnTo>
                  <a:pt x="68" y="230"/>
                </a:lnTo>
                <a:lnTo>
                  <a:pt x="68" y="230"/>
                </a:lnTo>
                <a:lnTo>
                  <a:pt x="50" y="246"/>
                </a:lnTo>
                <a:lnTo>
                  <a:pt x="50" y="246"/>
                </a:lnTo>
                <a:lnTo>
                  <a:pt x="36" y="259"/>
                </a:lnTo>
                <a:lnTo>
                  <a:pt x="23" y="273"/>
                </a:lnTo>
                <a:lnTo>
                  <a:pt x="17" y="280"/>
                </a:lnTo>
                <a:lnTo>
                  <a:pt x="12" y="289"/>
                </a:lnTo>
                <a:lnTo>
                  <a:pt x="7" y="297"/>
                </a:lnTo>
                <a:lnTo>
                  <a:pt x="3" y="306"/>
                </a:lnTo>
                <a:lnTo>
                  <a:pt x="3" y="306"/>
                </a:lnTo>
                <a:close/>
                <a:moveTo>
                  <a:pt x="255" y="369"/>
                </a:moveTo>
                <a:lnTo>
                  <a:pt x="255" y="369"/>
                </a:lnTo>
                <a:lnTo>
                  <a:pt x="249" y="389"/>
                </a:lnTo>
                <a:lnTo>
                  <a:pt x="246" y="398"/>
                </a:lnTo>
                <a:lnTo>
                  <a:pt x="242" y="408"/>
                </a:lnTo>
                <a:lnTo>
                  <a:pt x="238" y="417"/>
                </a:lnTo>
                <a:lnTo>
                  <a:pt x="233" y="426"/>
                </a:lnTo>
                <a:lnTo>
                  <a:pt x="227" y="434"/>
                </a:lnTo>
                <a:lnTo>
                  <a:pt x="220" y="442"/>
                </a:lnTo>
                <a:lnTo>
                  <a:pt x="220" y="442"/>
                </a:lnTo>
                <a:lnTo>
                  <a:pt x="217" y="444"/>
                </a:lnTo>
                <a:lnTo>
                  <a:pt x="213" y="446"/>
                </a:lnTo>
                <a:lnTo>
                  <a:pt x="210" y="447"/>
                </a:lnTo>
                <a:lnTo>
                  <a:pt x="207" y="449"/>
                </a:lnTo>
                <a:lnTo>
                  <a:pt x="200" y="447"/>
                </a:lnTo>
                <a:lnTo>
                  <a:pt x="194" y="444"/>
                </a:lnTo>
                <a:lnTo>
                  <a:pt x="189" y="440"/>
                </a:lnTo>
                <a:lnTo>
                  <a:pt x="183" y="435"/>
                </a:lnTo>
                <a:lnTo>
                  <a:pt x="178" y="429"/>
                </a:lnTo>
                <a:lnTo>
                  <a:pt x="174" y="423"/>
                </a:lnTo>
                <a:lnTo>
                  <a:pt x="174" y="423"/>
                </a:lnTo>
                <a:lnTo>
                  <a:pt x="169" y="414"/>
                </a:lnTo>
                <a:lnTo>
                  <a:pt x="165" y="405"/>
                </a:lnTo>
                <a:lnTo>
                  <a:pt x="158" y="385"/>
                </a:lnTo>
                <a:lnTo>
                  <a:pt x="153" y="364"/>
                </a:lnTo>
                <a:lnTo>
                  <a:pt x="148" y="343"/>
                </a:lnTo>
                <a:lnTo>
                  <a:pt x="148" y="343"/>
                </a:lnTo>
                <a:lnTo>
                  <a:pt x="147" y="337"/>
                </a:lnTo>
                <a:lnTo>
                  <a:pt x="147" y="337"/>
                </a:lnTo>
                <a:lnTo>
                  <a:pt x="176" y="326"/>
                </a:lnTo>
                <a:lnTo>
                  <a:pt x="205" y="313"/>
                </a:lnTo>
                <a:lnTo>
                  <a:pt x="205" y="313"/>
                </a:lnTo>
                <a:lnTo>
                  <a:pt x="233" y="325"/>
                </a:lnTo>
                <a:lnTo>
                  <a:pt x="262" y="336"/>
                </a:lnTo>
                <a:lnTo>
                  <a:pt x="262" y="336"/>
                </a:lnTo>
                <a:lnTo>
                  <a:pt x="255" y="369"/>
                </a:lnTo>
                <a:lnTo>
                  <a:pt x="255" y="369"/>
                </a:lnTo>
                <a:close/>
                <a:moveTo>
                  <a:pt x="130" y="229"/>
                </a:moveTo>
                <a:lnTo>
                  <a:pt x="130" y="229"/>
                </a:lnTo>
                <a:lnTo>
                  <a:pt x="131" y="262"/>
                </a:lnTo>
                <a:lnTo>
                  <a:pt x="131" y="262"/>
                </a:lnTo>
                <a:lnTo>
                  <a:pt x="107" y="246"/>
                </a:lnTo>
                <a:lnTo>
                  <a:pt x="83" y="229"/>
                </a:lnTo>
                <a:lnTo>
                  <a:pt x="83" y="229"/>
                </a:lnTo>
                <a:lnTo>
                  <a:pt x="88" y="225"/>
                </a:lnTo>
                <a:lnTo>
                  <a:pt x="88" y="225"/>
                </a:lnTo>
                <a:lnTo>
                  <a:pt x="109" y="210"/>
                </a:lnTo>
                <a:lnTo>
                  <a:pt x="130" y="195"/>
                </a:lnTo>
                <a:lnTo>
                  <a:pt x="130" y="195"/>
                </a:lnTo>
                <a:lnTo>
                  <a:pt x="130" y="229"/>
                </a:lnTo>
                <a:lnTo>
                  <a:pt x="130" y="229"/>
                </a:lnTo>
                <a:close/>
                <a:moveTo>
                  <a:pt x="138" y="229"/>
                </a:moveTo>
                <a:lnTo>
                  <a:pt x="138" y="229"/>
                </a:lnTo>
                <a:lnTo>
                  <a:pt x="140" y="189"/>
                </a:lnTo>
                <a:lnTo>
                  <a:pt x="140" y="189"/>
                </a:lnTo>
                <a:lnTo>
                  <a:pt x="171" y="170"/>
                </a:lnTo>
                <a:lnTo>
                  <a:pt x="205" y="154"/>
                </a:lnTo>
                <a:lnTo>
                  <a:pt x="205" y="154"/>
                </a:lnTo>
                <a:lnTo>
                  <a:pt x="238" y="170"/>
                </a:lnTo>
                <a:lnTo>
                  <a:pt x="271" y="189"/>
                </a:lnTo>
                <a:lnTo>
                  <a:pt x="271" y="189"/>
                </a:lnTo>
                <a:lnTo>
                  <a:pt x="272" y="209"/>
                </a:lnTo>
                <a:lnTo>
                  <a:pt x="272" y="228"/>
                </a:lnTo>
                <a:lnTo>
                  <a:pt x="272" y="248"/>
                </a:lnTo>
                <a:lnTo>
                  <a:pt x="271" y="267"/>
                </a:lnTo>
                <a:lnTo>
                  <a:pt x="271" y="267"/>
                </a:lnTo>
                <a:lnTo>
                  <a:pt x="236" y="288"/>
                </a:lnTo>
                <a:lnTo>
                  <a:pt x="236" y="288"/>
                </a:lnTo>
                <a:lnTo>
                  <a:pt x="205" y="303"/>
                </a:lnTo>
                <a:lnTo>
                  <a:pt x="205" y="303"/>
                </a:lnTo>
                <a:lnTo>
                  <a:pt x="173" y="288"/>
                </a:lnTo>
                <a:lnTo>
                  <a:pt x="173" y="288"/>
                </a:lnTo>
                <a:lnTo>
                  <a:pt x="140" y="267"/>
                </a:lnTo>
                <a:lnTo>
                  <a:pt x="140" y="267"/>
                </a:lnTo>
                <a:lnTo>
                  <a:pt x="138" y="229"/>
                </a:lnTo>
                <a:lnTo>
                  <a:pt x="138" y="229"/>
                </a:lnTo>
                <a:close/>
                <a:moveTo>
                  <a:pt x="140" y="179"/>
                </a:moveTo>
                <a:lnTo>
                  <a:pt x="140" y="179"/>
                </a:lnTo>
                <a:lnTo>
                  <a:pt x="142" y="155"/>
                </a:lnTo>
                <a:lnTo>
                  <a:pt x="146" y="130"/>
                </a:lnTo>
                <a:lnTo>
                  <a:pt x="146" y="130"/>
                </a:lnTo>
                <a:lnTo>
                  <a:pt x="170" y="139"/>
                </a:lnTo>
                <a:lnTo>
                  <a:pt x="195" y="150"/>
                </a:lnTo>
                <a:lnTo>
                  <a:pt x="195" y="150"/>
                </a:lnTo>
                <a:lnTo>
                  <a:pt x="167" y="163"/>
                </a:lnTo>
                <a:lnTo>
                  <a:pt x="141" y="178"/>
                </a:lnTo>
                <a:lnTo>
                  <a:pt x="141" y="178"/>
                </a:lnTo>
                <a:lnTo>
                  <a:pt x="140" y="179"/>
                </a:lnTo>
                <a:lnTo>
                  <a:pt x="140" y="179"/>
                </a:lnTo>
                <a:close/>
                <a:moveTo>
                  <a:pt x="214" y="149"/>
                </a:moveTo>
                <a:lnTo>
                  <a:pt x="214" y="149"/>
                </a:lnTo>
                <a:lnTo>
                  <a:pt x="238" y="139"/>
                </a:lnTo>
                <a:lnTo>
                  <a:pt x="263" y="130"/>
                </a:lnTo>
                <a:lnTo>
                  <a:pt x="263" y="130"/>
                </a:lnTo>
                <a:lnTo>
                  <a:pt x="268" y="154"/>
                </a:lnTo>
                <a:lnTo>
                  <a:pt x="270" y="179"/>
                </a:lnTo>
                <a:lnTo>
                  <a:pt x="270" y="179"/>
                </a:lnTo>
                <a:lnTo>
                  <a:pt x="241" y="163"/>
                </a:lnTo>
                <a:lnTo>
                  <a:pt x="214" y="149"/>
                </a:lnTo>
                <a:lnTo>
                  <a:pt x="214" y="149"/>
                </a:lnTo>
                <a:close/>
                <a:moveTo>
                  <a:pt x="280" y="207"/>
                </a:moveTo>
                <a:lnTo>
                  <a:pt x="280" y="207"/>
                </a:lnTo>
                <a:lnTo>
                  <a:pt x="279" y="194"/>
                </a:lnTo>
                <a:lnTo>
                  <a:pt x="279" y="194"/>
                </a:lnTo>
                <a:lnTo>
                  <a:pt x="303" y="212"/>
                </a:lnTo>
                <a:lnTo>
                  <a:pt x="327" y="229"/>
                </a:lnTo>
                <a:lnTo>
                  <a:pt x="327" y="229"/>
                </a:lnTo>
                <a:lnTo>
                  <a:pt x="303" y="246"/>
                </a:lnTo>
                <a:lnTo>
                  <a:pt x="279" y="262"/>
                </a:lnTo>
                <a:lnTo>
                  <a:pt x="279" y="262"/>
                </a:lnTo>
                <a:lnTo>
                  <a:pt x="280" y="235"/>
                </a:lnTo>
                <a:lnTo>
                  <a:pt x="280" y="207"/>
                </a:lnTo>
                <a:lnTo>
                  <a:pt x="280" y="207"/>
                </a:lnTo>
                <a:close/>
                <a:moveTo>
                  <a:pt x="240" y="295"/>
                </a:moveTo>
                <a:lnTo>
                  <a:pt x="240" y="295"/>
                </a:lnTo>
                <a:lnTo>
                  <a:pt x="270" y="277"/>
                </a:lnTo>
                <a:lnTo>
                  <a:pt x="270" y="277"/>
                </a:lnTo>
                <a:lnTo>
                  <a:pt x="268" y="303"/>
                </a:lnTo>
                <a:lnTo>
                  <a:pt x="263" y="327"/>
                </a:lnTo>
                <a:lnTo>
                  <a:pt x="263" y="327"/>
                </a:lnTo>
                <a:lnTo>
                  <a:pt x="239" y="318"/>
                </a:lnTo>
                <a:lnTo>
                  <a:pt x="215" y="308"/>
                </a:lnTo>
                <a:lnTo>
                  <a:pt x="215" y="308"/>
                </a:lnTo>
                <a:lnTo>
                  <a:pt x="240" y="295"/>
                </a:lnTo>
                <a:lnTo>
                  <a:pt x="240" y="295"/>
                </a:lnTo>
                <a:close/>
                <a:moveTo>
                  <a:pt x="169" y="295"/>
                </a:moveTo>
                <a:lnTo>
                  <a:pt x="169" y="295"/>
                </a:lnTo>
                <a:lnTo>
                  <a:pt x="195" y="308"/>
                </a:lnTo>
                <a:lnTo>
                  <a:pt x="195" y="308"/>
                </a:lnTo>
                <a:lnTo>
                  <a:pt x="170" y="318"/>
                </a:lnTo>
                <a:lnTo>
                  <a:pt x="146" y="327"/>
                </a:lnTo>
                <a:lnTo>
                  <a:pt x="146" y="327"/>
                </a:lnTo>
                <a:lnTo>
                  <a:pt x="142" y="303"/>
                </a:lnTo>
                <a:lnTo>
                  <a:pt x="140" y="278"/>
                </a:lnTo>
                <a:lnTo>
                  <a:pt x="140" y="278"/>
                </a:lnTo>
                <a:lnTo>
                  <a:pt x="169" y="295"/>
                </a:lnTo>
                <a:lnTo>
                  <a:pt x="169" y="295"/>
                </a:lnTo>
                <a:close/>
                <a:moveTo>
                  <a:pt x="400" y="319"/>
                </a:moveTo>
                <a:lnTo>
                  <a:pt x="400" y="319"/>
                </a:lnTo>
                <a:lnTo>
                  <a:pt x="400" y="323"/>
                </a:lnTo>
                <a:lnTo>
                  <a:pt x="400" y="327"/>
                </a:lnTo>
                <a:lnTo>
                  <a:pt x="399" y="330"/>
                </a:lnTo>
                <a:lnTo>
                  <a:pt x="398" y="333"/>
                </a:lnTo>
                <a:lnTo>
                  <a:pt x="395" y="336"/>
                </a:lnTo>
                <a:lnTo>
                  <a:pt x="393" y="339"/>
                </a:lnTo>
                <a:lnTo>
                  <a:pt x="386" y="342"/>
                </a:lnTo>
                <a:lnTo>
                  <a:pt x="379" y="345"/>
                </a:lnTo>
                <a:lnTo>
                  <a:pt x="371" y="346"/>
                </a:lnTo>
                <a:lnTo>
                  <a:pt x="356" y="347"/>
                </a:lnTo>
                <a:lnTo>
                  <a:pt x="356" y="347"/>
                </a:lnTo>
                <a:lnTo>
                  <a:pt x="345" y="347"/>
                </a:lnTo>
                <a:lnTo>
                  <a:pt x="335" y="346"/>
                </a:lnTo>
                <a:lnTo>
                  <a:pt x="315" y="342"/>
                </a:lnTo>
                <a:lnTo>
                  <a:pt x="295" y="337"/>
                </a:lnTo>
                <a:lnTo>
                  <a:pt x="275" y="331"/>
                </a:lnTo>
                <a:lnTo>
                  <a:pt x="275" y="331"/>
                </a:lnTo>
                <a:lnTo>
                  <a:pt x="272" y="330"/>
                </a:lnTo>
                <a:lnTo>
                  <a:pt x="272" y="330"/>
                </a:lnTo>
                <a:lnTo>
                  <a:pt x="276" y="302"/>
                </a:lnTo>
                <a:lnTo>
                  <a:pt x="279" y="272"/>
                </a:lnTo>
                <a:lnTo>
                  <a:pt x="279" y="272"/>
                </a:lnTo>
                <a:lnTo>
                  <a:pt x="306" y="254"/>
                </a:lnTo>
                <a:lnTo>
                  <a:pt x="333" y="234"/>
                </a:lnTo>
                <a:lnTo>
                  <a:pt x="333" y="234"/>
                </a:lnTo>
                <a:lnTo>
                  <a:pt x="357" y="255"/>
                </a:lnTo>
                <a:lnTo>
                  <a:pt x="357" y="255"/>
                </a:lnTo>
                <a:lnTo>
                  <a:pt x="370" y="268"/>
                </a:lnTo>
                <a:lnTo>
                  <a:pt x="377" y="275"/>
                </a:lnTo>
                <a:lnTo>
                  <a:pt x="383" y="283"/>
                </a:lnTo>
                <a:lnTo>
                  <a:pt x="389" y="292"/>
                </a:lnTo>
                <a:lnTo>
                  <a:pt x="394" y="301"/>
                </a:lnTo>
                <a:lnTo>
                  <a:pt x="397" y="309"/>
                </a:lnTo>
                <a:lnTo>
                  <a:pt x="400" y="319"/>
                </a:lnTo>
                <a:lnTo>
                  <a:pt x="400" y="319"/>
                </a:lnTo>
                <a:close/>
                <a:moveTo>
                  <a:pt x="318" y="114"/>
                </a:moveTo>
                <a:lnTo>
                  <a:pt x="318" y="114"/>
                </a:lnTo>
                <a:lnTo>
                  <a:pt x="336" y="111"/>
                </a:lnTo>
                <a:lnTo>
                  <a:pt x="346" y="110"/>
                </a:lnTo>
                <a:lnTo>
                  <a:pt x="358" y="109"/>
                </a:lnTo>
                <a:lnTo>
                  <a:pt x="368" y="109"/>
                </a:lnTo>
                <a:lnTo>
                  <a:pt x="378" y="111"/>
                </a:lnTo>
                <a:lnTo>
                  <a:pt x="387" y="114"/>
                </a:lnTo>
                <a:lnTo>
                  <a:pt x="391" y="117"/>
                </a:lnTo>
                <a:lnTo>
                  <a:pt x="394" y="119"/>
                </a:lnTo>
                <a:lnTo>
                  <a:pt x="394" y="119"/>
                </a:lnTo>
                <a:lnTo>
                  <a:pt x="397" y="122"/>
                </a:lnTo>
                <a:lnTo>
                  <a:pt x="399" y="127"/>
                </a:lnTo>
                <a:lnTo>
                  <a:pt x="400" y="130"/>
                </a:lnTo>
                <a:lnTo>
                  <a:pt x="401" y="134"/>
                </a:lnTo>
                <a:lnTo>
                  <a:pt x="400" y="141"/>
                </a:lnTo>
                <a:lnTo>
                  <a:pt x="398" y="149"/>
                </a:lnTo>
                <a:lnTo>
                  <a:pt x="394" y="157"/>
                </a:lnTo>
                <a:lnTo>
                  <a:pt x="390" y="164"/>
                </a:lnTo>
                <a:lnTo>
                  <a:pt x="381" y="176"/>
                </a:lnTo>
                <a:lnTo>
                  <a:pt x="381" y="176"/>
                </a:lnTo>
                <a:lnTo>
                  <a:pt x="371" y="188"/>
                </a:lnTo>
                <a:lnTo>
                  <a:pt x="360" y="200"/>
                </a:lnTo>
                <a:lnTo>
                  <a:pt x="347" y="212"/>
                </a:lnTo>
                <a:lnTo>
                  <a:pt x="335" y="223"/>
                </a:lnTo>
                <a:lnTo>
                  <a:pt x="335" y="223"/>
                </a:lnTo>
                <a:lnTo>
                  <a:pt x="321" y="213"/>
                </a:lnTo>
                <a:lnTo>
                  <a:pt x="307" y="202"/>
                </a:lnTo>
                <a:lnTo>
                  <a:pt x="279" y="184"/>
                </a:lnTo>
                <a:lnTo>
                  <a:pt x="279" y="184"/>
                </a:lnTo>
                <a:lnTo>
                  <a:pt x="276" y="155"/>
                </a:lnTo>
                <a:lnTo>
                  <a:pt x="272" y="127"/>
                </a:lnTo>
                <a:lnTo>
                  <a:pt x="272" y="127"/>
                </a:lnTo>
                <a:lnTo>
                  <a:pt x="295" y="120"/>
                </a:lnTo>
                <a:lnTo>
                  <a:pt x="318" y="114"/>
                </a:lnTo>
                <a:lnTo>
                  <a:pt x="318" y="114"/>
                </a:lnTo>
                <a:close/>
                <a:moveTo>
                  <a:pt x="151" y="101"/>
                </a:moveTo>
                <a:lnTo>
                  <a:pt x="151" y="101"/>
                </a:lnTo>
                <a:lnTo>
                  <a:pt x="156" y="80"/>
                </a:lnTo>
                <a:lnTo>
                  <a:pt x="163" y="59"/>
                </a:lnTo>
                <a:lnTo>
                  <a:pt x="167" y="48"/>
                </a:lnTo>
                <a:lnTo>
                  <a:pt x="172" y="38"/>
                </a:lnTo>
                <a:lnTo>
                  <a:pt x="177" y="28"/>
                </a:lnTo>
                <a:lnTo>
                  <a:pt x="184" y="20"/>
                </a:lnTo>
                <a:lnTo>
                  <a:pt x="184" y="20"/>
                </a:lnTo>
                <a:lnTo>
                  <a:pt x="189" y="16"/>
                </a:lnTo>
                <a:lnTo>
                  <a:pt x="193" y="13"/>
                </a:lnTo>
                <a:lnTo>
                  <a:pt x="196" y="11"/>
                </a:lnTo>
                <a:lnTo>
                  <a:pt x="200" y="9"/>
                </a:lnTo>
                <a:lnTo>
                  <a:pt x="204" y="8"/>
                </a:lnTo>
                <a:lnTo>
                  <a:pt x="207" y="9"/>
                </a:lnTo>
                <a:lnTo>
                  <a:pt x="211" y="9"/>
                </a:lnTo>
                <a:lnTo>
                  <a:pt x="214" y="11"/>
                </a:lnTo>
                <a:lnTo>
                  <a:pt x="220" y="15"/>
                </a:lnTo>
                <a:lnTo>
                  <a:pt x="226" y="22"/>
                </a:lnTo>
                <a:lnTo>
                  <a:pt x="232" y="30"/>
                </a:lnTo>
                <a:lnTo>
                  <a:pt x="237" y="40"/>
                </a:lnTo>
                <a:lnTo>
                  <a:pt x="241" y="51"/>
                </a:lnTo>
                <a:lnTo>
                  <a:pt x="246" y="61"/>
                </a:lnTo>
                <a:lnTo>
                  <a:pt x="253" y="83"/>
                </a:lnTo>
                <a:lnTo>
                  <a:pt x="258" y="101"/>
                </a:lnTo>
                <a:lnTo>
                  <a:pt x="260" y="113"/>
                </a:lnTo>
                <a:lnTo>
                  <a:pt x="260" y="113"/>
                </a:lnTo>
                <a:lnTo>
                  <a:pt x="262" y="121"/>
                </a:lnTo>
                <a:lnTo>
                  <a:pt x="262" y="121"/>
                </a:lnTo>
                <a:lnTo>
                  <a:pt x="258" y="122"/>
                </a:lnTo>
                <a:lnTo>
                  <a:pt x="258" y="122"/>
                </a:lnTo>
                <a:lnTo>
                  <a:pt x="231" y="133"/>
                </a:lnTo>
                <a:lnTo>
                  <a:pt x="205" y="145"/>
                </a:lnTo>
                <a:lnTo>
                  <a:pt x="205" y="145"/>
                </a:lnTo>
                <a:lnTo>
                  <a:pt x="176" y="133"/>
                </a:lnTo>
                <a:lnTo>
                  <a:pt x="147" y="121"/>
                </a:lnTo>
                <a:lnTo>
                  <a:pt x="147" y="121"/>
                </a:lnTo>
                <a:lnTo>
                  <a:pt x="151" y="101"/>
                </a:lnTo>
                <a:lnTo>
                  <a:pt x="151" y="101"/>
                </a:lnTo>
                <a:close/>
                <a:moveTo>
                  <a:pt x="68" y="217"/>
                </a:moveTo>
                <a:lnTo>
                  <a:pt x="68" y="217"/>
                </a:lnTo>
                <a:lnTo>
                  <a:pt x="52" y="202"/>
                </a:lnTo>
                <a:lnTo>
                  <a:pt x="36" y="186"/>
                </a:lnTo>
                <a:lnTo>
                  <a:pt x="29" y="177"/>
                </a:lnTo>
                <a:lnTo>
                  <a:pt x="22" y="169"/>
                </a:lnTo>
                <a:lnTo>
                  <a:pt x="16" y="159"/>
                </a:lnTo>
                <a:lnTo>
                  <a:pt x="12" y="150"/>
                </a:lnTo>
                <a:lnTo>
                  <a:pt x="12" y="150"/>
                </a:lnTo>
                <a:lnTo>
                  <a:pt x="10" y="144"/>
                </a:lnTo>
                <a:lnTo>
                  <a:pt x="9" y="139"/>
                </a:lnTo>
                <a:lnTo>
                  <a:pt x="8" y="134"/>
                </a:lnTo>
                <a:lnTo>
                  <a:pt x="9" y="130"/>
                </a:lnTo>
                <a:lnTo>
                  <a:pt x="10" y="127"/>
                </a:lnTo>
                <a:lnTo>
                  <a:pt x="11" y="122"/>
                </a:lnTo>
                <a:lnTo>
                  <a:pt x="14" y="120"/>
                </a:lnTo>
                <a:lnTo>
                  <a:pt x="16" y="117"/>
                </a:lnTo>
                <a:lnTo>
                  <a:pt x="25" y="114"/>
                </a:lnTo>
                <a:lnTo>
                  <a:pt x="33" y="112"/>
                </a:lnTo>
                <a:lnTo>
                  <a:pt x="44" y="111"/>
                </a:lnTo>
                <a:lnTo>
                  <a:pt x="55" y="111"/>
                </a:lnTo>
                <a:lnTo>
                  <a:pt x="66" y="112"/>
                </a:lnTo>
                <a:lnTo>
                  <a:pt x="78" y="113"/>
                </a:lnTo>
                <a:lnTo>
                  <a:pt x="101" y="117"/>
                </a:lnTo>
                <a:lnTo>
                  <a:pt x="122" y="122"/>
                </a:lnTo>
                <a:lnTo>
                  <a:pt x="134" y="127"/>
                </a:lnTo>
                <a:lnTo>
                  <a:pt x="134" y="127"/>
                </a:lnTo>
                <a:lnTo>
                  <a:pt x="136" y="127"/>
                </a:lnTo>
                <a:lnTo>
                  <a:pt x="136" y="127"/>
                </a:lnTo>
                <a:lnTo>
                  <a:pt x="133" y="156"/>
                </a:lnTo>
                <a:lnTo>
                  <a:pt x="131" y="185"/>
                </a:lnTo>
                <a:lnTo>
                  <a:pt x="131" y="185"/>
                </a:lnTo>
                <a:lnTo>
                  <a:pt x="102" y="203"/>
                </a:lnTo>
                <a:lnTo>
                  <a:pt x="76" y="223"/>
                </a:lnTo>
                <a:lnTo>
                  <a:pt x="76" y="223"/>
                </a:lnTo>
                <a:lnTo>
                  <a:pt x="68" y="217"/>
                </a:lnTo>
                <a:lnTo>
                  <a:pt x="68" y="217"/>
                </a:lnTo>
                <a:close/>
                <a:moveTo>
                  <a:pt x="131" y="273"/>
                </a:moveTo>
                <a:lnTo>
                  <a:pt x="131" y="273"/>
                </a:lnTo>
                <a:lnTo>
                  <a:pt x="134" y="302"/>
                </a:lnTo>
                <a:lnTo>
                  <a:pt x="137" y="330"/>
                </a:lnTo>
                <a:lnTo>
                  <a:pt x="137" y="330"/>
                </a:lnTo>
                <a:lnTo>
                  <a:pt x="113" y="338"/>
                </a:lnTo>
                <a:lnTo>
                  <a:pt x="113" y="338"/>
                </a:lnTo>
                <a:lnTo>
                  <a:pt x="91" y="343"/>
                </a:lnTo>
                <a:lnTo>
                  <a:pt x="80" y="345"/>
                </a:lnTo>
                <a:lnTo>
                  <a:pt x="69" y="347"/>
                </a:lnTo>
                <a:lnTo>
                  <a:pt x="58" y="347"/>
                </a:lnTo>
                <a:lnTo>
                  <a:pt x="47" y="347"/>
                </a:lnTo>
                <a:lnTo>
                  <a:pt x="36" y="346"/>
                </a:lnTo>
                <a:lnTo>
                  <a:pt x="26" y="343"/>
                </a:lnTo>
                <a:lnTo>
                  <a:pt x="26" y="343"/>
                </a:lnTo>
                <a:lnTo>
                  <a:pt x="17" y="340"/>
                </a:lnTo>
                <a:lnTo>
                  <a:pt x="11" y="335"/>
                </a:lnTo>
                <a:lnTo>
                  <a:pt x="8" y="330"/>
                </a:lnTo>
                <a:lnTo>
                  <a:pt x="7" y="324"/>
                </a:lnTo>
                <a:lnTo>
                  <a:pt x="8" y="317"/>
                </a:lnTo>
                <a:lnTo>
                  <a:pt x="11" y="309"/>
                </a:lnTo>
                <a:lnTo>
                  <a:pt x="14" y="302"/>
                </a:lnTo>
                <a:lnTo>
                  <a:pt x="19" y="294"/>
                </a:lnTo>
                <a:lnTo>
                  <a:pt x="33" y="277"/>
                </a:lnTo>
                <a:lnTo>
                  <a:pt x="48" y="261"/>
                </a:lnTo>
                <a:lnTo>
                  <a:pt x="62" y="247"/>
                </a:lnTo>
                <a:lnTo>
                  <a:pt x="75" y="235"/>
                </a:lnTo>
                <a:lnTo>
                  <a:pt x="75" y="235"/>
                </a:lnTo>
                <a:lnTo>
                  <a:pt x="89" y="245"/>
                </a:lnTo>
                <a:lnTo>
                  <a:pt x="102" y="255"/>
                </a:lnTo>
                <a:lnTo>
                  <a:pt x="131" y="273"/>
                </a:lnTo>
                <a:lnTo>
                  <a:pt x="131" y="2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22" name="Freeform 2517"/>
          <p:cNvSpPr>
            <a:spLocks noEditPoints="1"/>
          </p:cNvSpPr>
          <p:nvPr/>
        </p:nvSpPr>
        <p:spPr bwMode="auto">
          <a:xfrm>
            <a:off x="5693980" y="1910820"/>
            <a:ext cx="649288" cy="725488"/>
          </a:xfrm>
          <a:custGeom>
            <a:avLst/>
            <a:gdLst/>
            <a:ahLst/>
            <a:cxnLst>
              <a:cxn ang="0">
                <a:pos x="4" y="338"/>
              </a:cxn>
              <a:cxn ang="0">
                <a:pos x="53" y="356"/>
              </a:cxn>
              <a:cxn ang="0">
                <a:pos x="141" y="350"/>
              </a:cxn>
              <a:cxn ang="0">
                <a:pos x="181" y="446"/>
              </a:cxn>
              <a:cxn ang="0">
                <a:pos x="220" y="453"/>
              </a:cxn>
              <a:cxn ang="0">
                <a:pos x="254" y="403"/>
              </a:cxn>
              <a:cxn ang="0">
                <a:pos x="329" y="354"/>
              </a:cxn>
              <a:cxn ang="0">
                <a:pos x="395" y="347"/>
              </a:cxn>
              <a:cxn ang="0">
                <a:pos x="407" y="309"/>
              </a:cxn>
              <a:cxn ang="0">
                <a:pos x="341" y="228"/>
              </a:cxn>
              <a:cxn ang="0">
                <a:pos x="405" y="154"/>
              </a:cxn>
              <a:cxn ang="0">
                <a:pos x="401" y="113"/>
              </a:cxn>
              <a:cxn ang="0">
                <a:pos x="345" y="101"/>
              </a:cxn>
              <a:cxn ang="0">
                <a:pos x="259" y="71"/>
              </a:cxn>
              <a:cxn ang="0">
                <a:pos x="223" y="7"/>
              </a:cxn>
              <a:cxn ang="0">
                <a:pos x="188" y="6"/>
              </a:cxn>
              <a:cxn ang="0">
                <a:pos x="142" y="96"/>
              </a:cxn>
              <a:cxn ang="0">
                <a:pos x="51" y="101"/>
              </a:cxn>
              <a:cxn ang="0">
                <a:pos x="4" y="118"/>
              </a:cxn>
              <a:cxn ang="0">
                <a:pos x="19" y="179"/>
              </a:cxn>
              <a:cxn ang="0">
                <a:pos x="50" y="246"/>
              </a:cxn>
              <a:cxn ang="0">
                <a:pos x="255" y="369"/>
              </a:cxn>
              <a:cxn ang="0">
                <a:pos x="220" y="442"/>
              </a:cxn>
              <a:cxn ang="0">
                <a:pos x="189" y="440"/>
              </a:cxn>
              <a:cxn ang="0">
                <a:pos x="153" y="364"/>
              </a:cxn>
              <a:cxn ang="0">
                <a:pos x="233" y="325"/>
              </a:cxn>
              <a:cxn ang="0">
                <a:pos x="131" y="262"/>
              </a:cxn>
              <a:cxn ang="0">
                <a:pos x="130" y="195"/>
              </a:cxn>
              <a:cxn ang="0">
                <a:pos x="205" y="154"/>
              </a:cxn>
              <a:cxn ang="0">
                <a:pos x="271" y="267"/>
              </a:cxn>
              <a:cxn ang="0">
                <a:pos x="140" y="267"/>
              </a:cxn>
              <a:cxn ang="0">
                <a:pos x="146" y="130"/>
              </a:cxn>
              <a:cxn ang="0">
                <a:pos x="140" y="179"/>
              </a:cxn>
              <a:cxn ang="0">
                <a:pos x="270" y="179"/>
              </a:cxn>
              <a:cxn ang="0">
                <a:pos x="303" y="212"/>
              </a:cxn>
              <a:cxn ang="0">
                <a:pos x="280" y="207"/>
              </a:cxn>
              <a:cxn ang="0">
                <a:pos x="239" y="318"/>
              </a:cxn>
              <a:cxn ang="0">
                <a:pos x="195" y="308"/>
              </a:cxn>
              <a:cxn ang="0">
                <a:pos x="169" y="295"/>
              </a:cxn>
              <a:cxn ang="0">
                <a:pos x="393" y="339"/>
              </a:cxn>
              <a:cxn ang="0">
                <a:pos x="315" y="342"/>
              </a:cxn>
              <a:cxn ang="0">
                <a:pos x="279" y="272"/>
              </a:cxn>
              <a:cxn ang="0">
                <a:pos x="383" y="283"/>
              </a:cxn>
              <a:cxn ang="0">
                <a:pos x="336" y="111"/>
              </a:cxn>
              <a:cxn ang="0">
                <a:pos x="394" y="119"/>
              </a:cxn>
              <a:cxn ang="0">
                <a:pos x="390" y="164"/>
              </a:cxn>
              <a:cxn ang="0">
                <a:pos x="321" y="213"/>
              </a:cxn>
              <a:cxn ang="0">
                <a:pos x="318" y="114"/>
              </a:cxn>
              <a:cxn ang="0">
                <a:pos x="177" y="28"/>
              </a:cxn>
              <a:cxn ang="0">
                <a:pos x="207" y="9"/>
              </a:cxn>
              <a:cxn ang="0">
                <a:pos x="246" y="61"/>
              </a:cxn>
              <a:cxn ang="0">
                <a:pos x="258" y="122"/>
              </a:cxn>
              <a:cxn ang="0">
                <a:pos x="151" y="101"/>
              </a:cxn>
              <a:cxn ang="0">
                <a:pos x="12" y="150"/>
              </a:cxn>
              <a:cxn ang="0">
                <a:pos x="14" y="120"/>
              </a:cxn>
              <a:cxn ang="0">
                <a:pos x="101" y="117"/>
              </a:cxn>
              <a:cxn ang="0">
                <a:pos x="131" y="185"/>
              </a:cxn>
              <a:cxn ang="0">
                <a:pos x="134" y="302"/>
              </a:cxn>
              <a:cxn ang="0">
                <a:pos x="58" y="347"/>
              </a:cxn>
              <a:cxn ang="0">
                <a:pos x="7" y="324"/>
              </a:cxn>
              <a:cxn ang="0">
                <a:pos x="75" y="235"/>
              </a:cxn>
            </a:cxnLst>
            <a:rect l="0" t="0" r="r" b="b"/>
            <a:pathLst>
              <a:path w="409" h="457">
                <a:moveTo>
                  <a:pt x="3" y="306"/>
                </a:moveTo>
                <a:lnTo>
                  <a:pt x="3" y="306"/>
                </a:lnTo>
                <a:lnTo>
                  <a:pt x="1" y="315"/>
                </a:lnTo>
                <a:lnTo>
                  <a:pt x="0" y="320"/>
                </a:lnTo>
                <a:lnTo>
                  <a:pt x="0" y="325"/>
                </a:lnTo>
                <a:lnTo>
                  <a:pt x="1" y="329"/>
                </a:lnTo>
                <a:lnTo>
                  <a:pt x="2" y="334"/>
                </a:lnTo>
                <a:lnTo>
                  <a:pt x="4" y="338"/>
                </a:lnTo>
                <a:lnTo>
                  <a:pt x="7" y="342"/>
                </a:lnTo>
                <a:lnTo>
                  <a:pt x="7" y="342"/>
                </a:lnTo>
                <a:lnTo>
                  <a:pt x="11" y="346"/>
                </a:lnTo>
                <a:lnTo>
                  <a:pt x="16" y="350"/>
                </a:lnTo>
                <a:lnTo>
                  <a:pt x="22" y="352"/>
                </a:lnTo>
                <a:lnTo>
                  <a:pt x="29" y="354"/>
                </a:lnTo>
                <a:lnTo>
                  <a:pt x="41" y="355"/>
                </a:lnTo>
                <a:lnTo>
                  <a:pt x="53" y="356"/>
                </a:lnTo>
                <a:lnTo>
                  <a:pt x="53" y="356"/>
                </a:lnTo>
                <a:lnTo>
                  <a:pt x="75" y="355"/>
                </a:lnTo>
                <a:lnTo>
                  <a:pt x="96" y="351"/>
                </a:lnTo>
                <a:lnTo>
                  <a:pt x="118" y="347"/>
                </a:lnTo>
                <a:lnTo>
                  <a:pt x="139" y="340"/>
                </a:lnTo>
                <a:lnTo>
                  <a:pt x="139" y="340"/>
                </a:lnTo>
                <a:lnTo>
                  <a:pt x="141" y="350"/>
                </a:lnTo>
                <a:lnTo>
                  <a:pt x="141" y="350"/>
                </a:lnTo>
                <a:lnTo>
                  <a:pt x="145" y="372"/>
                </a:lnTo>
                <a:lnTo>
                  <a:pt x="152" y="393"/>
                </a:lnTo>
                <a:lnTo>
                  <a:pt x="159" y="413"/>
                </a:lnTo>
                <a:lnTo>
                  <a:pt x="164" y="423"/>
                </a:lnTo>
                <a:lnTo>
                  <a:pt x="170" y="432"/>
                </a:lnTo>
                <a:lnTo>
                  <a:pt x="170" y="432"/>
                </a:lnTo>
                <a:lnTo>
                  <a:pt x="177" y="442"/>
                </a:lnTo>
                <a:lnTo>
                  <a:pt x="181" y="446"/>
                </a:lnTo>
                <a:lnTo>
                  <a:pt x="185" y="451"/>
                </a:lnTo>
                <a:lnTo>
                  <a:pt x="191" y="454"/>
                </a:lnTo>
                <a:lnTo>
                  <a:pt x="197" y="456"/>
                </a:lnTo>
                <a:lnTo>
                  <a:pt x="202" y="457"/>
                </a:lnTo>
                <a:lnTo>
                  <a:pt x="208" y="457"/>
                </a:lnTo>
                <a:lnTo>
                  <a:pt x="208" y="457"/>
                </a:lnTo>
                <a:lnTo>
                  <a:pt x="215" y="456"/>
                </a:lnTo>
                <a:lnTo>
                  <a:pt x="220" y="453"/>
                </a:lnTo>
                <a:lnTo>
                  <a:pt x="226" y="449"/>
                </a:lnTo>
                <a:lnTo>
                  <a:pt x="230" y="444"/>
                </a:lnTo>
                <a:lnTo>
                  <a:pt x="235" y="439"/>
                </a:lnTo>
                <a:lnTo>
                  <a:pt x="238" y="433"/>
                </a:lnTo>
                <a:lnTo>
                  <a:pt x="245" y="423"/>
                </a:lnTo>
                <a:lnTo>
                  <a:pt x="245" y="423"/>
                </a:lnTo>
                <a:lnTo>
                  <a:pt x="249" y="413"/>
                </a:lnTo>
                <a:lnTo>
                  <a:pt x="254" y="403"/>
                </a:lnTo>
                <a:lnTo>
                  <a:pt x="261" y="382"/>
                </a:lnTo>
                <a:lnTo>
                  <a:pt x="266" y="360"/>
                </a:lnTo>
                <a:lnTo>
                  <a:pt x="271" y="339"/>
                </a:lnTo>
                <a:lnTo>
                  <a:pt x="271" y="339"/>
                </a:lnTo>
                <a:lnTo>
                  <a:pt x="286" y="344"/>
                </a:lnTo>
                <a:lnTo>
                  <a:pt x="286" y="344"/>
                </a:lnTo>
                <a:lnTo>
                  <a:pt x="307" y="349"/>
                </a:lnTo>
                <a:lnTo>
                  <a:pt x="329" y="354"/>
                </a:lnTo>
                <a:lnTo>
                  <a:pt x="340" y="355"/>
                </a:lnTo>
                <a:lnTo>
                  <a:pt x="352" y="356"/>
                </a:lnTo>
                <a:lnTo>
                  <a:pt x="363" y="356"/>
                </a:lnTo>
                <a:lnTo>
                  <a:pt x="374" y="355"/>
                </a:lnTo>
                <a:lnTo>
                  <a:pt x="374" y="355"/>
                </a:lnTo>
                <a:lnTo>
                  <a:pt x="385" y="352"/>
                </a:lnTo>
                <a:lnTo>
                  <a:pt x="390" y="350"/>
                </a:lnTo>
                <a:lnTo>
                  <a:pt x="395" y="347"/>
                </a:lnTo>
                <a:lnTo>
                  <a:pt x="400" y="344"/>
                </a:lnTo>
                <a:lnTo>
                  <a:pt x="403" y="340"/>
                </a:lnTo>
                <a:lnTo>
                  <a:pt x="406" y="335"/>
                </a:lnTo>
                <a:lnTo>
                  <a:pt x="408" y="330"/>
                </a:lnTo>
                <a:lnTo>
                  <a:pt x="408" y="330"/>
                </a:lnTo>
                <a:lnTo>
                  <a:pt x="409" y="323"/>
                </a:lnTo>
                <a:lnTo>
                  <a:pt x="409" y="316"/>
                </a:lnTo>
                <a:lnTo>
                  <a:pt x="407" y="309"/>
                </a:lnTo>
                <a:lnTo>
                  <a:pt x="404" y="303"/>
                </a:lnTo>
                <a:lnTo>
                  <a:pt x="397" y="290"/>
                </a:lnTo>
                <a:lnTo>
                  <a:pt x="390" y="278"/>
                </a:lnTo>
                <a:lnTo>
                  <a:pt x="390" y="278"/>
                </a:lnTo>
                <a:lnTo>
                  <a:pt x="379" y="265"/>
                </a:lnTo>
                <a:lnTo>
                  <a:pt x="367" y="252"/>
                </a:lnTo>
                <a:lnTo>
                  <a:pt x="355" y="240"/>
                </a:lnTo>
                <a:lnTo>
                  <a:pt x="341" y="228"/>
                </a:lnTo>
                <a:lnTo>
                  <a:pt x="341" y="228"/>
                </a:lnTo>
                <a:lnTo>
                  <a:pt x="358" y="214"/>
                </a:lnTo>
                <a:lnTo>
                  <a:pt x="373" y="198"/>
                </a:lnTo>
                <a:lnTo>
                  <a:pt x="387" y="182"/>
                </a:lnTo>
                <a:lnTo>
                  <a:pt x="394" y="173"/>
                </a:lnTo>
                <a:lnTo>
                  <a:pt x="399" y="164"/>
                </a:lnTo>
                <a:lnTo>
                  <a:pt x="399" y="164"/>
                </a:lnTo>
                <a:lnTo>
                  <a:pt x="405" y="154"/>
                </a:lnTo>
                <a:lnTo>
                  <a:pt x="407" y="148"/>
                </a:lnTo>
                <a:lnTo>
                  <a:pt x="408" y="142"/>
                </a:lnTo>
                <a:lnTo>
                  <a:pt x="409" y="136"/>
                </a:lnTo>
                <a:lnTo>
                  <a:pt x="408" y="131"/>
                </a:lnTo>
                <a:lnTo>
                  <a:pt x="407" y="125"/>
                </a:lnTo>
                <a:lnTo>
                  <a:pt x="405" y="118"/>
                </a:lnTo>
                <a:lnTo>
                  <a:pt x="405" y="118"/>
                </a:lnTo>
                <a:lnTo>
                  <a:pt x="401" y="113"/>
                </a:lnTo>
                <a:lnTo>
                  <a:pt x="395" y="109"/>
                </a:lnTo>
                <a:lnTo>
                  <a:pt x="390" y="106"/>
                </a:lnTo>
                <a:lnTo>
                  <a:pt x="383" y="104"/>
                </a:lnTo>
                <a:lnTo>
                  <a:pt x="376" y="102"/>
                </a:lnTo>
                <a:lnTo>
                  <a:pt x="369" y="102"/>
                </a:lnTo>
                <a:lnTo>
                  <a:pt x="356" y="101"/>
                </a:lnTo>
                <a:lnTo>
                  <a:pt x="356" y="101"/>
                </a:lnTo>
                <a:lnTo>
                  <a:pt x="345" y="101"/>
                </a:lnTo>
                <a:lnTo>
                  <a:pt x="334" y="102"/>
                </a:lnTo>
                <a:lnTo>
                  <a:pt x="313" y="106"/>
                </a:lnTo>
                <a:lnTo>
                  <a:pt x="292" y="111"/>
                </a:lnTo>
                <a:lnTo>
                  <a:pt x="271" y="118"/>
                </a:lnTo>
                <a:lnTo>
                  <a:pt x="271" y="118"/>
                </a:lnTo>
                <a:lnTo>
                  <a:pt x="264" y="90"/>
                </a:lnTo>
                <a:lnTo>
                  <a:pt x="264" y="90"/>
                </a:lnTo>
                <a:lnTo>
                  <a:pt x="259" y="71"/>
                </a:lnTo>
                <a:lnTo>
                  <a:pt x="253" y="53"/>
                </a:lnTo>
                <a:lnTo>
                  <a:pt x="249" y="42"/>
                </a:lnTo>
                <a:lnTo>
                  <a:pt x="245" y="34"/>
                </a:lnTo>
                <a:lnTo>
                  <a:pt x="240" y="25"/>
                </a:lnTo>
                <a:lnTo>
                  <a:pt x="234" y="17"/>
                </a:lnTo>
                <a:lnTo>
                  <a:pt x="234" y="17"/>
                </a:lnTo>
                <a:lnTo>
                  <a:pt x="227" y="10"/>
                </a:lnTo>
                <a:lnTo>
                  <a:pt x="223" y="7"/>
                </a:lnTo>
                <a:lnTo>
                  <a:pt x="218" y="4"/>
                </a:lnTo>
                <a:lnTo>
                  <a:pt x="214" y="2"/>
                </a:lnTo>
                <a:lnTo>
                  <a:pt x="209" y="1"/>
                </a:lnTo>
                <a:lnTo>
                  <a:pt x="204" y="0"/>
                </a:lnTo>
                <a:lnTo>
                  <a:pt x="199" y="1"/>
                </a:lnTo>
                <a:lnTo>
                  <a:pt x="199" y="1"/>
                </a:lnTo>
                <a:lnTo>
                  <a:pt x="193" y="3"/>
                </a:lnTo>
                <a:lnTo>
                  <a:pt x="188" y="6"/>
                </a:lnTo>
                <a:lnTo>
                  <a:pt x="182" y="9"/>
                </a:lnTo>
                <a:lnTo>
                  <a:pt x="177" y="14"/>
                </a:lnTo>
                <a:lnTo>
                  <a:pt x="170" y="24"/>
                </a:lnTo>
                <a:lnTo>
                  <a:pt x="164" y="34"/>
                </a:lnTo>
                <a:lnTo>
                  <a:pt x="164" y="34"/>
                </a:lnTo>
                <a:lnTo>
                  <a:pt x="155" y="55"/>
                </a:lnTo>
                <a:lnTo>
                  <a:pt x="148" y="75"/>
                </a:lnTo>
                <a:lnTo>
                  <a:pt x="142" y="96"/>
                </a:lnTo>
                <a:lnTo>
                  <a:pt x="137" y="118"/>
                </a:lnTo>
                <a:lnTo>
                  <a:pt x="137" y="118"/>
                </a:lnTo>
                <a:lnTo>
                  <a:pt x="118" y="112"/>
                </a:lnTo>
                <a:lnTo>
                  <a:pt x="97" y="107"/>
                </a:lnTo>
                <a:lnTo>
                  <a:pt x="97" y="107"/>
                </a:lnTo>
                <a:lnTo>
                  <a:pt x="79" y="103"/>
                </a:lnTo>
                <a:lnTo>
                  <a:pt x="60" y="101"/>
                </a:lnTo>
                <a:lnTo>
                  <a:pt x="51" y="101"/>
                </a:lnTo>
                <a:lnTo>
                  <a:pt x="41" y="101"/>
                </a:lnTo>
                <a:lnTo>
                  <a:pt x="32" y="103"/>
                </a:lnTo>
                <a:lnTo>
                  <a:pt x="22" y="105"/>
                </a:lnTo>
                <a:lnTo>
                  <a:pt x="22" y="105"/>
                </a:lnTo>
                <a:lnTo>
                  <a:pt x="16" y="108"/>
                </a:lnTo>
                <a:lnTo>
                  <a:pt x="11" y="111"/>
                </a:lnTo>
                <a:lnTo>
                  <a:pt x="7" y="114"/>
                </a:lnTo>
                <a:lnTo>
                  <a:pt x="4" y="118"/>
                </a:lnTo>
                <a:lnTo>
                  <a:pt x="2" y="123"/>
                </a:lnTo>
                <a:lnTo>
                  <a:pt x="1" y="129"/>
                </a:lnTo>
                <a:lnTo>
                  <a:pt x="1" y="134"/>
                </a:lnTo>
                <a:lnTo>
                  <a:pt x="1" y="139"/>
                </a:lnTo>
                <a:lnTo>
                  <a:pt x="3" y="149"/>
                </a:lnTo>
                <a:lnTo>
                  <a:pt x="7" y="160"/>
                </a:lnTo>
                <a:lnTo>
                  <a:pt x="13" y="170"/>
                </a:lnTo>
                <a:lnTo>
                  <a:pt x="19" y="179"/>
                </a:lnTo>
                <a:lnTo>
                  <a:pt x="19" y="179"/>
                </a:lnTo>
                <a:lnTo>
                  <a:pt x="31" y="192"/>
                </a:lnTo>
                <a:lnTo>
                  <a:pt x="42" y="206"/>
                </a:lnTo>
                <a:lnTo>
                  <a:pt x="55" y="218"/>
                </a:lnTo>
                <a:lnTo>
                  <a:pt x="68" y="230"/>
                </a:lnTo>
                <a:lnTo>
                  <a:pt x="68" y="230"/>
                </a:lnTo>
                <a:lnTo>
                  <a:pt x="50" y="246"/>
                </a:lnTo>
                <a:lnTo>
                  <a:pt x="50" y="246"/>
                </a:lnTo>
                <a:lnTo>
                  <a:pt x="36" y="259"/>
                </a:lnTo>
                <a:lnTo>
                  <a:pt x="23" y="273"/>
                </a:lnTo>
                <a:lnTo>
                  <a:pt x="17" y="280"/>
                </a:lnTo>
                <a:lnTo>
                  <a:pt x="12" y="289"/>
                </a:lnTo>
                <a:lnTo>
                  <a:pt x="7" y="297"/>
                </a:lnTo>
                <a:lnTo>
                  <a:pt x="3" y="306"/>
                </a:lnTo>
                <a:lnTo>
                  <a:pt x="3" y="306"/>
                </a:lnTo>
                <a:close/>
                <a:moveTo>
                  <a:pt x="255" y="369"/>
                </a:moveTo>
                <a:lnTo>
                  <a:pt x="255" y="369"/>
                </a:lnTo>
                <a:lnTo>
                  <a:pt x="249" y="389"/>
                </a:lnTo>
                <a:lnTo>
                  <a:pt x="246" y="398"/>
                </a:lnTo>
                <a:lnTo>
                  <a:pt x="242" y="408"/>
                </a:lnTo>
                <a:lnTo>
                  <a:pt x="238" y="417"/>
                </a:lnTo>
                <a:lnTo>
                  <a:pt x="233" y="426"/>
                </a:lnTo>
                <a:lnTo>
                  <a:pt x="227" y="434"/>
                </a:lnTo>
                <a:lnTo>
                  <a:pt x="220" y="442"/>
                </a:lnTo>
                <a:lnTo>
                  <a:pt x="220" y="442"/>
                </a:lnTo>
                <a:lnTo>
                  <a:pt x="217" y="444"/>
                </a:lnTo>
                <a:lnTo>
                  <a:pt x="213" y="446"/>
                </a:lnTo>
                <a:lnTo>
                  <a:pt x="210" y="447"/>
                </a:lnTo>
                <a:lnTo>
                  <a:pt x="207" y="449"/>
                </a:lnTo>
                <a:lnTo>
                  <a:pt x="200" y="447"/>
                </a:lnTo>
                <a:lnTo>
                  <a:pt x="194" y="444"/>
                </a:lnTo>
                <a:lnTo>
                  <a:pt x="189" y="440"/>
                </a:lnTo>
                <a:lnTo>
                  <a:pt x="183" y="435"/>
                </a:lnTo>
                <a:lnTo>
                  <a:pt x="178" y="429"/>
                </a:lnTo>
                <a:lnTo>
                  <a:pt x="174" y="423"/>
                </a:lnTo>
                <a:lnTo>
                  <a:pt x="174" y="423"/>
                </a:lnTo>
                <a:lnTo>
                  <a:pt x="169" y="414"/>
                </a:lnTo>
                <a:lnTo>
                  <a:pt x="165" y="405"/>
                </a:lnTo>
                <a:lnTo>
                  <a:pt x="158" y="385"/>
                </a:lnTo>
                <a:lnTo>
                  <a:pt x="153" y="364"/>
                </a:lnTo>
                <a:lnTo>
                  <a:pt x="148" y="343"/>
                </a:lnTo>
                <a:lnTo>
                  <a:pt x="148" y="343"/>
                </a:lnTo>
                <a:lnTo>
                  <a:pt x="147" y="337"/>
                </a:lnTo>
                <a:lnTo>
                  <a:pt x="147" y="337"/>
                </a:lnTo>
                <a:lnTo>
                  <a:pt x="176" y="326"/>
                </a:lnTo>
                <a:lnTo>
                  <a:pt x="205" y="313"/>
                </a:lnTo>
                <a:lnTo>
                  <a:pt x="205" y="313"/>
                </a:lnTo>
                <a:lnTo>
                  <a:pt x="233" y="325"/>
                </a:lnTo>
                <a:lnTo>
                  <a:pt x="262" y="336"/>
                </a:lnTo>
                <a:lnTo>
                  <a:pt x="262" y="336"/>
                </a:lnTo>
                <a:lnTo>
                  <a:pt x="255" y="369"/>
                </a:lnTo>
                <a:lnTo>
                  <a:pt x="255" y="369"/>
                </a:lnTo>
                <a:close/>
                <a:moveTo>
                  <a:pt x="130" y="229"/>
                </a:moveTo>
                <a:lnTo>
                  <a:pt x="130" y="229"/>
                </a:lnTo>
                <a:lnTo>
                  <a:pt x="131" y="262"/>
                </a:lnTo>
                <a:lnTo>
                  <a:pt x="131" y="262"/>
                </a:lnTo>
                <a:lnTo>
                  <a:pt x="107" y="246"/>
                </a:lnTo>
                <a:lnTo>
                  <a:pt x="83" y="229"/>
                </a:lnTo>
                <a:lnTo>
                  <a:pt x="83" y="229"/>
                </a:lnTo>
                <a:lnTo>
                  <a:pt x="88" y="225"/>
                </a:lnTo>
                <a:lnTo>
                  <a:pt x="88" y="225"/>
                </a:lnTo>
                <a:lnTo>
                  <a:pt x="109" y="210"/>
                </a:lnTo>
                <a:lnTo>
                  <a:pt x="130" y="195"/>
                </a:lnTo>
                <a:lnTo>
                  <a:pt x="130" y="195"/>
                </a:lnTo>
                <a:lnTo>
                  <a:pt x="130" y="229"/>
                </a:lnTo>
                <a:lnTo>
                  <a:pt x="130" y="229"/>
                </a:lnTo>
                <a:close/>
                <a:moveTo>
                  <a:pt x="138" y="229"/>
                </a:moveTo>
                <a:lnTo>
                  <a:pt x="138" y="229"/>
                </a:lnTo>
                <a:lnTo>
                  <a:pt x="140" y="189"/>
                </a:lnTo>
                <a:lnTo>
                  <a:pt x="140" y="189"/>
                </a:lnTo>
                <a:lnTo>
                  <a:pt x="171" y="170"/>
                </a:lnTo>
                <a:lnTo>
                  <a:pt x="205" y="154"/>
                </a:lnTo>
                <a:lnTo>
                  <a:pt x="205" y="154"/>
                </a:lnTo>
                <a:lnTo>
                  <a:pt x="238" y="170"/>
                </a:lnTo>
                <a:lnTo>
                  <a:pt x="271" y="189"/>
                </a:lnTo>
                <a:lnTo>
                  <a:pt x="271" y="189"/>
                </a:lnTo>
                <a:lnTo>
                  <a:pt x="272" y="209"/>
                </a:lnTo>
                <a:lnTo>
                  <a:pt x="272" y="228"/>
                </a:lnTo>
                <a:lnTo>
                  <a:pt x="272" y="248"/>
                </a:lnTo>
                <a:lnTo>
                  <a:pt x="271" y="267"/>
                </a:lnTo>
                <a:lnTo>
                  <a:pt x="271" y="267"/>
                </a:lnTo>
                <a:lnTo>
                  <a:pt x="236" y="288"/>
                </a:lnTo>
                <a:lnTo>
                  <a:pt x="236" y="288"/>
                </a:lnTo>
                <a:lnTo>
                  <a:pt x="205" y="303"/>
                </a:lnTo>
                <a:lnTo>
                  <a:pt x="205" y="303"/>
                </a:lnTo>
                <a:lnTo>
                  <a:pt x="173" y="288"/>
                </a:lnTo>
                <a:lnTo>
                  <a:pt x="173" y="288"/>
                </a:lnTo>
                <a:lnTo>
                  <a:pt x="140" y="267"/>
                </a:lnTo>
                <a:lnTo>
                  <a:pt x="140" y="267"/>
                </a:lnTo>
                <a:lnTo>
                  <a:pt x="138" y="229"/>
                </a:lnTo>
                <a:lnTo>
                  <a:pt x="138" y="229"/>
                </a:lnTo>
                <a:close/>
                <a:moveTo>
                  <a:pt x="140" y="179"/>
                </a:moveTo>
                <a:lnTo>
                  <a:pt x="140" y="179"/>
                </a:lnTo>
                <a:lnTo>
                  <a:pt x="142" y="155"/>
                </a:lnTo>
                <a:lnTo>
                  <a:pt x="146" y="130"/>
                </a:lnTo>
                <a:lnTo>
                  <a:pt x="146" y="130"/>
                </a:lnTo>
                <a:lnTo>
                  <a:pt x="170" y="139"/>
                </a:lnTo>
                <a:lnTo>
                  <a:pt x="195" y="150"/>
                </a:lnTo>
                <a:lnTo>
                  <a:pt x="195" y="150"/>
                </a:lnTo>
                <a:lnTo>
                  <a:pt x="167" y="163"/>
                </a:lnTo>
                <a:lnTo>
                  <a:pt x="141" y="178"/>
                </a:lnTo>
                <a:lnTo>
                  <a:pt x="141" y="178"/>
                </a:lnTo>
                <a:lnTo>
                  <a:pt x="140" y="179"/>
                </a:lnTo>
                <a:lnTo>
                  <a:pt x="140" y="179"/>
                </a:lnTo>
                <a:close/>
                <a:moveTo>
                  <a:pt x="214" y="149"/>
                </a:moveTo>
                <a:lnTo>
                  <a:pt x="214" y="149"/>
                </a:lnTo>
                <a:lnTo>
                  <a:pt x="238" y="139"/>
                </a:lnTo>
                <a:lnTo>
                  <a:pt x="263" y="130"/>
                </a:lnTo>
                <a:lnTo>
                  <a:pt x="263" y="130"/>
                </a:lnTo>
                <a:lnTo>
                  <a:pt x="268" y="154"/>
                </a:lnTo>
                <a:lnTo>
                  <a:pt x="270" y="179"/>
                </a:lnTo>
                <a:lnTo>
                  <a:pt x="270" y="179"/>
                </a:lnTo>
                <a:lnTo>
                  <a:pt x="241" y="163"/>
                </a:lnTo>
                <a:lnTo>
                  <a:pt x="214" y="149"/>
                </a:lnTo>
                <a:lnTo>
                  <a:pt x="214" y="149"/>
                </a:lnTo>
                <a:close/>
                <a:moveTo>
                  <a:pt x="280" y="207"/>
                </a:moveTo>
                <a:lnTo>
                  <a:pt x="280" y="207"/>
                </a:lnTo>
                <a:lnTo>
                  <a:pt x="279" y="194"/>
                </a:lnTo>
                <a:lnTo>
                  <a:pt x="279" y="194"/>
                </a:lnTo>
                <a:lnTo>
                  <a:pt x="303" y="212"/>
                </a:lnTo>
                <a:lnTo>
                  <a:pt x="327" y="229"/>
                </a:lnTo>
                <a:lnTo>
                  <a:pt x="327" y="229"/>
                </a:lnTo>
                <a:lnTo>
                  <a:pt x="303" y="246"/>
                </a:lnTo>
                <a:lnTo>
                  <a:pt x="279" y="262"/>
                </a:lnTo>
                <a:lnTo>
                  <a:pt x="279" y="262"/>
                </a:lnTo>
                <a:lnTo>
                  <a:pt x="280" y="235"/>
                </a:lnTo>
                <a:lnTo>
                  <a:pt x="280" y="207"/>
                </a:lnTo>
                <a:lnTo>
                  <a:pt x="280" y="207"/>
                </a:lnTo>
                <a:close/>
                <a:moveTo>
                  <a:pt x="240" y="295"/>
                </a:moveTo>
                <a:lnTo>
                  <a:pt x="240" y="295"/>
                </a:lnTo>
                <a:lnTo>
                  <a:pt x="270" y="277"/>
                </a:lnTo>
                <a:lnTo>
                  <a:pt x="270" y="277"/>
                </a:lnTo>
                <a:lnTo>
                  <a:pt x="268" y="303"/>
                </a:lnTo>
                <a:lnTo>
                  <a:pt x="263" y="327"/>
                </a:lnTo>
                <a:lnTo>
                  <a:pt x="263" y="327"/>
                </a:lnTo>
                <a:lnTo>
                  <a:pt x="239" y="318"/>
                </a:lnTo>
                <a:lnTo>
                  <a:pt x="215" y="308"/>
                </a:lnTo>
                <a:lnTo>
                  <a:pt x="215" y="308"/>
                </a:lnTo>
                <a:lnTo>
                  <a:pt x="240" y="295"/>
                </a:lnTo>
                <a:lnTo>
                  <a:pt x="240" y="295"/>
                </a:lnTo>
                <a:close/>
                <a:moveTo>
                  <a:pt x="169" y="295"/>
                </a:moveTo>
                <a:lnTo>
                  <a:pt x="169" y="295"/>
                </a:lnTo>
                <a:lnTo>
                  <a:pt x="195" y="308"/>
                </a:lnTo>
                <a:lnTo>
                  <a:pt x="195" y="308"/>
                </a:lnTo>
                <a:lnTo>
                  <a:pt x="170" y="318"/>
                </a:lnTo>
                <a:lnTo>
                  <a:pt x="146" y="327"/>
                </a:lnTo>
                <a:lnTo>
                  <a:pt x="146" y="327"/>
                </a:lnTo>
                <a:lnTo>
                  <a:pt x="142" y="303"/>
                </a:lnTo>
                <a:lnTo>
                  <a:pt x="140" y="278"/>
                </a:lnTo>
                <a:lnTo>
                  <a:pt x="140" y="278"/>
                </a:lnTo>
                <a:lnTo>
                  <a:pt x="169" y="295"/>
                </a:lnTo>
                <a:lnTo>
                  <a:pt x="169" y="295"/>
                </a:lnTo>
                <a:close/>
                <a:moveTo>
                  <a:pt x="400" y="319"/>
                </a:moveTo>
                <a:lnTo>
                  <a:pt x="400" y="319"/>
                </a:lnTo>
                <a:lnTo>
                  <a:pt x="400" y="323"/>
                </a:lnTo>
                <a:lnTo>
                  <a:pt x="400" y="327"/>
                </a:lnTo>
                <a:lnTo>
                  <a:pt x="399" y="330"/>
                </a:lnTo>
                <a:lnTo>
                  <a:pt x="398" y="333"/>
                </a:lnTo>
                <a:lnTo>
                  <a:pt x="395" y="336"/>
                </a:lnTo>
                <a:lnTo>
                  <a:pt x="393" y="339"/>
                </a:lnTo>
                <a:lnTo>
                  <a:pt x="386" y="342"/>
                </a:lnTo>
                <a:lnTo>
                  <a:pt x="379" y="345"/>
                </a:lnTo>
                <a:lnTo>
                  <a:pt x="371" y="346"/>
                </a:lnTo>
                <a:lnTo>
                  <a:pt x="356" y="347"/>
                </a:lnTo>
                <a:lnTo>
                  <a:pt x="356" y="347"/>
                </a:lnTo>
                <a:lnTo>
                  <a:pt x="345" y="347"/>
                </a:lnTo>
                <a:lnTo>
                  <a:pt x="335" y="346"/>
                </a:lnTo>
                <a:lnTo>
                  <a:pt x="315" y="342"/>
                </a:lnTo>
                <a:lnTo>
                  <a:pt x="295" y="337"/>
                </a:lnTo>
                <a:lnTo>
                  <a:pt x="275" y="331"/>
                </a:lnTo>
                <a:lnTo>
                  <a:pt x="275" y="331"/>
                </a:lnTo>
                <a:lnTo>
                  <a:pt x="272" y="330"/>
                </a:lnTo>
                <a:lnTo>
                  <a:pt x="272" y="330"/>
                </a:lnTo>
                <a:lnTo>
                  <a:pt x="276" y="302"/>
                </a:lnTo>
                <a:lnTo>
                  <a:pt x="279" y="272"/>
                </a:lnTo>
                <a:lnTo>
                  <a:pt x="279" y="272"/>
                </a:lnTo>
                <a:lnTo>
                  <a:pt x="306" y="254"/>
                </a:lnTo>
                <a:lnTo>
                  <a:pt x="333" y="234"/>
                </a:lnTo>
                <a:lnTo>
                  <a:pt x="333" y="234"/>
                </a:lnTo>
                <a:lnTo>
                  <a:pt x="357" y="255"/>
                </a:lnTo>
                <a:lnTo>
                  <a:pt x="357" y="255"/>
                </a:lnTo>
                <a:lnTo>
                  <a:pt x="370" y="268"/>
                </a:lnTo>
                <a:lnTo>
                  <a:pt x="377" y="275"/>
                </a:lnTo>
                <a:lnTo>
                  <a:pt x="383" y="283"/>
                </a:lnTo>
                <a:lnTo>
                  <a:pt x="389" y="292"/>
                </a:lnTo>
                <a:lnTo>
                  <a:pt x="394" y="301"/>
                </a:lnTo>
                <a:lnTo>
                  <a:pt x="397" y="309"/>
                </a:lnTo>
                <a:lnTo>
                  <a:pt x="400" y="319"/>
                </a:lnTo>
                <a:lnTo>
                  <a:pt x="400" y="319"/>
                </a:lnTo>
                <a:close/>
                <a:moveTo>
                  <a:pt x="318" y="114"/>
                </a:moveTo>
                <a:lnTo>
                  <a:pt x="318" y="114"/>
                </a:lnTo>
                <a:lnTo>
                  <a:pt x="336" y="111"/>
                </a:lnTo>
                <a:lnTo>
                  <a:pt x="346" y="110"/>
                </a:lnTo>
                <a:lnTo>
                  <a:pt x="358" y="109"/>
                </a:lnTo>
                <a:lnTo>
                  <a:pt x="368" y="109"/>
                </a:lnTo>
                <a:lnTo>
                  <a:pt x="378" y="111"/>
                </a:lnTo>
                <a:lnTo>
                  <a:pt x="387" y="114"/>
                </a:lnTo>
                <a:lnTo>
                  <a:pt x="391" y="117"/>
                </a:lnTo>
                <a:lnTo>
                  <a:pt x="394" y="119"/>
                </a:lnTo>
                <a:lnTo>
                  <a:pt x="394" y="119"/>
                </a:lnTo>
                <a:lnTo>
                  <a:pt x="397" y="122"/>
                </a:lnTo>
                <a:lnTo>
                  <a:pt x="399" y="127"/>
                </a:lnTo>
                <a:lnTo>
                  <a:pt x="400" y="130"/>
                </a:lnTo>
                <a:lnTo>
                  <a:pt x="401" y="134"/>
                </a:lnTo>
                <a:lnTo>
                  <a:pt x="400" y="141"/>
                </a:lnTo>
                <a:lnTo>
                  <a:pt x="398" y="149"/>
                </a:lnTo>
                <a:lnTo>
                  <a:pt x="394" y="157"/>
                </a:lnTo>
                <a:lnTo>
                  <a:pt x="390" y="164"/>
                </a:lnTo>
                <a:lnTo>
                  <a:pt x="381" y="176"/>
                </a:lnTo>
                <a:lnTo>
                  <a:pt x="381" y="176"/>
                </a:lnTo>
                <a:lnTo>
                  <a:pt x="371" y="188"/>
                </a:lnTo>
                <a:lnTo>
                  <a:pt x="360" y="200"/>
                </a:lnTo>
                <a:lnTo>
                  <a:pt x="347" y="212"/>
                </a:lnTo>
                <a:lnTo>
                  <a:pt x="335" y="223"/>
                </a:lnTo>
                <a:lnTo>
                  <a:pt x="335" y="223"/>
                </a:lnTo>
                <a:lnTo>
                  <a:pt x="321" y="213"/>
                </a:lnTo>
                <a:lnTo>
                  <a:pt x="307" y="202"/>
                </a:lnTo>
                <a:lnTo>
                  <a:pt x="279" y="184"/>
                </a:lnTo>
                <a:lnTo>
                  <a:pt x="279" y="184"/>
                </a:lnTo>
                <a:lnTo>
                  <a:pt x="276" y="155"/>
                </a:lnTo>
                <a:lnTo>
                  <a:pt x="272" y="127"/>
                </a:lnTo>
                <a:lnTo>
                  <a:pt x="272" y="127"/>
                </a:lnTo>
                <a:lnTo>
                  <a:pt x="295" y="120"/>
                </a:lnTo>
                <a:lnTo>
                  <a:pt x="318" y="114"/>
                </a:lnTo>
                <a:lnTo>
                  <a:pt x="318" y="114"/>
                </a:lnTo>
                <a:close/>
                <a:moveTo>
                  <a:pt x="151" y="101"/>
                </a:moveTo>
                <a:lnTo>
                  <a:pt x="151" y="101"/>
                </a:lnTo>
                <a:lnTo>
                  <a:pt x="156" y="80"/>
                </a:lnTo>
                <a:lnTo>
                  <a:pt x="163" y="59"/>
                </a:lnTo>
                <a:lnTo>
                  <a:pt x="167" y="48"/>
                </a:lnTo>
                <a:lnTo>
                  <a:pt x="172" y="38"/>
                </a:lnTo>
                <a:lnTo>
                  <a:pt x="177" y="28"/>
                </a:lnTo>
                <a:lnTo>
                  <a:pt x="184" y="20"/>
                </a:lnTo>
                <a:lnTo>
                  <a:pt x="184" y="20"/>
                </a:lnTo>
                <a:lnTo>
                  <a:pt x="189" y="16"/>
                </a:lnTo>
                <a:lnTo>
                  <a:pt x="193" y="13"/>
                </a:lnTo>
                <a:lnTo>
                  <a:pt x="196" y="11"/>
                </a:lnTo>
                <a:lnTo>
                  <a:pt x="200" y="9"/>
                </a:lnTo>
                <a:lnTo>
                  <a:pt x="204" y="8"/>
                </a:lnTo>
                <a:lnTo>
                  <a:pt x="207" y="9"/>
                </a:lnTo>
                <a:lnTo>
                  <a:pt x="211" y="9"/>
                </a:lnTo>
                <a:lnTo>
                  <a:pt x="214" y="11"/>
                </a:lnTo>
                <a:lnTo>
                  <a:pt x="220" y="15"/>
                </a:lnTo>
                <a:lnTo>
                  <a:pt x="226" y="22"/>
                </a:lnTo>
                <a:lnTo>
                  <a:pt x="232" y="30"/>
                </a:lnTo>
                <a:lnTo>
                  <a:pt x="237" y="40"/>
                </a:lnTo>
                <a:lnTo>
                  <a:pt x="241" y="51"/>
                </a:lnTo>
                <a:lnTo>
                  <a:pt x="246" y="61"/>
                </a:lnTo>
                <a:lnTo>
                  <a:pt x="253" y="83"/>
                </a:lnTo>
                <a:lnTo>
                  <a:pt x="258" y="101"/>
                </a:lnTo>
                <a:lnTo>
                  <a:pt x="260" y="113"/>
                </a:lnTo>
                <a:lnTo>
                  <a:pt x="260" y="113"/>
                </a:lnTo>
                <a:lnTo>
                  <a:pt x="262" y="121"/>
                </a:lnTo>
                <a:lnTo>
                  <a:pt x="262" y="121"/>
                </a:lnTo>
                <a:lnTo>
                  <a:pt x="258" y="122"/>
                </a:lnTo>
                <a:lnTo>
                  <a:pt x="258" y="122"/>
                </a:lnTo>
                <a:lnTo>
                  <a:pt x="231" y="133"/>
                </a:lnTo>
                <a:lnTo>
                  <a:pt x="205" y="145"/>
                </a:lnTo>
                <a:lnTo>
                  <a:pt x="205" y="145"/>
                </a:lnTo>
                <a:lnTo>
                  <a:pt x="176" y="133"/>
                </a:lnTo>
                <a:lnTo>
                  <a:pt x="147" y="121"/>
                </a:lnTo>
                <a:lnTo>
                  <a:pt x="147" y="121"/>
                </a:lnTo>
                <a:lnTo>
                  <a:pt x="151" y="101"/>
                </a:lnTo>
                <a:lnTo>
                  <a:pt x="151" y="101"/>
                </a:lnTo>
                <a:close/>
                <a:moveTo>
                  <a:pt x="68" y="217"/>
                </a:moveTo>
                <a:lnTo>
                  <a:pt x="68" y="217"/>
                </a:lnTo>
                <a:lnTo>
                  <a:pt x="52" y="202"/>
                </a:lnTo>
                <a:lnTo>
                  <a:pt x="36" y="186"/>
                </a:lnTo>
                <a:lnTo>
                  <a:pt x="29" y="177"/>
                </a:lnTo>
                <a:lnTo>
                  <a:pt x="22" y="169"/>
                </a:lnTo>
                <a:lnTo>
                  <a:pt x="16" y="159"/>
                </a:lnTo>
                <a:lnTo>
                  <a:pt x="12" y="150"/>
                </a:lnTo>
                <a:lnTo>
                  <a:pt x="12" y="150"/>
                </a:lnTo>
                <a:lnTo>
                  <a:pt x="10" y="144"/>
                </a:lnTo>
                <a:lnTo>
                  <a:pt x="9" y="139"/>
                </a:lnTo>
                <a:lnTo>
                  <a:pt x="8" y="134"/>
                </a:lnTo>
                <a:lnTo>
                  <a:pt x="9" y="130"/>
                </a:lnTo>
                <a:lnTo>
                  <a:pt x="10" y="127"/>
                </a:lnTo>
                <a:lnTo>
                  <a:pt x="11" y="122"/>
                </a:lnTo>
                <a:lnTo>
                  <a:pt x="14" y="120"/>
                </a:lnTo>
                <a:lnTo>
                  <a:pt x="16" y="117"/>
                </a:lnTo>
                <a:lnTo>
                  <a:pt x="25" y="114"/>
                </a:lnTo>
                <a:lnTo>
                  <a:pt x="33" y="112"/>
                </a:lnTo>
                <a:lnTo>
                  <a:pt x="44" y="111"/>
                </a:lnTo>
                <a:lnTo>
                  <a:pt x="55" y="111"/>
                </a:lnTo>
                <a:lnTo>
                  <a:pt x="66" y="112"/>
                </a:lnTo>
                <a:lnTo>
                  <a:pt x="78" y="113"/>
                </a:lnTo>
                <a:lnTo>
                  <a:pt x="101" y="117"/>
                </a:lnTo>
                <a:lnTo>
                  <a:pt x="122" y="122"/>
                </a:lnTo>
                <a:lnTo>
                  <a:pt x="134" y="127"/>
                </a:lnTo>
                <a:lnTo>
                  <a:pt x="134" y="127"/>
                </a:lnTo>
                <a:lnTo>
                  <a:pt x="136" y="127"/>
                </a:lnTo>
                <a:lnTo>
                  <a:pt x="136" y="127"/>
                </a:lnTo>
                <a:lnTo>
                  <a:pt x="133" y="156"/>
                </a:lnTo>
                <a:lnTo>
                  <a:pt x="131" y="185"/>
                </a:lnTo>
                <a:lnTo>
                  <a:pt x="131" y="185"/>
                </a:lnTo>
                <a:lnTo>
                  <a:pt x="102" y="203"/>
                </a:lnTo>
                <a:lnTo>
                  <a:pt x="76" y="223"/>
                </a:lnTo>
                <a:lnTo>
                  <a:pt x="76" y="223"/>
                </a:lnTo>
                <a:lnTo>
                  <a:pt x="68" y="217"/>
                </a:lnTo>
                <a:lnTo>
                  <a:pt x="68" y="217"/>
                </a:lnTo>
                <a:close/>
                <a:moveTo>
                  <a:pt x="131" y="273"/>
                </a:moveTo>
                <a:lnTo>
                  <a:pt x="131" y="273"/>
                </a:lnTo>
                <a:lnTo>
                  <a:pt x="134" y="302"/>
                </a:lnTo>
                <a:lnTo>
                  <a:pt x="137" y="330"/>
                </a:lnTo>
                <a:lnTo>
                  <a:pt x="137" y="330"/>
                </a:lnTo>
                <a:lnTo>
                  <a:pt x="113" y="338"/>
                </a:lnTo>
                <a:lnTo>
                  <a:pt x="113" y="338"/>
                </a:lnTo>
                <a:lnTo>
                  <a:pt x="91" y="343"/>
                </a:lnTo>
                <a:lnTo>
                  <a:pt x="80" y="345"/>
                </a:lnTo>
                <a:lnTo>
                  <a:pt x="69" y="347"/>
                </a:lnTo>
                <a:lnTo>
                  <a:pt x="58" y="347"/>
                </a:lnTo>
                <a:lnTo>
                  <a:pt x="47" y="347"/>
                </a:lnTo>
                <a:lnTo>
                  <a:pt x="36" y="346"/>
                </a:lnTo>
                <a:lnTo>
                  <a:pt x="26" y="343"/>
                </a:lnTo>
                <a:lnTo>
                  <a:pt x="26" y="343"/>
                </a:lnTo>
                <a:lnTo>
                  <a:pt x="17" y="340"/>
                </a:lnTo>
                <a:lnTo>
                  <a:pt x="11" y="335"/>
                </a:lnTo>
                <a:lnTo>
                  <a:pt x="8" y="330"/>
                </a:lnTo>
                <a:lnTo>
                  <a:pt x="7" y="324"/>
                </a:lnTo>
                <a:lnTo>
                  <a:pt x="8" y="317"/>
                </a:lnTo>
                <a:lnTo>
                  <a:pt x="11" y="309"/>
                </a:lnTo>
                <a:lnTo>
                  <a:pt x="14" y="302"/>
                </a:lnTo>
                <a:lnTo>
                  <a:pt x="19" y="294"/>
                </a:lnTo>
                <a:lnTo>
                  <a:pt x="33" y="277"/>
                </a:lnTo>
                <a:lnTo>
                  <a:pt x="48" y="261"/>
                </a:lnTo>
                <a:lnTo>
                  <a:pt x="62" y="247"/>
                </a:lnTo>
                <a:lnTo>
                  <a:pt x="75" y="235"/>
                </a:lnTo>
                <a:lnTo>
                  <a:pt x="75" y="235"/>
                </a:lnTo>
                <a:lnTo>
                  <a:pt x="89" y="245"/>
                </a:lnTo>
                <a:lnTo>
                  <a:pt x="102" y="255"/>
                </a:lnTo>
                <a:lnTo>
                  <a:pt x="131" y="273"/>
                </a:lnTo>
                <a:lnTo>
                  <a:pt x="131" y="2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23" name="Freeform 2517"/>
          <p:cNvSpPr>
            <a:spLocks noEditPoints="1"/>
          </p:cNvSpPr>
          <p:nvPr/>
        </p:nvSpPr>
        <p:spPr bwMode="auto">
          <a:xfrm>
            <a:off x="9312247" y="1910820"/>
            <a:ext cx="649288" cy="725488"/>
          </a:xfrm>
          <a:custGeom>
            <a:avLst/>
            <a:gdLst/>
            <a:ahLst/>
            <a:cxnLst>
              <a:cxn ang="0">
                <a:pos x="4" y="338"/>
              </a:cxn>
              <a:cxn ang="0">
                <a:pos x="53" y="356"/>
              </a:cxn>
              <a:cxn ang="0">
                <a:pos x="141" y="350"/>
              </a:cxn>
              <a:cxn ang="0">
                <a:pos x="181" y="446"/>
              </a:cxn>
              <a:cxn ang="0">
                <a:pos x="220" y="453"/>
              </a:cxn>
              <a:cxn ang="0">
                <a:pos x="254" y="403"/>
              </a:cxn>
              <a:cxn ang="0">
                <a:pos x="329" y="354"/>
              </a:cxn>
              <a:cxn ang="0">
                <a:pos x="395" y="347"/>
              </a:cxn>
              <a:cxn ang="0">
                <a:pos x="407" y="309"/>
              </a:cxn>
              <a:cxn ang="0">
                <a:pos x="341" y="228"/>
              </a:cxn>
              <a:cxn ang="0">
                <a:pos x="405" y="154"/>
              </a:cxn>
              <a:cxn ang="0">
                <a:pos x="401" y="113"/>
              </a:cxn>
              <a:cxn ang="0">
                <a:pos x="345" y="101"/>
              </a:cxn>
              <a:cxn ang="0">
                <a:pos x="259" y="71"/>
              </a:cxn>
              <a:cxn ang="0">
                <a:pos x="223" y="7"/>
              </a:cxn>
              <a:cxn ang="0">
                <a:pos x="188" y="6"/>
              </a:cxn>
              <a:cxn ang="0">
                <a:pos x="142" y="96"/>
              </a:cxn>
              <a:cxn ang="0">
                <a:pos x="51" y="101"/>
              </a:cxn>
              <a:cxn ang="0">
                <a:pos x="4" y="118"/>
              </a:cxn>
              <a:cxn ang="0">
                <a:pos x="19" y="179"/>
              </a:cxn>
              <a:cxn ang="0">
                <a:pos x="50" y="246"/>
              </a:cxn>
              <a:cxn ang="0">
                <a:pos x="255" y="369"/>
              </a:cxn>
              <a:cxn ang="0">
                <a:pos x="220" y="442"/>
              </a:cxn>
              <a:cxn ang="0">
                <a:pos x="189" y="440"/>
              </a:cxn>
              <a:cxn ang="0">
                <a:pos x="153" y="364"/>
              </a:cxn>
              <a:cxn ang="0">
                <a:pos x="233" y="325"/>
              </a:cxn>
              <a:cxn ang="0">
                <a:pos x="131" y="262"/>
              </a:cxn>
              <a:cxn ang="0">
                <a:pos x="130" y="195"/>
              </a:cxn>
              <a:cxn ang="0">
                <a:pos x="205" y="154"/>
              </a:cxn>
              <a:cxn ang="0">
                <a:pos x="271" y="267"/>
              </a:cxn>
              <a:cxn ang="0">
                <a:pos x="140" y="267"/>
              </a:cxn>
              <a:cxn ang="0">
                <a:pos x="146" y="130"/>
              </a:cxn>
              <a:cxn ang="0">
                <a:pos x="140" y="179"/>
              </a:cxn>
              <a:cxn ang="0">
                <a:pos x="270" y="179"/>
              </a:cxn>
              <a:cxn ang="0">
                <a:pos x="303" y="212"/>
              </a:cxn>
              <a:cxn ang="0">
                <a:pos x="280" y="207"/>
              </a:cxn>
              <a:cxn ang="0">
                <a:pos x="239" y="318"/>
              </a:cxn>
              <a:cxn ang="0">
                <a:pos x="195" y="308"/>
              </a:cxn>
              <a:cxn ang="0">
                <a:pos x="169" y="295"/>
              </a:cxn>
              <a:cxn ang="0">
                <a:pos x="393" y="339"/>
              </a:cxn>
              <a:cxn ang="0">
                <a:pos x="315" y="342"/>
              </a:cxn>
              <a:cxn ang="0">
                <a:pos x="279" y="272"/>
              </a:cxn>
              <a:cxn ang="0">
                <a:pos x="383" y="283"/>
              </a:cxn>
              <a:cxn ang="0">
                <a:pos x="336" y="111"/>
              </a:cxn>
              <a:cxn ang="0">
                <a:pos x="394" y="119"/>
              </a:cxn>
              <a:cxn ang="0">
                <a:pos x="390" y="164"/>
              </a:cxn>
              <a:cxn ang="0">
                <a:pos x="321" y="213"/>
              </a:cxn>
              <a:cxn ang="0">
                <a:pos x="318" y="114"/>
              </a:cxn>
              <a:cxn ang="0">
                <a:pos x="177" y="28"/>
              </a:cxn>
              <a:cxn ang="0">
                <a:pos x="207" y="9"/>
              </a:cxn>
              <a:cxn ang="0">
                <a:pos x="246" y="61"/>
              </a:cxn>
              <a:cxn ang="0">
                <a:pos x="258" y="122"/>
              </a:cxn>
              <a:cxn ang="0">
                <a:pos x="151" y="101"/>
              </a:cxn>
              <a:cxn ang="0">
                <a:pos x="12" y="150"/>
              </a:cxn>
              <a:cxn ang="0">
                <a:pos x="14" y="120"/>
              </a:cxn>
              <a:cxn ang="0">
                <a:pos x="101" y="117"/>
              </a:cxn>
              <a:cxn ang="0">
                <a:pos x="131" y="185"/>
              </a:cxn>
              <a:cxn ang="0">
                <a:pos x="134" y="302"/>
              </a:cxn>
              <a:cxn ang="0">
                <a:pos x="58" y="347"/>
              </a:cxn>
              <a:cxn ang="0">
                <a:pos x="7" y="324"/>
              </a:cxn>
              <a:cxn ang="0">
                <a:pos x="75" y="235"/>
              </a:cxn>
            </a:cxnLst>
            <a:rect l="0" t="0" r="r" b="b"/>
            <a:pathLst>
              <a:path w="409" h="457">
                <a:moveTo>
                  <a:pt x="3" y="306"/>
                </a:moveTo>
                <a:lnTo>
                  <a:pt x="3" y="306"/>
                </a:lnTo>
                <a:lnTo>
                  <a:pt x="1" y="315"/>
                </a:lnTo>
                <a:lnTo>
                  <a:pt x="0" y="320"/>
                </a:lnTo>
                <a:lnTo>
                  <a:pt x="0" y="325"/>
                </a:lnTo>
                <a:lnTo>
                  <a:pt x="1" y="329"/>
                </a:lnTo>
                <a:lnTo>
                  <a:pt x="2" y="334"/>
                </a:lnTo>
                <a:lnTo>
                  <a:pt x="4" y="338"/>
                </a:lnTo>
                <a:lnTo>
                  <a:pt x="7" y="342"/>
                </a:lnTo>
                <a:lnTo>
                  <a:pt x="7" y="342"/>
                </a:lnTo>
                <a:lnTo>
                  <a:pt x="11" y="346"/>
                </a:lnTo>
                <a:lnTo>
                  <a:pt x="16" y="350"/>
                </a:lnTo>
                <a:lnTo>
                  <a:pt x="22" y="352"/>
                </a:lnTo>
                <a:lnTo>
                  <a:pt x="29" y="354"/>
                </a:lnTo>
                <a:lnTo>
                  <a:pt x="41" y="355"/>
                </a:lnTo>
                <a:lnTo>
                  <a:pt x="53" y="356"/>
                </a:lnTo>
                <a:lnTo>
                  <a:pt x="53" y="356"/>
                </a:lnTo>
                <a:lnTo>
                  <a:pt x="75" y="355"/>
                </a:lnTo>
                <a:lnTo>
                  <a:pt x="96" y="351"/>
                </a:lnTo>
                <a:lnTo>
                  <a:pt x="118" y="347"/>
                </a:lnTo>
                <a:lnTo>
                  <a:pt x="139" y="340"/>
                </a:lnTo>
                <a:lnTo>
                  <a:pt x="139" y="340"/>
                </a:lnTo>
                <a:lnTo>
                  <a:pt x="141" y="350"/>
                </a:lnTo>
                <a:lnTo>
                  <a:pt x="141" y="350"/>
                </a:lnTo>
                <a:lnTo>
                  <a:pt x="145" y="372"/>
                </a:lnTo>
                <a:lnTo>
                  <a:pt x="152" y="393"/>
                </a:lnTo>
                <a:lnTo>
                  <a:pt x="159" y="413"/>
                </a:lnTo>
                <a:lnTo>
                  <a:pt x="164" y="423"/>
                </a:lnTo>
                <a:lnTo>
                  <a:pt x="170" y="432"/>
                </a:lnTo>
                <a:lnTo>
                  <a:pt x="170" y="432"/>
                </a:lnTo>
                <a:lnTo>
                  <a:pt x="177" y="442"/>
                </a:lnTo>
                <a:lnTo>
                  <a:pt x="181" y="446"/>
                </a:lnTo>
                <a:lnTo>
                  <a:pt x="185" y="451"/>
                </a:lnTo>
                <a:lnTo>
                  <a:pt x="191" y="454"/>
                </a:lnTo>
                <a:lnTo>
                  <a:pt x="197" y="456"/>
                </a:lnTo>
                <a:lnTo>
                  <a:pt x="202" y="457"/>
                </a:lnTo>
                <a:lnTo>
                  <a:pt x="208" y="457"/>
                </a:lnTo>
                <a:lnTo>
                  <a:pt x="208" y="457"/>
                </a:lnTo>
                <a:lnTo>
                  <a:pt x="215" y="456"/>
                </a:lnTo>
                <a:lnTo>
                  <a:pt x="220" y="453"/>
                </a:lnTo>
                <a:lnTo>
                  <a:pt x="226" y="449"/>
                </a:lnTo>
                <a:lnTo>
                  <a:pt x="230" y="444"/>
                </a:lnTo>
                <a:lnTo>
                  <a:pt x="235" y="439"/>
                </a:lnTo>
                <a:lnTo>
                  <a:pt x="238" y="433"/>
                </a:lnTo>
                <a:lnTo>
                  <a:pt x="245" y="423"/>
                </a:lnTo>
                <a:lnTo>
                  <a:pt x="245" y="423"/>
                </a:lnTo>
                <a:lnTo>
                  <a:pt x="249" y="413"/>
                </a:lnTo>
                <a:lnTo>
                  <a:pt x="254" y="403"/>
                </a:lnTo>
                <a:lnTo>
                  <a:pt x="261" y="382"/>
                </a:lnTo>
                <a:lnTo>
                  <a:pt x="266" y="360"/>
                </a:lnTo>
                <a:lnTo>
                  <a:pt x="271" y="339"/>
                </a:lnTo>
                <a:lnTo>
                  <a:pt x="271" y="339"/>
                </a:lnTo>
                <a:lnTo>
                  <a:pt x="286" y="344"/>
                </a:lnTo>
                <a:lnTo>
                  <a:pt x="286" y="344"/>
                </a:lnTo>
                <a:lnTo>
                  <a:pt x="307" y="349"/>
                </a:lnTo>
                <a:lnTo>
                  <a:pt x="329" y="354"/>
                </a:lnTo>
                <a:lnTo>
                  <a:pt x="340" y="355"/>
                </a:lnTo>
                <a:lnTo>
                  <a:pt x="352" y="356"/>
                </a:lnTo>
                <a:lnTo>
                  <a:pt x="363" y="356"/>
                </a:lnTo>
                <a:lnTo>
                  <a:pt x="374" y="355"/>
                </a:lnTo>
                <a:lnTo>
                  <a:pt x="374" y="355"/>
                </a:lnTo>
                <a:lnTo>
                  <a:pt x="385" y="352"/>
                </a:lnTo>
                <a:lnTo>
                  <a:pt x="390" y="350"/>
                </a:lnTo>
                <a:lnTo>
                  <a:pt x="395" y="347"/>
                </a:lnTo>
                <a:lnTo>
                  <a:pt x="400" y="344"/>
                </a:lnTo>
                <a:lnTo>
                  <a:pt x="403" y="340"/>
                </a:lnTo>
                <a:lnTo>
                  <a:pt x="406" y="335"/>
                </a:lnTo>
                <a:lnTo>
                  <a:pt x="408" y="330"/>
                </a:lnTo>
                <a:lnTo>
                  <a:pt x="408" y="330"/>
                </a:lnTo>
                <a:lnTo>
                  <a:pt x="409" y="323"/>
                </a:lnTo>
                <a:lnTo>
                  <a:pt x="409" y="316"/>
                </a:lnTo>
                <a:lnTo>
                  <a:pt x="407" y="309"/>
                </a:lnTo>
                <a:lnTo>
                  <a:pt x="404" y="303"/>
                </a:lnTo>
                <a:lnTo>
                  <a:pt x="397" y="290"/>
                </a:lnTo>
                <a:lnTo>
                  <a:pt x="390" y="278"/>
                </a:lnTo>
                <a:lnTo>
                  <a:pt x="390" y="278"/>
                </a:lnTo>
                <a:lnTo>
                  <a:pt x="379" y="265"/>
                </a:lnTo>
                <a:lnTo>
                  <a:pt x="367" y="252"/>
                </a:lnTo>
                <a:lnTo>
                  <a:pt x="355" y="240"/>
                </a:lnTo>
                <a:lnTo>
                  <a:pt x="341" y="228"/>
                </a:lnTo>
                <a:lnTo>
                  <a:pt x="341" y="228"/>
                </a:lnTo>
                <a:lnTo>
                  <a:pt x="358" y="214"/>
                </a:lnTo>
                <a:lnTo>
                  <a:pt x="373" y="198"/>
                </a:lnTo>
                <a:lnTo>
                  <a:pt x="387" y="182"/>
                </a:lnTo>
                <a:lnTo>
                  <a:pt x="394" y="173"/>
                </a:lnTo>
                <a:lnTo>
                  <a:pt x="399" y="164"/>
                </a:lnTo>
                <a:lnTo>
                  <a:pt x="399" y="164"/>
                </a:lnTo>
                <a:lnTo>
                  <a:pt x="405" y="154"/>
                </a:lnTo>
                <a:lnTo>
                  <a:pt x="407" y="148"/>
                </a:lnTo>
                <a:lnTo>
                  <a:pt x="408" y="142"/>
                </a:lnTo>
                <a:lnTo>
                  <a:pt x="409" y="136"/>
                </a:lnTo>
                <a:lnTo>
                  <a:pt x="408" y="131"/>
                </a:lnTo>
                <a:lnTo>
                  <a:pt x="407" y="125"/>
                </a:lnTo>
                <a:lnTo>
                  <a:pt x="405" y="118"/>
                </a:lnTo>
                <a:lnTo>
                  <a:pt x="405" y="118"/>
                </a:lnTo>
                <a:lnTo>
                  <a:pt x="401" y="113"/>
                </a:lnTo>
                <a:lnTo>
                  <a:pt x="395" y="109"/>
                </a:lnTo>
                <a:lnTo>
                  <a:pt x="390" y="106"/>
                </a:lnTo>
                <a:lnTo>
                  <a:pt x="383" y="104"/>
                </a:lnTo>
                <a:lnTo>
                  <a:pt x="376" y="102"/>
                </a:lnTo>
                <a:lnTo>
                  <a:pt x="369" y="102"/>
                </a:lnTo>
                <a:lnTo>
                  <a:pt x="356" y="101"/>
                </a:lnTo>
                <a:lnTo>
                  <a:pt x="356" y="101"/>
                </a:lnTo>
                <a:lnTo>
                  <a:pt x="345" y="101"/>
                </a:lnTo>
                <a:lnTo>
                  <a:pt x="334" y="102"/>
                </a:lnTo>
                <a:lnTo>
                  <a:pt x="313" y="106"/>
                </a:lnTo>
                <a:lnTo>
                  <a:pt x="292" y="111"/>
                </a:lnTo>
                <a:lnTo>
                  <a:pt x="271" y="118"/>
                </a:lnTo>
                <a:lnTo>
                  <a:pt x="271" y="118"/>
                </a:lnTo>
                <a:lnTo>
                  <a:pt x="264" y="90"/>
                </a:lnTo>
                <a:lnTo>
                  <a:pt x="264" y="90"/>
                </a:lnTo>
                <a:lnTo>
                  <a:pt x="259" y="71"/>
                </a:lnTo>
                <a:lnTo>
                  <a:pt x="253" y="53"/>
                </a:lnTo>
                <a:lnTo>
                  <a:pt x="249" y="42"/>
                </a:lnTo>
                <a:lnTo>
                  <a:pt x="245" y="34"/>
                </a:lnTo>
                <a:lnTo>
                  <a:pt x="240" y="25"/>
                </a:lnTo>
                <a:lnTo>
                  <a:pt x="234" y="17"/>
                </a:lnTo>
                <a:lnTo>
                  <a:pt x="234" y="17"/>
                </a:lnTo>
                <a:lnTo>
                  <a:pt x="227" y="10"/>
                </a:lnTo>
                <a:lnTo>
                  <a:pt x="223" y="7"/>
                </a:lnTo>
                <a:lnTo>
                  <a:pt x="218" y="4"/>
                </a:lnTo>
                <a:lnTo>
                  <a:pt x="214" y="2"/>
                </a:lnTo>
                <a:lnTo>
                  <a:pt x="209" y="1"/>
                </a:lnTo>
                <a:lnTo>
                  <a:pt x="204" y="0"/>
                </a:lnTo>
                <a:lnTo>
                  <a:pt x="199" y="1"/>
                </a:lnTo>
                <a:lnTo>
                  <a:pt x="199" y="1"/>
                </a:lnTo>
                <a:lnTo>
                  <a:pt x="193" y="3"/>
                </a:lnTo>
                <a:lnTo>
                  <a:pt x="188" y="6"/>
                </a:lnTo>
                <a:lnTo>
                  <a:pt x="182" y="9"/>
                </a:lnTo>
                <a:lnTo>
                  <a:pt x="177" y="14"/>
                </a:lnTo>
                <a:lnTo>
                  <a:pt x="170" y="24"/>
                </a:lnTo>
                <a:lnTo>
                  <a:pt x="164" y="34"/>
                </a:lnTo>
                <a:lnTo>
                  <a:pt x="164" y="34"/>
                </a:lnTo>
                <a:lnTo>
                  <a:pt x="155" y="55"/>
                </a:lnTo>
                <a:lnTo>
                  <a:pt x="148" y="75"/>
                </a:lnTo>
                <a:lnTo>
                  <a:pt x="142" y="96"/>
                </a:lnTo>
                <a:lnTo>
                  <a:pt x="137" y="118"/>
                </a:lnTo>
                <a:lnTo>
                  <a:pt x="137" y="118"/>
                </a:lnTo>
                <a:lnTo>
                  <a:pt x="118" y="112"/>
                </a:lnTo>
                <a:lnTo>
                  <a:pt x="97" y="107"/>
                </a:lnTo>
                <a:lnTo>
                  <a:pt x="97" y="107"/>
                </a:lnTo>
                <a:lnTo>
                  <a:pt x="79" y="103"/>
                </a:lnTo>
                <a:lnTo>
                  <a:pt x="60" y="101"/>
                </a:lnTo>
                <a:lnTo>
                  <a:pt x="51" y="101"/>
                </a:lnTo>
                <a:lnTo>
                  <a:pt x="41" y="101"/>
                </a:lnTo>
                <a:lnTo>
                  <a:pt x="32" y="103"/>
                </a:lnTo>
                <a:lnTo>
                  <a:pt x="22" y="105"/>
                </a:lnTo>
                <a:lnTo>
                  <a:pt x="22" y="105"/>
                </a:lnTo>
                <a:lnTo>
                  <a:pt x="16" y="108"/>
                </a:lnTo>
                <a:lnTo>
                  <a:pt x="11" y="111"/>
                </a:lnTo>
                <a:lnTo>
                  <a:pt x="7" y="114"/>
                </a:lnTo>
                <a:lnTo>
                  <a:pt x="4" y="118"/>
                </a:lnTo>
                <a:lnTo>
                  <a:pt x="2" y="123"/>
                </a:lnTo>
                <a:lnTo>
                  <a:pt x="1" y="129"/>
                </a:lnTo>
                <a:lnTo>
                  <a:pt x="1" y="134"/>
                </a:lnTo>
                <a:lnTo>
                  <a:pt x="1" y="139"/>
                </a:lnTo>
                <a:lnTo>
                  <a:pt x="3" y="149"/>
                </a:lnTo>
                <a:lnTo>
                  <a:pt x="7" y="160"/>
                </a:lnTo>
                <a:lnTo>
                  <a:pt x="13" y="170"/>
                </a:lnTo>
                <a:lnTo>
                  <a:pt x="19" y="179"/>
                </a:lnTo>
                <a:lnTo>
                  <a:pt x="19" y="179"/>
                </a:lnTo>
                <a:lnTo>
                  <a:pt x="31" y="192"/>
                </a:lnTo>
                <a:lnTo>
                  <a:pt x="42" y="206"/>
                </a:lnTo>
                <a:lnTo>
                  <a:pt x="55" y="218"/>
                </a:lnTo>
                <a:lnTo>
                  <a:pt x="68" y="230"/>
                </a:lnTo>
                <a:lnTo>
                  <a:pt x="68" y="230"/>
                </a:lnTo>
                <a:lnTo>
                  <a:pt x="50" y="246"/>
                </a:lnTo>
                <a:lnTo>
                  <a:pt x="50" y="246"/>
                </a:lnTo>
                <a:lnTo>
                  <a:pt x="36" y="259"/>
                </a:lnTo>
                <a:lnTo>
                  <a:pt x="23" y="273"/>
                </a:lnTo>
                <a:lnTo>
                  <a:pt x="17" y="280"/>
                </a:lnTo>
                <a:lnTo>
                  <a:pt x="12" y="289"/>
                </a:lnTo>
                <a:lnTo>
                  <a:pt x="7" y="297"/>
                </a:lnTo>
                <a:lnTo>
                  <a:pt x="3" y="306"/>
                </a:lnTo>
                <a:lnTo>
                  <a:pt x="3" y="306"/>
                </a:lnTo>
                <a:close/>
                <a:moveTo>
                  <a:pt x="255" y="369"/>
                </a:moveTo>
                <a:lnTo>
                  <a:pt x="255" y="369"/>
                </a:lnTo>
                <a:lnTo>
                  <a:pt x="249" y="389"/>
                </a:lnTo>
                <a:lnTo>
                  <a:pt x="246" y="398"/>
                </a:lnTo>
                <a:lnTo>
                  <a:pt x="242" y="408"/>
                </a:lnTo>
                <a:lnTo>
                  <a:pt x="238" y="417"/>
                </a:lnTo>
                <a:lnTo>
                  <a:pt x="233" y="426"/>
                </a:lnTo>
                <a:lnTo>
                  <a:pt x="227" y="434"/>
                </a:lnTo>
                <a:lnTo>
                  <a:pt x="220" y="442"/>
                </a:lnTo>
                <a:lnTo>
                  <a:pt x="220" y="442"/>
                </a:lnTo>
                <a:lnTo>
                  <a:pt x="217" y="444"/>
                </a:lnTo>
                <a:lnTo>
                  <a:pt x="213" y="446"/>
                </a:lnTo>
                <a:lnTo>
                  <a:pt x="210" y="447"/>
                </a:lnTo>
                <a:lnTo>
                  <a:pt x="207" y="449"/>
                </a:lnTo>
                <a:lnTo>
                  <a:pt x="200" y="447"/>
                </a:lnTo>
                <a:lnTo>
                  <a:pt x="194" y="444"/>
                </a:lnTo>
                <a:lnTo>
                  <a:pt x="189" y="440"/>
                </a:lnTo>
                <a:lnTo>
                  <a:pt x="183" y="435"/>
                </a:lnTo>
                <a:lnTo>
                  <a:pt x="178" y="429"/>
                </a:lnTo>
                <a:lnTo>
                  <a:pt x="174" y="423"/>
                </a:lnTo>
                <a:lnTo>
                  <a:pt x="174" y="423"/>
                </a:lnTo>
                <a:lnTo>
                  <a:pt x="169" y="414"/>
                </a:lnTo>
                <a:lnTo>
                  <a:pt x="165" y="405"/>
                </a:lnTo>
                <a:lnTo>
                  <a:pt x="158" y="385"/>
                </a:lnTo>
                <a:lnTo>
                  <a:pt x="153" y="364"/>
                </a:lnTo>
                <a:lnTo>
                  <a:pt x="148" y="343"/>
                </a:lnTo>
                <a:lnTo>
                  <a:pt x="148" y="343"/>
                </a:lnTo>
                <a:lnTo>
                  <a:pt x="147" y="337"/>
                </a:lnTo>
                <a:lnTo>
                  <a:pt x="147" y="337"/>
                </a:lnTo>
                <a:lnTo>
                  <a:pt x="176" y="326"/>
                </a:lnTo>
                <a:lnTo>
                  <a:pt x="205" y="313"/>
                </a:lnTo>
                <a:lnTo>
                  <a:pt x="205" y="313"/>
                </a:lnTo>
                <a:lnTo>
                  <a:pt x="233" y="325"/>
                </a:lnTo>
                <a:lnTo>
                  <a:pt x="262" y="336"/>
                </a:lnTo>
                <a:lnTo>
                  <a:pt x="262" y="336"/>
                </a:lnTo>
                <a:lnTo>
                  <a:pt x="255" y="369"/>
                </a:lnTo>
                <a:lnTo>
                  <a:pt x="255" y="369"/>
                </a:lnTo>
                <a:close/>
                <a:moveTo>
                  <a:pt x="130" y="229"/>
                </a:moveTo>
                <a:lnTo>
                  <a:pt x="130" y="229"/>
                </a:lnTo>
                <a:lnTo>
                  <a:pt x="131" y="262"/>
                </a:lnTo>
                <a:lnTo>
                  <a:pt x="131" y="262"/>
                </a:lnTo>
                <a:lnTo>
                  <a:pt x="107" y="246"/>
                </a:lnTo>
                <a:lnTo>
                  <a:pt x="83" y="229"/>
                </a:lnTo>
                <a:lnTo>
                  <a:pt x="83" y="229"/>
                </a:lnTo>
                <a:lnTo>
                  <a:pt x="88" y="225"/>
                </a:lnTo>
                <a:lnTo>
                  <a:pt x="88" y="225"/>
                </a:lnTo>
                <a:lnTo>
                  <a:pt x="109" y="210"/>
                </a:lnTo>
                <a:lnTo>
                  <a:pt x="130" y="195"/>
                </a:lnTo>
                <a:lnTo>
                  <a:pt x="130" y="195"/>
                </a:lnTo>
                <a:lnTo>
                  <a:pt x="130" y="229"/>
                </a:lnTo>
                <a:lnTo>
                  <a:pt x="130" y="229"/>
                </a:lnTo>
                <a:close/>
                <a:moveTo>
                  <a:pt x="138" y="229"/>
                </a:moveTo>
                <a:lnTo>
                  <a:pt x="138" y="229"/>
                </a:lnTo>
                <a:lnTo>
                  <a:pt x="140" y="189"/>
                </a:lnTo>
                <a:lnTo>
                  <a:pt x="140" y="189"/>
                </a:lnTo>
                <a:lnTo>
                  <a:pt x="171" y="170"/>
                </a:lnTo>
                <a:lnTo>
                  <a:pt x="205" y="154"/>
                </a:lnTo>
                <a:lnTo>
                  <a:pt x="205" y="154"/>
                </a:lnTo>
                <a:lnTo>
                  <a:pt x="238" y="170"/>
                </a:lnTo>
                <a:lnTo>
                  <a:pt x="271" y="189"/>
                </a:lnTo>
                <a:lnTo>
                  <a:pt x="271" y="189"/>
                </a:lnTo>
                <a:lnTo>
                  <a:pt x="272" y="209"/>
                </a:lnTo>
                <a:lnTo>
                  <a:pt x="272" y="228"/>
                </a:lnTo>
                <a:lnTo>
                  <a:pt x="272" y="248"/>
                </a:lnTo>
                <a:lnTo>
                  <a:pt x="271" y="267"/>
                </a:lnTo>
                <a:lnTo>
                  <a:pt x="271" y="267"/>
                </a:lnTo>
                <a:lnTo>
                  <a:pt x="236" y="288"/>
                </a:lnTo>
                <a:lnTo>
                  <a:pt x="236" y="288"/>
                </a:lnTo>
                <a:lnTo>
                  <a:pt x="205" y="303"/>
                </a:lnTo>
                <a:lnTo>
                  <a:pt x="205" y="303"/>
                </a:lnTo>
                <a:lnTo>
                  <a:pt x="173" y="288"/>
                </a:lnTo>
                <a:lnTo>
                  <a:pt x="173" y="288"/>
                </a:lnTo>
                <a:lnTo>
                  <a:pt x="140" y="267"/>
                </a:lnTo>
                <a:lnTo>
                  <a:pt x="140" y="267"/>
                </a:lnTo>
                <a:lnTo>
                  <a:pt x="138" y="229"/>
                </a:lnTo>
                <a:lnTo>
                  <a:pt x="138" y="229"/>
                </a:lnTo>
                <a:close/>
                <a:moveTo>
                  <a:pt x="140" y="179"/>
                </a:moveTo>
                <a:lnTo>
                  <a:pt x="140" y="179"/>
                </a:lnTo>
                <a:lnTo>
                  <a:pt x="142" y="155"/>
                </a:lnTo>
                <a:lnTo>
                  <a:pt x="146" y="130"/>
                </a:lnTo>
                <a:lnTo>
                  <a:pt x="146" y="130"/>
                </a:lnTo>
                <a:lnTo>
                  <a:pt x="170" y="139"/>
                </a:lnTo>
                <a:lnTo>
                  <a:pt x="195" y="150"/>
                </a:lnTo>
                <a:lnTo>
                  <a:pt x="195" y="150"/>
                </a:lnTo>
                <a:lnTo>
                  <a:pt x="167" y="163"/>
                </a:lnTo>
                <a:lnTo>
                  <a:pt x="141" y="178"/>
                </a:lnTo>
                <a:lnTo>
                  <a:pt x="141" y="178"/>
                </a:lnTo>
                <a:lnTo>
                  <a:pt x="140" y="179"/>
                </a:lnTo>
                <a:lnTo>
                  <a:pt x="140" y="179"/>
                </a:lnTo>
                <a:close/>
                <a:moveTo>
                  <a:pt x="214" y="149"/>
                </a:moveTo>
                <a:lnTo>
                  <a:pt x="214" y="149"/>
                </a:lnTo>
                <a:lnTo>
                  <a:pt x="238" y="139"/>
                </a:lnTo>
                <a:lnTo>
                  <a:pt x="263" y="130"/>
                </a:lnTo>
                <a:lnTo>
                  <a:pt x="263" y="130"/>
                </a:lnTo>
                <a:lnTo>
                  <a:pt x="268" y="154"/>
                </a:lnTo>
                <a:lnTo>
                  <a:pt x="270" y="179"/>
                </a:lnTo>
                <a:lnTo>
                  <a:pt x="270" y="179"/>
                </a:lnTo>
                <a:lnTo>
                  <a:pt x="241" y="163"/>
                </a:lnTo>
                <a:lnTo>
                  <a:pt x="214" y="149"/>
                </a:lnTo>
                <a:lnTo>
                  <a:pt x="214" y="149"/>
                </a:lnTo>
                <a:close/>
                <a:moveTo>
                  <a:pt x="280" y="207"/>
                </a:moveTo>
                <a:lnTo>
                  <a:pt x="280" y="207"/>
                </a:lnTo>
                <a:lnTo>
                  <a:pt x="279" y="194"/>
                </a:lnTo>
                <a:lnTo>
                  <a:pt x="279" y="194"/>
                </a:lnTo>
                <a:lnTo>
                  <a:pt x="303" y="212"/>
                </a:lnTo>
                <a:lnTo>
                  <a:pt x="327" y="229"/>
                </a:lnTo>
                <a:lnTo>
                  <a:pt x="327" y="229"/>
                </a:lnTo>
                <a:lnTo>
                  <a:pt x="303" y="246"/>
                </a:lnTo>
                <a:lnTo>
                  <a:pt x="279" y="262"/>
                </a:lnTo>
                <a:lnTo>
                  <a:pt x="279" y="262"/>
                </a:lnTo>
                <a:lnTo>
                  <a:pt x="280" y="235"/>
                </a:lnTo>
                <a:lnTo>
                  <a:pt x="280" y="207"/>
                </a:lnTo>
                <a:lnTo>
                  <a:pt x="280" y="207"/>
                </a:lnTo>
                <a:close/>
                <a:moveTo>
                  <a:pt x="240" y="295"/>
                </a:moveTo>
                <a:lnTo>
                  <a:pt x="240" y="295"/>
                </a:lnTo>
                <a:lnTo>
                  <a:pt x="270" y="277"/>
                </a:lnTo>
                <a:lnTo>
                  <a:pt x="270" y="277"/>
                </a:lnTo>
                <a:lnTo>
                  <a:pt x="268" y="303"/>
                </a:lnTo>
                <a:lnTo>
                  <a:pt x="263" y="327"/>
                </a:lnTo>
                <a:lnTo>
                  <a:pt x="263" y="327"/>
                </a:lnTo>
                <a:lnTo>
                  <a:pt x="239" y="318"/>
                </a:lnTo>
                <a:lnTo>
                  <a:pt x="215" y="308"/>
                </a:lnTo>
                <a:lnTo>
                  <a:pt x="215" y="308"/>
                </a:lnTo>
                <a:lnTo>
                  <a:pt x="240" y="295"/>
                </a:lnTo>
                <a:lnTo>
                  <a:pt x="240" y="295"/>
                </a:lnTo>
                <a:close/>
                <a:moveTo>
                  <a:pt x="169" y="295"/>
                </a:moveTo>
                <a:lnTo>
                  <a:pt x="169" y="295"/>
                </a:lnTo>
                <a:lnTo>
                  <a:pt x="195" y="308"/>
                </a:lnTo>
                <a:lnTo>
                  <a:pt x="195" y="308"/>
                </a:lnTo>
                <a:lnTo>
                  <a:pt x="170" y="318"/>
                </a:lnTo>
                <a:lnTo>
                  <a:pt x="146" y="327"/>
                </a:lnTo>
                <a:lnTo>
                  <a:pt x="146" y="327"/>
                </a:lnTo>
                <a:lnTo>
                  <a:pt x="142" y="303"/>
                </a:lnTo>
                <a:lnTo>
                  <a:pt x="140" y="278"/>
                </a:lnTo>
                <a:lnTo>
                  <a:pt x="140" y="278"/>
                </a:lnTo>
                <a:lnTo>
                  <a:pt x="169" y="295"/>
                </a:lnTo>
                <a:lnTo>
                  <a:pt x="169" y="295"/>
                </a:lnTo>
                <a:close/>
                <a:moveTo>
                  <a:pt x="400" y="319"/>
                </a:moveTo>
                <a:lnTo>
                  <a:pt x="400" y="319"/>
                </a:lnTo>
                <a:lnTo>
                  <a:pt x="400" y="323"/>
                </a:lnTo>
                <a:lnTo>
                  <a:pt x="400" y="327"/>
                </a:lnTo>
                <a:lnTo>
                  <a:pt x="399" y="330"/>
                </a:lnTo>
                <a:lnTo>
                  <a:pt x="398" y="333"/>
                </a:lnTo>
                <a:lnTo>
                  <a:pt x="395" y="336"/>
                </a:lnTo>
                <a:lnTo>
                  <a:pt x="393" y="339"/>
                </a:lnTo>
                <a:lnTo>
                  <a:pt x="386" y="342"/>
                </a:lnTo>
                <a:lnTo>
                  <a:pt x="379" y="345"/>
                </a:lnTo>
                <a:lnTo>
                  <a:pt x="371" y="346"/>
                </a:lnTo>
                <a:lnTo>
                  <a:pt x="356" y="347"/>
                </a:lnTo>
                <a:lnTo>
                  <a:pt x="356" y="347"/>
                </a:lnTo>
                <a:lnTo>
                  <a:pt x="345" y="347"/>
                </a:lnTo>
                <a:lnTo>
                  <a:pt x="335" y="346"/>
                </a:lnTo>
                <a:lnTo>
                  <a:pt x="315" y="342"/>
                </a:lnTo>
                <a:lnTo>
                  <a:pt x="295" y="337"/>
                </a:lnTo>
                <a:lnTo>
                  <a:pt x="275" y="331"/>
                </a:lnTo>
                <a:lnTo>
                  <a:pt x="275" y="331"/>
                </a:lnTo>
                <a:lnTo>
                  <a:pt x="272" y="330"/>
                </a:lnTo>
                <a:lnTo>
                  <a:pt x="272" y="330"/>
                </a:lnTo>
                <a:lnTo>
                  <a:pt x="276" y="302"/>
                </a:lnTo>
                <a:lnTo>
                  <a:pt x="279" y="272"/>
                </a:lnTo>
                <a:lnTo>
                  <a:pt x="279" y="272"/>
                </a:lnTo>
                <a:lnTo>
                  <a:pt x="306" y="254"/>
                </a:lnTo>
                <a:lnTo>
                  <a:pt x="333" y="234"/>
                </a:lnTo>
                <a:lnTo>
                  <a:pt x="333" y="234"/>
                </a:lnTo>
                <a:lnTo>
                  <a:pt x="357" y="255"/>
                </a:lnTo>
                <a:lnTo>
                  <a:pt x="357" y="255"/>
                </a:lnTo>
                <a:lnTo>
                  <a:pt x="370" y="268"/>
                </a:lnTo>
                <a:lnTo>
                  <a:pt x="377" y="275"/>
                </a:lnTo>
                <a:lnTo>
                  <a:pt x="383" y="283"/>
                </a:lnTo>
                <a:lnTo>
                  <a:pt x="389" y="292"/>
                </a:lnTo>
                <a:lnTo>
                  <a:pt x="394" y="301"/>
                </a:lnTo>
                <a:lnTo>
                  <a:pt x="397" y="309"/>
                </a:lnTo>
                <a:lnTo>
                  <a:pt x="400" y="319"/>
                </a:lnTo>
                <a:lnTo>
                  <a:pt x="400" y="319"/>
                </a:lnTo>
                <a:close/>
                <a:moveTo>
                  <a:pt x="318" y="114"/>
                </a:moveTo>
                <a:lnTo>
                  <a:pt x="318" y="114"/>
                </a:lnTo>
                <a:lnTo>
                  <a:pt x="336" y="111"/>
                </a:lnTo>
                <a:lnTo>
                  <a:pt x="346" y="110"/>
                </a:lnTo>
                <a:lnTo>
                  <a:pt x="358" y="109"/>
                </a:lnTo>
                <a:lnTo>
                  <a:pt x="368" y="109"/>
                </a:lnTo>
                <a:lnTo>
                  <a:pt x="378" y="111"/>
                </a:lnTo>
                <a:lnTo>
                  <a:pt x="387" y="114"/>
                </a:lnTo>
                <a:lnTo>
                  <a:pt x="391" y="117"/>
                </a:lnTo>
                <a:lnTo>
                  <a:pt x="394" y="119"/>
                </a:lnTo>
                <a:lnTo>
                  <a:pt x="394" y="119"/>
                </a:lnTo>
                <a:lnTo>
                  <a:pt x="397" y="122"/>
                </a:lnTo>
                <a:lnTo>
                  <a:pt x="399" y="127"/>
                </a:lnTo>
                <a:lnTo>
                  <a:pt x="400" y="130"/>
                </a:lnTo>
                <a:lnTo>
                  <a:pt x="401" y="134"/>
                </a:lnTo>
                <a:lnTo>
                  <a:pt x="400" y="141"/>
                </a:lnTo>
                <a:lnTo>
                  <a:pt x="398" y="149"/>
                </a:lnTo>
                <a:lnTo>
                  <a:pt x="394" y="157"/>
                </a:lnTo>
                <a:lnTo>
                  <a:pt x="390" y="164"/>
                </a:lnTo>
                <a:lnTo>
                  <a:pt x="381" y="176"/>
                </a:lnTo>
                <a:lnTo>
                  <a:pt x="381" y="176"/>
                </a:lnTo>
                <a:lnTo>
                  <a:pt x="371" y="188"/>
                </a:lnTo>
                <a:lnTo>
                  <a:pt x="360" y="200"/>
                </a:lnTo>
                <a:lnTo>
                  <a:pt x="347" y="212"/>
                </a:lnTo>
                <a:lnTo>
                  <a:pt x="335" y="223"/>
                </a:lnTo>
                <a:lnTo>
                  <a:pt x="335" y="223"/>
                </a:lnTo>
                <a:lnTo>
                  <a:pt x="321" y="213"/>
                </a:lnTo>
                <a:lnTo>
                  <a:pt x="307" y="202"/>
                </a:lnTo>
                <a:lnTo>
                  <a:pt x="279" y="184"/>
                </a:lnTo>
                <a:lnTo>
                  <a:pt x="279" y="184"/>
                </a:lnTo>
                <a:lnTo>
                  <a:pt x="276" y="155"/>
                </a:lnTo>
                <a:lnTo>
                  <a:pt x="272" y="127"/>
                </a:lnTo>
                <a:lnTo>
                  <a:pt x="272" y="127"/>
                </a:lnTo>
                <a:lnTo>
                  <a:pt x="295" y="120"/>
                </a:lnTo>
                <a:lnTo>
                  <a:pt x="318" y="114"/>
                </a:lnTo>
                <a:lnTo>
                  <a:pt x="318" y="114"/>
                </a:lnTo>
                <a:close/>
                <a:moveTo>
                  <a:pt x="151" y="101"/>
                </a:moveTo>
                <a:lnTo>
                  <a:pt x="151" y="101"/>
                </a:lnTo>
                <a:lnTo>
                  <a:pt x="156" y="80"/>
                </a:lnTo>
                <a:lnTo>
                  <a:pt x="163" y="59"/>
                </a:lnTo>
                <a:lnTo>
                  <a:pt x="167" y="48"/>
                </a:lnTo>
                <a:lnTo>
                  <a:pt x="172" y="38"/>
                </a:lnTo>
                <a:lnTo>
                  <a:pt x="177" y="28"/>
                </a:lnTo>
                <a:lnTo>
                  <a:pt x="184" y="20"/>
                </a:lnTo>
                <a:lnTo>
                  <a:pt x="184" y="20"/>
                </a:lnTo>
                <a:lnTo>
                  <a:pt x="189" y="16"/>
                </a:lnTo>
                <a:lnTo>
                  <a:pt x="193" y="13"/>
                </a:lnTo>
                <a:lnTo>
                  <a:pt x="196" y="11"/>
                </a:lnTo>
                <a:lnTo>
                  <a:pt x="200" y="9"/>
                </a:lnTo>
                <a:lnTo>
                  <a:pt x="204" y="8"/>
                </a:lnTo>
                <a:lnTo>
                  <a:pt x="207" y="9"/>
                </a:lnTo>
                <a:lnTo>
                  <a:pt x="211" y="9"/>
                </a:lnTo>
                <a:lnTo>
                  <a:pt x="214" y="11"/>
                </a:lnTo>
                <a:lnTo>
                  <a:pt x="220" y="15"/>
                </a:lnTo>
                <a:lnTo>
                  <a:pt x="226" y="22"/>
                </a:lnTo>
                <a:lnTo>
                  <a:pt x="232" y="30"/>
                </a:lnTo>
                <a:lnTo>
                  <a:pt x="237" y="40"/>
                </a:lnTo>
                <a:lnTo>
                  <a:pt x="241" y="51"/>
                </a:lnTo>
                <a:lnTo>
                  <a:pt x="246" y="61"/>
                </a:lnTo>
                <a:lnTo>
                  <a:pt x="253" y="83"/>
                </a:lnTo>
                <a:lnTo>
                  <a:pt x="258" y="101"/>
                </a:lnTo>
                <a:lnTo>
                  <a:pt x="260" y="113"/>
                </a:lnTo>
                <a:lnTo>
                  <a:pt x="260" y="113"/>
                </a:lnTo>
                <a:lnTo>
                  <a:pt x="262" y="121"/>
                </a:lnTo>
                <a:lnTo>
                  <a:pt x="262" y="121"/>
                </a:lnTo>
                <a:lnTo>
                  <a:pt x="258" y="122"/>
                </a:lnTo>
                <a:lnTo>
                  <a:pt x="258" y="122"/>
                </a:lnTo>
                <a:lnTo>
                  <a:pt x="231" y="133"/>
                </a:lnTo>
                <a:lnTo>
                  <a:pt x="205" y="145"/>
                </a:lnTo>
                <a:lnTo>
                  <a:pt x="205" y="145"/>
                </a:lnTo>
                <a:lnTo>
                  <a:pt x="176" y="133"/>
                </a:lnTo>
                <a:lnTo>
                  <a:pt x="147" y="121"/>
                </a:lnTo>
                <a:lnTo>
                  <a:pt x="147" y="121"/>
                </a:lnTo>
                <a:lnTo>
                  <a:pt x="151" y="101"/>
                </a:lnTo>
                <a:lnTo>
                  <a:pt x="151" y="101"/>
                </a:lnTo>
                <a:close/>
                <a:moveTo>
                  <a:pt x="68" y="217"/>
                </a:moveTo>
                <a:lnTo>
                  <a:pt x="68" y="217"/>
                </a:lnTo>
                <a:lnTo>
                  <a:pt x="52" y="202"/>
                </a:lnTo>
                <a:lnTo>
                  <a:pt x="36" y="186"/>
                </a:lnTo>
                <a:lnTo>
                  <a:pt x="29" y="177"/>
                </a:lnTo>
                <a:lnTo>
                  <a:pt x="22" y="169"/>
                </a:lnTo>
                <a:lnTo>
                  <a:pt x="16" y="159"/>
                </a:lnTo>
                <a:lnTo>
                  <a:pt x="12" y="150"/>
                </a:lnTo>
                <a:lnTo>
                  <a:pt x="12" y="150"/>
                </a:lnTo>
                <a:lnTo>
                  <a:pt x="10" y="144"/>
                </a:lnTo>
                <a:lnTo>
                  <a:pt x="9" y="139"/>
                </a:lnTo>
                <a:lnTo>
                  <a:pt x="8" y="134"/>
                </a:lnTo>
                <a:lnTo>
                  <a:pt x="9" y="130"/>
                </a:lnTo>
                <a:lnTo>
                  <a:pt x="10" y="127"/>
                </a:lnTo>
                <a:lnTo>
                  <a:pt x="11" y="122"/>
                </a:lnTo>
                <a:lnTo>
                  <a:pt x="14" y="120"/>
                </a:lnTo>
                <a:lnTo>
                  <a:pt x="16" y="117"/>
                </a:lnTo>
                <a:lnTo>
                  <a:pt x="25" y="114"/>
                </a:lnTo>
                <a:lnTo>
                  <a:pt x="33" y="112"/>
                </a:lnTo>
                <a:lnTo>
                  <a:pt x="44" y="111"/>
                </a:lnTo>
                <a:lnTo>
                  <a:pt x="55" y="111"/>
                </a:lnTo>
                <a:lnTo>
                  <a:pt x="66" y="112"/>
                </a:lnTo>
                <a:lnTo>
                  <a:pt x="78" y="113"/>
                </a:lnTo>
                <a:lnTo>
                  <a:pt x="101" y="117"/>
                </a:lnTo>
                <a:lnTo>
                  <a:pt x="122" y="122"/>
                </a:lnTo>
                <a:lnTo>
                  <a:pt x="134" y="127"/>
                </a:lnTo>
                <a:lnTo>
                  <a:pt x="134" y="127"/>
                </a:lnTo>
                <a:lnTo>
                  <a:pt x="136" y="127"/>
                </a:lnTo>
                <a:lnTo>
                  <a:pt x="136" y="127"/>
                </a:lnTo>
                <a:lnTo>
                  <a:pt x="133" y="156"/>
                </a:lnTo>
                <a:lnTo>
                  <a:pt x="131" y="185"/>
                </a:lnTo>
                <a:lnTo>
                  <a:pt x="131" y="185"/>
                </a:lnTo>
                <a:lnTo>
                  <a:pt x="102" y="203"/>
                </a:lnTo>
                <a:lnTo>
                  <a:pt x="76" y="223"/>
                </a:lnTo>
                <a:lnTo>
                  <a:pt x="76" y="223"/>
                </a:lnTo>
                <a:lnTo>
                  <a:pt x="68" y="217"/>
                </a:lnTo>
                <a:lnTo>
                  <a:pt x="68" y="217"/>
                </a:lnTo>
                <a:close/>
                <a:moveTo>
                  <a:pt x="131" y="273"/>
                </a:moveTo>
                <a:lnTo>
                  <a:pt x="131" y="273"/>
                </a:lnTo>
                <a:lnTo>
                  <a:pt x="134" y="302"/>
                </a:lnTo>
                <a:lnTo>
                  <a:pt x="137" y="330"/>
                </a:lnTo>
                <a:lnTo>
                  <a:pt x="137" y="330"/>
                </a:lnTo>
                <a:lnTo>
                  <a:pt x="113" y="338"/>
                </a:lnTo>
                <a:lnTo>
                  <a:pt x="113" y="338"/>
                </a:lnTo>
                <a:lnTo>
                  <a:pt x="91" y="343"/>
                </a:lnTo>
                <a:lnTo>
                  <a:pt x="80" y="345"/>
                </a:lnTo>
                <a:lnTo>
                  <a:pt x="69" y="347"/>
                </a:lnTo>
                <a:lnTo>
                  <a:pt x="58" y="347"/>
                </a:lnTo>
                <a:lnTo>
                  <a:pt x="47" y="347"/>
                </a:lnTo>
                <a:lnTo>
                  <a:pt x="36" y="346"/>
                </a:lnTo>
                <a:lnTo>
                  <a:pt x="26" y="343"/>
                </a:lnTo>
                <a:lnTo>
                  <a:pt x="26" y="343"/>
                </a:lnTo>
                <a:lnTo>
                  <a:pt x="17" y="340"/>
                </a:lnTo>
                <a:lnTo>
                  <a:pt x="11" y="335"/>
                </a:lnTo>
                <a:lnTo>
                  <a:pt x="8" y="330"/>
                </a:lnTo>
                <a:lnTo>
                  <a:pt x="7" y="324"/>
                </a:lnTo>
                <a:lnTo>
                  <a:pt x="8" y="317"/>
                </a:lnTo>
                <a:lnTo>
                  <a:pt x="11" y="309"/>
                </a:lnTo>
                <a:lnTo>
                  <a:pt x="14" y="302"/>
                </a:lnTo>
                <a:lnTo>
                  <a:pt x="19" y="294"/>
                </a:lnTo>
                <a:lnTo>
                  <a:pt x="33" y="277"/>
                </a:lnTo>
                <a:lnTo>
                  <a:pt x="48" y="261"/>
                </a:lnTo>
                <a:lnTo>
                  <a:pt x="62" y="247"/>
                </a:lnTo>
                <a:lnTo>
                  <a:pt x="75" y="235"/>
                </a:lnTo>
                <a:lnTo>
                  <a:pt x="75" y="235"/>
                </a:lnTo>
                <a:lnTo>
                  <a:pt x="89" y="245"/>
                </a:lnTo>
                <a:lnTo>
                  <a:pt x="102" y="255"/>
                </a:lnTo>
                <a:lnTo>
                  <a:pt x="131" y="273"/>
                </a:lnTo>
                <a:lnTo>
                  <a:pt x="131" y="27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p:cNvGrpSpPr/>
          <p:nvPr/>
        </p:nvGrpSpPr>
        <p:grpSpPr>
          <a:xfrm>
            <a:off x="791833" y="2346550"/>
            <a:ext cx="2275495" cy="2164900"/>
            <a:chOff x="1603331" y="2064774"/>
            <a:chExt cx="2841060" cy="2702977"/>
          </a:xfrm>
          <a:solidFill>
            <a:schemeClr val="accent1"/>
          </a:solidFill>
        </p:grpSpPr>
        <p:sp>
          <p:nvSpPr>
            <p:cNvPr id="7" name="Freeform 44"/>
            <p:cNvSpPr>
              <a:spLocks noEditPoints="1" noChangeArrowheads="1"/>
            </p:cNvSpPr>
            <p:nvPr/>
          </p:nvSpPr>
          <p:spPr bwMode="auto">
            <a:xfrm rot="6063272">
              <a:off x="1746793" y="2271252"/>
              <a:ext cx="2353037" cy="2639962"/>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6" name="Freeform 44"/>
            <p:cNvSpPr>
              <a:spLocks noEditPoints="1" noChangeArrowheads="1"/>
            </p:cNvSpPr>
            <p:nvPr/>
          </p:nvSpPr>
          <p:spPr bwMode="auto">
            <a:xfrm>
              <a:off x="2091354" y="2064774"/>
              <a:ext cx="2353037" cy="2639962"/>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nchor="ctr"/>
            <a:lstStyle/>
            <a:p>
              <a:pPr algn="ctr"/>
              <a:r>
                <a:rPr lang="zh-CN" altLang="en-US" sz="11500" b="1" dirty="0">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rPr>
                <a:t>谢</a:t>
              </a:r>
              <a:endParaRPr lang="zh-CN" altLang="zh-CN" sz="11500" b="1" dirty="0">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grpSp>
        <p:nvGrpSpPr>
          <p:cNvPr id="18" name="组合 17"/>
          <p:cNvGrpSpPr/>
          <p:nvPr/>
        </p:nvGrpSpPr>
        <p:grpSpPr>
          <a:xfrm>
            <a:off x="3569446" y="2346550"/>
            <a:ext cx="2275495" cy="2164900"/>
            <a:chOff x="1603331" y="2064774"/>
            <a:chExt cx="2841060" cy="2702977"/>
          </a:xfrm>
          <a:solidFill>
            <a:schemeClr val="accent1"/>
          </a:solidFill>
        </p:grpSpPr>
        <p:sp>
          <p:nvSpPr>
            <p:cNvPr id="19" name="Freeform 44"/>
            <p:cNvSpPr>
              <a:spLocks noEditPoints="1" noChangeArrowheads="1"/>
            </p:cNvSpPr>
            <p:nvPr/>
          </p:nvSpPr>
          <p:spPr bwMode="auto">
            <a:xfrm rot="6063272">
              <a:off x="1746793" y="2271252"/>
              <a:ext cx="2353037" cy="2639962"/>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20" name="Freeform 44"/>
            <p:cNvSpPr>
              <a:spLocks noEditPoints="1" noChangeArrowheads="1"/>
            </p:cNvSpPr>
            <p:nvPr/>
          </p:nvSpPr>
          <p:spPr bwMode="auto">
            <a:xfrm>
              <a:off x="2091354" y="2064774"/>
              <a:ext cx="2353037" cy="2639962"/>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nchor="ctr"/>
            <a:lstStyle/>
            <a:p>
              <a:pPr algn="ctr"/>
              <a:r>
                <a:rPr lang="zh-CN" altLang="en-US" sz="11500" b="1" dirty="0">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rPr>
                <a:t>谢</a:t>
              </a:r>
              <a:endParaRPr lang="zh-CN" altLang="zh-CN" sz="11500" b="1" dirty="0">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grpSp>
        <p:nvGrpSpPr>
          <p:cNvPr id="21" name="组合 20"/>
          <p:cNvGrpSpPr/>
          <p:nvPr/>
        </p:nvGrpSpPr>
        <p:grpSpPr>
          <a:xfrm>
            <a:off x="6347059" y="2346550"/>
            <a:ext cx="2275495" cy="2164900"/>
            <a:chOff x="1603331" y="2064774"/>
            <a:chExt cx="2841060" cy="2702977"/>
          </a:xfrm>
          <a:solidFill>
            <a:schemeClr val="accent1"/>
          </a:solidFill>
        </p:grpSpPr>
        <p:sp>
          <p:nvSpPr>
            <p:cNvPr id="22" name="Freeform 44"/>
            <p:cNvSpPr>
              <a:spLocks noEditPoints="1" noChangeArrowheads="1"/>
            </p:cNvSpPr>
            <p:nvPr/>
          </p:nvSpPr>
          <p:spPr bwMode="auto">
            <a:xfrm rot="6063272">
              <a:off x="1746793" y="2271252"/>
              <a:ext cx="2353037" cy="2639962"/>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23" name="Freeform 44"/>
            <p:cNvSpPr>
              <a:spLocks noEditPoints="1" noChangeArrowheads="1"/>
            </p:cNvSpPr>
            <p:nvPr/>
          </p:nvSpPr>
          <p:spPr bwMode="auto">
            <a:xfrm>
              <a:off x="2091354" y="2064774"/>
              <a:ext cx="2353037" cy="2639962"/>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nchor="ctr"/>
            <a:lstStyle/>
            <a:p>
              <a:pPr algn="ctr"/>
              <a:r>
                <a:rPr lang="zh-CN" altLang="en-US" sz="11500" b="1" dirty="0">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rPr>
                <a:t>观</a:t>
              </a:r>
              <a:endParaRPr lang="zh-CN" altLang="zh-CN" sz="11500" b="1" dirty="0">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grpSp>
        <p:nvGrpSpPr>
          <p:cNvPr id="24" name="组合 23"/>
          <p:cNvGrpSpPr/>
          <p:nvPr/>
        </p:nvGrpSpPr>
        <p:grpSpPr>
          <a:xfrm>
            <a:off x="9124673" y="2346550"/>
            <a:ext cx="2275495" cy="2164900"/>
            <a:chOff x="1603331" y="2064774"/>
            <a:chExt cx="2841060" cy="2702977"/>
          </a:xfrm>
          <a:solidFill>
            <a:schemeClr val="accent1"/>
          </a:solidFill>
        </p:grpSpPr>
        <p:sp>
          <p:nvSpPr>
            <p:cNvPr id="25" name="Freeform 44"/>
            <p:cNvSpPr>
              <a:spLocks noEditPoints="1" noChangeArrowheads="1"/>
            </p:cNvSpPr>
            <p:nvPr/>
          </p:nvSpPr>
          <p:spPr bwMode="auto">
            <a:xfrm rot="6063272">
              <a:off x="1746793" y="2271252"/>
              <a:ext cx="2353037" cy="2639962"/>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26" name="Freeform 44"/>
            <p:cNvSpPr>
              <a:spLocks noEditPoints="1" noChangeArrowheads="1"/>
            </p:cNvSpPr>
            <p:nvPr/>
          </p:nvSpPr>
          <p:spPr bwMode="auto">
            <a:xfrm>
              <a:off x="2091354" y="2064774"/>
              <a:ext cx="2353037" cy="2639962"/>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grpFill/>
            <a:ln>
              <a:noFill/>
            </a:ln>
            <a:extLst>
              <a:ext uri="{91240B29-F687-4F45-9708-019B960494DF}">
                <a14:hiddenLine xmlns:a14="http://schemas.microsoft.com/office/drawing/2010/main" w="9525">
                  <a:solidFill>
                    <a:srgbClr val="000000"/>
                  </a:solidFill>
                  <a:bevel/>
                </a14:hiddenLine>
              </a:ext>
            </a:extLst>
          </p:spPr>
          <p:txBody>
            <a:bodyPr anchor="ctr"/>
            <a:lstStyle/>
            <a:p>
              <a:pPr algn="ctr"/>
              <a:r>
                <a:rPr lang="zh-CN" altLang="en-US" sz="11500" b="1" dirty="0">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rPr>
                <a:t>看</a:t>
              </a:r>
              <a:endParaRPr lang="zh-CN" altLang="zh-CN" sz="11500" b="1" dirty="0">
                <a:ln w="12700">
                  <a:solidFill>
                    <a:schemeClr val="tx1"/>
                  </a:solidFill>
                </a:ln>
                <a:solidFill>
                  <a:schemeClr val="accent1">
                    <a:lumMod val="50000"/>
                  </a:schemeClr>
                </a:solidFill>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285566" y="1371601"/>
            <a:ext cx="5928226" cy="2799612"/>
          </a:xfrm>
        </p:spPr>
        <p:txBody>
          <a:bodyPr/>
          <a:lstStyle/>
          <a:p>
            <a:r>
              <a:rPr lang="zh-CN" altLang="en-US" dirty="0"/>
              <a:t>请输入第一章</a:t>
            </a:r>
            <a:br>
              <a:rPr lang="en-US" altLang="zh-CN" dirty="0"/>
            </a:br>
            <a:r>
              <a:rPr lang="zh-CN" altLang="en-US" dirty="0"/>
              <a:t>大标题</a:t>
            </a:r>
            <a:endParaRPr lang="zh-CN" altLang="en-US" dirty="0"/>
          </a:p>
        </p:txBody>
      </p:sp>
      <p:sp>
        <p:nvSpPr>
          <p:cNvPr id="3" name="文本占位符 2"/>
          <p:cNvSpPr>
            <a:spLocks noGrp="1"/>
          </p:cNvSpPr>
          <p:nvPr>
            <p:ph type="body" idx="1"/>
          </p:nvPr>
        </p:nvSpPr>
        <p:spPr/>
        <p:txBody>
          <a:bodyPr/>
          <a:lstStyle/>
          <a:p>
            <a:r>
              <a:rPr lang="zh-CN" altLang="en-US" dirty="0"/>
              <a:t>请输入第一章小标题</a:t>
            </a:r>
            <a:endParaRPr lang="zh-CN" altLang="en-US" dirty="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15" name="任意多边形 14"/>
          <p:cNvSpPr/>
          <p:nvPr/>
        </p:nvSpPr>
        <p:spPr>
          <a:xfrm>
            <a:off x="1170081" y="3211771"/>
            <a:ext cx="4260466" cy="436818"/>
          </a:xfrm>
          <a:custGeom>
            <a:avLst/>
            <a:gdLst>
              <a:gd name="connsiteX0" fmla="*/ 0 w 3802743"/>
              <a:gd name="connsiteY0" fmla="*/ 247369 h 247369"/>
              <a:gd name="connsiteX1" fmla="*/ 1074057 w 3802743"/>
              <a:gd name="connsiteY1" fmla="*/ 626 h 247369"/>
              <a:gd name="connsiteX2" fmla="*/ 972457 w 3802743"/>
              <a:gd name="connsiteY2" fmla="*/ 174797 h 247369"/>
              <a:gd name="connsiteX3" fmla="*/ 3802743 w 3802743"/>
              <a:gd name="connsiteY3" fmla="*/ 116740 h 247369"/>
              <a:gd name="connsiteX0-1" fmla="*/ 0 w 3802743"/>
              <a:gd name="connsiteY0-2" fmla="*/ 202941 h 202941"/>
              <a:gd name="connsiteX1-3" fmla="*/ 1059543 w 3802743"/>
              <a:gd name="connsiteY1-4" fmla="*/ 840 h 202941"/>
              <a:gd name="connsiteX2-5" fmla="*/ 972457 w 3802743"/>
              <a:gd name="connsiteY2-6" fmla="*/ 130369 h 202941"/>
              <a:gd name="connsiteX3-7" fmla="*/ 3802743 w 3802743"/>
              <a:gd name="connsiteY3-8" fmla="*/ 72312 h 202941"/>
              <a:gd name="connsiteX0-9" fmla="*/ 0 w 3802743"/>
              <a:gd name="connsiteY0-10" fmla="*/ 108776 h 136215"/>
              <a:gd name="connsiteX1-11" fmla="*/ 1059543 w 3802743"/>
              <a:gd name="connsiteY1-12" fmla="*/ 1539 h 136215"/>
              <a:gd name="connsiteX2-13" fmla="*/ 972457 w 3802743"/>
              <a:gd name="connsiteY2-14" fmla="*/ 131068 h 136215"/>
              <a:gd name="connsiteX3-15" fmla="*/ 3802743 w 3802743"/>
              <a:gd name="connsiteY3-16" fmla="*/ 73011 h 136215"/>
            </a:gdLst>
            <a:ahLst/>
            <a:cxnLst>
              <a:cxn ang="0">
                <a:pos x="connsiteX0-1" y="connsiteY0-2"/>
              </a:cxn>
              <a:cxn ang="0">
                <a:pos x="connsiteX1-3" y="connsiteY1-4"/>
              </a:cxn>
              <a:cxn ang="0">
                <a:pos x="connsiteX2-5" y="connsiteY2-6"/>
              </a:cxn>
              <a:cxn ang="0">
                <a:pos x="connsiteX3-7" y="connsiteY3-8"/>
              </a:cxn>
            </a:cxnLst>
            <a:rect l="l" t="t" r="r" b="b"/>
            <a:pathLst>
              <a:path w="3802743" h="136215">
                <a:moveTo>
                  <a:pt x="0" y="108776"/>
                </a:moveTo>
                <a:cubicBezTo>
                  <a:pt x="455990" y="-8548"/>
                  <a:pt x="897467" y="-2176"/>
                  <a:pt x="1059543" y="1539"/>
                </a:cubicBezTo>
                <a:cubicBezTo>
                  <a:pt x="1221619" y="5254"/>
                  <a:pt x="517676" y="111716"/>
                  <a:pt x="972457" y="131068"/>
                </a:cubicBezTo>
                <a:cubicBezTo>
                  <a:pt x="1427238" y="150420"/>
                  <a:pt x="2614990" y="111715"/>
                  <a:pt x="3802743" y="73011"/>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Text Box 8"/>
          <p:cNvSpPr txBox="1">
            <a:spLocks noChangeArrowheads="1"/>
          </p:cNvSpPr>
          <p:nvPr/>
        </p:nvSpPr>
        <p:spPr bwMode="auto">
          <a:xfrm>
            <a:off x="2603380" y="1919109"/>
            <a:ext cx="2588683"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latin typeface="幼圆" panose="02010509060101010101" pitchFamily="49" charset="-122"/>
                <a:ea typeface="幼圆" panose="02010509060101010101" pitchFamily="49" charset="-122"/>
              </a:rPr>
              <a:t>请输入文本请输入文本请输入文本请输入文本请输入文本请输入文本</a:t>
            </a:r>
            <a:endParaRPr lang="zh-CN" sz="1800" dirty="0">
              <a:latin typeface="幼圆" panose="02010509060101010101" pitchFamily="49" charset="-122"/>
              <a:ea typeface="幼圆" panose="02010509060101010101" pitchFamily="49" charset="-122"/>
            </a:endParaRPr>
          </a:p>
        </p:txBody>
      </p:sp>
      <p:sp>
        <p:nvSpPr>
          <p:cNvPr id="18" name="任意多边形 17"/>
          <p:cNvSpPr/>
          <p:nvPr/>
        </p:nvSpPr>
        <p:spPr>
          <a:xfrm>
            <a:off x="7084184" y="3211772"/>
            <a:ext cx="4260466" cy="436818"/>
          </a:xfrm>
          <a:custGeom>
            <a:avLst/>
            <a:gdLst>
              <a:gd name="connsiteX0" fmla="*/ 0 w 3802743"/>
              <a:gd name="connsiteY0" fmla="*/ 247369 h 247369"/>
              <a:gd name="connsiteX1" fmla="*/ 1074057 w 3802743"/>
              <a:gd name="connsiteY1" fmla="*/ 626 h 247369"/>
              <a:gd name="connsiteX2" fmla="*/ 972457 w 3802743"/>
              <a:gd name="connsiteY2" fmla="*/ 174797 h 247369"/>
              <a:gd name="connsiteX3" fmla="*/ 3802743 w 3802743"/>
              <a:gd name="connsiteY3" fmla="*/ 116740 h 247369"/>
              <a:gd name="connsiteX0-1" fmla="*/ 0 w 3802743"/>
              <a:gd name="connsiteY0-2" fmla="*/ 202941 h 202941"/>
              <a:gd name="connsiteX1-3" fmla="*/ 1059543 w 3802743"/>
              <a:gd name="connsiteY1-4" fmla="*/ 840 h 202941"/>
              <a:gd name="connsiteX2-5" fmla="*/ 972457 w 3802743"/>
              <a:gd name="connsiteY2-6" fmla="*/ 130369 h 202941"/>
              <a:gd name="connsiteX3-7" fmla="*/ 3802743 w 3802743"/>
              <a:gd name="connsiteY3-8" fmla="*/ 72312 h 202941"/>
              <a:gd name="connsiteX0-9" fmla="*/ 0 w 3802743"/>
              <a:gd name="connsiteY0-10" fmla="*/ 108776 h 136215"/>
              <a:gd name="connsiteX1-11" fmla="*/ 1059543 w 3802743"/>
              <a:gd name="connsiteY1-12" fmla="*/ 1539 h 136215"/>
              <a:gd name="connsiteX2-13" fmla="*/ 972457 w 3802743"/>
              <a:gd name="connsiteY2-14" fmla="*/ 131068 h 136215"/>
              <a:gd name="connsiteX3-15" fmla="*/ 3802743 w 3802743"/>
              <a:gd name="connsiteY3-16" fmla="*/ 73011 h 136215"/>
            </a:gdLst>
            <a:ahLst/>
            <a:cxnLst>
              <a:cxn ang="0">
                <a:pos x="connsiteX0-1" y="connsiteY0-2"/>
              </a:cxn>
              <a:cxn ang="0">
                <a:pos x="connsiteX1-3" y="connsiteY1-4"/>
              </a:cxn>
              <a:cxn ang="0">
                <a:pos x="connsiteX2-5" y="connsiteY2-6"/>
              </a:cxn>
              <a:cxn ang="0">
                <a:pos x="connsiteX3-7" y="connsiteY3-8"/>
              </a:cxn>
            </a:cxnLst>
            <a:rect l="l" t="t" r="r" b="b"/>
            <a:pathLst>
              <a:path w="3802743" h="136215">
                <a:moveTo>
                  <a:pt x="0" y="108776"/>
                </a:moveTo>
                <a:cubicBezTo>
                  <a:pt x="455990" y="-8548"/>
                  <a:pt x="897467" y="-2176"/>
                  <a:pt x="1059543" y="1539"/>
                </a:cubicBezTo>
                <a:cubicBezTo>
                  <a:pt x="1221619" y="5254"/>
                  <a:pt x="517676" y="111716"/>
                  <a:pt x="972457" y="131068"/>
                </a:cubicBezTo>
                <a:cubicBezTo>
                  <a:pt x="1427238" y="150420"/>
                  <a:pt x="2614990" y="111715"/>
                  <a:pt x="3802743" y="73011"/>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Text Box 8"/>
          <p:cNvSpPr txBox="1">
            <a:spLocks noChangeArrowheads="1"/>
          </p:cNvSpPr>
          <p:nvPr/>
        </p:nvSpPr>
        <p:spPr bwMode="auto">
          <a:xfrm>
            <a:off x="8517483" y="1919110"/>
            <a:ext cx="2588683"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latin typeface="幼圆" panose="02010509060101010101" pitchFamily="49" charset="-122"/>
                <a:ea typeface="幼圆" panose="02010509060101010101" pitchFamily="49" charset="-122"/>
              </a:rPr>
              <a:t>请输入文本请输入文本请输入文本请输入文本请输入文本请输入文本</a:t>
            </a:r>
            <a:endParaRPr lang="zh-CN" sz="1800" dirty="0">
              <a:latin typeface="幼圆" panose="02010509060101010101" pitchFamily="49" charset="-122"/>
              <a:ea typeface="幼圆" panose="02010509060101010101" pitchFamily="49" charset="-122"/>
            </a:endParaRPr>
          </a:p>
        </p:txBody>
      </p:sp>
      <p:sp>
        <p:nvSpPr>
          <p:cNvPr id="16" name="Freeform 2518"/>
          <p:cNvSpPr/>
          <p:nvPr/>
        </p:nvSpPr>
        <p:spPr bwMode="auto">
          <a:xfrm rot="2912330">
            <a:off x="1102489" y="1905284"/>
            <a:ext cx="794981" cy="1402548"/>
          </a:xfrm>
          <a:custGeom>
            <a:avLst/>
            <a:gdLst/>
            <a:ahLst/>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sp>
        <p:nvSpPr>
          <p:cNvPr id="17" name="Freeform 2518"/>
          <p:cNvSpPr/>
          <p:nvPr/>
        </p:nvSpPr>
        <p:spPr bwMode="auto">
          <a:xfrm rot="2912330">
            <a:off x="7016593" y="1905284"/>
            <a:ext cx="794981" cy="1402548"/>
          </a:xfrm>
          <a:custGeom>
            <a:avLst/>
            <a:gdLst/>
            <a:ahLst/>
            <a:cxnLst>
              <a:cxn ang="0">
                <a:pos x="11" y="124"/>
              </a:cxn>
              <a:cxn ang="0">
                <a:pos x="18" y="63"/>
              </a:cxn>
              <a:cxn ang="0">
                <a:pos x="28" y="36"/>
              </a:cxn>
              <a:cxn ang="0">
                <a:pos x="43" y="18"/>
              </a:cxn>
              <a:cxn ang="0">
                <a:pos x="59" y="10"/>
              </a:cxn>
              <a:cxn ang="0">
                <a:pos x="69" y="9"/>
              </a:cxn>
              <a:cxn ang="0">
                <a:pos x="83" y="18"/>
              </a:cxn>
              <a:cxn ang="0">
                <a:pos x="93" y="38"/>
              </a:cxn>
              <a:cxn ang="0">
                <a:pos x="97" y="63"/>
              </a:cxn>
              <a:cxn ang="0">
                <a:pos x="98" y="130"/>
              </a:cxn>
              <a:cxn ang="0">
                <a:pos x="94" y="183"/>
              </a:cxn>
              <a:cxn ang="0">
                <a:pos x="90" y="225"/>
              </a:cxn>
              <a:cxn ang="0">
                <a:pos x="85" y="249"/>
              </a:cxn>
              <a:cxn ang="0">
                <a:pos x="71" y="266"/>
              </a:cxn>
              <a:cxn ang="0">
                <a:pos x="63" y="269"/>
              </a:cxn>
              <a:cxn ang="0">
                <a:pos x="54" y="268"/>
              </a:cxn>
              <a:cxn ang="0">
                <a:pos x="45" y="254"/>
              </a:cxn>
              <a:cxn ang="0">
                <a:pos x="40" y="233"/>
              </a:cxn>
              <a:cxn ang="0">
                <a:pos x="35" y="179"/>
              </a:cxn>
              <a:cxn ang="0">
                <a:pos x="37" y="123"/>
              </a:cxn>
              <a:cxn ang="0">
                <a:pos x="42" y="98"/>
              </a:cxn>
              <a:cxn ang="0">
                <a:pos x="48" y="90"/>
              </a:cxn>
              <a:cxn ang="0">
                <a:pos x="54" y="87"/>
              </a:cxn>
              <a:cxn ang="0">
                <a:pos x="67" y="95"/>
              </a:cxn>
              <a:cxn ang="0">
                <a:pos x="74" y="107"/>
              </a:cxn>
              <a:cxn ang="0">
                <a:pos x="74" y="132"/>
              </a:cxn>
              <a:cxn ang="0">
                <a:pos x="72" y="169"/>
              </a:cxn>
              <a:cxn ang="0">
                <a:pos x="67" y="204"/>
              </a:cxn>
              <a:cxn ang="0">
                <a:pos x="70" y="209"/>
              </a:cxn>
              <a:cxn ang="0">
                <a:pos x="75" y="206"/>
              </a:cxn>
              <a:cxn ang="0">
                <a:pos x="81" y="170"/>
              </a:cxn>
              <a:cxn ang="0">
                <a:pos x="83" y="117"/>
              </a:cxn>
              <a:cxn ang="0">
                <a:pos x="79" y="95"/>
              </a:cxn>
              <a:cxn ang="0">
                <a:pos x="67" y="82"/>
              </a:cxn>
              <a:cxn ang="0">
                <a:pos x="58" y="80"/>
              </a:cxn>
              <a:cxn ang="0">
                <a:pos x="47" y="81"/>
              </a:cxn>
              <a:cxn ang="0">
                <a:pos x="36" y="91"/>
              </a:cxn>
              <a:cxn ang="0">
                <a:pos x="29" y="122"/>
              </a:cxn>
              <a:cxn ang="0">
                <a:pos x="26" y="170"/>
              </a:cxn>
              <a:cxn ang="0">
                <a:pos x="30" y="218"/>
              </a:cxn>
              <a:cxn ang="0">
                <a:pos x="34" y="255"/>
              </a:cxn>
              <a:cxn ang="0">
                <a:pos x="42" y="271"/>
              </a:cxn>
              <a:cxn ang="0">
                <a:pos x="54" y="277"/>
              </a:cxn>
              <a:cxn ang="0">
                <a:pos x="65" y="277"/>
              </a:cxn>
              <a:cxn ang="0">
                <a:pos x="79" y="271"/>
              </a:cxn>
              <a:cxn ang="0">
                <a:pos x="92" y="254"/>
              </a:cxn>
              <a:cxn ang="0">
                <a:pos x="101" y="211"/>
              </a:cxn>
              <a:cxn ang="0">
                <a:pos x="106" y="149"/>
              </a:cxn>
              <a:cxn ang="0">
                <a:pos x="107" y="88"/>
              </a:cxn>
              <a:cxn ang="0">
                <a:pos x="103" y="42"/>
              </a:cxn>
              <a:cxn ang="0">
                <a:pos x="92" y="17"/>
              </a:cxn>
              <a:cxn ang="0">
                <a:pos x="80" y="5"/>
              </a:cxn>
              <a:cxn ang="0">
                <a:pos x="71" y="1"/>
              </a:cxn>
              <a:cxn ang="0">
                <a:pos x="59" y="0"/>
              </a:cxn>
              <a:cxn ang="0">
                <a:pos x="38" y="11"/>
              </a:cxn>
              <a:cxn ang="0">
                <a:pos x="20" y="32"/>
              </a:cxn>
              <a:cxn ang="0">
                <a:pos x="15" y="43"/>
              </a:cxn>
              <a:cxn ang="0">
                <a:pos x="7" y="83"/>
              </a:cxn>
              <a:cxn ang="0">
                <a:pos x="0" y="153"/>
              </a:cxn>
              <a:cxn ang="0">
                <a:pos x="1" y="156"/>
              </a:cxn>
              <a:cxn ang="0">
                <a:pos x="7" y="156"/>
              </a:cxn>
              <a:cxn ang="0">
                <a:pos x="9" y="153"/>
              </a:cxn>
            </a:cxnLst>
            <a:rect l="0" t="0" r="r" b="b"/>
            <a:pathLst>
              <a:path w="107" h="278">
                <a:moveTo>
                  <a:pt x="9" y="153"/>
                </a:moveTo>
                <a:lnTo>
                  <a:pt x="9" y="153"/>
                </a:lnTo>
                <a:lnTo>
                  <a:pt x="11" y="124"/>
                </a:lnTo>
                <a:lnTo>
                  <a:pt x="13" y="94"/>
                </a:lnTo>
                <a:lnTo>
                  <a:pt x="15" y="79"/>
                </a:lnTo>
                <a:lnTo>
                  <a:pt x="18" y="63"/>
                </a:lnTo>
                <a:lnTo>
                  <a:pt x="22" y="49"/>
                </a:lnTo>
                <a:lnTo>
                  <a:pt x="28" y="36"/>
                </a:lnTo>
                <a:lnTo>
                  <a:pt x="28" y="36"/>
                </a:lnTo>
                <a:lnTo>
                  <a:pt x="34" y="26"/>
                </a:lnTo>
                <a:lnTo>
                  <a:pt x="38" y="22"/>
                </a:lnTo>
                <a:lnTo>
                  <a:pt x="43" y="18"/>
                </a:lnTo>
                <a:lnTo>
                  <a:pt x="49" y="14"/>
                </a:lnTo>
                <a:lnTo>
                  <a:pt x="54" y="11"/>
                </a:lnTo>
                <a:lnTo>
                  <a:pt x="59" y="10"/>
                </a:lnTo>
                <a:lnTo>
                  <a:pt x="65" y="9"/>
                </a:lnTo>
                <a:lnTo>
                  <a:pt x="65" y="9"/>
                </a:lnTo>
                <a:lnTo>
                  <a:pt x="69" y="9"/>
                </a:lnTo>
                <a:lnTo>
                  <a:pt x="72" y="10"/>
                </a:lnTo>
                <a:lnTo>
                  <a:pt x="78" y="13"/>
                </a:lnTo>
                <a:lnTo>
                  <a:pt x="83" y="18"/>
                </a:lnTo>
                <a:lnTo>
                  <a:pt x="87" y="24"/>
                </a:lnTo>
                <a:lnTo>
                  <a:pt x="90" y="31"/>
                </a:lnTo>
                <a:lnTo>
                  <a:pt x="93" y="38"/>
                </a:lnTo>
                <a:lnTo>
                  <a:pt x="96" y="51"/>
                </a:lnTo>
                <a:lnTo>
                  <a:pt x="96" y="51"/>
                </a:lnTo>
                <a:lnTo>
                  <a:pt x="97" y="63"/>
                </a:lnTo>
                <a:lnTo>
                  <a:pt x="98" y="76"/>
                </a:lnTo>
                <a:lnTo>
                  <a:pt x="99" y="103"/>
                </a:lnTo>
                <a:lnTo>
                  <a:pt x="98" y="130"/>
                </a:lnTo>
                <a:lnTo>
                  <a:pt x="96" y="155"/>
                </a:lnTo>
                <a:lnTo>
                  <a:pt x="96" y="155"/>
                </a:lnTo>
                <a:lnTo>
                  <a:pt x="94" y="183"/>
                </a:lnTo>
                <a:lnTo>
                  <a:pt x="92" y="211"/>
                </a:lnTo>
                <a:lnTo>
                  <a:pt x="92" y="211"/>
                </a:lnTo>
                <a:lnTo>
                  <a:pt x="90" y="225"/>
                </a:lnTo>
                <a:lnTo>
                  <a:pt x="89" y="233"/>
                </a:lnTo>
                <a:lnTo>
                  <a:pt x="87" y="241"/>
                </a:lnTo>
                <a:lnTo>
                  <a:pt x="85" y="249"/>
                </a:lnTo>
                <a:lnTo>
                  <a:pt x="81" y="255"/>
                </a:lnTo>
                <a:lnTo>
                  <a:pt x="77" y="261"/>
                </a:lnTo>
                <a:lnTo>
                  <a:pt x="71" y="266"/>
                </a:lnTo>
                <a:lnTo>
                  <a:pt x="71" y="266"/>
                </a:lnTo>
                <a:lnTo>
                  <a:pt x="67" y="268"/>
                </a:lnTo>
                <a:lnTo>
                  <a:pt x="63" y="269"/>
                </a:lnTo>
                <a:lnTo>
                  <a:pt x="60" y="270"/>
                </a:lnTo>
                <a:lnTo>
                  <a:pt x="57" y="269"/>
                </a:lnTo>
                <a:lnTo>
                  <a:pt x="54" y="268"/>
                </a:lnTo>
                <a:lnTo>
                  <a:pt x="52" y="266"/>
                </a:lnTo>
                <a:lnTo>
                  <a:pt x="48" y="261"/>
                </a:lnTo>
                <a:lnTo>
                  <a:pt x="45" y="254"/>
                </a:lnTo>
                <a:lnTo>
                  <a:pt x="42" y="247"/>
                </a:lnTo>
                <a:lnTo>
                  <a:pt x="40" y="233"/>
                </a:lnTo>
                <a:lnTo>
                  <a:pt x="40" y="233"/>
                </a:lnTo>
                <a:lnTo>
                  <a:pt x="37" y="206"/>
                </a:lnTo>
                <a:lnTo>
                  <a:pt x="35" y="179"/>
                </a:lnTo>
                <a:lnTo>
                  <a:pt x="35" y="179"/>
                </a:lnTo>
                <a:lnTo>
                  <a:pt x="35" y="161"/>
                </a:lnTo>
                <a:lnTo>
                  <a:pt x="35" y="141"/>
                </a:lnTo>
                <a:lnTo>
                  <a:pt x="37" y="123"/>
                </a:lnTo>
                <a:lnTo>
                  <a:pt x="41" y="105"/>
                </a:lnTo>
                <a:lnTo>
                  <a:pt x="41" y="105"/>
                </a:lnTo>
                <a:lnTo>
                  <a:pt x="42" y="98"/>
                </a:lnTo>
                <a:lnTo>
                  <a:pt x="46" y="92"/>
                </a:lnTo>
                <a:lnTo>
                  <a:pt x="46" y="92"/>
                </a:lnTo>
                <a:lnTo>
                  <a:pt x="48" y="90"/>
                </a:lnTo>
                <a:lnTo>
                  <a:pt x="50" y="88"/>
                </a:lnTo>
                <a:lnTo>
                  <a:pt x="52" y="87"/>
                </a:lnTo>
                <a:lnTo>
                  <a:pt x="54" y="87"/>
                </a:lnTo>
                <a:lnTo>
                  <a:pt x="59" y="88"/>
                </a:lnTo>
                <a:lnTo>
                  <a:pt x="63" y="91"/>
                </a:lnTo>
                <a:lnTo>
                  <a:pt x="67" y="95"/>
                </a:lnTo>
                <a:lnTo>
                  <a:pt x="70" y="99"/>
                </a:lnTo>
                <a:lnTo>
                  <a:pt x="73" y="103"/>
                </a:lnTo>
                <a:lnTo>
                  <a:pt x="74" y="107"/>
                </a:lnTo>
                <a:lnTo>
                  <a:pt x="74" y="107"/>
                </a:lnTo>
                <a:lnTo>
                  <a:pt x="74" y="120"/>
                </a:lnTo>
                <a:lnTo>
                  <a:pt x="74" y="132"/>
                </a:lnTo>
                <a:lnTo>
                  <a:pt x="74" y="132"/>
                </a:lnTo>
                <a:lnTo>
                  <a:pt x="73" y="150"/>
                </a:lnTo>
                <a:lnTo>
                  <a:pt x="72" y="169"/>
                </a:lnTo>
                <a:lnTo>
                  <a:pt x="70" y="186"/>
                </a:lnTo>
                <a:lnTo>
                  <a:pt x="67" y="204"/>
                </a:lnTo>
                <a:lnTo>
                  <a:pt x="67" y="204"/>
                </a:lnTo>
                <a:lnTo>
                  <a:pt x="66" y="205"/>
                </a:lnTo>
                <a:lnTo>
                  <a:pt x="67" y="207"/>
                </a:lnTo>
                <a:lnTo>
                  <a:pt x="70" y="209"/>
                </a:lnTo>
                <a:lnTo>
                  <a:pt x="73" y="209"/>
                </a:lnTo>
                <a:lnTo>
                  <a:pt x="74" y="208"/>
                </a:lnTo>
                <a:lnTo>
                  <a:pt x="75" y="206"/>
                </a:lnTo>
                <a:lnTo>
                  <a:pt x="75" y="206"/>
                </a:lnTo>
                <a:lnTo>
                  <a:pt x="79" y="188"/>
                </a:lnTo>
                <a:lnTo>
                  <a:pt x="81" y="170"/>
                </a:lnTo>
                <a:lnTo>
                  <a:pt x="82" y="132"/>
                </a:lnTo>
                <a:lnTo>
                  <a:pt x="82" y="132"/>
                </a:lnTo>
                <a:lnTo>
                  <a:pt x="83" y="117"/>
                </a:lnTo>
                <a:lnTo>
                  <a:pt x="82" y="110"/>
                </a:lnTo>
                <a:lnTo>
                  <a:pt x="81" y="102"/>
                </a:lnTo>
                <a:lnTo>
                  <a:pt x="79" y="95"/>
                </a:lnTo>
                <a:lnTo>
                  <a:pt x="75" y="89"/>
                </a:lnTo>
                <a:lnTo>
                  <a:pt x="70" y="84"/>
                </a:lnTo>
                <a:lnTo>
                  <a:pt x="67" y="82"/>
                </a:lnTo>
                <a:lnTo>
                  <a:pt x="63" y="81"/>
                </a:lnTo>
                <a:lnTo>
                  <a:pt x="63" y="81"/>
                </a:lnTo>
                <a:lnTo>
                  <a:pt x="58" y="80"/>
                </a:lnTo>
                <a:lnTo>
                  <a:pt x="54" y="79"/>
                </a:lnTo>
                <a:lnTo>
                  <a:pt x="50" y="80"/>
                </a:lnTo>
                <a:lnTo>
                  <a:pt x="47" y="81"/>
                </a:lnTo>
                <a:lnTo>
                  <a:pt x="43" y="83"/>
                </a:lnTo>
                <a:lnTo>
                  <a:pt x="40" y="85"/>
                </a:lnTo>
                <a:lnTo>
                  <a:pt x="36" y="91"/>
                </a:lnTo>
                <a:lnTo>
                  <a:pt x="33" y="99"/>
                </a:lnTo>
                <a:lnTo>
                  <a:pt x="31" y="106"/>
                </a:lnTo>
                <a:lnTo>
                  <a:pt x="29" y="122"/>
                </a:lnTo>
                <a:lnTo>
                  <a:pt x="29" y="122"/>
                </a:lnTo>
                <a:lnTo>
                  <a:pt x="26" y="146"/>
                </a:lnTo>
                <a:lnTo>
                  <a:pt x="26" y="170"/>
                </a:lnTo>
                <a:lnTo>
                  <a:pt x="27" y="194"/>
                </a:lnTo>
                <a:lnTo>
                  <a:pt x="30" y="218"/>
                </a:lnTo>
                <a:lnTo>
                  <a:pt x="30" y="218"/>
                </a:lnTo>
                <a:lnTo>
                  <a:pt x="31" y="235"/>
                </a:lnTo>
                <a:lnTo>
                  <a:pt x="32" y="245"/>
                </a:lnTo>
                <a:lnTo>
                  <a:pt x="34" y="255"/>
                </a:lnTo>
                <a:lnTo>
                  <a:pt x="38" y="264"/>
                </a:lnTo>
                <a:lnTo>
                  <a:pt x="40" y="268"/>
                </a:lnTo>
                <a:lnTo>
                  <a:pt x="42" y="271"/>
                </a:lnTo>
                <a:lnTo>
                  <a:pt x="46" y="274"/>
                </a:lnTo>
                <a:lnTo>
                  <a:pt x="50" y="276"/>
                </a:lnTo>
                <a:lnTo>
                  <a:pt x="54" y="277"/>
                </a:lnTo>
                <a:lnTo>
                  <a:pt x="59" y="278"/>
                </a:lnTo>
                <a:lnTo>
                  <a:pt x="59" y="278"/>
                </a:lnTo>
                <a:lnTo>
                  <a:pt x="65" y="277"/>
                </a:lnTo>
                <a:lnTo>
                  <a:pt x="70" y="276"/>
                </a:lnTo>
                <a:lnTo>
                  <a:pt x="75" y="274"/>
                </a:lnTo>
                <a:lnTo>
                  <a:pt x="79" y="271"/>
                </a:lnTo>
                <a:lnTo>
                  <a:pt x="83" y="267"/>
                </a:lnTo>
                <a:lnTo>
                  <a:pt x="86" y="264"/>
                </a:lnTo>
                <a:lnTo>
                  <a:pt x="92" y="254"/>
                </a:lnTo>
                <a:lnTo>
                  <a:pt x="95" y="244"/>
                </a:lnTo>
                <a:lnTo>
                  <a:pt x="98" y="232"/>
                </a:lnTo>
                <a:lnTo>
                  <a:pt x="101" y="211"/>
                </a:lnTo>
                <a:lnTo>
                  <a:pt x="101" y="211"/>
                </a:lnTo>
                <a:lnTo>
                  <a:pt x="104" y="180"/>
                </a:lnTo>
                <a:lnTo>
                  <a:pt x="106" y="149"/>
                </a:lnTo>
                <a:lnTo>
                  <a:pt x="107" y="118"/>
                </a:lnTo>
                <a:lnTo>
                  <a:pt x="107" y="88"/>
                </a:lnTo>
                <a:lnTo>
                  <a:pt x="107" y="88"/>
                </a:lnTo>
                <a:lnTo>
                  <a:pt x="106" y="64"/>
                </a:lnTo>
                <a:lnTo>
                  <a:pt x="105" y="53"/>
                </a:lnTo>
                <a:lnTo>
                  <a:pt x="103" y="42"/>
                </a:lnTo>
                <a:lnTo>
                  <a:pt x="100" y="31"/>
                </a:lnTo>
                <a:lnTo>
                  <a:pt x="95" y="21"/>
                </a:lnTo>
                <a:lnTo>
                  <a:pt x="92" y="17"/>
                </a:lnTo>
                <a:lnTo>
                  <a:pt x="89" y="12"/>
                </a:lnTo>
                <a:lnTo>
                  <a:pt x="85" y="8"/>
                </a:lnTo>
                <a:lnTo>
                  <a:pt x="80" y="5"/>
                </a:lnTo>
                <a:lnTo>
                  <a:pt x="80" y="5"/>
                </a:lnTo>
                <a:lnTo>
                  <a:pt x="76" y="2"/>
                </a:lnTo>
                <a:lnTo>
                  <a:pt x="71" y="1"/>
                </a:lnTo>
                <a:lnTo>
                  <a:pt x="67" y="0"/>
                </a:lnTo>
                <a:lnTo>
                  <a:pt x="63" y="0"/>
                </a:lnTo>
                <a:lnTo>
                  <a:pt x="59" y="0"/>
                </a:lnTo>
                <a:lnTo>
                  <a:pt x="54" y="2"/>
                </a:lnTo>
                <a:lnTo>
                  <a:pt x="46" y="6"/>
                </a:lnTo>
                <a:lnTo>
                  <a:pt x="38" y="11"/>
                </a:lnTo>
                <a:lnTo>
                  <a:pt x="31" y="18"/>
                </a:lnTo>
                <a:lnTo>
                  <a:pt x="25" y="25"/>
                </a:lnTo>
                <a:lnTo>
                  <a:pt x="20" y="32"/>
                </a:lnTo>
                <a:lnTo>
                  <a:pt x="20" y="32"/>
                </a:lnTo>
                <a:lnTo>
                  <a:pt x="17" y="37"/>
                </a:lnTo>
                <a:lnTo>
                  <a:pt x="15" y="43"/>
                </a:lnTo>
                <a:lnTo>
                  <a:pt x="11" y="56"/>
                </a:lnTo>
                <a:lnTo>
                  <a:pt x="9" y="69"/>
                </a:lnTo>
                <a:lnTo>
                  <a:pt x="7" y="83"/>
                </a:lnTo>
                <a:lnTo>
                  <a:pt x="7" y="83"/>
                </a:lnTo>
                <a:lnTo>
                  <a:pt x="3" y="118"/>
                </a:lnTo>
                <a:lnTo>
                  <a:pt x="0" y="153"/>
                </a:lnTo>
                <a:lnTo>
                  <a:pt x="0" y="153"/>
                </a:lnTo>
                <a:lnTo>
                  <a:pt x="0" y="155"/>
                </a:lnTo>
                <a:lnTo>
                  <a:pt x="1" y="156"/>
                </a:lnTo>
                <a:lnTo>
                  <a:pt x="2" y="157"/>
                </a:lnTo>
                <a:lnTo>
                  <a:pt x="4" y="157"/>
                </a:lnTo>
                <a:lnTo>
                  <a:pt x="7" y="156"/>
                </a:lnTo>
                <a:lnTo>
                  <a:pt x="8" y="155"/>
                </a:lnTo>
                <a:lnTo>
                  <a:pt x="9" y="153"/>
                </a:lnTo>
                <a:lnTo>
                  <a:pt x="9" y="153"/>
                </a:lnTo>
                <a:close/>
              </a:path>
            </a:pathLst>
          </a:custGeom>
          <a:solidFill>
            <a:schemeClr val="accent1"/>
          </a:solidFill>
          <a:ln w="9525">
            <a:noFill/>
            <a:round/>
          </a:ln>
        </p:spPr>
        <p:txBody>
          <a:bodyPr vert="horz" wrap="square" lIns="91440" tIns="45720" rIns="91440" bIns="45720" numCol="1" anchor="t" anchorCtr="0" compatLnSpc="1"/>
          <a:lstStyle/>
          <a:p>
            <a:endParaRPr lang="zh-CN" altLang="en-US"/>
          </a:p>
        </p:txBody>
      </p:sp>
      <p:grpSp>
        <p:nvGrpSpPr>
          <p:cNvPr id="25" name="组合 24"/>
          <p:cNvGrpSpPr/>
          <p:nvPr/>
        </p:nvGrpSpPr>
        <p:grpSpPr>
          <a:xfrm>
            <a:off x="711258" y="4266698"/>
            <a:ext cx="723819" cy="440398"/>
            <a:chOff x="745709" y="1904734"/>
            <a:chExt cx="1123829" cy="683779"/>
          </a:xfrm>
        </p:grpSpPr>
        <p:sp>
          <p:nvSpPr>
            <p:cNvPr id="26" name="Freeform 18"/>
            <p:cNvSpPr>
              <a:spLocks noEditPoints="1" noChangeArrowheads="1"/>
            </p:cNvSpPr>
            <p:nvPr/>
          </p:nvSpPr>
          <p:spPr bwMode="auto">
            <a:xfrm>
              <a:off x="74570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sp>
          <p:nvSpPr>
            <p:cNvPr id="27" name="Freeform 18"/>
            <p:cNvSpPr>
              <a:spLocks noEditPoints="1" noChangeArrowheads="1"/>
            </p:cNvSpPr>
            <p:nvPr/>
          </p:nvSpPr>
          <p:spPr bwMode="auto">
            <a:xfrm>
              <a:off x="1396219" y="1904734"/>
              <a:ext cx="473319" cy="683779"/>
            </a:xfrm>
            <a:custGeom>
              <a:avLst/>
              <a:gdLst>
                <a:gd name="T0" fmla="*/ 157 w 657"/>
                <a:gd name="T1" fmla="*/ 35 h 559"/>
                <a:gd name="T2" fmla="*/ 325 w 657"/>
                <a:gd name="T3" fmla="*/ 33 h 559"/>
                <a:gd name="T4" fmla="*/ 488 w 657"/>
                <a:gd name="T5" fmla="*/ 54 h 559"/>
                <a:gd name="T6" fmla="*/ 596 w 657"/>
                <a:gd name="T7" fmla="*/ 107 h 559"/>
                <a:gd name="T8" fmla="*/ 264 w 657"/>
                <a:gd name="T9" fmla="*/ 83 h 559"/>
                <a:gd name="T10" fmla="*/ 349 w 657"/>
                <a:gd name="T11" fmla="*/ 94 h 559"/>
                <a:gd name="T12" fmla="*/ 117 w 657"/>
                <a:gd name="T13" fmla="*/ 104 h 559"/>
                <a:gd name="T14" fmla="*/ 614 w 657"/>
                <a:gd name="T15" fmla="*/ 144 h 559"/>
                <a:gd name="T16" fmla="*/ 279 w 657"/>
                <a:gd name="T17" fmla="*/ 119 h 559"/>
                <a:gd name="T18" fmla="*/ 459 w 657"/>
                <a:gd name="T19" fmla="*/ 138 h 559"/>
                <a:gd name="T20" fmla="*/ 55 w 657"/>
                <a:gd name="T21" fmla="*/ 135 h 559"/>
                <a:gd name="T22" fmla="*/ 93 w 657"/>
                <a:gd name="T23" fmla="*/ 138 h 559"/>
                <a:gd name="T24" fmla="*/ 75 w 657"/>
                <a:gd name="T25" fmla="*/ 142 h 559"/>
                <a:gd name="T26" fmla="*/ 134 w 657"/>
                <a:gd name="T27" fmla="*/ 147 h 559"/>
                <a:gd name="T28" fmla="*/ 206 w 657"/>
                <a:gd name="T29" fmla="*/ 155 h 559"/>
                <a:gd name="T30" fmla="*/ 87 w 657"/>
                <a:gd name="T31" fmla="*/ 164 h 559"/>
                <a:gd name="T32" fmla="*/ 104 w 657"/>
                <a:gd name="T33" fmla="*/ 169 h 559"/>
                <a:gd name="T34" fmla="*/ 549 w 657"/>
                <a:gd name="T35" fmla="*/ 184 h 559"/>
                <a:gd name="T36" fmla="*/ 161 w 657"/>
                <a:gd name="T37" fmla="*/ 175 h 559"/>
                <a:gd name="T38" fmla="*/ 533 w 657"/>
                <a:gd name="T39" fmla="*/ 178 h 559"/>
                <a:gd name="T40" fmla="*/ 51 w 657"/>
                <a:gd name="T41" fmla="*/ 186 h 559"/>
                <a:gd name="T42" fmla="*/ 110 w 657"/>
                <a:gd name="T43" fmla="*/ 191 h 559"/>
                <a:gd name="T44" fmla="*/ 333 w 657"/>
                <a:gd name="T45" fmla="*/ 192 h 559"/>
                <a:gd name="T46" fmla="*/ 626 w 657"/>
                <a:gd name="T47" fmla="*/ 204 h 559"/>
                <a:gd name="T48" fmla="*/ 273 w 657"/>
                <a:gd name="T49" fmla="*/ 204 h 559"/>
                <a:gd name="T50" fmla="*/ 566 w 657"/>
                <a:gd name="T51" fmla="*/ 212 h 559"/>
                <a:gd name="T52" fmla="*/ 145 w 657"/>
                <a:gd name="T53" fmla="*/ 215 h 559"/>
                <a:gd name="T54" fmla="*/ 292 w 657"/>
                <a:gd name="T55" fmla="*/ 216 h 559"/>
                <a:gd name="T56" fmla="*/ 573 w 657"/>
                <a:gd name="T57" fmla="*/ 226 h 559"/>
                <a:gd name="T58" fmla="*/ 329 w 657"/>
                <a:gd name="T59" fmla="*/ 234 h 559"/>
                <a:gd name="T60" fmla="*/ 131 w 657"/>
                <a:gd name="T61" fmla="*/ 231 h 559"/>
                <a:gd name="T62" fmla="*/ 507 w 657"/>
                <a:gd name="T63" fmla="*/ 240 h 559"/>
                <a:gd name="T64" fmla="*/ 600 w 657"/>
                <a:gd name="T65" fmla="*/ 268 h 559"/>
                <a:gd name="T66" fmla="*/ 540 w 657"/>
                <a:gd name="T67" fmla="*/ 249 h 559"/>
                <a:gd name="T68" fmla="*/ 509 w 657"/>
                <a:gd name="T69" fmla="*/ 260 h 559"/>
                <a:gd name="T70" fmla="*/ 406 w 657"/>
                <a:gd name="T71" fmla="*/ 257 h 559"/>
                <a:gd name="T72" fmla="*/ 372 w 657"/>
                <a:gd name="T73" fmla="*/ 260 h 559"/>
                <a:gd name="T74" fmla="*/ 246 w 657"/>
                <a:gd name="T75" fmla="*/ 270 h 559"/>
                <a:gd name="T76" fmla="*/ 152 w 657"/>
                <a:gd name="T77" fmla="*/ 274 h 559"/>
                <a:gd name="T78" fmla="*/ 507 w 657"/>
                <a:gd name="T79" fmla="*/ 280 h 559"/>
                <a:gd name="T80" fmla="*/ 189 w 657"/>
                <a:gd name="T81" fmla="*/ 283 h 559"/>
                <a:gd name="T82" fmla="*/ 314 w 657"/>
                <a:gd name="T83" fmla="*/ 285 h 559"/>
                <a:gd name="T84" fmla="*/ 504 w 657"/>
                <a:gd name="T85" fmla="*/ 289 h 559"/>
                <a:gd name="T86" fmla="*/ 479 w 657"/>
                <a:gd name="T87" fmla="*/ 294 h 559"/>
                <a:gd name="T88" fmla="*/ 483 w 657"/>
                <a:gd name="T89" fmla="*/ 300 h 559"/>
                <a:gd name="T90" fmla="*/ 485 w 657"/>
                <a:gd name="T91" fmla="*/ 312 h 559"/>
                <a:gd name="T92" fmla="*/ 409 w 657"/>
                <a:gd name="T93" fmla="*/ 314 h 559"/>
                <a:gd name="T94" fmla="*/ 269 w 657"/>
                <a:gd name="T95" fmla="*/ 318 h 559"/>
                <a:gd name="T96" fmla="*/ 460 w 657"/>
                <a:gd name="T97" fmla="*/ 323 h 559"/>
                <a:gd name="T98" fmla="*/ 387 w 657"/>
                <a:gd name="T99" fmla="*/ 334 h 559"/>
                <a:gd name="T100" fmla="*/ 67 w 657"/>
                <a:gd name="T101" fmla="*/ 334 h 559"/>
                <a:gd name="T102" fmla="*/ 50 w 657"/>
                <a:gd name="T103" fmla="*/ 338 h 559"/>
                <a:gd name="T104" fmla="*/ 410 w 657"/>
                <a:gd name="T105" fmla="*/ 351 h 559"/>
                <a:gd name="T106" fmla="*/ 157 w 657"/>
                <a:gd name="T107" fmla="*/ 363 h 559"/>
                <a:gd name="T108" fmla="*/ 315 w 657"/>
                <a:gd name="T109" fmla="*/ 358 h 559"/>
                <a:gd name="T110" fmla="*/ 321 w 657"/>
                <a:gd name="T111" fmla="*/ 364 h 559"/>
                <a:gd name="T112" fmla="*/ 232 w 657"/>
                <a:gd name="T113" fmla="*/ 367 h 559"/>
                <a:gd name="T114" fmla="*/ 101 w 657"/>
                <a:gd name="T115" fmla="*/ 391 h 559"/>
                <a:gd name="T116" fmla="*/ 402 w 657"/>
                <a:gd name="T117" fmla="*/ 382 h 559"/>
                <a:gd name="T118" fmla="*/ 72 w 657"/>
                <a:gd name="T119" fmla="*/ 403 h 559"/>
                <a:gd name="T120" fmla="*/ 157 w 657"/>
                <a:gd name="T121" fmla="*/ 399 h 559"/>
                <a:gd name="T122" fmla="*/ 392 w 657"/>
                <a:gd name="T123" fmla="*/ 416 h 559"/>
                <a:gd name="T124" fmla="*/ 115 w 657"/>
                <a:gd name="T125" fmla="*/ 440 h 5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7"/>
                <a:gd name="T190" fmla="*/ 0 h 559"/>
                <a:gd name="T191" fmla="*/ 657 w 657"/>
                <a:gd name="T192" fmla="*/ 559 h 5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7" h="559">
                  <a:moveTo>
                    <a:pt x="185" y="393"/>
                  </a:moveTo>
                  <a:cubicBezTo>
                    <a:pt x="192" y="400"/>
                    <a:pt x="207" y="406"/>
                    <a:pt x="216" y="414"/>
                  </a:cubicBezTo>
                  <a:cubicBezTo>
                    <a:pt x="214" y="422"/>
                    <a:pt x="205" y="412"/>
                    <a:pt x="200" y="411"/>
                  </a:cubicBezTo>
                  <a:cubicBezTo>
                    <a:pt x="199" y="412"/>
                    <a:pt x="200" y="414"/>
                    <a:pt x="199" y="414"/>
                  </a:cubicBezTo>
                  <a:cubicBezTo>
                    <a:pt x="190" y="412"/>
                    <a:pt x="187" y="402"/>
                    <a:pt x="179" y="401"/>
                  </a:cubicBezTo>
                  <a:cubicBezTo>
                    <a:pt x="182" y="407"/>
                    <a:pt x="191" y="411"/>
                    <a:pt x="198" y="417"/>
                  </a:cubicBezTo>
                  <a:cubicBezTo>
                    <a:pt x="203" y="421"/>
                    <a:pt x="211" y="427"/>
                    <a:pt x="209" y="433"/>
                  </a:cubicBezTo>
                  <a:cubicBezTo>
                    <a:pt x="201" y="432"/>
                    <a:pt x="193" y="425"/>
                    <a:pt x="185" y="421"/>
                  </a:cubicBezTo>
                  <a:cubicBezTo>
                    <a:pt x="186" y="426"/>
                    <a:pt x="195" y="430"/>
                    <a:pt x="198" y="435"/>
                  </a:cubicBezTo>
                  <a:cubicBezTo>
                    <a:pt x="202" y="438"/>
                    <a:pt x="212" y="442"/>
                    <a:pt x="209" y="449"/>
                  </a:cubicBezTo>
                  <a:cubicBezTo>
                    <a:pt x="199" y="446"/>
                    <a:pt x="188" y="438"/>
                    <a:pt x="177" y="434"/>
                  </a:cubicBezTo>
                  <a:cubicBezTo>
                    <a:pt x="186" y="441"/>
                    <a:pt x="193" y="449"/>
                    <a:pt x="202" y="455"/>
                  </a:cubicBezTo>
                  <a:cubicBezTo>
                    <a:pt x="203" y="464"/>
                    <a:pt x="214" y="465"/>
                    <a:pt x="214" y="474"/>
                  </a:cubicBezTo>
                  <a:cubicBezTo>
                    <a:pt x="213" y="474"/>
                    <a:pt x="213" y="475"/>
                    <a:pt x="213" y="475"/>
                  </a:cubicBezTo>
                  <a:cubicBezTo>
                    <a:pt x="206" y="472"/>
                    <a:pt x="202" y="464"/>
                    <a:pt x="194" y="464"/>
                  </a:cubicBezTo>
                  <a:cubicBezTo>
                    <a:pt x="201" y="475"/>
                    <a:pt x="215" y="482"/>
                    <a:pt x="217" y="496"/>
                  </a:cubicBezTo>
                  <a:cubicBezTo>
                    <a:pt x="213" y="497"/>
                    <a:pt x="209" y="492"/>
                    <a:pt x="206" y="490"/>
                  </a:cubicBezTo>
                  <a:cubicBezTo>
                    <a:pt x="202" y="487"/>
                    <a:pt x="199" y="484"/>
                    <a:pt x="195" y="482"/>
                  </a:cubicBezTo>
                  <a:cubicBezTo>
                    <a:pt x="197" y="485"/>
                    <a:pt x="203" y="489"/>
                    <a:pt x="207" y="493"/>
                  </a:cubicBezTo>
                  <a:cubicBezTo>
                    <a:pt x="207" y="495"/>
                    <a:pt x="206" y="495"/>
                    <a:pt x="206" y="496"/>
                  </a:cubicBezTo>
                  <a:cubicBezTo>
                    <a:pt x="214" y="502"/>
                    <a:pt x="220" y="510"/>
                    <a:pt x="227" y="517"/>
                  </a:cubicBezTo>
                  <a:cubicBezTo>
                    <a:pt x="227" y="519"/>
                    <a:pt x="225" y="519"/>
                    <a:pt x="225" y="521"/>
                  </a:cubicBezTo>
                  <a:cubicBezTo>
                    <a:pt x="230" y="527"/>
                    <a:pt x="237" y="530"/>
                    <a:pt x="240" y="537"/>
                  </a:cubicBezTo>
                  <a:cubicBezTo>
                    <a:pt x="239" y="539"/>
                    <a:pt x="236" y="539"/>
                    <a:pt x="234" y="540"/>
                  </a:cubicBezTo>
                  <a:cubicBezTo>
                    <a:pt x="241" y="542"/>
                    <a:pt x="249" y="542"/>
                    <a:pt x="253" y="547"/>
                  </a:cubicBezTo>
                  <a:cubicBezTo>
                    <a:pt x="253" y="551"/>
                    <a:pt x="249" y="552"/>
                    <a:pt x="251" y="556"/>
                  </a:cubicBezTo>
                  <a:cubicBezTo>
                    <a:pt x="241" y="559"/>
                    <a:pt x="234" y="550"/>
                    <a:pt x="227" y="546"/>
                  </a:cubicBezTo>
                  <a:cubicBezTo>
                    <a:pt x="223" y="547"/>
                    <a:pt x="221" y="545"/>
                    <a:pt x="220" y="543"/>
                  </a:cubicBezTo>
                  <a:cubicBezTo>
                    <a:pt x="215" y="542"/>
                    <a:pt x="208" y="543"/>
                    <a:pt x="206" y="538"/>
                  </a:cubicBezTo>
                  <a:cubicBezTo>
                    <a:pt x="206" y="536"/>
                    <a:pt x="206" y="535"/>
                    <a:pt x="208" y="536"/>
                  </a:cubicBezTo>
                  <a:cubicBezTo>
                    <a:pt x="204" y="531"/>
                    <a:pt x="194" y="530"/>
                    <a:pt x="192" y="523"/>
                  </a:cubicBezTo>
                  <a:cubicBezTo>
                    <a:pt x="190" y="521"/>
                    <a:pt x="191" y="524"/>
                    <a:pt x="188" y="523"/>
                  </a:cubicBezTo>
                  <a:cubicBezTo>
                    <a:pt x="170" y="507"/>
                    <a:pt x="149" y="493"/>
                    <a:pt x="129" y="477"/>
                  </a:cubicBezTo>
                  <a:cubicBezTo>
                    <a:pt x="133" y="485"/>
                    <a:pt x="143" y="490"/>
                    <a:pt x="148" y="498"/>
                  </a:cubicBezTo>
                  <a:cubicBezTo>
                    <a:pt x="139" y="495"/>
                    <a:pt x="130" y="486"/>
                    <a:pt x="124" y="478"/>
                  </a:cubicBezTo>
                  <a:cubicBezTo>
                    <a:pt x="118" y="473"/>
                    <a:pt x="112" y="466"/>
                    <a:pt x="104" y="462"/>
                  </a:cubicBezTo>
                  <a:cubicBezTo>
                    <a:pt x="103" y="458"/>
                    <a:pt x="103" y="459"/>
                    <a:pt x="100" y="458"/>
                  </a:cubicBezTo>
                  <a:cubicBezTo>
                    <a:pt x="99" y="454"/>
                    <a:pt x="92" y="452"/>
                    <a:pt x="92" y="448"/>
                  </a:cubicBezTo>
                  <a:cubicBezTo>
                    <a:pt x="92" y="451"/>
                    <a:pt x="86" y="444"/>
                    <a:pt x="87" y="442"/>
                  </a:cubicBezTo>
                  <a:cubicBezTo>
                    <a:pt x="72" y="431"/>
                    <a:pt x="61" y="416"/>
                    <a:pt x="49" y="402"/>
                  </a:cubicBezTo>
                  <a:cubicBezTo>
                    <a:pt x="44" y="395"/>
                    <a:pt x="35" y="389"/>
                    <a:pt x="36" y="379"/>
                  </a:cubicBezTo>
                  <a:cubicBezTo>
                    <a:pt x="41" y="380"/>
                    <a:pt x="44" y="383"/>
                    <a:pt x="48" y="385"/>
                  </a:cubicBezTo>
                  <a:cubicBezTo>
                    <a:pt x="47" y="381"/>
                    <a:pt x="40" y="382"/>
                    <a:pt x="41" y="376"/>
                  </a:cubicBezTo>
                  <a:cubicBezTo>
                    <a:pt x="40" y="374"/>
                    <a:pt x="43" y="374"/>
                    <a:pt x="44" y="374"/>
                  </a:cubicBezTo>
                  <a:cubicBezTo>
                    <a:pt x="41" y="358"/>
                    <a:pt x="26" y="352"/>
                    <a:pt x="23" y="335"/>
                  </a:cubicBezTo>
                  <a:cubicBezTo>
                    <a:pt x="22" y="333"/>
                    <a:pt x="20" y="333"/>
                    <a:pt x="19" y="331"/>
                  </a:cubicBezTo>
                  <a:cubicBezTo>
                    <a:pt x="22" y="324"/>
                    <a:pt x="16" y="317"/>
                    <a:pt x="16" y="310"/>
                  </a:cubicBezTo>
                  <a:cubicBezTo>
                    <a:pt x="14" y="307"/>
                    <a:pt x="10" y="306"/>
                    <a:pt x="10" y="301"/>
                  </a:cubicBezTo>
                  <a:cubicBezTo>
                    <a:pt x="10" y="299"/>
                    <a:pt x="12" y="299"/>
                    <a:pt x="14" y="299"/>
                  </a:cubicBezTo>
                  <a:cubicBezTo>
                    <a:pt x="17" y="285"/>
                    <a:pt x="0" y="285"/>
                    <a:pt x="3" y="275"/>
                  </a:cubicBezTo>
                  <a:cubicBezTo>
                    <a:pt x="6" y="275"/>
                    <a:pt x="8" y="276"/>
                    <a:pt x="10" y="276"/>
                  </a:cubicBezTo>
                  <a:cubicBezTo>
                    <a:pt x="11" y="272"/>
                    <a:pt x="12" y="266"/>
                    <a:pt x="10" y="263"/>
                  </a:cubicBezTo>
                  <a:cubicBezTo>
                    <a:pt x="9" y="258"/>
                    <a:pt x="1" y="257"/>
                    <a:pt x="2" y="251"/>
                  </a:cubicBezTo>
                  <a:cubicBezTo>
                    <a:pt x="5" y="250"/>
                    <a:pt x="6" y="250"/>
                    <a:pt x="10" y="251"/>
                  </a:cubicBezTo>
                  <a:cubicBezTo>
                    <a:pt x="10" y="249"/>
                    <a:pt x="11" y="244"/>
                    <a:pt x="10" y="242"/>
                  </a:cubicBezTo>
                  <a:cubicBezTo>
                    <a:pt x="9" y="239"/>
                    <a:pt x="5" y="239"/>
                    <a:pt x="5" y="234"/>
                  </a:cubicBezTo>
                  <a:cubicBezTo>
                    <a:pt x="7" y="232"/>
                    <a:pt x="9" y="231"/>
                    <a:pt x="13" y="232"/>
                  </a:cubicBezTo>
                  <a:cubicBezTo>
                    <a:pt x="14" y="219"/>
                    <a:pt x="15" y="206"/>
                    <a:pt x="19" y="195"/>
                  </a:cubicBezTo>
                  <a:cubicBezTo>
                    <a:pt x="17" y="193"/>
                    <a:pt x="15" y="192"/>
                    <a:pt x="14" y="189"/>
                  </a:cubicBezTo>
                  <a:cubicBezTo>
                    <a:pt x="15" y="187"/>
                    <a:pt x="17" y="185"/>
                    <a:pt x="21" y="186"/>
                  </a:cubicBezTo>
                  <a:cubicBezTo>
                    <a:pt x="24" y="173"/>
                    <a:pt x="27" y="162"/>
                    <a:pt x="28" y="150"/>
                  </a:cubicBezTo>
                  <a:cubicBezTo>
                    <a:pt x="32" y="143"/>
                    <a:pt x="32" y="136"/>
                    <a:pt x="36" y="130"/>
                  </a:cubicBezTo>
                  <a:cubicBezTo>
                    <a:pt x="39" y="126"/>
                    <a:pt x="43" y="123"/>
                    <a:pt x="45" y="119"/>
                  </a:cubicBezTo>
                  <a:cubicBezTo>
                    <a:pt x="52" y="110"/>
                    <a:pt x="54" y="103"/>
                    <a:pt x="63" y="97"/>
                  </a:cubicBezTo>
                  <a:cubicBezTo>
                    <a:pt x="62" y="95"/>
                    <a:pt x="59" y="94"/>
                    <a:pt x="59" y="90"/>
                  </a:cubicBezTo>
                  <a:cubicBezTo>
                    <a:pt x="62" y="88"/>
                    <a:pt x="68" y="88"/>
                    <a:pt x="71" y="90"/>
                  </a:cubicBezTo>
                  <a:cubicBezTo>
                    <a:pt x="77" y="86"/>
                    <a:pt x="83" y="83"/>
                    <a:pt x="90" y="80"/>
                  </a:cubicBezTo>
                  <a:cubicBezTo>
                    <a:pt x="96" y="78"/>
                    <a:pt x="100" y="74"/>
                    <a:pt x="105" y="69"/>
                  </a:cubicBezTo>
                  <a:cubicBezTo>
                    <a:pt x="112" y="63"/>
                    <a:pt x="120" y="58"/>
                    <a:pt x="129" y="52"/>
                  </a:cubicBezTo>
                  <a:cubicBezTo>
                    <a:pt x="136" y="47"/>
                    <a:pt x="143" y="44"/>
                    <a:pt x="151" y="38"/>
                  </a:cubicBezTo>
                  <a:cubicBezTo>
                    <a:pt x="153" y="39"/>
                    <a:pt x="153" y="37"/>
                    <a:pt x="155" y="38"/>
                  </a:cubicBezTo>
                  <a:cubicBezTo>
                    <a:pt x="156" y="37"/>
                    <a:pt x="157" y="37"/>
                    <a:pt x="157" y="35"/>
                  </a:cubicBezTo>
                  <a:cubicBezTo>
                    <a:pt x="165" y="35"/>
                    <a:pt x="172" y="28"/>
                    <a:pt x="182" y="27"/>
                  </a:cubicBezTo>
                  <a:cubicBezTo>
                    <a:pt x="200" y="19"/>
                    <a:pt x="222" y="16"/>
                    <a:pt x="242" y="11"/>
                  </a:cubicBezTo>
                  <a:cubicBezTo>
                    <a:pt x="338" y="0"/>
                    <a:pt x="445" y="8"/>
                    <a:pt x="518" y="46"/>
                  </a:cubicBezTo>
                  <a:cubicBezTo>
                    <a:pt x="541" y="54"/>
                    <a:pt x="557" y="67"/>
                    <a:pt x="574" y="80"/>
                  </a:cubicBezTo>
                  <a:cubicBezTo>
                    <a:pt x="585" y="89"/>
                    <a:pt x="594" y="96"/>
                    <a:pt x="601" y="106"/>
                  </a:cubicBezTo>
                  <a:cubicBezTo>
                    <a:pt x="604" y="110"/>
                    <a:pt x="605" y="115"/>
                    <a:pt x="609" y="119"/>
                  </a:cubicBezTo>
                  <a:cubicBezTo>
                    <a:pt x="615" y="126"/>
                    <a:pt x="623" y="131"/>
                    <a:pt x="629" y="139"/>
                  </a:cubicBezTo>
                  <a:cubicBezTo>
                    <a:pt x="634" y="146"/>
                    <a:pt x="638" y="153"/>
                    <a:pt x="643" y="161"/>
                  </a:cubicBezTo>
                  <a:cubicBezTo>
                    <a:pt x="656" y="184"/>
                    <a:pt x="657" y="213"/>
                    <a:pt x="648" y="238"/>
                  </a:cubicBezTo>
                  <a:cubicBezTo>
                    <a:pt x="646" y="238"/>
                    <a:pt x="648" y="241"/>
                    <a:pt x="645" y="241"/>
                  </a:cubicBezTo>
                  <a:cubicBezTo>
                    <a:pt x="645" y="243"/>
                    <a:pt x="644" y="245"/>
                    <a:pt x="644" y="247"/>
                  </a:cubicBezTo>
                  <a:cubicBezTo>
                    <a:pt x="644" y="249"/>
                    <a:pt x="643" y="248"/>
                    <a:pt x="642" y="248"/>
                  </a:cubicBezTo>
                  <a:cubicBezTo>
                    <a:pt x="644" y="255"/>
                    <a:pt x="639" y="265"/>
                    <a:pt x="638" y="274"/>
                  </a:cubicBezTo>
                  <a:cubicBezTo>
                    <a:pt x="637" y="273"/>
                    <a:pt x="637" y="271"/>
                    <a:pt x="636" y="271"/>
                  </a:cubicBezTo>
                  <a:cubicBezTo>
                    <a:pt x="634" y="273"/>
                    <a:pt x="638" y="273"/>
                    <a:pt x="637" y="275"/>
                  </a:cubicBezTo>
                  <a:cubicBezTo>
                    <a:pt x="631" y="294"/>
                    <a:pt x="623" y="311"/>
                    <a:pt x="614" y="327"/>
                  </a:cubicBezTo>
                  <a:cubicBezTo>
                    <a:pt x="613" y="327"/>
                    <a:pt x="611" y="327"/>
                    <a:pt x="611" y="326"/>
                  </a:cubicBezTo>
                  <a:cubicBezTo>
                    <a:pt x="598" y="339"/>
                    <a:pt x="587" y="359"/>
                    <a:pt x="572" y="371"/>
                  </a:cubicBezTo>
                  <a:cubicBezTo>
                    <a:pt x="556" y="385"/>
                    <a:pt x="539" y="396"/>
                    <a:pt x="521" y="409"/>
                  </a:cubicBezTo>
                  <a:cubicBezTo>
                    <a:pt x="511" y="411"/>
                    <a:pt x="502" y="419"/>
                    <a:pt x="490" y="415"/>
                  </a:cubicBezTo>
                  <a:cubicBezTo>
                    <a:pt x="463" y="424"/>
                    <a:pt x="433" y="423"/>
                    <a:pt x="402" y="423"/>
                  </a:cubicBezTo>
                  <a:cubicBezTo>
                    <a:pt x="388" y="423"/>
                    <a:pt x="374" y="427"/>
                    <a:pt x="360" y="427"/>
                  </a:cubicBezTo>
                  <a:cubicBezTo>
                    <a:pt x="334" y="428"/>
                    <a:pt x="311" y="423"/>
                    <a:pt x="289" y="418"/>
                  </a:cubicBezTo>
                  <a:cubicBezTo>
                    <a:pt x="286" y="422"/>
                    <a:pt x="285" y="427"/>
                    <a:pt x="281" y="429"/>
                  </a:cubicBezTo>
                  <a:cubicBezTo>
                    <a:pt x="275" y="428"/>
                    <a:pt x="279" y="422"/>
                    <a:pt x="281" y="419"/>
                  </a:cubicBezTo>
                  <a:cubicBezTo>
                    <a:pt x="265" y="414"/>
                    <a:pt x="248" y="414"/>
                    <a:pt x="230" y="409"/>
                  </a:cubicBezTo>
                  <a:cubicBezTo>
                    <a:pt x="230" y="412"/>
                    <a:pt x="237" y="413"/>
                    <a:pt x="237" y="418"/>
                  </a:cubicBezTo>
                  <a:cubicBezTo>
                    <a:pt x="232" y="421"/>
                    <a:pt x="228" y="416"/>
                    <a:pt x="224" y="413"/>
                  </a:cubicBezTo>
                  <a:cubicBezTo>
                    <a:pt x="216" y="409"/>
                    <a:pt x="208" y="404"/>
                    <a:pt x="199" y="399"/>
                  </a:cubicBezTo>
                  <a:cubicBezTo>
                    <a:pt x="195" y="397"/>
                    <a:pt x="190" y="395"/>
                    <a:pt x="185" y="393"/>
                  </a:cubicBezTo>
                  <a:close/>
                  <a:moveTo>
                    <a:pt x="481" y="34"/>
                  </a:moveTo>
                  <a:cubicBezTo>
                    <a:pt x="446" y="23"/>
                    <a:pt x="408" y="15"/>
                    <a:pt x="368" y="12"/>
                  </a:cubicBezTo>
                  <a:cubicBezTo>
                    <a:pt x="307" y="8"/>
                    <a:pt x="244" y="10"/>
                    <a:pt x="191" y="27"/>
                  </a:cubicBezTo>
                  <a:cubicBezTo>
                    <a:pt x="164" y="37"/>
                    <a:pt x="137" y="49"/>
                    <a:pt x="117" y="65"/>
                  </a:cubicBezTo>
                  <a:cubicBezTo>
                    <a:pt x="115" y="66"/>
                    <a:pt x="111" y="67"/>
                    <a:pt x="112" y="70"/>
                  </a:cubicBezTo>
                  <a:cubicBezTo>
                    <a:pt x="113" y="70"/>
                    <a:pt x="117" y="70"/>
                    <a:pt x="119" y="71"/>
                  </a:cubicBezTo>
                  <a:cubicBezTo>
                    <a:pt x="125" y="65"/>
                    <a:pt x="135" y="63"/>
                    <a:pt x="143" y="59"/>
                  </a:cubicBezTo>
                  <a:cubicBezTo>
                    <a:pt x="159" y="32"/>
                    <a:pt x="203" y="32"/>
                    <a:pt x="237" y="32"/>
                  </a:cubicBezTo>
                  <a:cubicBezTo>
                    <a:pt x="247" y="32"/>
                    <a:pt x="261" y="29"/>
                    <a:pt x="272" y="29"/>
                  </a:cubicBezTo>
                  <a:cubicBezTo>
                    <a:pt x="272" y="26"/>
                    <a:pt x="267" y="26"/>
                    <a:pt x="269" y="21"/>
                  </a:cubicBezTo>
                  <a:cubicBezTo>
                    <a:pt x="270" y="15"/>
                    <a:pt x="282" y="19"/>
                    <a:pt x="287" y="21"/>
                  </a:cubicBezTo>
                  <a:cubicBezTo>
                    <a:pt x="295" y="23"/>
                    <a:pt x="300" y="26"/>
                    <a:pt x="307" y="28"/>
                  </a:cubicBezTo>
                  <a:cubicBezTo>
                    <a:pt x="313" y="29"/>
                    <a:pt x="327" y="26"/>
                    <a:pt x="334" y="28"/>
                  </a:cubicBezTo>
                  <a:cubicBezTo>
                    <a:pt x="330" y="24"/>
                    <a:pt x="324" y="20"/>
                    <a:pt x="324" y="14"/>
                  </a:cubicBezTo>
                  <a:cubicBezTo>
                    <a:pt x="334" y="7"/>
                    <a:pt x="349" y="19"/>
                    <a:pt x="360" y="23"/>
                  </a:cubicBezTo>
                  <a:cubicBezTo>
                    <a:pt x="366" y="26"/>
                    <a:pt x="371" y="27"/>
                    <a:pt x="375" y="28"/>
                  </a:cubicBezTo>
                  <a:cubicBezTo>
                    <a:pt x="372" y="25"/>
                    <a:pt x="367" y="24"/>
                    <a:pt x="367" y="17"/>
                  </a:cubicBezTo>
                  <a:cubicBezTo>
                    <a:pt x="373" y="13"/>
                    <a:pt x="377" y="17"/>
                    <a:pt x="383" y="20"/>
                  </a:cubicBezTo>
                  <a:cubicBezTo>
                    <a:pt x="392" y="24"/>
                    <a:pt x="407" y="27"/>
                    <a:pt x="413" y="33"/>
                  </a:cubicBezTo>
                  <a:cubicBezTo>
                    <a:pt x="418" y="33"/>
                    <a:pt x="420" y="34"/>
                    <a:pt x="425" y="34"/>
                  </a:cubicBezTo>
                  <a:cubicBezTo>
                    <a:pt x="424" y="32"/>
                    <a:pt x="423" y="29"/>
                    <a:pt x="422" y="27"/>
                  </a:cubicBezTo>
                  <a:cubicBezTo>
                    <a:pt x="424" y="25"/>
                    <a:pt x="426" y="25"/>
                    <a:pt x="428" y="23"/>
                  </a:cubicBezTo>
                  <a:cubicBezTo>
                    <a:pt x="453" y="30"/>
                    <a:pt x="471" y="45"/>
                    <a:pt x="493" y="50"/>
                  </a:cubicBezTo>
                  <a:cubicBezTo>
                    <a:pt x="493" y="47"/>
                    <a:pt x="491" y="47"/>
                    <a:pt x="492" y="44"/>
                  </a:cubicBezTo>
                  <a:cubicBezTo>
                    <a:pt x="492" y="42"/>
                    <a:pt x="495" y="42"/>
                    <a:pt x="496" y="40"/>
                  </a:cubicBezTo>
                  <a:cubicBezTo>
                    <a:pt x="490" y="38"/>
                    <a:pt x="485" y="37"/>
                    <a:pt x="481" y="34"/>
                  </a:cubicBezTo>
                  <a:close/>
                  <a:moveTo>
                    <a:pt x="330" y="18"/>
                  </a:moveTo>
                  <a:cubicBezTo>
                    <a:pt x="333" y="21"/>
                    <a:pt x="335" y="26"/>
                    <a:pt x="340" y="28"/>
                  </a:cubicBezTo>
                  <a:cubicBezTo>
                    <a:pt x="347" y="31"/>
                    <a:pt x="360" y="26"/>
                    <a:pt x="367" y="29"/>
                  </a:cubicBezTo>
                  <a:cubicBezTo>
                    <a:pt x="357" y="24"/>
                    <a:pt x="344" y="16"/>
                    <a:pt x="330" y="18"/>
                  </a:cubicBezTo>
                  <a:close/>
                  <a:moveTo>
                    <a:pt x="374" y="22"/>
                  </a:moveTo>
                  <a:cubicBezTo>
                    <a:pt x="379" y="28"/>
                    <a:pt x="397" y="37"/>
                    <a:pt x="408" y="32"/>
                  </a:cubicBezTo>
                  <a:cubicBezTo>
                    <a:pt x="398" y="29"/>
                    <a:pt x="387" y="20"/>
                    <a:pt x="374" y="22"/>
                  </a:cubicBezTo>
                  <a:close/>
                  <a:moveTo>
                    <a:pt x="274" y="25"/>
                  </a:moveTo>
                  <a:cubicBezTo>
                    <a:pt x="277" y="30"/>
                    <a:pt x="289" y="29"/>
                    <a:pt x="294" y="25"/>
                  </a:cubicBezTo>
                  <a:cubicBezTo>
                    <a:pt x="288" y="25"/>
                    <a:pt x="277" y="22"/>
                    <a:pt x="274" y="25"/>
                  </a:cubicBezTo>
                  <a:close/>
                  <a:moveTo>
                    <a:pt x="428" y="30"/>
                  </a:moveTo>
                  <a:cubicBezTo>
                    <a:pt x="429" y="35"/>
                    <a:pt x="433" y="34"/>
                    <a:pt x="437" y="35"/>
                  </a:cubicBezTo>
                  <a:cubicBezTo>
                    <a:pt x="448" y="38"/>
                    <a:pt x="462" y="46"/>
                    <a:pt x="471" y="44"/>
                  </a:cubicBezTo>
                  <a:cubicBezTo>
                    <a:pt x="458" y="38"/>
                    <a:pt x="443" y="28"/>
                    <a:pt x="428" y="30"/>
                  </a:cubicBezTo>
                  <a:close/>
                  <a:moveTo>
                    <a:pt x="361" y="47"/>
                  </a:moveTo>
                  <a:cubicBezTo>
                    <a:pt x="350" y="42"/>
                    <a:pt x="343" y="27"/>
                    <a:pt x="325" y="33"/>
                  </a:cubicBezTo>
                  <a:cubicBezTo>
                    <a:pt x="335" y="40"/>
                    <a:pt x="349" y="45"/>
                    <a:pt x="361" y="47"/>
                  </a:cubicBezTo>
                  <a:close/>
                  <a:moveTo>
                    <a:pt x="371" y="48"/>
                  </a:moveTo>
                  <a:cubicBezTo>
                    <a:pt x="373" y="47"/>
                    <a:pt x="375" y="45"/>
                    <a:pt x="379" y="46"/>
                  </a:cubicBezTo>
                  <a:cubicBezTo>
                    <a:pt x="379" y="44"/>
                    <a:pt x="378" y="44"/>
                    <a:pt x="380" y="43"/>
                  </a:cubicBezTo>
                  <a:cubicBezTo>
                    <a:pt x="393" y="40"/>
                    <a:pt x="399" y="56"/>
                    <a:pt x="413" y="55"/>
                  </a:cubicBezTo>
                  <a:cubicBezTo>
                    <a:pt x="411" y="52"/>
                    <a:pt x="403" y="51"/>
                    <a:pt x="405" y="48"/>
                  </a:cubicBezTo>
                  <a:cubicBezTo>
                    <a:pt x="404" y="47"/>
                    <a:pt x="402" y="46"/>
                    <a:pt x="400" y="46"/>
                  </a:cubicBezTo>
                  <a:cubicBezTo>
                    <a:pt x="387" y="33"/>
                    <a:pt x="367" y="35"/>
                    <a:pt x="348" y="32"/>
                  </a:cubicBezTo>
                  <a:cubicBezTo>
                    <a:pt x="354" y="39"/>
                    <a:pt x="363" y="44"/>
                    <a:pt x="371" y="48"/>
                  </a:cubicBezTo>
                  <a:close/>
                  <a:moveTo>
                    <a:pt x="274" y="37"/>
                  </a:moveTo>
                  <a:cubicBezTo>
                    <a:pt x="264" y="36"/>
                    <a:pt x="254" y="35"/>
                    <a:pt x="247" y="35"/>
                  </a:cubicBezTo>
                  <a:cubicBezTo>
                    <a:pt x="215" y="40"/>
                    <a:pt x="178" y="45"/>
                    <a:pt x="150" y="60"/>
                  </a:cubicBezTo>
                  <a:cubicBezTo>
                    <a:pt x="159" y="60"/>
                    <a:pt x="168" y="56"/>
                    <a:pt x="177" y="54"/>
                  </a:cubicBezTo>
                  <a:cubicBezTo>
                    <a:pt x="186" y="51"/>
                    <a:pt x="196" y="48"/>
                    <a:pt x="206" y="47"/>
                  </a:cubicBezTo>
                  <a:cubicBezTo>
                    <a:pt x="224" y="45"/>
                    <a:pt x="242" y="44"/>
                    <a:pt x="258" y="42"/>
                  </a:cubicBezTo>
                  <a:cubicBezTo>
                    <a:pt x="269" y="41"/>
                    <a:pt x="279" y="43"/>
                    <a:pt x="289" y="42"/>
                  </a:cubicBezTo>
                  <a:cubicBezTo>
                    <a:pt x="286" y="37"/>
                    <a:pt x="281" y="38"/>
                    <a:pt x="274" y="37"/>
                  </a:cubicBezTo>
                  <a:close/>
                  <a:moveTo>
                    <a:pt x="316" y="35"/>
                  </a:moveTo>
                  <a:cubicBezTo>
                    <a:pt x="318" y="36"/>
                    <a:pt x="323" y="38"/>
                    <a:pt x="324" y="37"/>
                  </a:cubicBezTo>
                  <a:cubicBezTo>
                    <a:pt x="321" y="37"/>
                    <a:pt x="319" y="33"/>
                    <a:pt x="316" y="35"/>
                  </a:cubicBezTo>
                  <a:close/>
                  <a:moveTo>
                    <a:pt x="152" y="54"/>
                  </a:moveTo>
                  <a:cubicBezTo>
                    <a:pt x="172" y="46"/>
                    <a:pt x="197" y="41"/>
                    <a:pt x="219" y="35"/>
                  </a:cubicBezTo>
                  <a:cubicBezTo>
                    <a:pt x="194" y="36"/>
                    <a:pt x="164" y="37"/>
                    <a:pt x="152" y="54"/>
                  </a:cubicBezTo>
                  <a:close/>
                  <a:moveTo>
                    <a:pt x="437" y="43"/>
                  </a:moveTo>
                  <a:cubicBezTo>
                    <a:pt x="432" y="42"/>
                    <a:pt x="432" y="36"/>
                    <a:pt x="425" y="37"/>
                  </a:cubicBezTo>
                  <a:cubicBezTo>
                    <a:pt x="427" y="40"/>
                    <a:pt x="433" y="44"/>
                    <a:pt x="437" y="43"/>
                  </a:cubicBezTo>
                  <a:close/>
                  <a:moveTo>
                    <a:pt x="307" y="42"/>
                  </a:moveTo>
                  <a:cubicBezTo>
                    <a:pt x="304" y="39"/>
                    <a:pt x="297" y="40"/>
                    <a:pt x="293" y="38"/>
                  </a:cubicBezTo>
                  <a:cubicBezTo>
                    <a:pt x="295" y="45"/>
                    <a:pt x="303" y="41"/>
                    <a:pt x="307" y="42"/>
                  </a:cubicBezTo>
                  <a:close/>
                  <a:moveTo>
                    <a:pt x="408" y="45"/>
                  </a:moveTo>
                  <a:cubicBezTo>
                    <a:pt x="404" y="43"/>
                    <a:pt x="402" y="40"/>
                    <a:pt x="398" y="39"/>
                  </a:cubicBezTo>
                  <a:cubicBezTo>
                    <a:pt x="399" y="42"/>
                    <a:pt x="405" y="44"/>
                    <a:pt x="408" y="45"/>
                  </a:cubicBezTo>
                  <a:close/>
                  <a:moveTo>
                    <a:pt x="442" y="43"/>
                  </a:moveTo>
                  <a:cubicBezTo>
                    <a:pt x="451" y="42"/>
                    <a:pt x="459" y="53"/>
                    <a:pt x="463" y="47"/>
                  </a:cubicBezTo>
                  <a:cubicBezTo>
                    <a:pt x="457" y="44"/>
                    <a:pt x="447" y="41"/>
                    <a:pt x="439" y="39"/>
                  </a:cubicBezTo>
                  <a:cubicBezTo>
                    <a:pt x="438" y="42"/>
                    <a:pt x="442" y="41"/>
                    <a:pt x="442" y="43"/>
                  </a:cubicBezTo>
                  <a:close/>
                  <a:moveTo>
                    <a:pt x="412" y="44"/>
                  </a:moveTo>
                  <a:cubicBezTo>
                    <a:pt x="413" y="45"/>
                    <a:pt x="417" y="47"/>
                    <a:pt x="417" y="44"/>
                  </a:cubicBezTo>
                  <a:cubicBezTo>
                    <a:pt x="416" y="44"/>
                    <a:pt x="412" y="42"/>
                    <a:pt x="412" y="44"/>
                  </a:cubicBezTo>
                  <a:close/>
                  <a:moveTo>
                    <a:pt x="512" y="46"/>
                  </a:moveTo>
                  <a:cubicBezTo>
                    <a:pt x="506" y="44"/>
                    <a:pt x="500" y="44"/>
                    <a:pt x="496" y="46"/>
                  </a:cubicBezTo>
                  <a:cubicBezTo>
                    <a:pt x="496" y="49"/>
                    <a:pt x="498" y="49"/>
                    <a:pt x="498" y="52"/>
                  </a:cubicBezTo>
                  <a:cubicBezTo>
                    <a:pt x="528" y="59"/>
                    <a:pt x="543" y="81"/>
                    <a:pt x="569" y="92"/>
                  </a:cubicBezTo>
                  <a:cubicBezTo>
                    <a:pt x="556" y="75"/>
                    <a:pt x="533" y="55"/>
                    <a:pt x="512" y="46"/>
                  </a:cubicBezTo>
                  <a:close/>
                  <a:moveTo>
                    <a:pt x="266" y="48"/>
                  </a:moveTo>
                  <a:cubicBezTo>
                    <a:pt x="260" y="47"/>
                    <a:pt x="257" y="48"/>
                    <a:pt x="252" y="47"/>
                  </a:cubicBezTo>
                  <a:cubicBezTo>
                    <a:pt x="255" y="50"/>
                    <a:pt x="263" y="51"/>
                    <a:pt x="266" y="48"/>
                  </a:cubicBezTo>
                  <a:close/>
                  <a:moveTo>
                    <a:pt x="238" y="49"/>
                  </a:moveTo>
                  <a:cubicBezTo>
                    <a:pt x="237" y="49"/>
                    <a:pt x="236" y="49"/>
                    <a:pt x="236" y="49"/>
                  </a:cubicBezTo>
                  <a:cubicBezTo>
                    <a:pt x="225" y="50"/>
                    <a:pt x="216" y="54"/>
                    <a:pt x="207" y="57"/>
                  </a:cubicBezTo>
                  <a:cubicBezTo>
                    <a:pt x="202" y="58"/>
                    <a:pt x="197" y="59"/>
                    <a:pt x="193" y="62"/>
                  </a:cubicBezTo>
                  <a:cubicBezTo>
                    <a:pt x="209" y="58"/>
                    <a:pt x="220" y="56"/>
                    <a:pt x="239" y="53"/>
                  </a:cubicBezTo>
                  <a:cubicBezTo>
                    <a:pt x="239" y="51"/>
                    <a:pt x="238" y="51"/>
                    <a:pt x="238" y="49"/>
                  </a:cubicBezTo>
                  <a:close/>
                  <a:moveTo>
                    <a:pt x="295" y="51"/>
                  </a:moveTo>
                  <a:cubicBezTo>
                    <a:pt x="301" y="54"/>
                    <a:pt x="308" y="56"/>
                    <a:pt x="313" y="59"/>
                  </a:cubicBezTo>
                  <a:cubicBezTo>
                    <a:pt x="312" y="55"/>
                    <a:pt x="307" y="54"/>
                    <a:pt x="305" y="50"/>
                  </a:cubicBezTo>
                  <a:cubicBezTo>
                    <a:pt x="301" y="51"/>
                    <a:pt x="298" y="50"/>
                    <a:pt x="295" y="51"/>
                  </a:cubicBezTo>
                  <a:close/>
                  <a:moveTo>
                    <a:pt x="316" y="56"/>
                  </a:moveTo>
                  <a:cubicBezTo>
                    <a:pt x="327" y="58"/>
                    <a:pt x="332" y="70"/>
                    <a:pt x="343" y="71"/>
                  </a:cubicBezTo>
                  <a:cubicBezTo>
                    <a:pt x="351" y="73"/>
                    <a:pt x="359" y="68"/>
                    <a:pt x="371" y="69"/>
                  </a:cubicBezTo>
                  <a:cubicBezTo>
                    <a:pt x="370" y="65"/>
                    <a:pt x="373" y="64"/>
                    <a:pt x="376" y="62"/>
                  </a:cubicBezTo>
                  <a:cubicBezTo>
                    <a:pt x="357" y="57"/>
                    <a:pt x="336" y="51"/>
                    <a:pt x="310" y="50"/>
                  </a:cubicBezTo>
                  <a:cubicBezTo>
                    <a:pt x="311" y="53"/>
                    <a:pt x="316" y="52"/>
                    <a:pt x="316" y="56"/>
                  </a:cubicBezTo>
                  <a:close/>
                  <a:moveTo>
                    <a:pt x="454" y="60"/>
                  </a:moveTo>
                  <a:cubicBezTo>
                    <a:pt x="445" y="55"/>
                    <a:pt x="436" y="50"/>
                    <a:pt x="425" y="50"/>
                  </a:cubicBezTo>
                  <a:cubicBezTo>
                    <a:pt x="425" y="50"/>
                    <a:pt x="424" y="51"/>
                    <a:pt x="424" y="51"/>
                  </a:cubicBezTo>
                  <a:cubicBezTo>
                    <a:pt x="437" y="61"/>
                    <a:pt x="453" y="68"/>
                    <a:pt x="473" y="71"/>
                  </a:cubicBezTo>
                  <a:cubicBezTo>
                    <a:pt x="469" y="65"/>
                    <a:pt x="461" y="63"/>
                    <a:pt x="454" y="60"/>
                  </a:cubicBezTo>
                  <a:close/>
                  <a:moveTo>
                    <a:pt x="465" y="52"/>
                  </a:moveTo>
                  <a:cubicBezTo>
                    <a:pt x="473" y="56"/>
                    <a:pt x="484" y="60"/>
                    <a:pt x="493" y="60"/>
                  </a:cubicBezTo>
                  <a:cubicBezTo>
                    <a:pt x="485" y="58"/>
                    <a:pt x="475" y="47"/>
                    <a:pt x="465" y="52"/>
                  </a:cubicBezTo>
                  <a:close/>
                  <a:moveTo>
                    <a:pt x="488" y="54"/>
                  </a:moveTo>
                  <a:cubicBezTo>
                    <a:pt x="488" y="52"/>
                    <a:pt x="486" y="53"/>
                    <a:pt x="487" y="51"/>
                  </a:cubicBezTo>
                  <a:cubicBezTo>
                    <a:pt x="484" y="50"/>
                    <a:pt x="486" y="53"/>
                    <a:pt x="485" y="52"/>
                  </a:cubicBezTo>
                  <a:cubicBezTo>
                    <a:pt x="484" y="51"/>
                    <a:pt x="481" y="49"/>
                    <a:pt x="479" y="51"/>
                  </a:cubicBezTo>
                  <a:cubicBezTo>
                    <a:pt x="482" y="52"/>
                    <a:pt x="485" y="53"/>
                    <a:pt x="488" y="54"/>
                  </a:cubicBezTo>
                  <a:close/>
                  <a:moveTo>
                    <a:pt x="287" y="51"/>
                  </a:moveTo>
                  <a:cubicBezTo>
                    <a:pt x="285" y="53"/>
                    <a:pt x="280" y="53"/>
                    <a:pt x="278" y="56"/>
                  </a:cubicBezTo>
                  <a:cubicBezTo>
                    <a:pt x="285" y="63"/>
                    <a:pt x="297" y="65"/>
                    <a:pt x="305" y="72"/>
                  </a:cubicBezTo>
                  <a:cubicBezTo>
                    <a:pt x="314" y="69"/>
                    <a:pt x="325" y="74"/>
                    <a:pt x="335" y="73"/>
                  </a:cubicBezTo>
                  <a:cubicBezTo>
                    <a:pt x="322" y="63"/>
                    <a:pt x="303" y="59"/>
                    <a:pt x="287" y="51"/>
                  </a:cubicBezTo>
                  <a:close/>
                  <a:moveTo>
                    <a:pt x="361" y="55"/>
                  </a:moveTo>
                  <a:cubicBezTo>
                    <a:pt x="361" y="53"/>
                    <a:pt x="357" y="52"/>
                    <a:pt x="355" y="53"/>
                  </a:cubicBezTo>
                  <a:cubicBezTo>
                    <a:pt x="358" y="53"/>
                    <a:pt x="360" y="54"/>
                    <a:pt x="361" y="55"/>
                  </a:cubicBezTo>
                  <a:close/>
                  <a:moveTo>
                    <a:pt x="497" y="56"/>
                  </a:moveTo>
                  <a:cubicBezTo>
                    <a:pt x="498" y="53"/>
                    <a:pt x="495" y="54"/>
                    <a:pt x="493" y="53"/>
                  </a:cubicBezTo>
                  <a:cubicBezTo>
                    <a:pt x="493" y="56"/>
                    <a:pt x="495" y="56"/>
                    <a:pt x="497" y="56"/>
                  </a:cubicBezTo>
                  <a:close/>
                  <a:moveTo>
                    <a:pt x="251" y="55"/>
                  </a:moveTo>
                  <a:cubicBezTo>
                    <a:pt x="252" y="58"/>
                    <a:pt x="255" y="59"/>
                    <a:pt x="258" y="60"/>
                  </a:cubicBezTo>
                  <a:cubicBezTo>
                    <a:pt x="260" y="59"/>
                    <a:pt x="263" y="58"/>
                    <a:pt x="265" y="56"/>
                  </a:cubicBezTo>
                  <a:cubicBezTo>
                    <a:pt x="262" y="53"/>
                    <a:pt x="256" y="54"/>
                    <a:pt x="251" y="55"/>
                  </a:cubicBezTo>
                  <a:close/>
                  <a:moveTo>
                    <a:pt x="185" y="57"/>
                  </a:moveTo>
                  <a:cubicBezTo>
                    <a:pt x="186" y="56"/>
                    <a:pt x="189" y="55"/>
                    <a:pt x="190" y="54"/>
                  </a:cubicBezTo>
                  <a:cubicBezTo>
                    <a:pt x="187" y="55"/>
                    <a:pt x="185" y="54"/>
                    <a:pt x="185" y="57"/>
                  </a:cubicBezTo>
                  <a:close/>
                  <a:moveTo>
                    <a:pt x="241" y="56"/>
                  </a:moveTo>
                  <a:cubicBezTo>
                    <a:pt x="232" y="58"/>
                    <a:pt x="217" y="60"/>
                    <a:pt x="209" y="63"/>
                  </a:cubicBezTo>
                  <a:cubicBezTo>
                    <a:pt x="221" y="65"/>
                    <a:pt x="232" y="69"/>
                    <a:pt x="244" y="73"/>
                  </a:cubicBezTo>
                  <a:cubicBezTo>
                    <a:pt x="247" y="69"/>
                    <a:pt x="251" y="66"/>
                    <a:pt x="254" y="63"/>
                  </a:cubicBezTo>
                  <a:cubicBezTo>
                    <a:pt x="249" y="61"/>
                    <a:pt x="245" y="55"/>
                    <a:pt x="241" y="56"/>
                  </a:cubicBezTo>
                  <a:close/>
                  <a:moveTo>
                    <a:pt x="172" y="59"/>
                  </a:moveTo>
                  <a:cubicBezTo>
                    <a:pt x="166" y="61"/>
                    <a:pt x="159" y="61"/>
                    <a:pt x="155" y="66"/>
                  </a:cubicBezTo>
                  <a:cubicBezTo>
                    <a:pt x="165" y="63"/>
                    <a:pt x="174" y="59"/>
                    <a:pt x="183" y="56"/>
                  </a:cubicBezTo>
                  <a:cubicBezTo>
                    <a:pt x="180" y="56"/>
                    <a:pt x="176" y="58"/>
                    <a:pt x="172" y="59"/>
                  </a:cubicBezTo>
                  <a:close/>
                  <a:moveTo>
                    <a:pt x="261" y="63"/>
                  </a:moveTo>
                  <a:cubicBezTo>
                    <a:pt x="267" y="66"/>
                    <a:pt x="270" y="70"/>
                    <a:pt x="276" y="73"/>
                  </a:cubicBezTo>
                  <a:cubicBezTo>
                    <a:pt x="279" y="70"/>
                    <a:pt x="284" y="68"/>
                    <a:pt x="288" y="69"/>
                  </a:cubicBezTo>
                  <a:cubicBezTo>
                    <a:pt x="282" y="63"/>
                    <a:pt x="268" y="53"/>
                    <a:pt x="261" y="63"/>
                  </a:cubicBezTo>
                  <a:close/>
                  <a:moveTo>
                    <a:pt x="521" y="88"/>
                  </a:moveTo>
                  <a:cubicBezTo>
                    <a:pt x="506" y="78"/>
                    <a:pt x="490" y="66"/>
                    <a:pt x="472" y="60"/>
                  </a:cubicBezTo>
                  <a:cubicBezTo>
                    <a:pt x="485" y="73"/>
                    <a:pt x="503" y="84"/>
                    <a:pt x="521" y="88"/>
                  </a:cubicBezTo>
                  <a:close/>
                  <a:moveTo>
                    <a:pt x="540" y="78"/>
                  </a:moveTo>
                  <a:cubicBezTo>
                    <a:pt x="531" y="70"/>
                    <a:pt x="521" y="65"/>
                    <a:pt x="509" y="60"/>
                  </a:cubicBezTo>
                  <a:cubicBezTo>
                    <a:pt x="516" y="70"/>
                    <a:pt x="528" y="74"/>
                    <a:pt x="540" y="78"/>
                  </a:cubicBezTo>
                  <a:close/>
                  <a:moveTo>
                    <a:pt x="142" y="64"/>
                  </a:moveTo>
                  <a:cubicBezTo>
                    <a:pt x="145" y="65"/>
                    <a:pt x="145" y="62"/>
                    <a:pt x="148" y="63"/>
                  </a:cubicBezTo>
                  <a:cubicBezTo>
                    <a:pt x="148" y="60"/>
                    <a:pt x="142" y="62"/>
                    <a:pt x="142" y="64"/>
                  </a:cubicBezTo>
                  <a:close/>
                  <a:moveTo>
                    <a:pt x="428" y="67"/>
                  </a:moveTo>
                  <a:cubicBezTo>
                    <a:pt x="428" y="64"/>
                    <a:pt x="420" y="61"/>
                    <a:pt x="417" y="62"/>
                  </a:cubicBezTo>
                  <a:cubicBezTo>
                    <a:pt x="420" y="63"/>
                    <a:pt x="424" y="65"/>
                    <a:pt x="428" y="67"/>
                  </a:cubicBezTo>
                  <a:close/>
                  <a:moveTo>
                    <a:pt x="211" y="79"/>
                  </a:moveTo>
                  <a:cubicBezTo>
                    <a:pt x="213" y="79"/>
                    <a:pt x="213" y="82"/>
                    <a:pt x="214" y="79"/>
                  </a:cubicBezTo>
                  <a:cubicBezTo>
                    <a:pt x="209" y="76"/>
                    <a:pt x="198" y="71"/>
                    <a:pt x="203" y="63"/>
                  </a:cubicBezTo>
                  <a:cubicBezTo>
                    <a:pt x="198" y="65"/>
                    <a:pt x="193" y="66"/>
                    <a:pt x="188" y="67"/>
                  </a:cubicBezTo>
                  <a:cubicBezTo>
                    <a:pt x="194" y="72"/>
                    <a:pt x="205" y="76"/>
                    <a:pt x="211" y="79"/>
                  </a:cubicBezTo>
                  <a:close/>
                  <a:moveTo>
                    <a:pt x="150" y="67"/>
                  </a:moveTo>
                  <a:cubicBezTo>
                    <a:pt x="152" y="67"/>
                    <a:pt x="155" y="68"/>
                    <a:pt x="154" y="65"/>
                  </a:cubicBezTo>
                  <a:cubicBezTo>
                    <a:pt x="153" y="64"/>
                    <a:pt x="151" y="66"/>
                    <a:pt x="150" y="67"/>
                  </a:cubicBezTo>
                  <a:close/>
                  <a:moveTo>
                    <a:pt x="160" y="70"/>
                  </a:moveTo>
                  <a:cubicBezTo>
                    <a:pt x="164" y="72"/>
                    <a:pt x="166" y="69"/>
                    <a:pt x="170" y="69"/>
                  </a:cubicBezTo>
                  <a:cubicBezTo>
                    <a:pt x="170" y="67"/>
                    <a:pt x="170" y="67"/>
                    <a:pt x="171" y="66"/>
                  </a:cubicBezTo>
                  <a:cubicBezTo>
                    <a:pt x="167" y="65"/>
                    <a:pt x="162" y="67"/>
                    <a:pt x="160" y="70"/>
                  </a:cubicBezTo>
                  <a:close/>
                  <a:moveTo>
                    <a:pt x="526" y="88"/>
                  </a:moveTo>
                  <a:cubicBezTo>
                    <a:pt x="516" y="79"/>
                    <a:pt x="508" y="65"/>
                    <a:pt x="492" y="66"/>
                  </a:cubicBezTo>
                  <a:cubicBezTo>
                    <a:pt x="503" y="72"/>
                    <a:pt x="515" y="82"/>
                    <a:pt x="526" y="88"/>
                  </a:cubicBezTo>
                  <a:close/>
                  <a:moveTo>
                    <a:pt x="248" y="74"/>
                  </a:moveTo>
                  <a:cubicBezTo>
                    <a:pt x="254" y="78"/>
                    <a:pt x="258" y="71"/>
                    <a:pt x="260" y="67"/>
                  </a:cubicBezTo>
                  <a:cubicBezTo>
                    <a:pt x="255" y="64"/>
                    <a:pt x="250" y="71"/>
                    <a:pt x="248" y="74"/>
                  </a:cubicBezTo>
                  <a:close/>
                  <a:moveTo>
                    <a:pt x="209" y="69"/>
                  </a:moveTo>
                  <a:cubicBezTo>
                    <a:pt x="214" y="77"/>
                    <a:pt x="225" y="80"/>
                    <a:pt x="232" y="86"/>
                  </a:cubicBezTo>
                  <a:cubicBezTo>
                    <a:pt x="235" y="83"/>
                    <a:pt x="238" y="79"/>
                    <a:pt x="241" y="76"/>
                  </a:cubicBezTo>
                  <a:cubicBezTo>
                    <a:pt x="233" y="71"/>
                    <a:pt x="221" y="69"/>
                    <a:pt x="209" y="69"/>
                  </a:cubicBezTo>
                  <a:close/>
                  <a:moveTo>
                    <a:pt x="596" y="107"/>
                  </a:moveTo>
                  <a:cubicBezTo>
                    <a:pt x="584" y="92"/>
                    <a:pt x="570" y="80"/>
                    <a:pt x="553" y="69"/>
                  </a:cubicBezTo>
                  <a:cubicBezTo>
                    <a:pt x="566" y="83"/>
                    <a:pt x="578" y="101"/>
                    <a:pt x="596" y="107"/>
                  </a:cubicBezTo>
                  <a:close/>
                  <a:moveTo>
                    <a:pt x="194" y="79"/>
                  </a:moveTo>
                  <a:cubicBezTo>
                    <a:pt x="195" y="78"/>
                    <a:pt x="195" y="76"/>
                    <a:pt x="197" y="77"/>
                  </a:cubicBezTo>
                  <a:cubicBezTo>
                    <a:pt x="194" y="73"/>
                    <a:pt x="187" y="72"/>
                    <a:pt x="180" y="70"/>
                  </a:cubicBezTo>
                  <a:cubicBezTo>
                    <a:pt x="185" y="73"/>
                    <a:pt x="189" y="77"/>
                    <a:pt x="194" y="79"/>
                  </a:cubicBezTo>
                  <a:close/>
                  <a:moveTo>
                    <a:pt x="171" y="74"/>
                  </a:moveTo>
                  <a:cubicBezTo>
                    <a:pt x="175" y="75"/>
                    <a:pt x="178" y="77"/>
                    <a:pt x="183" y="78"/>
                  </a:cubicBezTo>
                  <a:cubicBezTo>
                    <a:pt x="179" y="76"/>
                    <a:pt x="174" y="67"/>
                    <a:pt x="171" y="74"/>
                  </a:cubicBezTo>
                  <a:close/>
                  <a:moveTo>
                    <a:pt x="259" y="79"/>
                  </a:moveTo>
                  <a:cubicBezTo>
                    <a:pt x="270" y="87"/>
                    <a:pt x="281" y="76"/>
                    <a:pt x="265" y="71"/>
                  </a:cubicBezTo>
                  <a:cubicBezTo>
                    <a:pt x="264" y="74"/>
                    <a:pt x="260" y="75"/>
                    <a:pt x="259" y="79"/>
                  </a:cubicBezTo>
                  <a:close/>
                  <a:moveTo>
                    <a:pt x="493" y="86"/>
                  </a:moveTo>
                  <a:cubicBezTo>
                    <a:pt x="486" y="77"/>
                    <a:pt x="469" y="75"/>
                    <a:pt x="457" y="72"/>
                  </a:cubicBezTo>
                  <a:cubicBezTo>
                    <a:pt x="467" y="79"/>
                    <a:pt x="480" y="85"/>
                    <a:pt x="493" y="86"/>
                  </a:cubicBezTo>
                  <a:close/>
                  <a:moveTo>
                    <a:pt x="146" y="75"/>
                  </a:moveTo>
                  <a:cubicBezTo>
                    <a:pt x="148" y="79"/>
                    <a:pt x="156" y="76"/>
                    <a:pt x="158" y="73"/>
                  </a:cubicBezTo>
                  <a:cubicBezTo>
                    <a:pt x="154" y="72"/>
                    <a:pt x="147" y="71"/>
                    <a:pt x="146" y="75"/>
                  </a:cubicBezTo>
                  <a:close/>
                  <a:moveTo>
                    <a:pt x="350" y="74"/>
                  </a:moveTo>
                  <a:cubicBezTo>
                    <a:pt x="357" y="83"/>
                    <a:pt x="370" y="84"/>
                    <a:pt x="383" y="83"/>
                  </a:cubicBezTo>
                  <a:cubicBezTo>
                    <a:pt x="379" y="80"/>
                    <a:pt x="374" y="78"/>
                    <a:pt x="373" y="73"/>
                  </a:cubicBezTo>
                  <a:cubicBezTo>
                    <a:pt x="367" y="72"/>
                    <a:pt x="358" y="75"/>
                    <a:pt x="350" y="74"/>
                  </a:cubicBezTo>
                  <a:close/>
                  <a:moveTo>
                    <a:pt x="132" y="76"/>
                  </a:moveTo>
                  <a:cubicBezTo>
                    <a:pt x="134" y="75"/>
                    <a:pt x="135" y="74"/>
                    <a:pt x="137" y="74"/>
                  </a:cubicBezTo>
                  <a:cubicBezTo>
                    <a:pt x="136" y="71"/>
                    <a:pt x="132" y="74"/>
                    <a:pt x="132" y="76"/>
                  </a:cubicBezTo>
                  <a:close/>
                  <a:moveTo>
                    <a:pt x="280" y="76"/>
                  </a:moveTo>
                  <a:cubicBezTo>
                    <a:pt x="281" y="76"/>
                    <a:pt x="282" y="77"/>
                    <a:pt x="283" y="77"/>
                  </a:cubicBezTo>
                  <a:cubicBezTo>
                    <a:pt x="284" y="75"/>
                    <a:pt x="286" y="75"/>
                    <a:pt x="289" y="76"/>
                  </a:cubicBezTo>
                  <a:cubicBezTo>
                    <a:pt x="289" y="74"/>
                    <a:pt x="291" y="74"/>
                    <a:pt x="292" y="73"/>
                  </a:cubicBezTo>
                  <a:cubicBezTo>
                    <a:pt x="287" y="73"/>
                    <a:pt x="283" y="72"/>
                    <a:pt x="280" y="76"/>
                  </a:cubicBezTo>
                  <a:close/>
                  <a:moveTo>
                    <a:pt x="583" y="124"/>
                  </a:moveTo>
                  <a:cubicBezTo>
                    <a:pt x="580" y="120"/>
                    <a:pt x="576" y="117"/>
                    <a:pt x="574" y="113"/>
                  </a:cubicBezTo>
                  <a:cubicBezTo>
                    <a:pt x="566" y="113"/>
                    <a:pt x="560" y="107"/>
                    <a:pt x="558" y="99"/>
                  </a:cubicBezTo>
                  <a:cubicBezTo>
                    <a:pt x="552" y="100"/>
                    <a:pt x="546" y="95"/>
                    <a:pt x="545" y="90"/>
                  </a:cubicBezTo>
                  <a:cubicBezTo>
                    <a:pt x="533" y="89"/>
                    <a:pt x="528" y="77"/>
                    <a:pt x="516" y="73"/>
                  </a:cubicBezTo>
                  <a:cubicBezTo>
                    <a:pt x="533" y="95"/>
                    <a:pt x="560" y="108"/>
                    <a:pt x="583" y="124"/>
                  </a:cubicBezTo>
                  <a:close/>
                  <a:moveTo>
                    <a:pt x="155" y="82"/>
                  </a:moveTo>
                  <a:cubicBezTo>
                    <a:pt x="162" y="85"/>
                    <a:pt x="167" y="91"/>
                    <a:pt x="175" y="94"/>
                  </a:cubicBezTo>
                  <a:cubicBezTo>
                    <a:pt x="178" y="90"/>
                    <a:pt x="180" y="85"/>
                    <a:pt x="183" y="82"/>
                  </a:cubicBezTo>
                  <a:cubicBezTo>
                    <a:pt x="174" y="78"/>
                    <a:pt x="161" y="70"/>
                    <a:pt x="155" y="82"/>
                  </a:cubicBezTo>
                  <a:close/>
                  <a:moveTo>
                    <a:pt x="337" y="76"/>
                  </a:moveTo>
                  <a:cubicBezTo>
                    <a:pt x="339" y="78"/>
                    <a:pt x="343" y="79"/>
                    <a:pt x="343" y="83"/>
                  </a:cubicBezTo>
                  <a:cubicBezTo>
                    <a:pt x="345" y="81"/>
                    <a:pt x="347" y="81"/>
                    <a:pt x="349" y="79"/>
                  </a:cubicBezTo>
                  <a:cubicBezTo>
                    <a:pt x="346" y="80"/>
                    <a:pt x="348" y="78"/>
                    <a:pt x="347" y="77"/>
                  </a:cubicBezTo>
                  <a:cubicBezTo>
                    <a:pt x="342" y="77"/>
                    <a:pt x="340" y="74"/>
                    <a:pt x="337" y="76"/>
                  </a:cubicBezTo>
                  <a:close/>
                  <a:moveTo>
                    <a:pt x="237" y="90"/>
                  </a:moveTo>
                  <a:cubicBezTo>
                    <a:pt x="244" y="91"/>
                    <a:pt x="247" y="83"/>
                    <a:pt x="250" y="78"/>
                  </a:cubicBezTo>
                  <a:cubicBezTo>
                    <a:pt x="243" y="73"/>
                    <a:pt x="237" y="84"/>
                    <a:pt x="237" y="90"/>
                  </a:cubicBezTo>
                  <a:close/>
                  <a:moveTo>
                    <a:pt x="286" y="79"/>
                  </a:moveTo>
                  <a:cubicBezTo>
                    <a:pt x="289" y="84"/>
                    <a:pt x="301" y="79"/>
                    <a:pt x="306" y="77"/>
                  </a:cubicBezTo>
                  <a:cubicBezTo>
                    <a:pt x="301" y="76"/>
                    <a:pt x="291" y="77"/>
                    <a:pt x="286" y="79"/>
                  </a:cubicBezTo>
                  <a:close/>
                  <a:moveTo>
                    <a:pt x="391" y="84"/>
                  </a:moveTo>
                  <a:cubicBezTo>
                    <a:pt x="399" y="87"/>
                    <a:pt x="410" y="85"/>
                    <a:pt x="417" y="86"/>
                  </a:cubicBezTo>
                  <a:cubicBezTo>
                    <a:pt x="407" y="82"/>
                    <a:pt x="396" y="76"/>
                    <a:pt x="382" y="77"/>
                  </a:cubicBezTo>
                  <a:cubicBezTo>
                    <a:pt x="385" y="78"/>
                    <a:pt x="387" y="82"/>
                    <a:pt x="391" y="84"/>
                  </a:cubicBezTo>
                  <a:close/>
                  <a:moveTo>
                    <a:pt x="137" y="79"/>
                  </a:moveTo>
                  <a:cubicBezTo>
                    <a:pt x="139" y="79"/>
                    <a:pt x="141" y="82"/>
                    <a:pt x="145" y="80"/>
                  </a:cubicBezTo>
                  <a:cubicBezTo>
                    <a:pt x="144" y="76"/>
                    <a:pt x="139" y="76"/>
                    <a:pt x="137" y="79"/>
                  </a:cubicBezTo>
                  <a:close/>
                  <a:moveTo>
                    <a:pt x="321" y="80"/>
                  </a:moveTo>
                  <a:cubicBezTo>
                    <a:pt x="325" y="83"/>
                    <a:pt x="330" y="84"/>
                    <a:pt x="338" y="83"/>
                  </a:cubicBezTo>
                  <a:cubicBezTo>
                    <a:pt x="335" y="77"/>
                    <a:pt x="327" y="76"/>
                    <a:pt x="321" y="80"/>
                  </a:cubicBezTo>
                  <a:close/>
                  <a:moveTo>
                    <a:pt x="202" y="78"/>
                  </a:moveTo>
                  <a:cubicBezTo>
                    <a:pt x="201" y="80"/>
                    <a:pt x="200" y="82"/>
                    <a:pt x="199" y="83"/>
                  </a:cubicBezTo>
                  <a:cubicBezTo>
                    <a:pt x="207" y="86"/>
                    <a:pt x="224" y="104"/>
                    <a:pt x="230" y="91"/>
                  </a:cubicBezTo>
                  <a:cubicBezTo>
                    <a:pt x="221" y="86"/>
                    <a:pt x="211" y="81"/>
                    <a:pt x="202" y="78"/>
                  </a:cubicBezTo>
                  <a:close/>
                  <a:moveTo>
                    <a:pt x="97" y="84"/>
                  </a:moveTo>
                  <a:cubicBezTo>
                    <a:pt x="103" y="86"/>
                    <a:pt x="104" y="81"/>
                    <a:pt x="107" y="79"/>
                  </a:cubicBezTo>
                  <a:cubicBezTo>
                    <a:pt x="103" y="79"/>
                    <a:pt x="100" y="81"/>
                    <a:pt x="97" y="84"/>
                  </a:cubicBezTo>
                  <a:close/>
                  <a:moveTo>
                    <a:pt x="122" y="80"/>
                  </a:moveTo>
                  <a:cubicBezTo>
                    <a:pt x="124" y="81"/>
                    <a:pt x="126" y="79"/>
                    <a:pt x="124" y="79"/>
                  </a:cubicBezTo>
                  <a:cubicBezTo>
                    <a:pt x="124" y="80"/>
                    <a:pt x="122" y="78"/>
                    <a:pt x="122" y="80"/>
                  </a:cubicBezTo>
                  <a:close/>
                  <a:moveTo>
                    <a:pt x="256" y="80"/>
                  </a:moveTo>
                  <a:cubicBezTo>
                    <a:pt x="253" y="85"/>
                    <a:pt x="249" y="88"/>
                    <a:pt x="247" y="93"/>
                  </a:cubicBezTo>
                  <a:cubicBezTo>
                    <a:pt x="255" y="92"/>
                    <a:pt x="260" y="88"/>
                    <a:pt x="264" y="83"/>
                  </a:cubicBezTo>
                  <a:cubicBezTo>
                    <a:pt x="261" y="83"/>
                    <a:pt x="259" y="81"/>
                    <a:pt x="256" y="80"/>
                  </a:cubicBezTo>
                  <a:close/>
                  <a:moveTo>
                    <a:pt x="277" y="84"/>
                  </a:moveTo>
                  <a:cubicBezTo>
                    <a:pt x="281" y="84"/>
                    <a:pt x="283" y="85"/>
                    <a:pt x="285" y="83"/>
                  </a:cubicBezTo>
                  <a:cubicBezTo>
                    <a:pt x="283" y="81"/>
                    <a:pt x="278" y="80"/>
                    <a:pt x="277" y="84"/>
                  </a:cubicBezTo>
                  <a:close/>
                  <a:moveTo>
                    <a:pt x="295" y="86"/>
                  </a:moveTo>
                  <a:cubicBezTo>
                    <a:pt x="301" y="85"/>
                    <a:pt x="311" y="87"/>
                    <a:pt x="315" y="83"/>
                  </a:cubicBezTo>
                  <a:cubicBezTo>
                    <a:pt x="310" y="79"/>
                    <a:pt x="300" y="83"/>
                    <a:pt x="295" y="86"/>
                  </a:cubicBezTo>
                  <a:close/>
                  <a:moveTo>
                    <a:pt x="127" y="83"/>
                  </a:moveTo>
                  <a:cubicBezTo>
                    <a:pt x="129" y="84"/>
                    <a:pt x="130" y="86"/>
                    <a:pt x="134" y="86"/>
                  </a:cubicBezTo>
                  <a:cubicBezTo>
                    <a:pt x="134" y="85"/>
                    <a:pt x="137" y="85"/>
                    <a:pt x="138" y="83"/>
                  </a:cubicBezTo>
                  <a:cubicBezTo>
                    <a:pt x="137" y="82"/>
                    <a:pt x="135" y="81"/>
                    <a:pt x="133" y="82"/>
                  </a:cubicBezTo>
                  <a:cubicBezTo>
                    <a:pt x="133" y="84"/>
                    <a:pt x="131" y="84"/>
                    <a:pt x="129" y="84"/>
                  </a:cubicBezTo>
                  <a:cubicBezTo>
                    <a:pt x="128" y="83"/>
                    <a:pt x="131" y="82"/>
                    <a:pt x="128" y="82"/>
                  </a:cubicBezTo>
                  <a:cubicBezTo>
                    <a:pt x="128" y="82"/>
                    <a:pt x="127" y="82"/>
                    <a:pt x="127" y="83"/>
                  </a:cubicBezTo>
                  <a:close/>
                  <a:moveTo>
                    <a:pt x="457" y="85"/>
                  </a:moveTo>
                  <a:cubicBezTo>
                    <a:pt x="454" y="86"/>
                    <a:pt x="453" y="81"/>
                    <a:pt x="451" y="83"/>
                  </a:cubicBezTo>
                  <a:cubicBezTo>
                    <a:pt x="453" y="83"/>
                    <a:pt x="456" y="88"/>
                    <a:pt x="457" y="85"/>
                  </a:cubicBezTo>
                  <a:close/>
                  <a:moveTo>
                    <a:pt x="591" y="130"/>
                  </a:moveTo>
                  <a:cubicBezTo>
                    <a:pt x="592" y="131"/>
                    <a:pt x="594" y="131"/>
                    <a:pt x="595" y="133"/>
                  </a:cubicBezTo>
                  <a:cubicBezTo>
                    <a:pt x="595" y="134"/>
                    <a:pt x="595" y="135"/>
                    <a:pt x="595" y="136"/>
                  </a:cubicBezTo>
                  <a:cubicBezTo>
                    <a:pt x="600" y="141"/>
                    <a:pt x="603" y="148"/>
                    <a:pt x="609" y="150"/>
                  </a:cubicBezTo>
                  <a:cubicBezTo>
                    <a:pt x="599" y="121"/>
                    <a:pt x="572" y="102"/>
                    <a:pt x="548" y="85"/>
                  </a:cubicBezTo>
                  <a:cubicBezTo>
                    <a:pt x="544" y="85"/>
                    <a:pt x="541" y="82"/>
                    <a:pt x="539" y="83"/>
                  </a:cubicBezTo>
                  <a:cubicBezTo>
                    <a:pt x="558" y="96"/>
                    <a:pt x="578" y="110"/>
                    <a:pt x="591" y="130"/>
                  </a:cubicBezTo>
                  <a:close/>
                  <a:moveTo>
                    <a:pt x="423" y="83"/>
                  </a:moveTo>
                  <a:cubicBezTo>
                    <a:pt x="423" y="85"/>
                    <a:pt x="425" y="85"/>
                    <a:pt x="424" y="86"/>
                  </a:cubicBezTo>
                  <a:cubicBezTo>
                    <a:pt x="427" y="85"/>
                    <a:pt x="430" y="92"/>
                    <a:pt x="433" y="88"/>
                  </a:cubicBezTo>
                  <a:cubicBezTo>
                    <a:pt x="431" y="87"/>
                    <a:pt x="427" y="86"/>
                    <a:pt x="425" y="83"/>
                  </a:cubicBezTo>
                  <a:cubicBezTo>
                    <a:pt x="425" y="83"/>
                    <a:pt x="424" y="84"/>
                    <a:pt x="423" y="83"/>
                  </a:cubicBezTo>
                  <a:close/>
                  <a:moveTo>
                    <a:pt x="185" y="95"/>
                  </a:moveTo>
                  <a:cubicBezTo>
                    <a:pt x="187" y="93"/>
                    <a:pt x="188" y="87"/>
                    <a:pt x="191" y="87"/>
                  </a:cubicBezTo>
                  <a:cubicBezTo>
                    <a:pt x="191" y="85"/>
                    <a:pt x="189" y="84"/>
                    <a:pt x="186" y="83"/>
                  </a:cubicBezTo>
                  <a:cubicBezTo>
                    <a:pt x="187" y="88"/>
                    <a:pt x="183" y="92"/>
                    <a:pt x="185" y="95"/>
                  </a:cubicBezTo>
                  <a:close/>
                  <a:moveTo>
                    <a:pt x="156" y="87"/>
                  </a:moveTo>
                  <a:cubicBezTo>
                    <a:pt x="154" y="86"/>
                    <a:pt x="153" y="83"/>
                    <a:pt x="151" y="85"/>
                  </a:cubicBezTo>
                  <a:cubicBezTo>
                    <a:pt x="152" y="86"/>
                    <a:pt x="155" y="88"/>
                    <a:pt x="156" y="87"/>
                  </a:cubicBezTo>
                  <a:close/>
                  <a:moveTo>
                    <a:pt x="115" y="91"/>
                  </a:moveTo>
                  <a:cubicBezTo>
                    <a:pt x="118" y="91"/>
                    <a:pt x="119" y="93"/>
                    <a:pt x="123" y="93"/>
                  </a:cubicBezTo>
                  <a:cubicBezTo>
                    <a:pt x="125" y="91"/>
                    <a:pt x="128" y="90"/>
                    <a:pt x="130" y="88"/>
                  </a:cubicBezTo>
                  <a:cubicBezTo>
                    <a:pt x="125" y="87"/>
                    <a:pt x="118" y="84"/>
                    <a:pt x="115" y="91"/>
                  </a:cubicBezTo>
                  <a:close/>
                  <a:moveTo>
                    <a:pt x="334" y="86"/>
                  </a:moveTo>
                  <a:cubicBezTo>
                    <a:pt x="337" y="90"/>
                    <a:pt x="343" y="87"/>
                    <a:pt x="347" y="88"/>
                  </a:cubicBezTo>
                  <a:cubicBezTo>
                    <a:pt x="346" y="84"/>
                    <a:pt x="339" y="88"/>
                    <a:pt x="334" y="86"/>
                  </a:cubicBezTo>
                  <a:close/>
                  <a:moveTo>
                    <a:pt x="79" y="94"/>
                  </a:moveTo>
                  <a:cubicBezTo>
                    <a:pt x="82" y="92"/>
                    <a:pt x="86" y="90"/>
                    <a:pt x="88" y="86"/>
                  </a:cubicBezTo>
                  <a:cubicBezTo>
                    <a:pt x="84" y="87"/>
                    <a:pt x="77" y="91"/>
                    <a:pt x="79" y="94"/>
                  </a:cubicBezTo>
                  <a:close/>
                  <a:moveTo>
                    <a:pt x="147" y="87"/>
                  </a:moveTo>
                  <a:cubicBezTo>
                    <a:pt x="144" y="88"/>
                    <a:pt x="142" y="90"/>
                    <a:pt x="140" y="92"/>
                  </a:cubicBezTo>
                  <a:cubicBezTo>
                    <a:pt x="150" y="97"/>
                    <a:pt x="159" y="103"/>
                    <a:pt x="168" y="108"/>
                  </a:cubicBezTo>
                  <a:cubicBezTo>
                    <a:pt x="169" y="105"/>
                    <a:pt x="172" y="103"/>
                    <a:pt x="173" y="99"/>
                  </a:cubicBezTo>
                  <a:cubicBezTo>
                    <a:pt x="164" y="95"/>
                    <a:pt x="156" y="91"/>
                    <a:pt x="147" y="87"/>
                  </a:cubicBezTo>
                  <a:close/>
                  <a:moveTo>
                    <a:pt x="313" y="88"/>
                  </a:moveTo>
                  <a:cubicBezTo>
                    <a:pt x="310" y="89"/>
                    <a:pt x="304" y="88"/>
                    <a:pt x="302" y="90"/>
                  </a:cubicBezTo>
                  <a:cubicBezTo>
                    <a:pt x="308" y="92"/>
                    <a:pt x="315" y="90"/>
                    <a:pt x="323" y="90"/>
                  </a:cubicBezTo>
                  <a:cubicBezTo>
                    <a:pt x="322" y="86"/>
                    <a:pt x="316" y="88"/>
                    <a:pt x="313" y="88"/>
                  </a:cubicBezTo>
                  <a:close/>
                  <a:moveTo>
                    <a:pt x="191" y="104"/>
                  </a:moveTo>
                  <a:cubicBezTo>
                    <a:pt x="198" y="102"/>
                    <a:pt x="205" y="99"/>
                    <a:pt x="214" y="99"/>
                  </a:cubicBezTo>
                  <a:cubicBezTo>
                    <a:pt x="209" y="94"/>
                    <a:pt x="204" y="90"/>
                    <a:pt x="197" y="88"/>
                  </a:cubicBezTo>
                  <a:cubicBezTo>
                    <a:pt x="195" y="94"/>
                    <a:pt x="194" y="99"/>
                    <a:pt x="191" y="104"/>
                  </a:cubicBezTo>
                  <a:close/>
                  <a:moveTo>
                    <a:pt x="504" y="102"/>
                  </a:moveTo>
                  <a:cubicBezTo>
                    <a:pt x="514" y="107"/>
                    <a:pt x="521" y="114"/>
                    <a:pt x="530" y="119"/>
                  </a:cubicBezTo>
                  <a:cubicBezTo>
                    <a:pt x="523" y="102"/>
                    <a:pt x="505" y="94"/>
                    <a:pt x="485" y="89"/>
                  </a:cubicBezTo>
                  <a:cubicBezTo>
                    <a:pt x="490" y="95"/>
                    <a:pt x="499" y="97"/>
                    <a:pt x="504" y="102"/>
                  </a:cubicBezTo>
                  <a:close/>
                  <a:moveTo>
                    <a:pt x="378" y="91"/>
                  </a:moveTo>
                  <a:cubicBezTo>
                    <a:pt x="387" y="94"/>
                    <a:pt x="395" y="98"/>
                    <a:pt x="403" y="102"/>
                  </a:cubicBezTo>
                  <a:cubicBezTo>
                    <a:pt x="397" y="96"/>
                    <a:pt x="391" y="87"/>
                    <a:pt x="378" y="91"/>
                  </a:cubicBezTo>
                  <a:close/>
                  <a:moveTo>
                    <a:pt x="516" y="96"/>
                  </a:moveTo>
                  <a:cubicBezTo>
                    <a:pt x="518" y="96"/>
                    <a:pt x="519" y="97"/>
                    <a:pt x="520" y="96"/>
                  </a:cubicBezTo>
                  <a:cubicBezTo>
                    <a:pt x="517" y="94"/>
                    <a:pt x="513" y="92"/>
                    <a:pt x="509" y="90"/>
                  </a:cubicBezTo>
                  <a:cubicBezTo>
                    <a:pt x="510" y="93"/>
                    <a:pt x="516" y="92"/>
                    <a:pt x="516" y="96"/>
                  </a:cubicBezTo>
                  <a:close/>
                  <a:moveTo>
                    <a:pt x="342" y="92"/>
                  </a:moveTo>
                  <a:cubicBezTo>
                    <a:pt x="344" y="93"/>
                    <a:pt x="346" y="94"/>
                    <a:pt x="349" y="94"/>
                  </a:cubicBezTo>
                  <a:cubicBezTo>
                    <a:pt x="349" y="92"/>
                    <a:pt x="351" y="92"/>
                    <a:pt x="351" y="91"/>
                  </a:cubicBezTo>
                  <a:cubicBezTo>
                    <a:pt x="347" y="91"/>
                    <a:pt x="344" y="91"/>
                    <a:pt x="342" y="92"/>
                  </a:cubicBezTo>
                  <a:close/>
                  <a:moveTo>
                    <a:pt x="379" y="94"/>
                  </a:moveTo>
                  <a:cubicBezTo>
                    <a:pt x="379" y="92"/>
                    <a:pt x="376" y="93"/>
                    <a:pt x="375" y="91"/>
                  </a:cubicBezTo>
                  <a:cubicBezTo>
                    <a:pt x="375" y="94"/>
                    <a:pt x="377" y="94"/>
                    <a:pt x="379" y="94"/>
                  </a:cubicBezTo>
                  <a:close/>
                  <a:moveTo>
                    <a:pt x="436" y="110"/>
                  </a:moveTo>
                  <a:cubicBezTo>
                    <a:pt x="437" y="109"/>
                    <a:pt x="438" y="108"/>
                    <a:pt x="440" y="108"/>
                  </a:cubicBezTo>
                  <a:cubicBezTo>
                    <a:pt x="440" y="111"/>
                    <a:pt x="442" y="112"/>
                    <a:pt x="444" y="113"/>
                  </a:cubicBezTo>
                  <a:cubicBezTo>
                    <a:pt x="450" y="113"/>
                    <a:pt x="457" y="118"/>
                    <a:pt x="464" y="120"/>
                  </a:cubicBezTo>
                  <a:cubicBezTo>
                    <a:pt x="458" y="111"/>
                    <a:pt x="450" y="108"/>
                    <a:pt x="442" y="102"/>
                  </a:cubicBezTo>
                  <a:cubicBezTo>
                    <a:pt x="439" y="100"/>
                    <a:pt x="437" y="97"/>
                    <a:pt x="434" y="96"/>
                  </a:cubicBezTo>
                  <a:cubicBezTo>
                    <a:pt x="425" y="91"/>
                    <a:pt x="413" y="93"/>
                    <a:pt x="403" y="91"/>
                  </a:cubicBezTo>
                  <a:cubicBezTo>
                    <a:pt x="413" y="99"/>
                    <a:pt x="422" y="107"/>
                    <a:pt x="436" y="110"/>
                  </a:cubicBezTo>
                  <a:close/>
                  <a:moveTo>
                    <a:pt x="233" y="94"/>
                  </a:moveTo>
                  <a:cubicBezTo>
                    <a:pt x="234" y="95"/>
                    <a:pt x="235" y="94"/>
                    <a:pt x="235" y="93"/>
                  </a:cubicBezTo>
                  <a:cubicBezTo>
                    <a:pt x="234" y="93"/>
                    <a:pt x="234" y="92"/>
                    <a:pt x="233" y="92"/>
                  </a:cubicBezTo>
                  <a:cubicBezTo>
                    <a:pt x="233" y="93"/>
                    <a:pt x="232" y="93"/>
                    <a:pt x="233" y="94"/>
                  </a:cubicBezTo>
                  <a:close/>
                  <a:moveTo>
                    <a:pt x="105" y="96"/>
                  </a:moveTo>
                  <a:cubicBezTo>
                    <a:pt x="109" y="102"/>
                    <a:pt x="117" y="102"/>
                    <a:pt x="120" y="96"/>
                  </a:cubicBezTo>
                  <a:cubicBezTo>
                    <a:pt x="115" y="94"/>
                    <a:pt x="107" y="90"/>
                    <a:pt x="105" y="96"/>
                  </a:cubicBezTo>
                  <a:close/>
                  <a:moveTo>
                    <a:pt x="133" y="98"/>
                  </a:moveTo>
                  <a:cubicBezTo>
                    <a:pt x="144" y="103"/>
                    <a:pt x="154" y="108"/>
                    <a:pt x="165" y="113"/>
                  </a:cubicBezTo>
                  <a:cubicBezTo>
                    <a:pt x="165" y="110"/>
                    <a:pt x="161" y="111"/>
                    <a:pt x="162" y="108"/>
                  </a:cubicBezTo>
                  <a:cubicBezTo>
                    <a:pt x="151" y="105"/>
                    <a:pt x="149" y="98"/>
                    <a:pt x="140" y="97"/>
                  </a:cubicBezTo>
                  <a:cubicBezTo>
                    <a:pt x="140" y="96"/>
                    <a:pt x="139" y="95"/>
                    <a:pt x="139" y="94"/>
                  </a:cubicBezTo>
                  <a:cubicBezTo>
                    <a:pt x="138" y="94"/>
                    <a:pt x="137" y="94"/>
                    <a:pt x="137" y="93"/>
                  </a:cubicBezTo>
                  <a:cubicBezTo>
                    <a:pt x="136" y="96"/>
                    <a:pt x="134" y="96"/>
                    <a:pt x="133" y="98"/>
                  </a:cubicBezTo>
                  <a:close/>
                  <a:moveTo>
                    <a:pt x="278" y="94"/>
                  </a:moveTo>
                  <a:cubicBezTo>
                    <a:pt x="278" y="95"/>
                    <a:pt x="277" y="96"/>
                    <a:pt x="278" y="96"/>
                  </a:cubicBezTo>
                  <a:cubicBezTo>
                    <a:pt x="279" y="95"/>
                    <a:pt x="280" y="95"/>
                    <a:pt x="282" y="95"/>
                  </a:cubicBezTo>
                  <a:cubicBezTo>
                    <a:pt x="281" y="92"/>
                    <a:pt x="280" y="94"/>
                    <a:pt x="278" y="94"/>
                  </a:cubicBezTo>
                  <a:close/>
                  <a:moveTo>
                    <a:pt x="253" y="99"/>
                  </a:moveTo>
                  <a:cubicBezTo>
                    <a:pt x="258" y="101"/>
                    <a:pt x="270" y="98"/>
                    <a:pt x="273" y="96"/>
                  </a:cubicBezTo>
                  <a:cubicBezTo>
                    <a:pt x="267" y="94"/>
                    <a:pt x="256" y="94"/>
                    <a:pt x="253" y="99"/>
                  </a:cubicBezTo>
                  <a:close/>
                  <a:moveTo>
                    <a:pt x="310" y="96"/>
                  </a:moveTo>
                  <a:cubicBezTo>
                    <a:pt x="316" y="99"/>
                    <a:pt x="319" y="105"/>
                    <a:pt x="329" y="104"/>
                  </a:cubicBezTo>
                  <a:cubicBezTo>
                    <a:pt x="329" y="100"/>
                    <a:pt x="333" y="100"/>
                    <a:pt x="334" y="96"/>
                  </a:cubicBezTo>
                  <a:cubicBezTo>
                    <a:pt x="327" y="96"/>
                    <a:pt x="317" y="94"/>
                    <a:pt x="310" y="96"/>
                  </a:cubicBezTo>
                  <a:close/>
                  <a:moveTo>
                    <a:pt x="311" y="104"/>
                  </a:moveTo>
                  <a:cubicBezTo>
                    <a:pt x="305" y="102"/>
                    <a:pt x="291" y="90"/>
                    <a:pt x="290" y="104"/>
                  </a:cubicBezTo>
                  <a:cubicBezTo>
                    <a:pt x="297" y="108"/>
                    <a:pt x="304" y="112"/>
                    <a:pt x="313" y="110"/>
                  </a:cubicBezTo>
                  <a:cubicBezTo>
                    <a:pt x="312" y="108"/>
                    <a:pt x="311" y="106"/>
                    <a:pt x="311" y="104"/>
                  </a:cubicBezTo>
                  <a:close/>
                  <a:moveTo>
                    <a:pt x="308" y="100"/>
                  </a:moveTo>
                  <a:cubicBezTo>
                    <a:pt x="308" y="97"/>
                    <a:pt x="306" y="97"/>
                    <a:pt x="304" y="97"/>
                  </a:cubicBezTo>
                  <a:cubicBezTo>
                    <a:pt x="304" y="99"/>
                    <a:pt x="307" y="99"/>
                    <a:pt x="308" y="100"/>
                  </a:cubicBezTo>
                  <a:close/>
                  <a:moveTo>
                    <a:pt x="388" y="99"/>
                  </a:moveTo>
                  <a:cubicBezTo>
                    <a:pt x="389" y="99"/>
                    <a:pt x="389" y="99"/>
                    <a:pt x="390" y="100"/>
                  </a:cubicBezTo>
                  <a:cubicBezTo>
                    <a:pt x="391" y="98"/>
                    <a:pt x="385" y="97"/>
                    <a:pt x="387" y="98"/>
                  </a:cubicBezTo>
                  <a:cubicBezTo>
                    <a:pt x="387" y="98"/>
                    <a:pt x="388" y="99"/>
                    <a:pt x="388" y="99"/>
                  </a:cubicBezTo>
                  <a:close/>
                  <a:moveTo>
                    <a:pt x="186" y="102"/>
                  </a:moveTo>
                  <a:cubicBezTo>
                    <a:pt x="188" y="103"/>
                    <a:pt x="189" y="98"/>
                    <a:pt x="187" y="98"/>
                  </a:cubicBezTo>
                  <a:cubicBezTo>
                    <a:pt x="188" y="100"/>
                    <a:pt x="186" y="100"/>
                    <a:pt x="186" y="102"/>
                  </a:cubicBezTo>
                  <a:close/>
                  <a:moveTo>
                    <a:pt x="356" y="99"/>
                  </a:moveTo>
                  <a:cubicBezTo>
                    <a:pt x="366" y="105"/>
                    <a:pt x="375" y="111"/>
                    <a:pt x="385" y="116"/>
                  </a:cubicBezTo>
                  <a:cubicBezTo>
                    <a:pt x="385" y="114"/>
                    <a:pt x="387" y="115"/>
                    <a:pt x="386" y="113"/>
                  </a:cubicBezTo>
                  <a:cubicBezTo>
                    <a:pt x="375" y="107"/>
                    <a:pt x="369" y="97"/>
                    <a:pt x="356" y="99"/>
                  </a:cubicBezTo>
                  <a:close/>
                  <a:moveTo>
                    <a:pt x="448" y="100"/>
                  </a:moveTo>
                  <a:cubicBezTo>
                    <a:pt x="447" y="100"/>
                    <a:pt x="444" y="98"/>
                    <a:pt x="443" y="99"/>
                  </a:cubicBezTo>
                  <a:cubicBezTo>
                    <a:pt x="444" y="99"/>
                    <a:pt x="447" y="101"/>
                    <a:pt x="448" y="100"/>
                  </a:cubicBezTo>
                  <a:close/>
                  <a:moveTo>
                    <a:pt x="98" y="102"/>
                  </a:moveTo>
                  <a:cubicBezTo>
                    <a:pt x="102" y="103"/>
                    <a:pt x="106" y="107"/>
                    <a:pt x="109" y="104"/>
                  </a:cubicBezTo>
                  <a:cubicBezTo>
                    <a:pt x="106" y="102"/>
                    <a:pt x="104" y="99"/>
                    <a:pt x="101" y="99"/>
                  </a:cubicBezTo>
                  <a:cubicBezTo>
                    <a:pt x="100" y="100"/>
                    <a:pt x="98" y="100"/>
                    <a:pt x="98" y="102"/>
                  </a:cubicBezTo>
                  <a:close/>
                  <a:moveTo>
                    <a:pt x="283" y="102"/>
                  </a:moveTo>
                  <a:cubicBezTo>
                    <a:pt x="283" y="101"/>
                    <a:pt x="285" y="102"/>
                    <a:pt x="286" y="102"/>
                  </a:cubicBezTo>
                  <a:cubicBezTo>
                    <a:pt x="286" y="101"/>
                    <a:pt x="286" y="100"/>
                    <a:pt x="286" y="99"/>
                  </a:cubicBezTo>
                  <a:cubicBezTo>
                    <a:pt x="283" y="98"/>
                    <a:pt x="282" y="101"/>
                    <a:pt x="283" y="102"/>
                  </a:cubicBezTo>
                  <a:close/>
                  <a:moveTo>
                    <a:pt x="332" y="104"/>
                  </a:moveTo>
                  <a:cubicBezTo>
                    <a:pt x="335" y="105"/>
                    <a:pt x="336" y="107"/>
                    <a:pt x="339" y="108"/>
                  </a:cubicBezTo>
                  <a:cubicBezTo>
                    <a:pt x="341" y="107"/>
                    <a:pt x="343" y="104"/>
                    <a:pt x="344" y="101"/>
                  </a:cubicBezTo>
                  <a:cubicBezTo>
                    <a:pt x="341" y="95"/>
                    <a:pt x="335" y="101"/>
                    <a:pt x="332" y="104"/>
                  </a:cubicBezTo>
                  <a:close/>
                  <a:moveTo>
                    <a:pt x="117" y="104"/>
                  </a:moveTo>
                  <a:cubicBezTo>
                    <a:pt x="118" y="105"/>
                    <a:pt x="119" y="106"/>
                    <a:pt x="121" y="105"/>
                  </a:cubicBezTo>
                  <a:cubicBezTo>
                    <a:pt x="120" y="101"/>
                    <a:pt x="124" y="102"/>
                    <a:pt x="125" y="99"/>
                  </a:cubicBezTo>
                  <a:cubicBezTo>
                    <a:pt x="122" y="101"/>
                    <a:pt x="118" y="101"/>
                    <a:pt x="117" y="104"/>
                  </a:cubicBezTo>
                  <a:close/>
                  <a:moveTo>
                    <a:pt x="484" y="105"/>
                  </a:moveTo>
                  <a:cubicBezTo>
                    <a:pt x="481" y="103"/>
                    <a:pt x="477" y="99"/>
                    <a:pt x="475" y="100"/>
                  </a:cubicBezTo>
                  <a:cubicBezTo>
                    <a:pt x="477" y="102"/>
                    <a:pt x="480" y="103"/>
                    <a:pt x="484" y="105"/>
                  </a:cubicBezTo>
                  <a:close/>
                  <a:moveTo>
                    <a:pt x="546" y="109"/>
                  </a:moveTo>
                  <a:cubicBezTo>
                    <a:pt x="540" y="106"/>
                    <a:pt x="539" y="100"/>
                    <a:pt x="532" y="99"/>
                  </a:cubicBezTo>
                  <a:cubicBezTo>
                    <a:pt x="532" y="101"/>
                    <a:pt x="532" y="102"/>
                    <a:pt x="531" y="102"/>
                  </a:cubicBezTo>
                  <a:cubicBezTo>
                    <a:pt x="536" y="104"/>
                    <a:pt x="541" y="108"/>
                    <a:pt x="546" y="109"/>
                  </a:cubicBezTo>
                  <a:close/>
                  <a:moveTo>
                    <a:pt x="586" y="111"/>
                  </a:moveTo>
                  <a:cubicBezTo>
                    <a:pt x="583" y="106"/>
                    <a:pt x="579" y="102"/>
                    <a:pt x="574" y="99"/>
                  </a:cubicBezTo>
                  <a:cubicBezTo>
                    <a:pt x="577" y="103"/>
                    <a:pt x="581" y="107"/>
                    <a:pt x="586" y="111"/>
                  </a:cubicBezTo>
                  <a:close/>
                  <a:moveTo>
                    <a:pt x="56" y="113"/>
                  </a:moveTo>
                  <a:cubicBezTo>
                    <a:pt x="63" y="114"/>
                    <a:pt x="66" y="106"/>
                    <a:pt x="70" y="102"/>
                  </a:cubicBezTo>
                  <a:cubicBezTo>
                    <a:pt x="64" y="100"/>
                    <a:pt x="58" y="107"/>
                    <a:pt x="56" y="113"/>
                  </a:cubicBezTo>
                  <a:close/>
                  <a:moveTo>
                    <a:pt x="123" y="108"/>
                  </a:moveTo>
                  <a:cubicBezTo>
                    <a:pt x="126" y="110"/>
                    <a:pt x="128" y="112"/>
                    <a:pt x="131" y="113"/>
                  </a:cubicBezTo>
                  <a:cubicBezTo>
                    <a:pt x="133" y="109"/>
                    <a:pt x="136" y="107"/>
                    <a:pt x="138" y="104"/>
                  </a:cubicBezTo>
                  <a:cubicBezTo>
                    <a:pt x="132" y="99"/>
                    <a:pt x="125" y="101"/>
                    <a:pt x="123" y="108"/>
                  </a:cubicBezTo>
                  <a:close/>
                  <a:moveTo>
                    <a:pt x="272" y="109"/>
                  </a:moveTo>
                  <a:cubicBezTo>
                    <a:pt x="273" y="108"/>
                    <a:pt x="274" y="107"/>
                    <a:pt x="274" y="104"/>
                  </a:cubicBezTo>
                  <a:cubicBezTo>
                    <a:pt x="271" y="104"/>
                    <a:pt x="267" y="102"/>
                    <a:pt x="262" y="104"/>
                  </a:cubicBezTo>
                  <a:cubicBezTo>
                    <a:pt x="266" y="105"/>
                    <a:pt x="268" y="108"/>
                    <a:pt x="272" y="109"/>
                  </a:cubicBezTo>
                  <a:close/>
                  <a:moveTo>
                    <a:pt x="89" y="110"/>
                  </a:moveTo>
                  <a:cubicBezTo>
                    <a:pt x="92" y="111"/>
                    <a:pt x="95" y="113"/>
                    <a:pt x="97" y="115"/>
                  </a:cubicBezTo>
                  <a:cubicBezTo>
                    <a:pt x="98" y="111"/>
                    <a:pt x="103" y="111"/>
                    <a:pt x="103" y="107"/>
                  </a:cubicBezTo>
                  <a:cubicBezTo>
                    <a:pt x="97" y="104"/>
                    <a:pt x="92" y="103"/>
                    <a:pt x="89" y="110"/>
                  </a:cubicBezTo>
                  <a:close/>
                  <a:moveTo>
                    <a:pt x="242" y="106"/>
                  </a:moveTo>
                  <a:cubicBezTo>
                    <a:pt x="243" y="108"/>
                    <a:pt x="247" y="109"/>
                    <a:pt x="250" y="111"/>
                  </a:cubicBezTo>
                  <a:cubicBezTo>
                    <a:pt x="250" y="108"/>
                    <a:pt x="251" y="107"/>
                    <a:pt x="251" y="104"/>
                  </a:cubicBezTo>
                  <a:cubicBezTo>
                    <a:pt x="247" y="104"/>
                    <a:pt x="246" y="106"/>
                    <a:pt x="242" y="106"/>
                  </a:cubicBezTo>
                  <a:close/>
                  <a:moveTo>
                    <a:pt x="70" y="112"/>
                  </a:moveTo>
                  <a:cubicBezTo>
                    <a:pt x="73" y="111"/>
                    <a:pt x="75" y="109"/>
                    <a:pt x="76" y="106"/>
                  </a:cubicBezTo>
                  <a:cubicBezTo>
                    <a:pt x="76" y="106"/>
                    <a:pt x="75" y="105"/>
                    <a:pt x="75" y="105"/>
                  </a:cubicBezTo>
                  <a:cubicBezTo>
                    <a:pt x="74" y="107"/>
                    <a:pt x="69" y="109"/>
                    <a:pt x="70" y="112"/>
                  </a:cubicBezTo>
                  <a:close/>
                  <a:moveTo>
                    <a:pt x="180" y="108"/>
                  </a:moveTo>
                  <a:cubicBezTo>
                    <a:pt x="182" y="108"/>
                    <a:pt x="184" y="107"/>
                    <a:pt x="185" y="106"/>
                  </a:cubicBezTo>
                  <a:cubicBezTo>
                    <a:pt x="184" y="106"/>
                    <a:pt x="184" y="105"/>
                    <a:pt x="183" y="105"/>
                  </a:cubicBezTo>
                  <a:cubicBezTo>
                    <a:pt x="182" y="106"/>
                    <a:pt x="180" y="107"/>
                    <a:pt x="180" y="108"/>
                  </a:cubicBezTo>
                  <a:close/>
                  <a:moveTo>
                    <a:pt x="479" y="111"/>
                  </a:moveTo>
                  <a:cubicBezTo>
                    <a:pt x="477" y="108"/>
                    <a:pt x="471" y="105"/>
                    <a:pt x="468" y="105"/>
                  </a:cubicBezTo>
                  <a:cubicBezTo>
                    <a:pt x="471" y="108"/>
                    <a:pt x="475" y="110"/>
                    <a:pt x="479" y="111"/>
                  </a:cubicBezTo>
                  <a:close/>
                  <a:moveTo>
                    <a:pt x="255" y="113"/>
                  </a:moveTo>
                  <a:cubicBezTo>
                    <a:pt x="258" y="114"/>
                    <a:pt x="261" y="116"/>
                    <a:pt x="265" y="118"/>
                  </a:cubicBezTo>
                  <a:cubicBezTo>
                    <a:pt x="267" y="117"/>
                    <a:pt x="269" y="115"/>
                    <a:pt x="269" y="113"/>
                  </a:cubicBezTo>
                  <a:cubicBezTo>
                    <a:pt x="266" y="109"/>
                    <a:pt x="260" y="108"/>
                    <a:pt x="256" y="105"/>
                  </a:cubicBezTo>
                  <a:cubicBezTo>
                    <a:pt x="254" y="107"/>
                    <a:pt x="254" y="110"/>
                    <a:pt x="255" y="113"/>
                  </a:cubicBezTo>
                  <a:close/>
                  <a:moveTo>
                    <a:pt x="414" y="114"/>
                  </a:moveTo>
                  <a:cubicBezTo>
                    <a:pt x="415" y="116"/>
                    <a:pt x="412" y="115"/>
                    <a:pt x="413" y="117"/>
                  </a:cubicBezTo>
                  <a:cubicBezTo>
                    <a:pt x="417" y="120"/>
                    <a:pt x="421" y="123"/>
                    <a:pt x="425" y="125"/>
                  </a:cubicBezTo>
                  <a:cubicBezTo>
                    <a:pt x="426" y="123"/>
                    <a:pt x="428" y="123"/>
                    <a:pt x="428" y="120"/>
                  </a:cubicBezTo>
                  <a:cubicBezTo>
                    <a:pt x="419" y="116"/>
                    <a:pt x="414" y="108"/>
                    <a:pt x="403" y="105"/>
                  </a:cubicBezTo>
                  <a:cubicBezTo>
                    <a:pt x="406" y="109"/>
                    <a:pt x="412" y="110"/>
                    <a:pt x="414" y="114"/>
                  </a:cubicBezTo>
                  <a:close/>
                  <a:moveTo>
                    <a:pt x="116" y="109"/>
                  </a:moveTo>
                  <a:cubicBezTo>
                    <a:pt x="116" y="107"/>
                    <a:pt x="114" y="107"/>
                    <a:pt x="113" y="107"/>
                  </a:cubicBezTo>
                  <a:cubicBezTo>
                    <a:pt x="113" y="109"/>
                    <a:pt x="114" y="109"/>
                    <a:pt x="116" y="109"/>
                  </a:cubicBezTo>
                  <a:close/>
                  <a:moveTo>
                    <a:pt x="140" y="119"/>
                  </a:moveTo>
                  <a:cubicBezTo>
                    <a:pt x="144" y="121"/>
                    <a:pt x="146" y="123"/>
                    <a:pt x="149" y="125"/>
                  </a:cubicBezTo>
                  <a:cubicBezTo>
                    <a:pt x="154" y="122"/>
                    <a:pt x="159" y="119"/>
                    <a:pt x="163" y="116"/>
                  </a:cubicBezTo>
                  <a:cubicBezTo>
                    <a:pt x="158" y="111"/>
                    <a:pt x="151" y="109"/>
                    <a:pt x="144" y="107"/>
                  </a:cubicBezTo>
                  <a:cubicBezTo>
                    <a:pt x="143" y="111"/>
                    <a:pt x="141" y="116"/>
                    <a:pt x="140" y="119"/>
                  </a:cubicBezTo>
                  <a:close/>
                  <a:moveTo>
                    <a:pt x="552" y="110"/>
                  </a:moveTo>
                  <a:cubicBezTo>
                    <a:pt x="552" y="108"/>
                    <a:pt x="550" y="108"/>
                    <a:pt x="548" y="107"/>
                  </a:cubicBezTo>
                  <a:cubicBezTo>
                    <a:pt x="548" y="109"/>
                    <a:pt x="549" y="110"/>
                    <a:pt x="552" y="110"/>
                  </a:cubicBezTo>
                  <a:close/>
                  <a:moveTo>
                    <a:pt x="244" y="112"/>
                  </a:moveTo>
                  <a:cubicBezTo>
                    <a:pt x="243" y="109"/>
                    <a:pt x="241" y="109"/>
                    <a:pt x="238" y="108"/>
                  </a:cubicBezTo>
                  <a:cubicBezTo>
                    <a:pt x="239" y="110"/>
                    <a:pt x="243" y="110"/>
                    <a:pt x="244" y="112"/>
                  </a:cubicBezTo>
                  <a:close/>
                  <a:moveTo>
                    <a:pt x="457" y="108"/>
                  </a:moveTo>
                  <a:cubicBezTo>
                    <a:pt x="461" y="113"/>
                    <a:pt x="465" y="118"/>
                    <a:pt x="472" y="121"/>
                  </a:cubicBezTo>
                  <a:cubicBezTo>
                    <a:pt x="473" y="114"/>
                    <a:pt x="462" y="110"/>
                    <a:pt x="457" y="108"/>
                  </a:cubicBezTo>
                  <a:close/>
                  <a:moveTo>
                    <a:pt x="614" y="144"/>
                  </a:moveTo>
                  <a:cubicBezTo>
                    <a:pt x="611" y="127"/>
                    <a:pt x="602" y="113"/>
                    <a:pt x="588" y="109"/>
                  </a:cubicBezTo>
                  <a:cubicBezTo>
                    <a:pt x="597" y="120"/>
                    <a:pt x="604" y="133"/>
                    <a:pt x="614" y="144"/>
                  </a:cubicBezTo>
                  <a:close/>
                  <a:moveTo>
                    <a:pt x="423" y="110"/>
                  </a:moveTo>
                  <a:cubicBezTo>
                    <a:pt x="422" y="110"/>
                    <a:pt x="422" y="109"/>
                    <a:pt x="420" y="109"/>
                  </a:cubicBezTo>
                  <a:cubicBezTo>
                    <a:pt x="419" y="111"/>
                    <a:pt x="423" y="111"/>
                    <a:pt x="423" y="110"/>
                  </a:cubicBezTo>
                  <a:close/>
                  <a:moveTo>
                    <a:pt x="358" y="111"/>
                  </a:moveTo>
                  <a:cubicBezTo>
                    <a:pt x="358" y="110"/>
                    <a:pt x="354" y="109"/>
                    <a:pt x="354" y="110"/>
                  </a:cubicBezTo>
                  <a:cubicBezTo>
                    <a:pt x="355" y="110"/>
                    <a:pt x="357" y="112"/>
                    <a:pt x="358" y="111"/>
                  </a:cubicBezTo>
                  <a:close/>
                  <a:moveTo>
                    <a:pt x="103" y="119"/>
                  </a:moveTo>
                  <a:cubicBezTo>
                    <a:pt x="105" y="119"/>
                    <a:pt x="105" y="121"/>
                    <a:pt x="107" y="121"/>
                  </a:cubicBezTo>
                  <a:cubicBezTo>
                    <a:pt x="109" y="117"/>
                    <a:pt x="113" y="116"/>
                    <a:pt x="114" y="111"/>
                  </a:cubicBezTo>
                  <a:cubicBezTo>
                    <a:pt x="108" y="108"/>
                    <a:pt x="106" y="116"/>
                    <a:pt x="103" y="119"/>
                  </a:cubicBezTo>
                  <a:close/>
                  <a:moveTo>
                    <a:pt x="81" y="116"/>
                  </a:moveTo>
                  <a:cubicBezTo>
                    <a:pt x="84" y="114"/>
                    <a:pt x="89" y="114"/>
                    <a:pt x="89" y="118"/>
                  </a:cubicBezTo>
                  <a:cubicBezTo>
                    <a:pt x="88" y="121"/>
                    <a:pt x="85" y="123"/>
                    <a:pt x="86" y="125"/>
                  </a:cubicBezTo>
                  <a:cubicBezTo>
                    <a:pt x="91" y="124"/>
                    <a:pt x="93" y="121"/>
                    <a:pt x="93" y="116"/>
                  </a:cubicBezTo>
                  <a:cubicBezTo>
                    <a:pt x="92" y="115"/>
                    <a:pt x="87" y="113"/>
                    <a:pt x="85" y="111"/>
                  </a:cubicBezTo>
                  <a:cubicBezTo>
                    <a:pt x="84" y="113"/>
                    <a:pt x="82" y="114"/>
                    <a:pt x="81" y="116"/>
                  </a:cubicBezTo>
                  <a:close/>
                  <a:moveTo>
                    <a:pt x="178" y="114"/>
                  </a:moveTo>
                  <a:cubicBezTo>
                    <a:pt x="180" y="114"/>
                    <a:pt x="184" y="113"/>
                    <a:pt x="183" y="111"/>
                  </a:cubicBezTo>
                  <a:cubicBezTo>
                    <a:pt x="182" y="113"/>
                    <a:pt x="178" y="111"/>
                    <a:pt x="178" y="114"/>
                  </a:cubicBezTo>
                  <a:close/>
                  <a:moveTo>
                    <a:pt x="227" y="118"/>
                  </a:moveTo>
                  <a:cubicBezTo>
                    <a:pt x="235" y="120"/>
                    <a:pt x="241" y="126"/>
                    <a:pt x="250" y="122"/>
                  </a:cubicBezTo>
                  <a:cubicBezTo>
                    <a:pt x="247" y="117"/>
                    <a:pt x="240" y="116"/>
                    <a:pt x="237" y="111"/>
                  </a:cubicBezTo>
                  <a:cubicBezTo>
                    <a:pt x="235" y="111"/>
                    <a:pt x="234" y="111"/>
                    <a:pt x="233" y="111"/>
                  </a:cubicBezTo>
                  <a:cubicBezTo>
                    <a:pt x="232" y="115"/>
                    <a:pt x="229" y="115"/>
                    <a:pt x="227" y="118"/>
                  </a:cubicBezTo>
                  <a:close/>
                  <a:moveTo>
                    <a:pt x="544" y="131"/>
                  </a:moveTo>
                  <a:cubicBezTo>
                    <a:pt x="544" y="127"/>
                    <a:pt x="546" y="125"/>
                    <a:pt x="545" y="121"/>
                  </a:cubicBezTo>
                  <a:cubicBezTo>
                    <a:pt x="540" y="118"/>
                    <a:pt x="534" y="112"/>
                    <a:pt x="529" y="111"/>
                  </a:cubicBezTo>
                  <a:cubicBezTo>
                    <a:pt x="535" y="117"/>
                    <a:pt x="535" y="128"/>
                    <a:pt x="544" y="131"/>
                  </a:cubicBezTo>
                  <a:close/>
                  <a:moveTo>
                    <a:pt x="547" y="116"/>
                  </a:moveTo>
                  <a:cubicBezTo>
                    <a:pt x="545" y="113"/>
                    <a:pt x="541" y="113"/>
                    <a:pt x="538" y="111"/>
                  </a:cubicBezTo>
                  <a:cubicBezTo>
                    <a:pt x="540" y="113"/>
                    <a:pt x="544" y="117"/>
                    <a:pt x="547" y="116"/>
                  </a:cubicBezTo>
                  <a:close/>
                  <a:moveTo>
                    <a:pt x="307" y="113"/>
                  </a:moveTo>
                  <a:cubicBezTo>
                    <a:pt x="313" y="116"/>
                    <a:pt x="319" y="120"/>
                    <a:pt x="325" y="122"/>
                  </a:cubicBezTo>
                  <a:cubicBezTo>
                    <a:pt x="324" y="113"/>
                    <a:pt x="316" y="109"/>
                    <a:pt x="307" y="113"/>
                  </a:cubicBezTo>
                  <a:close/>
                  <a:moveTo>
                    <a:pt x="498" y="124"/>
                  </a:moveTo>
                  <a:cubicBezTo>
                    <a:pt x="499" y="122"/>
                    <a:pt x="492" y="119"/>
                    <a:pt x="490" y="116"/>
                  </a:cubicBezTo>
                  <a:cubicBezTo>
                    <a:pt x="491" y="116"/>
                    <a:pt x="491" y="116"/>
                    <a:pt x="490" y="115"/>
                  </a:cubicBezTo>
                  <a:cubicBezTo>
                    <a:pt x="488" y="116"/>
                    <a:pt x="488" y="113"/>
                    <a:pt x="486" y="113"/>
                  </a:cubicBezTo>
                  <a:cubicBezTo>
                    <a:pt x="487" y="114"/>
                    <a:pt x="485" y="114"/>
                    <a:pt x="484" y="114"/>
                  </a:cubicBezTo>
                  <a:cubicBezTo>
                    <a:pt x="483" y="118"/>
                    <a:pt x="490" y="117"/>
                    <a:pt x="490" y="120"/>
                  </a:cubicBezTo>
                  <a:cubicBezTo>
                    <a:pt x="490" y="120"/>
                    <a:pt x="496" y="121"/>
                    <a:pt x="498" y="124"/>
                  </a:cubicBezTo>
                  <a:close/>
                  <a:moveTo>
                    <a:pt x="134" y="115"/>
                  </a:moveTo>
                  <a:cubicBezTo>
                    <a:pt x="136" y="116"/>
                    <a:pt x="137" y="115"/>
                    <a:pt x="137" y="113"/>
                  </a:cubicBezTo>
                  <a:cubicBezTo>
                    <a:pt x="135" y="113"/>
                    <a:pt x="135" y="114"/>
                    <a:pt x="134" y="115"/>
                  </a:cubicBezTo>
                  <a:close/>
                  <a:moveTo>
                    <a:pt x="350" y="116"/>
                  </a:moveTo>
                  <a:cubicBezTo>
                    <a:pt x="359" y="121"/>
                    <a:pt x="366" y="128"/>
                    <a:pt x="375" y="133"/>
                  </a:cubicBezTo>
                  <a:cubicBezTo>
                    <a:pt x="368" y="125"/>
                    <a:pt x="359" y="120"/>
                    <a:pt x="351" y="113"/>
                  </a:cubicBezTo>
                  <a:cubicBezTo>
                    <a:pt x="351" y="114"/>
                    <a:pt x="350" y="115"/>
                    <a:pt x="350" y="116"/>
                  </a:cubicBezTo>
                  <a:close/>
                  <a:moveTo>
                    <a:pt x="111" y="124"/>
                  </a:moveTo>
                  <a:cubicBezTo>
                    <a:pt x="113" y="125"/>
                    <a:pt x="115" y="126"/>
                    <a:pt x="117" y="128"/>
                  </a:cubicBezTo>
                  <a:cubicBezTo>
                    <a:pt x="121" y="125"/>
                    <a:pt x="123" y="121"/>
                    <a:pt x="126" y="117"/>
                  </a:cubicBezTo>
                  <a:cubicBezTo>
                    <a:pt x="119" y="111"/>
                    <a:pt x="114" y="117"/>
                    <a:pt x="111" y="124"/>
                  </a:cubicBezTo>
                  <a:close/>
                  <a:moveTo>
                    <a:pt x="306" y="121"/>
                  </a:moveTo>
                  <a:cubicBezTo>
                    <a:pt x="306" y="120"/>
                    <a:pt x="306" y="120"/>
                    <a:pt x="307" y="120"/>
                  </a:cubicBezTo>
                  <a:cubicBezTo>
                    <a:pt x="307" y="117"/>
                    <a:pt x="304" y="118"/>
                    <a:pt x="304" y="116"/>
                  </a:cubicBezTo>
                  <a:cubicBezTo>
                    <a:pt x="303" y="116"/>
                    <a:pt x="301" y="116"/>
                    <a:pt x="301" y="114"/>
                  </a:cubicBezTo>
                  <a:cubicBezTo>
                    <a:pt x="299" y="114"/>
                    <a:pt x="298" y="114"/>
                    <a:pt x="296" y="114"/>
                  </a:cubicBezTo>
                  <a:cubicBezTo>
                    <a:pt x="298" y="117"/>
                    <a:pt x="302" y="119"/>
                    <a:pt x="306" y="121"/>
                  </a:cubicBezTo>
                  <a:close/>
                  <a:moveTo>
                    <a:pt x="364" y="114"/>
                  </a:moveTo>
                  <a:cubicBezTo>
                    <a:pt x="362" y="114"/>
                    <a:pt x="361" y="114"/>
                    <a:pt x="360" y="115"/>
                  </a:cubicBezTo>
                  <a:cubicBezTo>
                    <a:pt x="364" y="117"/>
                    <a:pt x="368" y="123"/>
                    <a:pt x="372" y="123"/>
                  </a:cubicBezTo>
                  <a:cubicBezTo>
                    <a:pt x="370" y="120"/>
                    <a:pt x="365" y="119"/>
                    <a:pt x="364" y="114"/>
                  </a:cubicBezTo>
                  <a:close/>
                  <a:moveTo>
                    <a:pt x="521" y="137"/>
                  </a:moveTo>
                  <a:cubicBezTo>
                    <a:pt x="513" y="129"/>
                    <a:pt x="506" y="118"/>
                    <a:pt x="493" y="114"/>
                  </a:cubicBezTo>
                  <a:cubicBezTo>
                    <a:pt x="502" y="122"/>
                    <a:pt x="511" y="131"/>
                    <a:pt x="521" y="137"/>
                  </a:cubicBezTo>
                  <a:close/>
                  <a:moveTo>
                    <a:pt x="273" y="115"/>
                  </a:moveTo>
                  <a:cubicBezTo>
                    <a:pt x="271" y="117"/>
                    <a:pt x="274" y="116"/>
                    <a:pt x="273" y="118"/>
                  </a:cubicBezTo>
                  <a:cubicBezTo>
                    <a:pt x="273" y="119"/>
                    <a:pt x="270" y="118"/>
                    <a:pt x="270" y="119"/>
                  </a:cubicBezTo>
                  <a:cubicBezTo>
                    <a:pt x="272" y="122"/>
                    <a:pt x="275" y="123"/>
                    <a:pt x="278" y="124"/>
                  </a:cubicBezTo>
                  <a:cubicBezTo>
                    <a:pt x="278" y="122"/>
                    <a:pt x="279" y="121"/>
                    <a:pt x="279" y="119"/>
                  </a:cubicBezTo>
                  <a:cubicBezTo>
                    <a:pt x="279" y="118"/>
                    <a:pt x="276" y="119"/>
                    <a:pt x="274" y="117"/>
                  </a:cubicBezTo>
                  <a:cubicBezTo>
                    <a:pt x="274" y="116"/>
                    <a:pt x="276" y="117"/>
                    <a:pt x="275" y="114"/>
                  </a:cubicBezTo>
                  <a:cubicBezTo>
                    <a:pt x="274" y="114"/>
                    <a:pt x="273" y="115"/>
                    <a:pt x="273" y="115"/>
                  </a:cubicBezTo>
                  <a:close/>
                  <a:moveTo>
                    <a:pt x="440" y="115"/>
                  </a:moveTo>
                  <a:cubicBezTo>
                    <a:pt x="444" y="121"/>
                    <a:pt x="455" y="128"/>
                    <a:pt x="464" y="131"/>
                  </a:cubicBezTo>
                  <a:cubicBezTo>
                    <a:pt x="465" y="130"/>
                    <a:pt x="468" y="128"/>
                    <a:pt x="468" y="125"/>
                  </a:cubicBezTo>
                  <a:cubicBezTo>
                    <a:pt x="458" y="122"/>
                    <a:pt x="450" y="116"/>
                    <a:pt x="440" y="115"/>
                  </a:cubicBezTo>
                  <a:close/>
                  <a:moveTo>
                    <a:pt x="339" y="116"/>
                  </a:moveTo>
                  <a:cubicBezTo>
                    <a:pt x="339" y="117"/>
                    <a:pt x="341" y="117"/>
                    <a:pt x="343" y="118"/>
                  </a:cubicBezTo>
                  <a:cubicBezTo>
                    <a:pt x="342" y="116"/>
                    <a:pt x="340" y="115"/>
                    <a:pt x="339" y="116"/>
                  </a:cubicBezTo>
                  <a:close/>
                  <a:moveTo>
                    <a:pt x="517" y="117"/>
                  </a:moveTo>
                  <a:cubicBezTo>
                    <a:pt x="517" y="116"/>
                    <a:pt x="515" y="115"/>
                    <a:pt x="514" y="115"/>
                  </a:cubicBezTo>
                  <a:cubicBezTo>
                    <a:pt x="513" y="117"/>
                    <a:pt x="516" y="117"/>
                    <a:pt x="517" y="117"/>
                  </a:cubicBezTo>
                  <a:close/>
                  <a:moveTo>
                    <a:pt x="66" y="117"/>
                  </a:moveTo>
                  <a:cubicBezTo>
                    <a:pt x="67" y="118"/>
                    <a:pt x="70" y="118"/>
                    <a:pt x="69" y="116"/>
                  </a:cubicBezTo>
                  <a:cubicBezTo>
                    <a:pt x="68" y="116"/>
                    <a:pt x="66" y="116"/>
                    <a:pt x="66" y="117"/>
                  </a:cubicBezTo>
                  <a:close/>
                  <a:moveTo>
                    <a:pt x="188" y="121"/>
                  </a:moveTo>
                  <a:cubicBezTo>
                    <a:pt x="191" y="123"/>
                    <a:pt x="195" y="125"/>
                    <a:pt x="198" y="127"/>
                  </a:cubicBezTo>
                  <a:cubicBezTo>
                    <a:pt x="202" y="126"/>
                    <a:pt x="204" y="122"/>
                    <a:pt x="207" y="119"/>
                  </a:cubicBezTo>
                  <a:cubicBezTo>
                    <a:pt x="201" y="114"/>
                    <a:pt x="194" y="117"/>
                    <a:pt x="188" y="121"/>
                  </a:cubicBezTo>
                  <a:close/>
                  <a:moveTo>
                    <a:pt x="301" y="122"/>
                  </a:moveTo>
                  <a:cubicBezTo>
                    <a:pt x="295" y="122"/>
                    <a:pt x="292" y="113"/>
                    <a:pt x="287" y="117"/>
                  </a:cubicBezTo>
                  <a:cubicBezTo>
                    <a:pt x="295" y="123"/>
                    <a:pt x="304" y="127"/>
                    <a:pt x="312" y="132"/>
                  </a:cubicBezTo>
                  <a:cubicBezTo>
                    <a:pt x="310" y="128"/>
                    <a:pt x="301" y="126"/>
                    <a:pt x="301" y="122"/>
                  </a:cubicBezTo>
                  <a:close/>
                  <a:moveTo>
                    <a:pt x="390" y="121"/>
                  </a:moveTo>
                  <a:cubicBezTo>
                    <a:pt x="395" y="124"/>
                    <a:pt x="402" y="126"/>
                    <a:pt x="408" y="130"/>
                  </a:cubicBezTo>
                  <a:cubicBezTo>
                    <a:pt x="403" y="125"/>
                    <a:pt x="398" y="120"/>
                    <a:pt x="391" y="117"/>
                  </a:cubicBezTo>
                  <a:cubicBezTo>
                    <a:pt x="391" y="119"/>
                    <a:pt x="390" y="119"/>
                    <a:pt x="390" y="121"/>
                  </a:cubicBezTo>
                  <a:close/>
                  <a:moveTo>
                    <a:pt x="423" y="128"/>
                  </a:moveTo>
                  <a:cubicBezTo>
                    <a:pt x="418" y="126"/>
                    <a:pt x="414" y="119"/>
                    <a:pt x="409" y="119"/>
                  </a:cubicBezTo>
                  <a:cubicBezTo>
                    <a:pt x="414" y="120"/>
                    <a:pt x="419" y="133"/>
                    <a:pt x="423" y="128"/>
                  </a:cubicBezTo>
                  <a:close/>
                  <a:moveTo>
                    <a:pt x="487" y="122"/>
                  </a:moveTo>
                  <a:cubicBezTo>
                    <a:pt x="488" y="121"/>
                    <a:pt x="485" y="119"/>
                    <a:pt x="482" y="119"/>
                  </a:cubicBezTo>
                  <a:cubicBezTo>
                    <a:pt x="482" y="121"/>
                    <a:pt x="485" y="121"/>
                    <a:pt x="487" y="122"/>
                  </a:cubicBezTo>
                  <a:close/>
                  <a:moveTo>
                    <a:pt x="562" y="128"/>
                  </a:moveTo>
                  <a:cubicBezTo>
                    <a:pt x="565" y="123"/>
                    <a:pt x="555" y="121"/>
                    <a:pt x="551" y="119"/>
                  </a:cubicBezTo>
                  <a:cubicBezTo>
                    <a:pt x="552" y="124"/>
                    <a:pt x="558" y="125"/>
                    <a:pt x="562" y="128"/>
                  </a:cubicBezTo>
                  <a:close/>
                  <a:moveTo>
                    <a:pt x="121" y="131"/>
                  </a:moveTo>
                  <a:cubicBezTo>
                    <a:pt x="125" y="132"/>
                    <a:pt x="127" y="136"/>
                    <a:pt x="131" y="136"/>
                  </a:cubicBezTo>
                  <a:cubicBezTo>
                    <a:pt x="133" y="132"/>
                    <a:pt x="133" y="126"/>
                    <a:pt x="135" y="121"/>
                  </a:cubicBezTo>
                  <a:cubicBezTo>
                    <a:pt x="134" y="120"/>
                    <a:pt x="132" y="120"/>
                    <a:pt x="131" y="119"/>
                  </a:cubicBezTo>
                  <a:cubicBezTo>
                    <a:pt x="127" y="123"/>
                    <a:pt x="124" y="126"/>
                    <a:pt x="121" y="131"/>
                  </a:cubicBezTo>
                  <a:close/>
                  <a:moveTo>
                    <a:pt x="347" y="122"/>
                  </a:moveTo>
                  <a:cubicBezTo>
                    <a:pt x="356" y="126"/>
                    <a:pt x="365" y="133"/>
                    <a:pt x="374" y="136"/>
                  </a:cubicBezTo>
                  <a:cubicBezTo>
                    <a:pt x="365" y="130"/>
                    <a:pt x="357" y="125"/>
                    <a:pt x="348" y="119"/>
                  </a:cubicBezTo>
                  <a:cubicBezTo>
                    <a:pt x="348" y="120"/>
                    <a:pt x="347" y="121"/>
                    <a:pt x="347" y="122"/>
                  </a:cubicBezTo>
                  <a:close/>
                  <a:moveTo>
                    <a:pt x="79" y="122"/>
                  </a:moveTo>
                  <a:cubicBezTo>
                    <a:pt x="81" y="123"/>
                    <a:pt x="82" y="123"/>
                    <a:pt x="84" y="122"/>
                  </a:cubicBezTo>
                  <a:cubicBezTo>
                    <a:pt x="84" y="122"/>
                    <a:pt x="84" y="121"/>
                    <a:pt x="84" y="120"/>
                  </a:cubicBezTo>
                  <a:cubicBezTo>
                    <a:pt x="82" y="121"/>
                    <a:pt x="80" y="121"/>
                    <a:pt x="79" y="122"/>
                  </a:cubicBezTo>
                  <a:close/>
                  <a:moveTo>
                    <a:pt x="31" y="166"/>
                  </a:moveTo>
                  <a:cubicBezTo>
                    <a:pt x="35" y="159"/>
                    <a:pt x="35" y="148"/>
                    <a:pt x="42" y="144"/>
                  </a:cubicBezTo>
                  <a:cubicBezTo>
                    <a:pt x="42" y="141"/>
                    <a:pt x="44" y="140"/>
                    <a:pt x="44" y="138"/>
                  </a:cubicBezTo>
                  <a:cubicBezTo>
                    <a:pt x="43" y="137"/>
                    <a:pt x="43" y="135"/>
                    <a:pt x="42" y="134"/>
                  </a:cubicBezTo>
                  <a:cubicBezTo>
                    <a:pt x="46" y="131"/>
                    <a:pt x="52" y="127"/>
                    <a:pt x="52" y="122"/>
                  </a:cubicBezTo>
                  <a:cubicBezTo>
                    <a:pt x="51" y="121"/>
                    <a:pt x="51" y="121"/>
                    <a:pt x="50" y="121"/>
                  </a:cubicBezTo>
                  <a:cubicBezTo>
                    <a:pt x="40" y="132"/>
                    <a:pt x="32" y="148"/>
                    <a:pt x="31" y="166"/>
                  </a:cubicBezTo>
                  <a:close/>
                  <a:moveTo>
                    <a:pt x="60" y="122"/>
                  </a:moveTo>
                  <a:cubicBezTo>
                    <a:pt x="60" y="126"/>
                    <a:pt x="66" y="125"/>
                    <a:pt x="66" y="122"/>
                  </a:cubicBezTo>
                  <a:cubicBezTo>
                    <a:pt x="65" y="121"/>
                    <a:pt x="61" y="121"/>
                    <a:pt x="60" y="122"/>
                  </a:cubicBezTo>
                  <a:close/>
                  <a:moveTo>
                    <a:pt x="97" y="130"/>
                  </a:moveTo>
                  <a:cubicBezTo>
                    <a:pt x="102" y="133"/>
                    <a:pt x="104" y="128"/>
                    <a:pt x="105" y="124"/>
                  </a:cubicBezTo>
                  <a:cubicBezTo>
                    <a:pt x="103" y="124"/>
                    <a:pt x="104" y="122"/>
                    <a:pt x="101" y="122"/>
                  </a:cubicBezTo>
                  <a:cubicBezTo>
                    <a:pt x="100" y="124"/>
                    <a:pt x="98" y="127"/>
                    <a:pt x="97" y="130"/>
                  </a:cubicBezTo>
                  <a:close/>
                  <a:moveTo>
                    <a:pt x="204" y="132"/>
                  </a:moveTo>
                  <a:cubicBezTo>
                    <a:pt x="205" y="133"/>
                    <a:pt x="207" y="133"/>
                    <a:pt x="208" y="133"/>
                  </a:cubicBezTo>
                  <a:cubicBezTo>
                    <a:pt x="210" y="130"/>
                    <a:pt x="212" y="127"/>
                    <a:pt x="212" y="122"/>
                  </a:cubicBezTo>
                  <a:cubicBezTo>
                    <a:pt x="208" y="124"/>
                    <a:pt x="205" y="127"/>
                    <a:pt x="204" y="132"/>
                  </a:cubicBezTo>
                  <a:close/>
                  <a:moveTo>
                    <a:pt x="459" y="138"/>
                  </a:moveTo>
                  <a:cubicBezTo>
                    <a:pt x="462" y="133"/>
                    <a:pt x="452" y="134"/>
                    <a:pt x="454" y="130"/>
                  </a:cubicBezTo>
                  <a:cubicBezTo>
                    <a:pt x="447" y="130"/>
                    <a:pt x="444" y="122"/>
                    <a:pt x="438" y="123"/>
                  </a:cubicBezTo>
                  <a:cubicBezTo>
                    <a:pt x="446" y="128"/>
                    <a:pt x="452" y="134"/>
                    <a:pt x="459" y="138"/>
                  </a:cubicBezTo>
                  <a:close/>
                  <a:moveTo>
                    <a:pt x="532" y="127"/>
                  </a:moveTo>
                  <a:cubicBezTo>
                    <a:pt x="531" y="124"/>
                    <a:pt x="527" y="124"/>
                    <a:pt x="525" y="122"/>
                  </a:cubicBezTo>
                  <a:cubicBezTo>
                    <a:pt x="526" y="125"/>
                    <a:pt x="529" y="126"/>
                    <a:pt x="532" y="127"/>
                  </a:cubicBezTo>
                  <a:close/>
                  <a:moveTo>
                    <a:pt x="153" y="126"/>
                  </a:moveTo>
                  <a:cubicBezTo>
                    <a:pt x="152" y="129"/>
                    <a:pt x="156" y="129"/>
                    <a:pt x="157" y="128"/>
                  </a:cubicBezTo>
                  <a:cubicBezTo>
                    <a:pt x="156" y="127"/>
                    <a:pt x="158" y="124"/>
                    <a:pt x="159" y="123"/>
                  </a:cubicBezTo>
                  <a:cubicBezTo>
                    <a:pt x="156" y="123"/>
                    <a:pt x="156" y="126"/>
                    <a:pt x="153" y="126"/>
                  </a:cubicBezTo>
                  <a:close/>
                  <a:moveTo>
                    <a:pt x="286" y="124"/>
                  </a:moveTo>
                  <a:cubicBezTo>
                    <a:pt x="286" y="126"/>
                    <a:pt x="288" y="128"/>
                    <a:pt x="289" y="130"/>
                  </a:cubicBezTo>
                  <a:cubicBezTo>
                    <a:pt x="298" y="134"/>
                    <a:pt x="305" y="141"/>
                    <a:pt x="317" y="144"/>
                  </a:cubicBezTo>
                  <a:cubicBezTo>
                    <a:pt x="317" y="143"/>
                    <a:pt x="318" y="143"/>
                    <a:pt x="318" y="141"/>
                  </a:cubicBezTo>
                  <a:cubicBezTo>
                    <a:pt x="315" y="139"/>
                    <a:pt x="309" y="139"/>
                    <a:pt x="309" y="135"/>
                  </a:cubicBezTo>
                  <a:cubicBezTo>
                    <a:pt x="306" y="136"/>
                    <a:pt x="303" y="134"/>
                    <a:pt x="303" y="131"/>
                  </a:cubicBezTo>
                  <a:cubicBezTo>
                    <a:pt x="296" y="133"/>
                    <a:pt x="293" y="123"/>
                    <a:pt x="286" y="124"/>
                  </a:cubicBezTo>
                  <a:close/>
                  <a:moveTo>
                    <a:pt x="138" y="132"/>
                  </a:moveTo>
                  <a:cubicBezTo>
                    <a:pt x="140" y="130"/>
                    <a:pt x="144" y="130"/>
                    <a:pt x="145" y="127"/>
                  </a:cubicBezTo>
                  <a:cubicBezTo>
                    <a:pt x="143" y="125"/>
                    <a:pt x="141" y="125"/>
                    <a:pt x="139" y="124"/>
                  </a:cubicBezTo>
                  <a:cubicBezTo>
                    <a:pt x="139" y="127"/>
                    <a:pt x="137" y="128"/>
                    <a:pt x="138" y="132"/>
                  </a:cubicBezTo>
                  <a:close/>
                  <a:moveTo>
                    <a:pt x="509" y="147"/>
                  </a:moveTo>
                  <a:cubicBezTo>
                    <a:pt x="512" y="146"/>
                    <a:pt x="512" y="143"/>
                    <a:pt x="510" y="141"/>
                  </a:cubicBezTo>
                  <a:cubicBezTo>
                    <a:pt x="506" y="141"/>
                    <a:pt x="503" y="137"/>
                    <a:pt x="500" y="135"/>
                  </a:cubicBezTo>
                  <a:cubicBezTo>
                    <a:pt x="497" y="134"/>
                    <a:pt x="490" y="131"/>
                    <a:pt x="490" y="128"/>
                  </a:cubicBezTo>
                  <a:cubicBezTo>
                    <a:pt x="486" y="128"/>
                    <a:pt x="485" y="125"/>
                    <a:pt x="482" y="124"/>
                  </a:cubicBezTo>
                  <a:cubicBezTo>
                    <a:pt x="487" y="136"/>
                    <a:pt x="500" y="140"/>
                    <a:pt x="509" y="147"/>
                  </a:cubicBezTo>
                  <a:close/>
                  <a:moveTo>
                    <a:pt x="169" y="136"/>
                  </a:moveTo>
                  <a:cubicBezTo>
                    <a:pt x="171" y="136"/>
                    <a:pt x="171" y="137"/>
                    <a:pt x="173" y="137"/>
                  </a:cubicBezTo>
                  <a:cubicBezTo>
                    <a:pt x="175" y="133"/>
                    <a:pt x="178" y="129"/>
                    <a:pt x="179" y="124"/>
                  </a:cubicBezTo>
                  <a:cubicBezTo>
                    <a:pt x="173" y="125"/>
                    <a:pt x="170" y="130"/>
                    <a:pt x="169" y="136"/>
                  </a:cubicBezTo>
                  <a:close/>
                  <a:moveTo>
                    <a:pt x="248" y="127"/>
                  </a:moveTo>
                  <a:cubicBezTo>
                    <a:pt x="250" y="127"/>
                    <a:pt x="251" y="128"/>
                    <a:pt x="253" y="128"/>
                  </a:cubicBezTo>
                  <a:cubicBezTo>
                    <a:pt x="255" y="123"/>
                    <a:pt x="249" y="124"/>
                    <a:pt x="248" y="127"/>
                  </a:cubicBezTo>
                  <a:close/>
                  <a:moveTo>
                    <a:pt x="332" y="127"/>
                  </a:moveTo>
                  <a:cubicBezTo>
                    <a:pt x="334" y="128"/>
                    <a:pt x="337" y="129"/>
                    <a:pt x="340" y="131"/>
                  </a:cubicBezTo>
                  <a:cubicBezTo>
                    <a:pt x="340" y="126"/>
                    <a:pt x="336" y="126"/>
                    <a:pt x="334" y="124"/>
                  </a:cubicBezTo>
                  <a:cubicBezTo>
                    <a:pt x="334" y="125"/>
                    <a:pt x="332" y="125"/>
                    <a:pt x="332" y="127"/>
                  </a:cubicBezTo>
                  <a:close/>
                  <a:moveTo>
                    <a:pt x="581" y="131"/>
                  </a:moveTo>
                  <a:cubicBezTo>
                    <a:pt x="582" y="128"/>
                    <a:pt x="576" y="125"/>
                    <a:pt x="574" y="125"/>
                  </a:cubicBezTo>
                  <a:cubicBezTo>
                    <a:pt x="577" y="127"/>
                    <a:pt x="579" y="129"/>
                    <a:pt x="581" y="131"/>
                  </a:cubicBezTo>
                  <a:close/>
                  <a:moveTo>
                    <a:pt x="75" y="133"/>
                  </a:moveTo>
                  <a:cubicBezTo>
                    <a:pt x="77" y="134"/>
                    <a:pt x="79" y="129"/>
                    <a:pt x="81" y="127"/>
                  </a:cubicBezTo>
                  <a:cubicBezTo>
                    <a:pt x="79" y="126"/>
                    <a:pt x="79" y="125"/>
                    <a:pt x="76" y="125"/>
                  </a:cubicBezTo>
                  <a:cubicBezTo>
                    <a:pt x="75" y="127"/>
                    <a:pt x="75" y="131"/>
                    <a:pt x="75" y="133"/>
                  </a:cubicBezTo>
                  <a:close/>
                  <a:moveTo>
                    <a:pt x="524" y="133"/>
                  </a:moveTo>
                  <a:cubicBezTo>
                    <a:pt x="527" y="136"/>
                    <a:pt x="529" y="141"/>
                    <a:pt x="532" y="142"/>
                  </a:cubicBezTo>
                  <a:cubicBezTo>
                    <a:pt x="534" y="146"/>
                    <a:pt x="537" y="147"/>
                    <a:pt x="540" y="149"/>
                  </a:cubicBezTo>
                  <a:cubicBezTo>
                    <a:pt x="542" y="146"/>
                    <a:pt x="537" y="141"/>
                    <a:pt x="534" y="141"/>
                  </a:cubicBezTo>
                  <a:cubicBezTo>
                    <a:pt x="534" y="137"/>
                    <a:pt x="529" y="137"/>
                    <a:pt x="527" y="133"/>
                  </a:cubicBezTo>
                  <a:cubicBezTo>
                    <a:pt x="526" y="131"/>
                    <a:pt x="520" y="129"/>
                    <a:pt x="518" y="125"/>
                  </a:cubicBezTo>
                  <a:cubicBezTo>
                    <a:pt x="519" y="125"/>
                    <a:pt x="519" y="125"/>
                    <a:pt x="518" y="125"/>
                  </a:cubicBezTo>
                  <a:cubicBezTo>
                    <a:pt x="516" y="128"/>
                    <a:pt x="522" y="130"/>
                    <a:pt x="524" y="133"/>
                  </a:cubicBezTo>
                  <a:close/>
                  <a:moveTo>
                    <a:pt x="182" y="131"/>
                  </a:moveTo>
                  <a:cubicBezTo>
                    <a:pt x="186" y="129"/>
                    <a:pt x="190" y="133"/>
                    <a:pt x="194" y="130"/>
                  </a:cubicBezTo>
                  <a:cubicBezTo>
                    <a:pt x="190" y="128"/>
                    <a:pt x="189" y="126"/>
                    <a:pt x="183" y="125"/>
                  </a:cubicBezTo>
                  <a:cubicBezTo>
                    <a:pt x="183" y="127"/>
                    <a:pt x="182" y="128"/>
                    <a:pt x="182" y="131"/>
                  </a:cubicBezTo>
                  <a:close/>
                  <a:moveTo>
                    <a:pt x="549" y="135"/>
                  </a:moveTo>
                  <a:cubicBezTo>
                    <a:pt x="552" y="137"/>
                    <a:pt x="556" y="140"/>
                    <a:pt x="560" y="143"/>
                  </a:cubicBezTo>
                  <a:cubicBezTo>
                    <a:pt x="561" y="140"/>
                    <a:pt x="562" y="137"/>
                    <a:pt x="561" y="133"/>
                  </a:cubicBezTo>
                  <a:cubicBezTo>
                    <a:pt x="557" y="131"/>
                    <a:pt x="555" y="127"/>
                    <a:pt x="550" y="125"/>
                  </a:cubicBezTo>
                  <a:cubicBezTo>
                    <a:pt x="550" y="129"/>
                    <a:pt x="548" y="132"/>
                    <a:pt x="549" y="135"/>
                  </a:cubicBezTo>
                  <a:close/>
                  <a:moveTo>
                    <a:pt x="272" y="128"/>
                  </a:moveTo>
                  <a:cubicBezTo>
                    <a:pt x="274" y="127"/>
                    <a:pt x="275" y="127"/>
                    <a:pt x="276" y="128"/>
                  </a:cubicBezTo>
                  <a:cubicBezTo>
                    <a:pt x="276" y="127"/>
                    <a:pt x="274" y="127"/>
                    <a:pt x="273" y="126"/>
                  </a:cubicBezTo>
                  <a:cubicBezTo>
                    <a:pt x="273" y="127"/>
                    <a:pt x="272" y="127"/>
                    <a:pt x="272" y="128"/>
                  </a:cubicBezTo>
                  <a:close/>
                  <a:moveTo>
                    <a:pt x="388" y="128"/>
                  </a:moveTo>
                  <a:cubicBezTo>
                    <a:pt x="388" y="133"/>
                    <a:pt x="394" y="132"/>
                    <a:pt x="400" y="132"/>
                  </a:cubicBezTo>
                  <a:cubicBezTo>
                    <a:pt x="397" y="127"/>
                    <a:pt x="393" y="125"/>
                    <a:pt x="388" y="128"/>
                  </a:cubicBezTo>
                  <a:close/>
                  <a:moveTo>
                    <a:pt x="433" y="131"/>
                  </a:moveTo>
                  <a:cubicBezTo>
                    <a:pt x="440" y="136"/>
                    <a:pt x="446" y="142"/>
                    <a:pt x="453" y="147"/>
                  </a:cubicBezTo>
                  <a:cubicBezTo>
                    <a:pt x="453" y="144"/>
                    <a:pt x="456" y="144"/>
                    <a:pt x="456" y="141"/>
                  </a:cubicBezTo>
                  <a:cubicBezTo>
                    <a:pt x="449" y="136"/>
                    <a:pt x="442" y="131"/>
                    <a:pt x="436" y="126"/>
                  </a:cubicBezTo>
                  <a:cubicBezTo>
                    <a:pt x="435" y="128"/>
                    <a:pt x="434" y="129"/>
                    <a:pt x="433" y="131"/>
                  </a:cubicBezTo>
                  <a:close/>
                  <a:moveTo>
                    <a:pt x="55" y="135"/>
                  </a:moveTo>
                  <a:cubicBezTo>
                    <a:pt x="57" y="133"/>
                    <a:pt x="57" y="129"/>
                    <a:pt x="59" y="128"/>
                  </a:cubicBezTo>
                  <a:cubicBezTo>
                    <a:pt x="57" y="126"/>
                    <a:pt x="51" y="134"/>
                    <a:pt x="55" y="135"/>
                  </a:cubicBezTo>
                  <a:close/>
                  <a:moveTo>
                    <a:pt x="112" y="136"/>
                  </a:moveTo>
                  <a:cubicBezTo>
                    <a:pt x="112" y="134"/>
                    <a:pt x="114" y="132"/>
                    <a:pt x="115" y="131"/>
                  </a:cubicBezTo>
                  <a:cubicBezTo>
                    <a:pt x="109" y="121"/>
                    <a:pt x="102" y="135"/>
                    <a:pt x="112" y="136"/>
                  </a:cubicBezTo>
                  <a:close/>
                  <a:moveTo>
                    <a:pt x="78" y="135"/>
                  </a:moveTo>
                  <a:cubicBezTo>
                    <a:pt x="80" y="136"/>
                    <a:pt x="80" y="138"/>
                    <a:pt x="81" y="138"/>
                  </a:cubicBezTo>
                  <a:cubicBezTo>
                    <a:pt x="84" y="135"/>
                    <a:pt x="85" y="132"/>
                    <a:pt x="86" y="128"/>
                  </a:cubicBezTo>
                  <a:cubicBezTo>
                    <a:pt x="85" y="128"/>
                    <a:pt x="84" y="128"/>
                    <a:pt x="84" y="128"/>
                  </a:cubicBezTo>
                  <a:cubicBezTo>
                    <a:pt x="82" y="131"/>
                    <a:pt x="80" y="133"/>
                    <a:pt x="78" y="135"/>
                  </a:cubicBezTo>
                  <a:close/>
                  <a:moveTo>
                    <a:pt x="219" y="131"/>
                  </a:moveTo>
                  <a:cubicBezTo>
                    <a:pt x="221" y="132"/>
                    <a:pt x="221" y="130"/>
                    <a:pt x="223" y="131"/>
                  </a:cubicBezTo>
                  <a:cubicBezTo>
                    <a:pt x="223" y="129"/>
                    <a:pt x="221" y="128"/>
                    <a:pt x="219" y="128"/>
                  </a:cubicBezTo>
                  <a:cubicBezTo>
                    <a:pt x="219" y="129"/>
                    <a:pt x="219" y="130"/>
                    <a:pt x="219" y="131"/>
                  </a:cubicBezTo>
                  <a:close/>
                  <a:moveTo>
                    <a:pt x="236" y="130"/>
                  </a:moveTo>
                  <a:cubicBezTo>
                    <a:pt x="241" y="136"/>
                    <a:pt x="247" y="131"/>
                    <a:pt x="255" y="135"/>
                  </a:cubicBezTo>
                  <a:cubicBezTo>
                    <a:pt x="251" y="130"/>
                    <a:pt x="241" y="126"/>
                    <a:pt x="236" y="130"/>
                  </a:cubicBezTo>
                  <a:close/>
                  <a:moveTo>
                    <a:pt x="468" y="135"/>
                  </a:moveTo>
                  <a:cubicBezTo>
                    <a:pt x="471" y="134"/>
                    <a:pt x="471" y="130"/>
                    <a:pt x="473" y="128"/>
                  </a:cubicBezTo>
                  <a:cubicBezTo>
                    <a:pt x="470" y="129"/>
                    <a:pt x="467" y="132"/>
                    <a:pt x="468" y="135"/>
                  </a:cubicBezTo>
                  <a:close/>
                  <a:moveTo>
                    <a:pt x="149" y="128"/>
                  </a:moveTo>
                  <a:cubicBezTo>
                    <a:pt x="146" y="133"/>
                    <a:pt x="140" y="134"/>
                    <a:pt x="136" y="139"/>
                  </a:cubicBezTo>
                  <a:cubicBezTo>
                    <a:pt x="140" y="139"/>
                    <a:pt x="141" y="139"/>
                    <a:pt x="144" y="139"/>
                  </a:cubicBezTo>
                  <a:cubicBezTo>
                    <a:pt x="146" y="136"/>
                    <a:pt x="149" y="134"/>
                    <a:pt x="152" y="131"/>
                  </a:cubicBezTo>
                  <a:cubicBezTo>
                    <a:pt x="152" y="130"/>
                    <a:pt x="151" y="129"/>
                    <a:pt x="149" y="128"/>
                  </a:cubicBezTo>
                  <a:close/>
                  <a:moveTo>
                    <a:pt x="261" y="133"/>
                  </a:moveTo>
                  <a:cubicBezTo>
                    <a:pt x="265" y="134"/>
                    <a:pt x="269" y="137"/>
                    <a:pt x="273" y="138"/>
                  </a:cubicBezTo>
                  <a:cubicBezTo>
                    <a:pt x="274" y="137"/>
                    <a:pt x="274" y="136"/>
                    <a:pt x="274" y="134"/>
                  </a:cubicBezTo>
                  <a:cubicBezTo>
                    <a:pt x="269" y="133"/>
                    <a:pt x="267" y="130"/>
                    <a:pt x="263" y="128"/>
                  </a:cubicBezTo>
                  <a:cubicBezTo>
                    <a:pt x="262" y="130"/>
                    <a:pt x="261" y="130"/>
                    <a:pt x="261" y="133"/>
                  </a:cubicBezTo>
                  <a:close/>
                  <a:moveTo>
                    <a:pt x="324" y="133"/>
                  </a:moveTo>
                  <a:cubicBezTo>
                    <a:pt x="324" y="131"/>
                    <a:pt x="320" y="129"/>
                    <a:pt x="319" y="130"/>
                  </a:cubicBezTo>
                  <a:cubicBezTo>
                    <a:pt x="321" y="131"/>
                    <a:pt x="321" y="134"/>
                    <a:pt x="324" y="133"/>
                  </a:cubicBezTo>
                  <a:close/>
                  <a:moveTo>
                    <a:pt x="338" y="135"/>
                  </a:moveTo>
                  <a:cubicBezTo>
                    <a:pt x="338" y="131"/>
                    <a:pt x="334" y="131"/>
                    <a:pt x="332" y="130"/>
                  </a:cubicBezTo>
                  <a:cubicBezTo>
                    <a:pt x="333" y="132"/>
                    <a:pt x="336" y="133"/>
                    <a:pt x="338" y="135"/>
                  </a:cubicBezTo>
                  <a:close/>
                  <a:moveTo>
                    <a:pt x="623" y="157"/>
                  </a:moveTo>
                  <a:cubicBezTo>
                    <a:pt x="624" y="158"/>
                    <a:pt x="627" y="156"/>
                    <a:pt x="628" y="158"/>
                  </a:cubicBezTo>
                  <a:cubicBezTo>
                    <a:pt x="630" y="169"/>
                    <a:pt x="623" y="180"/>
                    <a:pt x="629" y="190"/>
                  </a:cubicBezTo>
                  <a:cubicBezTo>
                    <a:pt x="633" y="188"/>
                    <a:pt x="631" y="180"/>
                    <a:pt x="635" y="178"/>
                  </a:cubicBezTo>
                  <a:cubicBezTo>
                    <a:pt x="631" y="174"/>
                    <a:pt x="635" y="165"/>
                    <a:pt x="638" y="161"/>
                  </a:cubicBezTo>
                  <a:cubicBezTo>
                    <a:pt x="634" y="154"/>
                    <a:pt x="630" y="147"/>
                    <a:pt x="625" y="142"/>
                  </a:cubicBezTo>
                  <a:cubicBezTo>
                    <a:pt x="624" y="138"/>
                    <a:pt x="619" y="138"/>
                    <a:pt x="619" y="134"/>
                  </a:cubicBezTo>
                  <a:cubicBezTo>
                    <a:pt x="617" y="134"/>
                    <a:pt x="615" y="128"/>
                    <a:pt x="614" y="131"/>
                  </a:cubicBezTo>
                  <a:cubicBezTo>
                    <a:pt x="618" y="139"/>
                    <a:pt x="621" y="147"/>
                    <a:pt x="623" y="157"/>
                  </a:cubicBezTo>
                  <a:close/>
                  <a:moveTo>
                    <a:pt x="284" y="133"/>
                  </a:moveTo>
                  <a:cubicBezTo>
                    <a:pt x="285" y="130"/>
                    <a:pt x="281" y="129"/>
                    <a:pt x="281" y="131"/>
                  </a:cubicBezTo>
                  <a:cubicBezTo>
                    <a:pt x="282" y="131"/>
                    <a:pt x="283" y="132"/>
                    <a:pt x="284" y="133"/>
                  </a:cubicBezTo>
                  <a:close/>
                  <a:moveTo>
                    <a:pt x="351" y="136"/>
                  </a:moveTo>
                  <a:cubicBezTo>
                    <a:pt x="348" y="135"/>
                    <a:pt x="346" y="132"/>
                    <a:pt x="344" y="130"/>
                  </a:cubicBezTo>
                  <a:cubicBezTo>
                    <a:pt x="343" y="130"/>
                    <a:pt x="343" y="132"/>
                    <a:pt x="343" y="133"/>
                  </a:cubicBezTo>
                  <a:cubicBezTo>
                    <a:pt x="346" y="133"/>
                    <a:pt x="349" y="137"/>
                    <a:pt x="351" y="136"/>
                  </a:cubicBezTo>
                  <a:close/>
                  <a:moveTo>
                    <a:pt x="89" y="140"/>
                  </a:moveTo>
                  <a:cubicBezTo>
                    <a:pt x="86" y="138"/>
                    <a:pt x="91" y="134"/>
                    <a:pt x="91" y="131"/>
                  </a:cubicBezTo>
                  <a:cubicBezTo>
                    <a:pt x="88" y="131"/>
                    <a:pt x="83" y="143"/>
                    <a:pt x="89" y="140"/>
                  </a:cubicBezTo>
                  <a:close/>
                  <a:moveTo>
                    <a:pt x="163" y="133"/>
                  </a:moveTo>
                  <a:cubicBezTo>
                    <a:pt x="164" y="133"/>
                    <a:pt x="164" y="133"/>
                    <a:pt x="165" y="133"/>
                  </a:cubicBezTo>
                  <a:cubicBezTo>
                    <a:pt x="165" y="132"/>
                    <a:pt x="165" y="131"/>
                    <a:pt x="166" y="131"/>
                  </a:cubicBezTo>
                  <a:cubicBezTo>
                    <a:pt x="164" y="131"/>
                    <a:pt x="163" y="131"/>
                    <a:pt x="163" y="133"/>
                  </a:cubicBezTo>
                  <a:close/>
                  <a:moveTo>
                    <a:pt x="425" y="133"/>
                  </a:moveTo>
                  <a:cubicBezTo>
                    <a:pt x="426" y="135"/>
                    <a:pt x="428" y="133"/>
                    <a:pt x="428" y="131"/>
                  </a:cubicBezTo>
                  <a:cubicBezTo>
                    <a:pt x="427" y="132"/>
                    <a:pt x="427" y="131"/>
                    <a:pt x="426" y="131"/>
                  </a:cubicBezTo>
                  <a:cubicBezTo>
                    <a:pt x="426" y="133"/>
                    <a:pt x="425" y="132"/>
                    <a:pt x="425" y="133"/>
                  </a:cubicBezTo>
                  <a:close/>
                  <a:moveTo>
                    <a:pt x="473" y="138"/>
                  </a:moveTo>
                  <a:cubicBezTo>
                    <a:pt x="479" y="140"/>
                    <a:pt x="482" y="144"/>
                    <a:pt x="488" y="145"/>
                  </a:cubicBezTo>
                  <a:cubicBezTo>
                    <a:pt x="487" y="138"/>
                    <a:pt x="481" y="135"/>
                    <a:pt x="476" y="131"/>
                  </a:cubicBezTo>
                  <a:cubicBezTo>
                    <a:pt x="475" y="134"/>
                    <a:pt x="473" y="134"/>
                    <a:pt x="473" y="138"/>
                  </a:cubicBezTo>
                  <a:close/>
                  <a:moveTo>
                    <a:pt x="219" y="136"/>
                  </a:moveTo>
                  <a:cubicBezTo>
                    <a:pt x="222" y="137"/>
                    <a:pt x="225" y="138"/>
                    <a:pt x="228" y="139"/>
                  </a:cubicBezTo>
                  <a:cubicBezTo>
                    <a:pt x="230" y="138"/>
                    <a:pt x="231" y="137"/>
                    <a:pt x="231" y="135"/>
                  </a:cubicBezTo>
                  <a:cubicBezTo>
                    <a:pt x="228" y="131"/>
                    <a:pt x="222" y="133"/>
                    <a:pt x="219" y="136"/>
                  </a:cubicBezTo>
                  <a:close/>
                  <a:moveTo>
                    <a:pt x="93" y="138"/>
                  </a:moveTo>
                  <a:cubicBezTo>
                    <a:pt x="95" y="138"/>
                    <a:pt x="97" y="136"/>
                    <a:pt x="97" y="133"/>
                  </a:cubicBezTo>
                  <a:cubicBezTo>
                    <a:pt x="96" y="133"/>
                    <a:pt x="96" y="132"/>
                    <a:pt x="95" y="133"/>
                  </a:cubicBezTo>
                  <a:cubicBezTo>
                    <a:pt x="95" y="135"/>
                    <a:pt x="93" y="136"/>
                    <a:pt x="93" y="138"/>
                  </a:cubicBezTo>
                  <a:close/>
                  <a:moveTo>
                    <a:pt x="115" y="138"/>
                  </a:moveTo>
                  <a:cubicBezTo>
                    <a:pt x="119" y="139"/>
                    <a:pt x="122" y="142"/>
                    <a:pt x="127" y="142"/>
                  </a:cubicBezTo>
                  <a:cubicBezTo>
                    <a:pt x="128" y="141"/>
                    <a:pt x="128" y="140"/>
                    <a:pt x="129" y="139"/>
                  </a:cubicBezTo>
                  <a:cubicBezTo>
                    <a:pt x="123" y="139"/>
                    <a:pt x="118" y="129"/>
                    <a:pt x="115" y="138"/>
                  </a:cubicBezTo>
                  <a:close/>
                  <a:moveTo>
                    <a:pt x="580" y="139"/>
                  </a:moveTo>
                  <a:cubicBezTo>
                    <a:pt x="580" y="136"/>
                    <a:pt x="578" y="135"/>
                    <a:pt x="575" y="133"/>
                  </a:cubicBezTo>
                  <a:cubicBezTo>
                    <a:pt x="576" y="136"/>
                    <a:pt x="578" y="137"/>
                    <a:pt x="580" y="139"/>
                  </a:cubicBezTo>
                  <a:close/>
                  <a:moveTo>
                    <a:pt x="66" y="139"/>
                  </a:moveTo>
                  <a:cubicBezTo>
                    <a:pt x="67" y="140"/>
                    <a:pt x="68" y="141"/>
                    <a:pt x="70" y="141"/>
                  </a:cubicBezTo>
                  <a:cubicBezTo>
                    <a:pt x="71" y="139"/>
                    <a:pt x="70" y="138"/>
                    <a:pt x="70" y="135"/>
                  </a:cubicBezTo>
                  <a:cubicBezTo>
                    <a:pt x="69" y="136"/>
                    <a:pt x="69" y="133"/>
                    <a:pt x="67" y="134"/>
                  </a:cubicBezTo>
                  <a:cubicBezTo>
                    <a:pt x="67" y="136"/>
                    <a:pt x="65" y="137"/>
                    <a:pt x="66" y="139"/>
                  </a:cubicBezTo>
                  <a:close/>
                  <a:moveTo>
                    <a:pt x="312" y="150"/>
                  </a:moveTo>
                  <a:cubicBezTo>
                    <a:pt x="313" y="149"/>
                    <a:pt x="314" y="148"/>
                    <a:pt x="314" y="147"/>
                  </a:cubicBezTo>
                  <a:cubicBezTo>
                    <a:pt x="307" y="143"/>
                    <a:pt x="299" y="138"/>
                    <a:pt x="290" y="135"/>
                  </a:cubicBezTo>
                  <a:cubicBezTo>
                    <a:pt x="295" y="142"/>
                    <a:pt x="304" y="146"/>
                    <a:pt x="312" y="150"/>
                  </a:cubicBezTo>
                  <a:close/>
                  <a:moveTo>
                    <a:pt x="431" y="135"/>
                  </a:moveTo>
                  <a:cubicBezTo>
                    <a:pt x="435" y="141"/>
                    <a:pt x="444" y="146"/>
                    <a:pt x="450" y="148"/>
                  </a:cubicBezTo>
                  <a:cubicBezTo>
                    <a:pt x="444" y="144"/>
                    <a:pt x="438" y="137"/>
                    <a:pt x="431" y="135"/>
                  </a:cubicBezTo>
                  <a:close/>
                  <a:moveTo>
                    <a:pt x="181" y="138"/>
                  </a:moveTo>
                  <a:cubicBezTo>
                    <a:pt x="182" y="137"/>
                    <a:pt x="186" y="138"/>
                    <a:pt x="186" y="135"/>
                  </a:cubicBezTo>
                  <a:cubicBezTo>
                    <a:pt x="184" y="135"/>
                    <a:pt x="182" y="135"/>
                    <a:pt x="180" y="135"/>
                  </a:cubicBezTo>
                  <a:cubicBezTo>
                    <a:pt x="180" y="137"/>
                    <a:pt x="181" y="137"/>
                    <a:pt x="181" y="138"/>
                  </a:cubicBezTo>
                  <a:close/>
                  <a:moveTo>
                    <a:pt x="341" y="138"/>
                  </a:moveTo>
                  <a:cubicBezTo>
                    <a:pt x="346" y="141"/>
                    <a:pt x="354" y="153"/>
                    <a:pt x="358" y="144"/>
                  </a:cubicBezTo>
                  <a:cubicBezTo>
                    <a:pt x="353" y="141"/>
                    <a:pt x="348" y="137"/>
                    <a:pt x="342" y="135"/>
                  </a:cubicBezTo>
                  <a:cubicBezTo>
                    <a:pt x="343" y="137"/>
                    <a:pt x="341" y="137"/>
                    <a:pt x="341" y="138"/>
                  </a:cubicBezTo>
                  <a:close/>
                  <a:moveTo>
                    <a:pt x="510" y="138"/>
                  </a:moveTo>
                  <a:cubicBezTo>
                    <a:pt x="510" y="136"/>
                    <a:pt x="507" y="135"/>
                    <a:pt x="507" y="136"/>
                  </a:cubicBezTo>
                  <a:cubicBezTo>
                    <a:pt x="508" y="136"/>
                    <a:pt x="508" y="138"/>
                    <a:pt x="510" y="138"/>
                  </a:cubicBezTo>
                  <a:close/>
                  <a:moveTo>
                    <a:pt x="152" y="141"/>
                  </a:moveTo>
                  <a:cubicBezTo>
                    <a:pt x="156" y="141"/>
                    <a:pt x="158" y="143"/>
                    <a:pt x="160" y="144"/>
                  </a:cubicBezTo>
                  <a:cubicBezTo>
                    <a:pt x="161" y="142"/>
                    <a:pt x="163" y="141"/>
                    <a:pt x="163" y="138"/>
                  </a:cubicBezTo>
                  <a:cubicBezTo>
                    <a:pt x="159" y="135"/>
                    <a:pt x="153" y="136"/>
                    <a:pt x="152" y="141"/>
                  </a:cubicBezTo>
                  <a:close/>
                  <a:moveTo>
                    <a:pt x="183" y="142"/>
                  </a:moveTo>
                  <a:cubicBezTo>
                    <a:pt x="183" y="146"/>
                    <a:pt x="188" y="144"/>
                    <a:pt x="190" y="146"/>
                  </a:cubicBezTo>
                  <a:cubicBezTo>
                    <a:pt x="191" y="143"/>
                    <a:pt x="196" y="138"/>
                    <a:pt x="194" y="136"/>
                  </a:cubicBezTo>
                  <a:cubicBezTo>
                    <a:pt x="190" y="137"/>
                    <a:pt x="188" y="141"/>
                    <a:pt x="183" y="142"/>
                  </a:cubicBezTo>
                  <a:close/>
                  <a:moveTo>
                    <a:pt x="411" y="146"/>
                  </a:moveTo>
                  <a:cubicBezTo>
                    <a:pt x="411" y="145"/>
                    <a:pt x="413" y="143"/>
                    <a:pt x="414" y="141"/>
                  </a:cubicBezTo>
                  <a:cubicBezTo>
                    <a:pt x="410" y="137"/>
                    <a:pt x="403" y="136"/>
                    <a:pt x="397" y="136"/>
                  </a:cubicBezTo>
                  <a:cubicBezTo>
                    <a:pt x="400" y="140"/>
                    <a:pt x="406" y="145"/>
                    <a:pt x="411" y="146"/>
                  </a:cubicBezTo>
                  <a:close/>
                  <a:moveTo>
                    <a:pt x="335" y="142"/>
                  </a:moveTo>
                  <a:cubicBezTo>
                    <a:pt x="336" y="140"/>
                    <a:pt x="335" y="137"/>
                    <a:pt x="333" y="137"/>
                  </a:cubicBezTo>
                  <a:cubicBezTo>
                    <a:pt x="333" y="139"/>
                    <a:pt x="333" y="141"/>
                    <a:pt x="335" y="142"/>
                  </a:cubicBezTo>
                  <a:close/>
                  <a:moveTo>
                    <a:pt x="252" y="139"/>
                  </a:moveTo>
                  <a:cubicBezTo>
                    <a:pt x="252" y="138"/>
                    <a:pt x="251" y="138"/>
                    <a:pt x="249" y="138"/>
                  </a:cubicBezTo>
                  <a:cubicBezTo>
                    <a:pt x="248" y="140"/>
                    <a:pt x="250" y="139"/>
                    <a:pt x="252" y="139"/>
                  </a:cubicBezTo>
                  <a:close/>
                  <a:moveTo>
                    <a:pt x="278" y="138"/>
                  </a:moveTo>
                  <a:cubicBezTo>
                    <a:pt x="278" y="141"/>
                    <a:pt x="282" y="143"/>
                    <a:pt x="285" y="142"/>
                  </a:cubicBezTo>
                  <a:cubicBezTo>
                    <a:pt x="283" y="141"/>
                    <a:pt x="280" y="137"/>
                    <a:pt x="278" y="138"/>
                  </a:cubicBezTo>
                  <a:close/>
                  <a:moveTo>
                    <a:pt x="384" y="138"/>
                  </a:moveTo>
                  <a:cubicBezTo>
                    <a:pt x="386" y="142"/>
                    <a:pt x="390" y="144"/>
                    <a:pt x="394" y="147"/>
                  </a:cubicBezTo>
                  <a:cubicBezTo>
                    <a:pt x="392" y="143"/>
                    <a:pt x="387" y="139"/>
                    <a:pt x="384" y="138"/>
                  </a:cubicBezTo>
                  <a:close/>
                  <a:moveTo>
                    <a:pt x="467" y="141"/>
                  </a:moveTo>
                  <a:cubicBezTo>
                    <a:pt x="467" y="139"/>
                    <a:pt x="464" y="139"/>
                    <a:pt x="464" y="138"/>
                  </a:cubicBezTo>
                  <a:cubicBezTo>
                    <a:pt x="462" y="140"/>
                    <a:pt x="465" y="143"/>
                    <a:pt x="467" y="141"/>
                  </a:cubicBezTo>
                  <a:close/>
                  <a:moveTo>
                    <a:pt x="503" y="153"/>
                  </a:moveTo>
                  <a:cubicBezTo>
                    <a:pt x="504" y="152"/>
                    <a:pt x="505" y="152"/>
                    <a:pt x="506" y="150"/>
                  </a:cubicBezTo>
                  <a:cubicBezTo>
                    <a:pt x="502" y="145"/>
                    <a:pt x="496" y="142"/>
                    <a:pt x="491" y="138"/>
                  </a:cubicBezTo>
                  <a:cubicBezTo>
                    <a:pt x="493" y="145"/>
                    <a:pt x="499" y="148"/>
                    <a:pt x="503" y="153"/>
                  </a:cubicBezTo>
                  <a:close/>
                  <a:moveTo>
                    <a:pt x="566" y="147"/>
                  </a:moveTo>
                  <a:cubicBezTo>
                    <a:pt x="568" y="150"/>
                    <a:pt x="571" y="151"/>
                    <a:pt x="572" y="154"/>
                  </a:cubicBezTo>
                  <a:cubicBezTo>
                    <a:pt x="571" y="154"/>
                    <a:pt x="572" y="156"/>
                    <a:pt x="570" y="156"/>
                  </a:cubicBezTo>
                  <a:cubicBezTo>
                    <a:pt x="571" y="158"/>
                    <a:pt x="573" y="159"/>
                    <a:pt x="575" y="161"/>
                  </a:cubicBezTo>
                  <a:cubicBezTo>
                    <a:pt x="575" y="155"/>
                    <a:pt x="579" y="152"/>
                    <a:pt x="579" y="147"/>
                  </a:cubicBezTo>
                  <a:cubicBezTo>
                    <a:pt x="576" y="143"/>
                    <a:pt x="572" y="140"/>
                    <a:pt x="567" y="138"/>
                  </a:cubicBezTo>
                  <a:cubicBezTo>
                    <a:pt x="567" y="143"/>
                    <a:pt x="567" y="143"/>
                    <a:pt x="566" y="147"/>
                  </a:cubicBezTo>
                  <a:close/>
                  <a:moveTo>
                    <a:pt x="75" y="142"/>
                  </a:moveTo>
                  <a:cubicBezTo>
                    <a:pt x="75" y="144"/>
                    <a:pt x="76" y="145"/>
                    <a:pt x="77" y="145"/>
                  </a:cubicBezTo>
                  <a:cubicBezTo>
                    <a:pt x="79" y="144"/>
                    <a:pt x="79" y="142"/>
                    <a:pt x="80" y="141"/>
                  </a:cubicBezTo>
                  <a:cubicBezTo>
                    <a:pt x="77" y="141"/>
                    <a:pt x="79" y="138"/>
                    <a:pt x="77" y="139"/>
                  </a:cubicBezTo>
                  <a:cubicBezTo>
                    <a:pt x="77" y="141"/>
                    <a:pt x="74" y="140"/>
                    <a:pt x="75" y="142"/>
                  </a:cubicBezTo>
                  <a:close/>
                  <a:moveTo>
                    <a:pt x="233" y="140"/>
                  </a:moveTo>
                  <a:cubicBezTo>
                    <a:pt x="236" y="144"/>
                    <a:pt x="242" y="145"/>
                    <a:pt x="247" y="147"/>
                  </a:cubicBezTo>
                  <a:cubicBezTo>
                    <a:pt x="246" y="144"/>
                    <a:pt x="245" y="144"/>
                    <a:pt x="245" y="141"/>
                  </a:cubicBezTo>
                  <a:cubicBezTo>
                    <a:pt x="240" y="143"/>
                    <a:pt x="237" y="137"/>
                    <a:pt x="233" y="140"/>
                  </a:cubicBezTo>
                  <a:close/>
                  <a:moveTo>
                    <a:pt x="254" y="142"/>
                  </a:moveTo>
                  <a:cubicBezTo>
                    <a:pt x="257" y="143"/>
                    <a:pt x="257" y="145"/>
                    <a:pt x="261" y="145"/>
                  </a:cubicBezTo>
                  <a:cubicBezTo>
                    <a:pt x="261" y="142"/>
                    <a:pt x="259" y="141"/>
                    <a:pt x="258" y="139"/>
                  </a:cubicBezTo>
                  <a:cubicBezTo>
                    <a:pt x="257" y="139"/>
                    <a:pt x="256" y="139"/>
                    <a:pt x="255" y="139"/>
                  </a:cubicBezTo>
                  <a:cubicBezTo>
                    <a:pt x="256" y="141"/>
                    <a:pt x="254" y="141"/>
                    <a:pt x="254" y="142"/>
                  </a:cubicBezTo>
                  <a:close/>
                  <a:moveTo>
                    <a:pt x="99" y="149"/>
                  </a:moveTo>
                  <a:cubicBezTo>
                    <a:pt x="103" y="147"/>
                    <a:pt x="109" y="146"/>
                    <a:pt x="114" y="144"/>
                  </a:cubicBezTo>
                  <a:cubicBezTo>
                    <a:pt x="115" y="146"/>
                    <a:pt x="122" y="149"/>
                    <a:pt x="123" y="145"/>
                  </a:cubicBezTo>
                  <a:cubicBezTo>
                    <a:pt x="120" y="143"/>
                    <a:pt x="117" y="142"/>
                    <a:pt x="113" y="141"/>
                  </a:cubicBezTo>
                  <a:cubicBezTo>
                    <a:pt x="110" y="145"/>
                    <a:pt x="105" y="146"/>
                    <a:pt x="102" y="140"/>
                  </a:cubicBezTo>
                  <a:cubicBezTo>
                    <a:pt x="101" y="143"/>
                    <a:pt x="98" y="147"/>
                    <a:pt x="99" y="149"/>
                  </a:cubicBezTo>
                  <a:close/>
                  <a:moveTo>
                    <a:pt x="269" y="149"/>
                  </a:moveTo>
                  <a:cubicBezTo>
                    <a:pt x="269" y="146"/>
                    <a:pt x="271" y="145"/>
                    <a:pt x="271" y="142"/>
                  </a:cubicBezTo>
                  <a:cubicBezTo>
                    <a:pt x="268" y="142"/>
                    <a:pt x="265" y="140"/>
                    <a:pt x="263" y="141"/>
                  </a:cubicBezTo>
                  <a:cubicBezTo>
                    <a:pt x="266" y="142"/>
                    <a:pt x="265" y="148"/>
                    <a:pt x="269" y="149"/>
                  </a:cubicBezTo>
                  <a:close/>
                  <a:moveTo>
                    <a:pt x="165" y="146"/>
                  </a:moveTo>
                  <a:cubicBezTo>
                    <a:pt x="169" y="146"/>
                    <a:pt x="170" y="150"/>
                    <a:pt x="174" y="149"/>
                  </a:cubicBezTo>
                  <a:cubicBezTo>
                    <a:pt x="174" y="147"/>
                    <a:pt x="172" y="146"/>
                    <a:pt x="172" y="144"/>
                  </a:cubicBezTo>
                  <a:cubicBezTo>
                    <a:pt x="170" y="143"/>
                    <a:pt x="168" y="142"/>
                    <a:pt x="166" y="141"/>
                  </a:cubicBezTo>
                  <a:cubicBezTo>
                    <a:pt x="167" y="143"/>
                    <a:pt x="165" y="143"/>
                    <a:pt x="165" y="146"/>
                  </a:cubicBezTo>
                  <a:close/>
                  <a:moveTo>
                    <a:pt x="215" y="147"/>
                  </a:moveTo>
                  <a:cubicBezTo>
                    <a:pt x="214" y="146"/>
                    <a:pt x="215" y="141"/>
                    <a:pt x="211" y="141"/>
                  </a:cubicBezTo>
                  <a:cubicBezTo>
                    <a:pt x="210" y="144"/>
                    <a:pt x="213" y="148"/>
                    <a:pt x="215" y="147"/>
                  </a:cubicBezTo>
                  <a:close/>
                  <a:moveTo>
                    <a:pt x="227" y="145"/>
                  </a:moveTo>
                  <a:cubicBezTo>
                    <a:pt x="227" y="141"/>
                    <a:pt x="222" y="141"/>
                    <a:pt x="220" y="142"/>
                  </a:cubicBezTo>
                  <a:cubicBezTo>
                    <a:pt x="223" y="142"/>
                    <a:pt x="224" y="145"/>
                    <a:pt x="227" y="145"/>
                  </a:cubicBezTo>
                  <a:close/>
                  <a:moveTo>
                    <a:pt x="586" y="143"/>
                  </a:moveTo>
                  <a:cubicBezTo>
                    <a:pt x="586" y="141"/>
                    <a:pt x="585" y="141"/>
                    <a:pt x="583" y="141"/>
                  </a:cubicBezTo>
                  <a:cubicBezTo>
                    <a:pt x="583" y="143"/>
                    <a:pt x="584" y="143"/>
                    <a:pt x="586" y="143"/>
                  </a:cubicBezTo>
                  <a:close/>
                  <a:moveTo>
                    <a:pt x="342" y="145"/>
                  </a:moveTo>
                  <a:cubicBezTo>
                    <a:pt x="343" y="141"/>
                    <a:pt x="337" y="141"/>
                    <a:pt x="338" y="145"/>
                  </a:cubicBezTo>
                  <a:cubicBezTo>
                    <a:pt x="343" y="146"/>
                    <a:pt x="345" y="151"/>
                    <a:pt x="349" y="150"/>
                  </a:cubicBezTo>
                  <a:cubicBezTo>
                    <a:pt x="347" y="148"/>
                    <a:pt x="346" y="146"/>
                    <a:pt x="342" y="145"/>
                  </a:cubicBezTo>
                  <a:close/>
                  <a:moveTo>
                    <a:pt x="456" y="149"/>
                  </a:moveTo>
                  <a:cubicBezTo>
                    <a:pt x="457" y="150"/>
                    <a:pt x="458" y="153"/>
                    <a:pt x="461" y="153"/>
                  </a:cubicBezTo>
                  <a:cubicBezTo>
                    <a:pt x="462" y="150"/>
                    <a:pt x="463" y="148"/>
                    <a:pt x="464" y="145"/>
                  </a:cubicBezTo>
                  <a:cubicBezTo>
                    <a:pt x="461" y="145"/>
                    <a:pt x="461" y="143"/>
                    <a:pt x="460" y="142"/>
                  </a:cubicBezTo>
                  <a:cubicBezTo>
                    <a:pt x="459" y="145"/>
                    <a:pt x="456" y="146"/>
                    <a:pt x="456" y="149"/>
                  </a:cubicBezTo>
                  <a:close/>
                  <a:moveTo>
                    <a:pt x="470" y="143"/>
                  </a:moveTo>
                  <a:cubicBezTo>
                    <a:pt x="470" y="144"/>
                    <a:pt x="470" y="144"/>
                    <a:pt x="470" y="145"/>
                  </a:cubicBezTo>
                  <a:cubicBezTo>
                    <a:pt x="478" y="150"/>
                    <a:pt x="485" y="157"/>
                    <a:pt x="495" y="161"/>
                  </a:cubicBezTo>
                  <a:cubicBezTo>
                    <a:pt x="489" y="152"/>
                    <a:pt x="479" y="147"/>
                    <a:pt x="470" y="143"/>
                  </a:cubicBezTo>
                  <a:close/>
                  <a:moveTo>
                    <a:pt x="63" y="147"/>
                  </a:moveTo>
                  <a:cubicBezTo>
                    <a:pt x="65" y="148"/>
                    <a:pt x="65" y="149"/>
                    <a:pt x="67" y="149"/>
                  </a:cubicBezTo>
                  <a:cubicBezTo>
                    <a:pt x="68" y="148"/>
                    <a:pt x="69" y="147"/>
                    <a:pt x="69" y="145"/>
                  </a:cubicBezTo>
                  <a:cubicBezTo>
                    <a:pt x="67" y="143"/>
                    <a:pt x="62" y="141"/>
                    <a:pt x="63" y="147"/>
                  </a:cubicBezTo>
                  <a:close/>
                  <a:moveTo>
                    <a:pt x="81" y="147"/>
                  </a:moveTo>
                  <a:cubicBezTo>
                    <a:pt x="83" y="148"/>
                    <a:pt x="83" y="149"/>
                    <a:pt x="84" y="148"/>
                  </a:cubicBezTo>
                  <a:cubicBezTo>
                    <a:pt x="84" y="146"/>
                    <a:pt x="87" y="147"/>
                    <a:pt x="86" y="144"/>
                  </a:cubicBezTo>
                  <a:cubicBezTo>
                    <a:pt x="84" y="145"/>
                    <a:pt x="84" y="144"/>
                    <a:pt x="83" y="144"/>
                  </a:cubicBezTo>
                  <a:cubicBezTo>
                    <a:pt x="83" y="146"/>
                    <a:pt x="81" y="145"/>
                    <a:pt x="81" y="147"/>
                  </a:cubicBezTo>
                  <a:close/>
                  <a:moveTo>
                    <a:pt x="193" y="148"/>
                  </a:moveTo>
                  <a:cubicBezTo>
                    <a:pt x="195" y="150"/>
                    <a:pt x="198" y="152"/>
                    <a:pt x="202" y="153"/>
                  </a:cubicBezTo>
                  <a:cubicBezTo>
                    <a:pt x="203" y="150"/>
                    <a:pt x="204" y="149"/>
                    <a:pt x="204" y="145"/>
                  </a:cubicBezTo>
                  <a:cubicBezTo>
                    <a:pt x="200" y="141"/>
                    <a:pt x="196" y="147"/>
                    <a:pt x="193" y="148"/>
                  </a:cubicBezTo>
                  <a:close/>
                  <a:moveTo>
                    <a:pt x="319" y="147"/>
                  </a:moveTo>
                  <a:cubicBezTo>
                    <a:pt x="323" y="148"/>
                    <a:pt x="326" y="151"/>
                    <a:pt x="330" y="152"/>
                  </a:cubicBezTo>
                  <a:cubicBezTo>
                    <a:pt x="328" y="148"/>
                    <a:pt x="324" y="146"/>
                    <a:pt x="321" y="144"/>
                  </a:cubicBezTo>
                  <a:cubicBezTo>
                    <a:pt x="320" y="145"/>
                    <a:pt x="319" y="145"/>
                    <a:pt x="319" y="147"/>
                  </a:cubicBezTo>
                  <a:close/>
                  <a:moveTo>
                    <a:pt x="413" y="150"/>
                  </a:moveTo>
                  <a:cubicBezTo>
                    <a:pt x="414" y="150"/>
                    <a:pt x="414" y="153"/>
                    <a:pt x="417" y="153"/>
                  </a:cubicBezTo>
                  <a:cubicBezTo>
                    <a:pt x="418" y="151"/>
                    <a:pt x="420" y="149"/>
                    <a:pt x="420" y="145"/>
                  </a:cubicBezTo>
                  <a:cubicBezTo>
                    <a:pt x="417" y="141"/>
                    <a:pt x="414" y="147"/>
                    <a:pt x="413" y="150"/>
                  </a:cubicBezTo>
                  <a:close/>
                  <a:moveTo>
                    <a:pt x="134" y="147"/>
                  </a:moveTo>
                  <a:cubicBezTo>
                    <a:pt x="135" y="147"/>
                    <a:pt x="136" y="146"/>
                    <a:pt x="137" y="145"/>
                  </a:cubicBezTo>
                  <a:cubicBezTo>
                    <a:pt x="136" y="143"/>
                    <a:pt x="131" y="145"/>
                    <a:pt x="134" y="147"/>
                  </a:cubicBezTo>
                  <a:close/>
                  <a:moveTo>
                    <a:pt x="217" y="149"/>
                  </a:moveTo>
                  <a:cubicBezTo>
                    <a:pt x="220" y="151"/>
                    <a:pt x="223" y="153"/>
                    <a:pt x="226" y="156"/>
                  </a:cubicBezTo>
                  <a:cubicBezTo>
                    <a:pt x="227" y="154"/>
                    <a:pt x="225" y="153"/>
                    <a:pt x="227" y="151"/>
                  </a:cubicBezTo>
                  <a:cubicBezTo>
                    <a:pt x="223" y="149"/>
                    <a:pt x="222" y="145"/>
                    <a:pt x="217" y="144"/>
                  </a:cubicBezTo>
                  <a:cubicBezTo>
                    <a:pt x="217" y="146"/>
                    <a:pt x="218" y="148"/>
                    <a:pt x="217" y="149"/>
                  </a:cubicBezTo>
                  <a:close/>
                  <a:moveTo>
                    <a:pt x="230" y="147"/>
                  </a:moveTo>
                  <a:cubicBezTo>
                    <a:pt x="235" y="149"/>
                    <a:pt x="237" y="153"/>
                    <a:pt x="243" y="153"/>
                  </a:cubicBezTo>
                  <a:cubicBezTo>
                    <a:pt x="243" y="151"/>
                    <a:pt x="243" y="151"/>
                    <a:pt x="244" y="149"/>
                  </a:cubicBezTo>
                  <a:cubicBezTo>
                    <a:pt x="239" y="148"/>
                    <a:pt x="235" y="146"/>
                    <a:pt x="231" y="144"/>
                  </a:cubicBezTo>
                  <a:cubicBezTo>
                    <a:pt x="231" y="145"/>
                    <a:pt x="231" y="146"/>
                    <a:pt x="230" y="147"/>
                  </a:cubicBezTo>
                  <a:close/>
                  <a:moveTo>
                    <a:pt x="272" y="153"/>
                  </a:moveTo>
                  <a:cubicBezTo>
                    <a:pt x="280" y="159"/>
                    <a:pt x="289" y="165"/>
                    <a:pt x="299" y="170"/>
                  </a:cubicBezTo>
                  <a:cubicBezTo>
                    <a:pt x="299" y="169"/>
                    <a:pt x="301" y="169"/>
                    <a:pt x="300" y="167"/>
                  </a:cubicBezTo>
                  <a:cubicBezTo>
                    <a:pt x="293" y="161"/>
                    <a:pt x="286" y="156"/>
                    <a:pt x="278" y="150"/>
                  </a:cubicBezTo>
                  <a:cubicBezTo>
                    <a:pt x="277" y="148"/>
                    <a:pt x="278" y="145"/>
                    <a:pt x="277" y="145"/>
                  </a:cubicBezTo>
                  <a:cubicBezTo>
                    <a:pt x="277" y="144"/>
                    <a:pt x="276" y="144"/>
                    <a:pt x="275" y="144"/>
                  </a:cubicBezTo>
                  <a:cubicBezTo>
                    <a:pt x="275" y="148"/>
                    <a:pt x="272" y="150"/>
                    <a:pt x="272" y="153"/>
                  </a:cubicBezTo>
                  <a:close/>
                  <a:moveTo>
                    <a:pt x="42" y="167"/>
                  </a:moveTo>
                  <a:cubicBezTo>
                    <a:pt x="46" y="161"/>
                    <a:pt x="50" y="152"/>
                    <a:pt x="52" y="145"/>
                  </a:cubicBezTo>
                  <a:cubicBezTo>
                    <a:pt x="47" y="151"/>
                    <a:pt x="43" y="157"/>
                    <a:pt x="42" y="167"/>
                  </a:cubicBezTo>
                  <a:close/>
                  <a:moveTo>
                    <a:pt x="148" y="148"/>
                  </a:moveTo>
                  <a:cubicBezTo>
                    <a:pt x="151" y="150"/>
                    <a:pt x="153" y="152"/>
                    <a:pt x="157" y="153"/>
                  </a:cubicBezTo>
                  <a:cubicBezTo>
                    <a:pt x="158" y="151"/>
                    <a:pt x="159" y="150"/>
                    <a:pt x="159" y="147"/>
                  </a:cubicBezTo>
                  <a:cubicBezTo>
                    <a:pt x="155" y="147"/>
                    <a:pt x="149" y="142"/>
                    <a:pt x="148" y="148"/>
                  </a:cubicBezTo>
                  <a:close/>
                  <a:moveTo>
                    <a:pt x="380" y="147"/>
                  </a:moveTo>
                  <a:cubicBezTo>
                    <a:pt x="385" y="153"/>
                    <a:pt x="392" y="158"/>
                    <a:pt x="400" y="162"/>
                  </a:cubicBezTo>
                  <a:cubicBezTo>
                    <a:pt x="400" y="160"/>
                    <a:pt x="401" y="159"/>
                    <a:pt x="402" y="157"/>
                  </a:cubicBezTo>
                  <a:cubicBezTo>
                    <a:pt x="395" y="153"/>
                    <a:pt x="388" y="145"/>
                    <a:pt x="380" y="147"/>
                  </a:cubicBezTo>
                  <a:close/>
                  <a:moveTo>
                    <a:pt x="512" y="149"/>
                  </a:moveTo>
                  <a:cubicBezTo>
                    <a:pt x="512" y="151"/>
                    <a:pt x="513" y="151"/>
                    <a:pt x="514" y="152"/>
                  </a:cubicBezTo>
                  <a:cubicBezTo>
                    <a:pt x="514" y="150"/>
                    <a:pt x="518" y="147"/>
                    <a:pt x="515" y="146"/>
                  </a:cubicBezTo>
                  <a:cubicBezTo>
                    <a:pt x="514" y="147"/>
                    <a:pt x="514" y="149"/>
                    <a:pt x="512" y="149"/>
                  </a:cubicBezTo>
                  <a:close/>
                  <a:moveTo>
                    <a:pt x="250" y="147"/>
                  </a:moveTo>
                  <a:cubicBezTo>
                    <a:pt x="250" y="150"/>
                    <a:pt x="253" y="150"/>
                    <a:pt x="255" y="152"/>
                  </a:cubicBezTo>
                  <a:cubicBezTo>
                    <a:pt x="255" y="151"/>
                    <a:pt x="255" y="149"/>
                    <a:pt x="255" y="148"/>
                  </a:cubicBezTo>
                  <a:cubicBezTo>
                    <a:pt x="253" y="149"/>
                    <a:pt x="252" y="145"/>
                    <a:pt x="250" y="147"/>
                  </a:cubicBezTo>
                  <a:close/>
                  <a:moveTo>
                    <a:pt x="358" y="151"/>
                  </a:moveTo>
                  <a:cubicBezTo>
                    <a:pt x="359" y="153"/>
                    <a:pt x="360" y="154"/>
                    <a:pt x="362" y="155"/>
                  </a:cubicBezTo>
                  <a:cubicBezTo>
                    <a:pt x="364" y="152"/>
                    <a:pt x="365" y="151"/>
                    <a:pt x="366" y="147"/>
                  </a:cubicBezTo>
                  <a:cubicBezTo>
                    <a:pt x="362" y="146"/>
                    <a:pt x="359" y="148"/>
                    <a:pt x="358" y="151"/>
                  </a:cubicBezTo>
                  <a:close/>
                  <a:moveTo>
                    <a:pt x="93" y="152"/>
                  </a:moveTo>
                  <a:cubicBezTo>
                    <a:pt x="93" y="152"/>
                    <a:pt x="93" y="151"/>
                    <a:pt x="93" y="151"/>
                  </a:cubicBezTo>
                  <a:cubicBezTo>
                    <a:pt x="93" y="149"/>
                    <a:pt x="92" y="149"/>
                    <a:pt x="91" y="148"/>
                  </a:cubicBezTo>
                  <a:cubicBezTo>
                    <a:pt x="89" y="149"/>
                    <a:pt x="90" y="153"/>
                    <a:pt x="93" y="152"/>
                  </a:cubicBezTo>
                  <a:close/>
                  <a:moveTo>
                    <a:pt x="315" y="153"/>
                  </a:moveTo>
                  <a:cubicBezTo>
                    <a:pt x="318" y="156"/>
                    <a:pt x="323" y="157"/>
                    <a:pt x="325" y="161"/>
                  </a:cubicBezTo>
                  <a:cubicBezTo>
                    <a:pt x="328" y="160"/>
                    <a:pt x="329" y="158"/>
                    <a:pt x="329" y="154"/>
                  </a:cubicBezTo>
                  <a:cubicBezTo>
                    <a:pt x="325" y="152"/>
                    <a:pt x="321" y="150"/>
                    <a:pt x="318" y="148"/>
                  </a:cubicBezTo>
                  <a:cubicBezTo>
                    <a:pt x="317" y="150"/>
                    <a:pt x="315" y="151"/>
                    <a:pt x="315" y="153"/>
                  </a:cubicBezTo>
                  <a:close/>
                  <a:moveTo>
                    <a:pt x="445" y="156"/>
                  </a:moveTo>
                  <a:cubicBezTo>
                    <a:pt x="448" y="152"/>
                    <a:pt x="440" y="151"/>
                    <a:pt x="437" y="148"/>
                  </a:cubicBezTo>
                  <a:cubicBezTo>
                    <a:pt x="439" y="152"/>
                    <a:pt x="442" y="154"/>
                    <a:pt x="445" y="156"/>
                  </a:cubicBezTo>
                  <a:close/>
                  <a:moveTo>
                    <a:pt x="464" y="156"/>
                  </a:moveTo>
                  <a:cubicBezTo>
                    <a:pt x="470" y="162"/>
                    <a:pt x="477" y="168"/>
                    <a:pt x="485" y="172"/>
                  </a:cubicBezTo>
                  <a:cubicBezTo>
                    <a:pt x="487" y="170"/>
                    <a:pt x="490" y="168"/>
                    <a:pt x="492" y="164"/>
                  </a:cubicBezTo>
                  <a:cubicBezTo>
                    <a:pt x="484" y="159"/>
                    <a:pt x="477" y="154"/>
                    <a:pt x="467" y="148"/>
                  </a:cubicBezTo>
                  <a:cubicBezTo>
                    <a:pt x="466" y="151"/>
                    <a:pt x="465" y="153"/>
                    <a:pt x="464" y="156"/>
                  </a:cubicBezTo>
                  <a:close/>
                  <a:moveTo>
                    <a:pt x="517" y="155"/>
                  </a:moveTo>
                  <a:cubicBezTo>
                    <a:pt x="521" y="156"/>
                    <a:pt x="522" y="161"/>
                    <a:pt x="527" y="162"/>
                  </a:cubicBezTo>
                  <a:cubicBezTo>
                    <a:pt x="529" y="161"/>
                    <a:pt x="529" y="157"/>
                    <a:pt x="529" y="154"/>
                  </a:cubicBezTo>
                  <a:cubicBezTo>
                    <a:pt x="526" y="152"/>
                    <a:pt x="523" y="151"/>
                    <a:pt x="521" y="148"/>
                  </a:cubicBezTo>
                  <a:cubicBezTo>
                    <a:pt x="519" y="150"/>
                    <a:pt x="518" y="152"/>
                    <a:pt x="517" y="155"/>
                  </a:cubicBezTo>
                  <a:close/>
                  <a:moveTo>
                    <a:pt x="70" y="152"/>
                  </a:moveTo>
                  <a:cubicBezTo>
                    <a:pt x="72" y="154"/>
                    <a:pt x="72" y="148"/>
                    <a:pt x="70" y="149"/>
                  </a:cubicBezTo>
                  <a:cubicBezTo>
                    <a:pt x="71" y="151"/>
                    <a:pt x="70" y="151"/>
                    <a:pt x="70" y="152"/>
                  </a:cubicBezTo>
                  <a:close/>
                  <a:moveTo>
                    <a:pt x="206" y="155"/>
                  </a:moveTo>
                  <a:cubicBezTo>
                    <a:pt x="209" y="156"/>
                    <a:pt x="212" y="157"/>
                    <a:pt x="215" y="158"/>
                  </a:cubicBezTo>
                  <a:cubicBezTo>
                    <a:pt x="215" y="156"/>
                    <a:pt x="214" y="155"/>
                    <a:pt x="214" y="153"/>
                  </a:cubicBezTo>
                  <a:cubicBezTo>
                    <a:pt x="212" y="152"/>
                    <a:pt x="210" y="150"/>
                    <a:pt x="208" y="149"/>
                  </a:cubicBezTo>
                  <a:cubicBezTo>
                    <a:pt x="208" y="152"/>
                    <a:pt x="205" y="152"/>
                    <a:pt x="206" y="155"/>
                  </a:cubicBezTo>
                  <a:close/>
                  <a:moveTo>
                    <a:pt x="423" y="149"/>
                  </a:moveTo>
                  <a:cubicBezTo>
                    <a:pt x="423" y="151"/>
                    <a:pt x="422" y="154"/>
                    <a:pt x="420" y="156"/>
                  </a:cubicBezTo>
                  <a:cubicBezTo>
                    <a:pt x="425" y="160"/>
                    <a:pt x="431" y="164"/>
                    <a:pt x="437" y="167"/>
                  </a:cubicBezTo>
                  <a:cubicBezTo>
                    <a:pt x="438" y="165"/>
                    <a:pt x="439" y="164"/>
                    <a:pt x="440" y="161"/>
                  </a:cubicBezTo>
                  <a:cubicBezTo>
                    <a:pt x="435" y="157"/>
                    <a:pt x="431" y="152"/>
                    <a:pt x="423" y="149"/>
                  </a:cubicBezTo>
                  <a:close/>
                  <a:moveTo>
                    <a:pt x="160" y="156"/>
                  </a:moveTo>
                  <a:cubicBezTo>
                    <a:pt x="163" y="157"/>
                    <a:pt x="165" y="160"/>
                    <a:pt x="168" y="162"/>
                  </a:cubicBezTo>
                  <a:cubicBezTo>
                    <a:pt x="171" y="160"/>
                    <a:pt x="175" y="159"/>
                    <a:pt x="176" y="155"/>
                  </a:cubicBezTo>
                  <a:cubicBezTo>
                    <a:pt x="171" y="153"/>
                    <a:pt x="168" y="150"/>
                    <a:pt x="163" y="150"/>
                  </a:cubicBezTo>
                  <a:cubicBezTo>
                    <a:pt x="162" y="152"/>
                    <a:pt x="160" y="154"/>
                    <a:pt x="160" y="156"/>
                  </a:cubicBezTo>
                  <a:close/>
                  <a:moveTo>
                    <a:pt x="365" y="156"/>
                  </a:moveTo>
                  <a:cubicBezTo>
                    <a:pt x="366" y="158"/>
                    <a:pt x="368" y="161"/>
                    <a:pt x="371" y="159"/>
                  </a:cubicBezTo>
                  <a:cubicBezTo>
                    <a:pt x="370" y="156"/>
                    <a:pt x="372" y="155"/>
                    <a:pt x="372" y="152"/>
                  </a:cubicBezTo>
                  <a:cubicBezTo>
                    <a:pt x="372" y="151"/>
                    <a:pt x="370" y="151"/>
                    <a:pt x="369" y="150"/>
                  </a:cubicBezTo>
                  <a:cubicBezTo>
                    <a:pt x="368" y="152"/>
                    <a:pt x="366" y="154"/>
                    <a:pt x="365" y="156"/>
                  </a:cubicBezTo>
                  <a:close/>
                  <a:moveTo>
                    <a:pt x="578" y="164"/>
                  </a:moveTo>
                  <a:cubicBezTo>
                    <a:pt x="581" y="165"/>
                    <a:pt x="581" y="167"/>
                    <a:pt x="584" y="168"/>
                  </a:cubicBezTo>
                  <a:cubicBezTo>
                    <a:pt x="586" y="161"/>
                    <a:pt x="590" y="151"/>
                    <a:pt x="583" y="150"/>
                  </a:cubicBezTo>
                  <a:cubicBezTo>
                    <a:pt x="580" y="153"/>
                    <a:pt x="580" y="159"/>
                    <a:pt x="578" y="164"/>
                  </a:cubicBezTo>
                  <a:close/>
                  <a:moveTo>
                    <a:pt x="76" y="157"/>
                  </a:moveTo>
                  <a:cubicBezTo>
                    <a:pt x="80" y="157"/>
                    <a:pt x="83" y="154"/>
                    <a:pt x="81" y="150"/>
                  </a:cubicBezTo>
                  <a:cubicBezTo>
                    <a:pt x="77" y="150"/>
                    <a:pt x="78" y="154"/>
                    <a:pt x="76" y="157"/>
                  </a:cubicBezTo>
                  <a:close/>
                  <a:moveTo>
                    <a:pt x="104" y="152"/>
                  </a:moveTo>
                  <a:cubicBezTo>
                    <a:pt x="106" y="153"/>
                    <a:pt x="107" y="155"/>
                    <a:pt x="109" y="155"/>
                  </a:cubicBezTo>
                  <a:cubicBezTo>
                    <a:pt x="110" y="154"/>
                    <a:pt x="110" y="152"/>
                    <a:pt x="110" y="150"/>
                  </a:cubicBezTo>
                  <a:cubicBezTo>
                    <a:pt x="107" y="150"/>
                    <a:pt x="105" y="150"/>
                    <a:pt x="104" y="152"/>
                  </a:cubicBezTo>
                  <a:close/>
                  <a:moveTo>
                    <a:pt x="114" y="156"/>
                  </a:moveTo>
                  <a:cubicBezTo>
                    <a:pt x="115" y="154"/>
                    <a:pt x="116" y="152"/>
                    <a:pt x="118" y="151"/>
                  </a:cubicBezTo>
                  <a:cubicBezTo>
                    <a:pt x="116" y="151"/>
                    <a:pt x="116" y="150"/>
                    <a:pt x="115" y="150"/>
                  </a:cubicBezTo>
                  <a:cubicBezTo>
                    <a:pt x="115" y="152"/>
                    <a:pt x="113" y="155"/>
                    <a:pt x="114" y="156"/>
                  </a:cubicBezTo>
                  <a:close/>
                  <a:moveTo>
                    <a:pt x="294" y="154"/>
                  </a:moveTo>
                  <a:cubicBezTo>
                    <a:pt x="293" y="152"/>
                    <a:pt x="292" y="151"/>
                    <a:pt x="290" y="150"/>
                  </a:cubicBezTo>
                  <a:cubicBezTo>
                    <a:pt x="291" y="152"/>
                    <a:pt x="293" y="153"/>
                    <a:pt x="294" y="154"/>
                  </a:cubicBezTo>
                  <a:close/>
                  <a:moveTo>
                    <a:pt x="152" y="156"/>
                  </a:moveTo>
                  <a:cubicBezTo>
                    <a:pt x="151" y="153"/>
                    <a:pt x="147" y="153"/>
                    <a:pt x="145" y="151"/>
                  </a:cubicBezTo>
                  <a:cubicBezTo>
                    <a:pt x="144" y="154"/>
                    <a:pt x="149" y="155"/>
                    <a:pt x="152" y="156"/>
                  </a:cubicBezTo>
                  <a:close/>
                  <a:moveTo>
                    <a:pt x="245" y="155"/>
                  </a:moveTo>
                  <a:cubicBezTo>
                    <a:pt x="247" y="155"/>
                    <a:pt x="248" y="152"/>
                    <a:pt x="250" y="152"/>
                  </a:cubicBezTo>
                  <a:cubicBezTo>
                    <a:pt x="250" y="153"/>
                    <a:pt x="251" y="153"/>
                    <a:pt x="251" y="154"/>
                  </a:cubicBezTo>
                  <a:cubicBezTo>
                    <a:pt x="252" y="156"/>
                    <a:pt x="251" y="157"/>
                    <a:pt x="251" y="159"/>
                  </a:cubicBezTo>
                  <a:cubicBezTo>
                    <a:pt x="255" y="161"/>
                    <a:pt x="258" y="164"/>
                    <a:pt x="262" y="166"/>
                  </a:cubicBezTo>
                  <a:cubicBezTo>
                    <a:pt x="263" y="163"/>
                    <a:pt x="265" y="161"/>
                    <a:pt x="265" y="158"/>
                  </a:cubicBezTo>
                  <a:cubicBezTo>
                    <a:pt x="258" y="156"/>
                    <a:pt x="254" y="152"/>
                    <a:pt x="247" y="151"/>
                  </a:cubicBezTo>
                  <a:cubicBezTo>
                    <a:pt x="247" y="153"/>
                    <a:pt x="246" y="154"/>
                    <a:pt x="245" y="155"/>
                  </a:cubicBezTo>
                  <a:close/>
                  <a:moveTo>
                    <a:pt x="63" y="161"/>
                  </a:moveTo>
                  <a:cubicBezTo>
                    <a:pt x="64" y="158"/>
                    <a:pt x="68" y="152"/>
                    <a:pt x="62" y="152"/>
                  </a:cubicBezTo>
                  <a:cubicBezTo>
                    <a:pt x="61" y="155"/>
                    <a:pt x="58" y="160"/>
                    <a:pt x="63" y="161"/>
                  </a:cubicBezTo>
                  <a:close/>
                  <a:moveTo>
                    <a:pt x="548" y="154"/>
                  </a:moveTo>
                  <a:cubicBezTo>
                    <a:pt x="547" y="153"/>
                    <a:pt x="546" y="152"/>
                    <a:pt x="544" y="152"/>
                  </a:cubicBezTo>
                  <a:cubicBezTo>
                    <a:pt x="544" y="154"/>
                    <a:pt x="547" y="155"/>
                    <a:pt x="548" y="154"/>
                  </a:cubicBezTo>
                  <a:close/>
                  <a:moveTo>
                    <a:pt x="117" y="160"/>
                  </a:moveTo>
                  <a:cubicBezTo>
                    <a:pt x="118" y="162"/>
                    <a:pt x="120" y="163"/>
                    <a:pt x="122" y="164"/>
                  </a:cubicBezTo>
                  <a:cubicBezTo>
                    <a:pt x="124" y="161"/>
                    <a:pt x="126" y="158"/>
                    <a:pt x="128" y="156"/>
                  </a:cubicBezTo>
                  <a:cubicBezTo>
                    <a:pt x="125" y="148"/>
                    <a:pt x="117" y="155"/>
                    <a:pt x="117" y="160"/>
                  </a:cubicBezTo>
                  <a:close/>
                  <a:moveTo>
                    <a:pt x="506" y="156"/>
                  </a:moveTo>
                  <a:cubicBezTo>
                    <a:pt x="508" y="157"/>
                    <a:pt x="508" y="158"/>
                    <a:pt x="510" y="158"/>
                  </a:cubicBezTo>
                  <a:cubicBezTo>
                    <a:pt x="510" y="156"/>
                    <a:pt x="512" y="155"/>
                    <a:pt x="512" y="153"/>
                  </a:cubicBezTo>
                  <a:cubicBezTo>
                    <a:pt x="509" y="151"/>
                    <a:pt x="507" y="154"/>
                    <a:pt x="506" y="156"/>
                  </a:cubicBezTo>
                  <a:close/>
                  <a:moveTo>
                    <a:pt x="238" y="161"/>
                  </a:moveTo>
                  <a:cubicBezTo>
                    <a:pt x="238" y="160"/>
                    <a:pt x="238" y="159"/>
                    <a:pt x="239" y="158"/>
                  </a:cubicBezTo>
                  <a:cubicBezTo>
                    <a:pt x="237" y="156"/>
                    <a:pt x="234" y="154"/>
                    <a:pt x="231" y="153"/>
                  </a:cubicBezTo>
                  <a:cubicBezTo>
                    <a:pt x="232" y="157"/>
                    <a:pt x="232" y="161"/>
                    <a:pt x="238" y="161"/>
                  </a:cubicBezTo>
                  <a:close/>
                  <a:moveTo>
                    <a:pt x="609" y="159"/>
                  </a:moveTo>
                  <a:cubicBezTo>
                    <a:pt x="606" y="158"/>
                    <a:pt x="606" y="154"/>
                    <a:pt x="604" y="153"/>
                  </a:cubicBezTo>
                  <a:cubicBezTo>
                    <a:pt x="604" y="155"/>
                    <a:pt x="605" y="160"/>
                    <a:pt x="609" y="159"/>
                  </a:cubicBezTo>
                  <a:close/>
                  <a:moveTo>
                    <a:pt x="55" y="156"/>
                  </a:moveTo>
                  <a:cubicBezTo>
                    <a:pt x="57" y="156"/>
                    <a:pt x="57" y="155"/>
                    <a:pt x="57" y="153"/>
                  </a:cubicBezTo>
                  <a:cubicBezTo>
                    <a:pt x="55" y="153"/>
                    <a:pt x="55" y="155"/>
                    <a:pt x="55" y="156"/>
                  </a:cubicBezTo>
                  <a:close/>
                  <a:moveTo>
                    <a:pt x="621" y="169"/>
                  </a:moveTo>
                  <a:cubicBezTo>
                    <a:pt x="620" y="164"/>
                    <a:pt x="620" y="157"/>
                    <a:pt x="617" y="153"/>
                  </a:cubicBezTo>
                  <a:cubicBezTo>
                    <a:pt x="616" y="161"/>
                    <a:pt x="616" y="167"/>
                    <a:pt x="621" y="169"/>
                  </a:cubicBezTo>
                  <a:close/>
                  <a:moveTo>
                    <a:pt x="87" y="164"/>
                  </a:moveTo>
                  <a:cubicBezTo>
                    <a:pt x="89" y="164"/>
                    <a:pt x="89" y="165"/>
                    <a:pt x="90" y="165"/>
                  </a:cubicBezTo>
                  <a:cubicBezTo>
                    <a:pt x="91" y="162"/>
                    <a:pt x="91" y="159"/>
                    <a:pt x="92" y="156"/>
                  </a:cubicBezTo>
                  <a:cubicBezTo>
                    <a:pt x="90" y="155"/>
                    <a:pt x="90" y="154"/>
                    <a:pt x="88" y="155"/>
                  </a:cubicBezTo>
                  <a:cubicBezTo>
                    <a:pt x="87" y="157"/>
                    <a:pt x="87" y="161"/>
                    <a:pt x="87" y="164"/>
                  </a:cubicBezTo>
                  <a:close/>
                  <a:moveTo>
                    <a:pt x="200" y="157"/>
                  </a:moveTo>
                  <a:cubicBezTo>
                    <a:pt x="200" y="156"/>
                    <a:pt x="200" y="155"/>
                    <a:pt x="200" y="155"/>
                  </a:cubicBezTo>
                  <a:cubicBezTo>
                    <a:pt x="197" y="154"/>
                    <a:pt x="197" y="157"/>
                    <a:pt x="200" y="157"/>
                  </a:cubicBezTo>
                  <a:close/>
                  <a:moveTo>
                    <a:pt x="408" y="156"/>
                  </a:moveTo>
                  <a:cubicBezTo>
                    <a:pt x="410" y="157"/>
                    <a:pt x="411" y="159"/>
                    <a:pt x="414" y="159"/>
                  </a:cubicBezTo>
                  <a:cubicBezTo>
                    <a:pt x="414" y="156"/>
                    <a:pt x="409" y="153"/>
                    <a:pt x="408" y="156"/>
                  </a:cubicBezTo>
                  <a:close/>
                  <a:moveTo>
                    <a:pt x="65" y="161"/>
                  </a:moveTo>
                  <a:cubicBezTo>
                    <a:pt x="66" y="162"/>
                    <a:pt x="67" y="163"/>
                    <a:pt x="70" y="162"/>
                  </a:cubicBezTo>
                  <a:cubicBezTo>
                    <a:pt x="71" y="160"/>
                    <a:pt x="71" y="158"/>
                    <a:pt x="70" y="155"/>
                  </a:cubicBezTo>
                  <a:cubicBezTo>
                    <a:pt x="66" y="155"/>
                    <a:pt x="66" y="159"/>
                    <a:pt x="65" y="161"/>
                  </a:cubicBezTo>
                  <a:close/>
                  <a:moveTo>
                    <a:pt x="218" y="161"/>
                  </a:moveTo>
                  <a:cubicBezTo>
                    <a:pt x="223" y="161"/>
                    <a:pt x="224" y="164"/>
                    <a:pt x="229" y="165"/>
                  </a:cubicBezTo>
                  <a:cubicBezTo>
                    <a:pt x="228" y="159"/>
                    <a:pt x="221" y="158"/>
                    <a:pt x="217" y="155"/>
                  </a:cubicBezTo>
                  <a:cubicBezTo>
                    <a:pt x="217" y="158"/>
                    <a:pt x="219" y="158"/>
                    <a:pt x="218" y="161"/>
                  </a:cubicBezTo>
                  <a:close/>
                  <a:moveTo>
                    <a:pt x="303" y="162"/>
                  </a:moveTo>
                  <a:cubicBezTo>
                    <a:pt x="305" y="161"/>
                    <a:pt x="307" y="161"/>
                    <a:pt x="307" y="158"/>
                  </a:cubicBezTo>
                  <a:cubicBezTo>
                    <a:pt x="304" y="158"/>
                    <a:pt x="303" y="155"/>
                    <a:pt x="299" y="155"/>
                  </a:cubicBezTo>
                  <a:cubicBezTo>
                    <a:pt x="300" y="158"/>
                    <a:pt x="302" y="159"/>
                    <a:pt x="303" y="162"/>
                  </a:cubicBezTo>
                  <a:close/>
                  <a:moveTo>
                    <a:pt x="373" y="164"/>
                  </a:moveTo>
                  <a:cubicBezTo>
                    <a:pt x="379" y="167"/>
                    <a:pt x="383" y="172"/>
                    <a:pt x="389" y="175"/>
                  </a:cubicBezTo>
                  <a:cubicBezTo>
                    <a:pt x="391" y="173"/>
                    <a:pt x="393" y="170"/>
                    <a:pt x="394" y="167"/>
                  </a:cubicBezTo>
                  <a:cubicBezTo>
                    <a:pt x="388" y="162"/>
                    <a:pt x="384" y="158"/>
                    <a:pt x="376" y="155"/>
                  </a:cubicBezTo>
                  <a:cubicBezTo>
                    <a:pt x="375" y="158"/>
                    <a:pt x="373" y="160"/>
                    <a:pt x="373" y="164"/>
                  </a:cubicBezTo>
                  <a:close/>
                  <a:moveTo>
                    <a:pt x="107" y="159"/>
                  </a:moveTo>
                  <a:cubicBezTo>
                    <a:pt x="105" y="158"/>
                    <a:pt x="104" y="156"/>
                    <a:pt x="101" y="156"/>
                  </a:cubicBezTo>
                  <a:cubicBezTo>
                    <a:pt x="102" y="158"/>
                    <a:pt x="105" y="160"/>
                    <a:pt x="107" y="159"/>
                  </a:cubicBezTo>
                  <a:close/>
                  <a:moveTo>
                    <a:pt x="448" y="159"/>
                  </a:moveTo>
                  <a:cubicBezTo>
                    <a:pt x="450" y="160"/>
                    <a:pt x="452" y="162"/>
                    <a:pt x="454" y="164"/>
                  </a:cubicBezTo>
                  <a:cubicBezTo>
                    <a:pt x="455" y="162"/>
                    <a:pt x="457" y="162"/>
                    <a:pt x="456" y="159"/>
                  </a:cubicBezTo>
                  <a:cubicBezTo>
                    <a:pt x="454" y="159"/>
                    <a:pt x="453" y="156"/>
                    <a:pt x="450" y="156"/>
                  </a:cubicBezTo>
                  <a:cubicBezTo>
                    <a:pt x="450" y="157"/>
                    <a:pt x="448" y="157"/>
                    <a:pt x="448" y="159"/>
                  </a:cubicBezTo>
                  <a:close/>
                  <a:moveTo>
                    <a:pt x="513" y="161"/>
                  </a:moveTo>
                  <a:cubicBezTo>
                    <a:pt x="517" y="162"/>
                    <a:pt x="519" y="165"/>
                    <a:pt x="524" y="167"/>
                  </a:cubicBezTo>
                  <a:cubicBezTo>
                    <a:pt x="525" y="161"/>
                    <a:pt x="517" y="160"/>
                    <a:pt x="515" y="156"/>
                  </a:cubicBezTo>
                  <a:cubicBezTo>
                    <a:pt x="514" y="158"/>
                    <a:pt x="513" y="159"/>
                    <a:pt x="513" y="161"/>
                  </a:cubicBezTo>
                  <a:close/>
                  <a:moveTo>
                    <a:pt x="330" y="164"/>
                  </a:moveTo>
                  <a:cubicBezTo>
                    <a:pt x="332" y="165"/>
                    <a:pt x="336" y="170"/>
                    <a:pt x="338" y="167"/>
                  </a:cubicBezTo>
                  <a:cubicBezTo>
                    <a:pt x="336" y="163"/>
                    <a:pt x="337" y="159"/>
                    <a:pt x="333" y="157"/>
                  </a:cubicBezTo>
                  <a:cubicBezTo>
                    <a:pt x="332" y="159"/>
                    <a:pt x="330" y="161"/>
                    <a:pt x="330" y="164"/>
                  </a:cubicBezTo>
                  <a:close/>
                  <a:moveTo>
                    <a:pt x="171" y="164"/>
                  </a:moveTo>
                  <a:cubicBezTo>
                    <a:pt x="173" y="164"/>
                    <a:pt x="174" y="166"/>
                    <a:pt x="176" y="166"/>
                  </a:cubicBezTo>
                  <a:cubicBezTo>
                    <a:pt x="176" y="164"/>
                    <a:pt x="178" y="163"/>
                    <a:pt x="179" y="162"/>
                  </a:cubicBezTo>
                  <a:cubicBezTo>
                    <a:pt x="179" y="161"/>
                    <a:pt x="179" y="158"/>
                    <a:pt x="177" y="158"/>
                  </a:cubicBezTo>
                  <a:cubicBezTo>
                    <a:pt x="176" y="160"/>
                    <a:pt x="172" y="161"/>
                    <a:pt x="171" y="164"/>
                  </a:cubicBezTo>
                  <a:close/>
                  <a:moveTo>
                    <a:pt x="204" y="161"/>
                  </a:moveTo>
                  <a:cubicBezTo>
                    <a:pt x="208" y="163"/>
                    <a:pt x="212" y="166"/>
                    <a:pt x="216" y="168"/>
                  </a:cubicBezTo>
                  <a:cubicBezTo>
                    <a:pt x="217" y="165"/>
                    <a:pt x="215" y="165"/>
                    <a:pt x="215" y="162"/>
                  </a:cubicBezTo>
                  <a:cubicBezTo>
                    <a:pt x="214" y="160"/>
                    <a:pt x="214" y="163"/>
                    <a:pt x="212" y="162"/>
                  </a:cubicBezTo>
                  <a:cubicBezTo>
                    <a:pt x="211" y="160"/>
                    <a:pt x="207" y="160"/>
                    <a:pt x="205" y="158"/>
                  </a:cubicBezTo>
                  <a:cubicBezTo>
                    <a:pt x="204" y="158"/>
                    <a:pt x="204" y="159"/>
                    <a:pt x="204" y="161"/>
                  </a:cubicBezTo>
                  <a:close/>
                  <a:moveTo>
                    <a:pt x="593" y="178"/>
                  </a:moveTo>
                  <a:cubicBezTo>
                    <a:pt x="595" y="171"/>
                    <a:pt x="598" y="161"/>
                    <a:pt x="591" y="158"/>
                  </a:cubicBezTo>
                  <a:cubicBezTo>
                    <a:pt x="590" y="164"/>
                    <a:pt x="585" y="176"/>
                    <a:pt x="593" y="178"/>
                  </a:cubicBezTo>
                  <a:close/>
                  <a:moveTo>
                    <a:pt x="138" y="164"/>
                  </a:moveTo>
                  <a:cubicBezTo>
                    <a:pt x="141" y="166"/>
                    <a:pt x="146" y="168"/>
                    <a:pt x="149" y="169"/>
                  </a:cubicBezTo>
                  <a:cubicBezTo>
                    <a:pt x="151" y="168"/>
                    <a:pt x="151" y="165"/>
                    <a:pt x="152" y="163"/>
                  </a:cubicBezTo>
                  <a:cubicBezTo>
                    <a:pt x="148" y="161"/>
                    <a:pt x="139" y="155"/>
                    <a:pt x="138" y="164"/>
                  </a:cubicBezTo>
                  <a:close/>
                  <a:moveTo>
                    <a:pt x="99" y="170"/>
                  </a:moveTo>
                  <a:cubicBezTo>
                    <a:pt x="97" y="167"/>
                    <a:pt x="98" y="162"/>
                    <a:pt x="95" y="160"/>
                  </a:cubicBezTo>
                  <a:cubicBezTo>
                    <a:pt x="94" y="165"/>
                    <a:pt x="93" y="170"/>
                    <a:pt x="99" y="170"/>
                  </a:cubicBezTo>
                  <a:close/>
                  <a:moveTo>
                    <a:pt x="307" y="164"/>
                  </a:moveTo>
                  <a:cubicBezTo>
                    <a:pt x="312" y="167"/>
                    <a:pt x="316" y="171"/>
                    <a:pt x="321" y="174"/>
                  </a:cubicBezTo>
                  <a:cubicBezTo>
                    <a:pt x="322" y="172"/>
                    <a:pt x="323" y="170"/>
                    <a:pt x="324" y="168"/>
                  </a:cubicBezTo>
                  <a:cubicBezTo>
                    <a:pt x="318" y="167"/>
                    <a:pt x="310" y="155"/>
                    <a:pt x="307" y="164"/>
                  </a:cubicBezTo>
                  <a:close/>
                  <a:moveTo>
                    <a:pt x="428" y="167"/>
                  </a:moveTo>
                  <a:cubicBezTo>
                    <a:pt x="425" y="165"/>
                    <a:pt x="421" y="159"/>
                    <a:pt x="417" y="161"/>
                  </a:cubicBezTo>
                  <a:cubicBezTo>
                    <a:pt x="421" y="163"/>
                    <a:pt x="425" y="167"/>
                    <a:pt x="428" y="167"/>
                  </a:cubicBezTo>
                  <a:close/>
                  <a:moveTo>
                    <a:pt x="104" y="169"/>
                  </a:moveTo>
                  <a:cubicBezTo>
                    <a:pt x="106" y="168"/>
                    <a:pt x="108" y="167"/>
                    <a:pt x="107" y="164"/>
                  </a:cubicBezTo>
                  <a:cubicBezTo>
                    <a:pt x="106" y="162"/>
                    <a:pt x="104" y="161"/>
                    <a:pt x="101" y="161"/>
                  </a:cubicBezTo>
                  <a:cubicBezTo>
                    <a:pt x="101" y="164"/>
                    <a:pt x="104" y="166"/>
                    <a:pt x="104" y="169"/>
                  </a:cubicBezTo>
                  <a:close/>
                  <a:moveTo>
                    <a:pt x="269" y="161"/>
                  </a:moveTo>
                  <a:cubicBezTo>
                    <a:pt x="268" y="164"/>
                    <a:pt x="265" y="165"/>
                    <a:pt x="265" y="169"/>
                  </a:cubicBezTo>
                  <a:cubicBezTo>
                    <a:pt x="269" y="171"/>
                    <a:pt x="271" y="174"/>
                    <a:pt x="276" y="175"/>
                  </a:cubicBezTo>
                  <a:cubicBezTo>
                    <a:pt x="277" y="174"/>
                    <a:pt x="278" y="173"/>
                    <a:pt x="279" y="172"/>
                  </a:cubicBezTo>
                  <a:cubicBezTo>
                    <a:pt x="276" y="170"/>
                    <a:pt x="274" y="165"/>
                    <a:pt x="273" y="163"/>
                  </a:cubicBezTo>
                  <a:cubicBezTo>
                    <a:pt x="272" y="164"/>
                    <a:pt x="271" y="160"/>
                    <a:pt x="269" y="161"/>
                  </a:cubicBezTo>
                  <a:close/>
                  <a:moveTo>
                    <a:pt x="402" y="164"/>
                  </a:moveTo>
                  <a:cubicBezTo>
                    <a:pt x="404" y="166"/>
                    <a:pt x="406" y="168"/>
                    <a:pt x="409" y="169"/>
                  </a:cubicBezTo>
                  <a:cubicBezTo>
                    <a:pt x="410" y="163"/>
                    <a:pt x="403" y="157"/>
                    <a:pt x="402" y="164"/>
                  </a:cubicBezTo>
                  <a:close/>
                  <a:moveTo>
                    <a:pt x="572" y="172"/>
                  </a:moveTo>
                  <a:cubicBezTo>
                    <a:pt x="572" y="166"/>
                    <a:pt x="570" y="164"/>
                    <a:pt x="566" y="162"/>
                  </a:cubicBezTo>
                  <a:cubicBezTo>
                    <a:pt x="568" y="165"/>
                    <a:pt x="570" y="168"/>
                    <a:pt x="572" y="172"/>
                  </a:cubicBezTo>
                  <a:close/>
                  <a:moveTo>
                    <a:pt x="458" y="167"/>
                  </a:moveTo>
                  <a:cubicBezTo>
                    <a:pt x="465" y="171"/>
                    <a:pt x="470" y="179"/>
                    <a:pt x="478" y="180"/>
                  </a:cubicBezTo>
                  <a:cubicBezTo>
                    <a:pt x="474" y="172"/>
                    <a:pt x="467" y="168"/>
                    <a:pt x="460" y="162"/>
                  </a:cubicBezTo>
                  <a:cubicBezTo>
                    <a:pt x="460" y="164"/>
                    <a:pt x="458" y="164"/>
                    <a:pt x="458" y="167"/>
                  </a:cubicBezTo>
                  <a:close/>
                  <a:moveTo>
                    <a:pt x="504" y="167"/>
                  </a:moveTo>
                  <a:cubicBezTo>
                    <a:pt x="504" y="166"/>
                    <a:pt x="504" y="165"/>
                    <a:pt x="504" y="164"/>
                  </a:cubicBezTo>
                  <a:cubicBezTo>
                    <a:pt x="502" y="164"/>
                    <a:pt x="502" y="162"/>
                    <a:pt x="500" y="162"/>
                  </a:cubicBezTo>
                  <a:cubicBezTo>
                    <a:pt x="501" y="165"/>
                    <a:pt x="501" y="167"/>
                    <a:pt x="504" y="167"/>
                  </a:cubicBezTo>
                  <a:close/>
                  <a:moveTo>
                    <a:pt x="534" y="170"/>
                  </a:moveTo>
                  <a:cubicBezTo>
                    <a:pt x="534" y="167"/>
                    <a:pt x="537" y="165"/>
                    <a:pt x="535" y="162"/>
                  </a:cubicBezTo>
                  <a:cubicBezTo>
                    <a:pt x="533" y="164"/>
                    <a:pt x="531" y="168"/>
                    <a:pt x="534" y="170"/>
                  </a:cubicBezTo>
                  <a:close/>
                  <a:moveTo>
                    <a:pt x="608" y="175"/>
                  </a:moveTo>
                  <a:cubicBezTo>
                    <a:pt x="610" y="169"/>
                    <a:pt x="606" y="165"/>
                    <a:pt x="603" y="162"/>
                  </a:cubicBezTo>
                  <a:cubicBezTo>
                    <a:pt x="601" y="168"/>
                    <a:pt x="606" y="171"/>
                    <a:pt x="608" y="175"/>
                  </a:cubicBezTo>
                  <a:close/>
                  <a:moveTo>
                    <a:pt x="244" y="167"/>
                  </a:moveTo>
                  <a:cubicBezTo>
                    <a:pt x="249" y="169"/>
                    <a:pt x="253" y="173"/>
                    <a:pt x="259" y="175"/>
                  </a:cubicBezTo>
                  <a:cubicBezTo>
                    <a:pt x="258" y="168"/>
                    <a:pt x="250" y="167"/>
                    <a:pt x="246" y="163"/>
                  </a:cubicBezTo>
                  <a:cubicBezTo>
                    <a:pt x="245" y="164"/>
                    <a:pt x="244" y="165"/>
                    <a:pt x="244" y="167"/>
                  </a:cubicBezTo>
                  <a:close/>
                  <a:moveTo>
                    <a:pt x="77" y="165"/>
                  </a:moveTo>
                  <a:cubicBezTo>
                    <a:pt x="79" y="167"/>
                    <a:pt x="78" y="170"/>
                    <a:pt x="81" y="169"/>
                  </a:cubicBezTo>
                  <a:cubicBezTo>
                    <a:pt x="81" y="167"/>
                    <a:pt x="82" y="166"/>
                    <a:pt x="82" y="164"/>
                  </a:cubicBezTo>
                  <a:cubicBezTo>
                    <a:pt x="80" y="163"/>
                    <a:pt x="78" y="164"/>
                    <a:pt x="77" y="165"/>
                  </a:cubicBezTo>
                  <a:close/>
                  <a:moveTo>
                    <a:pt x="223" y="165"/>
                  </a:moveTo>
                  <a:cubicBezTo>
                    <a:pt x="221" y="165"/>
                    <a:pt x="221" y="164"/>
                    <a:pt x="219" y="164"/>
                  </a:cubicBezTo>
                  <a:cubicBezTo>
                    <a:pt x="218" y="165"/>
                    <a:pt x="219" y="167"/>
                    <a:pt x="219" y="170"/>
                  </a:cubicBezTo>
                  <a:cubicBezTo>
                    <a:pt x="222" y="171"/>
                    <a:pt x="224" y="173"/>
                    <a:pt x="228" y="174"/>
                  </a:cubicBezTo>
                  <a:cubicBezTo>
                    <a:pt x="229" y="168"/>
                    <a:pt x="222" y="170"/>
                    <a:pt x="220" y="166"/>
                  </a:cubicBezTo>
                  <a:cubicBezTo>
                    <a:pt x="221" y="164"/>
                    <a:pt x="223" y="167"/>
                    <a:pt x="223" y="165"/>
                  </a:cubicBezTo>
                  <a:close/>
                  <a:moveTo>
                    <a:pt x="343" y="167"/>
                  </a:moveTo>
                  <a:cubicBezTo>
                    <a:pt x="345" y="170"/>
                    <a:pt x="346" y="173"/>
                    <a:pt x="347" y="176"/>
                  </a:cubicBezTo>
                  <a:cubicBezTo>
                    <a:pt x="351" y="174"/>
                    <a:pt x="352" y="170"/>
                    <a:pt x="354" y="167"/>
                  </a:cubicBezTo>
                  <a:cubicBezTo>
                    <a:pt x="351" y="166"/>
                    <a:pt x="344" y="161"/>
                    <a:pt x="343" y="167"/>
                  </a:cubicBezTo>
                  <a:close/>
                  <a:moveTo>
                    <a:pt x="282" y="170"/>
                  </a:moveTo>
                  <a:cubicBezTo>
                    <a:pt x="285" y="167"/>
                    <a:pt x="280" y="166"/>
                    <a:pt x="278" y="164"/>
                  </a:cubicBezTo>
                  <a:cubicBezTo>
                    <a:pt x="279" y="167"/>
                    <a:pt x="281" y="168"/>
                    <a:pt x="282" y="170"/>
                  </a:cubicBezTo>
                  <a:close/>
                  <a:moveTo>
                    <a:pt x="366" y="169"/>
                  </a:moveTo>
                  <a:cubicBezTo>
                    <a:pt x="366" y="166"/>
                    <a:pt x="362" y="164"/>
                    <a:pt x="360" y="165"/>
                  </a:cubicBezTo>
                  <a:cubicBezTo>
                    <a:pt x="362" y="166"/>
                    <a:pt x="363" y="168"/>
                    <a:pt x="366" y="169"/>
                  </a:cubicBezTo>
                  <a:close/>
                  <a:moveTo>
                    <a:pt x="521" y="170"/>
                  </a:moveTo>
                  <a:cubicBezTo>
                    <a:pt x="522" y="168"/>
                    <a:pt x="516" y="166"/>
                    <a:pt x="514" y="164"/>
                  </a:cubicBezTo>
                  <a:cubicBezTo>
                    <a:pt x="515" y="168"/>
                    <a:pt x="518" y="169"/>
                    <a:pt x="521" y="170"/>
                  </a:cubicBezTo>
                  <a:close/>
                  <a:moveTo>
                    <a:pt x="179" y="169"/>
                  </a:moveTo>
                  <a:cubicBezTo>
                    <a:pt x="180" y="170"/>
                    <a:pt x="181" y="169"/>
                    <a:pt x="183" y="169"/>
                  </a:cubicBezTo>
                  <a:cubicBezTo>
                    <a:pt x="183" y="168"/>
                    <a:pt x="183" y="166"/>
                    <a:pt x="182" y="165"/>
                  </a:cubicBezTo>
                  <a:cubicBezTo>
                    <a:pt x="182" y="165"/>
                    <a:pt x="181" y="165"/>
                    <a:pt x="180" y="165"/>
                  </a:cubicBezTo>
                  <a:cubicBezTo>
                    <a:pt x="180" y="166"/>
                    <a:pt x="179" y="168"/>
                    <a:pt x="179" y="169"/>
                  </a:cubicBezTo>
                  <a:close/>
                  <a:moveTo>
                    <a:pt x="430" y="176"/>
                  </a:moveTo>
                  <a:cubicBezTo>
                    <a:pt x="430" y="175"/>
                    <a:pt x="432" y="174"/>
                    <a:pt x="431" y="172"/>
                  </a:cubicBezTo>
                  <a:cubicBezTo>
                    <a:pt x="426" y="171"/>
                    <a:pt x="422" y="165"/>
                    <a:pt x="417" y="165"/>
                  </a:cubicBezTo>
                  <a:cubicBezTo>
                    <a:pt x="421" y="169"/>
                    <a:pt x="425" y="173"/>
                    <a:pt x="430" y="176"/>
                  </a:cubicBezTo>
                  <a:close/>
                  <a:moveTo>
                    <a:pt x="440" y="170"/>
                  </a:moveTo>
                  <a:cubicBezTo>
                    <a:pt x="443" y="170"/>
                    <a:pt x="443" y="172"/>
                    <a:pt x="445" y="172"/>
                  </a:cubicBezTo>
                  <a:cubicBezTo>
                    <a:pt x="445" y="169"/>
                    <a:pt x="444" y="167"/>
                    <a:pt x="442" y="165"/>
                  </a:cubicBezTo>
                  <a:cubicBezTo>
                    <a:pt x="442" y="168"/>
                    <a:pt x="440" y="168"/>
                    <a:pt x="440" y="170"/>
                  </a:cubicBezTo>
                  <a:close/>
                  <a:moveTo>
                    <a:pt x="549" y="184"/>
                  </a:moveTo>
                  <a:cubicBezTo>
                    <a:pt x="549" y="177"/>
                    <a:pt x="545" y="170"/>
                    <a:pt x="541" y="165"/>
                  </a:cubicBezTo>
                  <a:cubicBezTo>
                    <a:pt x="534" y="174"/>
                    <a:pt x="543" y="180"/>
                    <a:pt x="549" y="184"/>
                  </a:cubicBezTo>
                  <a:close/>
                  <a:moveTo>
                    <a:pt x="108" y="177"/>
                  </a:moveTo>
                  <a:cubicBezTo>
                    <a:pt x="110" y="179"/>
                    <a:pt x="112" y="180"/>
                    <a:pt x="115" y="180"/>
                  </a:cubicBezTo>
                  <a:cubicBezTo>
                    <a:pt x="115" y="176"/>
                    <a:pt x="119" y="174"/>
                    <a:pt x="118" y="170"/>
                  </a:cubicBezTo>
                  <a:cubicBezTo>
                    <a:pt x="117" y="168"/>
                    <a:pt x="115" y="166"/>
                    <a:pt x="112" y="166"/>
                  </a:cubicBezTo>
                  <a:cubicBezTo>
                    <a:pt x="111" y="170"/>
                    <a:pt x="109" y="173"/>
                    <a:pt x="108" y="177"/>
                  </a:cubicBezTo>
                  <a:close/>
                  <a:moveTo>
                    <a:pt x="153" y="172"/>
                  </a:moveTo>
                  <a:cubicBezTo>
                    <a:pt x="155" y="172"/>
                    <a:pt x="156" y="174"/>
                    <a:pt x="159" y="173"/>
                  </a:cubicBezTo>
                  <a:cubicBezTo>
                    <a:pt x="159" y="171"/>
                    <a:pt x="161" y="171"/>
                    <a:pt x="162" y="169"/>
                  </a:cubicBezTo>
                  <a:cubicBezTo>
                    <a:pt x="159" y="168"/>
                    <a:pt x="158" y="166"/>
                    <a:pt x="155" y="166"/>
                  </a:cubicBezTo>
                  <a:cubicBezTo>
                    <a:pt x="155" y="168"/>
                    <a:pt x="154" y="170"/>
                    <a:pt x="153" y="172"/>
                  </a:cubicBezTo>
                  <a:close/>
                  <a:moveTo>
                    <a:pt x="191" y="169"/>
                  </a:moveTo>
                  <a:cubicBezTo>
                    <a:pt x="190" y="169"/>
                    <a:pt x="188" y="165"/>
                    <a:pt x="187" y="167"/>
                  </a:cubicBezTo>
                  <a:cubicBezTo>
                    <a:pt x="188" y="167"/>
                    <a:pt x="190" y="170"/>
                    <a:pt x="191" y="169"/>
                  </a:cubicBezTo>
                  <a:close/>
                  <a:moveTo>
                    <a:pt x="231" y="171"/>
                  </a:moveTo>
                  <a:cubicBezTo>
                    <a:pt x="231" y="168"/>
                    <a:pt x="227" y="165"/>
                    <a:pt x="224" y="167"/>
                  </a:cubicBezTo>
                  <a:cubicBezTo>
                    <a:pt x="226" y="168"/>
                    <a:pt x="229" y="169"/>
                    <a:pt x="231" y="171"/>
                  </a:cubicBezTo>
                  <a:close/>
                  <a:moveTo>
                    <a:pt x="86" y="172"/>
                  </a:moveTo>
                  <a:cubicBezTo>
                    <a:pt x="87" y="173"/>
                    <a:pt x="88" y="174"/>
                    <a:pt x="90" y="173"/>
                  </a:cubicBezTo>
                  <a:cubicBezTo>
                    <a:pt x="90" y="173"/>
                    <a:pt x="90" y="172"/>
                    <a:pt x="90" y="172"/>
                  </a:cubicBezTo>
                  <a:cubicBezTo>
                    <a:pt x="90" y="169"/>
                    <a:pt x="88" y="168"/>
                    <a:pt x="86" y="167"/>
                  </a:cubicBezTo>
                  <a:cubicBezTo>
                    <a:pt x="86" y="169"/>
                    <a:pt x="86" y="171"/>
                    <a:pt x="86" y="172"/>
                  </a:cubicBezTo>
                  <a:close/>
                  <a:moveTo>
                    <a:pt x="488" y="175"/>
                  </a:moveTo>
                  <a:cubicBezTo>
                    <a:pt x="491" y="175"/>
                    <a:pt x="491" y="179"/>
                    <a:pt x="495" y="179"/>
                  </a:cubicBezTo>
                  <a:cubicBezTo>
                    <a:pt x="498" y="177"/>
                    <a:pt x="499" y="172"/>
                    <a:pt x="497" y="167"/>
                  </a:cubicBezTo>
                  <a:cubicBezTo>
                    <a:pt x="492" y="168"/>
                    <a:pt x="490" y="172"/>
                    <a:pt x="488" y="175"/>
                  </a:cubicBezTo>
                  <a:close/>
                  <a:moveTo>
                    <a:pt x="507" y="168"/>
                  </a:moveTo>
                  <a:cubicBezTo>
                    <a:pt x="507" y="172"/>
                    <a:pt x="511" y="172"/>
                    <a:pt x="513" y="174"/>
                  </a:cubicBezTo>
                  <a:cubicBezTo>
                    <a:pt x="513" y="172"/>
                    <a:pt x="516" y="173"/>
                    <a:pt x="515" y="171"/>
                  </a:cubicBezTo>
                  <a:cubicBezTo>
                    <a:pt x="511" y="171"/>
                    <a:pt x="510" y="166"/>
                    <a:pt x="507" y="168"/>
                  </a:cubicBezTo>
                  <a:close/>
                  <a:moveTo>
                    <a:pt x="640" y="175"/>
                  </a:moveTo>
                  <a:cubicBezTo>
                    <a:pt x="638" y="184"/>
                    <a:pt x="635" y="199"/>
                    <a:pt x="635" y="209"/>
                  </a:cubicBezTo>
                  <a:cubicBezTo>
                    <a:pt x="636" y="204"/>
                    <a:pt x="637" y="200"/>
                    <a:pt x="640" y="198"/>
                  </a:cubicBezTo>
                  <a:cubicBezTo>
                    <a:pt x="641" y="199"/>
                    <a:pt x="643" y="199"/>
                    <a:pt x="643" y="201"/>
                  </a:cubicBezTo>
                  <a:cubicBezTo>
                    <a:pt x="641" y="214"/>
                    <a:pt x="636" y="227"/>
                    <a:pt x="639" y="241"/>
                  </a:cubicBezTo>
                  <a:cubicBezTo>
                    <a:pt x="638" y="234"/>
                    <a:pt x="643" y="229"/>
                    <a:pt x="644" y="223"/>
                  </a:cubicBezTo>
                  <a:cubicBezTo>
                    <a:pt x="645" y="213"/>
                    <a:pt x="644" y="203"/>
                    <a:pt x="650" y="196"/>
                  </a:cubicBezTo>
                  <a:cubicBezTo>
                    <a:pt x="649" y="184"/>
                    <a:pt x="646" y="174"/>
                    <a:pt x="640" y="167"/>
                  </a:cubicBezTo>
                  <a:cubicBezTo>
                    <a:pt x="640" y="170"/>
                    <a:pt x="640" y="171"/>
                    <a:pt x="640" y="175"/>
                  </a:cubicBezTo>
                  <a:close/>
                  <a:moveTo>
                    <a:pt x="52" y="175"/>
                  </a:moveTo>
                  <a:cubicBezTo>
                    <a:pt x="53" y="173"/>
                    <a:pt x="54" y="173"/>
                    <a:pt x="55" y="172"/>
                  </a:cubicBezTo>
                  <a:cubicBezTo>
                    <a:pt x="55" y="170"/>
                    <a:pt x="56" y="168"/>
                    <a:pt x="53" y="168"/>
                  </a:cubicBezTo>
                  <a:cubicBezTo>
                    <a:pt x="53" y="170"/>
                    <a:pt x="50" y="173"/>
                    <a:pt x="52" y="175"/>
                  </a:cubicBezTo>
                  <a:close/>
                  <a:moveTo>
                    <a:pt x="392" y="178"/>
                  </a:moveTo>
                  <a:cubicBezTo>
                    <a:pt x="395" y="180"/>
                    <a:pt x="397" y="182"/>
                    <a:pt x="400" y="184"/>
                  </a:cubicBezTo>
                  <a:cubicBezTo>
                    <a:pt x="402" y="181"/>
                    <a:pt x="404" y="178"/>
                    <a:pt x="405" y="174"/>
                  </a:cubicBezTo>
                  <a:cubicBezTo>
                    <a:pt x="403" y="171"/>
                    <a:pt x="400" y="171"/>
                    <a:pt x="397" y="169"/>
                  </a:cubicBezTo>
                  <a:cubicBezTo>
                    <a:pt x="397" y="173"/>
                    <a:pt x="393" y="174"/>
                    <a:pt x="392" y="178"/>
                  </a:cubicBezTo>
                  <a:close/>
                  <a:moveTo>
                    <a:pt x="69" y="174"/>
                  </a:moveTo>
                  <a:cubicBezTo>
                    <a:pt x="69" y="171"/>
                    <a:pt x="71" y="171"/>
                    <a:pt x="71" y="169"/>
                  </a:cubicBezTo>
                  <a:cubicBezTo>
                    <a:pt x="69" y="169"/>
                    <a:pt x="66" y="174"/>
                    <a:pt x="69" y="174"/>
                  </a:cubicBezTo>
                  <a:close/>
                  <a:moveTo>
                    <a:pt x="219" y="173"/>
                  </a:moveTo>
                  <a:cubicBezTo>
                    <a:pt x="214" y="173"/>
                    <a:pt x="211" y="167"/>
                    <a:pt x="209" y="170"/>
                  </a:cubicBezTo>
                  <a:cubicBezTo>
                    <a:pt x="212" y="171"/>
                    <a:pt x="216" y="177"/>
                    <a:pt x="219" y="173"/>
                  </a:cubicBezTo>
                  <a:close/>
                  <a:moveTo>
                    <a:pt x="358" y="182"/>
                  </a:moveTo>
                  <a:cubicBezTo>
                    <a:pt x="361" y="180"/>
                    <a:pt x="362" y="176"/>
                    <a:pt x="363" y="172"/>
                  </a:cubicBezTo>
                  <a:cubicBezTo>
                    <a:pt x="360" y="172"/>
                    <a:pt x="360" y="169"/>
                    <a:pt x="356" y="169"/>
                  </a:cubicBezTo>
                  <a:cubicBezTo>
                    <a:pt x="353" y="176"/>
                    <a:pt x="349" y="179"/>
                    <a:pt x="358" y="182"/>
                  </a:cubicBezTo>
                  <a:close/>
                  <a:moveTo>
                    <a:pt x="619" y="179"/>
                  </a:moveTo>
                  <a:cubicBezTo>
                    <a:pt x="621" y="177"/>
                    <a:pt x="618" y="175"/>
                    <a:pt x="617" y="173"/>
                  </a:cubicBezTo>
                  <a:cubicBezTo>
                    <a:pt x="618" y="173"/>
                    <a:pt x="619" y="174"/>
                    <a:pt x="619" y="174"/>
                  </a:cubicBezTo>
                  <a:cubicBezTo>
                    <a:pt x="618" y="172"/>
                    <a:pt x="616" y="171"/>
                    <a:pt x="615" y="169"/>
                  </a:cubicBezTo>
                  <a:cubicBezTo>
                    <a:pt x="613" y="173"/>
                    <a:pt x="617" y="176"/>
                    <a:pt x="619" y="179"/>
                  </a:cubicBezTo>
                  <a:close/>
                  <a:moveTo>
                    <a:pt x="69" y="176"/>
                  </a:moveTo>
                  <a:cubicBezTo>
                    <a:pt x="73" y="177"/>
                    <a:pt x="74" y="180"/>
                    <a:pt x="78" y="181"/>
                  </a:cubicBezTo>
                  <a:cubicBezTo>
                    <a:pt x="77" y="178"/>
                    <a:pt x="76" y="174"/>
                    <a:pt x="75" y="170"/>
                  </a:cubicBezTo>
                  <a:cubicBezTo>
                    <a:pt x="74" y="170"/>
                    <a:pt x="74" y="170"/>
                    <a:pt x="73" y="170"/>
                  </a:cubicBezTo>
                  <a:cubicBezTo>
                    <a:pt x="73" y="173"/>
                    <a:pt x="70" y="173"/>
                    <a:pt x="69" y="176"/>
                  </a:cubicBezTo>
                  <a:close/>
                  <a:moveTo>
                    <a:pt x="161" y="175"/>
                  </a:moveTo>
                  <a:cubicBezTo>
                    <a:pt x="164" y="176"/>
                    <a:pt x="165" y="177"/>
                    <a:pt x="168" y="178"/>
                  </a:cubicBezTo>
                  <a:cubicBezTo>
                    <a:pt x="168" y="176"/>
                    <a:pt x="170" y="176"/>
                    <a:pt x="170" y="174"/>
                  </a:cubicBezTo>
                  <a:cubicBezTo>
                    <a:pt x="168" y="173"/>
                    <a:pt x="166" y="171"/>
                    <a:pt x="163" y="170"/>
                  </a:cubicBezTo>
                  <a:cubicBezTo>
                    <a:pt x="163" y="172"/>
                    <a:pt x="161" y="173"/>
                    <a:pt x="161" y="175"/>
                  </a:cubicBezTo>
                  <a:close/>
                  <a:moveTo>
                    <a:pt x="306" y="173"/>
                  </a:moveTo>
                  <a:cubicBezTo>
                    <a:pt x="304" y="172"/>
                    <a:pt x="304" y="171"/>
                    <a:pt x="303" y="170"/>
                  </a:cubicBezTo>
                  <a:cubicBezTo>
                    <a:pt x="300" y="172"/>
                    <a:pt x="304" y="175"/>
                    <a:pt x="306" y="173"/>
                  </a:cubicBezTo>
                  <a:close/>
                  <a:moveTo>
                    <a:pt x="206" y="172"/>
                  </a:moveTo>
                  <a:cubicBezTo>
                    <a:pt x="205" y="172"/>
                    <a:pt x="200" y="170"/>
                    <a:pt x="202" y="171"/>
                  </a:cubicBezTo>
                  <a:cubicBezTo>
                    <a:pt x="203" y="171"/>
                    <a:pt x="205" y="175"/>
                    <a:pt x="206" y="172"/>
                  </a:cubicBezTo>
                  <a:close/>
                  <a:moveTo>
                    <a:pt x="427" y="179"/>
                  </a:moveTo>
                  <a:cubicBezTo>
                    <a:pt x="425" y="176"/>
                    <a:pt x="420" y="174"/>
                    <a:pt x="417" y="170"/>
                  </a:cubicBezTo>
                  <a:cubicBezTo>
                    <a:pt x="418" y="176"/>
                    <a:pt x="422" y="178"/>
                    <a:pt x="427" y="179"/>
                  </a:cubicBezTo>
                  <a:close/>
                  <a:moveTo>
                    <a:pt x="292" y="181"/>
                  </a:moveTo>
                  <a:cubicBezTo>
                    <a:pt x="292" y="179"/>
                    <a:pt x="294" y="178"/>
                    <a:pt x="295" y="176"/>
                  </a:cubicBezTo>
                  <a:cubicBezTo>
                    <a:pt x="292" y="174"/>
                    <a:pt x="289" y="173"/>
                    <a:pt x="286" y="171"/>
                  </a:cubicBezTo>
                  <a:cubicBezTo>
                    <a:pt x="286" y="176"/>
                    <a:pt x="288" y="179"/>
                    <a:pt x="292" y="181"/>
                  </a:cubicBezTo>
                  <a:close/>
                  <a:moveTo>
                    <a:pt x="324" y="177"/>
                  </a:moveTo>
                  <a:cubicBezTo>
                    <a:pt x="327" y="177"/>
                    <a:pt x="328" y="180"/>
                    <a:pt x="330" y="181"/>
                  </a:cubicBezTo>
                  <a:cubicBezTo>
                    <a:pt x="332" y="179"/>
                    <a:pt x="332" y="177"/>
                    <a:pt x="333" y="175"/>
                  </a:cubicBezTo>
                  <a:cubicBezTo>
                    <a:pt x="331" y="174"/>
                    <a:pt x="329" y="172"/>
                    <a:pt x="327" y="171"/>
                  </a:cubicBezTo>
                  <a:cubicBezTo>
                    <a:pt x="326" y="173"/>
                    <a:pt x="325" y="175"/>
                    <a:pt x="324" y="177"/>
                  </a:cubicBezTo>
                  <a:close/>
                  <a:moveTo>
                    <a:pt x="605" y="193"/>
                  </a:moveTo>
                  <a:cubicBezTo>
                    <a:pt x="608" y="186"/>
                    <a:pt x="608" y="175"/>
                    <a:pt x="601" y="172"/>
                  </a:cubicBezTo>
                  <a:cubicBezTo>
                    <a:pt x="597" y="181"/>
                    <a:pt x="598" y="189"/>
                    <a:pt x="605" y="193"/>
                  </a:cubicBezTo>
                  <a:close/>
                  <a:moveTo>
                    <a:pt x="100" y="178"/>
                  </a:moveTo>
                  <a:cubicBezTo>
                    <a:pt x="99" y="174"/>
                    <a:pt x="97" y="175"/>
                    <a:pt x="93" y="173"/>
                  </a:cubicBezTo>
                  <a:cubicBezTo>
                    <a:pt x="92" y="176"/>
                    <a:pt x="97" y="179"/>
                    <a:pt x="100" y="178"/>
                  </a:cubicBezTo>
                  <a:close/>
                  <a:moveTo>
                    <a:pt x="254" y="186"/>
                  </a:moveTo>
                  <a:cubicBezTo>
                    <a:pt x="253" y="183"/>
                    <a:pt x="257" y="184"/>
                    <a:pt x="256" y="180"/>
                  </a:cubicBezTo>
                  <a:cubicBezTo>
                    <a:pt x="250" y="178"/>
                    <a:pt x="245" y="174"/>
                    <a:pt x="238" y="173"/>
                  </a:cubicBezTo>
                  <a:cubicBezTo>
                    <a:pt x="242" y="179"/>
                    <a:pt x="248" y="182"/>
                    <a:pt x="254" y="186"/>
                  </a:cubicBezTo>
                  <a:close/>
                  <a:moveTo>
                    <a:pt x="504" y="186"/>
                  </a:moveTo>
                  <a:cubicBezTo>
                    <a:pt x="509" y="185"/>
                    <a:pt x="511" y="182"/>
                    <a:pt x="512" y="178"/>
                  </a:cubicBezTo>
                  <a:cubicBezTo>
                    <a:pt x="509" y="176"/>
                    <a:pt x="506" y="174"/>
                    <a:pt x="504" y="173"/>
                  </a:cubicBezTo>
                  <a:cubicBezTo>
                    <a:pt x="502" y="177"/>
                    <a:pt x="505" y="180"/>
                    <a:pt x="504" y="186"/>
                  </a:cubicBezTo>
                  <a:close/>
                  <a:moveTo>
                    <a:pt x="453" y="178"/>
                  </a:moveTo>
                  <a:cubicBezTo>
                    <a:pt x="459" y="181"/>
                    <a:pt x="463" y="186"/>
                    <a:pt x="470" y="188"/>
                  </a:cubicBezTo>
                  <a:cubicBezTo>
                    <a:pt x="466" y="182"/>
                    <a:pt x="460" y="178"/>
                    <a:pt x="454" y="173"/>
                  </a:cubicBezTo>
                  <a:cubicBezTo>
                    <a:pt x="455" y="176"/>
                    <a:pt x="453" y="175"/>
                    <a:pt x="453" y="178"/>
                  </a:cubicBezTo>
                  <a:close/>
                  <a:moveTo>
                    <a:pt x="60" y="178"/>
                  </a:moveTo>
                  <a:cubicBezTo>
                    <a:pt x="61" y="178"/>
                    <a:pt x="63" y="174"/>
                    <a:pt x="60" y="174"/>
                  </a:cubicBezTo>
                  <a:cubicBezTo>
                    <a:pt x="60" y="175"/>
                    <a:pt x="59" y="178"/>
                    <a:pt x="60" y="178"/>
                  </a:cubicBezTo>
                  <a:close/>
                  <a:moveTo>
                    <a:pt x="224" y="179"/>
                  </a:moveTo>
                  <a:cubicBezTo>
                    <a:pt x="223" y="178"/>
                    <a:pt x="224" y="178"/>
                    <a:pt x="224" y="176"/>
                  </a:cubicBezTo>
                  <a:cubicBezTo>
                    <a:pt x="220" y="178"/>
                    <a:pt x="222" y="174"/>
                    <a:pt x="220" y="174"/>
                  </a:cubicBezTo>
                  <a:cubicBezTo>
                    <a:pt x="220" y="177"/>
                    <a:pt x="222" y="178"/>
                    <a:pt x="224" y="179"/>
                  </a:cubicBezTo>
                  <a:close/>
                  <a:moveTo>
                    <a:pt x="582" y="184"/>
                  </a:moveTo>
                  <a:cubicBezTo>
                    <a:pt x="580" y="179"/>
                    <a:pt x="580" y="176"/>
                    <a:pt x="575" y="174"/>
                  </a:cubicBezTo>
                  <a:cubicBezTo>
                    <a:pt x="575" y="180"/>
                    <a:pt x="578" y="184"/>
                    <a:pt x="582" y="184"/>
                  </a:cubicBezTo>
                  <a:close/>
                  <a:moveTo>
                    <a:pt x="270" y="182"/>
                  </a:moveTo>
                  <a:cubicBezTo>
                    <a:pt x="271" y="181"/>
                    <a:pt x="272" y="181"/>
                    <a:pt x="272" y="178"/>
                  </a:cubicBezTo>
                  <a:cubicBezTo>
                    <a:pt x="268" y="178"/>
                    <a:pt x="265" y="176"/>
                    <a:pt x="262" y="175"/>
                  </a:cubicBezTo>
                  <a:cubicBezTo>
                    <a:pt x="262" y="180"/>
                    <a:pt x="267" y="180"/>
                    <a:pt x="270" y="182"/>
                  </a:cubicBezTo>
                  <a:close/>
                  <a:moveTo>
                    <a:pt x="473" y="184"/>
                  </a:moveTo>
                  <a:cubicBezTo>
                    <a:pt x="473" y="181"/>
                    <a:pt x="466" y="180"/>
                    <a:pt x="467" y="177"/>
                  </a:cubicBezTo>
                  <a:cubicBezTo>
                    <a:pt x="465" y="177"/>
                    <a:pt x="463" y="174"/>
                    <a:pt x="461" y="175"/>
                  </a:cubicBezTo>
                  <a:cubicBezTo>
                    <a:pt x="466" y="178"/>
                    <a:pt x="468" y="182"/>
                    <a:pt x="473" y="184"/>
                  </a:cubicBezTo>
                  <a:close/>
                  <a:moveTo>
                    <a:pt x="126" y="184"/>
                  </a:moveTo>
                  <a:cubicBezTo>
                    <a:pt x="130" y="186"/>
                    <a:pt x="135" y="188"/>
                    <a:pt x="140" y="190"/>
                  </a:cubicBezTo>
                  <a:cubicBezTo>
                    <a:pt x="141" y="188"/>
                    <a:pt x="142" y="186"/>
                    <a:pt x="143" y="183"/>
                  </a:cubicBezTo>
                  <a:cubicBezTo>
                    <a:pt x="138" y="180"/>
                    <a:pt x="134" y="177"/>
                    <a:pt x="129" y="175"/>
                  </a:cubicBezTo>
                  <a:cubicBezTo>
                    <a:pt x="127" y="178"/>
                    <a:pt x="126" y="181"/>
                    <a:pt x="126" y="184"/>
                  </a:cubicBezTo>
                  <a:close/>
                  <a:moveTo>
                    <a:pt x="318" y="179"/>
                  </a:moveTo>
                  <a:cubicBezTo>
                    <a:pt x="317" y="177"/>
                    <a:pt x="315" y="176"/>
                    <a:pt x="312" y="175"/>
                  </a:cubicBezTo>
                  <a:cubicBezTo>
                    <a:pt x="312" y="178"/>
                    <a:pt x="318" y="181"/>
                    <a:pt x="318" y="179"/>
                  </a:cubicBezTo>
                  <a:close/>
                  <a:moveTo>
                    <a:pt x="362" y="184"/>
                  </a:moveTo>
                  <a:cubicBezTo>
                    <a:pt x="367" y="187"/>
                    <a:pt x="371" y="191"/>
                    <a:pt x="377" y="193"/>
                  </a:cubicBezTo>
                  <a:cubicBezTo>
                    <a:pt x="378" y="190"/>
                    <a:pt x="381" y="189"/>
                    <a:pt x="381" y="185"/>
                  </a:cubicBezTo>
                  <a:cubicBezTo>
                    <a:pt x="377" y="181"/>
                    <a:pt x="371" y="178"/>
                    <a:pt x="366" y="175"/>
                  </a:cubicBezTo>
                  <a:cubicBezTo>
                    <a:pt x="366" y="179"/>
                    <a:pt x="363" y="181"/>
                    <a:pt x="362" y="184"/>
                  </a:cubicBezTo>
                  <a:close/>
                  <a:moveTo>
                    <a:pt x="432" y="178"/>
                  </a:moveTo>
                  <a:cubicBezTo>
                    <a:pt x="434" y="182"/>
                    <a:pt x="438" y="185"/>
                    <a:pt x="442" y="187"/>
                  </a:cubicBezTo>
                  <a:cubicBezTo>
                    <a:pt x="443" y="185"/>
                    <a:pt x="444" y="183"/>
                    <a:pt x="445" y="181"/>
                  </a:cubicBezTo>
                  <a:cubicBezTo>
                    <a:pt x="441" y="179"/>
                    <a:pt x="435" y="172"/>
                    <a:pt x="432" y="178"/>
                  </a:cubicBezTo>
                  <a:close/>
                  <a:moveTo>
                    <a:pt x="533" y="178"/>
                  </a:moveTo>
                  <a:cubicBezTo>
                    <a:pt x="533" y="177"/>
                    <a:pt x="533" y="176"/>
                    <a:pt x="533" y="175"/>
                  </a:cubicBezTo>
                  <a:cubicBezTo>
                    <a:pt x="530" y="175"/>
                    <a:pt x="530" y="178"/>
                    <a:pt x="533" y="178"/>
                  </a:cubicBezTo>
                  <a:close/>
                  <a:moveTo>
                    <a:pt x="198" y="176"/>
                  </a:moveTo>
                  <a:cubicBezTo>
                    <a:pt x="194" y="184"/>
                    <a:pt x="207" y="187"/>
                    <a:pt x="213" y="192"/>
                  </a:cubicBezTo>
                  <a:cubicBezTo>
                    <a:pt x="215" y="190"/>
                    <a:pt x="218" y="189"/>
                    <a:pt x="217" y="186"/>
                  </a:cubicBezTo>
                  <a:cubicBezTo>
                    <a:pt x="212" y="183"/>
                    <a:pt x="206" y="177"/>
                    <a:pt x="198" y="176"/>
                  </a:cubicBezTo>
                  <a:close/>
                  <a:moveTo>
                    <a:pt x="90" y="190"/>
                  </a:moveTo>
                  <a:cubicBezTo>
                    <a:pt x="90" y="186"/>
                    <a:pt x="89" y="180"/>
                    <a:pt x="89" y="177"/>
                  </a:cubicBezTo>
                  <a:cubicBezTo>
                    <a:pt x="87" y="177"/>
                    <a:pt x="87" y="176"/>
                    <a:pt x="86" y="176"/>
                  </a:cubicBezTo>
                  <a:cubicBezTo>
                    <a:pt x="85" y="181"/>
                    <a:pt x="83" y="190"/>
                    <a:pt x="90" y="190"/>
                  </a:cubicBezTo>
                  <a:close/>
                  <a:moveTo>
                    <a:pt x="299" y="176"/>
                  </a:moveTo>
                  <a:cubicBezTo>
                    <a:pt x="297" y="179"/>
                    <a:pt x="295" y="181"/>
                    <a:pt x="293" y="184"/>
                  </a:cubicBezTo>
                  <a:cubicBezTo>
                    <a:pt x="297" y="189"/>
                    <a:pt x="304" y="192"/>
                    <a:pt x="309" y="195"/>
                  </a:cubicBezTo>
                  <a:cubicBezTo>
                    <a:pt x="312" y="193"/>
                    <a:pt x="314" y="190"/>
                    <a:pt x="315" y="187"/>
                  </a:cubicBezTo>
                  <a:cubicBezTo>
                    <a:pt x="311" y="182"/>
                    <a:pt x="305" y="179"/>
                    <a:pt x="299" y="176"/>
                  </a:cubicBezTo>
                  <a:close/>
                  <a:moveTo>
                    <a:pt x="523" y="180"/>
                  </a:moveTo>
                  <a:cubicBezTo>
                    <a:pt x="521" y="179"/>
                    <a:pt x="521" y="177"/>
                    <a:pt x="519" y="176"/>
                  </a:cubicBezTo>
                  <a:cubicBezTo>
                    <a:pt x="519" y="179"/>
                    <a:pt x="522" y="181"/>
                    <a:pt x="523" y="180"/>
                  </a:cubicBezTo>
                  <a:close/>
                  <a:moveTo>
                    <a:pt x="555" y="184"/>
                  </a:moveTo>
                  <a:cubicBezTo>
                    <a:pt x="555" y="182"/>
                    <a:pt x="557" y="178"/>
                    <a:pt x="555" y="176"/>
                  </a:cubicBezTo>
                  <a:cubicBezTo>
                    <a:pt x="553" y="179"/>
                    <a:pt x="554" y="183"/>
                    <a:pt x="555" y="184"/>
                  </a:cubicBezTo>
                  <a:close/>
                  <a:moveTo>
                    <a:pt x="568" y="186"/>
                  </a:moveTo>
                  <a:cubicBezTo>
                    <a:pt x="569" y="181"/>
                    <a:pt x="564" y="178"/>
                    <a:pt x="560" y="176"/>
                  </a:cubicBezTo>
                  <a:cubicBezTo>
                    <a:pt x="562" y="181"/>
                    <a:pt x="565" y="183"/>
                    <a:pt x="568" y="186"/>
                  </a:cubicBezTo>
                  <a:close/>
                  <a:moveTo>
                    <a:pt x="171" y="180"/>
                  </a:moveTo>
                  <a:cubicBezTo>
                    <a:pt x="174" y="180"/>
                    <a:pt x="175" y="182"/>
                    <a:pt x="177" y="183"/>
                  </a:cubicBezTo>
                  <a:cubicBezTo>
                    <a:pt x="177" y="179"/>
                    <a:pt x="175" y="178"/>
                    <a:pt x="172" y="177"/>
                  </a:cubicBezTo>
                  <a:cubicBezTo>
                    <a:pt x="172" y="178"/>
                    <a:pt x="171" y="178"/>
                    <a:pt x="171" y="180"/>
                  </a:cubicBezTo>
                  <a:close/>
                  <a:moveTo>
                    <a:pt x="403" y="187"/>
                  </a:moveTo>
                  <a:cubicBezTo>
                    <a:pt x="408" y="189"/>
                    <a:pt x="411" y="193"/>
                    <a:pt x="416" y="195"/>
                  </a:cubicBezTo>
                  <a:cubicBezTo>
                    <a:pt x="417" y="192"/>
                    <a:pt x="419" y="190"/>
                    <a:pt x="421" y="188"/>
                  </a:cubicBezTo>
                  <a:cubicBezTo>
                    <a:pt x="420" y="181"/>
                    <a:pt x="414" y="179"/>
                    <a:pt x="408" y="177"/>
                  </a:cubicBezTo>
                  <a:cubicBezTo>
                    <a:pt x="407" y="181"/>
                    <a:pt x="404" y="183"/>
                    <a:pt x="403" y="187"/>
                  </a:cubicBezTo>
                  <a:close/>
                  <a:moveTo>
                    <a:pt x="63" y="183"/>
                  </a:moveTo>
                  <a:cubicBezTo>
                    <a:pt x="69" y="186"/>
                    <a:pt x="75" y="190"/>
                    <a:pt x="81" y="193"/>
                  </a:cubicBezTo>
                  <a:cubicBezTo>
                    <a:pt x="80" y="185"/>
                    <a:pt x="71" y="182"/>
                    <a:pt x="64" y="178"/>
                  </a:cubicBezTo>
                  <a:cubicBezTo>
                    <a:pt x="65" y="180"/>
                    <a:pt x="63" y="181"/>
                    <a:pt x="63" y="183"/>
                  </a:cubicBezTo>
                  <a:close/>
                  <a:moveTo>
                    <a:pt x="165" y="180"/>
                  </a:moveTo>
                  <a:cubicBezTo>
                    <a:pt x="162" y="179"/>
                    <a:pt x="160" y="178"/>
                    <a:pt x="157" y="178"/>
                  </a:cubicBezTo>
                  <a:cubicBezTo>
                    <a:pt x="159" y="179"/>
                    <a:pt x="164" y="184"/>
                    <a:pt x="165" y="180"/>
                  </a:cubicBezTo>
                  <a:close/>
                  <a:moveTo>
                    <a:pt x="288" y="185"/>
                  </a:moveTo>
                  <a:cubicBezTo>
                    <a:pt x="286" y="183"/>
                    <a:pt x="285" y="179"/>
                    <a:pt x="282" y="178"/>
                  </a:cubicBezTo>
                  <a:cubicBezTo>
                    <a:pt x="282" y="179"/>
                    <a:pt x="281" y="179"/>
                    <a:pt x="281" y="181"/>
                  </a:cubicBezTo>
                  <a:cubicBezTo>
                    <a:pt x="284" y="181"/>
                    <a:pt x="286" y="184"/>
                    <a:pt x="288" y="185"/>
                  </a:cubicBezTo>
                  <a:close/>
                  <a:moveTo>
                    <a:pt x="335" y="184"/>
                  </a:moveTo>
                  <a:cubicBezTo>
                    <a:pt x="337" y="185"/>
                    <a:pt x="338" y="187"/>
                    <a:pt x="341" y="188"/>
                  </a:cubicBezTo>
                  <a:cubicBezTo>
                    <a:pt x="342" y="186"/>
                    <a:pt x="343" y="184"/>
                    <a:pt x="344" y="182"/>
                  </a:cubicBezTo>
                  <a:cubicBezTo>
                    <a:pt x="341" y="181"/>
                    <a:pt x="339" y="179"/>
                    <a:pt x="337" y="178"/>
                  </a:cubicBezTo>
                  <a:cubicBezTo>
                    <a:pt x="336" y="180"/>
                    <a:pt x="335" y="182"/>
                    <a:pt x="335" y="184"/>
                  </a:cubicBezTo>
                  <a:close/>
                  <a:moveTo>
                    <a:pt x="498" y="182"/>
                  </a:moveTo>
                  <a:cubicBezTo>
                    <a:pt x="499" y="182"/>
                    <a:pt x="499" y="182"/>
                    <a:pt x="500" y="182"/>
                  </a:cubicBezTo>
                  <a:cubicBezTo>
                    <a:pt x="499" y="180"/>
                    <a:pt x="500" y="179"/>
                    <a:pt x="499" y="178"/>
                  </a:cubicBezTo>
                  <a:cubicBezTo>
                    <a:pt x="499" y="180"/>
                    <a:pt x="498" y="180"/>
                    <a:pt x="498" y="182"/>
                  </a:cubicBezTo>
                  <a:close/>
                  <a:moveTo>
                    <a:pt x="608" y="200"/>
                  </a:moveTo>
                  <a:cubicBezTo>
                    <a:pt x="610" y="201"/>
                    <a:pt x="609" y="206"/>
                    <a:pt x="612" y="206"/>
                  </a:cubicBezTo>
                  <a:cubicBezTo>
                    <a:pt x="614" y="197"/>
                    <a:pt x="620" y="186"/>
                    <a:pt x="612" y="179"/>
                  </a:cubicBezTo>
                  <a:cubicBezTo>
                    <a:pt x="611" y="185"/>
                    <a:pt x="618" y="197"/>
                    <a:pt x="608" y="200"/>
                  </a:cubicBezTo>
                  <a:close/>
                  <a:moveTo>
                    <a:pt x="544" y="185"/>
                  </a:moveTo>
                  <a:cubicBezTo>
                    <a:pt x="541" y="183"/>
                    <a:pt x="540" y="180"/>
                    <a:pt x="536" y="179"/>
                  </a:cubicBezTo>
                  <a:cubicBezTo>
                    <a:pt x="537" y="183"/>
                    <a:pt x="542" y="185"/>
                    <a:pt x="544" y="185"/>
                  </a:cubicBezTo>
                  <a:close/>
                  <a:moveTo>
                    <a:pt x="591" y="188"/>
                  </a:moveTo>
                  <a:cubicBezTo>
                    <a:pt x="593" y="184"/>
                    <a:pt x="590" y="181"/>
                    <a:pt x="588" y="179"/>
                  </a:cubicBezTo>
                  <a:cubicBezTo>
                    <a:pt x="586" y="183"/>
                    <a:pt x="590" y="186"/>
                    <a:pt x="591" y="188"/>
                  </a:cubicBezTo>
                  <a:close/>
                  <a:moveTo>
                    <a:pt x="556" y="189"/>
                  </a:moveTo>
                  <a:cubicBezTo>
                    <a:pt x="559" y="191"/>
                    <a:pt x="561" y="194"/>
                    <a:pt x="565" y="195"/>
                  </a:cubicBezTo>
                  <a:cubicBezTo>
                    <a:pt x="566" y="193"/>
                    <a:pt x="567" y="192"/>
                    <a:pt x="567" y="189"/>
                  </a:cubicBezTo>
                  <a:cubicBezTo>
                    <a:pt x="564" y="186"/>
                    <a:pt x="561" y="183"/>
                    <a:pt x="558" y="180"/>
                  </a:cubicBezTo>
                  <a:cubicBezTo>
                    <a:pt x="557" y="183"/>
                    <a:pt x="557" y="186"/>
                    <a:pt x="556" y="189"/>
                  </a:cubicBezTo>
                  <a:close/>
                  <a:moveTo>
                    <a:pt x="635" y="184"/>
                  </a:moveTo>
                  <a:cubicBezTo>
                    <a:pt x="636" y="184"/>
                    <a:pt x="638" y="180"/>
                    <a:pt x="636" y="181"/>
                  </a:cubicBezTo>
                  <a:cubicBezTo>
                    <a:pt x="636" y="182"/>
                    <a:pt x="635" y="182"/>
                    <a:pt x="635" y="184"/>
                  </a:cubicBezTo>
                  <a:close/>
                  <a:moveTo>
                    <a:pt x="51" y="186"/>
                  </a:moveTo>
                  <a:cubicBezTo>
                    <a:pt x="52" y="185"/>
                    <a:pt x="52" y="186"/>
                    <a:pt x="53" y="186"/>
                  </a:cubicBezTo>
                  <a:cubicBezTo>
                    <a:pt x="53" y="184"/>
                    <a:pt x="54" y="183"/>
                    <a:pt x="54" y="182"/>
                  </a:cubicBezTo>
                  <a:cubicBezTo>
                    <a:pt x="53" y="181"/>
                    <a:pt x="52" y="181"/>
                    <a:pt x="51" y="181"/>
                  </a:cubicBezTo>
                  <a:cubicBezTo>
                    <a:pt x="51" y="183"/>
                    <a:pt x="51" y="184"/>
                    <a:pt x="51" y="186"/>
                  </a:cubicBezTo>
                  <a:close/>
                  <a:moveTo>
                    <a:pt x="487" y="189"/>
                  </a:moveTo>
                  <a:cubicBezTo>
                    <a:pt x="484" y="187"/>
                    <a:pt x="483" y="180"/>
                    <a:pt x="479" y="182"/>
                  </a:cubicBezTo>
                  <a:cubicBezTo>
                    <a:pt x="480" y="186"/>
                    <a:pt x="484" y="186"/>
                    <a:pt x="487" y="189"/>
                  </a:cubicBezTo>
                  <a:close/>
                  <a:moveTo>
                    <a:pt x="39" y="192"/>
                  </a:moveTo>
                  <a:cubicBezTo>
                    <a:pt x="41" y="190"/>
                    <a:pt x="41" y="184"/>
                    <a:pt x="39" y="182"/>
                  </a:cubicBezTo>
                  <a:cubicBezTo>
                    <a:pt x="40" y="185"/>
                    <a:pt x="38" y="189"/>
                    <a:pt x="39" y="192"/>
                  </a:cubicBezTo>
                  <a:close/>
                  <a:moveTo>
                    <a:pt x="233" y="184"/>
                  </a:moveTo>
                  <a:cubicBezTo>
                    <a:pt x="232" y="184"/>
                    <a:pt x="232" y="181"/>
                    <a:pt x="230" y="182"/>
                  </a:cubicBezTo>
                  <a:cubicBezTo>
                    <a:pt x="230" y="183"/>
                    <a:pt x="232" y="186"/>
                    <a:pt x="233" y="184"/>
                  </a:cubicBezTo>
                  <a:close/>
                  <a:moveTo>
                    <a:pt x="55" y="188"/>
                  </a:moveTo>
                  <a:cubicBezTo>
                    <a:pt x="57" y="187"/>
                    <a:pt x="58" y="184"/>
                    <a:pt x="56" y="183"/>
                  </a:cubicBezTo>
                  <a:cubicBezTo>
                    <a:pt x="55" y="183"/>
                    <a:pt x="54" y="186"/>
                    <a:pt x="55" y="188"/>
                  </a:cubicBezTo>
                  <a:close/>
                  <a:moveTo>
                    <a:pt x="168" y="183"/>
                  </a:moveTo>
                  <a:cubicBezTo>
                    <a:pt x="170" y="187"/>
                    <a:pt x="177" y="189"/>
                    <a:pt x="180" y="190"/>
                  </a:cubicBezTo>
                  <a:cubicBezTo>
                    <a:pt x="179" y="186"/>
                    <a:pt x="173" y="183"/>
                    <a:pt x="168" y="183"/>
                  </a:cubicBezTo>
                  <a:close/>
                  <a:moveTo>
                    <a:pt x="188" y="187"/>
                  </a:moveTo>
                  <a:cubicBezTo>
                    <a:pt x="187" y="184"/>
                    <a:pt x="185" y="183"/>
                    <a:pt x="182" y="183"/>
                  </a:cubicBezTo>
                  <a:cubicBezTo>
                    <a:pt x="183" y="185"/>
                    <a:pt x="185" y="189"/>
                    <a:pt x="188" y="187"/>
                  </a:cubicBezTo>
                  <a:close/>
                  <a:moveTo>
                    <a:pt x="257" y="189"/>
                  </a:moveTo>
                  <a:cubicBezTo>
                    <a:pt x="260" y="192"/>
                    <a:pt x="263" y="188"/>
                    <a:pt x="265" y="187"/>
                  </a:cubicBezTo>
                  <a:cubicBezTo>
                    <a:pt x="265" y="184"/>
                    <a:pt x="262" y="184"/>
                    <a:pt x="260" y="183"/>
                  </a:cubicBezTo>
                  <a:cubicBezTo>
                    <a:pt x="259" y="184"/>
                    <a:pt x="258" y="186"/>
                    <a:pt x="257" y="189"/>
                  </a:cubicBezTo>
                  <a:close/>
                  <a:moveTo>
                    <a:pt x="397" y="188"/>
                  </a:moveTo>
                  <a:cubicBezTo>
                    <a:pt x="395" y="185"/>
                    <a:pt x="391" y="185"/>
                    <a:pt x="388" y="183"/>
                  </a:cubicBezTo>
                  <a:cubicBezTo>
                    <a:pt x="390" y="185"/>
                    <a:pt x="394" y="188"/>
                    <a:pt x="397" y="188"/>
                  </a:cubicBezTo>
                  <a:close/>
                  <a:moveTo>
                    <a:pt x="514" y="192"/>
                  </a:moveTo>
                  <a:cubicBezTo>
                    <a:pt x="516" y="193"/>
                    <a:pt x="517" y="196"/>
                    <a:pt x="521" y="196"/>
                  </a:cubicBezTo>
                  <a:cubicBezTo>
                    <a:pt x="521" y="193"/>
                    <a:pt x="523" y="191"/>
                    <a:pt x="523" y="187"/>
                  </a:cubicBezTo>
                  <a:cubicBezTo>
                    <a:pt x="522" y="185"/>
                    <a:pt x="520" y="185"/>
                    <a:pt x="520" y="183"/>
                  </a:cubicBezTo>
                  <a:cubicBezTo>
                    <a:pt x="519" y="183"/>
                    <a:pt x="518" y="183"/>
                    <a:pt x="517" y="183"/>
                  </a:cubicBezTo>
                  <a:cubicBezTo>
                    <a:pt x="516" y="186"/>
                    <a:pt x="514" y="188"/>
                    <a:pt x="514" y="192"/>
                  </a:cubicBezTo>
                  <a:close/>
                  <a:moveTo>
                    <a:pt x="276" y="187"/>
                  </a:moveTo>
                  <a:cubicBezTo>
                    <a:pt x="280" y="188"/>
                    <a:pt x="282" y="191"/>
                    <a:pt x="286" y="190"/>
                  </a:cubicBezTo>
                  <a:cubicBezTo>
                    <a:pt x="284" y="187"/>
                    <a:pt x="282" y="185"/>
                    <a:pt x="279" y="183"/>
                  </a:cubicBezTo>
                  <a:cubicBezTo>
                    <a:pt x="278" y="184"/>
                    <a:pt x="277" y="185"/>
                    <a:pt x="276" y="187"/>
                  </a:cubicBezTo>
                  <a:close/>
                  <a:moveTo>
                    <a:pt x="356" y="187"/>
                  </a:moveTo>
                  <a:cubicBezTo>
                    <a:pt x="355" y="185"/>
                    <a:pt x="355" y="183"/>
                    <a:pt x="352" y="183"/>
                  </a:cubicBezTo>
                  <a:cubicBezTo>
                    <a:pt x="352" y="185"/>
                    <a:pt x="354" y="187"/>
                    <a:pt x="356" y="187"/>
                  </a:cubicBezTo>
                  <a:close/>
                  <a:moveTo>
                    <a:pt x="445" y="190"/>
                  </a:moveTo>
                  <a:cubicBezTo>
                    <a:pt x="448" y="193"/>
                    <a:pt x="451" y="195"/>
                    <a:pt x="454" y="197"/>
                  </a:cubicBezTo>
                  <a:cubicBezTo>
                    <a:pt x="455" y="191"/>
                    <a:pt x="452" y="188"/>
                    <a:pt x="450" y="184"/>
                  </a:cubicBezTo>
                  <a:cubicBezTo>
                    <a:pt x="446" y="184"/>
                    <a:pt x="447" y="188"/>
                    <a:pt x="445" y="190"/>
                  </a:cubicBezTo>
                  <a:close/>
                  <a:moveTo>
                    <a:pt x="145" y="193"/>
                  </a:moveTo>
                  <a:cubicBezTo>
                    <a:pt x="147" y="192"/>
                    <a:pt x="151" y="187"/>
                    <a:pt x="146" y="186"/>
                  </a:cubicBezTo>
                  <a:cubicBezTo>
                    <a:pt x="146" y="188"/>
                    <a:pt x="143" y="191"/>
                    <a:pt x="145" y="193"/>
                  </a:cubicBezTo>
                  <a:close/>
                  <a:moveTo>
                    <a:pt x="344" y="190"/>
                  </a:moveTo>
                  <a:cubicBezTo>
                    <a:pt x="347" y="192"/>
                    <a:pt x="349" y="194"/>
                    <a:pt x="352" y="195"/>
                  </a:cubicBezTo>
                  <a:cubicBezTo>
                    <a:pt x="352" y="190"/>
                    <a:pt x="349" y="188"/>
                    <a:pt x="346" y="186"/>
                  </a:cubicBezTo>
                  <a:cubicBezTo>
                    <a:pt x="346" y="188"/>
                    <a:pt x="344" y="188"/>
                    <a:pt x="344" y="190"/>
                  </a:cubicBezTo>
                  <a:close/>
                  <a:moveTo>
                    <a:pt x="501" y="189"/>
                  </a:moveTo>
                  <a:cubicBezTo>
                    <a:pt x="500" y="188"/>
                    <a:pt x="498" y="185"/>
                    <a:pt x="496" y="186"/>
                  </a:cubicBezTo>
                  <a:cubicBezTo>
                    <a:pt x="498" y="187"/>
                    <a:pt x="499" y="188"/>
                    <a:pt x="501" y="189"/>
                  </a:cubicBezTo>
                  <a:close/>
                  <a:moveTo>
                    <a:pt x="535" y="189"/>
                  </a:moveTo>
                  <a:cubicBezTo>
                    <a:pt x="537" y="192"/>
                    <a:pt x="542" y="193"/>
                    <a:pt x="544" y="196"/>
                  </a:cubicBezTo>
                  <a:cubicBezTo>
                    <a:pt x="545" y="195"/>
                    <a:pt x="546" y="192"/>
                    <a:pt x="545" y="190"/>
                  </a:cubicBezTo>
                  <a:cubicBezTo>
                    <a:pt x="540" y="190"/>
                    <a:pt x="540" y="186"/>
                    <a:pt x="535" y="186"/>
                  </a:cubicBezTo>
                  <a:cubicBezTo>
                    <a:pt x="535" y="186"/>
                    <a:pt x="534" y="187"/>
                    <a:pt x="535" y="189"/>
                  </a:cubicBezTo>
                  <a:close/>
                  <a:moveTo>
                    <a:pt x="62" y="194"/>
                  </a:moveTo>
                  <a:cubicBezTo>
                    <a:pt x="70" y="198"/>
                    <a:pt x="76" y="204"/>
                    <a:pt x="83" y="209"/>
                  </a:cubicBezTo>
                  <a:cubicBezTo>
                    <a:pt x="83" y="205"/>
                    <a:pt x="83" y="202"/>
                    <a:pt x="82" y="197"/>
                  </a:cubicBezTo>
                  <a:cubicBezTo>
                    <a:pt x="75" y="193"/>
                    <a:pt x="69" y="189"/>
                    <a:pt x="61" y="186"/>
                  </a:cubicBezTo>
                  <a:cubicBezTo>
                    <a:pt x="59" y="189"/>
                    <a:pt x="62" y="191"/>
                    <a:pt x="62" y="194"/>
                  </a:cubicBezTo>
                  <a:close/>
                  <a:moveTo>
                    <a:pt x="439" y="192"/>
                  </a:moveTo>
                  <a:cubicBezTo>
                    <a:pt x="439" y="189"/>
                    <a:pt x="433" y="186"/>
                    <a:pt x="433" y="187"/>
                  </a:cubicBezTo>
                  <a:cubicBezTo>
                    <a:pt x="434" y="189"/>
                    <a:pt x="437" y="190"/>
                    <a:pt x="439" y="192"/>
                  </a:cubicBezTo>
                  <a:close/>
                  <a:moveTo>
                    <a:pt x="104" y="201"/>
                  </a:moveTo>
                  <a:cubicBezTo>
                    <a:pt x="107" y="200"/>
                    <a:pt x="108" y="198"/>
                    <a:pt x="111" y="197"/>
                  </a:cubicBezTo>
                  <a:cubicBezTo>
                    <a:pt x="108" y="196"/>
                    <a:pt x="111" y="194"/>
                    <a:pt x="110" y="191"/>
                  </a:cubicBezTo>
                  <a:cubicBezTo>
                    <a:pt x="107" y="190"/>
                    <a:pt x="108" y="188"/>
                    <a:pt x="104" y="187"/>
                  </a:cubicBezTo>
                  <a:cubicBezTo>
                    <a:pt x="104" y="192"/>
                    <a:pt x="98" y="199"/>
                    <a:pt x="104" y="201"/>
                  </a:cubicBezTo>
                  <a:close/>
                  <a:moveTo>
                    <a:pt x="485" y="193"/>
                  </a:moveTo>
                  <a:cubicBezTo>
                    <a:pt x="485" y="191"/>
                    <a:pt x="483" y="191"/>
                    <a:pt x="484" y="190"/>
                  </a:cubicBezTo>
                  <a:cubicBezTo>
                    <a:pt x="480" y="191"/>
                    <a:pt x="480" y="187"/>
                    <a:pt x="476" y="187"/>
                  </a:cubicBezTo>
                  <a:cubicBezTo>
                    <a:pt x="478" y="190"/>
                    <a:pt x="482" y="197"/>
                    <a:pt x="485" y="193"/>
                  </a:cubicBezTo>
                  <a:close/>
                  <a:moveTo>
                    <a:pt x="183" y="198"/>
                  </a:moveTo>
                  <a:cubicBezTo>
                    <a:pt x="182" y="194"/>
                    <a:pt x="177" y="194"/>
                    <a:pt x="177" y="192"/>
                  </a:cubicBezTo>
                  <a:cubicBezTo>
                    <a:pt x="172" y="193"/>
                    <a:pt x="170" y="187"/>
                    <a:pt x="165" y="187"/>
                  </a:cubicBezTo>
                  <a:cubicBezTo>
                    <a:pt x="170" y="191"/>
                    <a:pt x="176" y="196"/>
                    <a:pt x="183" y="198"/>
                  </a:cubicBezTo>
                  <a:close/>
                  <a:moveTo>
                    <a:pt x="496" y="194"/>
                  </a:moveTo>
                  <a:cubicBezTo>
                    <a:pt x="498" y="194"/>
                    <a:pt x="499" y="193"/>
                    <a:pt x="499" y="191"/>
                  </a:cubicBezTo>
                  <a:cubicBezTo>
                    <a:pt x="496" y="191"/>
                    <a:pt x="496" y="187"/>
                    <a:pt x="493" y="187"/>
                  </a:cubicBezTo>
                  <a:cubicBezTo>
                    <a:pt x="493" y="191"/>
                    <a:pt x="496" y="191"/>
                    <a:pt x="496" y="194"/>
                  </a:cubicBezTo>
                  <a:close/>
                  <a:moveTo>
                    <a:pt x="45" y="198"/>
                  </a:moveTo>
                  <a:cubicBezTo>
                    <a:pt x="46" y="195"/>
                    <a:pt x="46" y="191"/>
                    <a:pt x="46" y="188"/>
                  </a:cubicBezTo>
                  <a:cubicBezTo>
                    <a:pt x="45" y="191"/>
                    <a:pt x="40" y="196"/>
                    <a:pt x="45" y="198"/>
                  </a:cubicBezTo>
                  <a:close/>
                  <a:moveTo>
                    <a:pt x="379" y="195"/>
                  </a:moveTo>
                  <a:cubicBezTo>
                    <a:pt x="383" y="196"/>
                    <a:pt x="386" y="199"/>
                    <a:pt x="391" y="200"/>
                  </a:cubicBezTo>
                  <a:cubicBezTo>
                    <a:pt x="391" y="197"/>
                    <a:pt x="388" y="196"/>
                    <a:pt x="389" y="192"/>
                  </a:cubicBezTo>
                  <a:cubicBezTo>
                    <a:pt x="385" y="194"/>
                    <a:pt x="387" y="188"/>
                    <a:pt x="384" y="188"/>
                  </a:cubicBezTo>
                  <a:cubicBezTo>
                    <a:pt x="383" y="190"/>
                    <a:pt x="380" y="192"/>
                    <a:pt x="379" y="195"/>
                  </a:cubicBezTo>
                  <a:close/>
                  <a:moveTo>
                    <a:pt x="396" y="192"/>
                  </a:moveTo>
                  <a:cubicBezTo>
                    <a:pt x="395" y="189"/>
                    <a:pt x="392" y="189"/>
                    <a:pt x="390" y="188"/>
                  </a:cubicBezTo>
                  <a:cubicBezTo>
                    <a:pt x="391" y="190"/>
                    <a:pt x="393" y="191"/>
                    <a:pt x="396" y="192"/>
                  </a:cubicBezTo>
                  <a:close/>
                  <a:moveTo>
                    <a:pt x="265" y="192"/>
                  </a:moveTo>
                  <a:cubicBezTo>
                    <a:pt x="268" y="192"/>
                    <a:pt x="268" y="190"/>
                    <a:pt x="269" y="189"/>
                  </a:cubicBezTo>
                  <a:cubicBezTo>
                    <a:pt x="267" y="189"/>
                    <a:pt x="266" y="191"/>
                    <a:pt x="265" y="192"/>
                  </a:cubicBezTo>
                  <a:close/>
                  <a:moveTo>
                    <a:pt x="373" y="197"/>
                  </a:moveTo>
                  <a:cubicBezTo>
                    <a:pt x="368" y="194"/>
                    <a:pt x="364" y="191"/>
                    <a:pt x="359" y="189"/>
                  </a:cubicBezTo>
                  <a:cubicBezTo>
                    <a:pt x="361" y="194"/>
                    <a:pt x="369" y="204"/>
                    <a:pt x="373" y="197"/>
                  </a:cubicBezTo>
                  <a:close/>
                  <a:moveTo>
                    <a:pt x="137" y="196"/>
                  </a:moveTo>
                  <a:cubicBezTo>
                    <a:pt x="137" y="195"/>
                    <a:pt x="137" y="195"/>
                    <a:pt x="138" y="195"/>
                  </a:cubicBezTo>
                  <a:cubicBezTo>
                    <a:pt x="136" y="192"/>
                    <a:pt x="130" y="190"/>
                    <a:pt x="126" y="190"/>
                  </a:cubicBezTo>
                  <a:cubicBezTo>
                    <a:pt x="131" y="191"/>
                    <a:pt x="132" y="195"/>
                    <a:pt x="137" y="196"/>
                  </a:cubicBezTo>
                  <a:close/>
                  <a:moveTo>
                    <a:pt x="270" y="194"/>
                  </a:moveTo>
                  <a:cubicBezTo>
                    <a:pt x="271" y="197"/>
                    <a:pt x="275" y="198"/>
                    <a:pt x="279" y="200"/>
                  </a:cubicBezTo>
                  <a:cubicBezTo>
                    <a:pt x="278" y="196"/>
                    <a:pt x="281" y="197"/>
                    <a:pt x="281" y="194"/>
                  </a:cubicBezTo>
                  <a:cubicBezTo>
                    <a:pt x="279" y="192"/>
                    <a:pt x="276" y="191"/>
                    <a:pt x="274" y="189"/>
                  </a:cubicBezTo>
                  <a:cubicBezTo>
                    <a:pt x="273" y="191"/>
                    <a:pt x="271" y="193"/>
                    <a:pt x="270" y="194"/>
                  </a:cubicBezTo>
                  <a:close/>
                  <a:moveTo>
                    <a:pt x="526" y="200"/>
                  </a:moveTo>
                  <a:cubicBezTo>
                    <a:pt x="528" y="197"/>
                    <a:pt x="527" y="194"/>
                    <a:pt x="529" y="190"/>
                  </a:cubicBezTo>
                  <a:cubicBezTo>
                    <a:pt x="528" y="190"/>
                    <a:pt x="528" y="189"/>
                    <a:pt x="527" y="189"/>
                  </a:cubicBezTo>
                  <a:cubicBezTo>
                    <a:pt x="527" y="193"/>
                    <a:pt x="523" y="198"/>
                    <a:pt x="526" y="200"/>
                  </a:cubicBezTo>
                  <a:close/>
                  <a:moveTo>
                    <a:pt x="218" y="196"/>
                  </a:moveTo>
                  <a:cubicBezTo>
                    <a:pt x="226" y="200"/>
                    <a:pt x="231" y="206"/>
                    <a:pt x="239" y="209"/>
                  </a:cubicBezTo>
                  <a:cubicBezTo>
                    <a:pt x="241" y="208"/>
                    <a:pt x="242" y="205"/>
                    <a:pt x="244" y="206"/>
                  </a:cubicBezTo>
                  <a:cubicBezTo>
                    <a:pt x="244" y="204"/>
                    <a:pt x="245" y="204"/>
                    <a:pt x="245" y="202"/>
                  </a:cubicBezTo>
                  <a:cubicBezTo>
                    <a:pt x="238" y="199"/>
                    <a:pt x="229" y="190"/>
                    <a:pt x="224" y="191"/>
                  </a:cubicBezTo>
                  <a:cubicBezTo>
                    <a:pt x="224" y="191"/>
                    <a:pt x="225" y="191"/>
                    <a:pt x="225" y="192"/>
                  </a:cubicBezTo>
                  <a:cubicBezTo>
                    <a:pt x="222" y="188"/>
                    <a:pt x="219" y="193"/>
                    <a:pt x="218" y="196"/>
                  </a:cubicBezTo>
                  <a:close/>
                  <a:moveTo>
                    <a:pt x="460" y="198"/>
                  </a:moveTo>
                  <a:cubicBezTo>
                    <a:pt x="460" y="196"/>
                    <a:pt x="463" y="197"/>
                    <a:pt x="463" y="195"/>
                  </a:cubicBezTo>
                  <a:cubicBezTo>
                    <a:pt x="462" y="193"/>
                    <a:pt x="459" y="189"/>
                    <a:pt x="457" y="190"/>
                  </a:cubicBezTo>
                  <a:cubicBezTo>
                    <a:pt x="459" y="192"/>
                    <a:pt x="459" y="196"/>
                    <a:pt x="460" y="198"/>
                  </a:cubicBezTo>
                  <a:close/>
                  <a:moveTo>
                    <a:pt x="633" y="196"/>
                  </a:moveTo>
                  <a:cubicBezTo>
                    <a:pt x="633" y="194"/>
                    <a:pt x="636" y="191"/>
                    <a:pt x="634" y="190"/>
                  </a:cubicBezTo>
                  <a:cubicBezTo>
                    <a:pt x="634" y="192"/>
                    <a:pt x="631" y="195"/>
                    <a:pt x="633" y="196"/>
                  </a:cubicBezTo>
                  <a:close/>
                  <a:moveTo>
                    <a:pt x="293" y="195"/>
                  </a:moveTo>
                  <a:cubicBezTo>
                    <a:pt x="293" y="193"/>
                    <a:pt x="290" y="193"/>
                    <a:pt x="290" y="190"/>
                  </a:cubicBezTo>
                  <a:cubicBezTo>
                    <a:pt x="289" y="190"/>
                    <a:pt x="288" y="191"/>
                    <a:pt x="287" y="191"/>
                  </a:cubicBezTo>
                  <a:cubicBezTo>
                    <a:pt x="287" y="194"/>
                    <a:pt x="292" y="196"/>
                    <a:pt x="293" y="195"/>
                  </a:cubicBezTo>
                  <a:close/>
                  <a:moveTo>
                    <a:pt x="327" y="196"/>
                  </a:moveTo>
                  <a:cubicBezTo>
                    <a:pt x="330" y="193"/>
                    <a:pt x="324" y="192"/>
                    <a:pt x="324" y="190"/>
                  </a:cubicBezTo>
                  <a:cubicBezTo>
                    <a:pt x="323" y="192"/>
                    <a:pt x="326" y="195"/>
                    <a:pt x="327" y="196"/>
                  </a:cubicBezTo>
                  <a:close/>
                  <a:moveTo>
                    <a:pt x="433" y="201"/>
                  </a:moveTo>
                  <a:cubicBezTo>
                    <a:pt x="435" y="200"/>
                    <a:pt x="436" y="198"/>
                    <a:pt x="437" y="195"/>
                  </a:cubicBezTo>
                  <a:cubicBezTo>
                    <a:pt x="432" y="195"/>
                    <a:pt x="431" y="189"/>
                    <a:pt x="428" y="191"/>
                  </a:cubicBezTo>
                  <a:cubicBezTo>
                    <a:pt x="430" y="194"/>
                    <a:pt x="431" y="198"/>
                    <a:pt x="433" y="201"/>
                  </a:cubicBezTo>
                  <a:close/>
                  <a:moveTo>
                    <a:pt x="333" y="192"/>
                  </a:moveTo>
                  <a:cubicBezTo>
                    <a:pt x="335" y="193"/>
                    <a:pt x="335" y="195"/>
                    <a:pt x="337" y="195"/>
                  </a:cubicBezTo>
                  <a:cubicBezTo>
                    <a:pt x="337" y="193"/>
                    <a:pt x="334" y="190"/>
                    <a:pt x="333" y="192"/>
                  </a:cubicBezTo>
                  <a:close/>
                  <a:moveTo>
                    <a:pt x="417" y="198"/>
                  </a:moveTo>
                  <a:cubicBezTo>
                    <a:pt x="422" y="200"/>
                    <a:pt x="425" y="203"/>
                    <a:pt x="430" y="206"/>
                  </a:cubicBezTo>
                  <a:cubicBezTo>
                    <a:pt x="429" y="202"/>
                    <a:pt x="426" y="201"/>
                    <a:pt x="428" y="196"/>
                  </a:cubicBezTo>
                  <a:cubicBezTo>
                    <a:pt x="423" y="196"/>
                    <a:pt x="426" y="192"/>
                    <a:pt x="422" y="191"/>
                  </a:cubicBezTo>
                  <a:cubicBezTo>
                    <a:pt x="420" y="193"/>
                    <a:pt x="418" y="195"/>
                    <a:pt x="417" y="198"/>
                  </a:cubicBezTo>
                  <a:close/>
                  <a:moveTo>
                    <a:pt x="600" y="195"/>
                  </a:moveTo>
                  <a:cubicBezTo>
                    <a:pt x="600" y="193"/>
                    <a:pt x="598" y="193"/>
                    <a:pt x="597" y="191"/>
                  </a:cubicBezTo>
                  <a:cubicBezTo>
                    <a:pt x="595" y="193"/>
                    <a:pt x="597" y="196"/>
                    <a:pt x="600" y="195"/>
                  </a:cubicBezTo>
                  <a:close/>
                  <a:moveTo>
                    <a:pt x="149" y="195"/>
                  </a:moveTo>
                  <a:cubicBezTo>
                    <a:pt x="151" y="196"/>
                    <a:pt x="154" y="198"/>
                    <a:pt x="155" y="195"/>
                  </a:cubicBezTo>
                  <a:cubicBezTo>
                    <a:pt x="153" y="191"/>
                    <a:pt x="150" y="191"/>
                    <a:pt x="149" y="195"/>
                  </a:cubicBezTo>
                  <a:close/>
                  <a:moveTo>
                    <a:pt x="509" y="195"/>
                  </a:moveTo>
                  <a:cubicBezTo>
                    <a:pt x="509" y="193"/>
                    <a:pt x="507" y="192"/>
                    <a:pt x="505" y="192"/>
                  </a:cubicBezTo>
                  <a:cubicBezTo>
                    <a:pt x="505" y="193"/>
                    <a:pt x="506" y="196"/>
                    <a:pt x="509" y="195"/>
                  </a:cubicBezTo>
                  <a:close/>
                  <a:moveTo>
                    <a:pt x="189" y="195"/>
                  </a:moveTo>
                  <a:cubicBezTo>
                    <a:pt x="193" y="198"/>
                    <a:pt x="198" y="200"/>
                    <a:pt x="202" y="203"/>
                  </a:cubicBezTo>
                  <a:cubicBezTo>
                    <a:pt x="203" y="201"/>
                    <a:pt x="205" y="201"/>
                    <a:pt x="205" y="199"/>
                  </a:cubicBezTo>
                  <a:cubicBezTo>
                    <a:pt x="200" y="198"/>
                    <a:pt x="192" y="189"/>
                    <a:pt x="189" y="195"/>
                  </a:cubicBezTo>
                  <a:close/>
                  <a:moveTo>
                    <a:pt x="585" y="208"/>
                  </a:moveTo>
                  <a:cubicBezTo>
                    <a:pt x="589" y="204"/>
                    <a:pt x="588" y="199"/>
                    <a:pt x="589" y="194"/>
                  </a:cubicBezTo>
                  <a:cubicBezTo>
                    <a:pt x="588" y="194"/>
                    <a:pt x="587" y="192"/>
                    <a:pt x="584" y="192"/>
                  </a:cubicBezTo>
                  <a:cubicBezTo>
                    <a:pt x="583" y="198"/>
                    <a:pt x="584" y="202"/>
                    <a:pt x="585" y="208"/>
                  </a:cubicBezTo>
                  <a:close/>
                  <a:moveTo>
                    <a:pt x="177" y="213"/>
                  </a:moveTo>
                  <a:cubicBezTo>
                    <a:pt x="177" y="211"/>
                    <a:pt x="179" y="209"/>
                    <a:pt x="179" y="207"/>
                  </a:cubicBezTo>
                  <a:cubicBezTo>
                    <a:pt x="173" y="204"/>
                    <a:pt x="170" y="199"/>
                    <a:pt x="163" y="197"/>
                  </a:cubicBezTo>
                  <a:cubicBezTo>
                    <a:pt x="165" y="195"/>
                    <a:pt x="161" y="195"/>
                    <a:pt x="160" y="193"/>
                  </a:cubicBezTo>
                  <a:cubicBezTo>
                    <a:pt x="163" y="200"/>
                    <a:pt x="170" y="207"/>
                    <a:pt x="177" y="213"/>
                  </a:cubicBezTo>
                  <a:close/>
                  <a:moveTo>
                    <a:pt x="209" y="195"/>
                  </a:moveTo>
                  <a:cubicBezTo>
                    <a:pt x="209" y="194"/>
                    <a:pt x="209" y="194"/>
                    <a:pt x="209" y="193"/>
                  </a:cubicBezTo>
                  <a:cubicBezTo>
                    <a:pt x="208" y="193"/>
                    <a:pt x="207" y="193"/>
                    <a:pt x="207" y="193"/>
                  </a:cubicBezTo>
                  <a:cubicBezTo>
                    <a:pt x="207" y="194"/>
                    <a:pt x="207" y="195"/>
                    <a:pt x="209" y="195"/>
                  </a:cubicBezTo>
                  <a:close/>
                  <a:moveTo>
                    <a:pt x="399" y="193"/>
                  </a:moveTo>
                  <a:cubicBezTo>
                    <a:pt x="400" y="199"/>
                    <a:pt x="405" y="200"/>
                    <a:pt x="409" y="203"/>
                  </a:cubicBezTo>
                  <a:cubicBezTo>
                    <a:pt x="409" y="202"/>
                    <a:pt x="410" y="201"/>
                    <a:pt x="411" y="201"/>
                  </a:cubicBezTo>
                  <a:cubicBezTo>
                    <a:pt x="408" y="197"/>
                    <a:pt x="402" y="194"/>
                    <a:pt x="399" y="193"/>
                  </a:cubicBezTo>
                  <a:close/>
                  <a:moveTo>
                    <a:pt x="315" y="200"/>
                  </a:moveTo>
                  <a:cubicBezTo>
                    <a:pt x="319" y="203"/>
                    <a:pt x="323" y="206"/>
                    <a:pt x="327" y="209"/>
                  </a:cubicBezTo>
                  <a:cubicBezTo>
                    <a:pt x="330" y="202"/>
                    <a:pt x="322" y="198"/>
                    <a:pt x="320" y="194"/>
                  </a:cubicBezTo>
                  <a:cubicBezTo>
                    <a:pt x="318" y="197"/>
                    <a:pt x="315" y="197"/>
                    <a:pt x="315" y="200"/>
                  </a:cubicBezTo>
                  <a:close/>
                  <a:moveTo>
                    <a:pt x="530" y="204"/>
                  </a:moveTo>
                  <a:cubicBezTo>
                    <a:pt x="534" y="206"/>
                    <a:pt x="537" y="208"/>
                    <a:pt x="540" y="210"/>
                  </a:cubicBezTo>
                  <a:cubicBezTo>
                    <a:pt x="542" y="209"/>
                    <a:pt x="542" y="206"/>
                    <a:pt x="543" y="204"/>
                  </a:cubicBezTo>
                  <a:cubicBezTo>
                    <a:pt x="541" y="199"/>
                    <a:pt x="537" y="197"/>
                    <a:pt x="534" y="194"/>
                  </a:cubicBezTo>
                  <a:cubicBezTo>
                    <a:pt x="532" y="196"/>
                    <a:pt x="532" y="200"/>
                    <a:pt x="530" y="204"/>
                  </a:cubicBezTo>
                  <a:close/>
                  <a:moveTo>
                    <a:pt x="575" y="203"/>
                  </a:moveTo>
                  <a:cubicBezTo>
                    <a:pt x="576" y="200"/>
                    <a:pt x="574" y="195"/>
                    <a:pt x="571" y="194"/>
                  </a:cubicBezTo>
                  <a:cubicBezTo>
                    <a:pt x="568" y="198"/>
                    <a:pt x="571" y="202"/>
                    <a:pt x="575" y="203"/>
                  </a:cubicBezTo>
                  <a:close/>
                  <a:moveTo>
                    <a:pt x="614" y="214"/>
                  </a:moveTo>
                  <a:cubicBezTo>
                    <a:pt x="617" y="210"/>
                    <a:pt x="620" y="199"/>
                    <a:pt x="619" y="194"/>
                  </a:cubicBezTo>
                  <a:cubicBezTo>
                    <a:pt x="617" y="201"/>
                    <a:pt x="613" y="207"/>
                    <a:pt x="614" y="214"/>
                  </a:cubicBezTo>
                  <a:close/>
                  <a:moveTo>
                    <a:pt x="90" y="198"/>
                  </a:moveTo>
                  <a:cubicBezTo>
                    <a:pt x="90" y="197"/>
                    <a:pt x="89" y="194"/>
                    <a:pt x="87" y="195"/>
                  </a:cubicBezTo>
                  <a:cubicBezTo>
                    <a:pt x="88" y="196"/>
                    <a:pt x="89" y="198"/>
                    <a:pt x="90" y="198"/>
                  </a:cubicBezTo>
                  <a:close/>
                  <a:moveTo>
                    <a:pt x="547" y="199"/>
                  </a:moveTo>
                  <a:cubicBezTo>
                    <a:pt x="549" y="199"/>
                    <a:pt x="549" y="200"/>
                    <a:pt x="551" y="200"/>
                  </a:cubicBezTo>
                  <a:cubicBezTo>
                    <a:pt x="550" y="197"/>
                    <a:pt x="554" y="196"/>
                    <a:pt x="549" y="195"/>
                  </a:cubicBezTo>
                  <a:cubicBezTo>
                    <a:pt x="549" y="197"/>
                    <a:pt x="547" y="196"/>
                    <a:pt x="547" y="199"/>
                  </a:cubicBezTo>
                  <a:close/>
                  <a:moveTo>
                    <a:pt x="486" y="196"/>
                  </a:moveTo>
                  <a:cubicBezTo>
                    <a:pt x="486" y="199"/>
                    <a:pt x="489" y="199"/>
                    <a:pt x="489" y="201"/>
                  </a:cubicBezTo>
                  <a:cubicBezTo>
                    <a:pt x="491" y="202"/>
                    <a:pt x="491" y="199"/>
                    <a:pt x="493" y="200"/>
                  </a:cubicBezTo>
                  <a:cubicBezTo>
                    <a:pt x="492" y="198"/>
                    <a:pt x="492" y="198"/>
                    <a:pt x="493" y="196"/>
                  </a:cubicBezTo>
                  <a:cubicBezTo>
                    <a:pt x="491" y="196"/>
                    <a:pt x="487" y="195"/>
                    <a:pt x="486" y="196"/>
                  </a:cubicBezTo>
                  <a:close/>
                  <a:moveTo>
                    <a:pt x="140" y="200"/>
                  </a:moveTo>
                  <a:cubicBezTo>
                    <a:pt x="141" y="200"/>
                    <a:pt x="142" y="201"/>
                    <a:pt x="144" y="201"/>
                  </a:cubicBezTo>
                  <a:cubicBezTo>
                    <a:pt x="144" y="199"/>
                    <a:pt x="144" y="197"/>
                    <a:pt x="143" y="196"/>
                  </a:cubicBezTo>
                  <a:cubicBezTo>
                    <a:pt x="143" y="196"/>
                    <a:pt x="142" y="196"/>
                    <a:pt x="142" y="196"/>
                  </a:cubicBezTo>
                  <a:cubicBezTo>
                    <a:pt x="142" y="198"/>
                    <a:pt x="141" y="198"/>
                    <a:pt x="140" y="200"/>
                  </a:cubicBezTo>
                  <a:close/>
                  <a:moveTo>
                    <a:pt x="281" y="201"/>
                  </a:moveTo>
                  <a:cubicBezTo>
                    <a:pt x="286" y="203"/>
                    <a:pt x="290" y="206"/>
                    <a:pt x="295" y="208"/>
                  </a:cubicBezTo>
                  <a:cubicBezTo>
                    <a:pt x="297" y="208"/>
                    <a:pt x="298" y="206"/>
                    <a:pt x="299" y="204"/>
                  </a:cubicBezTo>
                  <a:cubicBezTo>
                    <a:pt x="292" y="203"/>
                    <a:pt x="284" y="189"/>
                    <a:pt x="281" y="201"/>
                  </a:cubicBezTo>
                  <a:close/>
                  <a:moveTo>
                    <a:pt x="626" y="204"/>
                  </a:moveTo>
                  <a:cubicBezTo>
                    <a:pt x="628" y="202"/>
                    <a:pt x="628" y="197"/>
                    <a:pt x="626" y="196"/>
                  </a:cubicBezTo>
                  <a:cubicBezTo>
                    <a:pt x="626" y="200"/>
                    <a:pt x="625" y="202"/>
                    <a:pt x="626" y="204"/>
                  </a:cubicBezTo>
                  <a:close/>
                  <a:moveTo>
                    <a:pt x="55" y="204"/>
                  </a:moveTo>
                  <a:cubicBezTo>
                    <a:pt x="57" y="205"/>
                    <a:pt x="60" y="208"/>
                    <a:pt x="62" y="207"/>
                  </a:cubicBezTo>
                  <a:cubicBezTo>
                    <a:pt x="60" y="202"/>
                    <a:pt x="61" y="199"/>
                    <a:pt x="57" y="196"/>
                  </a:cubicBezTo>
                  <a:cubicBezTo>
                    <a:pt x="56" y="199"/>
                    <a:pt x="55" y="200"/>
                    <a:pt x="55" y="204"/>
                  </a:cubicBezTo>
                  <a:close/>
                  <a:moveTo>
                    <a:pt x="462" y="202"/>
                  </a:moveTo>
                  <a:cubicBezTo>
                    <a:pt x="465" y="205"/>
                    <a:pt x="468" y="207"/>
                    <a:pt x="472" y="209"/>
                  </a:cubicBezTo>
                  <a:cubicBezTo>
                    <a:pt x="474" y="207"/>
                    <a:pt x="475" y="206"/>
                    <a:pt x="476" y="203"/>
                  </a:cubicBezTo>
                  <a:cubicBezTo>
                    <a:pt x="471" y="200"/>
                    <a:pt x="464" y="193"/>
                    <a:pt x="462" y="202"/>
                  </a:cubicBezTo>
                  <a:close/>
                  <a:moveTo>
                    <a:pt x="518" y="205"/>
                  </a:moveTo>
                  <a:cubicBezTo>
                    <a:pt x="521" y="200"/>
                    <a:pt x="516" y="197"/>
                    <a:pt x="512" y="196"/>
                  </a:cubicBezTo>
                  <a:cubicBezTo>
                    <a:pt x="511" y="201"/>
                    <a:pt x="515" y="204"/>
                    <a:pt x="518" y="205"/>
                  </a:cubicBezTo>
                  <a:close/>
                  <a:moveTo>
                    <a:pt x="145" y="203"/>
                  </a:moveTo>
                  <a:cubicBezTo>
                    <a:pt x="147" y="203"/>
                    <a:pt x="147" y="204"/>
                    <a:pt x="148" y="204"/>
                  </a:cubicBezTo>
                  <a:cubicBezTo>
                    <a:pt x="150" y="202"/>
                    <a:pt x="150" y="202"/>
                    <a:pt x="151" y="199"/>
                  </a:cubicBezTo>
                  <a:cubicBezTo>
                    <a:pt x="148" y="198"/>
                    <a:pt x="147" y="199"/>
                    <a:pt x="146" y="197"/>
                  </a:cubicBezTo>
                  <a:cubicBezTo>
                    <a:pt x="146" y="200"/>
                    <a:pt x="146" y="200"/>
                    <a:pt x="145" y="203"/>
                  </a:cubicBezTo>
                  <a:close/>
                  <a:moveTo>
                    <a:pt x="269" y="199"/>
                  </a:moveTo>
                  <a:cubicBezTo>
                    <a:pt x="272" y="199"/>
                    <a:pt x="275" y="204"/>
                    <a:pt x="276" y="201"/>
                  </a:cubicBezTo>
                  <a:cubicBezTo>
                    <a:pt x="274" y="201"/>
                    <a:pt x="271" y="196"/>
                    <a:pt x="269" y="199"/>
                  </a:cubicBezTo>
                  <a:close/>
                  <a:moveTo>
                    <a:pt x="444" y="216"/>
                  </a:moveTo>
                  <a:cubicBezTo>
                    <a:pt x="446" y="213"/>
                    <a:pt x="450" y="210"/>
                    <a:pt x="452" y="206"/>
                  </a:cubicBezTo>
                  <a:cubicBezTo>
                    <a:pt x="449" y="203"/>
                    <a:pt x="443" y="202"/>
                    <a:pt x="441" y="198"/>
                  </a:cubicBezTo>
                  <a:cubicBezTo>
                    <a:pt x="434" y="203"/>
                    <a:pt x="435" y="214"/>
                    <a:pt x="444" y="216"/>
                  </a:cubicBezTo>
                  <a:close/>
                  <a:moveTo>
                    <a:pt x="601" y="207"/>
                  </a:moveTo>
                  <a:cubicBezTo>
                    <a:pt x="601" y="204"/>
                    <a:pt x="602" y="202"/>
                    <a:pt x="603" y="200"/>
                  </a:cubicBezTo>
                  <a:cubicBezTo>
                    <a:pt x="600" y="199"/>
                    <a:pt x="601" y="197"/>
                    <a:pt x="597" y="198"/>
                  </a:cubicBezTo>
                  <a:cubicBezTo>
                    <a:pt x="597" y="200"/>
                    <a:pt x="599" y="205"/>
                    <a:pt x="601" y="207"/>
                  </a:cubicBezTo>
                  <a:close/>
                  <a:moveTo>
                    <a:pt x="334" y="204"/>
                  </a:moveTo>
                  <a:cubicBezTo>
                    <a:pt x="336" y="207"/>
                    <a:pt x="339" y="211"/>
                    <a:pt x="342" y="214"/>
                  </a:cubicBezTo>
                  <a:cubicBezTo>
                    <a:pt x="343" y="211"/>
                    <a:pt x="346" y="209"/>
                    <a:pt x="346" y="206"/>
                  </a:cubicBezTo>
                  <a:cubicBezTo>
                    <a:pt x="345" y="202"/>
                    <a:pt x="339" y="201"/>
                    <a:pt x="338" y="199"/>
                  </a:cubicBezTo>
                  <a:cubicBezTo>
                    <a:pt x="338" y="199"/>
                    <a:pt x="338" y="198"/>
                    <a:pt x="337" y="198"/>
                  </a:cubicBezTo>
                  <a:cubicBezTo>
                    <a:pt x="336" y="200"/>
                    <a:pt x="335" y="203"/>
                    <a:pt x="334" y="204"/>
                  </a:cubicBezTo>
                  <a:close/>
                  <a:moveTo>
                    <a:pt x="405" y="209"/>
                  </a:moveTo>
                  <a:cubicBezTo>
                    <a:pt x="405" y="207"/>
                    <a:pt x="407" y="207"/>
                    <a:pt x="406" y="204"/>
                  </a:cubicBezTo>
                  <a:cubicBezTo>
                    <a:pt x="403" y="205"/>
                    <a:pt x="405" y="203"/>
                    <a:pt x="404" y="202"/>
                  </a:cubicBezTo>
                  <a:cubicBezTo>
                    <a:pt x="403" y="202"/>
                    <a:pt x="403" y="203"/>
                    <a:pt x="402" y="203"/>
                  </a:cubicBezTo>
                  <a:cubicBezTo>
                    <a:pt x="401" y="202"/>
                    <a:pt x="401" y="200"/>
                    <a:pt x="400" y="200"/>
                  </a:cubicBezTo>
                  <a:cubicBezTo>
                    <a:pt x="398" y="200"/>
                    <a:pt x="398" y="199"/>
                    <a:pt x="396" y="199"/>
                  </a:cubicBezTo>
                  <a:cubicBezTo>
                    <a:pt x="398" y="203"/>
                    <a:pt x="399" y="208"/>
                    <a:pt x="405" y="209"/>
                  </a:cubicBezTo>
                  <a:close/>
                  <a:moveTo>
                    <a:pt x="505" y="202"/>
                  </a:moveTo>
                  <a:cubicBezTo>
                    <a:pt x="508" y="202"/>
                    <a:pt x="507" y="197"/>
                    <a:pt x="505" y="200"/>
                  </a:cubicBezTo>
                  <a:cubicBezTo>
                    <a:pt x="507" y="200"/>
                    <a:pt x="505" y="201"/>
                    <a:pt x="505" y="202"/>
                  </a:cubicBezTo>
                  <a:close/>
                  <a:moveTo>
                    <a:pt x="382" y="214"/>
                  </a:moveTo>
                  <a:cubicBezTo>
                    <a:pt x="383" y="210"/>
                    <a:pt x="386" y="209"/>
                    <a:pt x="386" y="205"/>
                  </a:cubicBezTo>
                  <a:cubicBezTo>
                    <a:pt x="383" y="203"/>
                    <a:pt x="379" y="201"/>
                    <a:pt x="375" y="200"/>
                  </a:cubicBezTo>
                  <a:cubicBezTo>
                    <a:pt x="369" y="204"/>
                    <a:pt x="378" y="210"/>
                    <a:pt x="382" y="214"/>
                  </a:cubicBezTo>
                  <a:close/>
                  <a:moveTo>
                    <a:pt x="553" y="203"/>
                  </a:moveTo>
                  <a:cubicBezTo>
                    <a:pt x="554" y="202"/>
                    <a:pt x="555" y="204"/>
                    <a:pt x="556" y="204"/>
                  </a:cubicBezTo>
                  <a:cubicBezTo>
                    <a:pt x="556" y="202"/>
                    <a:pt x="555" y="201"/>
                    <a:pt x="553" y="200"/>
                  </a:cubicBezTo>
                  <a:cubicBezTo>
                    <a:pt x="554" y="201"/>
                    <a:pt x="552" y="201"/>
                    <a:pt x="553" y="203"/>
                  </a:cubicBezTo>
                  <a:close/>
                  <a:moveTo>
                    <a:pt x="108" y="204"/>
                  </a:moveTo>
                  <a:cubicBezTo>
                    <a:pt x="109" y="204"/>
                    <a:pt x="110" y="205"/>
                    <a:pt x="111" y="205"/>
                  </a:cubicBezTo>
                  <a:cubicBezTo>
                    <a:pt x="111" y="204"/>
                    <a:pt x="112" y="201"/>
                    <a:pt x="111" y="200"/>
                  </a:cubicBezTo>
                  <a:cubicBezTo>
                    <a:pt x="110" y="201"/>
                    <a:pt x="108" y="202"/>
                    <a:pt x="108" y="204"/>
                  </a:cubicBezTo>
                  <a:close/>
                  <a:moveTo>
                    <a:pt x="83" y="219"/>
                  </a:moveTo>
                  <a:cubicBezTo>
                    <a:pt x="84" y="209"/>
                    <a:pt x="71" y="209"/>
                    <a:pt x="67" y="202"/>
                  </a:cubicBezTo>
                  <a:cubicBezTo>
                    <a:pt x="67" y="203"/>
                    <a:pt x="66" y="200"/>
                    <a:pt x="64" y="201"/>
                  </a:cubicBezTo>
                  <a:cubicBezTo>
                    <a:pt x="64" y="213"/>
                    <a:pt x="76" y="215"/>
                    <a:pt x="83" y="219"/>
                  </a:cubicBezTo>
                  <a:close/>
                  <a:moveTo>
                    <a:pt x="87" y="210"/>
                  </a:moveTo>
                  <a:cubicBezTo>
                    <a:pt x="92" y="209"/>
                    <a:pt x="87" y="203"/>
                    <a:pt x="86" y="201"/>
                  </a:cubicBezTo>
                  <a:cubicBezTo>
                    <a:pt x="86" y="203"/>
                    <a:pt x="86" y="208"/>
                    <a:pt x="87" y="210"/>
                  </a:cubicBezTo>
                  <a:close/>
                  <a:moveTo>
                    <a:pt x="194" y="203"/>
                  </a:moveTo>
                  <a:cubicBezTo>
                    <a:pt x="194" y="202"/>
                    <a:pt x="193" y="201"/>
                    <a:pt x="192" y="201"/>
                  </a:cubicBezTo>
                  <a:cubicBezTo>
                    <a:pt x="192" y="202"/>
                    <a:pt x="193" y="203"/>
                    <a:pt x="194" y="203"/>
                  </a:cubicBezTo>
                  <a:close/>
                  <a:moveTo>
                    <a:pt x="41" y="208"/>
                  </a:moveTo>
                  <a:cubicBezTo>
                    <a:pt x="43" y="209"/>
                    <a:pt x="44" y="211"/>
                    <a:pt x="47" y="210"/>
                  </a:cubicBezTo>
                  <a:cubicBezTo>
                    <a:pt x="47" y="207"/>
                    <a:pt x="47" y="200"/>
                    <a:pt x="42" y="201"/>
                  </a:cubicBezTo>
                  <a:cubicBezTo>
                    <a:pt x="42" y="204"/>
                    <a:pt x="42" y="206"/>
                    <a:pt x="41" y="208"/>
                  </a:cubicBezTo>
                  <a:close/>
                  <a:moveTo>
                    <a:pt x="273" y="204"/>
                  </a:moveTo>
                  <a:cubicBezTo>
                    <a:pt x="270" y="204"/>
                    <a:pt x="268" y="200"/>
                    <a:pt x="265" y="202"/>
                  </a:cubicBezTo>
                  <a:cubicBezTo>
                    <a:pt x="268" y="202"/>
                    <a:pt x="271" y="207"/>
                    <a:pt x="273" y="204"/>
                  </a:cubicBezTo>
                  <a:close/>
                  <a:moveTo>
                    <a:pt x="493" y="204"/>
                  </a:moveTo>
                  <a:cubicBezTo>
                    <a:pt x="494" y="204"/>
                    <a:pt x="494" y="206"/>
                    <a:pt x="495" y="206"/>
                  </a:cubicBezTo>
                  <a:cubicBezTo>
                    <a:pt x="497" y="205"/>
                    <a:pt x="497" y="203"/>
                    <a:pt x="496" y="201"/>
                  </a:cubicBezTo>
                  <a:cubicBezTo>
                    <a:pt x="495" y="202"/>
                    <a:pt x="493" y="202"/>
                    <a:pt x="493" y="204"/>
                  </a:cubicBezTo>
                  <a:close/>
                  <a:moveTo>
                    <a:pt x="151" y="207"/>
                  </a:moveTo>
                  <a:cubicBezTo>
                    <a:pt x="156" y="213"/>
                    <a:pt x="165" y="216"/>
                    <a:pt x="174" y="219"/>
                  </a:cubicBezTo>
                  <a:cubicBezTo>
                    <a:pt x="170" y="211"/>
                    <a:pt x="161" y="206"/>
                    <a:pt x="153" y="202"/>
                  </a:cubicBezTo>
                  <a:cubicBezTo>
                    <a:pt x="153" y="204"/>
                    <a:pt x="151" y="205"/>
                    <a:pt x="151" y="207"/>
                  </a:cubicBezTo>
                  <a:close/>
                  <a:moveTo>
                    <a:pt x="362" y="209"/>
                  </a:moveTo>
                  <a:cubicBezTo>
                    <a:pt x="361" y="206"/>
                    <a:pt x="354" y="203"/>
                    <a:pt x="354" y="203"/>
                  </a:cubicBezTo>
                  <a:cubicBezTo>
                    <a:pt x="356" y="205"/>
                    <a:pt x="359" y="208"/>
                    <a:pt x="362" y="209"/>
                  </a:cubicBezTo>
                  <a:close/>
                  <a:moveTo>
                    <a:pt x="368" y="206"/>
                  </a:moveTo>
                  <a:cubicBezTo>
                    <a:pt x="367" y="204"/>
                    <a:pt x="365" y="201"/>
                    <a:pt x="363" y="203"/>
                  </a:cubicBezTo>
                  <a:cubicBezTo>
                    <a:pt x="365" y="203"/>
                    <a:pt x="365" y="206"/>
                    <a:pt x="368" y="206"/>
                  </a:cubicBezTo>
                  <a:close/>
                  <a:moveTo>
                    <a:pt x="411" y="205"/>
                  </a:moveTo>
                  <a:cubicBezTo>
                    <a:pt x="416" y="208"/>
                    <a:pt x="420" y="213"/>
                    <a:pt x="425" y="215"/>
                  </a:cubicBezTo>
                  <a:cubicBezTo>
                    <a:pt x="426" y="213"/>
                    <a:pt x="428" y="213"/>
                    <a:pt x="428" y="210"/>
                  </a:cubicBezTo>
                  <a:cubicBezTo>
                    <a:pt x="423" y="209"/>
                    <a:pt x="415" y="198"/>
                    <a:pt x="411" y="205"/>
                  </a:cubicBezTo>
                  <a:close/>
                  <a:moveTo>
                    <a:pt x="562" y="205"/>
                  </a:moveTo>
                  <a:cubicBezTo>
                    <a:pt x="564" y="204"/>
                    <a:pt x="561" y="201"/>
                    <a:pt x="560" y="203"/>
                  </a:cubicBezTo>
                  <a:cubicBezTo>
                    <a:pt x="561" y="203"/>
                    <a:pt x="560" y="205"/>
                    <a:pt x="562" y="205"/>
                  </a:cubicBezTo>
                  <a:close/>
                  <a:moveTo>
                    <a:pt x="280" y="203"/>
                  </a:moveTo>
                  <a:cubicBezTo>
                    <a:pt x="280" y="204"/>
                    <a:pt x="278" y="203"/>
                    <a:pt x="278" y="204"/>
                  </a:cubicBezTo>
                  <a:cubicBezTo>
                    <a:pt x="283" y="206"/>
                    <a:pt x="286" y="211"/>
                    <a:pt x="292" y="211"/>
                  </a:cubicBezTo>
                  <a:cubicBezTo>
                    <a:pt x="290" y="207"/>
                    <a:pt x="283" y="207"/>
                    <a:pt x="280" y="203"/>
                  </a:cubicBezTo>
                  <a:close/>
                  <a:moveTo>
                    <a:pt x="510" y="206"/>
                  </a:moveTo>
                  <a:cubicBezTo>
                    <a:pt x="512" y="207"/>
                    <a:pt x="514" y="212"/>
                    <a:pt x="516" y="210"/>
                  </a:cubicBezTo>
                  <a:cubicBezTo>
                    <a:pt x="516" y="206"/>
                    <a:pt x="514" y="204"/>
                    <a:pt x="510" y="203"/>
                  </a:cubicBezTo>
                  <a:cubicBezTo>
                    <a:pt x="511" y="205"/>
                    <a:pt x="509" y="205"/>
                    <a:pt x="510" y="206"/>
                  </a:cubicBezTo>
                  <a:close/>
                  <a:moveTo>
                    <a:pt x="521" y="209"/>
                  </a:moveTo>
                  <a:cubicBezTo>
                    <a:pt x="525" y="210"/>
                    <a:pt x="524" y="207"/>
                    <a:pt x="524" y="204"/>
                  </a:cubicBezTo>
                  <a:cubicBezTo>
                    <a:pt x="524" y="204"/>
                    <a:pt x="523" y="204"/>
                    <a:pt x="522" y="204"/>
                  </a:cubicBezTo>
                  <a:cubicBezTo>
                    <a:pt x="522" y="206"/>
                    <a:pt x="521" y="207"/>
                    <a:pt x="521" y="209"/>
                  </a:cubicBezTo>
                  <a:close/>
                  <a:moveTo>
                    <a:pt x="119" y="207"/>
                  </a:moveTo>
                  <a:cubicBezTo>
                    <a:pt x="119" y="206"/>
                    <a:pt x="119" y="205"/>
                    <a:pt x="118" y="204"/>
                  </a:cubicBezTo>
                  <a:cubicBezTo>
                    <a:pt x="117" y="205"/>
                    <a:pt x="117" y="208"/>
                    <a:pt x="119" y="207"/>
                  </a:cubicBezTo>
                  <a:close/>
                  <a:moveTo>
                    <a:pt x="213" y="207"/>
                  </a:moveTo>
                  <a:cubicBezTo>
                    <a:pt x="211" y="207"/>
                    <a:pt x="211" y="203"/>
                    <a:pt x="208" y="205"/>
                  </a:cubicBezTo>
                  <a:cubicBezTo>
                    <a:pt x="208" y="207"/>
                    <a:pt x="212" y="208"/>
                    <a:pt x="213" y="207"/>
                  </a:cubicBezTo>
                  <a:close/>
                  <a:moveTo>
                    <a:pt x="245" y="215"/>
                  </a:moveTo>
                  <a:cubicBezTo>
                    <a:pt x="250" y="215"/>
                    <a:pt x="251" y="211"/>
                    <a:pt x="253" y="208"/>
                  </a:cubicBezTo>
                  <a:cubicBezTo>
                    <a:pt x="251" y="208"/>
                    <a:pt x="251" y="205"/>
                    <a:pt x="249" y="205"/>
                  </a:cubicBezTo>
                  <a:cubicBezTo>
                    <a:pt x="248" y="209"/>
                    <a:pt x="246" y="211"/>
                    <a:pt x="245" y="215"/>
                  </a:cubicBezTo>
                  <a:close/>
                  <a:moveTo>
                    <a:pt x="591" y="217"/>
                  </a:moveTo>
                  <a:cubicBezTo>
                    <a:pt x="591" y="220"/>
                    <a:pt x="594" y="221"/>
                    <a:pt x="593" y="224"/>
                  </a:cubicBezTo>
                  <a:cubicBezTo>
                    <a:pt x="592" y="226"/>
                    <a:pt x="590" y="227"/>
                    <a:pt x="588" y="228"/>
                  </a:cubicBezTo>
                  <a:cubicBezTo>
                    <a:pt x="586" y="236"/>
                    <a:pt x="585" y="246"/>
                    <a:pt x="585" y="255"/>
                  </a:cubicBezTo>
                  <a:cubicBezTo>
                    <a:pt x="583" y="258"/>
                    <a:pt x="579" y="264"/>
                    <a:pt x="581" y="267"/>
                  </a:cubicBezTo>
                  <a:cubicBezTo>
                    <a:pt x="584" y="259"/>
                    <a:pt x="588" y="250"/>
                    <a:pt x="592" y="239"/>
                  </a:cubicBezTo>
                  <a:cubicBezTo>
                    <a:pt x="595" y="229"/>
                    <a:pt x="602" y="212"/>
                    <a:pt x="594" y="205"/>
                  </a:cubicBezTo>
                  <a:cubicBezTo>
                    <a:pt x="594" y="209"/>
                    <a:pt x="590" y="212"/>
                    <a:pt x="591" y="217"/>
                  </a:cubicBezTo>
                  <a:close/>
                  <a:moveTo>
                    <a:pt x="607" y="223"/>
                  </a:moveTo>
                  <a:cubicBezTo>
                    <a:pt x="610" y="218"/>
                    <a:pt x="610" y="211"/>
                    <a:pt x="606" y="205"/>
                  </a:cubicBezTo>
                  <a:cubicBezTo>
                    <a:pt x="604" y="211"/>
                    <a:pt x="602" y="218"/>
                    <a:pt x="607" y="223"/>
                  </a:cubicBezTo>
                  <a:close/>
                  <a:moveTo>
                    <a:pt x="469" y="213"/>
                  </a:moveTo>
                  <a:cubicBezTo>
                    <a:pt x="470" y="209"/>
                    <a:pt x="463" y="208"/>
                    <a:pt x="461" y="206"/>
                  </a:cubicBezTo>
                  <a:cubicBezTo>
                    <a:pt x="462" y="209"/>
                    <a:pt x="466" y="212"/>
                    <a:pt x="469" y="213"/>
                  </a:cubicBezTo>
                  <a:close/>
                  <a:moveTo>
                    <a:pt x="543" y="212"/>
                  </a:moveTo>
                  <a:cubicBezTo>
                    <a:pt x="544" y="213"/>
                    <a:pt x="546" y="216"/>
                    <a:pt x="547" y="215"/>
                  </a:cubicBezTo>
                  <a:cubicBezTo>
                    <a:pt x="545" y="212"/>
                    <a:pt x="547" y="211"/>
                    <a:pt x="549" y="210"/>
                  </a:cubicBezTo>
                  <a:cubicBezTo>
                    <a:pt x="548" y="208"/>
                    <a:pt x="547" y="206"/>
                    <a:pt x="546" y="206"/>
                  </a:cubicBezTo>
                  <a:cubicBezTo>
                    <a:pt x="545" y="208"/>
                    <a:pt x="543" y="209"/>
                    <a:pt x="543" y="212"/>
                  </a:cubicBezTo>
                  <a:close/>
                  <a:moveTo>
                    <a:pt x="140" y="212"/>
                  </a:moveTo>
                  <a:cubicBezTo>
                    <a:pt x="141" y="211"/>
                    <a:pt x="141" y="208"/>
                    <a:pt x="140" y="207"/>
                  </a:cubicBezTo>
                  <a:cubicBezTo>
                    <a:pt x="139" y="208"/>
                    <a:pt x="137" y="206"/>
                    <a:pt x="136" y="206"/>
                  </a:cubicBezTo>
                  <a:cubicBezTo>
                    <a:pt x="136" y="210"/>
                    <a:pt x="137" y="212"/>
                    <a:pt x="140" y="212"/>
                  </a:cubicBezTo>
                  <a:close/>
                  <a:moveTo>
                    <a:pt x="556" y="212"/>
                  </a:moveTo>
                  <a:cubicBezTo>
                    <a:pt x="557" y="208"/>
                    <a:pt x="554" y="207"/>
                    <a:pt x="552" y="206"/>
                  </a:cubicBezTo>
                  <a:cubicBezTo>
                    <a:pt x="550" y="209"/>
                    <a:pt x="554" y="211"/>
                    <a:pt x="556" y="212"/>
                  </a:cubicBezTo>
                  <a:close/>
                  <a:moveTo>
                    <a:pt x="566" y="212"/>
                  </a:moveTo>
                  <a:cubicBezTo>
                    <a:pt x="569" y="212"/>
                    <a:pt x="570" y="215"/>
                    <a:pt x="572" y="217"/>
                  </a:cubicBezTo>
                  <a:cubicBezTo>
                    <a:pt x="572" y="214"/>
                    <a:pt x="572" y="212"/>
                    <a:pt x="574" y="210"/>
                  </a:cubicBezTo>
                  <a:cubicBezTo>
                    <a:pt x="571" y="209"/>
                    <a:pt x="570" y="207"/>
                    <a:pt x="567" y="206"/>
                  </a:cubicBezTo>
                  <a:cubicBezTo>
                    <a:pt x="567" y="209"/>
                    <a:pt x="565" y="209"/>
                    <a:pt x="566" y="212"/>
                  </a:cubicBezTo>
                  <a:close/>
                  <a:moveTo>
                    <a:pt x="476" y="212"/>
                  </a:moveTo>
                  <a:cubicBezTo>
                    <a:pt x="479" y="216"/>
                    <a:pt x="480" y="209"/>
                    <a:pt x="484" y="209"/>
                  </a:cubicBezTo>
                  <a:cubicBezTo>
                    <a:pt x="480" y="206"/>
                    <a:pt x="476" y="207"/>
                    <a:pt x="476" y="212"/>
                  </a:cubicBezTo>
                  <a:close/>
                  <a:moveTo>
                    <a:pt x="58" y="220"/>
                  </a:moveTo>
                  <a:cubicBezTo>
                    <a:pt x="62" y="223"/>
                    <a:pt x="67" y="229"/>
                    <a:pt x="72" y="230"/>
                  </a:cubicBezTo>
                  <a:cubicBezTo>
                    <a:pt x="66" y="223"/>
                    <a:pt x="66" y="209"/>
                    <a:pt x="54" y="207"/>
                  </a:cubicBezTo>
                  <a:cubicBezTo>
                    <a:pt x="55" y="212"/>
                    <a:pt x="57" y="216"/>
                    <a:pt x="58" y="220"/>
                  </a:cubicBezTo>
                  <a:close/>
                  <a:moveTo>
                    <a:pt x="351" y="207"/>
                  </a:moveTo>
                  <a:cubicBezTo>
                    <a:pt x="349" y="211"/>
                    <a:pt x="346" y="214"/>
                    <a:pt x="345" y="218"/>
                  </a:cubicBezTo>
                  <a:cubicBezTo>
                    <a:pt x="347" y="218"/>
                    <a:pt x="348" y="220"/>
                    <a:pt x="349" y="221"/>
                  </a:cubicBezTo>
                  <a:cubicBezTo>
                    <a:pt x="352" y="218"/>
                    <a:pt x="356" y="217"/>
                    <a:pt x="358" y="213"/>
                  </a:cubicBezTo>
                  <a:cubicBezTo>
                    <a:pt x="356" y="210"/>
                    <a:pt x="353" y="209"/>
                    <a:pt x="351" y="207"/>
                  </a:cubicBezTo>
                  <a:close/>
                  <a:moveTo>
                    <a:pt x="406" y="211"/>
                  </a:moveTo>
                  <a:cubicBezTo>
                    <a:pt x="413" y="213"/>
                    <a:pt x="417" y="218"/>
                    <a:pt x="423" y="220"/>
                  </a:cubicBezTo>
                  <a:cubicBezTo>
                    <a:pt x="423" y="218"/>
                    <a:pt x="422" y="217"/>
                    <a:pt x="421" y="215"/>
                  </a:cubicBezTo>
                  <a:cubicBezTo>
                    <a:pt x="414" y="216"/>
                    <a:pt x="411" y="202"/>
                    <a:pt x="406" y="211"/>
                  </a:cubicBezTo>
                  <a:close/>
                  <a:moveTo>
                    <a:pt x="628" y="215"/>
                  </a:moveTo>
                  <a:cubicBezTo>
                    <a:pt x="630" y="213"/>
                    <a:pt x="630" y="208"/>
                    <a:pt x="629" y="207"/>
                  </a:cubicBezTo>
                  <a:cubicBezTo>
                    <a:pt x="629" y="210"/>
                    <a:pt x="627" y="213"/>
                    <a:pt x="628" y="215"/>
                  </a:cubicBezTo>
                  <a:close/>
                  <a:moveTo>
                    <a:pt x="494" y="212"/>
                  </a:moveTo>
                  <a:cubicBezTo>
                    <a:pt x="493" y="210"/>
                    <a:pt x="490" y="209"/>
                    <a:pt x="488" y="208"/>
                  </a:cubicBezTo>
                  <a:cubicBezTo>
                    <a:pt x="490" y="210"/>
                    <a:pt x="492" y="211"/>
                    <a:pt x="494" y="212"/>
                  </a:cubicBezTo>
                  <a:close/>
                  <a:moveTo>
                    <a:pt x="527" y="215"/>
                  </a:moveTo>
                  <a:cubicBezTo>
                    <a:pt x="531" y="217"/>
                    <a:pt x="532" y="222"/>
                    <a:pt x="536" y="223"/>
                  </a:cubicBezTo>
                  <a:cubicBezTo>
                    <a:pt x="537" y="220"/>
                    <a:pt x="539" y="218"/>
                    <a:pt x="538" y="214"/>
                  </a:cubicBezTo>
                  <a:cubicBezTo>
                    <a:pt x="535" y="212"/>
                    <a:pt x="533" y="209"/>
                    <a:pt x="529" y="208"/>
                  </a:cubicBezTo>
                  <a:cubicBezTo>
                    <a:pt x="529" y="211"/>
                    <a:pt x="527" y="212"/>
                    <a:pt x="527" y="215"/>
                  </a:cubicBezTo>
                  <a:close/>
                  <a:moveTo>
                    <a:pt x="273" y="211"/>
                  </a:moveTo>
                  <a:cubicBezTo>
                    <a:pt x="277" y="214"/>
                    <a:pt x="280" y="216"/>
                    <a:pt x="284" y="218"/>
                  </a:cubicBezTo>
                  <a:cubicBezTo>
                    <a:pt x="286" y="217"/>
                    <a:pt x="288" y="216"/>
                    <a:pt x="289" y="214"/>
                  </a:cubicBezTo>
                  <a:cubicBezTo>
                    <a:pt x="286" y="212"/>
                    <a:pt x="283" y="210"/>
                    <a:pt x="280" y="209"/>
                  </a:cubicBezTo>
                  <a:cubicBezTo>
                    <a:pt x="280" y="213"/>
                    <a:pt x="276" y="209"/>
                    <a:pt x="273" y="211"/>
                  </a:cubicBezTo>
                  <a:close/>
                  <a:moveTo>
                    <a:pt x="385" y="217"/>
                  </a:moveTo>
                  <a:cubicBezTo>
                    <a:pt x="388" y="218"/>
                    <a:pt x="390" y="221"/>
                    <a:pt x="393" y="221"/>
                  </a:cubicBezTo>
                  <a:cubicBezTo>
                    <a:pt x="395" y="219"/>
                    <a:pt x="398" y="218"/>
                    <a:pt x="399" y="214"/>
                  </a:cubicBezTo>
                  <a:cubicBezTo>
                    <a:pt x="395" y="213"/>
                    <a:pt x="393" y="210"/>
                    <a:pt x="389" y="209"/>
                  </a:cubicBezTo>
                  <a:cubicBezTo>
                    <a:pt x="388" y="212"/>
                    <a:pt x="385" y="213"/>
                    <a:pt x="385" y="217"/>
                  </a:cubicBezTo>
                  <a:close/>
                  <a:moveTo>
                    <a:pt x="454" y="209"/>
                  </a:moveTo>
                  <a:cubicBezTo>
                    <a:pt x="451" y="212"/>
                    <a:pt x="448" y="214"/>
                    <a:pt x="446" y="218"/>
                  </a:cubicBezTo>
                  <a:cubicBezTo>
                    <a:pt x="451" y="220"/>
                    <a:pt x="454" y="225"/>
                    <a:pt x="459" y="225"/>
                  </a:cubicBezTo>
                  <a:cubicBezTo>
                    <a:pt x="457" y="220"/>
                    <a:pt x="460" y="210"/>
                    <a:pt x="454" y="209"/>
                  </a:cubicBezTo>
                  <a:close/>
                  <a:moveTo>
                    <a:pt x="233" y="214"/>
                  </a:moveTo>
                  <a:cubicBezTo>
                    <a:pt x="235" y="211"/>
                    <a:pt x="230" y="210"/>
                    <a:pt x="227" y="209"/>
                  </a:cubicBezTo>
                  <a:cubicBezTo>
                    <a:pt x="229" y="211"/>
                    <a:pt x="230" y="214"/>
                    <a:pt x="233" y="214"/>
                  </a:cubicBezTo>
                  <a:close/>
                  <a:moveTo>
                    <a:pt x="515" y="218"/>
                  </a:moveTo>
                  <a:cubicBezTo>
                    <a:pt x="515" y="213"/>
                    <a:pt x="510" y="213"/>
                    <a:pt x="509" y="209"/>
                  </a:cubicBezTo>
                  <a:cubicBezTo>
                    <a:pt x="505" y="214"/>
                    <a:pt x="511" y="219"/>
                    <a:pt x="515" y="218"/>
                  </a:cubicBezTo>
                  <a:close/>
                  <a:moveTo>
                    <a:pt x="180" y="216"/>
                  </a:moveTo>
                  <a:cubicBezTo>
                    <a:pt x="183" y="216"/>
                    <a:pt x="183" y="219"/>
                    <a:pt x="186" y="219"/>
                  </a:cubicBezTo>
                  <a:cubicBezTo>
                    <a:pt x="187" y="217"/>
                    <a:pt x="189" y="216"/>
                    <a:pt x="191" y="214"/>
                  </a:cubicBezTo>
                  <a:cubicBezTo>
                    <a:pt x="188" y="215"/>
                    <a:pt x="189" y="212"/>
                    <a:pt x="188" y="212"/>
                  </a:cubicBezTo>
                  <a:cubicBezTo>
                    <a:pt x="186" y="213"/>
                    <a:pt x="184" y="210"/>
                    <a:pt x="183" y="210"/>
                  </a:cubicBezTo>
                  <a:cubicBezTo>
                    <a:pt x="182" y="212"/>
                    <a:pt x="180" y="213"/>
                    <a:pt x="180" y="216"/>
                  </a:cubicBezTo>
                  <a:close/>
                  <a:moveTo>
                    <a:pt x="230" y="217"/>
                  </a:moveTo>
                  <a:cubicBezTo>
                    <a:pt x="225" y="215"/>
                    <a:pt x="224" y="210"/>
                    <a:pt x="220" y="210"/>
                  </a:cubicBezTo>
                  <a:cubicBezTo>
                    <a:pt x="222" y="213"/>
                    <a:pt x="226" y="218"/>
                    <a:pt x="230" y="217"/>
                  </a:cubicBezTo>
                  <a:close/>
                  <a:moveTo>
                    <a:pt x="649" y="219"/>
                  </a:moveTo>
                  <a:cubicBezTo>
                    <a:pt x="648" y="216"/>
                    <a:pt x="651" y="212"/>
                    <a:pt x="649" y="210"/>
                  </a:cubicBezTo>
                  <a:cubicBezTo>
                    <a:pt x="649" y="213"/>
                    <a:pt x="646" y="218"/>
                    <a:pt x="649" y="219"/>
                  </a:cubicBezTo>
                  <a:close/>
                  <a:moveTo>
                    <a:pt x="36" y="217"/>
                  </a:moveTo>
                  <a:cubicBezTo>
                    <a:pt x="38" y="215"/>
                    <a:pt x="38" y="212"/>
                    <a:pt x="36" y="210"/>
                  </a:cubicBezTo>
                  <a:cubicBezTo>
                    <a:pt x="36" y="212"/>
                    <a:pt x="35" y="215"/>
                    <a:pt x="36" y="217"/>
                  </a:cubicBezTo>
                  <a:close/>
                  <a:moveTo>
                    <a:pt x="145" y="215"/>
                  </a:moveTo>
                  <a:cubicBezTo>
                    <a:pt x="152" y="220"/>
                    <a:pt x="160" y="226"/>
                    <a:pt x="168" y="230"/>
                  </a:cubicBezTo>
                  <a:cubicBezTo>
                    <a:pt x="170" y="229"/>
                    <a:pt x="170" y="227"/>
                    <a:pt x="171" y="225"/>
                  </a:cubicBezTo>
                  <a:cubicBezTo>
                    <a:pt x="166" y="223"/>
                    <a:pt x="155" y="217"/>
                    <a:pt x="156" y="214"/>
                  </a:cubicBezTo>
                  <a:cubicBezTo>
                    <a:pt x="152" y="214"/>
                    <a:pt x="150" y="211"/>
                    <a:pt x="147" y="210"/>
                  </a:cubicBezTo>
                  <a:cubicBezTo>
                    <a:pt x="146" y="212"/>
                    <a:pt x="144" y="213"/>
                    <a:pt x="145" y="215"/>
                  </a:cubicBezTo>
                  <a:close/>
                  <a:moveTo>
                    <a:pt x="306" y="214"/>
                  </a:moveTo>
                  <a:cubicBezTo>
                    <a:pt x="309" y="217"/>
                    <a:pt x="313" y="219"/>
                    <a:pt x="318" y="220"/>
                  </a:cubicBezTo>
                  <a:cubicBezTo>
                    <a:pt x="319" y="216"/>
                    <a:pt x="308" y="206"/>
                    <a:pt x="306" y="214"/>
                  </a:cubicBezTo>
                  <a:close/>
                  <a:moveTo>
                    <a:pt x="99" y="217"/>
                  </a:moveTo>
                  <a:cubicBezTo>
                    <a:pt x="102" y="223"/>
                    <a:pt x="107" y="227"/>
                    <a:pt x="114" y="230"/>
                  </a:cubicBezTo>
                  <a:cubicBezTo>
                    <a:pt x="111" y="222"/>
                    <a:pt x="107" y="216"/>
                    <a:pt x="101" y="211"/>
                  </a:cubicBezTo>
                  <a:cubicBezTo>
                    <a:pt x="101" y="214"/>
                    <a:pt x="99" y="214"/>
                    <a:pt x="99" y="217"/>
                  </a:cubicBezTo>
                  <a:close/>
                  <a:moveTo>
                    <a:pt x="203" y="212"/>
                  </a:moveTo>
                  <a:cubicBezTo>
                    <a:pt x="209" y="216"/>
                    <a:pt x="215" y="221"/>
                    <a:pt x="224" y="224"/>
                  </a:cubicBezTo>
                  <a:cubicBezTo>
                    <a:pt x="223" y="223"/>
                    <a:pt x="225" y="222"/>
                    <a:pt x="224" y="221"/>
                  </a:cubicBezTo>
                  <a:cubicBezTo>
                    <a:pt x="221" y="219"/>
                    <a:pt x="209" y="212"/>
                    <a:pt x="203" y="212"/>
                  </a:cubicBezTo>
                  <a:close/>
                  <a:moveTo>
                    <a:pt x="481" y="216"/>
                  </a:moveTo>
                  <a:cubicBezTo>
                    <a:pt x="483" y="218"/>
                    <a:pt x="484" y="217"/>
                    <a:pt x="487" y="217"/>
                  </a:cubicBezTo>
                  <a:cubicBezTo>
                    <a:pt x="488" y="218"/>
                    <a:pt x="487" y="223"/>
                    <a:pt x="491" y="223"/>
                  </a:cubicBezTo>
                  <a:cubicBezTo>
                    <a:pt x="492" y="220"/>
                    <a:pt x="493" y="219"/>
                    <a:pt x="493" y="216"/>
                  </a:cubicBezTo>
                  <a:cubicBezTo>
                    <a:pt x="488" y="213"/>
                    <a:pt x="484" y="209"/>
                    <a:pt x="481" y="216"/>
                  </a:cubicBezTo>
                  <a:close/>
                  <a:moveTo>
                    <a:pt x="549" y="217"/>
                  </a:moveTo>
                  <a:cubicBezTo>
                    <a:pt x="552" y="218"/>
                    <a:pt x="553" y="222"/>
                    <a:pt x="557" y="223"/>
                  </a:cubicBezTo>
                  <a:cubicBezTo>
                    <a:pt x="557" y="218"/>
                    <a:pt x="554" y="214"/>
                    <a:pt x="550" y="212"/>
                  </a:cubicBezTo>
                  <a:cubicBezTo>
                    <a:pt x="550" y="214"/>
                    <a:pt x="549" y="215"/>
                    <a:pt x="549" y="217"/>
                  </a:cubicBezTo>
                  <a:close/>
                  <a:moveTo>
                    <a:pt x="575" y="218"/>
                  </a:moveTo>
                  <a:cubicBezTo>
                    <a:pt x="575" y="217"/>
                    <a:pt x="577" y="211"/>
                    <a:pt x="575" y="212"/>
                  </a:cubicBezTo>
                  <a:cubicBezTo>
                    <a:pt x="576" y="215"/>
                    <a:pt x="572" y="217"/>
                    <a:pt x="575" y="218"/>
                  </a:cubicBezTo>
                  <a:close/>
                  <a:moveTo>
                    <a:pt x="618" y="221"/>
                  </a:moveTo>
                  <a:cubicBezTo>
                    <a:pt x="619" y="219"/>
                    <a:pt x="621" y="214"/>
                    <a:pt x="619" y="212"/>
                  </a:cubicBezTo>
                  <a:cubicBezTo>
                    <a:pt x="620" y="215"/>
                    <a:pt x="617" y="219"/>
                    <a:pt x="618" y="221"/>
                  </a:cubicBezTo>
                  <a:close/>
                  <a:moveTo>
                    <a:pt x="251" y="218"/>
                  </a:moveTo>
                  <a:cubicBezTo>
                    <a:pt x="255" y="219"/>
                    <a:pt x="256" y="222"/>
                    <a:pt x="260" y="223"/>
                  </a:cubicBezTo>
                  <a:cubicBezTo>
                    <a:pt x="260" y="222"/>
                    <a:pt x="261" y="222"/>
                    <a:pt x="262" y="221"/>
                  </a:cubicBezTo>
                  <a:cubicBezTo>
                    <a:pt x="260" y="218"/>
                    <a:pt x="259" y="214"/>
                    <a:pt x="255" y="212"/>
                  </a:cubicBezTo>
                  <a:cubicBezTo>
                    <a:pt x="255" y="215"/>
                    <a:pt x="251" y="215"/>
                    <a:pt x="251" y="218"/>
                  </a:cubicBezTo>
                  <a:close/>
                  <a:moveTo>
                    <a:pt x="522" y="215"/>
                  </a:moveTo>
                  <a:cubicBezTo>
                    <a:pt x="522" y="213"/>
                    <a:pt x="521" y="213"/>
                    <a:pt x="520" y="212"/>
                  </a:cubicBezTo>
                  <a:cubicBezTo>
                    <a:pt x="519" y="214"/>
                    <a:pt x="520" y="215"/>
                    <a:pt x="522" y="215"/>
                  </a:cubicBezTo>
                  <a:close/>
                  <a:moveTo>
                    <a:pt x="132" y="215"/>
                  </a:moveTo>
                  <a:cubicBezTo>
                    <a:pt x="135" y="215"/>
                    <a:pt x="135" y="217"/>
                    <a:pt x="137" y="217"/>
                  </a:cubicBezTo>
                  <a:cubicBezTo>
                    <a:pt x="136" y="215"/>
                    <a:pt x="135" y="215"/>
                    <a:pt x="135" y="213"/>
                  </a:cubicBezTo>
                  <a:cubicBezTo>
                    <a:pt x="135" y="214"/>
                    <a:pt x="132" y="213"/>
                    <a:pt x="132" y="215"/>
                  </a:cubicBezTo>
                  <a:close/>
                  <a:moveTo>
                    <a:pt x="420" y="224"/>
                  </a:moveTo>
                  <a:cubicBezTo>
                    <a:pt x="417" y="218"/>
                    <a:pt x="410" y="216"/>
                    <a:pt x="404" y="213"/>
                  </a:cubicBezTo>
                  <a:cubicBezTo>
                    <a:pt x="408" y="218"/>
                    <a:pt x="414" y="221"/>
                    <a:pt x="420" y="224"/>
                  </a:cubicBezTo>
                  <a:close/>
                  <a:moveTo>
                    <a:pt x="43" y="220"/>
                  </a:moveTo>
                  <a:cubicBezTo>
                    <a:pt x="42" y="219"/>
                    <a:pt x="43" y="215"/>
                    <a:pt x="42" y="214"/>
                  </a:cubicBezTo>
                  <a:cubicBezTo>
                    <a:pt x="42" y="214"/>
                    <a:pt x="41" y="214"/>
                    <a:pt x="41" y="214"/>
                  </a:cubicBezTo>
                  <a:cubicBezTo>
                    <a:pt x="40" y="216"/>
                    <a:pt x="40" y="222"/>
                    <a:pt x="43" y="220"/>
                  </a:cubicBezTo>
                  <a:close/>
                  <a:moveTo>
                    <a:pt x="429" y="218"/>
                  </a:moveTo>
                  <a:cubicBezTo>
                    <a:pt x="431" y="221"/>
                    <a:pt x="433" y="222"/>
                    <a:pt x="436" y="223"/>
                  </a:cubicBezTo>
                  <a:cubicBezTo>
                    <a:pt x="436" y="219"/>
                    <a:pt x="435" y="215"/>
                    <a:pt x="431" y="214"/>
                  </a:cubicBezTo>
                  <a:cubicBezTo>
                    <a:pt x="431" y="216"/>
                    <a:pt x="429" y="216"/>
                    <a:pt x="429" y="218"/>
                  </a:cubicBezTo>
                  <a:close/>
                  <a:moveTo>
                    <a:pt x="475" y="218"/>
                  </a:moveTo>
                  <a:cubicBezTo>
                    <a:pt x="475" y="218"/>
                    <a:pt x="475" y="217"/>
                    <a:pt x="476" y="217"/>
                  </a:cubicBezTo>
                  <a:cubicBezTo>
                    <a:pt x="476" y="215"/>
                    <a:pt x="475" y="214"/>
                    <a:pt x="473" y="214"/>
                  </a:cubicBezTo>
                  <a:cubicBezTo>
                    <a:pt x="472" y="216"/>
                    <a:pt x="473" y="217"/>
                    <a:pt x="475" y="218"/>
                  </a:cubicBezTo>
                  <a:close/>
                  <a:moveTo>
                    <a:pt x="378" y="219"/>
                  </a:moveTo>
                  <a:cubicBezTo>
                    <a:pt x="376" y="218"/>
                    <a:pt x="378" y="217"/>
                    <a:pt x="377" y="215"/>
                  </a:cubicBezTo>
                  <a:cubicBezTo>
                    <a:pt x="375" y="216"/>
                    <a:pt x="374" y="215"/>
                    <a:pt x="374" y="215"/>
                  </a:cubicBezTo>
                  <a:cubicBezTo>
                    <a:pt x="374" y="217"/>
                    <a:pt x="376" y="221"/>
                    <a:pt x="378" y="219"/>
                  </a:cubicBezTo>
                  <a:close/>
                  <a:moveTo>
                    <a:pt x="83" y="238"/>
                  </a:moveTo>
                  <a:cubicBezTo>
                    <a:pt x="83" y="233"/>
                    <a:pt x="81" y="227"/>
                    <a:pt x="83" y="223"/>
                  </a:cubicBezTo>
                  <a:cubicBezTo>
                    <a:pt x="78" y="220"/>
                    <a:pt x="74" y="217"/>
                    <a:pt x="69" y="215"/>
                  </a:cubicBezTo>
                  <a:cubicBezTo>
                    <a:pt x="73" y="223"/>
                    <a:pt x="74" y="234"/>
                    <a:pt x="83" y="238"/>
                  </a:cubicBezTo>
                  <a:close/>
                  <a:moveTo>
                    <a:pt x="237" y="217"/>
                  </a:moveTo>
                  <a:cubicBezTo>
                    <a:pt x="236" y="217"/>
                    <a:pt x="236" y="217"/>
                    <a:pt x="236" y="217"/>
                  </a:cubicBezTo>
                  <a:cubicBezTo>
                    <a:pt x="235" y="218"/>
                    <a:pt x="237" y="218"/>
                    <a:pt x="239" y="218"/>
                  </a:cubicBezTo>
                  <a:cubicBezTo>
                    <a:pt x="238" y="217"/>
                    <a:pt x="240" y="217"/>
                    <a:pt x="239" y="215"/>
                  </a:cubicBezTo>
                  <a:cubicBezTo>
                    <a:pt x="237" y="214"/>
                    <a:pt x="238" y="217"/>
                    <a:pt x="237" y="217"/>
                  </a:cubicBezTo>
                  <a:close/>
                  <a:moveTo>
                    <a:pt x="462" y="221"/>
                  </a:moveTo>
                  <a:cubicBezTo>
                    <a:pt x="464" y="221"/>
                    <a:pt x="465" y="218"/>
                    <a:pt x="465" y="217"/>
                  </a:cubicBezTo>
                  <a:cubicBezTo>
                    <a:pt x="463" y="217"/>
                    <a:pt x="464" y="215"/>
                    <a:pt x="462" y="215"/>
                  </a:cubicBezTo>
                  <a:cubicBezTo>
                    <a:pt x="462" y="217"/>
                    <a:pt x="462" y="219"/>
                    <a:pt x="462" y="221"/>
                  </a:cubicBezTo>
                  <a:close/>
                  <a:moveTo>
                    <a:pt x="287" y="221"/>
                  </a:moveTo>
                  <a:cubicBezTo>
                    <a:pt x="290" y="221"/>
                    <a:pt x="293" y="218"/>
                    <a:pt x="292" y="216"/>
                  </a:cubicBezTo>
                  <a:cubicBezTo>
                    <a:pt x="291" y="218"/>
                    <a:pt x="288" y="219"/>
                    <a:pt x="287" y="221"/>
                  </a:cubicBezTo>
                  <a:close/>
                  <a:moveTo>
                    <a:pt x="363" y="217"/>
                  </a:moveTo>
                  <a:cubicBezTo>
                    <a:pt x="360" y="220"/>
                    <a:pt x="357" y="223"/>
                    <a:pt x="355" y="227"/>
                  </a:cubicBezTo>
                  <a:cubicBezTo>
                    <a:pt x="358" y="231"/>
                    <a:pt x="364" y="233"/>
                    <a:pt x="368" y="235"/>
                  </a:cubicBezTo>
                  <a:cubicBezTo>
                    <a:pt x="370" y="231"/>
                    <a:pt x="373" y="229"/>
                    <a:pt x="374" y="224"/>
                  </a:cubicBezTo>
                  <a:cubicBezTo>
                    <a:pt x="370" y="223"/>
                    <a:pt x="369" y="218"/>
                    <a:pt x="363" y="217"/>
                  </a:cubicBezTo>
                  <a:close/>
                  <a:moveTo>
                    <a:pt x="19" y="235"/>
                  </a:moveTo>
                  <a:cubicBezTo>
                    <a:pt x="19" y="228"/>
                    <a:pt x="22" y="220"/>
                    <a:pt x="19" y="217"/>
                  </a:cubicBezTo>
                  <a:cubicBezTo>
                    <a:pt x="19" y="223"/>
                    <a:pt x="14" y="232"/>
                    <a:pt x="19" y="235"/>
                  </a:cubicBezTo>
                  <a:close/>
                  <a:moveTo>
                    <a:pt x="315" y="224"/>
                  </a:moveTo>
                  <a:cubicBezTo>
                    <a:pt x="313" y="220"/>
                    <a:pt x="308" y="219"/>
                    <a:pt x="304" y="217"/>
                  </a:cubicBezTo>
                  <a:cubicBezTo>
                    <a:pt x="304" y="221"/>
                    <a:pt x="312" y="224"/>
                    <a:pt x="315" y="224"/>
                  </a:cubicBezTo>
                  <a:close/>
                  <a:moveTo>
                    <a:pt x="396" y="223"/>
                  </a:moveTo>
                  <a:cubicBezTo>
                    <a:pt x="397" y="224"/>
                    <a:pt x="398" y="225"/>
                    <a:pt x="400" y="226"/>
                  </a:cubicBezTo>
                  <a:cubicBezTo>
                    <a:pt x="402" y="224"/>
                    <a:pt x="402" y="219"/>
                    <a:pt x="400" y="217"/>
                  </a:cubicBezTo>
                  <a:cubicBezTo>
                    <a:pt x="399" y="219"/>
                    <a:pt x="397" y="221"/>
                    <a:pt x="396" y="223"/>
                  </a:cubicBezTo>
                  <a:close/>
                  <a:moveTo>
                    <a:pt x="538" y="227"/>
                  </a:moveTo>
                  <a:cubicBezTo>
                    <a:pt x="540" y="228"/>
                    <a:pt x="541" y="229"/>
                    <a:pt x="542" y="230"/>
                  </a:cubicBezTo>
                  <a:cubicBezTo>
                    <a:pt x="543" y="226"/>
                    <a:pt x="544" y="223"/>
                    <a:pt x="545" y="219"/>
                  </a:cubicBezTo>
                  <a:cubicBezTo>
                    <a:pt x="543" y="219"/>
                    <a:pt x="543" y="217"/>
                    <a:pt x="541" y="217"/>
                  </a:cubicBezTo>
                  <a:cubicBezTo>
                    <a:pt x="541" y="222"/>
                    <a:pt x="538" y="223"/>
                    <a:pt x="538" y="227"/>
                  </a:cubicBezTo>
                  <a:close/>
                  <a:moveTo>
                    <a:pt x="569" y="226"/>
                  </a:moveTo>
                  <a:cubicBezTo>
                    <a:pt x="566" y="223"/>
                    <a:pt x="566" y="220"/>
                    <a:pt x="564" y="217"/>
                  </a:cubicBezTo>
                  <a:cubicBezTo>
                    <a:pt x="561" y="221"/>
                    <a:pt x="566" y="227"/>
                    <a:pt x="569" y="226"/>
                  </a:cubicBezTo>
                  <a:close/>
                  <a:moveTo>
                    <a:pt x="481" y="222"/>
                  </a:moveTo>
                  <a:cubicBezTo>
                    <a:pt x="483" y="220"/>
                    <a:pt x="480" y="219"/>
                    <a:pt x="478" y="218"/>
                  </a:cubicBezTo>
                  <a:cubicBezTo>
                    <a:pt x="477" y="220"/>
                    <a:pt x="479" y="221"/>
                    <a:pt x="481" y="222"/>
                  </a:cubicBezTo>
                  <a:close/>
                  <a:moveTo>
                    <a:pt x="92" y="224"/>
                  </a:moveTo>
                  <a:cubicBezTo>
                    <a:pt x="92" y="220"/>
                    <a:pt x="90" y="219"/>
                    <a:pt x="88" y="218"/>
                  </a:cubicBezTo>
                  <a:cubicBezTo>
                    <a:pt x="89" y="220"/>
                    <a:pt x="88" y="224"/>
                    <a:pt x="92" y="224"/>
                  </a:cubicBezTo>
                  <a:close/>
                  <a:moveTo>
                    <a:pt x="166" y="237"/>
                  </a:moveTo>
                  <a:cubicBezTo>
                    <a:pt x="165" y="235"/>
                    <a:pt x="167" y="235"/>
                    <a:pt x="167" y="234"/>
                  </a:cubicBezTo>
                  <a:cubicBezTo>
                    <a:pt x="166" y="232"/>
                    <a:pt x="162" y="233"/>
                    <a:pt x="162" y="230"/>
                  </a:cubicBezTo>
                  <a:cubicBezTo>
                    <a:pt x="158" y="231"/>
                    <a:pt x="158" y="228"/>
                    <a:pt x="157" y="226"/>
                  </a:cubicBezTo>
                  <a:cubicBezTo>
                    <a:pt x="151" y="225"/>
                    <a:pt x="148" y="221"/>
                    <a:pt x="141" y="218"/>
                  </a:cubicBezTo>
                  <a:cubicBezTo>
                    <a:pt x="149" y="225"/>
                    <a:pt x="158" y="230"/>
                    <a:pt x="166" y="237"/>
                  </a:cubicBezTo>
                  <a:close/>
                  <a:moveTo>
                    <a:pt x="292" y="224"/>
                  </a:moveTo>
                  <a:cubicBezTo>
                    <a:pt x="292" y="226"/>
                    <a:pt x="293" y="227"/>
                    <a:pt x="295" y="227"/>
                  </a:cubicBezTo>
                  <a:cubicBezTo>
                    <a:pt x="296" y="224"/>
                    <a:pt x="298" y="222"/>
                    <a:pt x="299" y="219"/>
                  </a:cubicBezTo>
                  <a:cubicBezTo>
                    <a:pt x="295" y="218"/>
                    <a:pt x="293" y="222"/>
                    <a:pt x="292" y="224"/>
                  </a:cubicBezTo>
                  <a:close/>
                  <a:moveTo>
                    <a:pt x="517" y="222"/>
                  </a:moveTo>
                  <a:cubicBezTo>
                    <a:pt x="519" y="223"/>
                    <a:pt x="520" y="222"/>
                    <a:pt x="520" y="220"/>
                  </a:cubicBezTo>
                  <a:cubicBezTo>
                    <a:pt x="519" y="220"/>
                    <a:pt x="519" y="218"/>
                    <a:pt x="518" y="218"/>
                  </a:cubicBezTo>
                  <a:cubicBezTo>
                    <a:pt x="518" y="220"/>
                    <a:pt x="517" y="221"/>
                    <a:pt x="517" y="222"/>
                  </a:cubicBezTo>
                  <a:close/>
                  <a:moveTo>
                    <a:pt x="628" y="238"/>
                  </a:moveTo>
                  <a:cubicBezTo>
                    <a:pt x="628" y="231"/>
                    <a:pt x="634" y="224"/>
                    <a:pt x="631" y="218"/>
                  </a:cubicBezTo>
                  <a:cubicBezTo>
                    <a:pt x="630" y="225"/>
                    <a:pt x="626" y="232"/>
                    <a:pt x="628" y="238"/>
                  </a:cubicBezTo>
                  <a:close/>
                  <a:moveTo>
                    <a:pt x="278" y="224"/>
                  </a:moveTo>
                  <a:cubicBezTo>
                    <a:pt x="279" y="221"/>
                    <a:pt x="274" y="221"/>
                    <a:pt x="273" y="219"/>
                  </a:cubicBezTo>
                  <a:cubicBezTo>
                    <a:pt x="273" y="222"/>
                    <a:pt x="277" y="222"/>
                    <a:pt x="278" y="224"/>
                  </a:cubicBezTo>
                  <a:close/>
                  <a:moveTo>
                    <a:pt x="193" y="226"/>
                  </a:moveTo>
                  <a:cubicBezTo>
                    <a:pt x="198" y="229"/>
                    <a:pt x="201" y="234"/>
                    <a:pt x="208" y="235"/>
                  </a:cubicBezTo>
                  <a:cubicBezTo>
                    <a:pt x="208" y="235"/>
                    <a:pt x="208" y="234"/>
                    <a:pt x="209" y="234"/>
                  </a:cubicBezTo>
                  <a:cubicBezTo>
                    <a:pt x="206" y="227"/>
                    <a:pt x="197" y="213"/>
                    <a:pt x="193" y="226"/>
                  </a:cubicBezTo>
                  <a:close/>
                  <a:moveTo>
                    <a:pt x="611" y="237"/>
                  </a:moveTo>
                  <a:cubicBezTo>
                    <a:pt x="609" y="232"/>
                    <a:pt x="616" y="223"/>
                    <a:pt x="611" y="220"/>
                  </a:cubicBezTo>
                  <a:cubicBezTo>
                    <a:pt x="610" y="225"/>
                    <a:pt x="607" y="234"/>
                    <a:pt x="611" y="237"/>
                  </a:cubicBezTo>
                  <a:close/>
                  <a:moveTo>
                    <a:pt x="646" y="224"/>
                  </a:moveTo>
                  <a:cubicBezTo>
                    <a:pt x="648" y="224"/>
                    <a:pt x="649" y="220"/>
                    <a:pt x="648" y="220"/>
                  </a:cubicBezTo>
                  <a:cubicBezTo>
                    <a:pt x="648" y="221"/>
                    <a:pt x="647" y="222"/>
                    <a:pt x="646" y="224"/>
                  </a:cubicBezTo>
                  <a:close/>
                  <a:moveTo>
                    <a:pt x="495" y="226"/>
                  </a:moveTo>
                  <a:cubicBezTo>
                    <a:pt x="496" y="227"/>
                    <a:pt x="496" y="228"/>
                    <a:pt x="498" y="227"/>
                  </a:cubicBezTo>
                  <a:cubicBezTo>
                    <a:pt x="499" y="226"/>
                    <a:pt x="499" y="224"/>
                    <a:pt x="499" y="221"/>
                  </a:cubicBezTo>
                  <a:cubicBezTo>
                    <a:pt x="498" y="222"/>
                    <a:pt x="498" y="220"/>
                    <a:pt x="497" y="220"/>
                  </a:cubicBezTo>
                  <a:cubicBezTo>
                    <a:pt x="496" y="222"/>
                    <a:pt x="495" y="224"/>
                    <a:pt x="495" y="226"/>
                  </a:cubicBezTo>
                  <a:close/>
                  <a:moveTo>
                    <a:pt x="462" y="229"/>
                  </a:moveTo>
                  <a:cubicBezTo>
                    <a:pt x="466" y="227"/>
                    <a:pt x="468" y="225"/>
                    <a:pt x="470" y="221"/>
                  </a:cubicBezTo>
                  <a:cubicBezTo>
                    <a:pt x="466" y="220"/>
                    <a:pt x="463" y="225"/>
                    <a:pt x="462" y="229"/>
                  </a:cubicBezTo>
                  <a:close/>
                  <a:moveTo>
                    <a:pt x="56" y="227"/>
                  </a:moveTo>
                  <a:cubicBezTo>
                    <a:pt x="56" y="224"/>
                    <a:pt x="55" y="222"/>
                    <a:pt x="52" y="221"/>
                  </a:cubicBezTo>
                  <a:cubicBezTo>
                    <a:pt x="51" y="225"/>
                    <a:pt x="54" y="229"/>
                    <a:pt x="56" y="227"/>
                  </a:cubicBezTo>
                  <a:close/>
                  <a:moveTo>
                    <a:pt x="573" y="226"/>
                  </a:moveTo>
                  <a:cubicBezTo>
                    <a:pt x="574" y="226"/>
                    <a:pt x="574" y="221"/>
                    <a:pt x="572" y="221"/>
                  </a:cubicBezTo>
                  <a:cubicBezTo>
                    <a:pt x="572" y="222"/>
                    <a:pt x="570" y="226"/>
                    <a:pt x="573" y="226"/>
                  </a:cubicBezTo>
                  <a:close/>
                  <a:moveTo>
                    <a:pt x="244" y="225"/>
                  </a:moveTo>
                  <a:cubicBezTo>
                    <a:pt x="248" y="227"/>
                    <a:pt x="249" y="231"/>
                    <a:pt x="254" y="232"/>
                  </a:cubicBezTo>
                  <a:cubicBezTo>
                    <a:pt x="254" y="228"/>
                    <a:pt x="258" y="228"/>
                    <a:pt x="258" y="224"/>
                  </a:cubicBezTo>
                  <a:cubicBezTo>
                    <a:pt x="254" y="222"/>
                    <a:pt x="247" y="222"/>
                    <a:pt x="244" y="225"/>
                  </a:cubicBezTo>
                  <a:close/>
                  <a:moveTo>
                    <a:pt x="408" y="232"/>
                  </a:moveTo>
                  <a:cubicBezTo>
                    <a:pt x="410" y="232"/>
                    <a:pt x="411" y="235"/>
                    <a:pt x="414" y="235"/>
                  </a:cubicBezTo>
                  <a:cubicBezTo>
                    <a:pt x="415" y="232"/>
                    <a:pt x="417" y="231"/>
                    <a:pt x="417" y="228"/>
                  </a:cubicBezTo>
                  <a:cubicBezTo>
                    <a:pt x="416" y="225"/>
                    <a:pt x="413" y="223"/>
                    <a:pt x="410" y="222"/>
                  </a:cubicBezTo>
                  <a:cubicBezTo>
                    <a:pt x="409" y="227"/>
                    <a:pt x="406" y="226"/>
                    <a:pt x="408" y="232"/>
                  </a:cubicBezTo>
                  <a:close/>
                  <a:moveTo>
                    <a:pt x="433" y="227"/>
                  </a:moveTo>
                  <a:cubicBezTo>
                    <a:pt x="431" y="225"/>
                    <a:pt x="430" y="222"/>
                    <a:pt x="426" y="222"/>
                  </a:cubicBezTo>
                  <a:cubicBezTo>
                    <a:pt x="427" y="225"/>
                    <a:pt x="431" y="226"/>
                    <a:pt x="433" y="227"/>
                  </a:cubicBezTo>
                  <a:close/>
                  <a:moveTo>
                    <a:pt x="545" y="234"/>
                  </a:moveTo>
                  <a:cubicBezTo>
                    <a:pt x="547" y="235"/>
                    <a:pt x="550" y="239"/>
                    <a:pt x="552" y="238"/>
                  </a:cubicBezTo>
                  <a:cubicBezTo>
                    <a:pt x="551" y="235"/>
                    <a:pt x="555" y="233"/>
                    <a:pt x="555" y="231"/>
                  </a:cubicBezTo>
                  <a:cubicBezTo>
                    <a:pt x="555" y="226"/>
                    <a:pt x="551" y="224"/>
                    <a:pt x="547" y="222"/>
                  </a:cubicBezTo>
                  <a:cubicBezTo>
                    <a:pt x="547" y="225"/>
                    <a:pt x="545" y="229"/>
                    <a:pt x="545" y="234"/>
                  </a:cubicBezTo>
                  <a:close/>
                  <a:moveTo>
                    <a:pt x="274" y="227"/>
                  </a:moveTo>
                  <a:cubicBezTo>
                    <a:pt x="275" y="224"/>
                    <a:pt x="271" y="222"/>
                    <a:pt x="270" y="223"/>
                  </a:cubicBezTo>
                  <a:cubicBezTo>
                    <a:pt x="272" y="224"/>
                    <a:pt x="271" y="228"/>
                    <a:pt x="274" y="227"/>
                  </a:cubicBezTo>
                  <a:close/>
                  <a:moveTo>
                    <a:pt x="298" y="230"/>
                  </a:moveTo>
                  <a:cubicBezTo>
                    <a:pt x="301" y="232"/>
                    <a:pt x="303" y="234"/>
                    <a:pt x="306" y="235"/>
                  </a:cubicBezTo>
                  <a:cubicBezTo>
                    <a:pt x="307" y="232"/>
                    <a:pt x="311" y="231"/>
                    <a:pt x="312" y="227"/>
                  </a:cubicBezTo>
                  <a:cubicBezTo>
                    <a:pt x="306" y="223"/>
                    <a:pt x="300" y="221"/>
                    <a:pt x="298" y="230"/>
                  </a:cubicBezTo>
                  <a:close/>
                  <a:moveTo>
                    <a:pt x="120" y="229"/>
                  </a:moveTo>
                  <a:cubicBezTo>
                    <a:pt x="121" y="228"/>
                    <a:pt x="122" y="227"/>
                    <a:pt x="122" y="225"/>
                  </a:cubicBezTo>
                  <a:cubicBezTo>
                    <a:pt x="120" y="225"/>
                    <a:pt x="120" y="223"/>
                    <a:pt x="118" y="223"/>
                  </a:cubicBezTo>
                  <a:cubicBezTo>
                    <a:pt x="119" y="227"/>
                    <a:pt x="119" y="228"/>
                    <a:pt x="120" y="229"/>
                  </a:cubicBezTo>
                  <a:close/>
                  <a:moveTo>
                    <a:pt x="450" y="235"/>
                  </a:moveTo>
                  <a:cubicBezTo>
                    <a:pt x="451" y="234"/>
                    <a:pt x="451" y="234"/>
                    <a:pt x="452" y="234"/>
                  </a:cubicBezTo>
                  <a:cubicBezTo>
                    <a:pt x="449" y="229"/>
                    <a:pt x="446" y="225"/>
                    <a:pt x="441" y="223"/>
                  </a:cubicBezTo>
                  <a:cubicBezTo>
                    <a:pt x="441" y="230"/>
                    <a:pt x="447" y="232"/>
                    <a:pt x="450" y="235"/>
                  </a:cubicBezTo>
                  <a:close/>
                  <a:moveTo>
                    <a:pt x="486" y="224"/>
                  </a:moveTo>
                  <a:cubicBezTo>
                    <a:pt x="486" y="227"/>
                    <a:pt x="487" y="228"/>
                    <a:pt x="489" y="228"/>
                  </a:cubicBezTo>
                  <a:cubicBezTo>
                    <a:pt x="491" y="226"/>
                    <a:pt x="488" y="223"/>
                    <a:pt x="486" y="224"/>
                  </a:cubicBezTo>
                  <a:close/>
                  <a:moveTo>
                    <a:pt x="533" y="231"/>
                  </a:moveTo>
                  <a:cubicBezTo>
                    <a:pt x="533" y="231"/>
                    <a:pt x="533" y="230"/>
                    <a:pt x="533" y="229"/>
                  </a:cubicBezTo>
                  <a:cubicBezTo>
                    <a:pt x="530" y="228"/>
                    <a:pt x="528" y="225"/>
                    <a:pt x="524" y="223"/>
                  </a:cubicBezTo>
                  <a:cubicBezTo>
                    <a:pt x="524" y="227"/>
                    <a:pt x="530" y="232"/>
                    <a:pt x="533" y="231"/>
                  </a:cubicBezTo>
                  <a:close/>
                  <a:moveTo>
                    <a:pt x="44" y="232"/>
                  </a:moveTo>
                  <a:cubicBezTo>
                    <a:pt x="44" y="230"/>
                    <a:pt x="44" y="228"/>
                    <a:pt x="44" y="225"/>
                  </a:cubicBezTo>
                  <a:cubicBezTo>
                    <a:pt x="42" y="225"/>
                    <a:pt x="42" y="224"/>
                    <a:pt x="41" y="224"/>
                  </a:cubicBezTo>
                  <a:cubicBezTo>
                    <a:pt x="39" y="227"/>
                    <a:pt x="40" y="232"/>
                    <a:pt x="44" y="232"/>
                  </a:cubicBezTo>
                  <a:close/>
                  <a:moveTo>
                    <a:pt x="565" y="229"/>
                  </a:moveTo>
                  <a:cubicBezTo>
                    <a:pt x="565" y="227"/>
                    <a:pt x="562" y="226"/>
                    <a:pt x="561" y="224"/>
                  </a:cubicBezTo>
                  <a:cubicBezTo>
                    <a:pt x="561" y="225"/>
                    <a:pt x="560" y="225"/>
                    <a:pt x="560" y="226"/>
                  </a:cubicBezTo>
                  <a:cubicBezTo>
                    <a:pt x="562" y="227"/>
                    <a:pt x="564" y="228"/>
                    <a:pt x="565" y="229"/>
                  </a:cubicBezTo>
                  <a:close/>
                  <a:moveTo>
                    <a:pt x="578" y="239"/>
                  </a:moveTo>
                  <a:cubicBezTo>
                    <a:pt x="580" y="235"/>
                    <a:pt x="580" y="230"/>
                    <a:pt x="579" y="224"/>
                  </a:cubicBezTo>
                  <a:cubicBezTo>
                    <a:pt x="578" y="224"/>
                    <a:pt x="578" y="224"/>
                    <a:pt x="577" y="224"/>
                  </a:cubicBezTo>
                  <a:cubicBezTo>
                    <a:pt x="576" y="229"/>
                    <a:pt x="573" y="236"/>
                    <a:pt x="578" y="239"/>
                  </a:cubicBezTo>
                  <a:close/>
                  <a:moveTo>
                    <a:pt x="153" y="233"/>
                  </a:moveTo>
                  <a:cubicBezTo>
                    <a:pt x="149" y="230"/>
                    <a:pt x="144" y="228"/>
                    <a:pt x="140" y="224"/>
                  </a:cubicBezTo>
                  <a:cubicBezTo>
                    <a:pt x="142" y="230"/>
                    <a:pt x="149" y="232"/>
                    <a:pt x="153" y="233"/>
                  </a:cubicBezTo>
                  <a:close/>
                  <a:moveTo>
                    <a:pt x="229" y="227"/>
                  </a:moveTo>
                  <a:cubicBezTo>
                    <a:pt x="228" y="226"/>
                    <a:pt x="228" y="224"/>
                    <a:pt x="225" y="224"/>
                  </a:cubicBezTo>
                  <a:cubicBezTo>
                    <a:pt x="226" y="226"/>
                    <a:pt x="227" y="227"/>
                    <a:pt x="229" y="227"/>
                  </a:cubicBezTo>
                  <a:close/>
                  <a:moveTo>
                    <a:pt x="466" y="231"/>
                  </a:moveTo>
                  <a:cubicBezTo>
                    <a:pt x="469" y="233"/>
                    <a:pt x="472" y="236"/>
                    <a:pt x="476" y="238"/>
                  </a:cubicBezTo>
                  <a:cubicBezTo>
                    <a:pt x="477" y="235"/>
                    <a:pt x="478" y="233"/>
                    <a:pt x="478" y="230"/>
                  </a:cubicBezTo>
                  <a:cubicBezTo>
                    <a:pt x="475" y="223"/>
                    <a:pt x="469" y="225"/>
                    <a:pt x="466" y="231"/>
                  </a:cubicBezTo>
                  <a:close/>
                  <a:moveTo>
                    <a:pt x="591" y="265"/>
                  </a:moveTo>
                  <a:cubicBezTo>
                    <a:pt x="589" y="272"/>
                    <a:pt x="587" y="278"/>
                    <a:pt x="588" y="283"/>
                  </a:cubicBezTo>
                  <a:cubicBezTo>
                    <a:pt x="592" y="279"/>
                    <a:pt x="592" y="274"/>
                    <a:pt x="594" y="266"/>
                  </a:cubicBezTo>
                  <a:cubicBezTo>
                    <a:pt x="597" y="255"/>
                    <a:pt x="608" y="235"/>
                    <a:pt x="601" y="224"/>
                  </a:cubicBezTo>
                  <a:cubicBezTo>
                    <a:pt x="599" y="240"/>
                    <a:pt x="595" y="252"/>
                    <a:pt x="591" y="265"/>
                  </a:cubicBezTo>
                  <a:close/>
                  <a:moveTo>
                    <a:pt x="281" y="228"/>
                  </a:moveTo>
                  <a:cubicBezTo>
                    <a:pt x="281" y="228"/>
                    <a:pt x="281" y="228"/>
                    <a:pt x="281" y="228"/>
                  </a:cubicBezTo>
                  <a:moveTo>
                    <a:pt x="318" y="226"/>
                  </a:moveTo>
                  <a:cubicBezTo>
                    <a:pt x="318" y="230"/>
                    <a:pt x="326" y="231"/>
                    <a:pt x="329" y="234"/>
                  </a:cubicBezTo>
                  <a:cubicBezTo>
                    <a:pt x="330" y="234"/>
                    <a:pt x="330" y="233"/>
                    <a:pt x="330" y="232"/>
                  </a:cubicBezTo>
                  <a:cubicBezTo>
                    <a:pt x="327" y="230"/>
                    <a:pt x="322" y="226"/>
                    <a:pt x="318" y="226"/>
                  </a:cubicBezTo>
                  <a:close/>
                  <a:moveTo>
                    <a:pt x="455" y="230"/>
                  </a:moveTo>
                  <a:cubicBezTo>
                    <a:pt x="454" y="228"/>
                    <a:pt x="449" y="224"/>
                    <a:pt x="449" y="226"/>
                  </a:cubicBezTo>
                  <a:cubicBezTo>
                    <a:pt x="451" y="227"/>
                    <a:pt x="452" y="230"/>
                    <a:pt x="455" y="230"/>
                  </a:cubicBezTo>
                  <a:close/>
                  <a:moveTo>
                    <a:pt x="502" y="231"/>
                  </a:moveTo>
                  <a:cubicBezTo>
                    <a:pt x="504" y="232"/>
                    <a:pt x="505" y="235"/>
                    <a:pt x="509" y="235"/>
                  </a:cubicBezTo>
                  <a:cubicBezTo>
                    <a:pt x="511" y="230"/>
                    <a:pt x="506" y="227"/>
                    <a:pt x="503" y="225"/>
                  </a:cubicBezTo>
                  <a:cubicBezTo>
                    <a:pt x="503" y="227"/>
                    <a:pt x="502" y="229"/>
                    <a:pt x="502" y="231"/>
                  </a:cubicBezTo>
                  <a:close/>
                  <a:moveTo>
                    <a:pt x="431" y="231"/>
                  </a:moveTo>
                  <a:cubicBezTo>
                    <a:pt x="430" y="228"/>
                    <a:pt x="427" y="227"/>
                    <a:pt x="424" y="226"/>
                  </a:cubicBezTo>
                  <a:cubicBezTo>
                    <a:pt x="425" y="229"/>
                    <a:pt x="427" y="230"/>
                    <a:pt x="431" y="231"/>
                  </a:cubicBezTo>
                  <a:close/>
                  <a:moveTo>
                    <a:pt x="256" y="234"/>
                  </a:moveTo>
                  <a:cubicBezTo>
                    <a:pt x="258" y="235"/>
                    <a:pt x="260" y="237"/>
                    <a:pt x="263" y="238"/>
                  </a:cubicBezTo>
                  <a:cubicBezTo>
                    <a:pt x="264" y="235"/>
                    <a:pt x="268" y="234"/>
                    <a:pt x="269" y="231"/>
                  </a:cubicBezTo>
                  <a:cubicBezTo>
                    <a:pt x="267" y="228"/>
                    <a:pt x="264" y="227"/>
                    <a:pt x="261" y="226"/>
                  </a:cubicBezTo>
                  <a:cubicBezTo>
                    <a:pt x="260" y="229"/>
                    <a:pt x="257" y="231"/>
                    <a:pt x="256" y="234"/>
                  </a:cubicBezTo>
                  <a:close/>
                  <a:moveTo>
                    <a:pt x="76" y="240"/>
                  </a:moveTo>
                  <a:cubicBezTo>
                    <a:pt x="73" y="234"/>
                    <a:pt x="65" y="232"/>
                    <a:pt x="61" y="227"/>
                  </a:cubicBezTo>
                  <a:cubicBezTo>
                    <a:pt x="61" y="234"/>
                    <a:pt x="71" y="236"/>
                    <a:pt x="76" y="240"/>
                  </a:cubicBezTo>
                  <a:close/>
                  <a:moveTo>
                    <a:pt x="123" y="233"/>
                  </a:moveTo>
                  <a:cubicBezTo>
                    <a:pt x="125" y="234"/>
                    <a:pt x="126" y="230"/>
                    <a:pt x="128" y="231"/>
                  </a:cubicBezTo>
                  <a:cubicBezTo>
                    <a:pt x="128" y="229"/>
                    <a:pt x="128" y="227"/>
                    <a:pt x="126" y="227"/>
                  </a:cubicBezTo>
                  <a:cubicBezTo>
                    <a:pt x="126" y="230"/>
                    <a:pt x="122" y="230"/>
                    <a:pt x="123" y="233"/>
                  </a:cubicBezTo>
                  <a:close/>
                  <a:moveTo>
                    <a:pt x="225" y="231"/>
                  </a:moveTo>
                  <a:cubicBezTo>
                    <a:pt x="224" y="229"/>
                    <a:pt x="223" y="229"/>
                    <a:pt x="224" y="227"/>
                  </a:cubicBezTo>
                  <a:cubicBezTo>
                    <a:pt x="221" y="228"/>
                    <a:pt x="222" y="228"/>
                    <a:pt x="222" y="230"/>
                  </a:cubicBezTo>
                  <a:cubicBezTo>
                    <a:pt x="224" y="229"/>
                    <a:pt x="226" y="232"/>
                    <a:pt x="225" y="231"/>
                  </a:cubicBezTo>
                  <a:close/>
                  <a:moveTo>
                    <a:pt x="372" y="238"/>
                  </a:moveTo>
                  <a:cubicBezTo>
                    <a:pt x="374" y="238"/>
                    <a:pt x="375" y="240"/>
                    <a:pt x="378" y="240"/>
                  </a:cubicBezTo>
                  <a:cubicBezTo>
                    <a:pt x="379" y="237"/>
                    <a:pt x="382" y="236"/>
                    <a:pt x="383" y="233"/>
                  </a:cubicBezTo>
                  <a:cubicBezTo>
                    <a:pt x="381" y="231"/>
                    <a:pt x="380" y="229"/>
                    <a:pt x="377" y="228"/>
                  </a:cubicBezTo>
                  <a:cubicBezTo>
                    <a:pt x="376" y="232"/>
                    <a:pt x="373" y="234"/>
                    <a:pt x="372" y="238"/>
                  </a:cubicBezTo>
                  <a:close/>
                  <a:moveTo>
                    <a:pt x="394" y="231"/>
                  </a:moveTo>
                  <a:cubicBezTo>
                    <a:pt x="396" y="230"/>
                    <a:pt x="393" y="227"/>
                    <a:pt x="392" y="229"/>
                  </a:cubicBezTo>
                  <a:cubicBezTo>
                    <a:pt x="393" y="229"/>
                    <a:pt x="393" y="231"/>
                    <a:pt x="394" y="231"/>
                  </a:cubicBezTo>
                  <a:close/>
                  <a:moveTo>
                    <a:pt x="622" y="239"/>
                  </a:moveTo>
                  <a:cubicBezTo>
                    <a:pt x="622" y="235"/>
                    <a:pt x="625" y="232"/>
                    <a:pt x="623" y="228"/>
                  </a:cubicBezTo>
                  <a:cubicBezTo>
                    <a:pt x="624" y="232"/>
                    <a:pt x="620" y="235"/>
                    <a:pt x="622" y="239"/>
                  </a:cubicBezTo>
                  <a:close/>
                  <a:moveTo>
                    <a:pt x="286" y="232"/>
                  </a:moveTo>
                  <a:cubicBezTo>
                    <a:pt x="287" y="234"/>
                    <a:pt x="292" y="237"/>
                    <a:pt x="292" y="231"/>
                  </a:cubicBezTo>
                  <a:cubicBezTo>
                    <a:pt x="290" y="229"/>
                    <a:pt x="286" y="227"/>
                    <a:pt x="286" y="232"/>
                  </a:cubicBezTo>
                  <a:close/>
                  <a:moveTo>
                    <a:pt x="496" y="232"/>
                  </a:moveTo>
                  <a:cubicBezTo>
                    <a:pt x="496" y="230"/>
                    <a:pt x="495" y="229"/>
                    <a:pt x="493" y="229"/>
                  </a:cubicBezTo>
                  <a:cubicBezTo>
                    <a:pt x="493" y="232"/>
                    <a:pt x="495" y="234"/>
                    <a:pt x="496" y="232"/>
                  </a:cubicBezTo>
                  <a:close/>
                  <a:moveTo>
                    <a:pt x="93" y="237"/>
                  </a:moveTo>
                  <a:cubicBezTo>
                    <a:pt x="95" y="234"/>
                    <a:pt x="93" y="230"/>
                    <a:pt x="90" y="229"/>
                  </a:cubicBezTo>
                  <a:cubicBezTo>
                    <a:pt x="92" y="232"/>
                    <a:pt x="92" y="235"/>
                    <a:pt x="93" y="237"/>
                  </a:cubicBezTo>
                  <a:close/>
                  <a:moveTo>
                    <a:pt x="276" y="230"/>
                  </a:moveTo>
                  <a:cubicBezTo>
                    <a:pt x="276" y="232"/>
                    <a:pt x="277" y="232"/>
                    <a:pt x="279" y="232"/>
                  </a:cubicBezTo>
                  <a:cubicBezTo>
                    <a:pt x="279" y="230"/>
                    <a:pt x="277" y="229"/>
                    <a:pt x="276" y="230"/>
                  </a:cubicBezTo>
                  <a:close/>
                  <a:moveTo>
                    <a:pt x="309" y="238"/>
                  </a:moveTo>
                  <a:cubicBezTo>
                    <a:pt x="312" y="240"/>
                    <a:pt x="315" y="242"/>
                    <a:pt x="319" y="244"/>
                  </a:cubicBezTo>
                  <a:cubicBezTo>
                    <a:pt x="323" y="245"/>
                    <a:pt x="324" y="239"/>
                    <a:pt x="327" y="240"/>
                  </a:cubicBezTo>
                  <a:cubicBezTo>
                    <a:pt x="327" y="238"/>
                    <a:pt x="326" y="237"/>
                    <a:pt x="326" y="235"/>
                  </a:cubicBezTo>
                  <a:cubicBezTo>
                    <a:pt x="320" y="235"/>
                    <a:pt x="319" y="230"/>
                    <a:pt x="314" y="229"/>
                  </a:cubicBezTo>
                  <a:cubicBezTo>
                    <a:pt x="313" y="233"/>
                    <a:pt x="310" y="234"/>
                    <a:pt x="309" y="238"/>
                  </a:cubicBezTo>
                  <a:close/>
                  <a:moveTo>
                    <a:pt x="238" y="231"/>
                  </a:moveTo>
                  <a:cubicBezTo>
                    <a:pt x="240" y="235"/>
                    <a:pt x="244" y="237"/>
                    <a:pt x="248" y="239"/>
                  </a:cubicBezTo>
                  <a:cubicBezTo>
                    <a:pt x="248" y="238"/>
                    <a:pt x="250" y="238"/>
                    <a:pt x="250" y="236"/>
                  </a:cubicBezTo>
                  <a:cubicBezTo>
                    <a:pt x="247" y="233"/>
                    <a:pt x="242" y="228"/>
                    <a:pt x="238" y="231"/>
                  </a:cubicBezTo>
                  <a:close/>
                  <a:moveTo>
                    <a:pt x="487" y="234"/>
                  </a:moveTo>
                  <a:cubicBezTo>
                    <a:pt x="487" y="231"/>
                    <a:pt x="485" y="231"/>
                    <a:pt x="484" y="230"/>
                  </a:cubicBezTo>
                  <a:cubicBezTo>
                    <a:pt x="484" y="232"/>
                    <a:pt x="485" y="233"/>
                    <a:pt x="487" y="234"/>
                  </a:cubicBezTo>
                  <a:close/>
                  <a:moveTo>
                    <a:pt x="521" y="234"/>
                  </a:moveTo>
                  <a:cubicBezTo>
                    <a:pt x="523" y="237"/>
                    <a:pt x="527" y="238"/>
                    <a:pt x="530" y="241"/>
                  </a:cubicBezTo>
                  <a:cubicBezTo>
                    <a:pt x="530" y="240"/>
                    <a:pt x="531" y="238"/>
                    <a:pt x="531" y="237"/>
                  </a:cubicBezTo>
                  <a:cubicBezTo>
                    <a:pt x="528" y="234"/>
                    <a:pt x="525" y="232"/>
                    <a:pt x="522" y="230"/>
                  </a:cubicBezTo>
                  <a:cubicBezTo>
                    <a:pt x="522" y="232"/>
                    <a:pt x="521" y="232"/>
                    <a:pt x="521" y="234"/>
                  </a:cubicBezTo>
                  <a:close/>
                  <a:moveTo>
                    <a:pt x="131" y="231"/>
                  </a:moveTo>
                  <a:cubicBezTo>
                    <a:pt x="123" y="236"/>
                    <a:pt x="129" y="244"/>
                    <a:pt x="136" y="246"/>
                  </a:cubicBezTo>
                  <a:cubicBezTo>
                    <a:pt x="139" y="240"/>
                    <a:pt x="135" y="234"/>
                    <a:pt x="131" y="231"/>
                  </a:cubicBezTo>
                  <a:close/>
                  <a:moveTo>
                    <a:pt x="356" y="235"/>
                  </a:moveTo>
                  <a:cubicBezTo>
                    <a:pt x="354" y="233"/>
                    <a:pt x="353" y="231"/>
                    <a:pt x="351" y="231"/>
                  </a:cubicBezTo>
                  <a:cubicBezTo>
                    <a:pt x="350" y="234"/>
                    <a:pt x="357" y="235"/>
                    <a:pt x="356" y="235"/>
                  </a:cubicBezTo>
                  <a:close/>
                  <a:moveTo>
                    <a:pt x="417" y="238"/>
                  </a:moveTo>
                  <a:cubicBezTo>
                    <a:pt x="419" y="238"/>
                    <a:pt x="419" y="240"/>
                    <a:pt x="421" y="240"/>
                  </a:cubicBezTo>
                  <a:cubicBezTo>
                    <a:pt x="423" y="236"/>
                    <a:pt x="426" y="237"/>
                    <a:pt x="426" y="232"/>
                  </a:cubicBezTo>
                  <a:cubicBezTo>
                    <a:pt x="422" y="230"/>
                    <a:pt x="419" y="232"/>
                    <a:pt x="417" y="238"/>
                  </a:cubicBezTo>
                  <a:close/>
                  <a:moveTo>
                    <a:pt x="439" y="237"/>
                  </a:moveTo>
                  <a:cubicBezTo>
                    <a:pt x="438" y="233"/>
                    <a:pt x="436" y="232"/>
                    <a:pt x="433" y="231"/>
                  </a:cubicBezTo>
                  <a:cubicBezTo>
                    <a:pt x="433" y="235"/>
                    <a:pt x="436" y="236"/>
                    <a:pt x="439" y="237"/>
                  </a:cubicBezTo>
                  <a:close/>
                  <a:moveTo>
                    <a:pt x="62" y="241"/>
                  </a:moveTo>
                  <a:cubicBezTo>
                    <a:pt x="61" y="237"/>
                    <a:pt x="59" y="233"/>
                    <a:pt x="54" y="232"/>
                  </a:cubicBezTo>
                  <a:cubicBezTo>
                    <a:pt x="56" y="239"/>
                    <a:pt x="58" y="246"/>
                    <a:pt x="66" y="249"/>
                  </a:cubicBezTo>
                  <a:cubicBezTo>
                    <a:pt x="63" y="246"/>
                    <a:pt x="64" y="238"/>
                    <a:pt x="62" y="241"/>
                  </a:cubicBezTo>
                  <a:close/>
                  <a:moveTo>
                    <a:pt x="202" y="241"/>
                  </a:moveTo>
                  <a:cubicBezTo>
                    <a:pt x="202" y="238"/>
                    <a:pt x="196" y="232"/>
                    <a:pt x="193" y="232"/>
                  </a:cubicBezTo>
                  <a:cubicBezTo>
                    <a:pt x="196" y="235"/>
                    <a:pt x="198" y="239"/>
                    <a:pt x="202" y="241"/>
                  </a:cubicBezTo>
                  <a:close/>
                  <a:moveTo>
                    <a:pt x="231" y="234"/>
                  </a:moveTo>
                  <a:cubicBezTo>
                    <a:pt x="231" y="234"/>
                    <a:pt x="231" y="233"/>
                    <a:pt x="231" y="232"/>
                  </a:cubicBezTo>
                  <a:cubicBezTo>
                    <a:pt x="229" y="233"/>
                    <a:pt x="226" y="231"/>
                    <a:pt x="227" y="232"/>
                  </a:cubicBezTo>
                  <a:cubicBezTo>
                    <a:pt x="229" y="233"/>
                    <a:pt x="229" y="236"/>
                    <a:pt x="231" y="234"/>
                  </a:cubicBezTo>
                  <a:close/>
                  <a:moveTo>
                    <a:pt x="560" y="245"/>
                  </a:moveTo>
                  <a:cubicBezTo>
                    <a:pt x="562" y="243"/>
                    <a:pt x="564" y="239"/>
                    <a:pt x="565" y="236"/>
                  </a:cubicBezTo>
                  <a:cubicBezTo>
                    <a:pt x="564" y="235"/>
                    <a:pt x="563" y="233"/>
                    <a:pt x="561" y="232"/>
                  </a:cubicBezTo>
                  <a:cubicBezTo>
                    <a:pt x="560" y="235"/>
                    <a:pt x="560" y="243"/>
                    <a:pt x="560" y="245"/>
                  </a:cubicBezTo>
                  <a:close/>
                  <a:moveTo>
                    <a:pt x="341" y="235"/>
                  </a:moveTo>
                  <a:cubicBezTo>
                    <a:pt x="343" y="237"/>
                    <a:pt x="347" y="233"/>
                    <a:pt x="344" y="232"/>
                  </a:cubicBezTo>
                  <a:cubicBezTo>
                    <a:pt x="344" y="234"/>
                    <a:pt x="341" y="233"/>
                    <a:pt x="341" y="235"/>
                  </a:cubicBezTo>
                  <a:close/>
                  <a:moveTo>
                    <a:pt x="541" y="237"/>
                  </a:moveTo>
                  <a:cubicBezTo>
                    <a:pt x="540" y="235"/>
                    <a:pt x="539" y="233"/>
                    <a:pt x="536" y="233"/>
                  </a:cubicBezTo>
                  <a:cubicBezTo>
                    <a:pt x="536" y="236"/>
                    <a:pt x="539" y="236"/>
                    <a:pt x="541" y="237"/>
                  </a:cubicBezTo>
                  <a:close/>
                  <a:moveTo>
                    <a:pt x="179" y="237"/>
                  </a:moveTo>
                  <a:cubicBezTo>
                    <a:pt x="181" y="237"/>
                    <a:pt x="181" y="234"/>
                    <a:pt x="180" y="234"/>
                  </a:cubicBezTo>
                  <a:cubicBezTo>
                    <a:pt x="180" y="234"/>
                    <a:pt x="178" y="235"/>
                    <a:pt x="179" y="237"/>
                  </a:cubicBezTo>
                  <a:close/>
                  <a:moveTo>
                    <a:pt x="225" y="242"/>
                  </a:moveTo>
                  <a:cubicBezTo>
                    <a:pt x="224" y="237"/>
                    <a:pt x="219" y="234"/>
                    <a:pt x="216" y="234"/>
                  </a:cubicBezTo>
                  <a:cubicBezTo>
                    <a:pt x="218" y="237"/>
                    <a:pt x="220" y="243"/>
                    <a:pt x="225" y="242"/>
                  </a:cubicBezTo>
                  <a:close/>
                  <a:moveTo>
                    <a:pt x="403" y="237"/>
                  </a:moveTo>
                  <a:cubicBezTo>
                    <a:pt x="403" y="235"/>
                    <a:pt x="403" y="235"/>
                    <a:pt x="403" y="235"/>
                  </a:cubicBezTo>
                  <a:cubicBezTo>
                    <a:pt x="403" y="235"/>
                    <a:pt x="403" y="235"/>
                    <a:pt x="403" y="235"/>
                  </a:cubicBezTo>
                  <a:cubicBezTo>
                    <a:pt x="402" y="237"/>
                    <a:pt x="399" y="232"/>
                    <a:pt x="399" y="235"/>
                  </a:cubicBezTo>
                  <a:cubicBezTo>
                    <a:pt x="401" y="235"/>
                    <a:pt x="401" y="237"/>
                    <a:pt x="403" y="237"/>
                  </a:cubicBezTo>
                  <a:close/>
                  <a:moveTo>
                    <a:pt x="101" y="241"/>
                  </a:moveTo>
                  <a:cubicBezTo>
                    <a:pt x="101" y="238"/>
                    <a:pt x="100" y="235"/>
                    <a:pt x="97" y="234"/>
                  </a:cubicBezTo>
                  <a:cubicBezTo>
                    <a:pt x="97" y="238"/>
                    <a:pt x="98" y="241"/>
                    <a:pt x="101" y="241"/>
                  </a:cubicBezTo>
                  <a:close/>
                  <a:moveTo>
                    <a:pt x="142" y="240"/>
                  </a:moveTo>
                  <a:cubicBezTo>
                    <a:pt x="145" y="238"/>
                    <a:pt x="140" y="236"/>
                    <a:pt x="139" y="234"/>
                  </a:cubicBezTo>
                  <a:cubicBezTo>
                    <a:pt x="139" y="237"/>
                    <a:pt x="140" y="239"/>
                    <a:pt x="142" y="240"/>
                  </a:cubicBezTo>
                  <a:close/>
                  <a:moveTo>
                    <a:pt x="266" y="240"/>
                  </a:moveTo>
                  <a:cubicBezTo>
                    <a:pt x="268" y="241"/>
                    <a:pt x="268" y="242"/>
                    <a:pt x="270" y="242"/>
                  </a:cubicBezTo>
                  <a:cubicBezTo>
                    <a:pt x="270" y="238"/>
                    <a:pt x="275" y="240"/>
                    <a:pt x="274" y="235"/>
                  </a:cubicBezTo>
                  <a:cubicBezTo>
                    <a:pt x="273" y="235"/>
                    <a:pt x="273" y="235"/>
                    <a:pt x="273" y="234"/>
                  </a:cubicBezTo>
                  <a:cubicBezTo>
                    <a:pt x="270" y="236"/>
                    <a:pt x="267" y="237"/>
                    <a:pt x="266" y="240"/>
                  </a:cubicBezTo>
                  <a:close/>
                  <a:moveTo>
                    <a:pt x="293" y="239"/>
                  </a:moveTo>
                  <a:cubicBezTo>
                    <a:pt x="294" y="242"/>
                    <a:pt x="298" y="242"/>
                    <a:pt x="301" y="244"/>
                  </a:cubicBezTo>
                  <a:cubicBezTo>
                    <a:pt x="302" y="243"/>
                    <a:pt x="302" y="242"/>
                    <a:pt x="303" y="241"/>
                  </a:cubicBezTo>
                  <a:cubicBezTo>
                    <a:pt x="301" y="238"/>
                    <a:pt x="299" y="235"/>
                    <a:pt x="295" y="234"/>
                  </a:cubicBezTo>
                  <a:cubicBezTo>
                    <a:pt x="295" y="236"/>
                    <a:pt x="293" y="237"/>
                    <a:pt x="293" y="239"/>
                  </a:cubicBezTo>
                  <a:close/>
                  <a:moveTo>
                    <a:pt x="461" y="237"/>
                  </a:moveTo>
                  <a:cubicBezTo>
                    <a:pt x="465" y="240"/>
                    <a:pt x="467" y="245"/>
                    <a:pt x="472" y="248"/>
                  </a:cubicBezTo>
                  <a:cubicBezTo>
                    <a:pt x="472" y="246"/>
                    <a:pt x="473" y="245"/>
                    <a:pt x="473" y="243"/>
                  </a:cubicBezTo>
                  <a:cubicBezTo>
                    <a:pt x="470" y="239"/>
                    <a:pt x="466" y="236"/>
                    <a:pt x="462" y="234"/>
                  </a:cubicBezTo>
                  <a:cubicBezTo>
                    <a:pt x="462" y="235"/>
                    <a:pt x="461" y="236"/>
                    <a:pt x="461" y="237"/>
                  </a:cubicBezTo>
                  <a:close/>
                  <a:moveTo>
                    <a:pt x="480" y="240"/>
                  </a:moveTo>
                  <a:cubicBezTo>
                    <a:pt x="482" y="241"/>
                    <a:pt x="482" y="243"/>
                    <a:pt x="484" y="243"/>
                  </a:cubicBezTo>
                  <a:cubicBezTo>
                    <a:pt x="487" y="239"/>
                    <a:pt x="486" y="236"/>
                    <a:pt x="482" y="234"/>
                  </a:cubicBezTo>
                  <a:cubicBezTo>
                    <a:pt x="482" y="237"/>
                    <a:pt x="480" y="238"/>
                    <a:pt x="480" y="240"/>
                  </a:cubicBezTo>
                  <a:close/>
                  <a:moveTo>
                    <a:pt x="43" y="249"/>
                  </a:moveTo>
                  <a:cubicBezTo>
                    <a:pt x="42" y="245"/>
                    <a:pt x="43" y="242"/>
                    <a:pt x="44" y="238"/>
                  </a:cubicBezTo>
                  <a:cubicBezTo>
                    <a:pt x="43" y="237"/>
                    <a:pt x="42" y="235"/>
                    <a:pt x="40" y="235"/>
                  </a:cubicBezTo>
                  <a:cubicBezTo>
                    <a:pt x="40" y="238"/>
                    <a:pt x="37" y="247"/>
                    <a:pt x="43" y="249"/>
                  </a:cubicBezTo>
                  <a:close/>
                  <a:moveTo>
                    <a:pt x="507" y="240"/>
                  </a:moveTo>
                  <a:cubicBezTo>
                    <a:pt x="506" y="237"/>
                    <a:pt x="504" y="235"/>
                    <a:pt x="501" y="235"/>
                  </a:cubicBezTo>
                  <a:cubicBezTo>
                    <a:pt x="501" y="238"/>
                    <a:pt x="504" y="239"/>
                    <a:pt x="507" y="240"/>
                  </a:cubicBezTo>
                  <a:close/>
                  <a:moveTo>
                    <a:pt x="182" y="239"/>
                  </a:moveTo>
                  <a:cubicBezTo>
                    <a:pt x="187" y="240"/>
                    <a:pt x="191" y="249"/>
                    <a:pt x="196" y="244"/>
                  </a:cubicBezTo>
                  <a:cubicBezTo>
                    <a:pt x="192" y="241"/>
                    <a:pt x="188" y="239"/>
                    <a:pt x="184" y="235"/>
                  </a:cubicBezTo>
                  <a:cubicBezTo>
                    <a:pt x="184" y="237"/>
                    <a:pt x="182" y="238"/>
                    <a:pt x="182" y="239"/>
                  </a:cubicBezTo>
                  <a:close/>
                  <a:moveTo>
                    <a:pt x="346" y="238"/>
                  </a:moveTo>
                  <a:cubicBezTo>
                    <a:pt x="349" y="237"/>
                    <a:pt x="350" y="242"/>
                    <a:pt x="353" y="240"/>
                  </a:cubicBezTo>
                  <a:cubicBezTo>
                    <a:pt x="351" y="239"/>
                    <a:pt x="347" y="232"/>
                    <a:pt x="346" y="238"/>
                  </a:cubicBezTo>
                  <a:close/>
                  <a:moveTo>
                    <a:pt x="286" y="243"/>
                  </a:moveTo>
                  <a:cubicBezTo>
                    <a:pt x="286" y="242"/>
                    <a:pt x="287" y="241"/>
                    <a:pt x="287" y="240"/>
                  </a:cubicBezTo>
                  <a:cubicBezTo>
                    <a:pt x="285" y="238"/>
                    <a:pt x="282" y="237"/>
                    <a:pt x="280" y="236"/>
                  </a:cubicBezTo>
                  <a:cubicBezTo>
                    <a:pt x="281" y="239"/>
                    <a:pt x="284" y="241"/>
                    <a:pt x="286" y="243"/>
                  </a:cubicBezTo>
                  <a:close/>
                  <a:moveTo>
                    <a:pt x="381" y="241"/>
                  </a:moveTo>
                  <a:cubicBezTo>
                    <a:pt x="382" y="241"/>
                    <a:pt x="383" y="241"/>
                    <a:pt x="384" y="241"/>
                  </a:cubicBezTo>
                  <a:cubicBezTo>
                    <a:pt x="384" y="238"/>
                    <a:pt x="387" y="239"/>
                    <a:pt x="386" y="236"/>
                  </a:cubicBezTo>
                  <a:cubicBezTo>
                    <a:pt x="383" y="236"/>
                    <a:pt x="383" y="239"/>
                    <a:pt x="381" y="241"/>
                  </a:cubicBezTo>
                  <a:close/>
                  <a:moveTo>
                    <a:pt x="423" y="243"/>
                  </a:moveTo>
                  <a:cubicBezTo>
                    <a:pt x="428" y="244"/>
                    <a:pt x="431" y="248"/>
                    <a:pt x="436" y="250"/>
                  </a:cubicBezTo>
                  <a:cubicBezTo>
                    <a:pt x="438" y="248"/>
                    <a:pt x="440" y="247"/>
                    <a:pt x="440" y="244"/>
                  </a:cubicBezTo>
                  <a:cubicBezTo>
                    <a:pt x="437" y="240"/>
                    <a:pt x="434" y="238"/>
                    <a:pt x="429" y="236"/>
                  </a:cubicBezTo>
                  <a:cubicBezTo>
                    <a:pt x="427" y="238"/>
                    <a:pt x="424" y="239"/>
                    <a:pt x="423" y="243"/>
                  </a:cubicBezTo>
                  <a:close/>
                  <a:moveTo>
                    <a:pt x="490" y="237"/>
                  </a:moveTo>
                  <a:cubicBezTo>
                    <a:pt x="491" y="238"/>
                    <a:pt x="491" y="241"/>
                    <a:pt x="493" y="241"/>
                  </a:cubicBezTo>
                  <a:cubicBezTo>
                    <a:pt x="493" y="239"/>
                    <a:pt x="494" y="239"/>
                    <a:pt x="494" y="237"/>
                  </a:cubicBezTo>
                  <a:cubicBezTo>
                    <a:pt x="493" y="236"/>
                    <a:pt x="492" y="235"/>
                    <a:pt x="490" y="237"/>
                  </a:cubicBezTo>
                  <a:close/>
                  <a:moveTo>
                    <a:pt x="631" y="239"/>
                  </a:moveTo>
                  <a:cubicBezTo>
                    <a:pt x="634" y="240"/>
                    <a:pt x="634" y="236"/>
                    <a:pt x="632" y="236"/>
                  </a:cubicBezTo>
                  <a:cubicBezTo>
                    <a:pt x="632" y="238"/>
                    <a:pt x="631" y="238"/>
                    <a:pt x="631" y="239"/>
                  </a:cubicBezTo>
                  <a:close/>
                  <a:moveTo>
                    <a:pt x="242" y="246"/>
                  </a:moveTo>
                  <a:cubicBezTo>
                    <a:pt x="245" y="241"/>
                    <a:pt x="239" y="237"/>
                    <a:pt x="234" y="237"/>
                  </a:cubicBezTo>
                  <a:cubicBezTo>
                    <a:pt x="235" y="241"/>
                    <a:pt x="240" y="242"/>
                    <a:pt x="242" y="246"/>
                  </a:cubicBezTo>
                  <a:close/>
                  <a:moveTo>
                    <a:pt x="91" y="267"/>
                  </a:moveTo>
                  <a:cubicBezTo>
                    <a:pt x="88" y="261"/>
                    <a:pt x="86" y="253"/>
                    <a:pt x="82" y="248"/>
                  </a:cubicBezTo>
                  <a:cubicBezTo>
                    <a:pt x="76" y="245"/>
                    <a:pt x="70" y="241"/>
                    <a:pt x="64" y="237"/>
                  </a:cubicBezTo>
                  <a:cubicBezTo>
                    <a:pt x="69" y="251"/>
                    <a:pt x="79" y="262"/>
                    <a:pt x="91" y="267"/>
                  </a:cubicBezTo>
                  <a:close/>
                  <a:moveTo>
                    <a:pt x="564" y="248"/>
                  </a:moveTo>
                  <a:cubicBezTo>
                    <a:pt x="565" y="249"/>
                    <a:pt x="566" y="250"/>
                    <a:pt x="567" y="250"/>
                  </a:cubicBezTo>
                  <a:cubicBezTo>
                    <a:pt x="567" y="246"/>
                    <a:pt x="569" y="243"/>
                    <a:pt x="569" y="238"/>
                  </a:cubicBezTo>
                  <a:cubicBezTo>
                    <a:pt x="568" y="238"/>
                    <a:pt x="568" y="238"/>
                    <a:pt x="567" y="237"/>
                  </a:cubicBezTo>
                  <a:cubicBezTo>
                    <a:pt x="566" y="241"/>
                    <a:pt x="564" y="244"/>
                    <a:pt x="564" y="248"/>
                  </a:cubicBezTo>
                  <a:close/>
                  <a:moveTo>
                    <a:pt x="405" y="246"/>
                  </a:moveTo>
                  <a:cubicBezTo>
                    <a:pt x="407" y="241"/>
                    <a:pt x="400" y="240"/>
                    <a:pt x="398" y="238"/>
                  </a:cubicBezTo>
                  <a:cubicBezTo>
                    <a:pt x="399" y="242"/>
                    <a:pt x="401" y="245"/>
                    <a:pt x="405" y="246"/>
                  </a:cubicBezTo>
                  <a:close/>
                  <a:moveTo>
                    <a:pt x="250" y="241"/>
                  </a:moveTo>
                  <a:cubicBezTo>
                    <a:pt x="251" y="241"/>
                    <a:pt x="252" y="243"/>
                    <a:pt x="254" y="243"/>
                  </a:cubicBezTo>
                  <a:cubicBezTo>
                    <a:pt x="253" y="241"/>
                    <a:pt x="253" y="240"/>
                    <a:pt x="253" y="238"/>
                  </a:cubicBezTo>
                  <a:cubicBezTo>
                    <a:pt x="252" y="238"/>
                    <a:pt x="251" y="238"/>
                    <a:pt x="251" y="238"/>
                  </a:cubicBezTo>
                  <a:cubicBezTo>
                    <a:pt x="251" y="239"/>
                    <a:pt x="250" y="240"/>
                    <a:pt x="250" y="241"/>
                  </a:cubicBezTo>
                  <a:close/>
                  <a:moveTo>
                    <a:pt x="532" y="243"/>
                  </a:moveTo>
                  <a:cubicBezTo>
                    <a:pt x="534" y="244"/>
                    <a:pt x="534" y="246"/>
                    <a:pt x="537" y="246"/>
                  </a:cubicBezTo>
                  <a:cubicBezTo>
                    <a:pt x="537" y="244"/>
                    <a:pt x="538" y="244"/>
                    <a:pt x="538" y="242"/>
                  </a:cubicBezTo>
                  <a:cubicBezTo>
                    <a:pt x="537" y="241"/>
                    <a:pt x="536" y="239"/>
                    <a:pt x="533" y="239"/>
                  </a:cubicBezTo>
                  <a:cubicBezTo>
                    <a:pt x="534" y="241"/>
                    <a:pt x="533" y="242"/>
                    <a:pt x="532" y="243"/>
                  </a:cubicBezTo>
                  <a:close/>
                  <a:moveTo>
                    <a:pt x="119" y="250"/>
                  </a:moveTo>
                  <a:cubicBezTo>
                    <a:pt x="116" y="245"/>
                    <a:pt x="110" y="243"/>
                    <a:pt x="106" y="240"/>
                  </a:cubicBezTo>
                  <a:cubicBezTo>
                    <a:pt x="106" y="246"/>
                    <a:pt x="114" y="250"/>
                    <a:pt x="119" y="250"/>
                  </a:cubicBezTo>
                  <a:close/>
                  <a:moveTo>
                    <a:pt x="157" y="245"/>
                  </a:moveTo>
                  <a:cubicBezTo>
                    <a:pt x="153" y="244"/>
                    <a:pt x="152" y="241"/>
                    <a:pt x="149" y="240"/>
                  </a:cubicBezTo>
                  <a:cubicBezTo>
                    <a:pt x="151" y="242"/>
                    <a:pt x="154" y="249"/>
                    <a:pt x="157" y="245"/>
                  </a:cubicBezTo>
                  <a:close/>
                  <a:moveTo>
                    <a:pt x="172" y="243"/>
                  </a:moveTo>
                  <a:cubicBezTo>
                    <a:pt x="175" y="243"/>
                    <a:pt x="176" y="241"/>
                    <a:pt x="176" y="240"/>
                  </a:cubicBezTo>
                  <a:cubicBezTo>
                    <a:pt x="174" y="239"/>
                    <a:pt x="174" y="242"/>
                    <a:pt x="172" y="243"/>
                  </a:cubicBezTo>
                  <a:close/>
                  <a:moveTo>
                    <a:pt x="273" y="244"/>
                  </a:moveTo>
                  <a:cubicBezTo>
                    <a:pt x="276" y="246"/>
                    <a:pt x="278" y="249"/>
                    <a:pt x="282" y="249"/>
                  </a:cubicBezTo>
                  <a:cubicBezTo>
                    <a:pt x="284" y="243"/>
                    <a:pt x="275" y="236"/>
                    <a:pt x="273" y="244"/>
                  </a:cubicBezTo>
                  <a:close/>
                  <a:moveTo>
                    <a:pt x="518" y="244"/>
                  </a:moveTo>
                  <a:cubicBezTo>
                    <a:pt x="521" y="246"/>
                    <a:pt x="523" y="248"/>
                    <a:pt x="526" y="250"/>
                  </a:cubicBezTo>
                  <a:cubicBezTo>
                    <a:pt x="530" y="244"/>
                    <a:pt x="522" y="242"/>
                    <a:pt x="519" y="240"/>
                  </a:cubicBezTo>
                  <a:cubicBezTo>
                    <a:pt x="519" y="242"/>
                    <a:pt x="518" y="242"/>
                    <a:pt x="518" y="244"/>
                  </a:cubicBezTo>
                  <a:close/>
                  <a:moveTo>
                    <a:pt x="598" y="268"/>
                  </a:moveTo>
                  <a:cubicBezTo>
                    <a:pt x="598" y="270"/>
                    <a:pt x="598" y="270"/>
                    <a:pt x="600" y="268"/>
                  </a:cubicBezTo>
                  <a:cubicBezTo>
                    <a:pt x="599" y="265"/>
                    <a:pt x="601" y="264"/>
                    <a:pt x="603" y="262"/>
                  </a:cubicBezTo>
                  <a:cubicBezTo>
                    <a:pt x="604" y="257"/>
                    <a:pt x="604" y="253"/>
                    <a:pt x="607" y="249"/>
                  </a:cubicBezTo>
                  <a:cubicBezTo>
                    <a:pt x="606" y="246"/>
                    <a:pt x="607" y="243"/>
                    <a:pt x="606" y="240"/>
                  </a:cubicBezTo>
                  <a:cubicBezTo>
                    <a:pt x="603" y="247"/>
                    <a:pt x="601" y="258"/>
                    <a:pt x="598" y="268"/>
                  </a:cubicBezTo>
                  <a:close/>
                  <a:moveTo>
                    <a:pt x="621" y="277"/>
                  </a:moveTo>
                  <a:cubicBezTo>
                    <a:pt x="627" y="272"/>
                    <a:pt x="625" y="261"/>
                    <a:pt x="630" y="253"/>
                  </a:cubicBezTo>
                  <a:cubicBezTo>
                    <a:pt x="628" y="250"/>
                    <a:pt x="630" y="247"/>
                    <a:pt x="632" y="246"/>
                  </a:cubicBezTo>
                  <a:cubicBezTo>
                    <a:pt x="632" y="243"/>
                    <a:pt x="633" y="241"/>
                    <a:pt x="631" y="240"/>
                  </a:cubicBezTo>
                  <a:cubicBezTo>
                    <a:pt x="629" y="254"/>
                    <a:pt x="622" y="264"/>
                    <a:pt x="621" y="277"/>
                  </a:cubicBezTo>
                  <a:close/>
                  <a:moveTo>
                    <a:pt x="219" y="248"/>
                  </a:moveTo>
                  <a:cubicBezTo>
                    <a:pt x="220" y="244"/>
                    <a:pt x="213" y="240"/>
                    <a:pt x="211" y="241"/>
                  </a:cubicBezTo>
                  <a:cubicBezTo>
                    <a:pt x="214" y="243"/>
                    <a:pt x="215" y="246"/>
                    <a:pt x="219" y="248"/>
                  </a:cubicBezTo>
                  <a:close/>
                  <a:moveTo>
                    <a:pt x="386" y="246"/>
                  </a:moveTo>
                  <a:cubicBezTo>
                    <a:pt x="391" y="247"/>
                    <a:pt x="392" y="251"/>
                    <a:pt x="398" y="252"/>
                  </a:cubicBezTo>
                  <a:cubicBezTo>
                    <a:pt x="400" y="246"/>
                    <a:pt x="393" y="244"/>
                    <a:pt x="391" y="241"/>
                  </a:cubicBezTo>
                  <a:cubicBezTo>
                    <a:pt x="389" y="243"/>
                    <a:pt x="386" y="243"/>
                    <a:pt x="386" y="246"/>
                  </a:cubicBezTo>
                  <a:close/>
                  <a:moveTo>
                    <a:pt x="468" y="248"/>
                  </a:moveTo>
                  <a:cubicBezTo>
                    <a:pt x="465" y="246"/>
                    <a:pt x="464" y="242"/>
                    <a:pt x="459" y="241"/>
                  </a:cubicBezTo>
                  <a:cubicBezTo>
                    <a:pt x="461" y="244"/>
                    <a:pt x="465" y="248"/>
                    <a:pt x="468" y="248"/>
                  </a:cubicBezTo>
                  <a:close/>
                  <a:moveTo>
                    <a:pt x="46" y="252"/>
                  </a:moveTo>
                  <a:cubicBezTo>
                    <a:pt x="47" y="252"/>
                    <a:pt x="48" y="253"/>
                    <a:pt x="50" y="253"/>
                  </a:cubicBezTo>
                  <a:cubicBezTo>
                    <a:pt x="49" y="249"/>
                    <a:pt x="50" y="244"/>
                    <a:pt x="47" y="241"/>
                  </a:cubicBezTo>
                  <a:cubicBezTo>
                    <a:pt x="46" y="244"/>
                    <a:pt x="46" y="248"/>
                    <a:pt x="46" y="252"/>
                  </a:cubicBezTo>
                  <a:close/>
                  <a:moveTo>
                    <a:pt x="209" y="246"/>
                  </a:moveTo>
                  <a:cubicBezTo>
                    <a:pt x="208" y="244"/>
                    <a:pt x="207" y="242"/>
                    <a:pt x="205" y="241"/>
                  </a:cubicBezTo>
                  <a:cubicBezTo>
                    <a:pt x="204" y="244"/>
                    <a:pt x="208" y="245"/>
                    <a:pt x="209" y="246"/>
                  </a:cubicBezTo>
                  <a:close/>
                  <a:moveTo>
                    <a:pt x="303" y="245"/>
                  </a:moveTo>
                  <a:cubicBezTo>
                    <a:pt x="306" y="246"/>
                    <a:pt x="311" y="253"/>
                    <a:pt x="313" y="248"/>
                  </a:cubicBezTo>
                  <a:cubicBezTo>
                    <a:pt x="310" y="246"/>
                    <a:pt x="305" y="238"/>
                    <a:pt x="303" y="245"/>
                  </a:cubicBezTo>
                  <a:close/>
                  <a:moveTo>
                    <a:pt x="326" y="249"/>
                  </a:moveTo>
                  <a:cubicBezTo>
                    <a:pt x="328" y="250"/>
                    <a:pt x="329" y="251"/>
                    <a:pt x="330" y="252"/>
                  </a:cubicBezTo>
                  <a:cubicBezTo>
                    <a:pt x="333" y="249"/>
                    <a:pt x="334" y="246"/>
                    <a:pt x="337" y="243"/>
                  </a:cubicBezTo>
                  <a:cubicBezTo>
                    <a:pt x="333" y="240"/>
                    <a:pt x="326" y="246"/>
                    <a:pt x="326" y="249"/>
                  </a:cubicBezTo>
                  <a:close/>
                  <a:moveTo>
                    <a:pt x="488" y="246"/>
                  </a:moveTo>
                  <a:cubicBezTo>
                    <a:pt x="489" y="246"/>
                    <a:pt x="489" y="246"/>
                    <a:pt x="489" y="248"/>
                  </a:cubicBezTo>
                  <a:cubicBezTo>
                    <a:pt x="491" y="248"/>
                    <a:pt x="491" y="245"/>
                    <a:pt x="492" y="244"/>
                  </a:cubicBezTo>
                  <a:cubicBezTo>
                    <a:pt x="491" y="243"/>
                    <a:pt x="491" y="242"/>
                    <a:pt x="489" y="241"/>
                  </a:cubicBezTo>
                  <a:cubicBezTo>
                    <a:pt x="489" y="243"/>
                    <a:pt x="488" y="244"/>
                    <a:pt x="488" y="246"/>
                  </a:cubicBezTo>
                  <a:close/>
                  <a:moveTo>
                    <a:pt x="177" y="246"/>
                  </a:moveTo>
                  <a:cubicBezTo>
                    <a:pt x="181" y="249"/>
                    <a:pt x="188" y="255"/>
                    <a:pt x="191" y="249"/>
                  </a:cubicBezTo>
                  <a:cubicBezTo>
                    <a:pt x="187" y="247"/>
                    <a:pt x="180" y="238"/>
                    <a:pt x="177" y="246"/>
                  </a:cubicBezTo>
                  <a:close/>
                  <a:moveTo>
                    <a:pt x="502" y="251"/>
                  </a:moveTo>
                  <a:cubicBezTo>
                    <a:pt x="504" y="250"/>
                    <a:pt x="505" y="249"/>
                    <a:pt x="505" y="246"/>
                  </a:cubicBezTo>
                  <a:cubicBezTo>
                    <a:pt x="503" y="244"/>
                    <a:pt x="502" y="243"/>
                    <a:pt x="499" y="242"/>
                  </a:cubicBezTo>
                  <a:cubicBezTo>
                    <a:pt x="497" y="246"/>
                    <a:pt x="499" y="250"/>
                    <a:pt x="502" y="251"/>
                  </a:cubicBezTo>
                  <a:close/>
                  <a:moveTo>
                    <a:pt x="573" y="254"/>
                  </a:moveTo>
                  <a:cubicBezTo>
                    <a:pt x="575" y="252"/>
                    <a:pt x="576" y="243"/>
                    <a:pt x="573" y="242"/>
                  </a:cubicBezTo>
                  <a:cubicBezTo>
                    <a:pt x="572" y="245"/>
                    <a:pt x="568" y="252"/>
                    <a:pt x="573" y="254"/>
                  </a:cubicBezTo>
                  <a:close/>
                  <a:moveTo>
                    <a:pt x="149" y="252"/>
                  </a:moveTo>
                  <a:cubicBezTo>
                    <a:pt x="149" y="252"/>
                    <a:pt x="150" y="252"/>
                    <a:pt x="151" y="252"/>
                  </a:cubicBezTo>
                  <a:cubicBezTo>
                    <a:pt x="150" y="247"/>
                    <a:pt x="148" y="245"/>
                    <a:pt x="145" y="243"/>
                  </a:cubicBezTo>
                  <a:cubicBezTo>
                    <a:pt x="142" y="246"/>
                    <a:pt x="147" y="250"/>
                    <a:pt x="149" y="252"/>
                  </a:cubicBezTo>
                  <a:close/>
                  <a:moveTo>
                    <a:pt x="290" y="243"/>
                  </a:moveTo>
                  <a:cubicBezTo>
                    <a:pt x="287" y="246"/>
                    <a:pt x="291" y="250"/>
                    <a:pt x="293" y="252"/>
                  </a:cubicBezTo>
                  <a:cubicBezTo>
                    <a:pt x="295" y="251"/>
                    <a:pt x="297" y="250"/>
                    <a:pt x="297" y="248"/>
                  </a:cubicBezTo>
                  <a:cubicBezTo>
                    <a:pt x="294" y="248"/>
                    <a:pt x="294" y="244"/>
                    <a:pt x="290" y="243"/>
                  </a:cubicBezTo>
                  <a:close/>
                  <a:moveTo>
                    <a:pt x="57" y="258"/>
                  </a:moveTo>
                  <a:cubicBezTo>
                    <a:pt x="56" y="253"/>
                    <a:pt x="55" y="247"/>
                    <a:pt x="52" y="244"/>
                  </a:cubicBezTo>
                  <a:cubicBezTo>
                    <a:pt x="54" y="247"/>
                    <a:pt x="52" y="256"/>
                    <a:pt x="57" y="258"/>
                  </a:cubicBezTo>
                  <a:close/>
                  <a:moveTo>
                    <a:pt x="230" y="245"/>
                  </a:moveTo>
                  <a:cubicBezTo>
                    <a:pt x="231" y="248"/>
                    <a:pt x="236" y="250"/>
                    <a:pt x="239" y="250"/>
                  </a:cubicBezTo>
                  <a:cubicBezTo>
                    <a:pt x="237" y="247"/>
                    <a:pt x="233" y="244"/>
                    <a:pt x="230" y="245"/>
                  </a:cubicBezTo>
                  <a:close/>
                  <a:moveTo>
                    <a:pt x="332" y="254"/>
                  </a:moveTo>
                  <a:cubicBezTo>
                    <a:pt x="339" y="257"/>
                    <a:pt x="344" y="261"/>
                    <a:pt x="350" y="264"/>
                  </a:cubicBezTo>
                  <a:cubicBezTo>
                    <a:pt x="352" y="261"/>
                    <a:pt x="348" y="258"/>
                    <a:pt x="347" y="256"/>
                  </a:cubicBezTo>
                  <a:cubicBezTo>
                    <a:pt x="344" y="252"/>
                    <a:pt x="342" y="247"/>
                    <a:pt x="339" y="244"/>
                  </a:cubicBezTo>
                  <a:cubicBezTo>
                    <a:pt x="337" y="248"/>
                    <a:pt x="334" y="250"/>
                    <a:pt x="332" y="254"/>
                  </a:cubicBezTo>
                  <a:close/>
                  <a:moveTo>
                    <a:pt x="452" y="245"/>
                  </a:moveTo>
                  <a:cubicBezTo>
                    <a:pt x="452" y="247"/>
                    <a:pt x="453" y="247"/>
                    <a:pt x="454" y="247"/>
                  </a:cubicBezTo>
                  <a:cubicBezTo>
                    <a:pt x="455" y="245"/>
                    <a:pt x="454" y="244"/>
                    <a:pt x="453" y="244"/>
                  </a:cubicBezTo>
                  <a:cubicBezTo>
                    <a:pt x="453" y="245"/>
                    <a:pt x="453" y="245"/>
                    <a:pt x="452" y="245"/>
                  </a:cubicBezTo>
                  <a:close/>
                  <a:moveTo>
                    <a:pt x="540" y="249"/>
                  </a:moveTo>
                  <a:cubicBezTo>
                    <a:pt x="542" y="251"/>
                    <a:pt x="544" y="253"/>
                    <a:pt x="547" y="254"/>
                  </a:cubicBezTo>
                  <a:cubicBezTo>
                    <a:pt x="548" y="251"/>
                    <a:pt x="548" y="251"/>
                    <a:pt x="548" y="249"/>
                  </a:cubicBezTo>
                  <a:cubicBezTo>
                    <a:pt x="546" y="248"/>
                    <a:pt x="544" y="245"/>
                    <a:pt x="541" y="244"/>
                  </a:cubicBezTo>
                  <a:cubicBezTo>
                    <a:pt x="541" y="246"/>
                    <a:pt x="540" y="247"/>
                    <a:pt x="540" y="249"/>
                  </a:cubicBezTo>
                  <a:close/>
                  <a:moveTo>
                    <a:pt x="240" y="252"/>
                  </a:moveTo>
                  <a:cubicBezTo>
                    <a:pt x="242" y="253"/>
                    <a:pt x="243" y="254"/>
                    <a:pt x="245" y="254"/>
                  </a:cubicBezTo>
                  <a:cubicBezTo>
                    <a:pt x="245" y="251"/>
                    <a:pt x="249" y="252"/>
                    <a:pt x="248" y="249"/>
                  </a:cubicBezTo>
                  <a:cubicBezTo>
                    <a:pt x="247" y="248"/>
                    <a:pt x="247" y="246"/>
                    <a:pt x="245" y="246"/>
                  </a:cubicBezTo>
                  <a:cubicBezTo>
                    <a:pt x="244" y="248"/>
                    <a:pt x="241" y="250"/>
                    <a:pt x="240" y="252"/>
                  </a:cubicBezTo>
                  <a:close/>
                  <a:moveTo>
                    <a:pt x="359" y="250"/>
                  </a:moveTo>
                  <a:cubicBezTo>
                    <a:pt x="359" y="247"/>
                    <a:pt x="355" y="246"/>
                    <a:pt x="354" y="246"/>
                  </a:cubicBezTo>
                  <a:cubicBezTo>
                    <a:pt x="356" y="247"/>
                    <a:pt x="356" y="250"/>
                    <a:pt x="359" y="250"/>
                  </a:cubicBezTo>
                  <a:close/>
                  <a:moveTo>
                    <a:pt x="370" y="248"/>
                  </a:moveTo>
                  <a:cubicBezTo>
                    <a:pt x="368" y="248"/>
                    <a:pt x="366" y="247"/>
                    <a:pt x="368" y="246"/>
                  </a:cubicBezTo>
                  <a:cubicBezTo>
                    <a:pt x="363" y="246"/>
                    <a:pt x="370" y="252"/>
                    <a:pt x="370" y="248"/>
                  </a:cubicBezTo>
                  <a:close/>
                  <a:moveTo>
                    <a:pt x="476" y="252"/>
                  </a:moveTo>
                  <a:cubicBezTo>
                    <a:pt x="477" y="254"/>
                    <a:pt x="477" y="255"/>
                    <a:pt x="479" y="255"/>
                  </a:cubicBezTo>
                  <a:cubicBezTo>
                    <a:pt x="480" y="253"/>
                    <a:pt x="481" y="251"/>
                    <a:pt x="482" y="248"/>
                  </a:cubicBezTo>
                  <a:cubicBezTo>
                    <a:pt x="480" y="248"/>
                    <a:pt x="480" y="246"/>
                    <a:pt x="478" y="246"/>
                  </a:cubicBezTo>
                  <a:cubicBezTo>
                    <a:pt x="478" y="249"/>
                    <a:pt x="476" y="249"/>
                    <a:pt x="476" y="252"/>
                  </a:cubicBezTo>
                  <a:close/>
                  <a:moveTo>
                    <a:pt x="614" y="268"/>
                  </a:moveTo>
                  <a:cubicBezTo>
                    <a:pt x="615" y="261"/>
                    <a:pt x="621" y="251"/>
                    <a:pt x="618" y="246"/>
                  </a:cubicBezTo>
                  <a:cubicBezTo>
                    <a:pt x="617" y="253"/>
                    <a:pt x="611" y="259"/>
                    <a:pt x="614" y="268"/>
                  </a:cubicBezTo>
                  <a:close/>
                  <a:moveTo>
                    <a:pt x="139" y="248"/>
                  </a:moveTo>
                  <a:cubicBezTo>
                    <a:pt x="141" y="248"/>
                    <a:pt x="141" y="249"/>
                    <a:pt x="142" y="249"/>
                  </a:cubicBezTo>
                  <a:cubicBezTo>
                    <a:pt x="142" y="247"/>
                    <a:pt x="141" y="247"/>
                    <a:pt x="140" y="246"/>
                  </a:cubicBezTo>
                  <a:cubicBezTo>
                    <a:pt x="140" y="247"/>
                    <a:pt x="139" y="247"/>
                    <a:pt x="139" y="248"/>
                  </a:cubicBezTo>
                  <a:close/>
                  <a:moveTo>
                    <a:pt x="197" y="249"/>
                  </a:moveTo>
                  <a:cubicBezTo>
                    <a:pt x="203" y="251"/>
                    <a:pt x="205" y="255"/>
                    <a:pt x="210" y="256"/>
                  </a:cubicBezTo>
                  <a:cubicBezTo>
                    <a:pt x="208" y="253"/>
                    <a:pt x="201" y="244"/>
                    <a:pt x="197" y="249"/>
                  </a:cubicBezTo>
                  <a:close/>
                  <a:moveTo>
                    <a:pt x="278" y="258"/>
                  </a:moveTo>
                  <a:cubicBezTo>
                    <a:pt x="278" y="256"/>
                    <a:pt x="280" y="255"/>
                    <a:pt x="280" y="253"/>
                  </a:cubicBezTo>
                  <a:cubicBezTo>
                    <a:pt x="278" y="249"/>
                    <a:pt x="273" y="248"/>
                    <a:pt x="269" y="247"/>
                  </a:cubicBezTo>
                  <a:cubicBezTo>
                    <a:pt x="268" y="252"/>
                    <a:pt x="274" y="255"/>
                    <a:pt x="278" y="258"/>
                  </a:cubicBezTo>
                  <a:close/>
                  <a:moveTo>
                    <a:pt x="410" y="252"/>
                  </a:moveTo>
                  <a:cubicBezTo>
                    <a:pt x="413" y="252"/>
                    <a:pt x="413" y="250"/>
                    <a:pt x="413" y="248"/>
                  </a:cubicBezTo>
                  <a:cubicBezTo>
                    <a:pt x="412" y="246"/>
                    <a:pt x="409" y="250"/>
                    <a:pt x="410" y="252"/>
                  </a:cubicBezTo>
                  <a:close/>
                  <a:moveTo>
                    <a:pt x="525" y="254"/>
                  </a:moveTo>
                  <a:cubicBezTo>
                    <a:pt x="523" y="250"/>
                    <a:pt x="520" y="249"/>
                    <a:pt x="517" y="247"/>
                  </a:cubicBezTo>
                  <a:cubicBezTo>
                    <a:pt x="517" y="250"/>
                    <a:pt x="522" y="252"/>
                    <a:pt x="525" y="254"/>
                  </a:cubicBezTo>
                  <a:close/>
                  <a:moveTo>
                    <a:pt x="308" y="254"/>
                  </a:moveTo>
                  <a:cubicBezTo>
                    <a:pt x="308" y="253"/>
                    <a:pt x="309" y="253"/>
                    <a:pt x="309" y="252"/>
                  </a:cubicBezTo>
                  <a:cubicBezTo>
                    <a:pt x="307" y="251"/>
                    <a:pt x="303" y="247"/>
                    <a:pt x="301" y="248"/>
                  </a:cubicBezTo>
                  <a:cubicBezTo>
                    <a:pt x="303" y="250"/>
                    <a:pt x="304" y="254"/>
                    <a:pt x="308" y="254"/>
                  </a:cubicBezTo>
                  <a:close/>
                  <a:moveTo>
                    <a:pt x="534" y="255"/>
                  </a:moveTo>
                  <a:cubicBezTo>
                    <a:pt x="537" y="252"/>
                    <a:pt x="532" y="250"/>
                    <a:pt x="531" y="248"/>
                  </a:cubicBezTo>
                  <a:cubicBezTo>
                    <a:pt x="528" y="251"/>
                    <a:pt x="530" y="255"/>
                    <a:pt x="534" y="255"/>
                  </a:cubicBezTo>
                  <a:close/>
                  <a:moveTo>
                    <a:pt x="233" y="255"/>
                  </a:moveTo>
                  <a:cubicBezTo>
                    <a:pt x="235" y="255"/>
                    <a:pt x="236" y="254"/>
                    <a:pt x="236" y="252"/>
                  </a:cubicBezTo>
                  <a:cubicBezTo>
                    <a:pt x="233" y="251"/>
                    <a:pt x="231" y="250"/>
                    <a:pt x="228" y="249"/>
                  </a:cubicBezTo>
                  <a:cubicBezTo>
                    <a:pt x="229" y="251"/>
                    <a:pt x="231" y="253"/>
                    <a:pt x="233" y="255"/>
                  </a:cubicBezTo>
                  <a:close/>
                  <a:moveTo>
                    <a:pt x="459" y="252"/>
                  </a:moveTo>
                  <a:cubicBezTo>
                    <a:pt x="462" y="252"/>
                    <a:pt x="466" y="258"/>
                    <a:pt x="468" y="256"/>
                  </a:cubicBezTo>
                  <a:cubicBezTo>
                    <a:pt x="467" y="254"/>
                    <a:pt x="462" y="251"/>
                    <a:pt x="459" y="249"/>
                  </a:cubicBezTo>
                  <a:cubicBezTo>
                    <a:pt x="459" y="250"/>
                    <a:pt x="459" y="251"/>
                    <a:pt x="459" y="252"/>
                  </a:cubicBezTo>
                  <a:close/>
                  <a:moveTo>
                    <a:pt x="256" y="252"/>
                  </a:moveTo>
                  <a:cubicBezTo>
                    <a:pt x="258" y="252"/>
                    <a:pt x="259" y="252"/>
                    <a:pt x="259" y="251"/>
                  </a:cubicBezTo>
                  <a:cubicBezTo>
                    <a:pt x="257" y="251"/>
                    <a:pt x="257" y="249"/>
                    <a:pt x="255" y="249"/>
                  </a:cubicBezTo>
                  <a:cubicBezTo>
                    <a:pt x="255" y="251"/>
                    <a:pt x="257" y="251"/>
                    <a:pt x="256" y="252"/>
                  </a:cubicBezTo>
                  <a:close/>
                  <a:moveTo>
                    <a:pt x="448" y="260"/>
                  </a:moveTo>
                  <a:cubicBezTo>
                    <a:pt x="450" y="257"/>
                    <a:pt x="451" y="254"/>
                    <a:pt x="452" y="251"/>
                  </a:cubicBezTo>
                  <a:cubicBezTo>
                    <a:pt x="445" y="246"/>
                    <a:pt x="442" y="258"/>
                    <a:pt x="448" y="260"/>
                  </a:cubicBezTo>
                  <a:close/>
                  <a:moveTo>
                    <a:pt x="414" y="254"/>
                  </a:moveTo>
                  <a:cubicBezTo>
                    <a:pt x="416" y="256"/>
                    <a:pt x="419" y="257"/>
                    <a:pt x="421" y="254"/>
                  </a:cubicBezTo>
                  <a:cubicBezTo>
                    <a:pt x="420" y="250"/>
                    <a:pt x="415" y="249"/>
                    <a:pt x="414" y="254"/>
                  </a:cubicBezTo>
                  <a:close/>
                  <a:moveTo>
                    <a:pt x="501" y="255"/>
                  </a:moveTo>
                  <a:cubicBezTo>
                    <a:pt x="499" y="253"/>
                    <a:pt x="499" y="250"/>
                    <a:pt x="495" y="250"/>
                  </a:cubicBezTo>
                  <a:cubicBezTo>
                    <a:pt x="496" y="253"/>
                    <a:pt x="498" y="254"/>
                    <a:pt x="501" y="255"/>
                  </a:cubicBezTo>
                  <a:close/>
                  <a:moveTo>
                    <a:pt x="509" y="260"/>
                  </a:moveTo>
                  <a:cubicBezTo>
                    <a:pt x="509" y="257"/>
                    <a:pt x="509" y="256"/>
                    <a:pt x="512" y="255"/>
                  </a:cubicBezTo>
                  <a:cubicBezTo>
                    <a:pt x="510" y="254"/>
                    <a:pt x="512" y="250"/>
                    <a:pt x="509" y="250"/>
                  </a:cubicBezTo>
                  <a:cubicBezTo>
                    <a:pt x="509" y="253"/>
                    <a:pt x="505" y="258"/>
                    <a:pt x="509" y="260"/>
                  </a:cubicBezTo>
                  <a:close/>
                  <a:moveTo>
                    <a:pt x="580" y="293"/>
                  </a:moveTo>
                  <a:cubicBezTo>
                    <a:pt x="581" y="286"/>
                    <a:pt x="583" y="278"/>
                    <a:pt x="586" y="272"/>
                  </a:cubicBezTo>
                  <a:cubicBezTo>
                    <a:pt x="587" y="265"/>
                    <a:pt x="592" y="256"/>
                    <a:pt x="591" y="250"/>
                  </a:cubicBezTo>
                  <a:cubicBezTo>
                    <a:pt x="586" y="264"/>
                    <a:pt x="579" y="280"/>
                    <a:pt x="580" y="293"/>
                  </a:cubicBezTo>
                  <a:close/>
                  <a:moveTo>
                    <a:pt x="74" y="269"/>
                  </a:moveTo>
                  <a:cubicBezTo>
                    <a:pt x="74" y="267"/>
                    <a:pt x="77" y="268"/>
                    <a:pt x="78" y="267"/>
                  </a:cubicBezTo>
                  <a:cubicBezTo>
                    <a:pt x="74" y="261"/>
                    <a:pt x="67" y="254"/>
                    <a:pt x="60" y="252"/>
                  </a:cubicBezTo>
                  <a:cubicBezTo>
                    <a:pt x="61" y="261"/>
                    <a:pt x="67" y="266"/>
                    <a:pt x="74" y="269"/>
                  </a:cubicBezTo>
                  <a:close/>
                  <a:moveTo>
                    <a:pt x="127" y="254"/>
                  </a:moveTo>
                  <a:cubicBezTo>
                    <a:pt x="128" y="254"/>
                    <a:pt x="127" y="252"/>
                    <a:pt x="128" y="251"/>
                  </a:cubicBezTo>
                  <a:cubicBezTo>
                    <a:pt x="127" y="251"/>
                    <a:pt x="126" y="251"/>
                    <a:pt x="126" y="251"/>
                  </a:cubicBezTo>
                  <a:cubicBezTo>
                    <a:pt x="126" y="252"/>
                    <a:pt x="125" y="255"/>
                    <a:pt x="127" y="254"/>
                  </a:cubicBezTo>
                  <a:close/>
                  <a:moveTo>
                    <a:pt x="190" y="254"/>
                  </a:moveTo>
                  <a:cubicBezTo>
                    <a:pt x="196" y="255"/>
                    <a:pt x="199" y="260"/>
                    <a:pt x="205" y="261"/>
                  </a:cubicBezTo>
                  <a:cubicBezTo>
                    <a:pt x="205" y="260"/>
                    <a:pt x="207" y="260"/>
                    <a:pt x="207" y="258"/>
                  </a:cubicBezTo>
                  <a:cubicBezTo>
                    <a:pt x="202" y="257"/>
                    <a:pt x="195" y="247"/>
                    <a:pt x="190" y="254"/>
                  </a:cubicBezTo>
                  <a:close/>
                  <a:moveTo>
                    <a:pt x="485" y="263"/>
                  </a:moveTo>
                  <a:cubicBezTo>
                    <a:pt x="486" y="260"/>
                    <a:pt x="488" y="257"/>
                    <a:pt x="489" y="253"/>
                  </a:cubicBezTo>
                  <a:cubicBezTo>
                    <a:pt x="487" y="253"/>
                    <a:pt x="488" y="251"/>
                    <a:pt x="485" y="251"/>
                  </a:cubicBezTo>
                  <a:cubicBezTo>
                    <a:pt x="485" y="255"/>
                    <a:pt x="480" y="260"/>
                    <a:pt x="485" y="263"/>
                  </a:cubicBezTo>
                  <a:close/>
                  <a:moveTo>
                    <a:pt x="39" y="255"/>
                  </a:moveTo>
                  <a:cubicBezTo>
                    <a:pt x="41" y="257"/>
                    <a:pt x="40" y="262"/>
                    <a:pt x="42" y="263"/>
                  </a:cubicBezTo>
                  <a:cubicBezTo>
                    <a:pt x="41" y="259"/>
                    <a:pt x="45" y="254"/>
                    <a:pt x="41" y="252"/>
                  </a:cubicBezTo>
                  <a:cubicBezTo>
                    <a:pt x="41" y="254"/>
                    <a:pt x="40" y="254"/>
                    <a:pt x="39" y="255"/>
                  </a:cubicBezTo>
                  <a:close/>
                  <a:moveTo>
                    <a:pt x="121" y="259"/>
                  </a:moveTo>
                  <a:cubicBezTo>
                    <a:pt x="121" y="257"/>
                    <a:pt x="120" y="257"/>
                    <a:pt x="120" y="255"/>
                  </a:cubicBezTo>
                  <a:cubicBezTo>
                    <a:pt x="116" y="256"/>
                    <a:pt x="115" y="250"/>
                    <a:pt x="111" y="252"/>
                  </a:cubicBezTo>
                  <a:cubicBezTo>
                    <a:pt x="114" y="255"/>
                    <a:pt x="117" y="257"/>
                    <a:pt x="121" y="259"/>
                  </a:cubicBezTo>
                  <a:close/>
                  <a:moveTo>
                    <a:pt x="299" y="259"/>
                  </a:moveTo>
                  <a:cubicBezTo>
                    <a:pt x="301" y="259"/>
                    <a:pt x="301" y="258"/>
                    <a:pt x="303" y="258"/>
                  </a:cubicBezTo>
                  <a:cubicBezTo>
                    <a:pt x="302" y="256"/>
                    <a:pt x="302" y="256"/>
                    <a:pt x="303" y="254"/>
                  </a:cubicBezTo>
                  <a:cubicBezTo>
                    <a:pt x="299" y="254"/>
                    <a:pt x="300" y="251"/>
                    <a:pt x="296" y="252"/>
                  </a:cubicBezTo>
                  <a:cubicBezTo>
                    <a:pt x="294" y="256"/>
                    <a:pt x="298" y="256"/>
                    <a:pt x="299" y="259"/>
                  </a:cubicBezTo>
                  <a:close/>
                  <a:moveTo>
                    <a:pt x="362" y="252"/>
                  </a:moveTo>
                  <a:cubicBezTo>
                    <a:pt x="362" y="255"/>
                    <a:pt x="363" y="253"/>
                    <a:pt x="365" y="254"/>
                  </a:cubicBezTo>
                  <a:cubicBezTo>
                    <a:pt x="366" y="252"/>
                    <a:pt x="363" y="251"/>
                    <a:pt x="362" y="252"/>
                  </a:cubicBezTo>
                  <a:close/>
                  <a:moveTo>
                    <a:pt x="566" y="255"/>
                  </a:moveTo>
                  <a:cubicBezTo>
                    <a:pt x="566" y="253"/>
                    <a:pt x="564" y="252"/>
                    <a:pt x="562" y="252"/>
                  </a:cubicBezTo>
                  <a:cubicBezTo>
                    <a:pt x="562" y="254"/>
                    <a:pt x="564" y="256"/>
                    <a:pt x="566" y="255"/>
                  </a:cubicBezTo>
                  <a:close/>
                  <a:moveTo>
                    <a:pt x="248" y="256"/>
                  </a:moveTo>
                  <a:cubicBezTo>
                    <a:pt x="250" y="258"/>
                    <a:pt x="253" y="258"/>
                    <a:pt x="255" y="256"/>
                  </a:cubicBezTo>
                  <a:cubicBezTo>
                    <a:pt x="254" y="254"/>
                    <a:pt x="253" y="253"/>
                    <a:pt x="251" y="252"/>
                  </a:cubicBezTo>
                  <a:cubicBezTo>
                    <a:pt x="250" y="254"/>
                    <a:pt x="249" y="254"/>
                    <a:pt x="248" y="256"/>
                  </a:cubicBezTo>
                  <a:close/>
                  <a:moveTo>
                    <a:pt x="550" y="257"/>
                  </a:moveTo>
                  <a:cubicBezTo>
                    <a:pt x="552" y="258"/>
                    <a:pt x="552" y="260"/>
                    <a:pt x="554" y="260"/>
                  </a:cubicBezTo>
                  <a:cubicBezTo>
                    <a:pt x="554" y="258"/>
                    <a:pt x="554" y="256"/>
                    <a:pt x="555" y="254"/>
                  </a:cubicBezTo>
                  <a:cubicBezTo>
                    <a:pt x="553" y="254"/>
                    <a:pt x="554" y="252"/>
                    <a:pt x="552" y="252"/>
                  </a:cubicBezTo>
                  <a:cubicBezTo>
                    <a:pt x="551" y="254"/>
                    <a:pt x="550" y="255"/>
                    <a:pt x="550" y="257"/>
                  </a:cubicBezTo>
                  <a:close/>
                  <a:moveTo>
                    <a:pt x="169" y="253"/>
                  </a:moveTo>
                  <a:cubicBezTo>
                    <a:pt x="168" y="255"/>
                    <a:pt x="166" y="256"/>
                    <a:pt x="163" y="257"/>
                  </a:cubicBezTo>
                  <a:cubicBezTo>
                    <a:pt x="163" y="255"/>
                    <a:pt x="162" y="254"/>
                    <a:pt x="160" y="254"/>
                  </a:cubicBezTo>
                  <a:cubicBezTo>
                    <a:pt x="163" y="262"/>
                    <a:pt x="173" y="266"/>
                    <a:pt x="179" y="258"/>
                  </a:cubicBezTo>
                  <a:cubicBezTo>
                    <a:pt x="174" y="257"/>
                    <a:pt x="173" y="254"/>
                    <a:pt x="169" y="253"/>
                  </a:cubicBezTo>
                  <a:close/>
                  <a:moveTo>
                    <a:pt x="375" y="255"/>
                  </a:moveTo>
                  <a:cubicBezTo>
                    <a:pt x="382" y="257"/>
                    <a:pt x="388" y="267"/>
                    <a:pt x="395" y="265"/>
                  </a:cubicBezTo>
                  <a:cubicBezTo>
                    <a:pt x="390" y="259"/>
                    <a:pt x="383" y="256"/>
                    <a:pt x="376" y="253"/>
                  </a:cubicBezTo>
                  <a:cubicBezTo>
                    <a:pt x="376" y="254"/>
                    <a:pt x="374" y="254"/>
                    <a:pt x="375" y="255"/>
                  </a:cubicBezTo>
                  <a:close/>
                  <a:moveTo>
                    <a:pt x="261" y="256"/>
                  </a:moveTo>
                  <a:cubicBezTo>
                    <a:pt x="265" y="260"/>
                    <a:pt x="267" y="264"/>
                    <a:pt x="272" y="267"/>
                  </a:cubicBezTo>
                  <a:cubicBezTo>
                    <a:pt x="274" y="262"/>
                    <a:pt x="266" y="257"/>
                    <a:pt x="262" y="254"/>
                  </a:cubicBezTo>
                  <a:cubicBezTo>
                    <a:pt x="262" y="255"/>
                    <a:pt x="261" y="255"/>
                    <a:pt x="261" y="256"/>
                  </a:cubicBezTo>
                  <a:close/>
                  <a:moveTo>
                    <a:pt x="355" y="256"/>
                  </a:moveTo>
                  <a:cubicBezTo>
                    <a:pt x="355" y="255"/>
                    <a:pt x="356" y="255"/>
                    <a:pt x="356" y="254"/>
                  </a:cubicBezTo>
                  <a:cubicBezTo>
                    <a:pt x="356" y="254"/>
                    <a:pt x="353" y="253"/>
                    <a:pt x="353" y="254"/>
                  </a:cubicBezTo>
                  <a:cubicBezTo>
                    <a:pt x="354" y="254"/>
                    <a:pt x="353" y="256"/>
                    <a:pt x="355" y="256"/>
                  </a:cubicBezTo>
                  <a:close/>
                  <a:moveTo>
                    <a:pt x="631" y="266"/>
                  </a:moveTo>
                  <a:cubicBezTo>
                    <a:pt x="633" y="261"/>
                    <a:pt x="634" y="257"/>
                    <a:pt x="632" y="254"/>
                  </a:cubicBezTo>
                  <a:cubicBezTo>
                    <a:pt x="632" y="258"/>
                    <a:pt x="629" y="262"/>
                    <a:pt x="631" y="266"/>
                  </a:cubicBezTo>
                  <a:close/>
                  <a:moveTo>
                    <a:pt x="236" y="259"/>
                  </a:moveTo>
                  <a:cubicBezTo>
                    <a:pt x="239" y="259"/>
                    <a:pt x="241" y="258"/>
                    <a:pt x="242" y="255"/>
                  </a:cubicBezTo>
                  <a:cubicBezTo>
                    <a:pt x="239" y="253"/>
                    <a:pt x="236" y="256"/>
                    <a:pt x="236" y="259"/>
                  </a:cubicBezTo>
                  <a:close/>
                  <a:moveTo>
                    <a:pt x="406" y="257"/>
                  </a:moveTo>
                  <a:cubicBezTo>
                    <a:pt x="407" y="256"/>
                    <a:pt x="409" y="255"/>
                    <a:pt x="406" y="254"/>
                  </a:cubicBezTo>
                  <a:cubicBezTo>
                    <a:pt x="406" y="255"/>
                    <a:pt x="405" y="257"/>
                    <a:pt x="406" y="257"/>
                  </a:cubicBezTo>
                  <a:close/>
                  <a:moveTo>
                    <a:pt x="200" y="266"/>
                  </a:moveTo>
                  <a:cubicBezTo>
                    <a:pt x="200" y="265"/>
                    <a:pt x="202" y="265"/>
                    <a:pt x="203" y="264"/>
                  </a:cubicBezTo>
                  <a:cubicBezTo>
                    <a:pt x="200" y="259"/>
                    <a:pt x="192" y="259"/>
                    <a:pt x="188" y="255"/>
                  </a:cubicBezTo>
                  <a:cubicBezTo>
                    <a:pt x="192" y="259"/>
                    <a:pt x="196" y="262"/>
                    <a:pt x="200" y="266"/>
                  </a:cubicBezTo>
                  <a:close/>
                  <a:moveTo>
                    <a:pt x="285" y="263"/>
                  </a:moveTo>
                  <a:cubicBezTo>
                    <a:pt x="286" y="261"/>
                    <a:pt x="288" y="260"/>
                    <a:pt x="289" y="258"/>
                  </a:cubicBezTo>
                  <a:cubicBezTo>
                    <a:pt x="286" y="258"/>
                    <a:pt x="285" y="256"/>
                    <a:pt x="284" y="255"/>
                  </a:cubicBezTo>
                  <a:cubicBezTo>
                    <a:pt x="281" y="257"/>
                    <a:pt x="280" y="262"/>
                    <a:pt x="285" y="263"/>
                  </a:cubicBezTo>
                  <a:close/>
                  <a:moveTo>
                    <a:pt x="399" y="258"/>
                  </a:moveTo>
                  <a:cubicBezTo>
                    <a:pt x="400" y="256"/>
                    <a:pt x="395" y="254"/>
                    <a:pt x="393" y="255"/>
                  </a:cubicBezTo>
                  <a:cubicBezTo>
                    <a:pt x="395" y="256"/>
                    <a:pt x="396" y="258"/>
                    <a:pt x="399" y="258"/>
                  </a:cubicBezTo>
                  <a:close/>
                  <a:moveTo>
                    <a:pt x="110" y="258"/>
                  </a:moveTo>
                  <a:cubicBezTo>
                    <a:pt x="108" y="258"/>
                    <a:pt x="107" y="254"/>
                    <a:pt x="106" y="256"/>
                  </a:cubicBezTo>
                  <a:cubicBezTo>
                    <a:pt x="107" y="256"/>
                    <a:pt x="109" y="259"/>
                    <a:pt x="110" y="258"/>
                  </a:cubicBezTo>
                  <a:close/>
                  <a:moveTo>
                    <a:pt x="455" y="264"/>
                  </a:moveTo>
                  <a:cubicBezTo>
                    <a:pt x="457" y="266"/>
                    <a:pt x="460" y="271"/>
                    <a:pt x="463" y="269"/>
                  </a:cubicBezTo>
                  <a:cubicBezTo>
                    <a:pt x="462" y="267"/>
                    <a:pt x="466" y="264"/>
                    <a:pt x="466" y="259"/>
                  </a:cubicBezTo>
                  <a:cubicBezTo>
                    <a:pt x="461" y="260"/>
                    <a:pt x="461" y="256"/>
                    <a:pt x="457" y="255"/>
                  </a:cubicBezTo>
                  <a:cubicBezTo>
                    <a:pt x="457" y="258"/>
                    <a:pt x="455" y="260"/>
                    <a:pt x="455" y="264"/>
                  </a:cubicBezTo>
                  <a:close/>
                  <a:moveTo>
                    <a:pt x="516" y="268"/>
                  </a:moveTo>
                  <a:cubicBezTo>
                    <a:pt x="518" y="267"/>
                    <a:pt x="518" y="269"/>
                    <a:pt x="519" y="269"/>
                  </a:cubicBezTo>
                  <a:cubicBezTo>
                    <a:pt x="520" y="266"/>
                    <a:pt x="522" y="263"/>
                    <a:pt x="523" y="260"/>
                  </a:cubicBezTo>
                  <a:cubicBezTo>
                    <a:pt x="521" y="259"/>
                    <a:pt x="519" y="256"/>
                    <a:pt x="516" y="255"/>
                  </a:cubicBezTo>
                  <a:cubicBezTo>
                    <a:pt x="517" y="261"/>
                    <a:pt x="517" y="263"/>
                    <a:pt x="516" y="268"/>
                  </a:cubicBezTo>
                  <a:close/>
                  <a:moveTo>
                    <a:pt x="528" y="258"/>
                  </a:moveTo>
                  <a:cubicBezTo>
                    <a:pt x="530" y="258"/>
                    <a:pt x="532" y="260"/>
                    <a:pt x="533" y="259"/>
                  </a:cubicBezTo>
                  <a:cubicBezTo>
                    <a:pt x="531" y="258"/>
                    <a:pt x="531" y="255"/>
                    <a:pt x="528" y="255"/>
                  </a:cubicBezTo>
                  <a:cubicBezTo>
                    <a:pt x="528" y="256"/>
                    <a:pt x="528" y="257"/>
                    <a:pt x="528" y="258"/>
                  </a:cubicBezTo>
                  <a:close/>
                  <a:moveTo>
                    <a:pt x="46" y="266"/>
                  </a:moveTo>
                  <a:cubicBezTo>
                    <a:pt x="49" y="267"/>
                    <a:pt x="51" y="270"/>
                    <a:pt x="55" y="271"/>
                  </a:cubicBezTo>
                  <a:cubicBezTo>
                    <a:pt x="52" y="266"/>
                    <a:pt x="54" y="256"/>
                    <a:pt x="46" y="256"/>
                  </a:cubicBezTo>
                  <a:cubicBezTo>
                    <a:pt x="46" y="261"/>
                    <a:pt x="46" y="261"/>
                    <a:pt x="46" y="266"/>
                  </a:cubicBezTo>
                  <a:close/>
                  <a:moveTo>
                    <a:pt x="330" y="257"/>
                  </a:moveTo>
                  <a:cubicBezTo>
                    <a:pt x="333" y="262"/>
                    <a:pt x="339" y="265"/>
                    <a:pt x="344" y="268"/>
                  </a:cubicBezTo>
                  <a:cubicBezTo>
                    <a:pt x="344" y="266"/>
                    <a:pt x="346" y="267"/>
                    <a:pt x="346" y="265"/>
                  </a:cubicBezTo>
                  <a:cubicBezTo>
                    <a:pt x="340" y="263"/>
                    <a:pt x="335" y="257"/>
                    <a:pt x="330" y="257"/>
                  </a:cubicBezTo>
                  <a:close/>
                  <a:moveTo>
                    <a:pt x="492" y="257"/>
                  </a:moveTo>
                  <a:cubicBezTo>
                    <a:pt x="492" y="261"/>
                    <a:pt x="489" y="262"/>
                    <a:pt x="490" y="266"/>
                  </a:cubicBezTo>
                  <a:cubicBezTo>
                    <a:pt x="492" y="267"/>
                    <a:pt x="492" y="270"/>
                    <a:pt x="496" y="270"/>
                  </a:cubicBezTo>
                  <a:cubicBezTo>
                    <a:pt x="496" y="267"/>
                    <a:pt x="498" y="265"/>
                    <a:pt x="499" y="262"/>
                  </a:cubicBezTo>
                  <a:cubicBezTo>
                    <a:pt x="498" y="259"/>
                    <a:pt x="496" y="258"/>
                    <a:pt x="496" y="256"/>
                  </a:cubicBezTo>
                  <a:cubicBezTo>
                    <a:pt x="495" y="257"/>
                    <a:pt x="493" y="256"/>
                    <a:pt x="492" y="257"/>
                  </a:cubicBezTo>
                  <a:close/>
                  <a:moveTo>
                    <a:pt x="572" y="259"/>
                  </a:moveTo>
                  <a:cubicBezTo>
                    <a:pt x="572" y="257"/>
                    <a:pt x="570" y="256"/>
                    <a:pt x="569" y="256"/>
                  </a:cubicBezTo>
                  <a:cubicBezTo>
                    <a:pt x="569" y="258"/>
                    <a:pt x="570" y="259"/>
                    <a:pt x="572" y="259"/>
                  </a:cubicBezTo>
                  <a:close/>
                  <a:moveTo>
                    <a:pt x="537" y="258"/>
                  </a:moveTo>
                  <a:cubicBezTo>
                    <a:pt x="538" y="260"/>
                    <a:pt x="540" y="262"/>
                    <a:pt x="543" y="263"/>
                  </a:cubicBezTo>
                  <a:cubicBezTo>
                    <a:pt x="542" y="260"/>
                    <a:pt x="539" y="260"/>
                    <a:pt x="540" y="257"/>
                  </a:cubicBezTo>
                  <a:cubicBezTo>
                    <a:pt x="539" y="257"/>
                    <a:pt x="538" y="257"/>
                    <a:pt x="538" y="257"/>
                  </a:cubicBezTo>
                  <a:cubicBezTo>
                    <a:pt x="538" y="257"/>
                    <a:pt x="538" y="258"/>
                    <a:pt x="537" y="258"/>
                  </a:cubicBezTo>
                  <a:close/>
                  <a:moveTo>
                    <a:pt x="239" y="263"/>
                  </a:moveTo>
                  <a:cubicBezTo>
                    <a:pt x="242" y="264"/>
                    <a:pt x="242" y="267"/>
                    <a:pt x="245" y="266"/>
                  </a:cubicBezTo>
                  <a:cubicBezTo>
                    <a:pt x="246" y="264"/>
                    <a:pt x="247" y="262"/>
                    <a:pt x="250" y="261"/>
                  </a:cubicBezTo>
                  <a:cubicBezTo>
                    <a:pt x="247" y="255"/>
                    <a:pt x="242" y="259"/>
                    <a:pt x="239" y="263"/>
                  </a:cubicBezTo>
                  <a:close/>
                  <a:moveTo>
                    <a:pt x="409" y="260"/>
                  </a:moveTo>
                  <a:cubicBezTo>
                    <a:pt x="412" y="259"/>
                    <a:pt x="413" y="264"/>
                    <a:pt x="416" y="263"/>
                  </a:cubicBezTo>
                  <a:cubicBezTo>
                    <a:pt x="415" y="260"/>
                    <a:pt x="413" y="258"/>
                    <a:pt x="410" y="257"/>
                  </a:cubicBezTo>
                  <a:cubicBezTo>
                    <a:pt x="410" y="258"/>
                    <a:pt x="408" y="258"/>
                    <a:pt x="409" y="260"/>
                  </a:cubicBezTo>
                  <a:close/>
                  <a:moveTo>
                    <a:pt x="138" y="261"/>
                  </a:moveTo>
                  <a:cubicBezTo>
                    <a:pt x="139" y="259"/>
                    <a:pt x="137" y="258"/>
                    <a:pt x="135" y="258"/>
                  </a:cubicBezTo>
                  <a:cubicBezTo>
                    <a:pt x="135" y="260"/>
                    <a:pt x="136" y="261"/>
                    <a:pt x="138" y="261"/>
                  </a:cubicBezTo>
                  <a:close/>
                  <a:moveTo>
                    <a:pt x="312" y="262"/>
                  </a:moveTo>
                  <a:cubicBezTo>
                    <a:pt x="313" y="262"/>
                    <a:pt x="315" y="259"/>
                    <a:pt x="314" y="258"/>
                  </a:cubicBezTo>
                  <a:cubicBezTo>
                    <a:pt x="314" y="259"/>
                    <a:pt x="312" y="260"/>
                    <a:pt x="312" y="262"/>
                  </a:cubicBezTo>
                  <a:close/>
                  <a:moveTo>
                    <a:pt x="316" y="267"/>
                  </a:moveTo>
                  <a:cubicBezTo>
                    <a:pt x="320" y="266"/>
                    <a:pt x="320" y="262"/>
                    <a:pt x="323" y="260"/>
                  </a:cubicBezTo>
                  <a:cubicBezTo>
                    <a:pt x="322" y="260"/>
                    <a:pt x="322" y="258"/>
                    <a:pt x="320" y="258"/>
                  </a:cubicBezTo>
                  <a:cubicBezTo>
                    <a:pt x="319" y="261"/>
                    <a:pt x="315" y="263"/>
                    <a:pt x="316" y="267"/>
                  </a:cubicBezTo>
                  <a:close/>
                  <a:moveTo>
                    <a:pt x="369" y="259"/>
                  </a:moveTo>
                  <a:cubicBezTo>
                    <a:pt x="371" y="259"/>
                    <a:pt x="371" y="261"/>
                    <a:pt x="372" y="260"/>
                  </a:cubicBezTo>
                  <a:cubicBezTo>
                    <a:pt x="373" y="259"/>
                    <a:pt x="371" y="258"/>
                    <a:pt x="371" y="258"/>
                  </a:cubicBezTo>
                  <a:cubicBezTo>
                    <a:pt x="371" y="259"/>
                    <a:pt x="370" y="258"/>
                    <a:pt x="369" y="259"/>
                  </a:cubicBezTo>
                  <a:close/>
                  <a:moveTo>
                    <a:pt x="558" y="263"/>
                  </a:moveTo>
                  <a:cubicBezTo>
                    <a:pt x="559" y="263"/>
                    <a:pt x="560" y="265"/>
                    <a:pt x="562" y="265"/>
                  </a:cubicBezTo>
                  <a:cubicBezTo>
                    <a:pt x="564" y="262"/>
                    <a:pt x="562" y="259"/>
                    <a:pt x="560" y="258"/>
                  </a:cubicBezTo>
                  <a:cubicBezTo>
                    <a:pt x="559" y="260"/>
                    <a:pt x="558" y="261"/>
                    <a:pt x="558" y="263"/>
                  </a:cubicBezTo>
                  <a:close/>
                  <a:moveTo>
                    <a:pt x="256" y="261"/>
                  </a:moveTo>
                  <a:cubicBezTo>
                    <a:pt x="258" y="261"/>
                    <a:pt x="259" y="263"/>
                    <a:pt x="261" y="263"/>
                  </a:cubicBezTo>
                  <a:cubicBezTo>
                    <a:pt x="261" y="261"/>
                    <a:pt x="259" y="259"/>
                    <a:pt x="257" y="258"/>
                  </a:cubicBezTo>
                  <a:cubicBezTo>
                    <a:pt x="257" y="260"/>
                    <a:pt x="255" y="259"/>
                    <a:pt x="256" y="261"/>
                  </a:cubicBezTo>
                  <a:close/>
                  <a:moveTo>
                    <a:pt x="165" y="266"/>
                  </a:moveTo>
                  <a:cubicBezTo>
                    <a:pt x="162" y="264"/>
                    <a:pt x="160" y="260"/>
                    <a:pt x="155" y="259"/>
                  </a:cubicBezTo>
                  <a:cubicBezTo>
                    <a:pt x="157" y="262"/>
                    <a:pt x="162" y="266"/>
                    <a:pt x="165" y="266"/>
                  </a:cubicBezTo>
                  <a:close/>
                  <a:moveTo>
                    <a:pt x="303" y="260"/>
                  </a:moveTo>
                  <a:cubicBezTo>
                    <a:pt x="303" y="264"/>
                    <a:pt x="306" y="261"/>
                    <a:pt x="306" y="259"/>
                  </a:cubicBezTo>
                  <a:cubicBezTo>
                    <a:pt x="304" y="259"/>
                    <a:pt x="305" y="261"/>
                    <a:pt x="303" y="260"/>
                  </a:cubicBezTo>
                  <a:close/>
                  <a:moveTo>
                    <a:pt x="288" y="265"/>
                  </a:moveTo>
                  <a:cubicBezTo>
                    <a:pt x="289" y="265"/>
                    <a:pt x="289" y="266"/>
                    <a:pt x="290" y="266"/>
                  </a:cubicBezTo>
                  <a:cubicBezTo>
                    <a:pt x="293" y="267"/>
                    <a:pt x="292" y="264"/>
                    <a:pt x="295" y="264"/>
                  </a:cubicBezTo>
                  <a:cubicBezTo>
                    <a:pt x="294" y="257"/>
                    <a:pt x="288" y="260"/>
                    <a:pt x="288" y="265"/>
                  </a:cubicBezTo>
                  <a:close/>
                  <a:moveTo>
                    <a:pt x="476" y="263"/>
                  </a:moveTo>
                  <a:cubicBezTo>
                    <a:pt x="477" y="261"/>
                    <a:pt x="475" y="260"/>
                    <a:pt x="473" y="260"/>
                  </a:cubicBezTo>
                  <a:cubicBezTo>
                    <a:pt x="473" y="262"/>
                    <a:pt x="474" y="263"/>
                    <a:pt x="476" y="263"/>
                  </a:cubicBezTo>
                  <a:close/>
                  <a:moveTo>
                    <a:pt x="592" y="310"/>
                  </a:moveTo>
                  <a:cubicBezTo>
                    <a:pt x="597" y="309"/>
                    <a:pt x="594" y="300"/>
                    <a:pt x="599" y="296"/>
                  </a:cubicBezTo>
                  <a:cubicBezTo>
                    <a:pt x="598" y="292"/>
                    <a:pt x="600" y="291"/>
                    <a:pt x="601" y="288"/>
                  </a:cubicBezTo>
                  <a:cubicBezTo>
                    <a:pt x="601" y="277"/>
                    <a:pt x="610" y="271"/>
                    <a:pt x="608" y="260"/>
                  </a:cubicBezTo>
                  <a:cubicBezTo>
                    <a:pt x="601" y="274"/>
                    <a:pt x="596" y="295"/>
                    <a:pt x="592" y="310"/>
                  </a:cubicBezTo>
                  <a:close/>
                  <a:moveTo>
                    <a:pt x="223" y="262"/>
                  </a:moveTo>
                  <a:cubicBezTo>
                    <a:pt x="223" y="263"/>
                    <a:pt x="224" y="264"/>
                    <a:pt x="226" y="265"/>
                  </a:cubicBezTo>
                  <a:cubicBezTo>
                    <a:pt x="226" y="264"/>
                    <a:pt x="227" y="264"/>
                    <a:pt x="227" y="263"/>
                  </a:cubicBezTo>
                  <a:cubicBezTo>
                    <a:pt x="227" y="261"/>
                    <a:pt x="225" y="260"/>
                    <a:pt x="223" y="262"/>
                  </a:cubicBezTo>
                  <a:close/>
                  <a:moveTo>
                    <a:pt x="389" y="271"/>
                  </a:moveTo>
                  <a:cubicBezTo>
                    <a:pt x="390" y="271"/>
                    <a:pt x="390" y="270"/>
                    <a:pt x="391" y="270"/>
                  </a:cubicBezTo>
                  <a:cubicBezTo>
                    <a:pt x="388" y="265"/>
                    <a:pt x="381" y="262"/>
                    <a:pt x="377" y="261"/>
                  </a:cubicBezTo>
                  <a:cubicBezTo>
                    <a:pt x="380" y="266"/>
                    <a:pt x="385" y="269"/>
                    <a:pt x="389" y="271"/>
                  </a:cubicBezTo>
                  <a:close/>
                  <a:moveTo>
                    <a:pt x="448" y="263"/>
                  </a:moveTo>
                  <a:cubicBezTo>
                    <a:pt x="448" y="261"/>
                    <a:pt x="444" y="260"/>
                    <a:pt x="444" y="261"/>
                  </a:cubicBezTo>
                  <a:cubicBezTo>
                    <a:pt x="446" y="261"/>
                    <a:pt x="446" y="263"/>
                    <a:pt x="448" y="263"/>
                  </a:cubicBezTo>
                  <a:close/>
                  <a:moveTo>
                    <a:pt x="175" y="266"/>
                  </a:moveTo>
                  <a:cubicBezTo>
                    <a:pt x="181" y="268"/>
                    <a:pt x="191" y="280"/>
                    <a:pt x="195" y="270"/>
                  </a:cubicBezTo>
                  <a:cubicBezTo>
                    <a:pt x="189" y="266"/>
                    <a:pt x="182" y="256"/>
                    <a:pt x="175" y="266"/>
                  </a:cubicBezTo>
                  <a:close/>
                  <a:moveTo>
                    <a:pt x="319" y="271"/>
                  </a:moveTo>
                  <a:cubicBezTo>
                    <a:pt x="324" y="272"/>
                    <a:pt x="326" y="275"/>
                    <a:pt x="330" y="277"/>
                  </a:cubicBezTo>
                  <a:cubicBezTo>
                    <a:pt x="333" y="275"/>
                    <a:pt x="337" y="274"/>
                    <a:pt x="338" y="270"/>
                  </a:cubicBezTo>
                  <a:cubicBezTo>
                    <a:pt x="333" y="269"/>
                    <a:pt x="332" y="262"/>
                    <a:pt x="326" y="261"/>
                  </a:cubicBezTo>
                  <a:cubicBezTo>
                    <a:pt x="324" y="265"/>
                    <a:pt x="320" y="266"/>
                    <a:pt x="319" y="271"/>
                  </a:cubicBezTo>
                  <a:close/>
                  <a:moveTo>
                    <a:pt x="209" y="263"/>
                  </a:moveTo>
                  <a:cubicBezTo>
                    <a:pt x="211" y="264"/>
                    <a:pt x="212" y="266"/>
                    <a:pt x="214" y="266"/>
                  </a:cubicBezTo>
                  <a:cubicBezTo>
                    <a:pt x="214" y="264"/>
                    <a:pt x="216" y="265"/>
                    <a:pt x="216" y="263"/>
                  </a:cubicBezTo>
                  <a:cubicBezTo>
                    <a:pt x="214" y="262"/>
                    <a:pt x="211" y="261"/>
                    <a:pt x="209" y="263"/>
                  </a:cubicBezTo>
                  <a:close/>
                  <a:moveTo>
                    <a:pt x="361" y="267"/>
                  </a:moveTo>
                  <a:cubicBezTo>
                    <a:pt x="367" y="273"/>
                    <a:pt x="373" y="279"/>
                    <a:pt x="382" y="282"/>
                  </a:cubicBezTo>
                  <a:cubicBezTo>
                    <a:pt x="384" y="280"/>
                    <a:pt x="385" y="278"/>
                    <a:pt x="386" y="275"/>
                  </a:cubicBezTo>
                  <a:cubicBezTo>
                    <a:pt x="384" y="274"/>
                    <a:pt x="381" y="272"/>
                    <a:pt x="379" y="270"/>
                  </a:cubicBezTo>
                  <a:cubicBezTo>
                    <a:pt x="377" y="271"/>
                    <a:pt x="372" y="275"/>
                    <a:pt x="369" y="272"/>
                  </a:cubicBezTo>
                  <a:cubicBezTo>
                    <a:pt x="371" y="271"/>
                    <a:pt x="374" y="271"/>
                    <a:pt x="375" y="268"/>
                  </a:cubicBezTo>
                  <a:cubicBezTo>
                    <a:pt x="370" y="264"/>
                    <a:pt x="364" y="259"/>
                    <a:pt x="361" y="267"/>
                  </a:cubicBezTo>
                  <a:close/>
                  <a:moveTo>
                    <a:pt x="551" y="270"/>
                  </a:moveTo>
                  <a:cubicBezTo>
                    <a:pt x="552" y="267"/>
                    <a:pt x="552" y="265"/>
                    <a:pt x="552" y="263"/>
                  </a:cubicBezTo>
                  <a:cubicBezTo>
                    <a:pt x="551" y="265"/>
                    <a:pt x="550" y="262"/>
                    <a:pt x="550" y="262"/>
                  </a:cubicBezTo>
                  <a:cubicBezTo>
                    <a:pt x="549" y="262"/>
                    <a:pt x="549" y="262"/>
                    <a:pt x="548" y="262"/>
                  </a:cubicBezTo>
                  <a:cubicBezTo>
                    <a:pt x="549" y="264"/>
                    <a:pt x="548" y="267"/>
                    <a:pt x="551" y="270"/>
                  </a:cubicBezTo>
                  <a:close/>
                  <a:moveTo>
                    <a:pt x="64" y="278"/>
                  </a:moveTo>
                  <a:cubicBezTo>
                    <a:pt x="61" y="273"/>
                    <a:pt x="62" y="265"/>
                    <a:pt x="56" y="262"/>
                  </a:cubicBezTo>
                  <a:cubicBezTo>
                    <a:pt x="57" y="269"/>
                    <a:pt x="59" y="278"/>
                    <a:pt x="64" y="278"/>
                  </a:cubicBezTo>
                  <a:close/>
                  <a:moveTo>
                    <a:pt x="120" y="265"/>
                  </a:moveTo>
                  <a:cubicBezTo>
                    <a:pt x="120" y="264"/>
                    <a:pt x="120" y="263"/>
                    <a:pt x="120" y="262"/>
                  </a:cubicBezTo>
                  <a:cubicBezTo>
                    <a:pt x="119" y="262"/>
                    <a:pt x="119" y="262"/>
                    <a:pt x="118" y="262"/>
                  </a:cubicBezTo>
                  <a:cubicBezTo>
                    <a:pt x="118" y="264"/>
                    <a:pt x="119" y="265"/>
                    <a:pt x="120" y="265"/>
                  </a:cubicBezTo>
                  <a:close/>
                  <a:moveTo>
                    <a:pt x="253" y="262"/>
                  </a:moveTo>
                  <a:cubicBezTo>
                    <a:pt x="251" y="265"/>
                    <a:pt x="248" y="266"/>
                    <a:pt x="246" y="270"/>
                  </a:cubicBezTo>
                  <a:cubicBezTo>
                    <a:pt x="252" y="275"/>
                    <a:pt x="255" y="283"/>
                    <a:pt x="263" y="285"/>
                  </a:cubicBezTo>
                  <a:cubicBezTo>
                    <a:pt x="266" y="281"/>
                    <a:pt x="267" y="276"/>
                    <a:pt x="270" y="271"/>
                  </a:cubicBezTo>
                  <a:cubicBezTo>
                    <a:pt x="265" y="268"/>
                    <a:pt x="259" y="265"/>
                    <a:pt x="253" y="262"/>
                  </a:cubicBezTo>
                  <a:close/>
                  <a:moveTo>
                    <a:pt x="522" y="272"/>
                  </a:moveTo>
                  <a:cubicBezTo>
                    <a:pt x="524" y="273"/>
                    <a:pt x="526" y="274"/>
                    <a:pt x="527" y="275"/>
                  </a:cubicBezTo>
                  <a:cubicBezTo>
                    <a:pt x="529" y="273"/>
                    <a:pt x="529" y="271"/>
                    <a:pt x="531" y="270"/>
                  </a:cubicBezTo>
                  <a:cubicBezTo>
                    <a:pt x="531" y="265"/>
                    <a:pt x="529" y="263"/>
                    <a:pt x="525" y="262"/>
                  </a:cubicBezTo>
                  <a:cubicBezTo>
                    <a:pt x="524" y="266"/>
                    <a:pt x="523" y="268"/>
                    <a:pt x="522" y="272"/>
                  </a:cubicBezTo>
                  <a:close/>
                  <a:moveTo>
                    <a:pt x="567" y="263"/>
                  </a:moveTo>
                  <a:cubicBezTo>
                    <a:pt x="567" y="264"/>
                    <a:pt x="568" y="264"/>
                    <a:pt x="568" y="265"/>
                  </a:cubicBezTo>
                  <a:cubicBezTo>
                    <a:pt x="571" y="265"/>
                    <a:pt x="571" y="261"/>
                    <a:pt x="567" y="263"/>
                  </a:cubicBezTo>
                  <a:close/>
                  <a:moveTo>
                    <a:pt x="637" y="270"/>
                  </a:moveTo>
                  <a:cubicBezTo>
                    <a:pt x="637" y="267"/>
                    <a:pt x="641" y="264"/>
                    <a:pt x="639" y="262"/>
                  </a:cubicBezTo>
                  <a:cubicBezTo>
                    <a:pt x="639" y="265"/>
                    <a:pt x="636" y="268"/>
                    <a:pt x="637" y="270"/>
                  </a:cubicBezTo>
                  <a:close/>
                  <a:moveTo>
                    <a:pt x="409" y="266"/>
                  </a:moveTo>
                  <a:cubicBezTo>
                    <a:pt x="410" y="267"/>
                    <a:pt x="411" y="266"/>
                    <a:pt x="412" y="266"/>
                  </a:cubicBezTo>
                  <a:cubicBezTo>
                    <a:pt x="412" y="264"/>
                    <a:pt x="410" y="263"/>
                    <a:pt x="408" y="263"/>
                  </a:cubicBezTo>
                  <a:cubicBezTo>
                    <a:pt x="408" y="265"/>
                    <a:pt x="409" y="265"/>
                    <a:pt x="409" y="266"/>
                  </a:cubicBezTo>
                  <a:close/>
                  <a:moveTo>
                    <a:pt x="293" y="269"/>
                  </a:moveTo>
                  <a:cubicBezTo>
                    <a:pt x="296" y="270"/>
                    <a:pt x="298" y="267"/>
                    <a:pt x="299" y="265"/>
                  </a:cubicBezTo>
                  <a:cubicBezTo>
                    <a:pt x="296" y="266"/>
                    <a:pt x="294" y="266"/>
                    <a:pt x="293" y="269"/>
                  </a:cubicBezTo>
                  <a:close/>
                  <a:moveTo>
                    <a:pt x="467" y="274"/>
                  </a:moveTo>
                  <a:cubicBezTo>
                    <a:pt x="468" y="275"/>
                    <a:pt x="468" y="276"/>
                    <a:pt x="470" y="276"/>
                  </a:cubicBezTo>
                  <a:cubicBezTo>
                    <a:pt x="473" y="274"/>
                    <a:pt x="473" y="270"/>
                    <a:pt x="475" y="267"/>
                  </a:cubicBezTo>
                  <a:cubicBezTo>
                    <a:pt x="473" y="267"/>
                    <a:pt x="473" y="264"/>
                    <a:pt x="470" y="265"/>
                  </a:cubicBezTo>
                  <a:cubicBezTo>
                    <a:pt x="470" y="268"/>
                    <a:pt x="468" y="270"/>
                    <a:pt x="467" y="274"/>
                  </a:cubicBezTo>
                  <a:close/>
                  <a:moveTo>
                    <a:pt x="203" y="269"/>
                  </a:moveTo>
                  <a:cubicBezTo>
                    <a:pt x="207" y="270"/>
                    <a:pt x="208" y="274"/>
                    <a:pt x="212" y="272"/>
                  </a:cubicBezTo>
                  <a:cubicBezTo>
                    <a:pt x="212" y="270"/>
                    <a:pt x="213" y="270"/>
                    <a:pt x="213" y="268"/>
                  </a:cubicBezTo>
                  <a:cubicBezTo>
                    <a:pt x="209" y="265"/>
                    <a:pt x="205" y="265"/>
                    <a:pt x="203" y="269"/>
                  </a:cubicBezTo>
                  <a:close/>
                  <a:moveTo>
                    <a:pt x="436" y="277"/>
                  </a:moveTo>
                  <a:cubicBezTo>
                    <a:pt x="439" y="274"/>
                    <a:pt x="443" y="273"/>
                    <a:pt x="444" y="268"/>
                  </a:cubicBezTo>
                  <a:cubicBezTo>
                    <a:pt x="442" y="267"/>
                    <a:pt x="440" y="266"/>
                    <a:pt x="438" y="265"/>
                  </a:cubicBezTo>
                  <a:cubicBezTo>
                    <a:pt x="438" y="269"/>
                    <a:pt x="433" y="274"/>
                    <a:pt x="436" y="277"/>
                  </a:cubicBezTo>
                  <a:close/>
                  <a:moveTo>
                    <a:pt x="218" y="268"/>
                  </a:moveTo>
                  <a:cubicBezTo>
                    <a:pt x="220" y="268"/>
                    <a:pt x="220" y="270"/>
                    <a:pt x="222" y="269"/>
                  </a:cubicBezTo>
                  <a:cubicBezTo>
                    <a:pt x="222" y="267"/>
                    <a:pt x="220" y="267"/>
                    <a:pt x="219" y="266"/>
                  </a:cubicBezTo>
                  <a:cubicBezTo>
                    <a:pt x="219" y="267"/>
                    <a:pt x="218" y="267"/>
                    <a:pt x="218" y="268"/>
                  </a:cubicBezTo>
                  <a:close/>
                  <a:moveTo>
                    <a:pt x="159" y="271"/>
                  </a:moveTo>
                  <a:cubicBezTo>
                    <a:pt x="156" y="270"/>
                    <a:pt x="154" y="268"/>
                    <a:pt x="152" y="266"/>
                  </a:cubicBezTo>
                  <a:cubicBezTo>
                    <a:pt x="151" y="269"/>
                    <a:pt x="157" y="272"/>
                    <a:pt x="159" y="271"/>
                  </a:cubicBezTo>
                  <a:close/>
                  <a:moveTo>
                    <a:pt x="123" y="268"/>
                  </a:moveTo>
                  <a:cubicBezTo>
                    <a:pt x="123" y="269"/>
                    <a:pt x="125" y="271"/>
                    <a:pt x="127" y="269"/>
                  </a:cubicBezTo>
                  <a:cubicBezTo>
                    <a:pt x="127" y="267"/>
                    <a:pt x="125" y="266"/>
                    <a:pt x="123" y="268"/>
                  </a:cubicBezTo>
                  <a:close/>
                  <a:moveTo>
                    <a:pt x="275" y="272"/>
                  </a:moveTo>
                  <a:cubicBezTo>
                    <a:pt x="279" y="272"/>
                    <a:pt x="278" y="268"/>
                    <a:pt x="276" y="267"/>
                  </a:cubicBezTo>
                  <a:cubicBezTo>
                    <a:pt x="276" y="270"/>
                    <a:pt x="274" y="269"/>
                    <a:pt x="275" y="272"/>
                  </a:cubicBezTo>
                  <a:close/>
                  <a:moveTo>
                    <a:pt x="461" y="273"/>
                  </a:moveTo>
                  <a:cubicBezTo>
                    <a:pt x="460" y="270"/>
                    <a:pt x="455" y="268"/>
                    <a:pt x="453" y="268"/>
                  </a:cubicBezTo>
                  <a:cubicBezTo>
                    <a:pt x="456" y="269"/>
                    <a:pt x="458" y="272"/>
                    <a:pt x="461" y="273"/>
                  </a:cubicBezTo>
                  <a:close/>
                  <a:moveTo>
                    <a:pt x="553" y="273"/>
                  </a:moveTo>
                  <a:cubicBezTo>
                    <a:pt x="555" y="274"/>
                    <a:pt x="556" y="275"/>
                    <a:pt x="557" y="277"/>
                  </a:cubicBezTo>
                  <a:cubicBezTo>
                    <a:pt x="556" y="279"/>
                    <a:pt x="553" y="279"/>
                    <a:pt x="551" y="279"/>
                  </a:cubicBezTo>
                  <a:cubicBezTo>
                    <a:pt x="547" y="290"/>
                    <a:pt x="542" y="303"/>
                    <a:pt x="538" y="315"/>
                  </a:cubicBezTo>
                  <a:cubicBezTo>
                    <a:pt x="548" y="308"/>
                    <a:pt x="553" y="297"/>
                    <a:pt x="556" y="283"/>
                  </a:cubicBezTo>
                  <a:cubicBezTo>
                    <a:pt x="557" y="282"/>
                    <a:pt x="557" y="281"/>
                    <a:pt x="559" y="281"/>
                  </a:cubicBezTo>
                  <a:cubicBezTo>
                    <a:pt x="558" y="277"/>
                    <a:pt x="560" y="273"/>
                    <a:pt x="562" y="271"/>
                  </a:cubicBezTo>
                  <a:cubicBezTo>
                    <a:pt x="560" y="270"/>
                    <a:pt x="559" y="267"/>
                    <a:pt x="556" y="267"/>
                  </a:cubicBezTo>
                  <a:cubicBezTo>
                    <a:pt x="556" y="270"/>
                    <a:pt x="554" y="271"/>
                    <a:pt x="553" y="273"/>
                  </a:cubicBezTo>
                  <a:close/>
                  <a:moveTo>
                    <a:pt x="80" y="290"/>
                  </a:moveTo>
                  <a:cubicBezTo>
                    <a:pt x="79" y="284"/>
                    <a:pt x="75" y="280"/>
                    <a:pt x="75" y="273"/>
                  </a:cubicBezTo>
                  <a:cubicBezTo>
                    <a:pt x="71" y="272"/>
                    <a:pt x="69" y="269"/>
                    <a:pt x="65" y="268"/>
                  </a:cubicBezTo>
                  <a:cubicBezTo>
                    <a:pt x="67" y="278"/>
                    <a:pt x="71" y="286"/>
                    <a:pt x="80" y="290"/>
                  </a:cubicBezTo>
                  <a:close/>
                  <a:moveTo>
                    <a:pt x="231" y="269"/>
                  </a:moveTo>
                  <a:cubicBezTo>
                    <a:pt x="233" y="270"/>
                    <a:pt x="234" y="272"/>
                    <a:pt x="236" y="272"/>
                  </a:cubicBezTo>
                  <a:cubicBezTo>
                    <a:pt x="236" y="269"/>
                    <a:pt x="232" y="266"/>
                    <a:pt x="231" y="269"/>
                  </a:cubicBezTo>
                  <a:close/>
                  <a:moveTo>
                    <a:pt x="100" y="286"/>
                  </a:moveTo>
                  <a:cubicBezTo>
                    <a:pt x="97" y="278"/>
                    <a:pt x="90" y="270"/>
                    <a:pt x="83" y="269"/>
                  </a:cubicBezTo>
                  <a:cubicBezTo>
                    <a:pt x="89" y="275"/>
                    <a:pt x="92" y="282"/>
                    <a:pt x="100" y="286"/>
                  </a:cubicBezTo>
                  <a:close/>
                  <a:moveTo>
                    <a:pt x="143" y="271"/>
                  </a:moveTo>
                  <a:cubicBezTo>
                    <a:pt x="146" y="273"/>
                    <a:pt x="148" y="275"/>
                    <a:pt x="151" y="277"/>
                  </a:cubicBezTo>
                  <a:cubicBezTo>
                    <a:pt x="152" y="276"/>
                    <a:pt x="153" y="276"/>
                    <a:pt x="152" y="274"/>
                  </a:cubicBezTo>
                  <a:cubicBezTo>
                    <a:pt x="150" y="273"/>
                    <a:pt x="148" y="269"/>
                    <a:pt x="145" y="268"/>
                  </a:cubicBezTo>
                  <a:cubicBezTo>
                    <a:pt x="145" y="269"/>
                    <a:pt x="144" y="269"/>
                    <a:pt x="143" y="271"/>
                  </a:cubicBezTo>
                  <a:close/>
                  <a:moveTo>
                    <a:pt x="185" y="280"/>
                  </a:moveTo>
                  <a:cubicBezTo>
                    <a:pt x="186" y="279"/>
                    <a:pt x="188" y="278"/>
                    <a:pt x="189" y="276"/>
                  </a:cubicBezTo>
                  <a:cubicBezTo>
                    <a:pt x="183" y="274"/>
                    <a:pt x="178" y="269"/>
                    <a:pt x="172" y="269"/>
                  </a:cubicBezTo>
                  <a:cubicBezTo>
                    <a:pt x="177" y="272"/>
                    <a:pt x="179" y="279"/>
                    <a:pt x="185" y="280"/>
                  </a:cubicBezTo>
                  <a:close/>
                  <a:moveTo>
                    <a:pt x="299" y="272"/>
                  </a:moveTo>
                  <a:cubicBezTo>
                    <a:pt x="301" y="272"/>
                    <a:pt x="302" y="275"/>
                    <a:pt x="304" y="275"/>
                  </a:cubicBezTo>
                  <a:cubicBezTo>
                    <a:pt x="305" y="274"/>
                    <a:pt x="307" y="271"/>
                    <a:pt x="306" y="270"/>
                  </a:cubicBezTo>
                  <a:cubicBezTo>
                    <a:pt x="305" y="269"/>
                    <a:pt x="300" y="268"/>
                    <a:pt x="299" y="272"/>
                  </a:cubicBezTo>
                  <a:close/>
                  <a:moveTo>
                    <a:pt x="430" y="272"/>
                  </a:moveTo>
                  <a:cubicBezTo>
                    <a:pt x="432" y="273"/>
                    <a:pt x="433" y="269"/>
                    <a:pt x="432" y="269"/>
                  </a:cubicBezTo>
                  <a:cubicBezTo>
                    <a:pt x="431" y="270"/>
                    <a:pt x="431" y="271"/>
                    <a:pt x="430" y="272"/>
                  </a:cubicBezTo>
                  <a:close/>
                  <a:moveTo>
                    <a:pt x="531" y="277"/>
                  </a:moveTo>
                  <a:cubicBezTo>
                    <a:pt x="531" y="279"/>
                    <a:pt x="534" y="279"/>
                    <a:pt x="534" y="282"/>
                  </a:cubicBezTo>
                  <a:cubicBezTo>
                    <a:pt x="532" y="284"/>
                    <a:pt x="531" y="282"/>
                    <a:pt x="529" y="283"/>
                  </a:cubicBezTo>
                  <a:cubicBezTo>
                    <a:pt x="527" y="286"/>
                    <a:pt x="528" y="290"/>
                    <a:pt x="529" y="294"/>
                  </a:cubicBezTo>
                  <a:cubicBezTo>
                    <a:pt x="520" y="300"/>
                    <a:pt x="521" y="314"/>
                    <a:pt x="516" y="323"/>
                  </a:cubicBezTo>
                  <a:cubicBezTo>
                    <a:pt x="519" y="323"/>
                    <a:pt x="521" y="318"/>
                    <a:pt x="524" y="316"/>
                  </a:cubicBezTo>
                  <a:cubicBezTo>
                    <a:pt x="529" y="300"/>
                    <a:pt x="536" y="287"/>
                    <a:pt x="540" y="271"/>
                  </a:cubicBezTo>
                  <a:cubicBezTo>
                    <a:pt x="537" y="271"/>
                    <a:pt x="536" y="269"/>
                    <a:pt x="533" y="269"/>
                  </a:cubicBezTo>
                  <a:cubicBezTo>
                    <a:pt x="533" y="272"/>
                    <a:pt x="532" y="274"/>
                    <a:pt x="531" y="277"/>
                  </a:cubicBezTo>
                  <a:close/>
                  <a:moveTo>
                    <a:pt x="401" y="272"/>
                  </a:moveTo>
                  <a:cubicBezTo>
                    <a:pt x="403" y="272"/>
                    <a:pt x="404" y="271"/>
                    <a:pt x="404" y="269"/>
                  </a:cubicBezTo>
                  <a:cubicBezTo>
                    <a:pt x="402" y="269"/>
                    <a:pt x="402" y="271"/>
                    <a:pt x="401" y="272"/>
                  </a:cubicBezTo>
                  <a:close/>
                  <a:moveTo>
                    <a:pt x="559" y="290"/>
                  </a:moveTo>
                  <a:cubicBezTo>
                    <a:pt x="563" y="284"/>
                    <a:pt x="566" y="278"/>
                    <a:pt x="567" y="270"/>
                  </a:cubicBezTo>
                  <a:cubicBezTo>
                    <a:pt x="567" y="270"/>
                    <a:pt x="567" y="269"/>
                    <a:pt x="566" y="269"/>
                  </a:cubicBezTo>
                  <a:cubicBezTo>
                    <a:pt x="562" y="275"/>
                    <a:pt x="560" y="284"/>
                    <a:pt x="559" y="290"/>
                  </a:cubicBezTo>
                  <a:close/>
                  <a:moveTo>
                    <a:pt x="287" y="274"/>
                  </a:moveTo>
                  <a:cubicBezTo>
                    <a:pt x="290" y="275"/>
                    <a:pt x="293" y="271"/>
                    <a:pt x="290" y="270"/>
                  </a:cubicBezTo>
                  <a:cubicBezTo>
                    <a:pt x="289" y="272"/>
                    <a:pt x="286" y="271"/>
                    <a:pt x="287" y="274"/>
                  </a:cubicBezTo>
                  <a:close/>
                  <a:moveTo>
                    <a:pt x="214" y="276"/>
                  </a:moveTo>
                  <a:cubicBezTo>
                    <a:pt x="217" y="276"/>
                    <a:pt x="218" y="274"/>
                    <a:pt x="220" y="272"/>
                  </a:cubicBezTo>
                  <a:cubicBezTo>
                    <a:pt x="217" y="269"/>
                    <a:pt x="212" y="273"/>
                    <a:pt x="214" y="276"/>
                  </a:cubicBezTo>
                  <a:close/>
                  <a:moveTo>
                    <a:pt x="502" y="277"/>
                  </a:moveTo>
                  <a:cubicBezTo>
                    <a:pt x="502" y="274"/>
                    <a:pt x="505" y="274"/>
                    <a:pt x="505" y="271"/>
                  </a:cubicBezTo>
                  <a:cubicBezTo>
                    <a:pt x="504" y="271"/>
                    <a:pt x="504" y="271"/>
                    <a:pt x="503" y="271"/>
                  </a:cubicBezTo>
                  <a:cubicBezTo>
                    <a:pt x="502" y="272"/>
                    <a:pt x="500" y="276"/>
                    <a:pt x="502" y="277"/>
                  </a:cubicBezTo>
                  <a:close/>
                  <a:moveTo>
                    <a:pt x="33" y="275"/>
                  </a:moveTo>
                  <a:cubicBezTo>
                    <a:pt x="33" y="274"/>
                    <a:pt x="34" y="271"/>
                    <a:pt x="32" y="271"/>
                  </a:cubicBezTo>
                  <a:cubicBezTo>
                    <a:pt x="32" y="272"/>
                    <a:pt x="31" y="275"/>
                    <a:pt x="33" y="275"/>
                  </a:cubicBezTo>
                  <a:close/>
                  <a:moveTo>
                    <a:pt x="56" y="280"/>
                  </a:moveTo>
                  <a:cubicBezTo>
                    <a:pt x="55" y="275"/>
                    <a:pt x="50" y="274"/>
                    <a:pt x="47" y="271"/>
                  </a:cubicBezTo>
                  <a:cubicBezTo>
                    <a:pt x="47" y="278"/>
                    <a:pt x="53" y="277"/>
                    <a:pt x="56" y="280"/>
                  </a:cubicBezTo>
                  <a:close/>
                  <a:moveTo>
                    <a:pt x="196" y="277"/>
                  </a:moveTo>
                  <a:cubicBezTo>
                    <a:pt x="199" y="278"/>
                    <a:pt x="202" y="281"/>
                    <a:pt x="206" y="282"/>
                  </a:cubicBezTo>
                  <a:cubicBezTo>
                    <a:pt x="205" y="280"/>
                    <a:pt x="208" y="282"/>
                    <a:pt x="207" y="280"/>
                  </a:cubicBezTo>
                  <a:cubicBezTo>
                    <a:pt x="203" y="277"/>
                    <a:pt x="199" y="269"/>
                    <a:pt x="196" y="277"/>
                  </a:cubicBezTo>
                  <a:close/>
                  <a:moveTo>
                    <a:pt x="361" y="276"/>
                  </a:moveTo>
                  <a:cubicBezTo>
                    <a:pt x="359" y="276"/>
                    <a:pt x="359" y="273"/>
                    <a:pt x="358" y="272"/>
                  </a:cubicBezTo>
                  <a:cubicBezTo>
                    <a:pt x="357" y="272"/>
                    <a:pt x="355" y="272"/>
                    <a:pt x="354" y="272"/>
                  </a:cubicBezTo>
                  <a:cubicBezTo>
                    <a:pt x="355" y="275"/>
                    <a:pt x="359" y="277"/>
                    <a:pt x="361" y="276"/>
                  </a:cubicBezTo>
                  <a:close/>
                  <a:moveTo>
                    <a:pt x="622" y="297"/>
                  </a:moveTo>
                  <a:cubicBezTo>
                    <a:pt x="621" y="298"/>
                    <a:pt x="617" y="301"/>
                    <a:pt x="620" y="302"/>
                  </a:cubicBezTo>
                  <a:cubicBezTo>
                    <a:pt x="624" y="293"/>
                    <a:pt x="630" y="284"/>
                    <a:pt x="629" y="273"/>
                  </a:cubicBezTo>
                  <a:cubicBezTo>
                    <a:pt x="625" y="280"/>
                    <a:pt x="623" y="288"/>
                    <a:pt x="622" y="297"/>
                  </a:cubicBezTo>
                  <a:close/>
                  <a:moveTo>
                    <a:pt x="86" y="276"/>
                  </a:moveTo>
                  <a:cubicBezTo>
                    <a:pt x="83" y="277"/>
                    <a:pt x="85" y="273"/>
                    <a:pt x="83" y="274"/>
                  </a:cubicBezTo>
                  <a:cubicBezTo>
                    <a:pt x="82" y="275"/>
                    <a:pt x="85" y="278"/>
                    <a:pt x="86" y="276"/>
                  </a:cubicBezTo>
                  <a:close/>
                  <a:moveTo>
                    <a:pt x="218" y="279"/>
                  </a:moveTo>
                  <a:cubicBezTo>
                    <a:pt x="220" y="280"/>
                    <a:pt x="222" y="282"/>
                    <a:pt x="225" y="282"/>
                  </a:cubicBezTo>
                  <a:cubicBezTo>
                    <a:pt x="227" y="281"/>
                    <a:pt x="229" y="279"/>
                    <a:pt x="230" y="277"/>
                  </a:cubicBezTo>
                  <a:cubicBezTo>
                    <a:pt x="226" y="274"/>
                    <a:pt x="221" y="273"/>
                    <a:pt x="218" y="279"/>
                  </a:cubicBezTo>
                  <a:close/>
                  <a:moveTo>
                    <a:pt x="272" y="277"/>
                  </a:moveTo>
                  <a:cubicBezTo>
                    <a:pt x="274" y="277"/>
                    <a:pt x="274" y="277"/>
                    <a:pt x="275" y="275"/>
                  </a:cubicBezTo>
                  <a:cubicBezTo>
                    <a:pt x="273" y="275"/>
                    <a:pt x="273" y="274"/>
                    <a:pt x="273" y="274"/>
                  </a:cubicBezTo>
                  <a:cubicBezTo>
                    <a:pt x="273" y="275"/>
                    <a:pt x="272" y="276"/>
                    <a:pt x="272" y="277"/>
                  </a:cubicBezTo>
                  <a:close/>
                  <a:moveTo>
                    <a:pt x="507" y="280"/>
                  </a:moveTo>
                  <a:cubicBezTo>
                    <a:pt x="507" y="282"/>
                    <a:pt x="508" y="283"/>
                    <a:pt x="510" y="283"/>
                  </a:cubicBezTo>
                  <a:cubicBezTo>
                    <a:pt x="510" y="281"/>
                    <a:pt x="512" y="276"/>
                    <a:pt x="511" y="274"/>
                  </a:cubicBezTo>
                  <a:cubicBezTo>
                    <a:pt x="510" y="277"/>
                    <a:pt x="507" y="277"/>
                    <a:pt x="507" y="280"/>
                  </a:cubicBezTo>
                  <a:close/>
                  <a:moveTo>
                    <a:pt x="536" y="300"/>
                  </a:moveTo>
                  <a:cubicBezTo>
                    <a:pt x="540" y="292"/>
                    <a:pt x="546" y="286"/>
                    <a:pt x="548" y="277"/>
                  </a:cubicBezTo>
                  <a:cubicBezTo>
                    <a:pt x="546" y="276"/>
                    <a:pt x="547" y="274"/>
                    <a:pt x="544" y="274"/>
                  </a:cubicBezTo>
                  <a:cubicBezTo>
                    <a:pt x="542" y="282"/>
                    <a:pt x="537" y="291"/>
                    <a:pt x="536" y="300"/>
                  </a:cubicBezTo>
                  <a:close/>
                  <a:moveTo>
                    <a:pt x="129" y="296"/>
                  </a:moveTo>
                  <a:cubicBezTo>
                    <a:pt x="123" y="289"/>
                    <a:pt x="118" y="281"/>
                    <a:pt x="111" y="274"/>
                  </a:cubicBezTo>
                  <a:cubicBezTo>
                    <a:pt x="115" y="283"/>
                    <a:pt x="120" y="292"/>
                    <a:pt x="129" y="296"/>
                  </a:cubicBezTo>
                  <a:close/>
                  <a:moveTo>
                    <a:pt x="291" y="278"/>
                  </a:moveTo>
                  <a:cubicBezTo>
                    <a:pt x="294" y="280"/>
                    <a:pt x="296" y="284"/>
                    <a:pt x="299" y="285"/>
                  </a:cubicBezTo>
                  <a:cubicBezTo>
                    <a:pt x="300" y="282"/>
                    <a:pt x="302" y="281"/>
                    <a:pt x="303" y="278"/>
                  </a:cubicBezTo>
                  <a:cubicBezTo>
                    <a:pt x="299" y="276"/>
                    <a:pt x="293" y="272"/>
                    <a:pt x="291" y="278"/>
                  </a:cubicBezTo>
                  <a:close/>
                  <a:moveTo>
                    <a:pt x="334" y="278"/>
                  </a:moveTo>
                  <a:cubicBezTo>
                    <a:pt x="335" y="280"/>
                    <a:pt x="335" y="281"/>
                    <a:pt x="338" y="281"/>
                  </a:cubicBezTo>
                  <a:cubicBezTo>
                    <a:pt x="339" y="279"/>
                    <a:pt x="342" y="279"/>
                    <a:pt x="343" y="275"/>
                  </a:cubicBezTo>
                  <a:cubicBezTo>
                    <a:pt x="339" y="273"/>
                    <a:pt x="337" y="277"/>
                    <a:pt x="334" y="278"/>
                  </a:cubicBezTo>
                  <a:close/>
                  <a:moveTo>
                    <a:pt x="447" y="285"/>
                  </a:moveTo>
                  <a:cubicBezTo>
                    <a:pt x="449" y="286"/>
                    <a:pt x="451" y="288"/>
                    <a:pt x="454" y="288"/>
                  </a:cubicBezTo>
                  <a:cubicBezTo>
                    <a:pt x="456" y="285"/>
                    <a:pt x="457" y="282"/>
                    <a:pt x="459" y="279"/>
                  </a:cubicBezTo>
                  <a:cubicBezTo>
                    <a:pt x="455" y="278"/>
                    <a:pt x="455" y="274"/>
                    <a:pt x="451" y="274"/>
                  </a:cubicBezTo>
                  <a:cubicBezTo>
                    <a:pt x="450" y="278"/>
                    <a:pt x="448" y="280"/>
                    <a:pt x="447" y="285"/>
                  </a:cubicBezTo>
                  <a:close/>
                  <a:moveTo>
                    <a:pt x="601" y="300"/>
                  </a:moveTo>
                  <a:cubicBezTo>
                    <a:pt x="606" y="296"/>
                    <a:pt x="610" y="284"/>
                    <a:pt x="608" y="274"/>
                  </a:cubicBezTo>
                  <a:cubicBezTo>
                    <a:pt x="607" y="284"/>
                    <a:pt x="601" y="292"/>
                    <a:pt x="601" y="300"/>
                  </a:cubicBezTo>
                  <a:close/>
                  <a:moveTo>
                    <a:pt x="175" y="290"/>
                  </a:moveTo>
                  <a:cubicBezTo>
                    <a:pt x="174" y="283"/>
                    <a:pt x="166" y="278"/>
                    <a:pt x="160" y="275"/>
                  </a:cubicBezTo>
                  <a:cubicBezTo>
                    <a:pt x="162" y="280"/>
                    <a:pt x="169" y="286"/>
                    <a:pt x="175" y="290"/>
                  </a:cubicBezTo>
                  <a:close/>
                  <a:moveTo>
                    <a:pt x="308" y="277"/>
                  </a:moveTo>
                  <a:cubicBezTo>
                    <a:pt x="310" y="278"/>
                    <a:pt x="311" y="277"/>
                    <a:pt x="310" y="275"/>
                  </a:cubicBezTo>
                  <a:cubicBezTo>
                    <a:pt x="310" y="275"/>
                    <a:pt x="309" y="275"/>
                    <a:pt x="309" y="275"/>
                  </a:cubicBezTo>
                  <a:cubicBezTo>
                    <a:pt x="309" y="276"/>
                    <a:pt x="308" y="276"/>
                    <a:pt x="308" y="277"/>
                  </a:cubicBezTo>
                  <a:close/>
                  <a:moveTo>
                    <a:pt x="515" y="280"/>
                  </a:moveTo>
                  <a:cubicBezTo>
                    <a:pt x="517" y="280"/>
                    <a:pt x="518" y="274"/>
                    <a:pt x="515" y="275"/>
                  </a:cubicBezTo>
                  <a:cubicBezTo>
                    <a:pt x="516" y="277"/>
                    <a:pt x="514" y="278"/>
                    <a:pt x="515" y="280"/>
                  </a:cubicBezTo>
                  <a:close/>
                  <a:moveTo>
                    <a:pt x="109" y="280"/>
                  </a:moveTo>
                  <a:cubicBezTo>
                    <a:pt x="107" y="279"/>
                    <a:pt x="106" y="277"/>
                    <a:pt x="104" y="275"/>
                  </a:cubicBezTo>
                  <a:cubicBezTo>
                    <a:pt x="104" y="278"/>
                    <a:pt x="107" y="281"/>
                    <a:pt x="109" y="280"/>
                  </a:cubicBezTo>
                  <a:close/>
                  <a:moveTo>
                    <a:pt x="351" y="277"/>
                  </a:moveTo>
                  <a:cubicBezTo>
                    <a:pt x="351" y="277"/>
                    <a:pt x="351" y="278"/>
                    <a:pt x="351" y="279"/>
                  </a:cubicBezTo>
                  <a:cubicBezTo>
                    <a:pt x="354" y="283"/>
                    <a:pt x="358" y="286"/>
                    <a:pt x="361" y="290"/>
                  </a:cubicBezTo>
                  <a:cubicBezTo>
                    <a:pt x="363" y="292"/>
                    <a:pt x="363" y="296"/>
                    <a:pt x="366" y="295"/>
                  </a:cubicBezTo>
                  <a:cubicBezTo>
                    <a:pt x="366" y="287"/>
                    <a:pt x="360" y="276"/>
                    <a:pt x="351" y="277"/>
                  </a:cubicBezTo>
                  <a:close/>
                  <a:moveTo>
                    <a:pt x="400" y="278"/>
                  </a:moveTo>
                  <a:cubicBezTo>
                    <a:pt x="402" y="279"/>
                    <a:pt x="403" y="278"/>
                    <a:pt x="403" y="276"/>
                  </a:cubicBezTo>
                  <a:cubicBezTo>
                    <a:pt x="403" y="276"/>
                    <a:pt x="402" y="276"/>
                    <a:pt x="402" y="276"/>
                  </a:cubicBezTo>
                  <a:cubicBezTo>
                    <a:pt x="402" y="277"/>
                    <a:pt x="401" y="277"/>
                    <a:pt x="400" y="278"/>
                  </a:cubicBezTo>
                  <a:close/>
                  <a:moveTo>
                    <a:pt x="427" y="278"/>
                  </a:moveTo>
                  <a:cubicBezTo>
                    <a:pt x="427" y="280"/>
                    <a:pt x="428" y="281"/>
                    <a:pt x="429" y="282"/>
                  </a:cubicBezTo>
                  <a:cubicBezTo>
                    <a:pt x="429" y="281"/>
                    <a:pt x="429" y="277"/>
                    <a:pt x="429" y="277"/>
                  </a:cubicBezTo>
                  <a:cubicBezTo>
                    <a:pt x="429" y="278"/>
                    <a:pt x="428" y="277"/>
                    <a:pt x="427" y="278"/>
                  </a:cubicBezTo>
                  <a:close/>
                  <a:moveTo>
                    <a:pt x="524" y="284"/>
                  </a:moveTo>
                  <a:cubicBezTo>
                    <a:pt x="529" y="282"/>
                    <a:pt x="523" y="277"/>
                    <a:pt x="520" y="277"/>
                  </a:cubicBezTo>
                  <a:cubicBezTo>
                    <a:pt x="521" y="280"/>
                    <a:pt x="523" y="281"/>
                    <a:pt x="524" y="284"/>
                  </a:cubicBezTo>
                  <a:close/>
                  <a:moveTo>
                    <a:pt x="311" y="280"/>
                  </a:moveTo>
                  <a:cubicBezTo>
                    <a:pt x="314" y="281"/>
                    <a:pt x="315" y="284"/>
                    <a:pt x="319" y="284"/>
                  </a:cubicBezTo>
                  <a:cubicBezTo>
                    <a:pt x="318" y="280"/>
                    <a:pt x="315" y="279"/>
                    <a:pt x="312" y="277"/>
                  </a:cubicBezTo>
                  <a:cubicBezTo>
                    <a:pt x="312" y="279"/>
                    <a:pt x="311" y="278"/>
                    <a:pt x="311" y="280"/>
                  </a:cubicBezTo>
                  <a:close/>
                  <a:moveTo>
                    <a:pt x="482" y="286"/>
                  </a:moveTo>
                  <a:cubicBezTo>
                    <a:pt x="485" y="287"/>
                    <a:pt x="486" y="290"/>
                    <a:pt x="488" y="290"/>
                  </a:cubicBezTo>
                  <a:cubicBezTo>
                    <a:pt x="489" y="287"/>
                    <a:pt x="490" y="285"/>
                    <a:pt x="492" y="283"/>
                  </a:cubicBezTo>
                  <a:cubicBezTo>
                    <a:pt x="492" y="273"/>
                    <a:pt x="482" y="278"/>
                    <a:pt x="482" y="286"/>
                  </a:cubicBezTo>
                  <a:close/>
                  <a:moveTo>
                    <a:pt x="565" y="306"/>
                  </a:moveTo>
                  <a:cubicBezTo>
                    <a:pt x="566" y="304"/>
                    <a:pt x="568" y="303"/>
                    <a:pt x="570" y="302"/>
                  </a:cubicBezTo>
                  <a:cubicBezTo>
                    <a:pt x="570" y="292"/>
                    <a:pt x="578" y="285"/>
                    <a:pt x="576" y="277"/>
                  </a:cubicBezTo>
                  <a:cubicBezTo>
                    <a:pt x="573" y="287"/>
                    <a:pt x="565" y="297"/>
                    <a:pt x="565" y="306"/>
                  </a:cubicBezTo>
                  <a:close/>
                  <a:moveTo>
                    <a:pt x="55" y="292"/>
                  </a:moveTo>
                  <a:cubicBezTo>
                    <a:pt x="54" y="288"/>
                    <a:pt x="53" y="287"/>
                    <a:pt x="54" y="283"/>
                  </a:cubicBezTo>
                  <a:cubicBezTo>
                    <a:pt x="51" y="282"/>
                    <a:pt x="50" y="279"/>
                    <a:pt x="47" y="279"/>
                  </a:cubicBezTo>
                  <a:cubicBezTo>
                    <a:pt x="46" y="287"/>
                    <a:pt x="50" y="290"/>
                    <a:pt x="55" y="292"/>
                  </a:cubicBezTo>
                  <a:close/>
                  <a:moveTo>
                    <a:pt x="154" y="280"/>
                  </a:moveTo>
                  <a:cubicBezTo>
                    <a:pt x="156" y="281"/>
                    <a:pt x="157" y="283"/>
                    <a:pt x="160" y="283"/>
                  </a:cubicBezTo>
                  <a:cubicBezTo>
                    <a:pt x="159" y="281"/>
                    <a:pt x="156" y="277"/>
                    <a:pt x="154" y="280"/>
                  </a:cubicBezTo>
                  <a:close/>
                  <a:moveTo>
                    <a:pt x="189" y="283"/>
                  </a:moveTo>
                  <a:cubicBezTo>
                    <a:pt x="191" y="285"/>
                    <a:pt x="195" y="286"/>
                    <a:pt x="198" y="288"/>
                  </a:cubicBezTo>
                  <a:cubicBezTo>
                    <a:pt x="200" y="287"/>
                    <a:pt x="202" y="286"/>
                    <a:pt x="203" y="283"/>
                  </a:cubicBezTo>
                  <a:cubicBezTo>
                    <a:pt x="197" y="282"/>
                    <a:pt x="192" y="275"/>
                    <a:pt x="189" y="283"/>
                  </a:cubicBezTo>
                  <a:close/>
                  <a:moveTo>
                    <a:pt x="268" y="286"/>
                  </a:moveTo>
                  <a:cubicBezTo>
                    <a:pt x="266" y="286"/>
                    <a:pt x="265" y="287"/>
                    <a:pt x="264" y="288"/>
                  </a:cubicBezTo>
                  <a:cubicBezTo>
                    <a:pt x="266" y="291"/>
                    <a:pt x="268" y="290"/>
                    <a:pt x="271" y="290"/>
                  </a:cubicBezTo>
                  <a:cubicBezTo>
                    <a:pt x="272" y="285"/>
                    <a:pt x="278" y="285"/>
                    <a:pt x="279" y="280"/>
                  </a:cubicBezTo>
                  <a:cubicBezTo>
                    <a:pt x="276" y="276"/>
                    <a:pt x="271" y="284"/>
                    <a:pt x="268" y="286"/>
                  </a:cubicBezTo>
                  <a:close/>
                  <a:moveTo>
                    <a:pt x="581" y="318"/>
                  </a:moveTo>
                  <a:cubicBezTo>
                    <a:pt x="583" y="316"/>
                    <a:pt x="585" y="315"/>
                    <a:pt x="587" y="313"/>
                  </a:cubicBezTo>
                  <a:cubicBezTo>
                    <a:pt x="589" y="299"/>
                    <a:pt x="595" y="293"/>
                    <a:pt x="597" y="279"/>
                  </a:cubicBezTo>
                  <a:cubicBezTo>
                    <a:pt x="596" y="279"/>
                    <a:pt x="596" y="278"/>
                    <a:pt x="595" y="279"/>
                  </a:cubicBezTo>
                  <a:cubicBezTo>
                    <a:pt x="590" y="290"/>
                    <a:pt x="584" y="306"/>
                    <a:pt x="581" y="318"/>
                  </a:cubicBezTo>
                  <a:close/>
                  <a:moveTo>
                    <a:pt x="125" y="286"/>
                  </a:moveTo>
                  <a:cubicBezTo>
                    <a:pt x="125" y="285"/>
                    <a:pt x="126" y="284"/>
                    <a:pt x="126" y="284"/>
                  </a:cubicBezTo>
                  <a:cubicBezTo>
                    <a:pt x="126" y="281"/>
                    <a:pt x="123" y="282"/>
                    <a:pt x="123" y="279"/>
                  </a:cubicBezTo>
                  <a:cubicBezTo>
                    <a:pt x="122" y="279"/>
                    <a:pt x="120" y="278"/>
                    <a:pt x="120" y="280"/>
                  </a:cubicBezTo>
                  <a:cubicBezTo>
                    <a:pt x="122" y="281"/>
                    <a:pt x="122" y="286"/>
                    <a:pt x="125" y="286"/>
                  </a:cubicBezTo>
                  <a:close/>
                  <a:moveTo>
                    <a:pt x="375" y="285"/>
                  </a:moveTo>
                  <a:cubicBezTo>
                    <a:pt x="374" y="283"/>
                    <a:pt x="369" y="279"/>
                    <a:pt x="366" y="280"/>
                  </a:cubicBezTo>
                  <a:cubicBezTo>
                    <a:pt x="369" y="282"/>
                    <a:pt x="371" y="285"/>
                    <a:pt x="375" y="285"/>
                  </a:cubicBezTo>
                  <a:close/>
                  <a:moveTo>
                    <a:pt x="229" y="285"/>
                  </a:moveTo>
                  <a:cubicBezTo>
                    <a:pt x="235" y="289"/>
                    <a:pt x="239" y="293"/>
                    <a:pt x="247" y="296"/>
                  </a:cubicBezTo>
                  <a:cubicBezTo>
                    <a:pt x="247" y="294"/>
                    <a:pt x="248" y="294"/>
                    <a:pt x="249" y="294"/>
                  </a:cubicBezTo>
                  <a:cubicBezTo>
                    <a:pt x="245" y="288"/>
                    <a:pt x="234" y="274"/>
                    <a:pt x="229" y="285"/>
                  </a:cubicBezTo>
                  <a:close/>
                  <a:moveTo>
                    <a:pt x="248" y="283"/>
                  </a:moveTo>
                  <a:cubicBezTo>
                    <a:pt x="244" y="284"/>
                    <a:pt x="245" y="281"/>
                    <a:pt x="243" y="280"/>
                  </a:cubicBezTo>
                  <a:cubicBezTo>
                    <a:pt x="242" y="281"/>
                    <a:pt x="243" y="281"/>
                    <a:pt x="243" y="283"/>
                  </a:cubicBezTo>
                  <a:cubicBezTo>
                    <a:pt x="245" y="282"/>
                    <a:pt x="247" y="286"/>
                    <a:pt x="248" y="283"/>
                  </a:cubicBezTo>
                  <a:close/>
                  <a:moveTo>
                    <a:pt x="420" y="285"/>
                  </a:moveTo>
                  <a:cubicBezTo>
                    <a:pt x="422" y="283"/>
                    <a:pt x="421" y="282"/>
                    <a:pt x="420" y="280"/>
                  </a:cubicBezTo>
                  <a:cubicBezTo>
                    <a:pt x="420" y="280"/>
                    <a:pt x="419" y="280"/>
                    <a:pt x="418" y="280"/>
                  </a:cubicBezTo>
                  <a:cubicBezTo>
                    <a:pt x="416" y="282"/>
                    <a:pt x="418" y="284"/>
                    <a:pt x="420" y="285"/>
                  </a:cubicBezTo>
                  <a:close/>
                  <a:moveTo>
                    <a:pt x="516" y="289"/>
                  </a:moveTo>
                  <a:cubicBezTo>
                    <a:pt x="519" y="289"/>
                    <a:pt x="520" y="292"/>
                    <a:pt x="522" y="292"/>
                  </a:cubicBezTo>
                  <a:cubicBezTo>
                    <a:pt x="525" y="287"/>
                    <a:pt x="520" y="283"/>
                    <a:pt x="519" y="280"/>
                  </a:cubicBezTo>
                  <a:cubicBezTo>
                    <a:pt x="518" y="283"/>
                    <a:pt x="517" y="285"/>
                    <a:pt x="516" y="289"/>
                  </a:cubicBezTo>
                  <a:close/>
                  <a:moveTo>
                    <a:pt x="26" y="287"/>
                  </a:moveTo>
                  <a:cubicBezTo>
                    <a:pt x="26" y="286"/>
                    <a:pt x="27" y="280"/>
                    <a:pt x="23" y="280"/>
                  </a:cubicBezTo>
                  <a:cubicBezTo>
                    <a:pt x="23" y="284"/>
                    <a:pt x="23" y="287"/>
                    <a:pt x="26" y="287"/>
                  </a:cubicBezTo>
                  <a:close/>
                  <a:moveTo>
                    <a:pt x="396" y="287"/>
                  </a:moveTo>
                  <a:cubicBezTo>
                    <a:pt x="398" y="286"/>
                    <a:pt x="400" y="285"/>
                    <a:pt x="400" y="283"/>
                  </a:cubicBezTo>
                  <a:cubicBezTo>
                    <a:pt x="398" y="283"/>
                    <a:pt x="399" y="281"/>
                    <a:pt x="397" y="282"/>
                  </a:cubicBezTo>
                  <a:cubicBezTo>
                    <a:pt x="397" y="284"/>
                    <a:pt x="396" y="285"/>
                    <a:pt x="396" y="287"/>
                  </a:cubicBezTo>
                  <a:close/>
                  <a:moveTo>
                    <a:pt x="434" y="285"/>
                  </a:moveTo>
                  <a:cubicBezTo>
                    <a:pt x="435" y="286"/>
                    <a:pt x="436" y="286"/>
                    <a:pt x="437" y="287"/>
                  </a:cubicBezTo>
                  <a:cubicBezTo>
                    <a:pt x="438" y="285"/>
                    <a:pt x="439" y="284"/>
                    <a:pt x="439" y="282"/>
                  </a:cubicBezTo>
                  <a:cubicBezTo>
                    <a:pt x="437" y="281"/>
                    <a:pt x="435" y="284"/>
                    <a:pt x="434" y="285"/>
                  </a:cubicBezTo>
                  <a:close/>
                  <a:moveTo>
                    <a:pt x="168" y="294"/>
                  </a:moveTo>
                  <a:cubicBezTo>
                    <a:pt x="161" y="291"/>
                    <a:pt x="157" y="284"/>
                    <a:pt x="148" y="282"/>
                  </a:cubicBezTo>
                  <a:cubicBezTo>
                    <a:pt x="151" y="289"/>
                    <a:pt x="161" y="293"/>
                    <a:pt x="168" y="294"/>
                  </a:cubicBezTo>
                  <a:close/>
                  <a:moveTo>
                    <a:pt x="332" y="287"/>
                  </a:moveTo>
                  <a:cubicBezTo>
                    <a:pt x="332" y="286"/>
                    <a:pt x="332" y="286"/>
                    <a:pt x="332" y="286"/>
                  </a:cubicBezTo>
                  <a:cubicBezTo>
                    <a:pt x="332" y="286"/>
                    <a:pt x="332" y="286"/>
                    <a:pt x="332" y="285"/>
                  </a:cubicBezTo>
                  <a:cubicBezTo>
                    <a:pt x="331" y="284"/>
                    <a:pt x="329" y="283"/>
                    <a:pt x="327" y="282"/>
                  </a:cubicBezTo>
                  <a:cubicBezTo>
                    <a:pt x="327" y="285"/>
                    <a:pt x="330" y="286"/>
                    <a:pt x="332" y="287"/>
                  </a:cubicBezTo>
                  <a:close/>
                  <a:moveTo>
                    <a:pt x="346" y="285"/>
                  </a:moveTo>
                  <a:cubicBezTo>
                    <a:pt x="348" y="287"/>
                    <a:pt x="353" y="292"/>
                    <a:pt x="355" y="290"/>
                  </a:cubicBezTo>
                  <a:cubicBezTo>
                    <a:pt x="352" y="288"/>
                    <a:pt x="352" y="283"/>
                    <a:pt x="347" y="282"/>
                  </a:cubicBezTo>
                  <a:cubicBezTo>
                    <a:pt x="348" y="284"/>
                    <a:pt x="345" y="283"/>
                    <a:pt x="346" y="285"/>
                  </a:cubicBezTo>
                  <a:close/>
                  <a:moveTo>
                    <a:pt x="103" y="309"/>
                  </a:moveTo>
                  <a:cubicBezTo>
                    <a:pt x="107" y="310"/>
                    <a:pt x="108" y="316"/>
                    <a:pt x="113" y="314"/>
                  </a:cubicBezTo>
                  <a:cubicBezTo>
                    <a:pt x="111" y="310"/>
                    <a:pt x="110" y="304"/>
                    <a:pt x="108" y="299"/>
                  </a:cubicBezTo>
                  <a:cubicBezTo>
                    <a:pt x="101" y="294"/>
                    <a:pt x="96" y="287"/>
                    <a:pt x="89" y="283"/>
                  </a:cubicBezTo>
                  <a:cubicBezTo>
                    <a:pt x="93" y="292"/>
                    <a:pt x="99" y="300"/>
                    <a:pt x="103" y="309"/>
                  </a:cubicBezTo>
                  <a:close/>
                  <a:moveTo>
                    <a:pt x="176" y="285"/>
                  </a:moveTo>
                  <a:cubicBezTo>
                    <a:pt x="178" y="286"/>
                    <a:pt x="177" y="285"/>
                    <a:pt x="179" y="286"/>
                  </a:cubicBezTo>
                  <a:cubicBezTo>
                    <a:pt x="179" y="284"/>
                    <a:pt x="178" y="284"/>
                    <a:pt x="177" y="283"/>
                  </a:cubicBezTo>
                  <a:cubicBezTo>
                    <a:pt x="177" y="284"/>
                    <a:pt x="176" y="284"/>
                    <a:pt x="176" y="285"/>
                  </a:cubicBezTo>
                  <a:close/>
                  <a:moveTo>
                    <a:pt x="304" y="288"/>
                  </a:moveTo>
                  <a:cubicBezTo>
                    <a:pt x="306" y="288"/>
                    <a:pt x="306" y="290"/>
                    <a:pt x="309" y="290"/>
                  </a:cubicBezTo>
                  <a:cubicBezTo>
                    <a:pt x="310" y="288"/>
                    <a:pt x="314" y="288"/>
                    <a:pt x="314" y="285"/>
                  </a:cubicBezTo>
                  <a:cubicBezTo>
                    <a:pt x="310" y="281"/>
                    <a:pt x="305" y="284"/>
                    <a:pt x="304" y="288"/>
                  </a:cubicBezTo>
                  <a:close/>
                  <a:moveTo>
                    <a:pt x="66" y="286"/>
                  </a:moveTo>
                  <a:cubicBezTo>
                    <a:pt x="66" y="285"/>
                    <a:pt x="66" y="284"/>
                    <a:pt x="66" y="284"/>
                  </a:cubicBezTo>
                  <a:cubicBezTo>
                    <a:pt x="65" y="284"/>
                    <a:pt x="63" y="284"/>
                    <a:pt x="63" y="283"/>
                  </a:cubicBezTo>
                  <a:cubicBezTo>
                    <a:pt x="63" y="285"/>
                    <a:pt x="64" y="285"/>
                    <a:pt x="66" y="286"/>
                  </a:cubicBezTo>
                  <a:close/>
                  <a:moveTo>
                    <a:pt x="93" y="299"/>
                  </a:moveTo>
                  <a:cubicBezTo>
                    <a:pt x="89" y="295"/>
                    <a:pt x="88" y="287"/>
                    <a:pt x="83" y="284"/>
                  </a:cubicBezTo>
                  <a:cubicBezTo>
                    <a:pt x="83" y="291"/>
                    <a:pt x="87" y="299"/>
                    <a:pt x="93" y="299"/>
                  </a:cubicBezTo>
                  <a:close/>
                  <a:moveTo>
                    <a:pt x="283" y="284"/>
                  </a:moveTo>
                  <a:cubicBezTo>
                    <a:pt x="278" y="286"/>
                    <a:pt x="275" y="290"/>
                    <a:pt x="271" y="293"/>
                  </a:cubicBezTo>
                  <a:cubicBezTo>
                    <a:pt x="276" y="295"/>
                    <a:pt x="281" y="303"/>
                    <a:pt x="287" y="303"/>
                  </a:cubicBezTo>
                  <a:cubicBezTo>
                    <a:pt x="291" y="303"/>
                    <a:pt x="292" y="299"/>
                    <a:pt x="296" y="299"/>
                  </a:cubicBezTo>
                  <a:cubicBezTo>
                    <a:pt x="295" y="292"/>
                    <a:pt x="288" y="288"/>
                    <a:pt x="283" y="284"/>
                  </a:cubicBezTo>
                  <a:close/>
                  <a:moveTo>
                    <a:pt x="414" y="288"/>
                  </a:moveTo>
                  <a:cubicBezTo>
                    <a:pt x="415" y="287"/>
                    <a:pt x="417" y="287"/>
                    <a:pt x="417" y="286"/>
                  </a:cubicBezTo>
                  <a:cubicBezTo>
                    <a:pt x="416" y="285"/>
                    <a:pt x="415" y="285"/>
                    <a:pt x="414" y="285"/>
                  </a:cubicBezTo>
                  <a:cubicBezTo>
                    <a:pt x="413" y="285"/>
                    <a:pt x="413" y="287"/>
                    <a:pt x="414" y="288"/>
                  </a:cubicBezTo>
                  <a:close/>
                  <a:moveTo>
                    <a:pt x="326" y="289"/>
                  </a:moveTo>
                  <a:cubicBezTo>
                    <a:pt x="324" y="288"/>
                    <a:pt x="324" y="286"/>
                    <a:pt x="322" y="286"/>
                  </a:cubicBezTo>
                  <a:cubicBezTo>
                    <a:pt x="322" y="288"/>
                    <a:pt x="325" y="289"/>
                    <a:pt x="326" y="289"/>
                  </a:cubicBezTo>
                  <a:close/>
                  <a:moveTo>
                    <a:pt x="563" y="293"/>
                  </a:moveTo>
                  <a:cubicBezTo>
                    <a:pt x="566" y="293"/>
                    <a:pt x="567" y="287"/>
                    <a:pt x="566" y="286"/>
                  </a:cubicBezTo>
                  <a:cubicBezTo>
                    <a:pt x="565" y="288"/>
                    <a:pt x="565" y="291"/>
                    <a:pt x="563" y="293"/>
                  </a:cubicBezTo>
                  <a:close/>
                  <a:moveTo>
                    <a:pt x="300" y="295"/>
                  </a:moveTo>
                  <a:cubicBezTo>
                    <a:pt x="302" y="295"/>
                    <a:pt x="304" y="294"/>
                    <a:pt x="305" y="292"/>
                  </a:cubicBezTo>
                  <a:cubicBezTo>
                    <a:pt x="302" y="291"/>
                    <a:pt x="299" y="286"/>
                    <a:pt x="295" y="287"/>
                  </a:cubicBezTo>
                  <a:cubicBezTo>
                    <a:pt x="297" y="289"/>
                    <a:pt x="298" y="293"/>
                    <a:pt x="300" y="295"/>
                  </a:cubicBezTo>
                  <a:close/>
                  <a:moveTo>
                    <a:pt x="371" y="292"/>
                  </a:moveTo>
                  <a:cubicBezTo>
                    <a:pt x="372" y="291"/>
                    <a:pt x="373" y="290"/>
                    <a:pt x="373" y="288"/>
                  </a:cubicBezTo>
                  <a:cubicBezTo>
                    <a:pt x="372" y="287"/>
                    <a:pt x="370" y="285"/>
                    <a:pt x="369" y="287"/>
                  </a:cubicBezTo>
                  <a:cubicBezTo>
                    <a:pt x="370" y="288"/>
                    <a:pt x="369" y="292"/>
                    <a:pt x="371" y="292"/>
                  </a:cubicBezTo>
                  <a:close/>
                  <a:moveTo>
                    <a:pt x="45" y="300"/>
                  </a:moveTo>
                  <a:cubicBezTo>
                    <a:pt x="45" y="294"/>
                    <a:pt x="42" y="290"/>
                    <a:pt x="38" y="287"/>
                  </a:cubicBezTo>
                  <a:cubicBezTo>
                    <a:pt x="39" y="293"/>
                    <a:pt x="40" y="299"/>
                    <a:pt x="45" y="300"/>
                  </a:cubicBezTo>
                  <a:close/>
                  <a:moveTo>
                    <a:pt x="202" y="291"/>
                  </a:moveTo>
                  <a:cubicBezTo>
                    <a:pt x="205" y="292"/>
                    <a:pt x="207" y="294"/>
                    <a:pt x="210" y="295"/>
                  </a:cubicBezTo>
                  <a:cubicBezTo>
                    <a:pt x="212" y="293"/>
                    <a:pt x="214" y="293"/>
                    <a:pt x="214" y="290"/>
                  </a:cubicBezTo>
                  <a:cubicBezTo>
                    <a:pt x="210" y="288"/>
                    <a:pt x="205" y="285"/>
                    <a:pt x="202" y="291"/>
                  </a:cubicBezTo>
                  <a:close/>
                  <a:moveTo>
                    <a:pt x="429" y="291"/>
                  </a:moveTo>
                  <a:cubicBezTo>
                    <a:pt x="431" y="292"/>
                    <a:pt x="432" y="293"/>
                    <a:pt x="434" y="294"/>
                  </a:cubicBezTo>
                  <a:cubicBezTo>
                    <a:pt x="435" y="293"/>
                    <a:pt x="436" y="291"/>
                    <a:pt x="436" y="289"/>
                  </a:cubicBezTo>
                  <a:cubicBezTo>
                    <a:pt x="434" y="291"/>
                    <a:pt x="433" y="287"/>
                    <a:pt x="430" y="287"/>
                  </a:cubicBezTo>
                  <a:cubicBezTo>
                    <a:pt x="430" y="288"/>
                    <a:pt x="428" y="289"/>
                    <a:pt x="429" y="291"/>
                  </a:cubicBezTo>
                  <a:close/>
                  <a:moveTo>
                    <a:pt x="442" y="290"/>
                  </a:moveTo>
                  <a:cubicBezTo>
                    <a:pt x="443" y="289"/>
                    <a:pt x="443" y="287"/>
                    <a:pt x="441" y="287"/>
                  </a:cubicBezTo>
                  <a:cubicBezTo>
                    <a:pt x="441" y="288"/>
                    <a:pt x="440" y="290"/>
                    <a:pt x="442" y="290"/>
                  </a:cubicBezTo>
                  <a:close/>
                  <a:moveTo>
                    <a:pt x="444" y="292"/>
                  </a:moveTo>
                  <a:cubicBezTo>
                    <a:pt x="445" y="294"/>
                    <a:pt x="451" y="294"/>
                    <a:pt x="451" y="291"/>
                  </a:cubicBezTo>
                  <a:cubicBezTo>
                    <a:pt x="450" y="286"/>
                    <a:pt x="444" y="286"/>
                    <a:pt x="444" y="292"/>
                  </a:cubicBezTo>
                  <a:close/>
                  <a:moveTo>
                    <a:pt x="459" y="293"/>
                  </a:moveTo>
                  <a:cubicBezTo>
                    <a:pt x="461" y="294"/>
                    <a:pt x="466" y="289"/>
                    <a:pt x="465" y="287"/>
                  </a:cubicBezTo>
                  <a:cubicBezTo>
                    <a:pt x="463" y="289"/>
                    <a:pt x="459" y="289"/>
                    <a:pt x="459" y="293"/>
                  </a:cubicBezTo>
                  <a:close/>
                  <a:moveTo>
                    <a:pt x="182" y="288"/>
                  </a:moveTo>
                  <a:cubicBezTo>
                    <a:pt x="183" y="292"/>
                    <a:pt x="186" y="295"/>
                    <a:pt x="190" y="294"/>
                  </a:cubicBezTo>
                  <a:cubicBezTo>
                    <a:pt x="188" y="292"/>
                    <a:pt x="186" y="286"/>
                    <a:pt x="182" y="288"/>
                  </a:cubicBezTo>
                  <a:close/>
                  <a:moveTo>
                    <a:pt x="617" y="293"/>
                  </a:moveTo>
                  <a:cubicBezTo>
                    <a:pt x="619" y="293"/>
                    <a:pt x="620" y="289"/>
                    <a:pt x="619" y="288"/>
                  </a:cubicBezTo>
                  <a:cubicBezTo>
                    <a:pt x="618" y="289"/>
                    <a:pt x="617" y="291"/>
                    <a:pt x="617" y="293"/>
                  </a:cubicBezTo>
                  <a:close/>
                  <a:moveTo>
                    <a:pt x="470" y="300"/>
                  </a:moveTo>
                  <a:cubicBezTo>
                    <a:pt x="472" y="297"/>
                    <a:pt x="473" y="294"/>
                    <a:pt x="474" y="289"/>
                  </a:cubicBezTo>
                  <a:cubicBezTo>
                    <a:pt x="473" y="289"/>
                    <a:pt x="472" y="289"/>
                    <a:pt x="471" y="288"/>
                  </a:cubicBezTo>
                  <a:cubicBezTo>
                    <a:pt x="472" y="293"/>
                    <a:pt x="465" y="297"/>
                    <a:pt x="470" y="300"/>
                  </a:cubicBezTo>
                  <a:close/>
                  <a:moveTo>
                    <a:pt x="496" y="296"/>
                  </a:moveTo>
                  <a:cubicBezTo>
                    <a:pt x="496" y="293"/>
                    <a:pt x="499" y="291"/>
                    <a:pt x="498" y="288"/>
                  </a:cubicBezTo>
                  <a:cubicBezTo>
                    <a:pt x="496" y="289"/>
                    <a:pt x="492" y="295"/>
                    <a:pt x="496" y="296"/>
                  </a:cubicBezTo>
                  <a:close/>
                  <a:moveTo>
                    <a:pt x="312" y="292"/>
                  </a:moveTo>
                  <a:cubicBezTo>
                    <a:pt x="314" y="294"/>
                    <a:pt x="316" y="296"/>
                    <a:pt x="319" y="297"/>
                  </a:cubicBezTo>
                  <a:cubicBezTo>
                    <a:pt x="320" y="295"/>
                    <a:pt x="322" y="294"/>
                    <a:pt x="323" y="292"/>
                  </a:cubicBezTo>
                  <a:cubicBezTo>
                    <a:pt x="320" y="288"/>
                    <a:pt x="314" y="289"/>
                    <a:pt x="312" y="292"/>
                  </a:cubicBezTo>
                  <a:close/>
                  <a:moveTo>
                    <a:pt x="504" y="302"/>
                  </a:moveTo>
                  <a:cubicBezTo>
                    <a:pt x="506" y="299"/>
                    <a:pt x="507" y="295"/>
                    <a:pt x="508" y="291"/>
                  </a:cubicBezTo>
                  <a:cubicBezTo>
                    <a:pt x="507" y="290"/>
                    <a:pt x="506" y="289"/>
                    <a:pt x="504" y="289"/>
                  </a:cubicBezTo>
                  <a:cubicBezTo>
                    <a:pt x="508" y="294"/>
                    <a:pt x="500" y="300"/>
                    <a:pt x="504" y="302"/>
                  </a:cubicBezTo>
                  <a:close/>
                  <a:moveTo>
                    <a:pt x="73" y="307"/>
                  </a:moveTo>
                  <a:cubicBezTo>
                    <a:pt x="73" y="301"/>
                    <a:pt x="71" y="291"/>
                    <a:pt x="64" y="291"/>
                  </a:cubicBezTo>
                  <a:cubicBezTo>
                    <a:pt x="67" y="296"/>
                    <a:pt x="66" y="305"/>
                    <a:pt x="73" y="307"/>
                  </a:cubicBezTo>
                  <a:close/>
                  <a:moveTo>
                    <a:pt x="131" y="291"/>
                  </a:moveTo>
                  <a:cubicBezTo>
                    <a:pt x="132" y="296"/>
                    <a:pt x="135" y="297"/>
                    <a:pt x="138" y="300"/>
                  </a:cubicBezTo>
                  <a:cubicBezTo>
                    <a:pt x="137" y="297"/>
                    <a:pt x="137" y="291"/>
                    <a:pt x="133" y="290"/>
                  </a:cubicBezTo>
                  <a:cubicBezTo>
                    <a:pt x="133" y="291"/>
                    <a:pt x="131" y="290"/>
                    <a:pt x="131" y="291"/>
                  </a:cubicBezTo>
                  <a:close/>
                  <a:moveTo>
                    <a:pt x="239" y="300"/>
                  </a:moveTo>
                  <a:cubicBezTo>
                    <a:pt x="239" y="299"/>
                    <a:pt x="241" y="300"/>
                    <a:pt x="241" y="298"/>
                  </a:cubicBezTo>
                  <a:cubicBezTo>
                    <a:pt x="239" y="297"/>
                    <a:pt x="238" y="295"/>
                    <a:pt x="236" y="294"/>
                  </a:cubicBezTo>
                  <a:cubicBezTo>
                    <a:pt x="230" y="297"/>
                    <a:pt x="224" y="289"/>
                    <a:pt x="223" y="291"/>
                  </a:cubicBezTo>
                  <a:cubicBezTo>
                    <a:pt x="228" y="295"/>
                    <a:pt x="233" y="297"/>
                    <a:pt x="239" y="300"/>
                  </a:cubicBezTo>
                  <a:close/>
                  <a:moveTo>
                    <a:pt x="423" y="294"/>
                  </a:moveTo>
                  <a:cubicBezTo>
                    <a:pt x="426" y="294"/>
                    <a:pt x="422" y="292"/>
                    <a:pt x="424" y="290"/>
                  </a:cubicBezTo>
                  <a:cubicBezTo>
                    <a:pt x="423" y="290"/>
                    <a:pt x="421" y="290"/>
                    <a:pt x="420" y="291"/>
                  </a:cubicBezTo>
                  <a:cubicBezTo>
                    <a:pt x="420" y="293"/>
                    <a:pt x="423" y="292"/>
                    <a:pt x="423" y="294"/>
                  </a:cubicBezTo>
                  <a:close/>
                  <a:moveTo>
                    <a:pt x="28" y="295"/>
                  </a:moveTo>
                  <a:cubicBezTo>
                    <a:pt x="28" y="292"/>
                    <a:pt x="27" y="291"/>
                    <a:pt x="24" y="291"/>
                  </a:cubicBezTo>
                  <a:cubicBezTo>
                    <a:pt x="25" y="293"/>
                    <a:pt x="26" y="295"/>
                    <a:pt x="28" y="295"/>
                  </a:cubicBezTo>
                  <a:close/>
                  <a:moveTo>
                    <a:pt x="177" y="294"/>
                  </a:moveTo>
                  <a:cubicBezTo>
                    <a:pt x="179" y="295"/>
                    <a:pt x="181" y="298"/>
                    <a:pt x="185" y="298"/>
                  </a:cubicBezTo>
                  <a:cubicBezTo>
                    <a:pt x="185" y="294"/>
                    <a:pt x="182" y="293"/>
                    <a:pt x="179" y="291"/>
                  </a:cubicBezTo>
                  <a:cubicBezTo>
                    <a:pt x="178" y="292"/>
                    <a:pt x="176" y="292"/>
                    <a:pt x="177" y="294"/>
                  </a:cubicBezTo>
                  <a:close/>
                  <a:moveTo>
                    <a:pt x="340" y="292"/>
                  </a:moveTo>
                  <a:cubicBezTo>
                    <a:pt x="342" y="295"/>
                    <a:pt x="347" y="298"/>
                    <a:pt x="351" y="297"/>
                  </a:cubicBezTo>
                  <a:cubicBezTo>
                    <a:pt x="347" y="296"/>
                    <a:pt x="345" y="290"/>
                    <a:pt x="340" y="292"/>
                  </a:cubicBezTo>
                  <a:close/>
                  <a:moveTo>
                    <a:pt x="395" y="294"/>
                  </a:moveTo>
                  <a:cubicBezTo>
                    <a:pt x="397" y="295"/>
                    <a:pt x="399" y="293"/>
                    <a:pt x="399" y="291"/>
                  </a:cubicBezTo>
                  <a:cubicBezTo>
                    <a:pt x="397" y="291"/>
                    <a:pt x="395" y="292"/>
                    <a:pt x="395" y="294"/>
                  </a:cubicBezTo>
                  <a:close/>
                  <a:moveTo>
                    <a:pt x="575" y="320"/>
                  </a:moveTo>
                  <a:cubicBezTo>
                    <a:pt x="580" y="311"/>
                    <a:pt x="583" y="300"/>
                    <a:pt x="587" y="291"/>
                  </a:cubicBezTo>
                  <a:cubicBezTo>
                    <a:pt x="579" y="297"/>
                    <a:pt x="578" y="312"/>
                    <a:pt x="575" y="320"/>
                  </a:cubicBezTo>
                  <a:close/>
                  <a:moveTo>
                    <a:pt x="165" y="299"/>
                  </a:moveTo>
                  <a:cubicBezTo>
                    <a:pt x="165" y="298"/>
                    <a:pt x="166" y="298"/>
                    <a:pt x="166" y="297"/>
                  </a:cubicBezTo>
                  <a:cubicBezTo>
                    <a:pt x="161" y="297"/>
                    <a:pt x="158" y="291"/>
                    <a:pt x="155" y="292"/>
                  </a:cubicBezTo>
                  <a:cubicBezTo>
                    <a:pt x="158" y="295"/>
                    <a:pt x="161" y="297"/>
                    <a:pt x="165" y="299"/>
                  </a:cubicBezTo>
                  <a:close/>
                  <a:moveTo>
                    <a:pt x="375" y="303"/>
                  </a:moveTo>
                  <a:cubicBezTo>
                    <a:pt x="378" y="302"/>
                    <a:pt x="383" y="299"/>
                    <a:pt x="383" y="294"/>
                  </a:cubicBezTo>
                  <a:cubicBezTo>
                    <a:pt x="382" y="293"/>
                    <a:pt x="381" y="292"/>
                    <a:pt x="379" y="292"/>
                  </a:cubicBezTo>
                  <a:cubicBezTo>
                    <a:pt x="378" y="296"/>
                    <a:pt x="376" y="299"/>
                    <a:pt x="375" y="303"/>
                  </a:cubicBezTo>
                  <a:close/>
                  <a:moveTo>
                    <a:pt x="406" y="302"/>
                  </a:moveTo>
                  <a:cubicBezTo>
                    <a:pt x="408" y="302"/>
                    <a:pt x="408" y="304"/>
                    <a:pt x="411" y="303"/>
                  </a:cubicBezTo>
                  <a:cubicBezTo>
                    <a:pt x="411" y="299"/>
                    <a:pt x="416" y="298"/>
                    <a:pt x="416" y="293"/>
                  </a:cubicBezTo>
                  <a:cubicBezTo>
                    <a:pt x="415" y="292"/>
                    <a:pt x="413" y="292"/>
                    <a:pt x="410" y="292"/>
                  </a:cubicBezTo>
                  <a:cubicBezTo>
                    <a:pt x="410" y="296"/>
                    <a:pt x="407" y="298"/>
                    <a:pt x="406" y="302"/>
                  </a:cubicBezTo>
                  <a:close/>
                  <a:moveTo>
                    <a:pt x="145" y="295"/>
                  </a:moveTo>
                  <a:cubicBezTo>
                    <a:pt x="145" y="294"/>
                    <a:pt x="145" y="292"/>
                    <a:pt x="143" y="292"/>
                  </a:cubicBezTo>
                  <a:cubicBezTo>
                    <a:pt x="142" y="294"/>
                    <a:pt x="144" y="295"/>
                    <a:pt x="145" y="295"/>
                  </a:cubicBezTo>
                  <a:close/>
                  <a:moveTo>
                    <a:pt x="118" y="299"/>
                  </a:moveTo>
                  <a:cubicBezTo>
                    <a:pt x="116" y="297"/>
                    <a:pt x="114" y="294"/>
                    <a:pt x="110" y="293"/>
                  </a:cubicBezTo>
                  <a:cubicBezTo>
                    <a:pt x="111" y="296"/>
                    <a:pt x="116" y="299"/>
                    <a:pt x="118" y="299"/>
                  </a:cubicBezTo>
                  <a:close/>
                  <a:moveTo>
                    <a:pt x="227" y="306"/>
                  </a:moveTo>
                  <a:cubicBezTo>
                    <a:pt x="227" y="303"/>
                    <a:pt x="224" y="302"/>
                    <a:pt x="224" y="298"/>
                  </a:cubicBezTo>
                  <a:cubicBezTo>
                    <a:pt x="221" y="299"/>
                    <a:pt x="221" y="294"/>
                    <a:pt x="217" y="293"/>
                  </a:cubicBezTo>
                  <a:cubicBezTo>
                    <a:pt x="216" y="295"/>
                    <a:pt x="214" y="296"/>
                    <a:pt x="214" y="298"/>
                  </a:cubicBezTo>
                  <a:cubicBezTo>
                    <a:pt x="218" y="300"/>
                    <a:pt x="223" y="303"/>
                    <a:pt x="227" y="306"/>
                  </a:cubicBezTo>
                  <a:close/>
                  <a:moveTo>
                    <a:pt x="349" y="304"/>
                  </a:moveTo>
                  <a:cubicBezTo>
                    <a:pt x="347" y="298"/>
                    <a:pt x="337" y="298"/>
                    <a:pt x="334" y="293"/>
                  </a:cubicBezTo>
                  <a:cubicBezTo>
                    <a:pt x="338" y="298"/>
                    <a:pt x="344" y="303"/>
                    <a:pt x="349" y="304"/>
                  </a:cubicBezTo>
                  <a:close/>
                  <a:moveTo>
                    <a:pt x="433" y="299"/>
                  </a:moveTo>
                  <a:cubicBezTo>
                    <a:pt x="433" y="295"/>
                    <a:pt x="429" y="295"/>
                    <a:pt x="427" y="293"/>
                  </a:cubicBezTo>
                  <a:cubicBezTo>
                    <a:pt x="426" y="296"/>
                    <a:pt x="429" y="298"/>
                    <a:pt x="433" y="299"/>
                  </a:cubicBezTo>
                  <a:close/>
                  <a:moveTo>
                    <a:pt x="438" y="297"/>
                  </a:moveTo>
                  <a:cubicBezTo>
                    <a:pt x="439" y="296"/>
                    <a:pt x="441" y="293"/>
                    <a:pt x="438" y="293"/>
                  </a:cubicBezTo>
                  <a:cubicBezTo>
                    <a:pt x="439" y="295"/>
                    <a:pt x="436" y="296"/>
                    <a:pt x="438" y="297"/>
                  </a:cubicBezTo>
                  <a:close/>
                  <a:moveTo>
                    <a:pt x="321" y="299"/>
                  </a:moveTo>
                  <a:cubicBezTo>
                    <a:pt x="325" y="300"/>
                    <a:pt x="326" y="303"/>
                    <a:pt x="330" y="303"/>
                  </a:cubicBezTo>
                  <a:cubicBezTo>
                    <a:pt x="334" y="296"/>
                    <a:pt x="323" y="291"/>
                    <a:pt x="321" y="299"/>
                  </a:cubicBezTo>
                  <a:close/>
                  <a:moveTo>
                    <a:pt x="479" y="300"/>
                  </a:moveTo>
                  <a:cubicBezTo>
                    <a:pt x="479" y="298"/>
                    <a:pt x="483" y="298"/>
                    <a:pt x="482" y="295"/>
                  </a:cubicBezTo>
                  <a:cubicBezTo>
                    <a:pt x="481" y="295"/>
                    <a:pt x="481" y="294"/>
                    <a:pt x="479" y="294"/>
                  </a:cubicBezTo>
                  <a:cubicBezTo>
                    <a:pt x="479" y="296"/>
                    <a:pt x="477" y="298"/>
                    <a:pt x="479" y="300"/>
                  </a:cubicBezTo>
                  <a:close/>
                  <a:moveTo>
                    <a:pt x="501" y="326"/>
                  </a:moveTo>
                  <a:cubicBezTo>
                    <a:pt x="504" y="327"/>
                    <a:pt x="505" y="331"/>
                    <a:pt x="508" y="331"/>
                  </a:cubicBezTo>
                  <a:cubicBezTo>
                    <a:pt x="515" y="322"/>
                    <a:pt x="516" y="307"/>
                    <a:pt x="522" y="296"/>
                  </a:cubicBezTo>
                  <a:cubicBezTo>
                    <a:pt x="519" y="294"/>
                    <a:pt x="517" y="295"/>
                    <a:pt x="513" y="294"/>
                  </a:cubicBezTo>
                  <a:cubicBezTo>
                    <a:pt x="510" y="305"/>
                    <a:pt x="505" y="315"/>
                    <a:pt x="501" y="326"/>
                  </a:cubicBezTo>
                  <a:close/>
                  <a:moveTo>
                    <a:pt x="304" y="298"/>
                  </a:moveTo>
                  <a:cubicBezTo>
                    <a:pt x="306" y="300"/>
                    <a:pt x="307" y="303"/>
                    <a:pt x="310" y="303"/>
                  </a:cubicBezTo>
                  <a:cubicBezTo>
                    <a:pt x="311" y="302"/>
                    <a:pt x="310" y="300"/>
                    <a:pt x="313" y="301"/>
                  </a:cubicBezTo>
                  <a:cubicBezTo>
                    <a:pt x="314" y="296"/>
                    <a:pt x="305" y="292"/>
                    <a:pt x="304" y="298"/>
                  </a:cubicBezTo>
                  <a:close/>
                  <a:moveTo>
                    <a:pt x="413" y="306"/>
                  </a:moveTo>
                  <a:cubicBezTo>
                    <a:pt x="415" y="307"/>
                    <a:pt x="416" y="309"/>
                    <a:pt x="418" y="309"/>
                  </a:cubicBezTo>
                  <a:cubicBezTo>
                    <a:pt x="418" y="305"/>
                    <a:pt x="419" y="303"/>
                    <a:pt x="421" y="302"/>
                  </a:cubicBezTo>
                  <a:cubicBezTo>
                    <a:pt x="420" y="300"/>
                    <a:pt x="421" y="299"/>
                    <a:pt x="422" y="297"/>
                  </a:cubicBezTo>
                  <a:cubicBezTo>
                    <a:pt x="420" y="296"/>
                    <a:pt x="419" y="296"/>
                    <a:pt x="418" y="295"/>
                  </a:cubicBezTo>
                  <a:cubicBezTo>
                    <a:pt x="417" y="299"/>
                    <a:pt x="415" y="302"/>
                    <a:pt x="413" y="306"/>
                  </a:cubicBezTo>
                  <a:close/>
                  <a:moveTo>
                    <a:pt x="200" y="302"/>
                  </a:moveTo>
                  <a:cubicBezTo>
                    <a:pt x="197" y="302"/>
                    <a:pt x="195" y="294"/>
                    <a:pt x="192" y="297"/>
                  </a:cubicBezTo>
                  <a:cubicBezTo>
                    <a:pt x="195" y="298"/>
                    <a:pt x="197" y="303"/>
                    <a:pt x="200" y="302"/>
                  </a:cubicBezTo>
                  <a:close/>
                  <a:moveTo>
                    <a:pt x="256" y="299"/>
                  </a:moveTo>
                  <a:cubicBezTo>
                    <a:pt x="256" y="296"/>
                    <a:pt x="250" y="295"/>
                    <a:pt x="248" y="299"/>
                  </a:cubicBezTo>
                  <a:cubicBezTo>
                    <a:pt x="250" y="301"/>
                    <a:pt x="257" y="302"/>
                    <a:pt x="256" y="299"/>
                  </a:cubicBezTo>
                  <a:close/>
                  <a:moveTo>
                    <a:pt x="551" y="310"/>
                  </a:moveTo>
                  <a:cubicBezTo>
                    <a:pt x="555" y="308"/>
                    <a:pt x="558" y="301"/>
                    <a:pt x="558" y="297"/>
                  </a:cubicBezTo>
                  <a:cubicBezTo>
                    <a:pt x="555" y="301"/>
                    <a:pt x="553" y="305"/>
                    <a:pt x="551" y="310"/>
                  </a:cubicBezTo>
                  <a:close/>
                  <a:moveTo>
                    <a:pt x="442" y="300"/>
                  </a:moveTo>
                  <a:cubicBezTo>
                    <a:pt x="444" y="301"/>
                    <a:pt x="445" y="303"/>
                    <a:pt x="447" y="303"/>
                  </a:cubicBezTo>
                  <a:cubicBezTo>
                    <a:pt x="448" y="303"/>
                    <a:pt x="448" y="300"/>
                    <a:pt x="449" y="299"/>
                  </a:cubicBezTo>
                  <a:cubicBezTo>
                    <a:pt x="446" y="298"/>
                    <a:pt x="444" y="297"/>
                    <a:pt x="442" y="300"/>
                  </a:cubicBezTo>
                  <a:close/>
                  <a:moveTo>
                    <a:pt x="89" y="319"/>
                  </a:moveTo>
                  <a:cubicBezTo>
                    <a:pt x="83" y="314"/>
                    <a:pt x="80" y="305"/>
                    <a:pt x="75" y="298"/>
                  </a:cubicBezTo>
                  <a:cubicBezTo>
                    <a:pt x="77" y="308"/>
                    <a:pt x="81" y="318"/>
                    <a:pt x="89" y="319"/>
                  </a:cubicBezTo>
                  <a:close/>
                  <a:moveTo>
                    <a:pt x="231" y="304"/>
                  </a:moveTo>
                  <a:cubicBezTo>
                    <a:pt x="234" y="304"/>
                    <a:pt x="235" y="303"/>
                    <a:pt x="236" y="302"/>
                  </a:cubicBezTo>
                  <a:cubicBezTo>
                    <a:pt x="233" y="301"/>
                    <a:pt x="231" y="299"/>
                    <a:pt x="228" y="298"/>
                  </a:cubicBezTo>
                  <a:cubicBezTo>
                    <a:pt x="228" y="301"/>
                    <a:pt x="231" y="302"/>
                    <a:pt x="231" y="304"/>
                  </a:cubicBezTo>
                  <a:close/>
                  <a:moveTo>
                    <a:pt x="279" y="308"/>
                  </a:moveTo>
                  <a:cubicBezTo>
                    <a:pt x="276" y="303"/>
                    <a:pt x="271" y="300"/>
                    <a:pt x="265" y="298"/>
                  </a:cubicBezTo>
                  <a:cubicBezTo>
                    <a:pt x="268" y="303"/>
                    <a:pt x="272" y="313"/>
                    <a:pt x="279" y="308"/>
                  </a:cubicBezTo>
                  <a:close/>
                  <a:moveTo>
                    <a:pt x="39" y="304"/>
                  </a:moveTo>
                  <a:cubicBezTo>
                    <a:pt x="39" y="302"/>
                    <a:pt x="38" y="300"/>
                    <a:pt x="36" y="299"/>
                  </a:cubicBezTo>
                  <a:cubicBezTo>
                    <a:pt x="36" y="301"/>
                    <a:pt x="37" y="303"/>
                    <a:pt x="39" y="304"/>
                  </a:cubicBezTo>
                  <a:close/>
                  <a:moveTo>
                    <a:pt x="186" y="300"/>
                  </a:moveTo>
                  <a:cubicBezTo>
                    <a:pt x="190" y="302"/>
                    <a:pt x="193" y="305"/>
                    <a:pt x="197" y="306"/>
                  </a:cubicBezTo>
                  <a:cubicBezTo>
                    <a:pt x="195" y="303"/>
                    <a:pt x="190" y="296"/>
                    <a:pt x="186" y="300"/>
                  </a:cubicBezTo>
                  <a:close/>
                  <a:moveTo>
                    <a:pt x="457" y="299"/>
                  </a:moveTo>
                  <a:cubicBezTo>
                    <a:pt x="457" y="301"/>
                    <a:pt x="458" y="301"/>
                    <a:pt x="459" y="302"/>
                  </a:cubicBezTo>
                  <a:cubicBezTo>
                    <a:pt x="460" y="301"/>
                    <a:pt x="460" y="299"/>
                    <a:pt x="461" y="299"/>
                  </a:cubicBezTo>
                  <a:cubicBezTo>
                    <a:pt x="459" y="298"/>
                    <a:pt x="458" y="299"/>
                    <a:pt x="457" y="299"/>
                  </a:cubicBezTo>
                  <a:close/>
                  <a:moveTo>
                    <a:pt x="60" y="305"/>
                  </a:moveTo>
                  <a:cubicBezTo>
                    <a:pt x="59" y="303"/>
                    <a:pt x="58" y="300"/>
                    <a:pt x="56" y="299"/>
                  </a:cubicBezTo>
                  <a:cubicBezTo>
                    <a:pt x="57" y="301"/>
                    <a:pt x="59" y="305"/>
                    <a:pt x="60" y="305"/>
                  </a:cubicBezTo>
                  <a:close/>
                  <a:moveTo>
                    <a:pt x="422" y="306"/>
                  </a:moveTo>
                  <a:cubicBezTo>
                    <a:pt x="425" y="305"/>
                    <a:pt x="430" y="305"/>
                    <a:pt x="430" y="301"/>
                  </a:cubicBezTo>
                  <a:cubicBezTo>
                    <a:pt x="427" y="302"/>
                    <a:pt x="427" y="300"/>
                    <a:pt x="425" y="300"/>
                  </a:cubicBezTo>
                  <a:cubicBezTo>
                    <a:pt x="424" y="301"/>
                    <a:pt x="423" y="304"/>
                    <a:pt x="422" y="306"/>
                  </a:cubicBezTo>
                  <a:close/>
                  <a:moveTo>
                    <a:pt x="149" y="306"/>
                  </a:moveTo>
                  <a:cubicBezTo>
                    <a:pt x="148" y="304"/>
                    <a:pt x="147" y="301"/>
                    <a:pt x="145" y="300"/>
                  </a:cubicBezTo>
                  <a:cubicBezTo>
                    <a:pt x="145" y="304"/>
                    <a:pt x="146" y="306"/>
                    <a:pt x="149" y="306"/>
                  </a:cubicBezTo>
                  <a:close/>
                  <a:moveTo>
                    <a:pt x="168" y="303"/>
                  </a:moveTo>
                  <a:cubicBezTo>
                    <a:pt x="172" y="303"/>
                    <a:pt x="173" y="307"/>
                    <a:pt x="176" y="303"/>
                  </a:cubicBezTo>
                  <a:cubicBezTo>
                    <a:pt x="174" y="301"/>
                    <a:pt x="168" y="298"/>
                    <a:pt x="168" y="303"/>
                  </a:cubicBezTo>
                  <a:close/>
                  <a:moveTo>
                    <a:pt x="242" y="303"/>
                  </a:moveTo>
                  <a:cubicBezTo>
                    <a:pt x="244" y="303"/>
                    <a:pt x="246" y="303"/>
                    <a:pt x="246" y="305"/>
                  </a:cubicBezTo>
                  <a:cubicBezTo>
                    <a:pt x="249" y="305"/>
                    <a:pt x="250" y="304"/>
                    <a:pt x="251" y="303"/>
                  </a:cubicBezTo>
                  <a:cubicBezTo>
                    <a:pt x="247" y="302"/>
                    <a:pt x="245" y="298"/>
                    <a:pt x="242" y="303"/>
                  </a:cubicBezTo>
                  <a:close/>
                  <a:moveTo>
                    <a:pt x="300" y="304"/>
                  </a:moveTo>
                  <a:cubicBezTo>
                    <a:pt x="297" y="297"/>
                    <a:pt x="296" y="303"/>
                    <a:pt x="290" y="305"/>
                  </a:cubicBezTo>
                  <a:cubicBezTo>
                    <a:pt x="292" y="307"/>
                    <a:pt x="296" y="309"/>
                    <a:pt x="299" y="310"/>
                  </a:cubicBezTo>
                  <a:cubicBezTo>
                    <a:pt x="302" y="308"/>
                    <a:pt x="301" y="307"/>
                    <a:pt x="300" y="304"/>
                  </a:cubicBezTo>
                  <a:close/>
                  <a:moveTo>
                    <a:pt x="481" y="308"/>
                  </a:moveTo>
                  <a:cubicBezTo>
                    <a:pt x="482" y="306"/>
                    <a:pt x="484" y="303"/>
                    <a:pt x="483" y="300"/>
                  </a:cubicBezTo>
                  <a:cubicBezTo>
                    <a:pt x="480" y="303"/>
                    <a:pt x="473" y="307"/>
                    <a:pt x="481" y="308"/>
                  </a:cubicBezTo>
                  <a:close/>
                  <a:moveTo>
                    <a:pt x="340" y="310"/>
                  </a:moveTo>
                  <a:cubicBezTo>
                    <a:pt x="341" y="310"/>
                    <a:pt x="343" y="309"/>
                    <a:pt x="344" y="308"/>
                  </a:cubicBezTo>
                  <a:cubicBezTo>
                    <a:pt x="344" y="307"/>
                    <a:pt x="344" y="306"/>
                    <a:pt x="344" y="305"/>
                  </a:cubicBezTo>
                  <a:cubicBezTo>
                    <a:pt x="341" y="304"/>
                    <a:pt x="339" y="303"/>
                    <a:pt x="337" y="301"/>
                  </a:cubicBezTo>
                  <a:cubicBezTo>
                    <a:pt x="336" y="304"/>
                    <a:pt x="340" y="305"/>
                    <a:pt x="340" y="310"/>
                  </a:cubicBezTo>
                  <a:close/>
                  <a:moveTo>
                    <a:pt x="84" y="306"/>
                  </a:moveTo>
                  <a:cubicBezTo>
                    <a:pt x="84" y="305"/>
                    <a:pt x="85" y="305"/>
                    <a:pt x="85" y="303"/>
                  </a:cubicBezTo>
                  <a:cubicBezTo>
                    <a:pt x="84" y="303"/>
                    <a:pt x="82" y="301"/>
                    <a:pt x="81" y="302"/>
                  </a:cubicBezTo>
                  <a:cubicBezTo>
                    <a:pt x="82" y="303"/>
                    <a:pt x="82" y="306"/>
                    <a:pt x="84" y="306"/>
                  </a:cubicBezTo>
                  <a:close/>
                  <a:moveTo>
                    <a:pt x="256" y="304"/>
                  </a:moveTo>
                  <a:cubicBezTo>
                    <a:pt x="260" y="305"/>
                    <a:pt x="263" y="310"/>
                    <a:pt x="266" y="309"/>
                  </a:cubicBezTo>
                  <a:cubicBezTo>
                    <a:pt x="264" y="306"/>
                    <a:pt x="262" y="303"/>
                    <a:pt x="259" y="302"/>
                  </a:cubicBezTo>
                  <a:cubicBezTo>
                    <a:pt x="259" y="303"/>
                    <a:pt x="256" y="302"/>
                    <a:pt x="256" y="304"/>
                  </a:cubicBezTo>
                  <a:close/>
                  <a:moveTo>
                    <a:pt x="312" y="305"/>
                  </a:moveTo>
                  <a:cubicBezTo>
                    <a:pt x="315" y="310"/>
                    <a:pt x="319" y="313"/>
                    <a:pt x="324" y="316"/>
                  </a:cubicBezTo>
                  <a:cubicBezTo>
                    <a:pt x="324" y="313"/>
                    <a:pt x="327" y="312"/>
                    <a:pt x="327" y="308"/>
                  </a:cubicBezTo>
                  <a:cubicBezTo>
                    <a:pt x="321" y="305"/>
                    <a:pt x="318" y="299"/>
                    <a:pt x="312" y="305"/>
                  </a:cubicBezTo>
                  <a:close/>
                  <a:moveTo>
                    <a:pt x="465" y="306"/>
                  </a:moveTo>
                  <a:cubicBezTo>
                    <a:pt x="467" y="306"/>
                    <a:pt x="467" y="308"/>
                    <a:pt x="468" y="306"/>
                  </a:cubicBezTo>
                  <a:cubicBezTo>
                    <a:pt x="467" y="306"/>
                    <a:pt x="470" y="302"/>
                    <a:pt x="467" y="302"/>
                  </a:cubicBezTo>
                  <a:cubicBezTo>
                    <a:pt x="466" y="303"/>
                    <a:pt x="465" y="304"/>
                    <a:pt x="465" y="306"/>
                  </a:cubicBezTo>
                  <a:close/>
                  <a:moveTo>
                    <a:pt x="388" y="311"/>
                  </a:moveTo>
                  <a:cubicBezTo>
                    <a:pt x="388" y="314"/>
                    <a:pt x="390" y="314"/>
                    <a:pt x="392" y="314"/>
                  </a:cubicBezTo>
                  <a:cubicBezTo>
                    <a:pt x="393" y="310"/>
                    <a:pt x="397" y="306"/>
                    <a:pt x="396" y="302"/>
                  </a:cubicBezTo>
                  <a:cubicBezTo>
                    <a:pt x="394" y="306"/>
                    <a:pt x="391" y="308"/>
                    <a:pt x="388" y="311"/>
                  </a:cubicBezTo>
                  <a:close/>
                  <a:moveTo>
                    <a:pt x="490" y="310"/>
                  </a:moveTo>
                  <a:cubicBezTo>
                    <a:pt x="490" y="308"/>
                    <a:pt x="493" y="304"/>
                    <a:pt x="492" y="302"/>
                  </a:cubicBezTo>
                  <a:cubicBezTo>
                    <a:pt x="491" y="304"/>
                    <a:pt x="488" y="308"/>
                    <a:pt x="490" y="310"/>
                  </a:cubicBezTo>
                  <a:close/>
                  <a:moveTo>
                    <a:pt x="47" y="310"/>
                  </a:moveTo>
                  <a:cubicBezTo>
                    <a:pt x="46" y="307"/>
                    <a:pt x="45" y="302"/>
                    <a:pt x="42" y="303"/>
                  </a:cubicBezTo>
                  <a:cubicBezTo>
                    <a:pt x="45" y="304"/>
                    <a:pt x="43" y="309"/>
                    <a:pt x="47" y="310"/>
                  </a:cubicBezTo>
                  <a:close/>
                  <a:moveTo>
                    <a:pt x="382" y="308"/>
                  </a:moveTo>
                  <a:cubicBezTo>
                    <a:pt x="384" y="308"/>
                    <a:pt x="385" y="304"/>
                    <a:pt x="384" y="303"/>
                  </a:cubicBezTo>
                  <a:cubicBezTo>
                    <a:pt x="383" y="305"/>
                    <a:pt x="382" y="306"/>
                    <a:pt x="382" y="308"/>
                  </a:cubicBezTo>
                  <a:close/>
                  <a:moveTo>
                    <a:pt x="445" y="307"/>
                  </a:moveTo>
                  <a:cubicBezTo>
                    <a:pt x="445" y="304"/>
                    <a:pt x="442" y="303"/>
                    <a:pt x="440" y="303"/>
                  </a:cubicBezTo>
                  <a:cubicBezTo>
                    <a:pt x="440" y="306"/>
                    <a:pt x="441" y="307"/>
                    <a:pt x="445" y="307"/>
                  </a:cubicBezTo>
                  <a:close/>
                  <a:moveTo>
                    <a:pt x="132" y="310"/>
                  </a:moveTo>
                  <a:cubicBezTo>
                    <a:pt x="130" y="307"/>
                    <a:pt x="129" y="305"/>
                    <a:pt x="125" y="304"/>
                  </a:cubicBezTo>
                  <a:cubicBezTo>
                    <a:pt x="126" y="307"/>
                    <a:pt x="130" y="310"/>
                    <a:pt x="132" y="310"/>
                  </a:cubicBezTo>
                  <a:close/>
                  <a:moveTo>
                    <a:pt x="234" y="307"/>
                  </a:moveTo>
                  <a:cubicBezTo>
                    <a:pt x="235" y="313"/>
                    <a:pt x="243" y="313"/>
                    <a:pt x="244" y="307"/>
                  </a:cubicBezTo>
                  <a:cubicBezTo>
                    <a:pt x="243" y="306"/>
                    <a:pt x="240" y="305"/>
                    <a:pt x="239" y="304"/>
                  </a:cubicBezTo>
                  <a:cubicBezTo>
                    <a:pt x="237" y="305"/>
                    <a:pt x="237" y="307"/>
                    <a:pt x="234" y="307"/>
                  </a:cubicBezTo>
                  <a:close/>
                  <a:moveTo>
                    <a:pt x="455" y="310"/>
                  </a:moveTo>
                  <a:cubicBezTo>
                    <a:pt x="456" y="309"/>
                    <a:pt x="457" y="307"/>
                    <a:pt x="457" y="305"/>
                  </a:cubicBezTo>
                  <a:cubicBezTo>
                    <a:pt x="457" y="305"/>
                    <a:pt x="456" y="304"/>
                    <a:pt x="455" y="304"/>
                  </a:cubicBezTo>
                  <a:cubicBezTo>
                    <a:pt x="455" y="306"/>
                    <a:pt x="451" y="309"/>
                    <a:pt x="455" y="310"/>
                  </a:cubicBezTo>
                  <a:close/>
                  <a:moveTo>
                    <a:pt x="354" y="308"/>
                  </a:moveTo>
                  <a:cubicBezTo>
                    <a:pt x="355" y="310"/>
                    <a:pt x="357" y="311"/>
                    <a:pt x="360" y="313"/>
                  </a:cubicBezTo>
                  <a:cubicBezTo>
                    <a:pt x="361" y="310"/>
                    <a:pt x="363" y="308"/>
                    <a:pt x="363" y="305"/>
                  </a:cubicBezTo>
                  <a:cubicBezTo>
                    <a:pt x="360" y="306"/>
                    <a:pt x="354" y="303"/>
                    <a:pt x="354" y="308"/>
                  </a:cubicBezTo>
                  <a:close/>
                  <a:moveTo>
                    <a:pt x="421" y="313"/>
                  </a:moveTo>
                  <a:cubicBezTo>
                    <a:pt x="423" y="313"/>
                    <a:pt x="423" y="314"/>
                    <a:pt x="425" y="314"/>
                  </a:cubicBezTo>
                  <a:cubicBezTo>
                    <a:pt x="426" y="311"/>
                    <a:pt x="429" y="307"/>
                    <a:pt x="430" y="305"/>
                  </a:cubicBezTo>
                  <a:cubicBezTo>
                    <a:pt x="428" y="309"/>
                    <a:pt x="422" y="308"/>
                    <a:pt x="421" y="313"/>
                  </a:cubicBezTo>
                  <a:close/>
                  <a:moveTo>
                    <a:pt x="557" y="314"/>
                  </a:moveTo>
                  <a:cubicBezTo>
                    <a:pt x="559" y="314"/>
                    <a:pt x="558" y="309"/>
                    <a:pt x="561" y="310"/>
                  </a:cubicBezTo>
                  <a:cubicBezTo>
                    <a:pt x="560" y="307"/>
                    <a:pt x="561" y="306"/>
                    <a:pt x="560" y="305"/>
                  </a:cubicBezTo>
                  <a:cubicBezTo>
                    <a:pt x="559" y="307"/>
                    <a:pt x="557" y="310"/>
                    <a:pt x="557" y="314"/>
                  </a:cubicBezTo>
                  <a:close/>
                  <a:moveTo>
                    <a:pt x="176" y="307"/>
                  </a:moveTo>
                  <a:cubicBezTo>
                    <a:pt x="178" y="311"/>
                    <a:pt x="183" y="313"/>
                    <a:pt x="186" y="316"/>
                  </a:cubicBezTo>
                  <a:cubicBezTo>
                    <a:pt x="186" y="313"/>
                    <a:pt x="190" y="314"/>
                    <a:pt x="190" y="311"/>
                  </a:cubicBezTo>
                  <a:cubicBezTo>
                    <a:pt x="186" y="309"/>
                    <a:pt x="181" y="303"/>
                    <a:pt x="176" y="307"/>
                  </a:cubicBezTo>
                  <a:close/>
                  <a:moveTo>
                    <a:pt x="428" y="317"/>
                  </a:moveTo>
                  <a:cubicBezTo>
                    <a:pt x="430" y="319"/>
                    <a:pt x="430" y="316"/>
                    <a:pt x="432" y="316"/>
                  </a:cubicBezTo>
                  <a:cubicBezTo>
                    <a:pt x="430" y="313"/>
                    <a:pt x="436" y="308"/>
                    <a:pt x="433" y="305"/>
                  </a:cubicBezTo>
                  <a:cubicBezTo>
                    <a:pt x="432" y="309"/>
                    <a:pt x="428" y="314"/>
                    <a:pt x="428" y="317"/>
                  </a:cubicBezTo>
                  <a:close/>
                  <a:moveTo>
                    <a:pt x="485" y="312"/>
                  </a:moveTo>
                  <a:cubicBezTo>
                    <a:pt x="484" y="309"/>
                    <a:pt x="488" y="308"/>
                    <a:pt x="485" y="305"/>
                  </a:cubicBezTo>
                  <a:cubicBezTo>
                    <a:pt x="486" y="308"/>
                    <a:pt x="482" y="311"/>
                    <a:pt x="485" y="312"/>
                  </a:cubicBezTo>
                  <a:close/>
                  <a:moveTo>
                    <a:pt x="164" y="310"/>
                  </a:moveTo>
                  <a:cubicBezTo>
                    <a:pt x="164" y="310"/>
                    <a:pt x="166" y="310"/>
                    <a:pt x="167" y="309"/>
                  </a:cubicBezTo>
                  <a:cubicBezTo>
                    <a:pt x="167" y="306"/>
                    <a:pt x="163" y="305"/>
                    <a:pt x="163" y="308"/>
                  </a:cubicBezTo>
                  <a:cubicBezTo>
                    <a:pt x="165" y="308"/>
                    <a:pt x="163" y="310"/>
                    <a:pt x="164" y="310"/>
                  </a:cubicBezTo>
                  <a:close/>
                  <a:moveTo>
                    <a:pt x="495" y="320"/>
                  </a:moveTo>
                  <a:cubicBezTo>
                    <a:pt x="497" y="315"/>
                    <a:pt x="501" y="312"/>
                    <a:pt x="502" y="306"/>
                  </a:cubicBezTo>
                  <a:cubicBezTo>
                    <a:pt x="500" y="307"/>
                    <a:pt x="500" y="306"/>
                    <a:pt x="498" y="306"/>
                  </a:cubicBezTo>
                  <a:cubicBezTo>
                    <a:pt x="497" y="310"/>
                    <a:pt x="494" y="316"/>
                    <a:pt x="495" y="320"/>
                  </a:cubicBezTo>
                  <a:close/>
                  <a:moveTo>
                    <a:pt x="526" y="326"/>
                  </a:moveTo>
                  <a:cubicBezTo>
                    <a:pt x="533" y="322"/>
                    <a:pt x="535" y="314"/>
                    <a:pt x="536" y="306"/>
                  </a:cubicBezTo>
                  <a:cubicBezTo>
                    <a:pt x="533" y="312"/>
                    <a:pt x="528" y="317"/>
                    <a:pt x="526" y="326"/>
                  </a:cubicBezTo>
                  <a:close/>
                  <a:moveTo>
                    <a:pt x="252" y="307"/>
                  </a:moveTo>
                  <a:cubicBezTo>
                    <a:pt x="256" y="310"/>
                    <a:pt x="261" y="317"/>
                    <a:pt x="266" y="314"/>
                  </a:cubicBezTo>
                  <a:cubicBezTo>
                    <a:pt x="263" y="313"/>
                    <a:pt x="258" y="306"/>
                    <a:pt x="252" y="307"/>
                  </a:cubicBezTo>
                  <a:close/>
                  <a:moveTo>
                    <a:pt x="569" y="314"/>
                  </a:moveTo>
                  <a:cubicBezTo>
                    <a:pt x="568" y="311"/>
                    <a:pt x="573" y="307"/>
                    <a:pt x="571" y="306"/>
                  </a:cubicBezTo>
                  <a:cubicBezTo>
                    <a:pt x="570" y="309"/>
                    <a:pt x="567" y="311"/>
                    <a:pt x="569" y="314"/>
                  </a:cubicBezTo>
                  <a:close/>
                  <a:moveTo>
                    <a:pt x="396" y="317"/>
                  </a:moveTo>
                  <a:cubicBezTo>
                    <a:pt x="396" y="313"/>
                    <a:pt x="400" y="311"/>
                    <a:pt x="399" y="307"/>
                  </a:cubicBezTo>
                  <a:cubicBezTo>
                    <a:pt x="398" y="310"/>
                    <a:pt x="393" y="315"/>
                    <a:pt x="396" y="317"/>
                  </a:cubicBezTo>
                  <a:close/>
                  <a:moveTo>
                    <a:pt x="111" y="336"/>
                  </a:moveTo>
                  <a:cubicBezTo>
                    <a:pt x="107" y="323"/>
                    <a:pt x="101" y="313"/>
                    <a:pt x="90" y="308"/>
                  </a:cubicBezTo>
                  <a:cubicBezTo>
                    <a:pt x="91" y="322"/>
                    <a:pt x="101" y="333"/>
                    <a:pt x="111" y="336"/>
                  </a:cubicBezTo>
                  <a:close/>
                  <a:moveTo>
                    <a:pt x="308" y="308"/>
                  </a:moveTo>
                  <a:cubicBezTo>
                    <a:pt x="308" y="314"/>
                    <a:pt x="312" y="322"/>
                    <a:pt x="318" y="323"/>
                  </a:cubicBezTo>
                  <a:cubicBezTo>
                    <a:pt x="320" y="322"/>
                    <a:pt x="321" y="321"/>
                    <a:pt x="322" y="320"/>
                  </a:cubicBezTo>
                  <a:cubicBezTo>
                    <a:pt x="318" y="316"/>
                    <a:pt x="313" y="309"/>
                    <a:pt x="308" y="308"/>
                  </a:cubicBezTo>
                  <a:close/>
                  <a:moveTo>
                    <a:pt x="399" y="320"/>
                  </a:moveTo>
                  <a:cubicBezTo>
                    <a:pt x="405" y="318"/>
                    <a:pt x="405" y="314"/>
                    <a:pt x="407" y="310"/>
                  </a:cubicBezTo>
                  <a:cubicBezTo>
                    <a:pt x="406" y="309"/>
                    <a:pt x="406" y="307"/>
                    <a:pt x="403" y="308"/>
                  </a:cubicBezTo>
                  <a:cubicBezTo>
                    <a:pt x="403" y="312"/>
                    <a:pt x="400" y="315"/>
                    <a:pt x="399" y="320"/>
                  </a:cubicBezTo>
                  <a:close/>
                  <a:moveTo>
                    <a:pt x="213" y="316"/>
                  </a:moveTo>
                  <a:cubicBezTo>
                    <a:pt x="209" y="314"/>
                    <a:pt x="205" y="308"/>
                    <a:pt x="200" y="309"/>
                  </a:cubicBezTo>
                  <a:cubicBezTo>
                    <a:pt x="205" y="310"/>
                    <a:pt x="210" y="317"/>
                    <a:pt x="213" y="316"/>
                  </a:cubicBezTo>
                  <a:close/>
                  <a:moveTo>
                    <a:pt x="474" y="312"/>
                  </a:moveTo>
                  <a:cubicBezTo>
                    <a:pt x="476" y="313"/>
                    <a:pt x="477" y="314"/>
                    <a:pt x="479" y="315"/>
                  </a:cubicBezTo>
                  <a:cubicBezTo>
                    <a:pt x="481" y="311"/>
                    <a:pt x="477" y="309"/>
                    <a:pt x="475" y="308"/>
                  </a:cubicBezTo>
                  <a:cubicBezTo>
                    <a:pt x="475" y="310"/>
                    <a:pt x="473" y="310"/>
                    <a:pt x="474" y="312"/>
                  </a:cubicBezTo>
                  <a:close/>
                  <a:moveTo>
                    <a:pt x="437" y="313"/>
                  </a:moveTo>
                  <a:cubicBezTo>
                    <a:pt x="438" y="312"/>
                    <a:pt x="440" y="312"/>
                    <a:pt x="440" y="310"/>
                  </a:cubicBezTo>
                  <a:cubicBezTo>
                    <a:pt x="439" y="309"/>
                    <a:pt x="439" y="309"/>
                    <a:pt x="437" y="309"/>
                  </a:cubicBezTo>
                  <a:cubicBezTo>
                    <a:pt x="437" y="310"/>
                    <a:pt x="435" y="312"/>
                    <a:pt x="437" y="313"/>
                  </a:cubicBezTo>
                  <a:close/>
                  <a:moveTo>
                    <a:pt x="242" y="315"/>
                  </a:moveTo>
                  <a:cubicBezTo>
                    <a:pt x="246" y="317"/>
                    <a:pt x="249" y="320"/>
                    <a:pt x="253" y="322"/>
                  </a:cubicBezTo>
                  <a:cubicBezTo>
                    <a:pt x="257" y="322"/>
                    <a:pt x="258" y="319"/>
                    <a:pt x="261" y="318"/>
                  </a:cubicBezTo>
                  <a:cubicBezTo>
                    <a:pt x="258" y="314"/>
                    <a:pt x="253" y="312"/>
                    <a:pt x="248" y="310"/>
                  </a:cubicBezTo>
                  <a:cubicBezTo>
                    <a:pt x="247" y="312"/>
                    <a:pt x="243" y="312"/>
                    <a:pt x="242" y="315"/>
                  </a:cubicBezTo>
                  <a:close/>
                  <a:moveTo>
                    <a:pt x="218" y="313"/>
                  </a:moveTo>
                  <a:cubicBezTo>
                    <a:pt x="218" y="311"/>
                    <a:pt x="214" y="311"/>
                    <a:pt x="214" y="311"/>
                  </a:cubicBezTo>
                  <a:cubicBezTo>
                    <a:pt x="216" y="311"/>
                    <a:pt x="215" y="314"/>
                    <a:pt x="218" y="313"/>
                  </a:cubicBezTo>
                  <a:close/>
                  <a:moveTo>
                    <a:pt x="278" y="313"/>
                  </a:moveTo>
                  <a:cubicBezTo>
                    <a:pt x="283" y="314"/>
                    <a:pt x="287" y="323"/>
                    <a:pt x="290" y="316"/>
                  </a:cubicBezTo>
                  <a:cubicBezTo>
                    <a:pt x="288" y="313"/>
                    <a:pt x="281" y="307"/>
                    <a:pt x="278" y="313"/>
                  </a:cubicBezTo>
                  <a:close/>
                  <a:moveTo>
                    <a:pt x="488" y="314"/>
                  </a:moveTo>
                  <a:cubicBezTo>
                    <a:pt x="488" y="313"/>
                    <a:pt x="491" y="311"/>
                    <a:pt x="488" y="310"/>
                  </a:cubicBezTo>
                  <a:cubicBezTo>
                    <a:pt x="489" y="312"/>
                    <a:pt x="486" y="313"/>
                    <a:pt x="488" y="314"/>
                  </a:cubicBezTo>
                  <a:close/>
                  <a:moveTo>
                    <a:pt x="42" y="313"/>
                  </a:moveTo>
                  <a:cubicBezTo>
                    <a:pt x="41" y="312"/>
                    <a:pt x="41" y="311"/>
                    <a:pt x="39" y="311"/>
                  </a:cubicBezTo>
                  <a:cubicBezTo>
                    <a:pt x="39" y="312"/>
                    <a:pt x="42" y="314"/>
                    <a:pt x="42" y="313"/>
                  </a:cubicBezTo>
                  <a:close/>
                  <a:moveTo>
                    <a:pt x="70" y="317"/>
                  </a:moveTo>
                  <a:cubicBezTo>
                    <a:pt x="69" y="314"/>
                    <a:pt x="68" y="312"/>
                    <a:pt x="67" y="311"/>
                  </a:cubicBezTo>
                  <a:cubicBezTo>
                    <a:pt x="68" y="313"/>
                    <a:pt x="68" y="316"/>
                    <a:pt x="70" y="317"/>
                  </a:cubicBezTo>
                  <a:close/>
                  <a:moveTo>
                    <a:pt x="167" y="313"/>
                  </a:moveTo>
                  <a:cubicBezTo>
                    <a:pt x="170" y="315"/>
                    <a:pt x="173" y="316"/>
                    <a:pt x="174" y="320"/>
                  </a:cubicBezTo>
                  <a:cubicBezTo>
                    <a:pt x="177" y="318"/>
                    <a:pt x="179" y="322"/>
                    <a:pt x="183" y="320"/>
                  </a:cubicBezTo>
                  <a:cubicBezTo>
                    <a:pt x="183" y="319"/>
                    <a:pt x="182" y="319"/>
                    <a:pt x="182" y="317"/>
                  </a:cubicBezTo>
                  <a:cubicBezTo>
                    <a:pt x="176" y="319"/>
                    <a:pt x="172" y="307"/>
                    <a:pt x="167" y="313"/>
                  </a:cubicBezTo>
                  <a:close/>
                  <a:moveTo>
                    <a:pt x="350" y="317"/>
                  </a:moveTo>
                  <a:cubicBezTo>
                    <a:pt x="353" y="319"/>
                    <a:pt x="357" y="319"/>
                    <a:pt x="357" y="316"/>
                  </a:cubicBezTo>
                  <a:cubicBezTo>
                    <a:pt x="357" y="314"/>
                    <a:pt x="353" y="314"/>
                    <a:pt x="352" y="311"/>
                  </a:cubicBezTo>
                  <a:cubicBezTo>
                    <a:pt x="351" y="313"/>
                    <a:pt x="350" y="314"/>
                    <a:pt x="350" y="317"/>
                  </a:cubicBezTo>
                  <a:close/>
                  <a:moveTo>
                    <a:pt x="409" y="314"/>
                  </a:moveTo>
                  <a:cubicBezTo>
                    <a:pt x="411" y="315"/>
                    <a:pt x="412" y="312"/>
                    <a:pt x="410" y="311"/>
                  </a:cubicBezTo>
                  <a:cubicBezTo>
                    <a:pt x="411" y="313"/>
                    <a:pt x="408" y="313"/>
                    <a:pt x="409" y="314"/>
                  </a:cubicBezTo>
                  <a:close/>
                  <a:moveTo>
                    <a:pt x="453" y="314"/>
                  </a:moveTo>
                  <a:cubicBezTo>
                    <a:pt x="455" y="313"/>
                    <a:pt x="453" y="312"/>
                    <a:pt x="452" y="311"/>
                  </a:cubicBezTo>
                  <a:cubicBezTo>
                    <a:pt x="451" y="313"/>
                    <a:pt x="452" y="314"/>
                    <a:pt x="453" y="314"/>
                  </a:cubicBezTo>
                  <a:close/>
                  <a:moveTo>
                    <a:pt x="220" y="317"/>
                  </a:moveTo>
                  <a:cubicBezTo>
                    <a:pt x="223" y="319"/>
                    <a:pt x="225" y="320"/>
                    <a:pt x="228" y="321"/>
                  </a:cubicBezTo>
                  <a:cubicBezTo>
                    <a:pt x="228" y="319"/>
                    <a:pt x="232" y="317"/>
                    <a:pt x="234" y="316"/>
                  </a:cubicBezTo>
                  <a:cubicBezTo>
                    <a:pt x="231" y="311"/>
                    <a:pt x="223" y="311"/>
                    <a:pt x="220" y="317"/>
                  </a:cubicBezTo>
                  <a:close/>
                  <a:moveTo>
                    <a:pt x="368" y="319"/>
                  </a:moveTo>
                  <a:cubicBezTo>
                    <a:pt x="369" y="319"/>
                    <a:pt x="369" y="320"/>
                    <a:pt x="370" y="320"/>
                  </a:cubicBezTo>
                  <a:cubicBezTo>
                    <a:pt x="371" y="318"/>
                    <a:pt x="373" y="317"/>
                    <a:pt x="372" y="313"/>
                  </a:cubicBezTo>
                  <a:cubicBezTo>
                    <a:pt x="371" y="313"/>
                    <a:pt x="372" y="311"/>
                    <a:pt x="370" y="312"/>
                  </a:cubicBezTo>
                  <a:cubicBezTo>
                    <a:pt x="370" y="315"/>
                    <a:pt x="368" y="316"/>
                    <a:pt x="368" y="319"/>
                  </a:cubicBezTo>
                  <a:close/>
                  <a:moveTo>
                    <a:pt x="530" y="333"/>
                  </a:moveTo>
                  <a:cubicBezTo>
                    <a:pt x="535" y="327"/>
                    <a:pt x="545" y="322"/>
                    <a:pt x="546" y="313"/>
                  </a:cubicBezTo>
                  <a:cubicBezTo>
                    <a:pt x="541" y="319"/>
                    <a:pt x="531" y="325"/>
                    <a:pt x="530" y="333"/>
                  </a:cubicBezTo>
                  <a:close/>
                  <a:moveTo>
                    <a:pt x="466" y="319"/>
                  </a:moveTo>
                  <a:cubicBezTo>
                    <a:pt x="468" y="318"/>
                    <a:pt x="469" y="314"/>
                    <a:pt x="468" y="313"/>
                  </a:cubicBezTo>
                  <a:cubicBezTo>
                    <a:pt x="467" y="315"/>
                    <a:pt x="466" y="316"/>
                    <a:pt x="466" y="319"/>
                  </a:cubicBezTo>
                  <a:close/>
                  <a:moveTo>
                    <a:pt x="63" y="322"/>
                  </a:moveTo>
                  <a:cubicBezTo>
                    <a:pt x="61" y="321"/>
                    <a:pt x="60" y="315"/>
                    <a:pt x="57" y="314"/>
                  </a:cubicBezTo>
                  <a:cubicBezTo>
                    <a:pt x="58" y="317"/>
                    <a:pt x="61" y="324"/>
                    <a:pt x="63" y="322"/>
                  </a:cubicBezTo>
                  <a:close/>
                  <a:moveTo>
                    <a:pt x="558" y="323"/>
                  </a:moveTo>
                  <a:cubicBezTo>
                    <a:pt x="559" y="322"/>
                    <a:pt x="557" y="326"/>
                    <a:pt x="559" y="325"/>
                  </a:cubicBezTo>
                  <a:cubicBezTo>
                    <a:pt x="560" y="321"/>
                    <a:pt x="564" y="318"/>
                    <a:pt x="563" y="314"/>
                  </a:cubicBezTo>
                  <a:cubicBezTo>
                    <a:pt x="560" y="317"/>
                    <a:pt x="560" y="320"/>
                    <a:pt x="558" y="323"/>
                  </a:cubicBezTo>
                  <a:close/>
                  <a:moveTo>
                    <a:pt x="189" y="318"/>
                  </a:moveTo>
                  <a:cubicBezTo>
                    <a:pt x="193" y="319"/>
                    <a:pt x="196" y="325"/>
                    <a:pt x="201" y="323"/>
                  </a:cubicBezTo>
                  <a:cubicBezTo>
                    <a:pt x="199" y="318"/>
                    <a:pt x="193" y="311"/>
                    <a:pt x="189" y="318"/>
                  </a:cubicBezTo>
                  <a:close/>
                  <a:moveTo>
                    <a:pt x="390" y="317"/>
                  </a:moveTo>
                  <a:cubicBezTo>
                    <a:pt x="388" y="317"/>
                    <a:pt x="388" y="315"/>
                    <a:pt x="385" y="314"/>
                  </a:cubicBezTo>
                  <a:cubicBezTo>
                    <a:pt x="386" y="316"/>
                    <a:pt x="388" y="319"/>
                    <a:pt x="390" y="317"/>
                  </a:cubicBezTo>
                  <a:close/>
                  <a:moveTo>
                    <a:pt x="433" y="319"/>
                  </a:moveTo>
                  <a:cubicBezTo>
                    <a:pt x="434" y="322"/>
                    <a:pt x="435" y="323"/>
                    <a:pt x="437" y="323"/>
                  </a:cubicBezTo>
                  <a:cubicBezTo>
                    <a:pt x="438" y="321"/>
                    <a:pt x="442" y="317"/>
                    <a:pt x="440" y="314"/>
                  </a:cubicBezTo>
                  <a:cubicBezTo>
                    <a:pt x="438" y="316"/>
                    <a:pt x="436" y="318"/>
                    <a:pt x="433" y="319"/>
                  </a:cubicBezTo>
                  <a:close/>
                  <a:moveTo>
                    <a:pt x="442" y="322"/>
                  </a:moveTo>
                  <a:cubicBezTo>
                    <a:pt x="446" y="322"/>
                    <a:pt x="446" y="316"/>
                    <a:pt x="445" y="314"/>
                  </a:cubicBezTo>
                  <a:cubicBezTo>
                    <a:pt x="445" y="317"/>
                    <a:pt x="443" y="319"/>
                    <a:pt x="442" y="322"/>
                  </a:cubicBezTo>
                  <a:close/>
                  <a:moveTo>
                    <a:pt x="481" y="317"/>
                  </a:moveTo>
                  <a:cubicBezTo>
                    <a:pt x="484" y="319"/>
                    <a:pt x="484" y="314"/>
                    <a:pt x="482" y="314"/>
                  </a:cubicBezTo>
                  <a:cubicBezTo>
                    <a:pt x="482" y="316"/>
                    <a:pt x="481" y="316"/>
                    <a:pt x="481" y="317"/>
                  </a:cubicBezTo>
                  <a:close/>
                  <a:moveTo>
                    <a:pt x="81" y="324"/>
                  </a:moveTo>
                  <a:cubicBezTo>
                    <a:pt x="79" y="321"/>
                    <a:pt x="78" y="316"/>
                    <a:pt x="75" y="315"/>
                  </a:cubicBezTo>
                  <a:cubicBezTo>
                    <a:pt x="75" y="318"/>
                    <a:pt x="77" y="325"/>
                    <a:pt x="81" y="324"/>
                  </a:cubicBezTo>
                  <a:close/>
                  <a:moveTo>
                    <a:pt x="148" y="328"/>
                  </a:moveTo>
                  <a:cubicBezTo>
                    <a:pt x="146" y="320"/>
                    <a:pt x="136" y="318"/>
                    <a:pt x="131" y="316"/>
                  </a:cubicBezTo>
                  <a:cubicBezTo>
                    <a:pt x="134" y="322"/>
                    <a:pt x="143" y="323"/>
                    <a:pt x="148" y="328"/>
                  </a:cubicBezTo>
                  <a:close/>
                  <a:moveTo>
                    <a:pt x="330" y="322"/>
                  </a:moveTo>
                  <a:cubicBezTo>
                    <a:pt x="332" y="324"/>
                    <a:pt x="334" y="326"/>
                    <a:pt x="337" y="327"/>
                  </a:cubicBezTo>
                  <a:cubicBezTo>
                    <a:pt x="340" y="324"/>
                    <a:pt x="340" y="318"/>
                    <a:pt x="337" y="315"/>
                  </a:cubicBezTo>
                  <a:cubicBezTo>
                    <a:pt x="336" y="318"/>
                    <a:pt x="330" y="317"/>
                    <a:pt x="330" y="322"/>
                  </a:cubicBezTo>
                  <a:close/>
                  <a:moveTo>
                    <a:pt x="405" y="324"/>
                  </a:moveTo>
                  <a:cubicBezTo>
                    <a:pt x="407" y="325"/>
                    <a:pt x="407" y="327"/>
                    <a:pt x="411" y="327"/>
                  </a:cubicBezTo>
                  <a:cubicBezTo>
                    <a:pt x="410" y="323"/>
                    <a:pt x="416" y="319"/>
                    <a:pt x="413" y="315"/>
                  </a:cubicBezTo>
                  <a:cubicBezTo>
                    <a:pt x="410" y="318"/>
                    <a:pt x="405" y="319"/>
                    <a:pt x="405" y="324"/>
                  </a:cubicBezTo>
                  <a:close/>
                  <a:moveTo>
                    <a:pt x="414" y="327"/>
                  </a:moveTo>
                  <a:cubicBezTo>
                    <a:pt x="418" y="326"/>
                    <a:pt x="421" y="324"/>
                    <a:pt x="423" y="320"/>
                  </a:cubicBezTo>
                  <a:cubicBezTo>
                    <a:pt x="422" y="319"/>
                    <a:pt x="420" y="318"/>
                    <a:pt x="418" y="316"/>
                  </a:cubicBezTo>
                  <a:cubicBezTo>
                    <a:pt x="417" y="320"/>
                    <a:pt x="414" y="323"/>
                    <a:pt x="414" y="327"/>
                  </a:cubicBezTo>
                  <a:close/>
                  <a:moveTo>
                    <a:pt x="470" y="322"/>
                  </a:moveTo>
                  <a:cubicBezTo>
                    <a:pt x="472" y="322"/>
                    <a:pt x="473" y="324"/>
                    <a:pt x="475" y="324"/>
                  </a:cubicBezTo>
                  <a:cubicBezTo>
                    <a:pt x="475" y="322"/>
                    <a:pt x="476" y="320"/>
                    <a:pt x="476" y="318"/>
                  </a:cubicBezTo>
                  <a:cubicBezTo>
                    <a:pt x="475" y="318"/>
                    <a:pt x="474" y="316"/>
                    <a:pt x="472" y="316"/>
                  </a:cubicBezTo>
                  <a:cubicBezTo>
                    <a:pt x="472" y="318"/>
                    <a:pt x="470" y="319"/>
                    <a:pt x="470" y="322"/>
                  </a:cubicBezTo>
                  <a:close/>
                  <a:moveTo>
                    <a:pt x="158" y="319"/>
                  </a:moveTo>
                  <a:cubicBezTo>
                    <a:pt x="163" y="321"/>
                    <a:pt x="166" y="326"/>
                    <a:pt x="172" y="328"/>
                  </a:cubicBezTo>
                  <a:cubicBezTo>
                    <a:pt x="172" y="327"/>
                    <a:pt x="175" y="327"/>
                    <a:pt x="174" y="325"/>
                  </a:cubicBezTo>
                  <a:cubicBezTo>
                    <a:pt x="170" y="322"/>
                    <a:pt x="163" y="315"/>
                    <a:pt x="158" y="319"/>
                  </a:cubicBezTo>
                  <a:close/>
                  <a:moveTo>
                    <a:pt x="273" y="320"/>
                  </a:moveTo>
                  <a:cubicBezTo>
                    <a:pt x="272" y="319"/>
                    <a:pt x="270" y="315"/>
                    <a:pt x="269" y="318"/>
                  </a:cubicBezTo>
                  <a:cubicBezTo>
                    <a:pt x="270" y="318"/>
                    <a:pt x="272" y="321"/>
                    <a:pt x="273" y="320"/>
                  </a:cubicBezTo>
                  <a:close/>
                  <a:moveTo>
                    <a:pt x="224" y="323"/>
                  </a:moveTo>
                  <a:cubicBezTo>
                    <a:pt x="221" y="321"/>
                    <a:pt x="219" y="320"/>
                    <a:pt x="216" y="318"/>
                  </a:cubicBezTo>
                  <a:cubicBezTo>
                    <a:pt x="217" y="321"/>
                    <a:pt x="222" y="323"/>
                    <a:pt x="224" y="323"/>
                  </a:cubicBezTo>
                  <a:close/>
                  <a:moveTo>
                    <a:pt x="50" y="332"/>
                  </a:moveTo>
                  <a:cubicBezTo>
                    <a:pt x="47" y="328"/>
                    <a:pt x="48" y="320"/>
                    <a:pt x="42" y="319"/>
                  </a:cubicBezTo>
                  <a:cubicBezTo>
                    <a:pt x="43" y="325"/>
                    <a:pt x="45" y="330"/>
                    <a:pt x="50" y="332"/>
                  </a:cubicBezTo>
                  <a:close/>
                  <a:moveTo>
                    <a:pt x="360" y="323"/>
                  </a:moveTo>
                  <a:cubicBezTo>
                    <a:pt x="362" y="323"/>
                    <a:pt x="362" y="321"/>
                    <a:pt x="362" y="319"/>
                  </a:cubicBezTo>
                  <a:cubicBezTo>
                    <a:pt x="360" y="319"/>
                    <a:pt x="358" y="321"/>
                    <a:pt x="360" y="323"/>
                  </a:cubicBezTo>
                  <a:close/>
                  <a:moveTo>
                    <a:pt x="597" y="334"/>
                  </a:moveTo>
                  <a:cubicBezTo>
                    <a:pt x="601" y="331"/>
                    <a:pt x="607" y="323"/>
                    <a:pt x="605" y="319"/>
                  </a:cubicBezTo>
                  <a:cubicBezTo>
                    <a:pt x="602" y="323"/>
                    <a:pt x="597" y="329"/>
                    <a:pt x="597" y="334"/>
                  </a:cubicBezTo>
                  <a:close/>
                  <a:moveTo>
                    <a:pt x="231" y="323"/>
                  </a:moveTo>
                  <a:cubicBezTo>
                    <a:pt x="234" y="325"/>
                    <a:pt x="238" y="327"/>
                    <a:pt x="241" y="328"/>
                  </a:cubicBezTo>
                  <a:cubicBezTo>
                    <a:pt x="240" y="322"/>
                    <a:pt x="234" y="315"/>
                    <a:pt x="231" y="323"/>
                  </a:cubicBezTo>
                  <a:close/>
                  <a:moveTo>
                    <a:pt x="258" y="325"/>
                  </a:moveTo>
                  <a:cubicBezTo>
                    <a:pt x="262" y="327"/>
                    <a:pt x="265" y="330"/>
                    <a:pt x="270" y="332"/>
                  </a:cubicBezTo>
                  <a:cubicBezTo>
                    <a:pt x="271" y="330"/>
                    <a:pt x="275" y="330"/>
                    <a:pt x="276" y="327"/>
                  </a:cubicBezTo>
                  <a:cubicBezTo>
                    <a:pt x="271" y="321"/>
                    <a:pt x="262" y="316"/>
                    <a:pt x="258" y="325"/>
                  </a:cubicBezTo>
                  <a:close/>
                  <a:moveTo>
                    <a:pt x="291" y="322"/>
                  </a:moveTo>
                  <a:cubicBezTo>
                    <a:pt x="295" y="325"/>
                    <a:pt x="300" y="327"/>
                    <a:pt x="306" y="328"/>
                  </a:cubicBezTo>
                  <a:cubicBezTo>
                    <a:pt x="302" y="325"/>
                    <a:pt x="295" y="316"/>
                    <a:pt x="291" y="322"/>
                  </a:cubicBezTo>
                  <a:close/>
                  <a:moveTo>
                    <a:pt x="385" y="328"/>
                  </a:moveTo>
                  <a:cubicBezTo>
                    <a:pt x="386" y="326"/>
                    <a:pt x="387" y="324"/>
                    <a:pt x="388" y="322"/>
                  </a:cubicBezTo>
                  <a:cubicBezTo>
                    <a:pt x="386" y="321"/>
                    <a:pt x="385" y="320"/>
                    <a:pt x="383" y="319"/>
                  </a:cubicBezTo>
                  <a:cubicBezTo>
                    <a:pt x="381" y="322"/>
                    <a:pt x="383" y="326"/>
                    <a:pt x="385" y="328"/>
                  </a:cubicBezTo>
                  <a:close/>
                  <a:moveTo>
                    <a:pt x="347" y="323"/>
                  </a:moveTo>
                  <a:cubicBezTo>
                    <a:pt x="349" y="323"/>
                    <a:pt x="351" y="323"/>
                    <a:pt x="351" y="322"/>
                  </a:cubicBezTo>
                  <a:cubicBezTo>
                    <a:pt x="349" y="322"/>
                    <a:pt x="350" y="320"/>
                    <a:pt x="348" y="320"/>
                  </a:cubicBezTo>
                  <a:cubicBezTo>
                    <a:pt x="347" y="321"/>
                    <a:pt x="348" y="323"/>
                    <a:pt x="347" y="323"/>
                  </a:cubicBezTo>
                  <a:close/>
                  <a:moveTo>
                    <a:pt x="479" y="328"/>
                  </a:moveTo>
                  <a:cubicBezTo>
                    <a:pt x="478" y="325"/>
                    <a:pt x="482" y="322"/>
                    <a:pt x="479" y="320"/>
                  </a:cubicBezTo>
                  <a:cubicBezTo>
                    <a:pt x="479" y="323"/>
                    <a:pt x="474" y="327"/>
                    <a:pt x="479" y="328"/>
                  </a:cubicBezTo>
                  <a:close/>
                  <a:moveTo>
                    <a:pt x="547" y="333"/>
                  </a:moveTo>
                  <a:cubicBezTo>
                    <a:pt x="554" y="333"/>
                    <a:pt x="555" y="325"/>
                    <a:pt x="555" y="320"/>
                  </a:cubicBezTo>
                  <a:cubicBezTo>
                    <a:pt x="551" y="324"/>
                    <a:pt x="549" y="329"/>
                    <a:pt x="547" y="333"/>
                  </a:cubicBezTo>
                  <a:close/>
                  <a:moveTo>
                    <a:pt x="245" y="326"/>
                  </a:moveTo>
                  <a:cubicBezTo>
                    <a:pt x="247" y="326"/>
                    <a:pt x="247" y="325"/>
                    <a:pt x="248" y="325"/>
                  </a:cubicBezTo>
                  <a:cubicBezTo>
                    <a:pt x="248" y="323"/>
                    <a:pt x="246" y="322"/>
                    <a:pt x="243" y="321"/>
                  </a:cubicBezTo>
                  <a:cubicBezTo>
                    <a:pt x="243" y="323"/>
                    <a:pt x="244" y="324"/>
                    <a:pt x="245" y="326"/>
                  </a:cubicBezTo>
                  <a:close/>
                  <a:moveTo>
                    <a:pt x="75" y="327"/>
                  </a:moveTo>
                  <a:cubicBezTo>
                    <a:pt x="74" y="324"/>
                    <a:pt x="74" y="323"/>
                    <a:pt x="71" y="322"/>
                  </a:cubicBezTo>
                  <a:cubicBezTo>
                    <a:pt x="72" y="324"/>
                    <a:pt x="73" y="326"/>
                    <a:pt x="75" y="327"/>
                  </a:cubicBezTo>
                  <a:close/>
                  <a:moveTo>
                    <a:pt x="134" y="333"/>
                  </a:moveTo>
                  <a:cubicBezTo>
                    <a:pt x="132" y="327"/>
                    <a:pt x="125" y="325"/>
                    <a:pt x="121" y="322"/>
                  </a:cubicBezTo>
                  <a:cubicBezTo>
                    <a:pt x="124" y="327"/>
                    <a:pt x="129" y="330"/>
                    <a:pt x="134" y="333"/>
                  </a:cubicBezTo>
                  <a:close/>
                  <a:moveTo>
                    <a:pt x="365" y="325"/>
                  </a:moveTo>
                  <a:cubicBezTo>
                    <a:pt x="366" y="325"/>
                    <a:pt x="366" y="326"/>
                    <a:pt x="367" y="326"/>
                  </a:cubicBezTo>
                  <a:cubicBezTo>
                    <a:pt x="367" y="324"/>
                    <a:pt x="368" y="322"/>
                    <a:pt x="366" y="322"/>
                  </a:cubicBezTo>
                  <a:cubicBezTo>
                    <a:pt x="365" y="322"/>
                    <a:pt x="365" y="324"/>
                    <a:pt x="365" y="325"/>
                  </a:cubicBezTo>
                  <a:close/>
                  <a:moveTo>
                    <a:pt x="566" y="329"/>
                  </a:moveTo>
                  <a:cubicBezTo>
                    <a:pt x="567" y="327"/>
                    <a:pt x="571" y="325"/>
                    <a:pt x="569" y="322"/>
                  </a:cubicBezTo>
                  <a:cubicBezTo>
                    <a:pt x="568" y="324"/>
                    <a:pt x="564" y="326"/>
                    <a:pt x="566" y="329"/>
                  </a:cubicBezTo>
                  <a:close/>
                  <a:moveTo>
                    <a:pt x="94" y="333"/>
                  </a:moveTo>
                  <a:cubicBezTo>
                    <a:pt x="93" y="328"/>
                    <a:pt x="88" y="325"/>
                    <a:pt x="84" y="322"/>
                  </a:cubicBezTo>
                  <a:cubicBezTo>
                    <a:pt x="85" y="328"/>
                    <a:pt x="90" y="333"/>
                    <a:pt x="94" y="333"/>
                  </a:cubicBezTo>
                  <a:close/>
                  <a:moveTo>
                    <a:pt x="217" y="328"/>
                  </a:moveTo>
                  <a:cubicBezTo>
                    <a:pt x="216" y="324"/>
                    <a:pt x="212" y="324"/>
                    <a:pt x="210" y="322"/>
                  </a:cubicBezTo>
                  <a:cubicBezTo>
                    <a:pt x="208" y="326"/>
                    <a:pt x="215" y="330"/>
                    <a:pt x="217" y="328"/>
                  </a:cubicBezTo>
                  <a:close/>
                  <a:moveTo>
                    <a:pt x="377" y="325"/>
                  </a:moveTo>
                  <a:cubicBezTo>
                    <a:pt x="377" y="324"/>
                    <a:pt x="377" y="324"/>
                    <a:pt x="377" y="323"/>
                  </a:cubicBezTo>
                  <a:cubicBezTo>
                    <a:pt x="376" y="323"/>
                    <a:pt x="375" y="322"/>
                    <a:pt x="374" y="322"/>
                  </a:cubicBezTo>
                  <a:cubicBezTo>
                    <a:pt x="374" y="324"/>
                    <a:pt x="375" y="325"/>
                    <a:pt x="377" y="325"/>
                  </a:cubicBezTo>
                  <a:close/>
                  <a:moveTo>
                    <a:pt x="446" y="330"/>
                  </a:moveTo>
                  <a:cubicBezTo>
                    <a:pt x="447" y="328"/>
                    <a:pt x="449" y="326"/>
                    <a:pt x="450" y="323"/>
                  </a:cubicBezTo>
                  <a:cubicBezTo>
                    <a:pt x="446" y="323"/>
                    <a:pt x="444" y="329"/>
                    <a:pt x="446" y="330"/>
                  </a:cubicBezTo>
                  <a:close/>
                  <a:moveTo>
                    <a:pt x="420" y="334"/>
                  </a:moveTo>
                  <a:cubicBezTo>
                    <a:pt x="425" y="334"/>
                    <a:pt x="429" y="327"/>
                    <a:pt x="426" y="323"/>
                  </a:cubicBezTo>
                  <a:cubicBezTo>
                    <a:pt x="423" y="325"/>
                    <a:pt x="422" y="330"/>
                    <a:pt x="420" y="334"/>
                  </a:cubicBezTo>
                  <a:close/>
                  <a:moveTo>
                    <a:pt x="454" y="337"/>
                  </a:moveTo>
                  <a:cubicBezTo>
                    <a:pt x="456" y="332"/>
                    <a:pt x="458" y="328"/>
                    <a:pt x="460" y="323"/>
                  </a:cubicBezTo>
                  <a:cubicBezTo>
                    <a:pt x="459" y="323"/>
                    <a:pt x="458" y="323"/>
                    <a:pt x="457" y="323"/>
                  </a:cubicBezTo>
                  <a:cubicBezTo>
                    <a:pt x="457" y="328"/>
                    <a:pt x="453" y="332"/>
                    <a:pt x="454" y="337"/>
                  </a:cubicBezTo>
                  <a:close/>
                  <a:moveTo>
                    <a:pt x="127" y="350"/>
                  </a:moveTo>
                  <a:cubicBezTo>
                    <a:pt x="127" y="345"/>
                    <a:pt x="122" y="345"/>
                    <a:pt x="121" y="341"/>
                  </a:cubicBezTo>
                  <a:cubicBezTo>
                    <a:pt x="123" y="335"/>
                    <a:pt x="119" y="326"/>
                    <a:pt x="113" y="324"/>
                  </a:cubicBezTo>
                  <a:cubicBezTo>
                    <a:pt x="115" y="336"/>
                    <a:pt x="119" y="345"/>
                    <a:pt x="127" y="350"/>
                  </a:cubicBezTo>
                  <a:close/>
                  <a:moveTo>
                    <a:pt x="52" y="326"/>
                  </a:moveTo>
                  <a:cubicBezTo>
                    <a:pt x="55" y="330"/>
                    <a:pt x="56" y="335"/>
                    <a:pt x="59" y="339"/>
                  </a:cubicBezTo>
                  <a:cubicBezTo>
                    <a:pt x="58" y="334"/>
                    <a:pt x="56" y="324"/>
                    <a:pt x="52" y="326"/>
                  </a:cubicBezTo>
                  <a:close/>
                  <a:moveTo>
                    <a:pt x="150" y="336"/>
                  </a:moveTo>
                  <a:cubicBezTo>
                    <a:pt x="148" y="329"/>
                    <a:pt x="140" y="328"/>
                    <a:pt x="135" y="325"/>
                  </a:cubicBezTo>
                  <a:cubicBezTo>
                    <a:pt x="138" y="330"/>
                    <a:pt x="146" y="333"/>
                    <a:pt x="150" y="336"/>
                  </a:cubicBezTo>
                  <a:close/>
                  <a:moveTo>
                    <a:pt x="349" y="338"/>
                  </a:moveTo>
                  <a:cubicBezTo>
                    <a:pt x="351" y="338"/>
                    <a:pt x="351" y="339"/>
                    <a:pt x="352" y="339"/>
                  </a:cubicBezTo>
                  <a:cubicBezTo>
                    <a:pt x="354" y="335"/>
                    <a:pt x="358" y="331"/>
                    <a:pt x="359" y="325"/>
                  </a:cubicBezTo>
                  <a:cubicBezTo>
                    <a:pt x="358" y="325"/>
                    <a:pt x="358" y="325"/>
                    <a:pt x="357" y="325"/>
                  </a:cubicBezTo>
                  <a:cubicBezTo>
                    <a:pt x="354" y="329"/>
                    <a:pt x="351" y="333"/>
                    <a:pt x="349" y="338"/>
                  </a:cubicBezTo>
                  <a:close/>
                  <a:moveTo>
                    <a:pt x="327" y="330"/>
                  </a:moveTo>
                  <a:cubicBezTo>
                    <a:pt x="330" y="330"/>
                    <a:pt x="331" y="333"/>
                    <a:pt x="334" y="333"/>
                  </a:cubicBezTo>
                  <a:cubicBezTo>
                    <a:pt x="334" y="332"/>
                    <a:pt x="335" y="332"/>
                    <a:pt x="335" y="330"/>
                  </a:cubicBezTo>
                  <a:cubicBezTo>
                    <a:pt x="333" y="329"/>
                    <a:pt x="331" y="326"/>
                    <a:pt x="329" y="325"/>
                  </a:cubicBezTo>
                  <a:cubicBezTo>
                    <a:pt x="329" y="328"/>
                    <a:pt x="327" y="328"/>
                    <a:pt x="327" y="330"/>
                  </a:cubicBezTo>
                  <a:close/>
                  <a:moveTo>
                    <a:pt x="513" y="337"/>
                  </a:moveTo>
                  <a:cubicBezTo>
                    <a:pt x="516" y="334"/>
                    <a:pt x="521" y="328"/>
                    <a:pt x="519" y="325"/>
                  </a:cubicBezTo>
                  <a:cubicBezTo>
                    <a:pt x="517" y="329"/>
                    <a:pt x="511" y="331"/>
                    <a:pt x="513" y="337"/>
                  </a:cubicBezTo>
                  <a:close/>
                  <a:moveTo>
                    <a:pt x="210" y="330"/>
                  </a:moveTo>
                  <a:cubicBezTo>
                    <a:pt x="208" y="330"/>
                    <a:pt x="207" y="326"/>
                    <a:pt x="203" y="326"/>
                  </a:cubicBezTo>
                  <a:cubicBezTo>
                    <a:pt x="204" y="328"/>
                    <a:pt x="209" y="332"/>
                    <a:pt x="210" y="330"/>
                  </a:cubicBezTo>
                  <a:close/>
                  <a:moveTo>
                    <a:pt x="430" y="329"/>
                  </a:moveTo>
                  <a:cubicBezTo>
                    <a:pt x="432" y="329"/>
                    <a:pt x="433" y="329"/>
                    <a:pt x="433" y="327"/>
                  </a:cubicBezTo>
                  <a:cubicBezTo>
                    <a:pt x="432" y="327"/>
                    <a:pt x="431" y="326"/>
                    <a:pt x="431" y="326"/>
                  </a:cubicBezTo>
                  <a:cubicBezTo>
                    <a:pt x="431" y="327"/>
                    <a:pt x="430" y="328"/>
                    <a:pt x="430" y="329"/>
                  </a:cubicBezTo>
                  <a:close/>
                  <a:moveTo>
                    <a:pt x="459" y="340"/>
                  </a:moveTo>
                  <a:cubicBezTo>
                    <a:pt x="459" y="335"/>
                    <a:pt x="465" y="330"/>
                    <a:pt x="462" y="326"/>
                  </a:cubicBezTo>
                  <a:cubicBezTo>
                    <a:pt x="462" y="330"/>
                    <a:pt x="455" y="337"/>
                    <a:pt x="459" y="340"/>
                  </a:cubicBezTo>
                  <a:close/>
                  <a:moveTo>
                    <a:pt x="572" y="336"/>
                  </a:moveTo>
                  <a:cubicBezTo>
                    <a:pt x="575" y="332"/>
                    <a:pt x="583" y="331"/>
                    <a:pt x="582" y="326"/>
                  </a:cubicBezTo>
                  <a:cubicBezTo>
                    <a:pt x="580" y="330"/>
                    <a:pt x="572" y="332"/>
                    <a:pt x="572" y="336"/>
                  </a:cubicBezTo>
                  <a:close/>
                  <a:moveTo>
                    <a:pt x="247" y="331"/>
                  </a:moveTo>
                  <a:cubicBezTo>
                    <a:pt x="251" y="334"/>
                    <a:pt x="256" y="335"/>
                    <a:pt x="261" y="338"/>
                  </a:cubicBezTo>
                  <a:cubicBezTo>
                    <a:pt x="263" y="337"/>
                    <a:pt x="264" y="336"/>
                    <a:pt x="265" y="334"/>
                  </a:cubicBezTo>
                  <a:cubicBezTo>
                    <a:pt x="260" y="332"/>
                    <a:pt x="252" y="322"/>
                    <a:pt x="247" y="331"/>
                  </a:cubicBezTo>
                  <a:close/>
                  <a:moveTo>
                    <a:pt x="374" y="329"/>
                  </a:moveTo>
                  <a:cubicBezTo>
                    <a:pt x="375" y="326"/>
                    <a:pt x="372" y="327"/>
                    <a:pt x="371" y="327"/>
                  </a:cubicBezTo>
                  <a:cubicBezTo>
                    <a:pt x="371" y="328"/>
                    <a:pt x="373" y="328"/>
                    <a:pt x="374" y="329"/>
                  </a:cubicBezTo>
                  <a:close/>
                  <a:moveTo>
                    <a:pt x="407" y="330"/>
                  </a:moveTo>
                  <a:cubicBezTo>
                    <a:pt x="407" y="328"/>
                    <a:pt x="405" y="327"/>
                    <a:pt x="402" y="327"/>
                  </a:cubicBezTo>
                  <a:cubicBezTo>
                    <a:pt x="403" y="329"/>
                    <a:pt x="405" y="329"/>
                    <a:pt x="407" y="330"/>
                  </a:cubicBezTo>
                  <a:close/>
                  <a:moveTo>
                    <a:pt x="345" y="335"/>
                  </a:moveTo>
                  <a:cubicBezTo>
                    <a:pt x="348" y="334"/>
                    <a:pt x="351" y="330"/>
                    <a:pt x="350" y="327"/>
                  </a:cubicBezTo>
                  <a:cubicBezTo>
                    <a:pt x="346" y="329"/>
                    <a:pt x="346" y="331"/>
                    <a:pt x="345" y="335"/>
                  </a:cubicBezTo>
                  <a:close/>
                  <a:moveTo>
                    <a:pt x="356" y="342"/>
                  </a:moveTo>
                  <a:cubicBezTo>
                    <a:pt x="361" y="340"/>
                    <a:pt x="361" y="333"/>
                    <a:pt x="365" y="330"/>
                  </a:cubicBezTo>
                  <a:cubicBezTo>
                    <a:pt x="364" y="329"/>
                    <a:pt x="363" y="328"/>
                    <a:pt x="363" y="328"/>
                  </a:cubicBezTo>
                  <a:cubicBezTo>
                    <a:pt x="360" y="333"/>
                    <a:pt x="358" y="337"/>
                    <a:pt x="356" y="342"/>
                  </a:cubicBezTo>
                  <a:close/>
                  <a:moveTo>
                    <a:pt x="391" y="336"/>
                  </a:moveTo>
                  <a:cubicBezTo>
                    <a:pt x="392" y="336"/>
                    <a:pt x="392" y="337"/>
                    <a:pt x="394" y="337"/>
                  </a:cubicBezTo>
                  <a:cubicBezTo>
                    <a:pt x="395" y="334"/>
                    <a:pt x="397" y="332"/>
                    <a:pt x="399" y="330"/>
                  </a:cubicBezTo>
                  <a:cubicBezTo>
                    <a:pt x="397" y="330"/>
                    <a:pt x="397" y="328"/>
                    <a:pt x="396" y="328"/>
                  </a:cubicBezTo>
                  <a:cubicBezTo>
                    <a:pt x="394" y="330"/>
                    <a:pt x="393" y="333"/>
                    <a:pt x="391" y="336"/>
                  </a:cubicBezTo>
                  <a:close/>
                  <a:moveTo>
                    <a:pt x="84" y="334"/>
                  </a:moveTo>
                  <a:cubicBezTo>
                    <a:pt x="83" y="332"/>
                    <a:pt x="83" y="330"/>
                    <a:pt x="81" y="329"/>
                  </a:cubicBezTo>
                  <a:cubicBezTo>
                    <a:pt x="83" y="330"/>
                    <a:pt x="82" y="334"/>
                    <a:pt x="84" y="334"/>
                  </a:cubicBezTo>
                  <a:close/>
                  <a:moveTo>
                    <a:pt x="186" y="331"/>
                  </a:moveTo>
                  <a:cubicBezTo>
                    <a:pt x="185" y="331"/>
                    <a:pt x="184" y="328"/>
                    <a:pt x="183" y="330"/>
                  </a:cubicBezTo>
                  <a:cubicBezTo>
                    <a:pt x="184" y="330"/>
                    <a:pt x="186" y="332"/>
                    <a:pt x="186" y="331"/>
                  </a:cubicBezTo>
                  <a:close/>
                  <a:moveTo>
                    <a:pt x="302" y="331"/>
                  </a:moveTo>
                  <a:cubicBezTo>
                    <a:pt x="300" y="331"/>
                    <a:pt x="297" y="329"/>
                    <a:pt x="295" y="330"/>
                  </a:cubicBezTo>
                  <a:cubicBezTo>
                    <a:pt x="297" y="330"/>
                    <a:pt x="300" y="334"/>
                    <a:pt x="302" y="331"/>
                  </a:cubicBezTo>
                  <a:close/>
                  <a:moveTo>
                    <a:pt x="387" y="334"/>
                  </a:moveTo>
                  <a:cubicBezTo>
                    <a:pt x="390" y="333"/>
                    <a:pt x="389" y="331"/>
                    <a:pt x="391" y="329"/>
                  </a:cubicBezTo>
                  <a:cubicBezTo>
                    <a:pt x="388" y="329"/>
                    <a:pt x="385" y="331"/>
                    <a:pt x="387" y="334"/>
                  </a:cubicBezTo>
                  <a:close/>
                  <a:moveTo>
                    <a:pt x="414" y="331"/>
                  </a:moveTo>
                  <a:cubicBezTo>
                    <a:pt x="416" y="331"/>
                    <a:pt x="415" y="332"/>
                    <a:pt x="417" y="332"/>
                  </a:cubicBezTo>
                  <a:cubicBezTo>
                    <a:pt x="416" y="330"/>
                    <a:pt x="419" y="330"/>
                    <a:pt x="417" y="329"/>
                  </a:cubicBezTo>
                  <a:cubicBezTo>
                    <a:pt x="417" y="330"/>
                    <a:pt x="415" y="329"/>
                    <a:pt x="414" y="331"/>
                  </a:cubicBezTo>
                  <a:close/>
                  <a:moveTo>
                    <a:pt x="179" y="330"/>
                  </a:moveTo>
                  <a:cubicBezTo>
                    <a:pt x="180" y="331"/>
                    <a:pt x="180" y="333"/>
                    <a:pt x="182" y="334"/>
                  </a:cubicBezTo>
                  <a:cubicBezTo>
                    <a:pt x="182" y="333"/>
                    <a:pt x="184" y="333"/>
                    <a:pt x="183" y="331"/>
                  </a:cubicBezTo>
                  <a:cubicBezTo>
                    <a:pt x="183" y="331"/>
                    <a:pt x="182" y="331"/>
                    <a:pt x="182" y="331"/>
                  </a:cubicBezTo>
                  <a:cubicBezTo>
                    <a:pt x="183" y="331"/>
                    <a:pt x="183" y="330"/>
                    <a:pt x="182" y="330"/>
                  </a:cubicBezTo>
                  <a:cubicBezTo>
                    <a:pt x="182" y="332"/>
                    <a:pt x="180" y="330"/>
                    <a:pt x="179" y="330"/>
                  </a:cubicBezTo>
                  <a:close/>
                  <a:moveTo>
                    <a:pt x="219" y="333"/>
                  </a:moveTo>
                  <a:cubicBezTo>
                    <a:pt x="222" y="337"/>
                    <a:pt x="227" y="339"/>
                    <a:pt x="231" y="335"/>
                  </a:cubicBezTo>
                  <a:cubicBezTo>
                    <a:pt x="227" y="333"/>
                    <a:pt x="221" y="326"/>
                    <a:pt x="219" y="333"/>
                  </a:cubicBezTo>
                  <a:close/>
                  <a:moveTo>
                    <a:pt x="462" y="342"/>
                  </a:moveTo>
                  <a:cubicBezTo>
                    <a:pt x="469" y="342"/>
                    <a:pt x="469" y="336"/>
                    <a:pt x="471" y="331"/>
                  </a:cubicBezTo>
                  <a:cubicBezTo>
                    <a:pt x="469" y="331"/>
                    <a:pt x="469" y="329"/>
                    <a:pt x="467" y="330"/>
                  </a:cubicBezTo>
                  <a:cubicBezTo>
                    <a:pt x="466" y="334"/>
                    <a:pt x="463" y="337"/>
                    <a:pt x="462" y="342"/>
                  </a:cubicBezTo>
                  <a:close/>
                  <a:moveTo>
                    <a:pt x="484" y="348"/>
                  </a:moveTo>
                  <a:cubicBezTo>
                    <a:pt x="492" y="346"/>
                    <a:pt x="492" y="337"/>
                    <a:pt x="495" y="331"/>
                  </a:cubicBezTo>
                  <a:cubicBezTo>
                    <a:pt x="487" y="328"/>
                    <a:pt x="488" y="343"/>
                    <a:pt x="484" y="348"/>
                  </a:cubicBezTo>
                  <a:close/>
                  <a:moveTo>
                    <a:pt x="284" y="341"/>
                  </a:moveTo>
                  <a:cubicBezTo>
                    <a:pt x="289" y="341"/>
                    <a:pt x="290" y="338"/>
                    <a:pt x="293" y="336"/>
                  </a:cubicBezTo>
                  <a:cubicBezTo>
                    <a:pt x="289" y="334"/>
                    <a:pt x="286" y="332"/>
                    <a:pt x="282" y="330"/>
                  </a:cubicBezTo>
                  <a:cubicBezTo>
                    <a:pt x="283" y="334"/>
                    <a:pt x="284" y="337"/>
                    <a:pt x="284" y="341"/>
                  </a:cubicBezTo>
                  <a:close/>
                  <a:moveTo>
                    <a:pt x="72" y="349"/>
                  </a:moveTo>
                  <a:cubicBezTo>
                    <a:pt x="68" y="343"/>
                    <a:pt x="65" y="336"/>
                    <a:pt x="60" y="331"/>
                  </a:cubicBezTo>
                  <a:cubicBezTo>
                    <a:pt x="62" y="339"/>
                    <a:pt x="64" y="347"/>
                    <a:pt x="72" y="349"/>
                  </a:cubicBezTo>
                  <a:close/>
                  <a:moveTo>
                    <a:pt x="273" y="334"/>
                  </a:moveTo>
                  <a:cubicBezTo>
                    <a:pt x="275" y="336"/>
                    <a:pt x="277" y="338"/>
                    <a:pt x="280" y="339"/>
                  </a:cubicBezTo>
                  <a:cubicBezTo>
                    <a:pt x="280" y="335"/>
                    <a:pt x="279" y="333"/>
                    <a:pt x="277" y="331"/>
                  </a:cubicBezTo>
                  <a:cubicBezTo>
                    <a:pt x="276" y="332"/>
                    <a:pt x="274" y="333"/>
                    <a:pt x="273" y="334"/>
                  </a:cubicBezTo>
                  <a:close/>
                  <a:moveTo>
                    <a:pt x="304" y="334"/>
                  </a:moveTo>
                  <a:cubicBezTo>
                    <a:pt x="305" y="337"/>
                    <a:pt x="308" y="338"/>
                    <a:pt x="310" y="340"/>
                  </a:cubicBezTo>
                  <a:cubicBezTo>
                    <a:pt x="312" y="338"/>
                    <a:pt x="314" y="335"/>
                    <a:pt x="315" y="333"/>
                  </a:cubicBezTo>
                  <a:cubicBezTo>
                    <a:pt x="311" y="329"/>
                    <a:pt x="307" y="333"/>
                    <a:pt x="304" y="334"/>
                  </a:cubicBezTo>
                  <a:close/>
                  <a:moveTo>
                    <a:pt x="399" y="334"/>
                  </a:moveTo>
                  <a:cubicBezTo>
                    <a:pt x="400" y="334"/>
                    <a:pt x="401" y="334"/>
                    <a:pt x="402" y="333"/>
                  </a:cubicBezTo>
                  <a:cubicBezTo>
                    <a:pt x="402" y="331"/>
                    <a:pt x="401" y="331"/>
                    <a:pt x="400" y="331"/>
                  </a:cubicBezTo>
                  <a:cubicBezTo>
                    <a:pt x="399" y="332"/>
                    <a:pt x="399" y="333"/>
                    <a:pt x="399" y="334"/>
                  </a:cubicBezTo>
                  <a:close/>
                  <a:moveTo>
                    <a:pt x="431" y="344"/>
                  </a:moveTo>
                  <a:cubicBezTo>
                    <a:pt x="436" y="344"/>
                    <a:pt x="439" y="336"/>
                    <a:pt x="439" y="331"/>
                  </a:cubicBezTo>
                  <a:cubicBezTo>
                    <a:pt x="438" y="331"/>
                    <a:pt x="438" y="331"/>
                    <a:pt x="437" y="331"/>
                  </a:cubicBezTo>
                  <a:cubicBezTo>
                    <a:pt x="435" y="335"/>
                    <a:pt x="434" y="340"/>
                    <a:pt x="431" y="344"/>
                  </a:cubicBezTo>
                  <a:close/>
                  <a:moveTo>
                    <a:pt x="363" y="341"/>
                  </a:moveTo>
                  <a:cubicBezTo>
                    <a:pt x="367" y="339"/>
                    <a:pt x="372" y="338"/>
                    <a:pt x="372" y="334"/>
                  </a:cubicBezTo>
                  <a:cubicBezTo>
                    <a:pt x="370" y="334"/>
                    <a:pt x="370" y="331"/>
                    <a:pt x="368" y="331"/>
                  </a:cubicBezTo>
                  <a:cubicBezTo>
                    <a:pt x="366" y="335"/>
                    <a:pt x="364" y="337"/>
                    <a:pt x="363" y="341"/>
                  </a:cubicBezTo>
                  <a:close/>
                  <a:moveTo>
                    <a:pt x="521" y="341"/>
                  </a:moveTo>
                  <a:cubicBezTo>
                    <a:pt x="522" y="339"/>
                    <a:pt x="528" y="333"/>
                    <a:pt x="524" y="331"/>
                  </a:cubicBezTo>
                  <a:cubicBezTo>
                    <a:pt x="523" y="334"/>
                    <a:pt x="520" y="338"/>
                    <a:pt x="521" y="341"/>
                  </a:cubicBezTo>
                  <a:close/>
                  <a:moveTo>
                    <a:pt x="425" y="339"/>
                  </a:moveTo>
                  <a:cubicBezTo>
                    <a:pt x="427" y="340"/>
                    <a:pt x="427" y="342"/>
                    <a:pt x="429" y="342"/>
                  </a:cubicBezTo>
                  <a:cubicBezTo>
                    <a:pt x="430" y="339"/>
                    <a:pt x="432" y="336"/>
                    <a:pt x="433" y="332"/>
                  </a:cubicBezTo>
                  <a:cubicBezTo>
                    <a:pt x="429" y="333"/>
                    <a:pt x="426" y="335"/>
                    <a:pt x="425" y="339"/>
                  </a:cubicBezTo>
                  <a:close/>
                  <a:moveTo>
                    <a:pt x="133" y="340"/>
                  </a:moveTo>
                  <a:cubicBezTo>
                    <a:pt x="131" y="337"/>
                    <a:pt x="128" y="335"/>
                    <a:pt x="124" y="333"/>
                  </a:cubicBezTo>
                  <a:cubicBezTo>
                    <a:pt x="125" y="335"/>
                    <a:pt x="126" y="336"/>
                    <a:pt x="126" y="337"/>
                  </a:cubicBezTo>
                  <a:cubicBezTo>
                    <a:pt x="130" y="337"/>
                    <a:pt x="131" y="339"/>
                    <a:pt x="133" y="340"/>
                  </a:cubicBezTo>
                  <a:close/>
                  <a:moveTo>
                    <a:pt x="190" y="334"/>
                  </a:moveTo>
                  <a:cubicBezTo>
                    <a:pt x="192" y="338"/>
                    <a:pt x="196" y="339"/>
                    <a:pt x="199" y="342"/>
                  </a:cubicBezTo>
                  <a:cubicBezTo>
                    <a:pt x="200" y="341"/>
                    <a:pt x="202" y="341"/>
                    <a:pt x="202" y="339"/>
                  </a:cubicBezTo>
                  <a:cubicBezTo>
                    <a:pt x="197" y="339"/>
                    <a:pt x="192" y="333"/>
                    <a:pt x="190" y="334"/>
                  </a:cubicBezTo>
                  <a:close/>
                  <a:moveTo>
                    <a:pt x="472" y="339"/>
                  </a:moveTo>
                  <a:cubicBezTo>
                    <a:pt x="475" y="339"/>
                    <a:pt x="475" y="336"/>
                    <a:pt x="476" y="333"/>
                  </a:cubicBezTo>
                  <a:cubicBezTo>
                    <a:pt x="475" y="333"/>
                    <a:pt x="474" y="333"/>
                    <a:pt x="473" y="333"/>
                  </a:cubicBezTo>
                  <a:cubicBezTo>
                    <a:pt x="474" y="336"/>
                    <a:pt x="472" y="336"/>
                    <a:pt x="472" y="339"/>
                  </a:cubicBezTo>
                  <a:close/>
                  <a:moveTo>
                    <a:pt x="559" y="339"/>
                  </a:moveTo>
                  <a:cubicBezTo>
                    <a:pt x="561" y="337"/>
                    <a:pt x="565" y="336"/>
                    <a:pt x="566" y="333"/>
                  </a:cubicBezTo>
                  <a:cubicBezTo>
                    <a:pt x="563" y="333"/>
                    <a:pt x="563" y="334"/>
                    <a:pt x="561" y="333"/>
                  </a:cubicBezTo>
                  <a:cubicBezTo>
                    <a:pt x="561" y="335"/>
                    <a:pt x="558" y="337"/>
                    <a:pt x="559" y="339"/>
                  </a:cubicBezTo>
                  <a:close/>
                  <a:moveTo>
                    <a:pt x="72" y="342"/>
                  </a:moveTo>
                  <a:cubicBezTo>
                    <a:pt x="72" y="338"/>
                    <a:pt x="70" y="334"/>
                    <a:pt x="67" y="334"/>
                  </a:cubicBezTo>
                  <a:cubicBezTo>
                    <a:pt x="69" y="337"/>
                    <a:pt x="70" y="340"/>
                    <a:pt x="72" y="342"/>
                  </a:cubicBezTo>
                  <a:close/>
                  <a:moveTo>
                    <a:pt x="111" y="346"/>
                  </a:moveTo>
                  <a:cubicBezTo>
                    <a:pt x="110" y="340"/>
                    <a:pt x="104" y="340"/>
                    <a:pt x="103" y="335"/>
                  </a:cubicBezTo>
                  <a:cubicBezTo>
                    <a:pt x="101" y="337"/>
                    <a:pt x="99" y="333"/>
                    <a:pt x="98" y="334"/>
                  </a:cubicBezTo>
                  <a:cubicBezTo>
                    <a:pt x="101" y="340"/>
                    <a:pt x="106" y="343"/>
                    <a:pt x="111" y="346"/>
                  </a:cubicBezTo>
                  <a:close/>
                  <a:moveTo>
                    <a:pt x="494" y="342"/>
                  </a:moveTo>
                  <a:cubicBezTo>
                    <a:pt x="497" y="340"/>
                    <a:pt x="500" y="339"/>
                    <a:pt x="502" y="336"/>
                  </a:cubicBezTo>
                  <a:cubicBezTo>
                    <a:pt x="500" y="335"/>
                    <a:pt x="500" y="333"/>
                    <a:pt x="497" y="334"/>
                  </a:cubicBezTo>
                  <a:cubicBezTo>
                    <a:pt x="497" y="337"/>
                    <a:pt x="495" y="339"/>
                    <a:pt x="494" y="342"/>
                  </a:cubicBezTo>
                  <a:close/>
                  <a:moveTo>
                    <a:pt x="537" y="334"/>
                  </a:moveTo>
                  <a:cubicBezTo>
                    <a:pt x="532" y="337"/>
                    <a:pt x="524" y="339"/>
                    <a:pt x="522" y="348"/>
                  </a:cubicBezTo>
                  <a:cubicBezTo>
                    <a:pt x="528" y="347"/>
                    <a:pt x="542" y="343"/>
                    <a:pt x="537" y="334"/>
                  </a:cubicBezTo>
                  <a:close/>
                  <a:moveTo>
                    <a:pt x="564" y="359"/>
                  </a:moveTo>
                  <a:cubicBezTo>
                    <a:pt x="576" y="354"/>
                    <a:pt x="588" y="346"/>
                    <a:pt x="591" y="334"/>
                  </a:cubicBezTo>
                  <a:cubicBezTo>
                    <a:pt x="583" y="344"/>
                    <a:pt x="571" y="349"/>
                    <a:pt x="564" y="359"/>
                  </a:cubicBezTo>
                  <a:close/>
                  <a:moveTo>
                    <a:pt x="101" y="353"/>
                  </a:moveTo>
                  <a:cubicBezTo>
                    <a:pt x="98" y="345"/>
                    <a:pt x="97" y="337"/>
                    <a:pt x="89" y="334"/>
                  </a:cubicBezTo>
                  <a:cubicBezTo>
                    <a:pt x="93" y="341"/>
                    <a:pt x="93" y="350"/>
                    <a:pt x="101" y="353"/>
                  </a:cubicBezTo>
                  <a:close/>
                  <a:moveTo>
                    <a:pt x="313" y="343"/>
                  </a:moveTo>
                  <a:cubicBezTo>
                    <a:pt x="315" y="343"/>
                    <a:pt x="315" y="345"/>
                    <a:pt x="317" y="345"/>
                  </a:cubicBezTo>
                  <a:cubicBezTo>
                    <a:pt x="318" y="341"/>
                    <a:pt x="320" y="339"/>
                    <a:pt x="320" y="335"/>
                  </a:cubicBezTo>
                  <a:cubicBezTo>
                    <a:pt x="319" y="335"/>
                    <a:pt x="319" y="334"/>
                    <a:pt x="318" y="334"/>
                  </a:cubicBezTo>
                  <a:cubicBezTo>
                    <a:pt x="317" y="338"/>
                    <a:pt x="314" y="340"/>
                    <a:pt x="313" y="343"/>
                  </a:cubicBezTo>
                  <a:close/>
                  <a:moveTo>
                    <a:pt x="438" y="345"/>
                  </a:moveTo>
                  <a:cubicBezTo>
                    <a:pt x="442" y="343"/>
                    <a:pt x="442" y="339"/>
                    <a:pt x="444" y="335"/>
                  </a:cubicBezTo>
                  <a:cubicBezTo>
                    <a:pt x="443" y="335"/>
                    <a:pt x="442" y="335"/>
                    <a:pt x="442" y="335"/>
                  </a:cubicBezTo>
                  <a:cubicBezTo>
                    <a:pt x="440" y="338"/>
                    <a:pt x="439" y="342"/>
                    <a:pt x="438" y="345"/>
                  </a:cubicBezTo>
                  <a:close/>
                  <a:moveTo>
                    <a:pt x="250" y="339"/>
                  </a:moveTo>
                  <a:cubicBezTo>
                    <a:pt x="253" y="340"/>
                    <a:pt x="257" y="344"/>
                    <a:pt x="258" y="339"/>
                  </a:cubicBezTo>
                  <a:cubicBezTo>
                    <a:pt x="255" y="338"/>
                    <a:pt x="253" y="337"/>
                    <a:pt x="250" y="336"/>
                  </a:cubicBezTo>
                  <a:cubicBezTo>
                    <a:pt x="250" y="337"/>
                    <a:pt x="250" y="338"/>
                    <a:pt x="250" y="339"/>
                  </a:cubicBezTo>
                  <a:close/>
                  <a:moveTo>
                    <a:pt x="154" y="350"/>
                  </a:moveTo>
                  <a:cubicBezTo>
                    <a:pt x="151" y="344"/>
                    <a:pt x="145" y="341"/>
                    <a:pt x="140" y="336"/>
                  </a:cubicBezTo>
                  <a:cubicBezTo>
                    <a:pt x="142" y="343"/>
                    <a:pt x="148" y="347"/>
                    <a:pt x="154" y="350"/>
                  </a:cubicBezTo>
                  <a:close/>
                  <a:moveTo>
                    <a:pt x="400" y="338"/>
                  </a:moveTo>
                  <a:cubicBezTo>
                    <a:pt x="401" y="338"/>
                    <a:pt x="405" y="340"/>
                    <a:pt x="405" y="336"/>
                  </a:cubicBezTo>
                  <a:cubicBezTo>
                    <a:pt x="403" y="336"/>
                    <a:pt x="402" y="337"/>
                    <a:pt x="400" y="338"/>
                  </a:cubicBezTo>
                  <a:close/>
                  <a:moveTo>
                    <a:pt x="228" y="340"/>
                  </a:moveTo>
                  <a:cubicBezTo>
                    <a:pt x="233" y="341"/>
                    <a:pt x="238" y="343"/>
                    <a:pt x="244" y="344"/>
                  </a:cubicBezTo>
                  <a:cubicBezTo>
                    <a:pt x="240" y="340"/>
                    <a:pt x="233" y="334"/>
                    <a:pt x="228" y="340"/>
                  </a:cubicBezTo>
                  <a:close/>
                  <a:moveTo>
                    <a:pt x="374" y="344"/>
                  </a:moveTo>
                  <a:cubicBezTo>
                    <a:pt x="377" y="343"/>
                    <a:pt x="380" y="342"/>
                    <a:pt x="379" y="338"/>
                  </a:cubicBezTo>
                  <a:cubicBezTo>
                    <a:pt x="377" y="339"/>
                    <a:pt x="377" y="337"/>
                    <a:pt x="376" y="337"/>
                  </a:cubicBezTo>
                  <a:cubicBezTo>
                    <a:pt x="375" y="339"/>
                    <a:pt x="373" y="342"/>
                    <a:pt x="374" y="344"/>
                  </a:cubicBezTo>
                  <a:close/>
                  <a:moveTo>
                    <a:pt x="266" y="340"/>
                  </a:moveTo>
                  <a:cubicBezTo>
                    <a:pt x="270" y="341"/>
                    <a:pt x="275" y="345"/>
                    <a:pt x="279" y="344"/>
                  </a:cubicBezTo>
                  <a:cubicBezTo>
                    <a:pt x="277" y="341"/>
                    <a:pt x="269" y="334"/>
                    <a:pt x="266" y="340"/>
                  </a:cubicBezTo>
                  <a:close/>
                  <a:moveTo>
                    <a:pt x="323" y="341"/>
                  </a:moveTo>
                  <a:cubicBezTo>
                    <a:pt x="325" y="341"/>
                    <a:pt x="327" y="340"/>
                    <a:pt x="327" y="338"/>
                  </a:cubicBezTo>
                  <a:cubicBezTo>
                    <a:pt x="325" y="338"/>
                    <a:pt x="326" y="337"/>
                    <a:pt x="324" y="337"/>
                  </a:cubicBezTo>
                  <a:cubicBezTo>
                    <a:pt x="323" y="338"/>
                    <a:pt x="323" y="340"/>
                    <a:pt x="323" y="341"/>
                  </a:cubicBezTo>
                  <a:close/>
                  <a:moveTo>
                    <a:pt x="408" y="341"/>
                  </a:moveTo>
                  <a:cubicBezTo>
                    <a:pt x="409" y="339"/>
                    <a:pt x="411" y="340"/>
                    <a:pt x="411" y="338"/>
                  </a:cubicBezTo>
                  <a:cubicBezTo>
                    <a:pt x="410" y="338"/>
                    <a:pt x="409" y="338"/>
                    <a:pt x="409" y="337"/>
                  </a:cubicBezTo>
                  <a:cubicBezTo>
                    <a:pt x="409" y="338"/>
                    <a:pt x="407" y="340"/>
                    <a:pt x="408" y="341"/>
                  </a:cubicBezTo>
                  <a:close/>
                  <a:moveTo>
                    <a:pt x="445" y="345"/>
                  </a:moveTo>
                  <a:cubicBezTo>
                    <a:pt x="445" y="343"/>
                    <a:pt x="449" y="339"/>
                    <a:pt x="446" y="337"/>
                  </a:cubicBezTo>
                  <a:cubicBezTo>
                    <a:pt x="446" y="340"/>
                    <a:pt x="442" y="343"/>
                    <a:pt x="445" y="345"/>
                  </a:cubicBezTo>
                  <a:close/>
                  <a:moveTo>
                    <a:pt x="477" y="354"/>
                  </a:moveTo>
                  <a:cubicBezTo>
                    <a:pt x="480" y="351"/>
                    <a:pt x="483" y="341"/>
                    <a:pt x="482" y="337"/>
                  </a:cubicBezTo>
                  <a:cubicBezTo>
                    <a:pt x="481" y="343"/>
                    <a:pt x="476" y="349"/>
                    <a:pt x="477" y="354"/>
                  </a:cubicBezTo>
                  <a:close/>
                  <a:moveTo>
                    <a:pt x="492" y="346"/>
                  </a:moveTo>
                  <a:cubicBezTo>
                    <a:pt x="492" y="348"/>
                    <a:pt x="488" y="350"/>
                    <a:pt x="491" y="351"/>
                  </a:cubicBezTo>
                  <a:cubicBezTo>
                    <a:pt x="496" y="346"/>
                    <a:pt x="505" y="345"/>
                    <a:pt x="507" y="337"/>
                  </a:cubicBezTo>
                  <a:cubicBezTo>
                    <a:pt x="501" y="339"/>
                    <a:pt x="498" y="346"/>
                    <a:pt x="492" y="346"/>
                  </a:cubicBezTo>
                  <a:close/>
                  <a:moveTo>
                    <a:pt x="549" y="348"/>
                  </a:moveTo>
                  <a:cubicBezTo>
                    <a:pt x="545" y="354"/>
                    <a:pt x="539" y="360"/>
                    <a:pt x="533" y="364"/>
                  </a:cubicBezTo>
                  <a:cubicBezTo>
                    <a:pt x="531" y="366"/>
                    <a:pt x="527" y="367"/>
                    <a:pt x="527" y="370"/>
                  </a:cubicBezTo>
                  <a:cubicBezTo>
                    <a:pt x="547" y="362"/>
                    <a:pt x="564" y="352"/>
                    <a:pt x="576" y="337"/>
                  </a:cubicBezTo>
                  <a:cubicBezTo>
                    <a:pt x="567" y="341"/>
                    <a:pt x="560" y="346"/>
                    <a:pt x="549" y="348"/>
                  </a:cubicBezTo>
                  <a:close/>
                  <a:moveTo>
                    <a:pt x="52" y="344"/>
                  </a:moveTo>
                  <a:cubicBezTo>
                    <a:pt x="53" y="341"/>
                    <a:pt x="51" y="340"/>
                    <a:pt x="50" y="338"/>
                  </a:cubicBezTo>
                  <a:cubicBezTo>
                    <a:pt x="50" y="341"/>
                    <a:pt x="51" y="342"/>
                    <a:pt x="52" y="344"/>
                  </a:cubicBezTo>
                  <a:close/>
                  <a:moveTo>
                    <a:pt x="210" y="339"/>
                  </a:moveTo>
                  <a:cubicBezTo>
                    <a:pt x="210" y="342"/>
                    <a:pt x="216" y="345"/>
                    <a:pt x="217" y="341"/>
                  </a:cubicBezTo>
                  <a:cubicBezTo>
                    <a:pt x="215" y="340"/>
                    <a:pt x="212" y="337"/>
                    <a:pt x="210" y="339"/>
                  </a:cubicBezTo>
                  <a:close/>
                  <a:moveTo>
                    <a:pt x="287" y="344"/>
                  </a:moveTo>
                  <a:cubicBezTo>
                    <a:pt x="293" y="347"/>
                    <a:pt x="302" y="357"/>
                    <a:pt x="307" y="347"/>
                  </a:cubicBezTo>
                  <a:cubicBezTo>
                    <a:pt x="302" y="339"/>
                    <a:pt x="293" y="337"/>
                    <a:pt x="287" y="344"/>
                  </a:cubicBezTo>
                  <a:close/>
                  <a:moveTo>
                    <a:pt x="397" y="340"/>
                  </a:moveTo>
                  <a:cubicBezTo>
                    <a:pt x="397" y="343"/>
                    <a:pt x="403" y="344"/>
                    <a:pt x="403" y="342"/>
                  </a:cubicBezTo>
                  <a:cubicBezTo>
                    <a:pt x="402" y="340"/>
                    <a:pt x="399" y="341"/>
                    <a:pt x="398" y="340"/>
                  </a:cubicBezTo>
                  <a:cubicBezTo>
                    <a:pt x="399" y="340"/>
                    <a:pt x="399" y="340"/>
                    <a:pt x="399" y="339"/>
                  </a:cubicBezTo>
                  <a:cubicBezTo>
                    <a:pt x="397" y="338"/>
                    <a:pt x="398" y="340"/>
                    <a:pt x="397" y="340"/>
                  </a:cubicBezTo>
                  <a:close/>
                  <a:moveTo>
                    <a:pt x="176" y="349"/>
                  </a:moveTo>
                  <a:cubicBezTo>
                    <a:pt x="171" y="346"/>
                    <a:pt x="167" y="342"/>
                    <a:pt x="162" y="340"/>
                  </a:cubicBezTo>
                  <a:cubicBezTo>
                    <a:pt x="162" y="347"/>
                    <a:pt x="171" y="353"/>
                    <a:pt x="176" y="349"/>
                  </a:cubicBezTo>
                  <a:close/>
                  <a:moveTo>
                    <a:pt x="347" y="341"/>
                  </a:moveTo>
                  <a:cubicBezTo>
                    <a:pt x="347" y="343"/>
                    <a:pt x="348" y="344"/>
                    <a:pt x="350" y="345"/>
                  </a:cubicBezTo>
                  <a:cubicBezTo>
                    <a:pt x="350" y="343"/>
                    <a:pt x="351" y="343"/>
                    <a:pt x="351" y="342"/>
                  </a:cubicBezTo>
                  <a:cubicBezTo>
                    <a:pt x="348" y="342"/>
                    <a:pt x="349" y="340"/>
                    <a:pt x="347" y="341"/>
                  </a:cubicBezTo>
                  <a:close/>
                  <a:moveTo>
                    <a:pt x="362" y="346"/>
                  </a:moveTo>
                  <a:cubicBezTo>
                    <a:pt x="365" y="347"/>
                    <a:pt x="365" y="345"/>
                    <a:pt x="368" y="345"/>
                  </a:cubicBezTo>
                  <a:cubicBezTo>
                    <a:pt x="369" y="344"/>
                    <a:pt x="371" y="341"/>
                    <a:pt x="369" y="341"/>
                  </a:cubicBezTo>
                  <a:cubicBezTo>
                    <a:pt x="368" y="343"/>
                    <a:pt x="363" y="342"/>
                    <a:pt x="362" y="346"/>
                  </a:cubicBezTo>
                  <a:close/>
                  <a:moveTo>
                    <a:pt x="329" y="351"/>
                  </a:moveTo>
                  <a:cubicBezTo>
                    <a:pt x="330" y="348"/>
                    <a:pt x="334" y="344"/>
                    <a:pt x="333" y="341"/>
                  </a:cubicBezTo>
                  <a:cubicBezTo>
                    <a:pt x="332" y="345"/>
                    <a:pt x="328" y="348"/>
                    <a:pt x="329" y="351"/>
                  </a:cubicBezTo>
                  <a:close/>
                  <a:moveTo>
                    <a:pt x="449" y="344"/>
                  </a:moveTo>
                  <a:cubicBezTo>
                    <a:pt x="451" y="345"/>
                    <a:pt x="451" y="343"/>
                    <a:pt x="451" y="341"/>
                  </a:cubicBezTo>
                  <a:cubicBezTo>
                    <a:pt x="450" y="341"/>
                    <a:pt x="449" y="343"/>
                    <a:pt x="449" y="344"/>
                  </a:cubicBezTo>
                  <a:close/>
                  <a:moveTo>
                    <a:pt x="543" y="347"/>
                  </a:moveTo>
                  <a:cubicBezTo>
                    <a:pt x="546" y="346"/>
                    <a:pt x="547" y="346"/>
                    <a:pt x="550" y="344"/>
                  </a:cubicBezTo>
                  <a:cubicBezTo>
                    <a:pt x="549" y="343"/>
                    <a:pt x="550" y="341"/>
                    <a:pt x="548" y="341"/>
                  </a:cubicBezTo>
                  <a:cubicBezTo>
                    <a:pt x="546" y="343"/>
                    <a:pt x="543" y="344"/>
                    <a:pt x="543" y="347"/>
                  </a:cubicBezTo>
                  <a:close/>
                  <a:moveTo>
                    <a:pt x="36" y="350"/>
                  </a:moveTo>
                  <a:cubicBezTo>
                    <a:pt x="35" y="347"/>
                    <a:pt x="33" y="342"/>
                    <a:pt x="30" y="342"/>
                  </a:cubicBezTo>
                  <a:cubicBezTo>
                    <a:pt x="32" y="344"/>
                    <a:pt x="33" y="351"/>
                    <a:pt x="36" y="350"/>
                  </a:cubicBezTo>
                  <a:close/>
                  <a:moveTo>
                    <a:pt x="261" y="343"/>
                  </a:moveTo>
                  <a:cubicBezTo>
                    <a:pt x="262" y="347"/>
                    <a:pt x="271" y="351"/>
                    <a:pt x="275" y="347"/>
                  </a:cubicBezTo>
                  <a:cubicBezTo>
                    <a:pt x="271" y="345"/>
                    <a:pt x="265" y="340"/>
                    <a:pt x="261" y="343"/>
                  </a:cubicBezTo>
                  <a:close/>
                  <a:moveTo>
                    <a:pt x="202" y="345"/>
                  </a:moveTo>
                  <a:cubicBezTo>
                    <a:pt x="203" y="345"/>
                    <a:pt x="204" y="346"/>
                    <a:pt x="204" y="347"/>
                  </a:cubicBezTo>
                  <a:cubicBezTo>
                    <a:pt x="207" y="346"/>
                    <a:pt x="209" y="346"/>
                    <a:pt x="210" y="344"/>
                  </a:cubicBezTo>
                  <a:cubicBezTo>
                    <a:pt x="208" y="343"/>
                    <a:pt x="204" y="341"/>
                    <a:pt x="202" y="345"/>
                  </a:cubicBezTo>
                  <a:close/>
                  <a:moveTo>
                    <a:pt x="509" y="347"/>
                  </a:moveTo>
                  <a:cubicBezTo>
                    <a:pt x="511" y="347"/>
                    <a:pt x="512" y="344"/>
                    <a:pt x="511" y="342"/>
                  </a:cubicBezTo>
                  <a:cubicBezTo>
                    <a:pt x="510" y="343"/>
                    <a:pt x="507" y="345"/>
                    <a:pt x="509" y="347"/>
                  </a:cubicBezTo>
                  <a:close/>
                  <a:moveTo>
                    <a:pt x="116" y="364"/>
                  </a:moveTo>
                  <a:cubicBezTo>
                    <a:pt x="115" y="352"/>
                    <a:pt x="110" y="346"/>
                    <a:pt x="101" y="343"/>
                  </a:cubicBezTo>
                  <a:cubicBezTo>
                    <a:pt x="103" y="353"/>
                    <a:pt x="107" y="361"/>
                    <a:pt x="116" y="364"/>
                  </a:cubicBezTo>
                  <a:close/>
                  <a:moveTo>
                    <a:pt x="405" y="346"/>
                  </a:moveTo>
                  <a:cubicBezTo>
                    <a:pt x="405" y="348"/>
                    <a:pt x="407" y="349"/>
                    <a:pt x="408" y="349"/>
                  </a:cubicBezTo>
                  <a:cubicBezTo>
                    <a:pt x="409" y="347"/>
                    <a:pt x="409" y="347"/>
                    <a:pt x="410" y="344"/>
                  </a:cubicBezTo>
                  <a:cubicBezTo>
                    <a:pt x="408" y="342"/>
                    <a:pt x="406" y="344"/>
                    <a:pt x="405" y="346"/>
                  </a:cubicBezTo>
                  <a:close/>
                  <a:moveTo>
                    <a:pt x="226" y="347"/>
                  </a:moveTo>
                  <a:cubicBezTo>
                    <a:pt x="224" y="347"/>
                    <a:pt x="222" y="343"/>
                    <a:pt x="219" y="344"/>
                  </a:cubicBezTo>
                  <a:cubicBezTo>
                    <a:pt x="220" y="347"/>
                    <a:pt x="225" y="347"/>
                    <a:pt x="226" y="347"/>
                  </a:cubicBezTo>
                  <a:close/>
                  <a:moveTo>
                    <a:pt x="334" y="350"/>
                  </a:moveTo>
                  <a:cubicBezTo>
                    <a:pt x="335" y="350"/>
                    <a:pt x="337" y="350"/>
                    <a:pt x="338" y="350"/>
                  </a:cubicBezTo>
                  <a:cubicBezTo>
                    <a:pt x="338" y="347"/>
                    <a:pt x="341" y="348"/>
                    <a:pt x="340" y="345"/>
                  </a:cubicBezTo>
                  <a:cubicBezTo>
                    <a:pt x="338" y="345"/>
                    <a:pt x="339" y="343"/>
                    <a:pt x="337" y="344"/>
                  </a:cubicBezTo>
                  <a:cubicBezTo>
                    <a:pt x="336" y="345"/>
                    <a:pt x="336" y="348"/>
                    <a:pt x="334" y="350"/>
                  </a:cubicBezTo>
                  <a:close/>
                  <a:moveTo>
                    <a:pt x="469" y="349"/>
                  </a:moveTo>
                  <a:cubicBezTo>
                    <a:pt x="472" y="349"/>
                    <a:pt x="471" y="345"/>
                    <a:pt x="472" y="344"/>
                  </a:cubicBezTo>
                  <a:cubicBezTo>
                    <a:pt x="468" y="343"/>
                    <a:pt x="468" y="347"/>
                    <a:pt x="469" y="349"/>
                  </a:cubicBezTo>
                  <a:close/>
                  <a:moveTo>
                    <a:pt x="322" y="347"/>
                  </a:moveTo>
                  <a:cubicBezTo>
                    <a:pt x="322" y="349"/>
                    <a:pt x="322" y="350"/>
                    <a:pt x="324" y="350"/>
                  </a:cubicBezTo>
                  <a:cubicBezTo>
                    <a:pt x="325" y="348"/>
                    <a:pt x="327" y="346"/>
                    <a:pt x="327" y="344"/>
                  </a:cubicBezTo>
                  <a:cubicBezTo>
                    <a:pt x="324" y="344"/>
                    <a:pt x="325" y="347"/>
                    <a:pt x="322" y="347"/>
                  </a:cubicBezTo>
                  <a:close/>
                  <a:moveTo>
                    <a:pt x="377" y="353"/>
                  </a:moveTo>
                  <a:cubicBezTo>
                    <a:pt x="382" y="353"/>
                    <a:pt x="380" y="347"/>
                    <a:pt x="383" y="345"/>
                  </a:cubicBezTo>
                  <a:cubicBezTo>
                    <a:pt x="378" y="345"/>
                    <a:pt x="379" y="350"/>
                    <a:pt x="377" y="353"/>
                  </a:cubicBezTo>
                  <a:close/>
                  <a:moveTo>
                    <a:pt x="410" y="351"/>
                  </a:moveTo>
                  <a:cubicBezTo>
                    <a:pt x="413" y="351"/>
                    <a:pt x="412" y="354"/>
                    <a:pt x="414" y="354"/>
                  </a:cubicBezTo>
                  <a:cubicBezTo>
                    <a:pt x="416" y="352"/>
                    <a:pt x="418" y="349"/>
                    <a:pt x="418" y="345"/>
                  </a:cubicBezTo>
                  <a:cubicBezTo>
                    <a:pt x="413" y="342"/>
                    <a:pt x="412" y="349"/>
                    <a:pt x="410" y="351"/>
                  </a:cubicBezTo>
                  <a:close/>
                  <a:moveTo>
                    <a:pt x="64" y="355"/>
                  </a:moveTo>
                  <a:cubicBezTo>
                    <a:pt x="60" y="353"/>
                    <a:pt x="59" y="348"/>
                    <a:pt x="56" y="345"/>
                  </a:cubicBezTo>
                  <a:cubicBezTo>
                    <a:pt x="56" y="351"/>
                    <a:pt x="59" y="356"/>
                    <a:pt x="64" y="355"/>
                  </a:cubicBezTo>
                  <a:close/>
                  <a:moveTo>
                    <a:pt x="134" y="346"/>
                  </a:moveTo>
                  <a:cubicBezTo>
                    <a:pt x="135" y="348"/>
                    <a:pt x="139" y="352"/>
                    <a:pt x="143" y="353"/>
                  </a:cubicBezTo>
                  <a:cubicBezTo>
                    <a:pt x="142" y="349"/>
                    <a:pt x="138" y="344"/>
                    <a:pt x="134" y="346"/>
                  </a:cubicBezTo>
                  <a:close/>
                  <a:moveTo>
                    <a:pt x="244" y="350"/>
                  </a:moveTo>
                  <a:cubicBezTo>
                    <a:pt x="245" y="349"/>
                    <a:pt x="247" y="350"/>
                    <a:pt x="247" y="348"/>
                  </a:cubicBezTo>
                  <a:cubicBezTo>
                    <a:pt x="244" y="347"/>
                    <a:pt x="239" y="346"/>
                    <a:pt x="237" y="347"/>
                  </a:cubicBezTo>
                  <a:cubicBezTo>
                    <a:pt x="240" y="347"/>
                    <a:pt x="241" y="350"/>
                    <a:pt x="244" y="350"/>
                  </a:cubicBezTo>
                  <a:close/>
                  <a:moveTo>
                    <a:pt x="212" y="347"/>
                  </a:moveTo>
                  <a:cubicBezTo>
                    <a:pt x="216" y="351"/>
                    <a:pt x="222" y="352"/>
                    <a:pt x="228" y="354"/>
                  </a:cubicBezTo>
                  <a:cubicBezTo>
                    <a:pt x="223" y="352"/>
                    <a:pt x="219" y="347"/>
                    <a:pt x="212" y="347"/>
                  </a:cubicBezTo>
                  <a:close/>
                  <a:moveTo>
                    <a:pt x="370" y="351"/>
                  </a:moveTo>
                  <a:cubicBezTo>
                    <a:pt x="372" y="350"/>
                    <a:pt x="372" y="352"/>
                    <a:pt x="373" y="351"/>
                  </a:cubicBezTo>
                  <a:cubicBezTo>
                    <a:pt x="373" y="349"/>
                    <a:pt x="376" y="350"/>
                    <a:pt x="375" y="347"/>
                  </a:cubicBezTo>
                  <a:cubicBezTo>
                    <a:pt x="372" y="346"/>
                    <a:pt x="371" y="349"/>
                    <a:pt x="370" y="351"/>
                  </a:cubicBezTo>
                  <a:close/>
                  <a:moveTo>
                    <a:pt x="227" y="348"/>
                  </a:moveTo>
                  <a:cubicBezTo>
                    <a:pt x="228" y="349"/>
                    <a:pt x="230" y="349"/>
                    <a:pt x="231" y="350"/>
                  </a:cubicBezTo>
                  <a:cubicBezTo>
                    <a:pt x="231" y="348"/>
                    <a:pt x="227" y="346"/>
                    <a:pt x="227" y="348"/>
                  </a:cubicBezTo>
                  <a:close/>
                  <a:moveTo>
                    <a:pt x="419" y="358"/>
                  </a:moveTo>
                  <a:cubicBezTo>
                    <a:pt x="423" y="357"/>
                    <a:pt x="423" y="352"/>
                    <a:pt x="425" y="349"/>
                  </a:cubicBezTo>
                  <a:cubicBezTo>
                    <a:pt x="424" y="348"/>
                    <a:pt x="424" y="347"/>
                    <a:pt x="422" y="347"/>
                  </a:cubicBezTo>
                  <a:cubicBezTo>
                    <a:pt x="422" y="351"/>
                    <a:pt x="417" y="354"/>
                    <a:pt x="419" y="358"/>
                  </a:cubicBezTo>
                  <a:close/>
                  <a:moveTo>
                    <a:pt x="445" y="364"/>
                  </a:moveTo>
                  <a:cubicBezTo>
                    <a:pt x="451" y="364"/>
                    <a:pt x="452" y="354"/>
                    <a:pt x="454" y="348"/>
                  </a:cubicBezTo>
                  <a:cubicBezTo>
                    <a:pt x="455" y="348"/>
                    <a:pt x="455" y="347"/>
                    <a:pt x="454" y="347"/>
                  </a:cubicBezTo>
                  <a:cubicBezTo>
                    <a:pt x="450" y="352"/>
                    <a:pt x="448" y="359"/>
                    <a:pt x="445" y="364"/>
                  </a:cubicBezTo>
                  <a:close/>
                  <a:moveTo>
                    <a:pt x="455" y="361"/>
                  </a:moveTo>
                  <a:cubicBezTo>
                    <a:pt x="458" y="360"/>
                    <a:pt x="461" y="354"/>
                    <a:pt x="462" y="348"/>
                  </a:cubicBezTo>
                  <a:cubicBezTo>
                    <a:pt x="461" y="349"/>
                    <a:pt x="461" y="347"/>
                    <a:pt x="460" y="347"/>
                  </a:cubicBezTo>
                  <a:cubicBezTo>
                    <a:pt x="458" y="351"/>
                    <a:pt x="454" y="358"/>
                    <a:pt x="455" y="361"/>
                  </a:cubicBezTo>
                  <a:close/>
                  <a:moveTo>
                    <a:pt x="586" y="351"/>
                  </a:moveTo>
                  <a:cubicBezTo>
                    <a:pt x="586" y="350"/>
                    <a:pt x="590" y="349"/>
                    <a:pt x="588" y="347"/>
                  </a:cubicBezTo>
                  <a:cubicBezTo>
                    <a:pt x="587" y="348"/>
                    <a:pt x="584" y="350"/>
                    <a:pt x="586" y="351"/>
                  </a:cubicBezTo>
                  <a:close/>
                  <a:moveTo>
                    <a:pt x="308" y="351"/>
                  </a:moveTo>
                  <a:cubicBezTo>
                    <a:pt x="310" y="352"/>
                    <a:pt x="311" y="350"/>
                    <a:pt x="314" y="351"/>
                  </a:cubicBezTo>
                  <a:cubicBezTo>
                    <a:pt x="314" y="349"/>
                    <a:pt x="312" y="349"/>
                    <a:pt x="310" y="348"/>
                  </a:cubicBezTo>
                  <a:cubicBezTo>
                    <a:pt x="310" y="349"/>
                    <a:pt x="308" y="349"/>
                    <a:pt x="308" y="351"/>
                  </a:cubicBezTo>
                  <a:close/>
                  <a:moveTo>
                    <a:pt x="341" y="350"/>
                  </a:moveTo>
                  <a:cubicBezTo>
                    <a:pt x="343" y="350"/>
                    <a:pt x="345" y="349"/>
                    <a:pt x="345" y="348"/>
                  </a:cubicBezTo>
                  <a:cubicBezTo>
                    <a:pt x="344" y="347"/>
                    <a:pt x="342" y="348"/>
                    <a:pt x="341" y="350"/>
                  </a:cubicBezTo>
                  <a:close/>
                  <a:moveTo>
                    <a:pt x="440" y="352"/>
                  </a:moveTo>
                  <a:cubicBezTo>
                    <a:pt x="442" y="352"/>
                    <a:pt x="444" y="349"/>
                    <a:pt x="442" y="348"/>
                  </a:cubicBezTo>
                  <a:cubicBezTo>
                    <a:pt x="442" y="349"/>
                    <a:pt x="440" y="350"/>
                    <a:pt x="440" y="352"/>
                  </a:cubicBezTo>
                  <a:close/>
                  <a:moveTo>
                    <a:pt x="502" y="348"/>
                  </a:moveTo>
                  <a:cubicBezTo>
                    <a:pt x="499" y="351"/>
                    <a:pt x="490" y="352"/>
                    <a:pt x="488" y="356"/>
                  </a:cubicBezTo>
                  <a:cubicBezTo>
                    <a:pt x="493" y="353"/>
                    <a:pt x="501" y="353"/>
                    <a:pt x="503" y="348"/>
                  </a:cubicBezTo>
                  <a:cubicBezTo>
                    <a:pt x="503" y="348"/>
                    <a:pt x="503" y="348"/>
                    <a:pt x="502" y="348"/>
                  </a:cubicBezTo>
                  <a:close/>
                  <a:moveTo>
                    <a:pt x="89" y="364"/>
                  </a:moveTo>
                  <a:cubicBezTo>
                    <a:pt x="88" y="358"/>
                    <a:pt x="84" y="353"/>
                    <a:pt x="81" y="349"/>
                  </a:cubicBezTo>
                  <a:cubicBezTo>
                    <a:pt x="82" y="355"/>
                    <a:pt x="84" y="361"/>
                    <a:pt x="89" y="364"/>
                  </a:cubicBezTo>
                  <a:close/>
                  <a:moveTo>
                    <a:pt x="358" y="351"/>
                  </a:moveTo>
                  <a:cubicBezTo>
                    <a:pt x="361" y="352"/>
                    <a:pt x="361" y="355"/>
                    <a:pt x="366" y="354"/>
                  </a:cubicBezTo>
                  <a:cubicBezTo>
                    <a:pt x="366" y="353"/>
                    <a:pt x="365" y="353"/>
                    <a:pt x="365" y="351"/>
                  </a:cubicBezTo>
                  <a:cubicBezTo>
                    <a:pt x="363" y="350"/>
                    <a:pt x="360" y="349"/>
                    <a:pt x="358" y="351"/>
                  </a:cubicBezTo>
                  <a:close/>
                  <a:moveTo>
                    <a:pt x="391" y="350"/>
                  </a:moveTo>
                  <a:cubicBezTo>
                    <a:pt x="388" y="355"/>
                    <a:pt x="385" y="361"/>
                    <a:pt x="383" y="366"/>
                  </a:cubicBezTo>
                  <a:cubicBezTo>
                    <a:pt x="385" y="368"/>
                    <a:pt x="387" y="367"/>
                    <a:pt x="391" y="367"/>
                  </a:cubicBezTo>
                  <a:cubicBezTo>
                    <a:pt x="393" y="362"/>
                    <a:pt x="396" y="356"/>
                    <a:pt x="398" y="350"/>
                  </a:cubicBezTo>
                  <a:cubicBezTo>
                    <a:pt x="396" y="349"/>
                    <a:pt x="394" y="350"/>
                    <a:pt x="391" y="350"/>
                  </a:cubicBezTo>
                  <a:close/>
                  <a:moveTo>
                    <a:pt x="422" y="361"/>
                  </a:moveTo>
                  <a:cubicBezTo>
                    <a:pt x="424" y="362"/>
                    <a:pt x="425" y="365"/>
                    <a:pt x="427" y="364"/>
                  </a:cubicBezTo>
                  <a:cubicBezTo>
                    <a:pt x="426" y="359"/>
                    <a:pt x="430" y="356"/>
                    <a:pt x="431" y="352"/>
                  </a:cubicBezTo>
                  <a:cubicBezTo>
                    <a:pt x="429" y="352"/>
                    <a:pt x="429" y="350"/>
                    <a:pt x="427" y="350"/>
                  </a:cubicBezTo>
                  <a:cubicBezTo>
                    <a:pt x="427" y="355"/>
                    <a:pt x="424" y="357"/>
                    <a:pt x="422" y="361"/>
                  </a:cubicBezTo>
                  <a:close/>
                  <a:moveTo>
                    <a:pt x="157" y="363"/>
                  </a:moveTo>
                  <a:cubicBezTo>
                    <a:pt x="156" y="356"/>
                    <a:pt x="150" y="354"/>
                    <a:pt x="147" y="351"/>
                  </a:cubicBezTo>
                  <a:cubicBezTo>
                    <a:pt x="148" y="358"/>
                    <a:pt x="152" y="361"/>
                    <a:pt x="157" y="363"/>
                  </a:cubicBezTo>
                  <a:close/>
                  <a:moveTo>
                    <a:pt x="202" y="353"/>
                  </a:moveTo>
                  <a:cubicBezTo>
                    <a:pt x="209" y="358"/>
                    <a:pt x="216" y="363"/>
                    <a:pt x="224" y="367"/>
                  </a:cubicBezTo>
                  <a:cubicBezTo>
                    <a:pt x="224" y="365"/>
                    <a:pt x="227" y="366"/>
                    <a:pt x="226" y="364"/>
                  </a:cubicBezTo>
                  <a:cubicBezTo>
                    <a:pt x="218" y="361"/>
                    <a:pt x="211" y="348"/>
                    <a:pt x="202" y="353"/>
                  </a:cubicBezTo>
                  <a:close/>
                  <a:moveTo>
                    <a:pt x="521" y="353"/>
                  </a:moveTo>
                  <a:cubicBezTo>
                    <a:pt x="524" y="353"/>
                    <a:pt x="526" y="353"/>
                    <a:pt x="527" y="351"/>
                  </a:cubicBezTo>
                  <a:cubicBezTo>
                    <a:pt x="524" y="351"/>
                    <a:pt x="523" y="352"/>
                    <a:pt x="521" y="353"/>
                  </a:cubicBezTo>
                  <a:close/>
                  <a:moveTo>
                    <a:pt x="132" y="354"/>
                  </a:moveTo>
                  <a:cubicBezTo>
                    <a:pt x="138" y="358"/>
                    <a:pt x="143" y="366"/>
                    <a:pt x="149" y="367"/>
                  </a:cubicBezTo>
                  <a:cubicBezTo>
                    <a:pt x="148" y="364"/>
                    <a:pt x="145" y="362"/>
                    <a:pt x="146" y="359"/>
                  </a:cubicBezTo>
                  <a:cubicBezTo>
                    <a:pt x="139" y="359"/>
                    <a:pt x="137" y="351"/>
                    <a:pt x="131" y="352"/>
                  </a:cubicBezTo>
                  <a:cubicBezTo>
                    <a:pt x="132" y="352"/>
                    <a:pt x="132" y="354"/>
                    <a:pt x="132" y="354"/>
                  </a:cubicBezTo>
                  <a:close/>
                  <a:moveTo>
                    <a:pt x="253" y="358"/>
                  </a:moveTo>
                  <a:cubicBezTo>
                    <a:pt x="256" y="359"/>
                    <a:pt x="257" y="356"/>
                    <a:pt x="259" y="355"/>
                  </a:cubicBezTo>
                  <a:cubicBezTo>
                    <a:pt x="259" y="354"/>
                    <a:pt x="259" y="353"/>
                    <a:pt x="258" y="351"/>
                  </a:cubicBezTo>
                  <a:cubicBezTo>
                    <a:pt x="257" y="351"/>
                    <a:pt x="257" y="351"/>
                    <a:pt x="256" y="351"/>
                  </a:cubicBezTo>
                  <a:cubicBezTo>
                    <a:pt x="254" y="353"/>
                    <a:pt x="256" y="356"/>
                    <a:pt x="253" y="358"/>
                  </a:cubicBezTo>
                  <a:close/>
                  <a:moveTo>
                    <a:pt x="73" y="359"/>
                  </a:moveTo>
                  <a:cubicBezTo>
                    <a:pt x="73" y="357"/>
                    <a:pt x="74" y="357"/>
                    <a:pt x="73" y="355"/>
                  </a:cubicBezTo>
                  <a:cubicBezTo>
                    <a:pt x="70" y="355"/>
                    <a:pt x="70" y="353"/>
                    <a:pt x="68" y="352"/>
                  </a:cubicBezTo>
                  <a:cubicBezTo>
                    <a:pt x="69" y="355"/>
                    <a:pt x="70" y="358"/>
                    <a:pt x="73" y="359"/>
                  </a:cubicBezTo>
                  <a:close/>
                  <a:moveTo>
                    <a:pt x="461" y="362"/>
                  </a:moveTo>
                  <a:cubicBezTo>
                    <a:pt x="466" y="362"/>
                    <a:pt x="467" y="357"/>
                    <a:pt x="468" y="353"/>
                  </a:cubicBezTo>
                  <a:cubicBezTo>
                    <a:pt x="467" y="353"/>
                    <a:pt x="467" y="352"/>
                    <a:pt x="465" y="352"/>
                  </a:cubicBezTo>
                  <a:cubicBezTo>
                    <a:pt x="464" y="356"/>
                    <a:pt x="462" y="359"/>
                    <a:pt x="461" y="362"/>
                  </a:cubicBezTo>
                  <a:close/>
                  <a:moveTo>
                    <a:pt x="171" y="359"/>
                  </a:moveTo>
                  <a:cubicBezTo>
                    <a:pt x="177" y="362"/>
                    <a:pt x="184" y="364"/>
                    <a:pt x="189" y="368"/>
                  </a:cubicBezTo>
                  <a:cubicBezTo>
                    <a:pt x="192" y="367"/>
                    <a:pt x="184" y="366"/>
                    <a:pt x="185" y="363"/>
                  </a:cubicBezTo>
                  <a:cubicBezTo>
                    <a:pt x="176" y="361"/>
                    <a:pt x="173" y="354"/>
                    <a:pt x="164" y="353"/>
                  </a:cubicBezTo>
                  <a:cubicBezTo>
                    <a:pt x="165" y="356"/>
                    <a:pt x="169" y="358"/>
                    <a:pt x="171" y="359"/>
                  </a:cubicBezTo>
                  <a:close/>
                  <a:moveTo>
                    <a:pt x="180" y="353"/>
                  </a:moveTo>
                  <a:cubicBezTo>
                    <a:pt x="180" y="353"/>
                    <a:pt x="180" y="354"/>
                    <a:pt x="179" y="354"/>
                  </a:cubicBezTo>
                  <a:cubicBezTo>
                    <a:pt x="194" y="367"/>
                    <a:pt x="213" y="378"/>
                    <a:pt x="230" y="390"/>
                  </a:cubicBezTo>
                  <a:cubicBezTo>
                    <a:pt x="230" y="388"/>
                    <a:pt x="229" y="386"/>
                    <a:pt x="231" y="385"/>
                  </a:cubicBezTo>
                  <a:cubicBezTo>
                    <a:pt x="234" y="385"/>
                    <a:pt x="235" y="387"/>
                    <a:pt x="238" y="387"/>
                  </a:cubicBezTo>
                  <a:cubicBezTo>
                    <a:pt x="219" y="375"/>
                    <a:pt x="199" y="365"/>
                    <a:pt x="180" y="353"/>
                  </a:cubicBezTo>
                  <a:close/>
                  <a:moveTo>
                    <a:pt x="269" y="353"/>
                  </a:moveTo>
                  <a:cubicBezTo>
                    <a:pt x="269" y="353"/>
                    <a:pt x="268" y="354"/>
                    <a:pt x="269" y="354"/>
                  </a:cubicBezTo>
                  <a:cubicBezTo>
                    <a:pt x="276" y="358"/>
                    <a:pt x="279" y="365"/>
                    <a:pt x="290" y="366"/>
                  </a:cubicBezTo>
                  <a:cubicBezTo>
                    <a:pt x="291" y="365"/>
                    <a:pt x="293" y="364"/>
                    <a:pt x="293" y="362"/>
                  </a:cubicBezTo>
                  <a:cubicBezTo>
                    <a:pt x="284" y="360"/>
                    <a:pt x="277" y="354"/>
                    <a:pt x="269" y="353"/>
                  </a:cubicBezTo>
                  <a:close/>
                  <a:moveTo>
                    <a:pt x="296" y="361"/>
                  </a:moveTo>
                  <a:cubicBezTo>
                    <a:pt x="303" y="360"/>
                    <a:pt x="297" y="354"/>
                    <a:pt x="293" y="353"/>
                  </a:cubicBezTo>
                  <a:cubicBezTo>
                    <a:pt x="289" y="352"/>
                    <a:pt x="281" y="353"/>
                    <a:pt x="277" y="353"/>
                  </a:cubicBezTo>
                  <a:cubicBezTo>
                    <a:pt x="283" y="353"/>
                    <a:pt x="291" y="362"/>
                    <a:pt x="296" y="361"/>
                  </a:cubicBezTo>
                  <a:close/>
                  <a:moveTo>
                    <a:pt x="342" y="353"/>
                  </a:moveTo>
                  <a:cubicBezTo>
                    <a:pt x="341" y="353"/>
                    <a:pt x="340" y="353"/>
                    <a:pt x="339" y="353"/>
                  </a:cubicBezTo>
                  <a:cubicBezTo>
                    <a:pt x="338" y="356"/>
                    <a:pt x="342" y="354"/>
                    <a:pt x="342" y="353"/>
                  </a:cubicBezTo>
                  <a:close/>
                  <a:moveTo>
                    <a:pt x="346" y="363"/>
                  </a:moveTo>
                  <a:cubicBezTo>
                    <a:pt x="348" y="360"/>
                    <a:pt x="349" y="356"/>
                    <a:pt x="352" y="353"/>
                  </a:cubicBezTo>
                  <a:cubicBezTo>
                    <a:pt x="349" y="352"/>
                    <a:pt x="346" y="360"/>
                    <a:pt x="346" y="363"/>
                  </a:cubicBezTo>
                  <a:close/>
                  <a:moveTo>
                    <a:pt x="368" y="357"/>
                  </a:moveTo>
                  <a:cubicBezTo>
                    <a:pt x="370" y="357"/>
                    <a:pt x="370" y="355"/>
                    <a:pt x="371" y="354"/>
                  </a:cubicBezTo>
                  <a:cubicBezTo>
                    <a:pt x="370" y="354"/>
                    <a:pt x="369" y="351"/>
                    <a:pt x="368" y="353"/>
                  </a:cubicBezTo>
                  <a:cubicBezTo>
                    <a:pt x="370" y="354"/>
                    <a:pt x="367" y="355"/>
                    <a:pt x="368" y="357"/>
                  </a:cubicBezTo>
                  <a:close/>
                  <a:moveTo>
                    <a:pt x="69" y="361"/>
                  </a:moveTo>
                  <a:cubicBezTo>
                    <a:pt x="69" y="358"/>
                    <a:pt x="66" y="358"/>
                    <a:pt x="68" y="355"/>
                  </a:cubicBezTo>
                  <a:cubicBezTo>
                    <a:pt x="66" y="356"/>
                    <a:pt x="67" y="353"/>
                    <a:pt x="65" y="353"/>
                  </a:cubicBezTo>
                  <a:cubicBezTo>
                    <a:pt x="66" y="356"/>
                    <a:pt x="66" y="360"/>
                    <a:pt x="69" y="361"/>
                  </a:cubicBezTo>
                  <a:close/>
                  <a:moveTo>
                    <a:pt x="332" y="356"/>
                  </a:moveTo>
                  <a:cubicBezTo>
                    <a:pt x="335" y="357"/>
                    <a:pt x="335" y="355"/>
                    <a:pt x="335" y="353"/>
                  </a:cubicBezTo>
                  <a:cubicBezTo>
                    <a:pt x="332" y="353"/>
                    <a:pt x="331" y="354"/>
                    <a:pt x="332" y="356"/>
                  </a:cubicBezTo>
                  <a:close/>
                  <a:moveTo>
                    <a:pt x="396" y="367"/>
                  </a:moveTo>
                  <a:cubicBezTo>
                    <a:pt x="401" y="366"/>
                    <a:pt x="402" y="360"/>
                    <a:pt x="404" y="356"/>
                  </a:cubicBezTo>
                  <a:cubicBezTo>
                    <a:pt x="403" y="355"/>
                    <a:pt x="403" y="354"/>
                    <a:pt x="402" y="353"/>
                  </a:cubicBezTo>
                  <a:cubicBezTo>
                    <a:pt x="399" y="358"/>
                    <a:pt x="397" y="362"/>
                    <a:pt x="396" y="367"/>
                  </a:cubicBezTo>
                  <a:close/>
                  <a:moveTo>
                    <a:pt x="516" y="372"/>
                  </a:moveTo>
                  <a:cubicBezTo>
                    <a:pt x="524" y="367"/>
                    <a:pt x="535" y="361"/>
                    <a:pt x="539" y="353"/>
                  </a:cubicBezTo>
                  <a:cubicBezTo>
                    <a:pt x="529" y="358"/>
                    <a:pt x="523" y="365"/>
                    <a:pt x="516" y="372"/>
                  </a:cubicBezTo>
                  <a:close/>
                  <a:moveTo>
                    <a:pt x="315" y="358"/>
                  </a:moveTo>
                  <a:cubicBezTo>
                    <a:pt x="318" y="357"/>
                    <a:pt x="320" y="359"/>
                    <a:pt x="322" y="357"/>
                  </a:cubicBezTo>
                  <a:cubicBezTo>
                    <a:pt x="322" y="353"/>
                    <a:pt x="315" y="353"/>
                    <a:pt x="315" y="358"/>
                  </a:cubicBezTo>
                  <a:close/>
                  <a:moveTo>
                    <a:pt x="56" y="362"/>
                  </a:moveTo>
                  <a:cubicBezTo>
                    <a:pt x="58" y="359"/>
                    <a:pt x="55" y="355"/>
                    <a:pt x="52" y="354"/>
                  </a:cubicBezTo>
                  <a:cubicBezTo>
                    <a:pt x="52" y="358"/>
                    <a:pt x="54" y="361"/>
                    <a:pt x="56" y="362"/>
                  </a:cubicBezTo>
                  <a:close/>
                  <a:moveTo>
                    <a:pt x="430" y="365"/>
                  </a:moveTo>
                  <a:cubicBezTo>
                    <a:pt x="431" y="362"/>
                    <a:pt x="435" y="358"/>
                    <a:pt x="434" y="354"/>
                  </a:cubicBezTo>
                  <a:cubicBezTo>
                    <a:pt x="432" y="358"/>
                    <a:pt x="429" y="363"/>
                    <a:pt x="430" y="365"/>
                  </a:cubicBezTo>
                  <a:close/>
                  <a:moveTo>
                    <a:pt x="128" y="372"/>
                  </a:moveTo>
                  <a:cubicBezTo>
                    <a:pt x="125" y="366"/>
                    <a:pt x="125" y="358"/>
                    <a:pt x="118" y="355"/>
                  </a:cubicBezTo>
                  <a:cubicBezTo>
                    <a:pt x="120" y="363"/>
                    <a:pt x="121" y="370"/>
                    <a:pt x="128" y="372"/>
                  </a:cubicBezTo>
                  <a:close/>
                  <a:moveTo>
                    <a:pt x="352" y="362"/>
                  </a:moveTo>
                  <a:cubicBezTo>
                    <a:pt x="354" y="360"/>
                    <a:pt x="357" y="361"/>
                    <a:pt x="360" y="359"/>
                  </a:cubicBezTo>
                  <a:cubicBezTo>
                    <a:pt x="359" y="357"/>
                    <a:pt x="357" y="356"/>
                    <a:pt x="354" y="355"/>
                  </a:cubicBezTo>
                  <a:cubicBezTo>
                    <a:pt x="354" y="358"/>
                    <a:pt x="350" y="360"/>
                    <a:pt x="352" y="362"/>
                  </a:cubicBezTo>
                  <a:close/>
                  <a:moveTo>
                    <a:pt x="338" y="359"/>
                  </a:moveTo>
                  <a:cubicBezTo>
                    <a:pt x="338" y="361"/>
                    <a:pt x="340" y="361"/>
                    <a:pt x="341" y="362"/>
                  </a:cubicBezTo>
                  <a:cubicBezTo>
                    <a:pt x="342" y="360"/>
                    <a:pt x="344" y="359"/>
                    <a:pt x="344" y="356"/>
                  </a:cubicBezTo>
                  <a:cubicBezTo>
                    <a:pt x="341" y="356"/>
                    <a:pt x="340" y="358"/>
                    <a:pt x="338" y="359"/>
                  </a:cubicBezTo>
                  <a:close/>
                  <a:moveTo>
                    <a:pt x="372" y="361"/>
                  </a:moveTo>
                  <a:cubicBezTo>
                    <a:pt x="374" y="361"/>
                    <a:pt x="374" y="362"/>
                    <a:pt x="375" y="362"/>
                  </a:cubicBezTo>
                  <a:cubicBezTo>
                    <a:pt x="375" y="359"/>
                    <a:pt x="377" y="359"/>
                    <a:pt x="378" y="358"/>
                  </a:cubicBezTo>
                  <a:cubicBezTo>
                    <a:pt x="377" y="358"/>
                    <a:pt x="377" y="357"/>
                    <a:pt x="377" y="356"/>
                  </a:cubicBezTo>
                  <a:cubicBezTo>
                    <a:pt x="374" y="356"/>
                    <a:pt x="374" y="359"/>
                    <a:pt x="372" y="361"/>
                  </a:cubicBezTo>
                  <a:close/>
                  <a:moveTo>
                    <a:pt x="259" y="359"/>
                  </a:moveTo>
                  <a:cubicBezTo>
                    <a:pt x="262" y="359"/>
                    <a:pt x="265" y="362"/>
                    <a:pt x="267" y="361"/>
                  </a:cubicBezTo>
                  <a:cubicBezTo>
                    <a:pt x="266" y="360"/>
                    <a:pt x="265" y="359"/>
                    <a:pt x="265" y="358"/>
                  </a:cubicBezTo>
                  <a:cubicBezTo>
                    <a:pt x="263" y="358"/>
                    <a:pt x="261" y="356"/>
                    <a:pt x="259" y="359"/>
                  </a:cubicBezTo>
                  <a:close/>
                  <a:moveTo>
                    <a:pt x="434" y="365"/>
                  </a:moveTo>
                  <a:cubicBezTo>
                    <a:pt x="438" y="365"/>
                    <a:pt x="439" y="359"/>
                    <a:pt x="439" y="357"/>
                  </a:cubicBezTo>
                  <a:cubicBezTo>
                    <a:pt x="438" y="357"/>
                    <a:pt x="437" y="357"/>
                    <a:pt x="437" y="357"/>
                  </a:cubicBezTo>
                  <a:cubicBezTo>
                    <a:pt x="437" y="361"/>
                    <a:pt x="434" y="362"/>
                    <a:pt x="434" y="365"/>
                  </a:cubicBezTo>
                  <a:close/>
                  <a:moveTo>
                    <a:pt x="508" y="359"/>
                  </a:moveTo>
                  <a:cubicBezTo>
                    <a:pt x="507" y="362"/>
                    <a:pt x="505" y="364"/>
                    <a:pt x="504" y="367"/>
                  </a:cubicBezTo>
                  <a:cubicBezTo>
                    <a:pt x="508" y="364"/>
                    <a:pt x="518" y="360"/>
                    <a:pt x="517" y="357"/>
                  </a:cubicBezTo>
                  <a:cubicBezTo>
                    <a:pt x="515" y="359"/>
                    <a:pt x="512" y="357"/>
                    <a:pt x="508" y="359"/>
                  </a:cubicBezTo>
                  <a:close/>
                  <a:moveTo>
                    <a:pt x="212" y="365"/>
                  </a:moveTo>
                  <a:cubicBezTo>
                    <a:pt x="208" y="363"/>
                    <a:pt x="204" y="358"/>
                    <a:pt x="201" y="358"/>
                  </a:cubicBezTo>
                  <a:cubicBezTo>
                    <a:pt x="204" y="361"/>
                    <a:pt x="209" y="365"/>
                    <a:pt x="212" y="365"/>
                  </a:cubicBezTo>
                  <a:close/>
                  <a:moveTo>
                    <a:pt x="230" y="362"/>
                  </a:moveTo>
                  <a:cubicBezTo>
                    <a:pt x="229" y="359"/>
                    <a:pt x="223" y="358"/>
                    <a:pt x="221" y="358"/>
                  </a:cubicBezTo>
                  <a:cubicBezTo>
                    <a:pt x="224" y="359"/>
                    <a:pt x="226" y="363"/>
                    <a:pt x="230" y="362"/>
                  </a:cubicBezTo>
                  <a:close/>
                  <a:moveTo>
                    <a:pt x="378" y="365"/>
                  </a:moveTo>
                  <a:cubicBezTo>
                    <a:pt x="381" y="364"/>
                    <a:pt x="383" y="360"/>
                    <a:pt x="382" y="358"/>
                  </a:cubicBezTo>
                  <a:cubicBezTo>
                    <a:pt x="381" y="360"/>
                    <a:pt x="379" y="362"/>
                    <a:pt x="378" y="365"/>
                  </a:cubicBezTo>
                  <a:close/>
                  <a:moveTo>
                    <a:pt x="402" y="367"/>
                  </a:moveTo>
                  <a:cubicBezTo>
                    <a:pt x="405" y="367"/>
                    <a:pt x="407" y="367"/>
                    <a:pt x="410" y="367"/>
                  </a:cubicBezTo>
                  <a:cubicBezTo>
                    <a:pt x="412" y="365"/>
                    <a:pt x="411" y="363"/>
                    <a:pt x="412" y="361"/>
                  </a:cubicBezTo>
                  <a:cubicBezTo>
                    <a:pt x="407" y="354"/>
                    <a:pt x="404" y="362"/>
                    <a:pt x="402" y="367"/>
                  </a:cubicBezTo>
                  <a:close/>
                  <a:moveTo>
                    <a:pt x="551" y="369"/>
                  </a:moveTo>
                  <a:cubicBezTo>
                    <a:pt x="547" y="371"/>
                    <a:pt x="543" y="375"/>
                    <a:pt x="540" y="378"/>
                  </a:cubicBezTo>
                  <a:cubicBezTo>
                    <a:pt x="528" y="387"/>
                    <a:pt x="515" y="396"/>
                    <a:pt x="502" y="403"/>
                  </a:cubicBezTo>
                  <a:cubicBezTo>
                    <a:pt x="498" y="405"/>
                    <a:pt x="493" y="406"/>
                    <a:pt x="490" y="411"/>
                  </a:cubicBezTo>
                  <a:cubicBezTo>
                    <a:pt x="526" y="402"/>
                    <a:pt x="553" y="382"/>
                    <a:pt x="574" y="358"/>
                  </a:cubicBezTo>
                  <a:cubicBezTo>
                    <a:pt x="575" y="358"/>
                    <a:pt x="575" y="357"/>
                    <a:pt x="574" y="358"/>
                  </a:cubicBezTo>
                  <a:cubicBezTo>
                    <a:pt x="567" y="363"/>
                    <a:pt x="559" y="365"/>
                    <a:pt x="551" y="369"/>
                  </a:cubicBezTo>
                  <a:close/>
                  <a:moveTo>
                    <a:pt x="313" y="360"/>
                  </a:moveTo>
                  <a:cubicBezTo>
                    <a:pt x="314" y="362"/>
                    <a:pt x="315" y="363"/>
                    <a:pt x="318" y="363"/>
                  </a:cubicBezTo>
                  <a:cubicBezTo>
                    <a:pt x="317" y="362"/>
                    <a:pt x="319" y="362"/>
                    <a:pt x="318" y="360"/>
                  </a:cubicBezTo>
                  <a:cubicBezTo>
                    <a:pt x="316" y="361"/>
                    <a:pt x="315" y="359"/>
                    <a:pt x="313" y="360"/>
                  </a:cubicBezTo>
                  <a:close/>
                  <a:moveTo>
                    <a:pt x="173" y="365"/>
                  </a:moveTo>
                  <a:cubicBezTo>
                    <a:pt x="172" y="362"/>
                    <a:pt x="168" y="360"/>
                    <a:pt x="166" y="361"/>
                  </a:cubicBezTo>
                  <a:cubicBezTo>
                    <a:pt x="169" y="362"/>
                    <a:pt x="170" y="365"/>
                    <a:pt x="173" y="365"/>
                  </a:cubicBezTo>
                  <a:close/>
                  <a:moveTo>
                    <a:pt x="254" y="362"/>
                  </a:moveTo>
                  <a:cubicBezTo>
                    <a:pt x="259" y="363"/>
                    <a:pt x="266" y="366"/>
                    <a:pt x="272" y="365"/>
                  </a:cubicBezTo>
                  <a:cubicBezTo>
                    <a:pt x="266" y="365"/>
                    <a:pt x="258" y="360"/>
                    <a:pt x="254" y="362"/>
                  </a:cubicBezTo>
                  <a:close/>
                  <a:moveTo>
                    <a:pt x="301" y="363"/>
                  </a:moveTo>
                  <a:cubicBezTo>
                    <a:pt x="303" y="364"/>
                    <a:pt x="305" y="365"/>
                    <a:pt x="307" y="365"/>
                  </a:cubicBezTo>
                  <a:cubicBezTo>
                    <a:pt x="307" y="364"/>
                    <a:pt x="308" y="363"/>
                    <a:pt x="308" y="363"/>
                  </a:cubicBezTo>
                  <a:cubicBezTo>
                    <a:pt x="307" y="361"/>
                    <a:pt x="302" y="360"/>
                    <a:pt x="301" y="363"/>
                  </a:cubicBezTo>
                  <a:close/>
                  <a:moveTo>
                    <a:pt x="106" y="368"/>
                  </a:moveTo>
                  <a:cubicBezTo>
                    <a:pt x="106" y="364"/>
                    <a:pt x="104" y="362"/>
                    <a:pt x="102" y="361"/>
                  </a:cubicBezTo>
                  <a:cubicBezTo>
                    <a:pt x="103" y="364"/>
                    <a:pt x="104" y="366"/>
                    <a:pt x="106" y="368"/>
                  </a:cubicBezTo>
                  <a:close/>
                  <a:moveTo>
                    <a:pt x="321" y="364"/>
                  </a:moveTo>
                  <a:cubicBezTo>
                    <a:pt x="322" y="364"/>
                    <a:pt x="324" y="364"/>
                    <a:pt x="324" y="362"/>
                  </a:cubicBezTo>
                  <a:cubicBezTo>
                    <a:pt x="323" y="362"/>
                    <a:pt x="323" y="361"/>
                    <a:pt x="322" y="361"/>
                  </a:cubicBezTo>
                  <a:cubicBezTo>
                    <a:pt x="322" y="363"/>
                    <a:pt x="320" y="362"/>
                    <a:pt x="321" y="364"/>
                  </a:cubicBezTo>
                  <a:close/>
                  <a:moveTo>
                    <a:pt x="490" y="365"/>
                  </a:moveTo>
                  <a:cubicBezTo>
                    <a:pt x="491" y="365"/>
                    <a:pt x="491" y="366"/>
                    <a:pt x="492" y="367"/>
                  </a:cubicBezTo>
                  <a:cubicBezTo>
                    <a:pt x="493" y="366"/>
                    <a:pt x="497" y="364"/>
                    <a:pt x="496" y="361"/>
                  </a:cubicBezTo>
                  <a:cubicBezTo>
                    <a:pt x="494" y="363"/>
                    <a:pt x="491" y="363"/>
                    <a:pt x="490" y="365"/>
                  </a:cubicBezTo>
                  <a:close/>
                  <a:moveTo>
                    <a:pt x="133" y="365"/>
                  </a:moveTo>
                  <a:cubicBezTo>
                    <a:pt x="131" y="365"/>
                    <a:pt x="130" y="361"/>
                    <a:pt x="129" y="364"/>
                  </a:cubicBezTo>
                  <a:cubicBezTo>
                    <a:pt x="132" y="368"/>
                    <a:pt x="132" y="375"/>
                    <a:pt x="137" y="379"/>
                  </a:cubicBezTo>
                  <a:cubicBezTo>
                    <a:pt x="136" y="373"/>
                    <a:pt x="134" y="371"/>
                    <a:pt x="133" y="365"/>
                  </a:cubicBezTo>
                  <a:close/>
                  <a:moveTo>
                    <a:pt x="233" y="365"/>
                  </a:moveTo>
                  <a:cubicBezTo>
                    <a:pt x="235" y="366"/>
                    <a:pt x="238" y="366"/>
                    <a:pt x="239" y="364"/>
                  </a:cubicBezTo>
                  <a:cubicBezTo>
                    <a:pt x="236" y="363"/>
                    <a:pt x="233" y="362"/>
                    <a:pt x="233" y="365"/>
                  </a:cubicBezTo>
                  <a:close/>
                  <a:moveTo>
                    <a:pt x="357" y="365"/>
                  </a:moveTo>
                  <a:cubicBezTo>
                    <a:pt x="358" y="365"/>
                    <a:pt x="359" y="365"/>
                    <a:pt x="360" y="365"/>
                  </a:cubicBezTo>
                  <a:cubicBezTo>
                    <a:pt x="360" y="364"/>
                    <a:pt x="360" y="363"/>
                    <a:pt x="360" y="362"/>
                  </a:cubicBezTo>
                  <a:cubicBezTo>
                    <a:pt x="358" y="363"/>
                    <a:pt x="357" y="363"/>
                    <a:pt x="357" y="365"/>
                  </a:cubicBezTo>
                  <a:close/>
                  <a:moveTo>
                    <a:pt x="364" y="365"/>
                  </a:moveTo>
                  <a:cubicBezTo>
                    <a:pt x="366" y="366"/>
                    <a:pt x="366" y="365"/>
                    <a:pt x="367" y="364"/>
                  </a:cubicBezTo>
                  <a:cubicBezTo>
                    <a:pt x="366" y="363"/>
                    <a:pt x="366" y="363"/>
                    <a:pt x="365" y="362"/>
                  </a:cubicBezTo>
                  <a:cubicBezTo>
                    <a:pt x="365" y="364"/>
                    <a:pt x="363" y="363"/>
                    <a:pt x="364" y="365"/>
                  </a:cubicBezTo>
                  <a:close/>
                  <a:moveTo>
                    <a:pt x="78" y="367"/>
                  </a:moveTo>
                  <a:cubicBezTo>
                    <a:pt x="78" y="365"/>
                    <a:pt x="77" y="363"/>
                    <a:pt x="74" y="364"/>
                  </a:cubicBezTo>
                  <a:cubicBezTo>
                    <a:pt x="74" y="366"/>
                    <a:pt x="76" y="366"/>
                    <a:pt x="78" y="367"/>
                  </a:cubicBezTo>
                  <a:close/>
                  <a:moveTo>
                    <a:pt x="414" y="366"/>
                  </a:moveTo>
                  <a:cubicBezTo>
                    <a:pt x="416" y="366"/>
                    <a:pt x="417" y="365"/>
                    <a:pt x="417" y="364"/>
                  </a:cubicBezTo>
                  <a:cubicBezTo>
                    <a:pt x="415" y="363"/>
                    <a:pt x="414" y="364"/>
                    <a:pt x="414" y="366"/>
                  </a:cubicBezTo>
                  <a:close/>
                  <a:moveTo>
                    <a:pt x="73" y="373"/>
                  </a:moveTo>
                  <a:cubicBezTo>
                    <a:pt x="72" y="369"/>
                    <a:pt x="68" y="364"/>
                    <a:pt x="64" y="365"/>
                  </a:cubicBezTo>
                  <a:cubicBezTo>
                    <a:pt x="67" y="368"/>
                    <a:pt x="69" y="371"/>
                    <a:pt x="73" y="373"/>
                  </a:cubicBezTo>
                  <a:close/>
                  <a:moveTo>
                    <a:pt x="160" y="373"/>
                  </a:moveTo>
                  <a:cubicBezTo>
                    <a:pt x="160" y="371"/>
                    <a:pt x="160" y="370"/>
                    <a:pt x="160" y="369"/>
                  </a:cubicBezTo>
                  <a:cubicBezTo>
                    <a:pt x="157" y="371"/>
                    <a:pt x="155" y="363"/>
                    <a:pt x="152" y="365"/>
                  </a:cubicBezTo>
                  <a:cubicBezTo>
                    <a:pt x="153" y="369"/>
                    <a:pt x="157" y="371"/>
                    <a:pt x="160" y="373"/>
                  </a:cubicBezTo>
                  <a:close/>
                  <a:moveTo>
                    <a:pt x="227" y="400"/>
                  </a:moveTo>
                  <a:cubicBezTo>
                    <a:pt x="227" y="398"/>
                    <a:pt x="228" y="398"/>
                    <a:pt x="230" y="398"/>
                  </a:cubicBezTo>
                  <a:cubicBezTo>
                    <a:pt x="229" y="393"/>
                    <a:pt x="223" y="393"/>
                    <a:pt x="221" y="389"/>
                  </a:cubicBezTo>
                  <a:cubicBezTo>
                    <a:pt x="205" y="382"/>
                    <a:pt x="190" y="370"/>
                    <a:pt x="174" y="365"/>
                  </a:cubicBezTo>
                  <a:cubicBezTo>
                    <a:pt x="189" y="379"/>
                    <a:pt x="206" y="391"/>
                    <a:pt x="227" y="400"/>
                  </a:cubicBezTo>
                  <a:close/>
                  <a:moveTo>
                    <a:pt x="326" y="370"/>
                  </a:moveTo>
                  <a:cubicBezTo>
                    <a:pt x="327" y="368"/>
                    <a:pt x="328" y="366"/>
                    <a:pt x="329" y="364"/>
                  </a:cubicBezTo>
                  <a:cubicBezTo>
                    <a:pt x="327" y="364"/>
                    <a:pt x="324" y="369"/>
                    <a:pt x="326" y="370"/>
                  </a:cubicBezTo>
                  <a:close/>
                  <a:moveTo>
                    <a:pt x="330" y="369"/>
                  </a:moveTo>
                  <a:cubicBezTo>
                    <a:pt x="334" y="369"/>
                    <a:pt x="334" y="367"/>
                    <a:pt x="337" y="367"/>
                  </a:cubicBezTo>
                  <a:cubicBezTo>
                    <a:pt x="337" y="365"/>
                    <a:pt x="335" y="365"/>
                    <a:pt x="334" y="364"/>
                  </a:cubicBezTo>
                  <a:cubicBezTo>
                    <a:pt x="333" y="366"/>
                    <a:pt x="331" y="367"/>
                    <a:pt x="330" y="369"/>
                  </a:cubicBezTo>
                  <a:close/>
                  <a:moveTo>
                    <a:pt x="518" y="365"/>
                  </a:moveTo>
                  <a:cubicBezTo>
                    <a:pt x="518" y="365"/>
                    <a:pt x="517" y="364"/>
                    <a:pt x="516" y="364"/>
                  </a:cubicBezTo>
                  <a:cubicBezTo>
                    <a:pt x="509" y="370"/>
                    <a:pt x="499" y="373"/>
                    <a:pt x="492" y="379"/>
                  </a:cubicBezTo>
                  <a:cubicBezTo>
                    <a:pt x="504" y="380"/>
                    <a:pt x="511" y="371"/>
                    <a:pt x="518" y="365"/>
                  </a:cubicBezTo>
                  <a:close/>
                  <a:moveTo>
                    <a:pt x="310" y="367"/>
                  </a:moveTo>
                  <a:cubicBezTo>
                    <a:pt x="311" y="367"/>
                    <a:pt x="314" y="368"/>
                    <a:pt x="313" y="367"/>
                  </a:cubicBezTo>
                  <a:cubicBezTo>
                    <a:pt x="311" y="368"/>
                    <a:pt x="313" y="364"/>
                    <a:pt x="311" y="365"/>
                  </a:cubicBezTo>
                  <a:cubicBezTo>
                    <a:pt x="311" y="366"/>
                    <a:pt x="310" y="366"/>
                    <a:pt x="310" y="367"/>
                  </a:cubicBezTo>
                  <a:close/>
                  <a:moveTo>
                    <a:pt x="470" y="371"/>
                  </a:moveTo>
                  <a:cubicBezTo>
                    <a:pt x="473" y="369"/>
                    <a:pt x="477" y="368"/>
                    <a:pt x="480" y="366"/>
                  </a:cubicBezTo>
                  <a:cubicBezTo>
                    <a:pt x="475" y="364"/>
                    <a:pt x="468" y="368"/>
                    <a:pt x="470" y="371"/>
                  </a:cubicBezTo>
                  <a:close/>
                  <a:moveTo>
                    <a:pt x="240" y="368"/>
                  </a:moveTo>
                  <a:cubicBezTo>
                    <a:pt x="245" y="372"/>
                    <a:pt x="265" y="388"/>
                    <a:pt x="270" y="379"/>
                  </a:cubicBezTo>
                  <a:cubicBezTo>
                    <a:pt x="261" y="375"/>
                    <a:pt x="252" y="363"/>
                    <a:pt x="240" y="368"/>
                  </a:cubicBezTo>
                  <a:close/>
                  <a:moveTo>
                    <a:pt x="305" y="368"/>
                  </a:moveTo>
                  <a:cubicBezTo>
                    <a:pt x="303" y="367"/>
                    <a:pt x="302" y="366"/>
                    <a:pt x="299" y="366"/>
                  </a:cubicBezTo>
                  <a:cubicBezTo>
                    <a:pt x="298" y="369"/>
                    <a:pt x="304" y="370"/>
                    <a:pt x="305" y="368"/>
                  </a:cubicBezTo>
                  <a:close/>
                  <a:moveTo>
                    <a:pt x="113" y="381"/>
                  </a:moveTo>
                  <a:cubicBezTo>
                    <a:pt x="116" y="381"/>
                    <a:pt x="118" y="380"/>
                    <a:pt x="120" y="382"/>
                  </a:cubicBezTo>
                  <a:cubicBezTo>
                    <a:pt x="119" y="383"/>
                    <a:pt x="116" y="382"/>
                    <a:pt x="115" y="384"/>
                  </a:cubicBezTo>
                  <a:cubicBezTo>
                    <a:pt x="119" y="386"/>
                    <a:pt x="122" y="389"/>
                    <a:pt x="126" y="391"/>
                  </a:cubicBezTo>
                  <a:cubicBezTo>
                    <a:pt x="122" y="382"/>
                    <a:pt x="119" y="368"/>
                    <a:pt x="109" y="367"/>
                  </a:cubicBezTo>
                  <a:cubicBezTo>
                    <a:pt x="110" y="372"/>
                    <a:pt x="113" y="376"/>
                    <a:pt x="113" y="381"/>
                  </a:cubicBezTo>
                  <a:close/>
                  <a:moveTo>
                    <a:pt x="228" y="368"/>
                  </a:moveTo>
                  <a:cubicBezTo>
                    <a:pt x="230" y="368"/>
                    <a:pt x="232" y="368"/>
                    <a:pt x="232" y="367"/>
                  </a:cubicBezTo>
                  <a:cubicBezTo>
                    <a:pt x="231" y="367"/>
                    <a:pt x="230" y="367"/>
                    <a:pt x="229" y="367"/>
                  </a:cubicBezTo>
                  <a:cubicBezTo>
                    <a:pt x="229" y="367"/>
                    <a:pt x="229" y="368"/>
                    <a:pt x="228" y="368"/>
                  </a:cubicBezTo>
                  <a:close/>
                  <a:moveTo>
                    <a:pt x="348" y="368"/>
                  </a:moveTo>
                  <a:cubicBezTo>
                    <a:pt x="350" y="370"/>
                    <a:pt x="353" y="372"/>
                    <a:pt x="355" y="373"/>
                  </a:cubicBezTo>
                  <a:cubicBezTo>
                    <a:pt x="356" y="372"/>
                    <a:pt x="358" y="370"/>
                    <a:pt x="358" y="367"/>
                  </a:cubicBezTo>
                  <a:cubicBezTo>
                    <a:pt x="354" y="368"/>
                    <a:pt x="351" y="365"/>
                    <a:pt x="348" y="368"/>
                  </a:cubicBezTo>
                  <a:close/>
                  <a:moveTo>
                    <a:pt x="495" y="371"/>
                  </a:moveTo>
                  <a:cubicBezTo>
                    <a:pt x="496" y="369"/>
                    <a:pt x="500" y="370"/>
                    <a:pt x="501" y="368"/>
                  </a:cubicBezTo>
                  <a:cubicBezTo>
                    <a:pt x="499" y="365"/>
                    <a:pt x="494" y="369"/>
                    <a:pt x="495" y="371"/>
                  </a:cubicBezTo>
                  <a:close/>
                  <a:moveTo>
                    <a:pt x="61" y="385"/>
                  </a:moveTo>
                  <a:cubicBezTo>
                    <a:pt x="58" y="377"/>
                    <a:pt x="54" y="371"/>
                    <a:pt x="47" y="367"/>
                  </a:cubicBezTo>
                  <a:cubicBezTo>
                    <a:pt x="47" y="377"/>
                    <a:pt x="54" y="381"/>
                    <a:pt x="61" y="385"/>
                  </a:cubicBezTo>
                  <a:close/>
                  <a:moveTo>
                    <a:pt x="171" y="371"/>
                  </a:moveTo>
                  <a:cubicBezTo>
                    <a:pt x="169" y="370"/>
                    <a:pt x="167" y="366"/>
                    <a:pt x="165" y="368"/>
                  </a:cubicBezTo>
                  <a:cubicBezTo>
                    <a:pt x="167" y="369"/>
                    <a:pt x="169" y="372"/>
                    <a:pt x="171" y="371"/>
                  </a:cubicBezTo>
                  <a:close/>
                  <a:moveTo>
                    <a:pt x="264" y="368"/>
                  </a:moveTo>
                  <a:cubicBezTo>
                    <a:pt x="266" y="371"/>
                    <a:pt x="271" y="371"/>
                    <a:pt x="272" y="375"/>
                  </a:cubicBezTo>
                  <a:cubicBezTo>
                    <a:pt x="273" y="369"/>
                    <a:pt x="278" y="377"/>
                    <a:pt x="281" y="372"/>
                  </a:cubicBezTo>
                  <a:cubicBezTo>
                    <a:pt x="276" y="370"/>
                    <a:pt x="268" y="369"/>
                    <a:pt x="264" y="368"/>
                  </a:cubicBezTo>
                  <a:close/>
                  <a:moveTo>
                    <a:pt x="434" y="370"/>
                  </a:moveTo>
                  <a:cubicBezTo>
                    <a:pt x="435" y="369"/>
                    <a:pt x="435" y="367"/>
                    <a:pt x="433" y="367"/>
                  </a:cubicBezTo>
                  <a:cubicBezTo>
                    <a:pt x="432" y="368"/>
                    <a:pt x="432" y="371"/>
                    <a:pt x="434" y="370"/>
                  </a:cubicBezTo>
                  <a:close/>
                  <a:moveTo>
                    <a:pt x="360" y="375"/>
                  </a:moveTo>
                  <a:cubicBezTo>
                    <a:pt x="361" y="372"/>
                    <a:pt x="364" y="371"/>
                    <a:pt x="365" y="368"/>
                  </a:cubicBezTo>
                  <a:cubicBezTo>
                    <a:pt x="361" y="368"/>
                    <a:pt x="359" y="374"/>
                    <a:pt x="360" y="375"/>
                  </a:cubicBezTo>
                  <a:close/>
                  <a:moveTo>
                    <a:pt x="467" y="375"/>
                  </a:moveTo>
                  <a:cubicBezTo>
                    <a:pt x="466" y="378"/>
                    <a:pt x="464" y="381"/>
                    <a:pt x="462" y="384"/>
                  </a:cubicBezTo>
                  <a:cubicBezTo>
                    <a:pt x="473" y="380"/>
                    <a:pt x="482" y="378"/>
                    <a:pt x="488" y="369"/>
                  </a:cubicBezTo>
                  <a:cubicBezTo>
                    <a:pt x="480" y="366"/>
                    <a:pt x="475" y="374"/>
                    <a:pt x="467" y="375"/>
                  </a:cubicBezTo>
                  <a:close/>
                  <a:moveTo>
                    <a:pt x="143" y="384"/>
                  </a:moveTo>
                  <a:cubicBezTo>
                    <a:pt x="149" y="388"/>
                    <a:pt x="154" y="392"/>
                    <a:pt x="159" y="396"/>
                  </a:cubicBezTo>
                  <a:cubicBezTo>
                    <a:pt x="157" y="382"/>
                    <a:pt x="148" y="374"/>
                    <a:pt x="137" y="368"/>
                  </a:cubicBezTo>
                  <a:cubicBezTo>
                    <a:pt x="139" y="374"/>
                    <a:pt x="141" y="379"/>
                    <a:pt x="143" y="384"/>
                  </a:cubicBezTo>
                  <a:close/>
                  <a:moveTo>
                    <a:pt x="365" y="375"/>
                  </a:moveTo>
                  <a:cubicBezTo>
                    <a:pt x="366" y="375"/>
                    <a:pt x="367" y="375"/>
                    <a:pt x="368" y="376"/>
                  </a:cubicBezTo>
                  <a:cubicBezTo>
                    <a:pt x="369" y="373"/>
                    <a:pt x="371" y="372"/>
                    <a:pt x="371" y="368"/>
                  </a:cubicBezTo>
                  <a:cubicBezTo>
                    <a:pt x="366" y="368"/>
                    <a:pt x="367" y="373"/>
                    <a:pt x="365" y="375"/>
                  </a:cubicBezTo>
                  <a:close/>
                  <a:moveTo>
                    <a:pt x="417" y="373"/>
                  </a:moveTo>
                  <a:cubicBezTo>
                    <a:pt x="421" y="375"/>
                    <a:pt x="422" y="372"/>
                    <a:pt x="423" y="369"/>
                  </a:cubicBezTo>
                  <a:cubicBezTo>
                    <a:pt x="421" y="369"/>
                    <a:pt x="421" y="369"/>
                    <a:pt x="418" y="368"/>
                  </a:cubicBezTo>
                  <a:cubicBezTo>
                    <a:pt x="417" y="370"/>
                    <a:pt x="417" y="371"/>
                    <a:pt x="417" y="373"/>
                  </a:cubicBezTo>
                  <a:close/>
                  <a:moveTo>
                    <a:pt x="388" y="372"/>
                  </a:moveTo>
                  <a:cubicBezTo>
                    <a:pt x="388" y="371"/>
                    <a:pt x="390" y="371"/>
                    <a:pt x="389" y="370"/>
                  </a:cubicBezTo>
                  <a:cubicBezTo>
                    <a:pt x="389" y="369"/>
                    <a:pt x="387" y="369"/>
                    <a:pt x="385" y="369"/>
                  </a:cubicBezTo>
                  <a:cubicBezTo>
                    <a:pt x="385" y="371"/>
                    <a:pt x="387" y="371"/>
                    <a:pt x="388" y="372"/>
                  </a:cubicBezTo>
                  <a:close/>
                  <a:moveTo>
                    <a:pt x="398" y="375"/>
                  </a:moveTo>
                  <a:cubicBezTo>
                    <a:pt x="400" y="375"/>
                    <a:pt x="403" y="375"/>
                    <a:pt x="405" y="375"/>
                  </a:cubicBezTo>
                  <a:cubicBezTo>
                    <a:pt x="406" y="374"/>
                    <a:pt x="407" y="372"/>
                    <a:pt x="408" y="370"/>
                  </a:cubicBezTo>
                  <a:cubicBezTo>
                    <a:pt x="402" y="368"/>
                    <a:pt x="399" y="370"/>
                    <a:pt x="398" y="375"/>
                  </a:cubicBezTo>
                  <a:close/>
                  <a:moveTo>
                    <a:pt x="411" y="375"/>
                  </a:moveTo>
                  <a:cubicBezTo>
                    <a:pt x="413" y="373"/>
                    <a:pt x="414" y="372"/>
                    <a:pt x="414" y="369"/>
                  </a:cubicBezTo>
                  <a:cubicBezTo>
                    <a:pt x="412" y="369"/>
                    <a:pt x="410" y="373"/>
                    <a:pt x="411" y="375"/>
                  </a:cubicBezTo>
                  <a:close/>
                  <a:moveTo>
                    <a:pt x="237" y="370"/>
                  </a:moveTo>
                  <a:cubicBezTo>
                    <a:pt x="234" y="368"/>
                    <a:pt x="232" y="373"/>
                    <a:pt x="230" y="371"/>
                  </a:cubicBezTo>
                  <a:cubicBezTo>
                    <a:pt x="237" y="379"/>
                    <a:pt x="247" y="384"/>
                    <a:pt x="256" y="390"/>
                  </a:cubicBezTo>
                  <a:cubicBezTo>
                    <a:pt x="259" y="389"/>
                    <a:pt x="260" y="386"/>
                    <a:pt x="264" y="385"/>
                  </a:cubicBezTo>
                  <a:cubicBezTo>
                    <a:pt x="257" y="381"/>
                    <a:pt x="245" y="374"/>
                    <a:pt x="237" y="370"/>
                  </a:cubicBezTo>
                  <a:close/>
                  <a:moveTo>
                    <a:pt x="374" y="375"/>
                  </a:moveTo>
                  <a:cubicBezTo>
                    <a:pt x="374" y="373"/>
                    <a:pt x="377" y="373"/>
                    <a:pt x="377" y="371"/>
                  </a:cubicBezTo>
                  <a:cubicBezTo>
                    <a:pt x="377" y="370"/>
                    <a:pt x="376" y="370"/>
                    <a:pt x="375" y="370"/>
                  </a:cubicBezTo>
                  <a:cubicBezTo>
                    <a:pt x="376" y="372"/>
                    <a:pt x="373" y="374"/>
                    <a:pt x="374" y="375"/>
                  </a:cubicBezTo>
                  <a:close/>
                  <a:moveTo>
                    <a:pt x="392" y="375"/>
                  </a:moveTo>
                  <a:cubicBezTo>
                    <a:pt x="394" y="374"/>
                    <a:pt x="396" y="373"/>
                    <a:pt x="396" y="370"/>
                  </a:cubicBezTo>
                  <a:cubicBezTo>
                    <a:pt x="393" y="369"/>
                    <a:pt x="392" y="372"/>
                    <a:pt x="392" y="375"/>
                  </a:cubicBezTo>
                  <a:close/>
                  <a:moveTo>
                    <a:pt x="453" y="374"/>
                  </a:moveTo>
                  <a:cubicBezTo>
                    <a:pt x="454" y="372"/>
                    <a:pt x="461" y="372"/>
                    <a:pt x="459" y="370"/>
                  </a:cubicBezTo>
                  <a:cubicBezTo>
                    <a:pt x="458" y="371"/>
                    <a:pt x="458" y="370"/>
                    <a:pt x="457" y="370"/>
                  </a:cubicBezTo>
                  <a:cubicBezTo>
                    <a:pt x="456" y="371"/>
                    <a:pt x="452" y="374"/>
                    <a:pt x="453" y="374"/>
                  </a:cubicBezTo>
                  <a:close/>
                  <a:moveTo>
                    <a:pt x="70" y="378"/>
                  </a:moveTo>
                  <a:cubicBezTo>
                    <a:pt x="67" y="375"/>
                    <a:pt x="66" y="372"/>
                    <a:pt x="62" y="370"/>
                  </a:cubicBezTo>
                  <a:cubicBezTo>
                    <a:pt x="63" y="374"/>
                    <a:pt x="66" y="378"/>
                    <a:pt x="70" y="378"/>
                  </a:cubicBezTo>
                  <a:close/>
                  <a:moveTo>
                    <a:pt x="101" y="391"/>
                  </a:moveTo>
                  <a:cubicBezTo>
                    <a:pt x="100" y="388"/>
                    <a:pt x="97" y="388"/>
                    <a:pt x="97" y="385"/>
                  </a:cubicBezTo>
                  <a:cubicBezTo>
                    <a:pt x="88" y="382"/>
                    <a:pt x="82" y="374"/>
                    <a:pt x="75" y="371"/>
                  </a:cubicBezTo>
                  <a:cubicBezTo>
                    <a:pt x="81" y="380"/>
                    <a:pt x="92" y="384"/>
                    <a:pt x="101" y="391"/>
                  </a:cubicBezTo>
                  <a:close/>
                  <a:moveTo>
                    <a:pt x="97" y="379"/>
                  </a:moveTo>
                  <a:cubicBezTo>
                    <a:pt x="96" y="375"/>
                    <a:pt x="94" y="372"/>
                    <a:pt x="91" y="371"/>
                  </a:cubicBezTo>
                  <a:cubicBezTo>
                    <a:pt x="92" y="375"/>
                    <a:pt x="95" y="376"/>
                    <a:pt x="97" y="379"/>
                  </a:cubicBezTo>
                  <a:close/>
                  <a:moveTo>
                    <a:pt x="333" y="373"/>
                  </a:moveTo>
                  <a:cubicBezTo>
                    <a:pt x="335" y="373"/>
                    <a:pt x="336" y="373"/>
                    <a:pt x="336" y="371"/>
                  </a:cubicBezTo>
                  <a:cubicBezTo>
                    <a:pt x="334" y="371"/>
                    <a:pt x="333" y="372"/>
                    <a:pt x="333" y="373"/>
                  </a:cubicBezTo>
                  <a:close/>
                  <a:moveTo>
                    <a:pt x="378" y="375"/>
                  </a:moveTo>
                  <a:cubicBezTo>
                    <a:pt x="379" y="376"/>
                    <a:pt x="383" y="376"/>
                    <a:pt x="383" y="375"/>
                  </a:cubicBezTo>
                  <a:cubicBezTo>
                    <a:pt x="382" y="374"/>
                    <a:pt x="381" y="373"/>
                    <a:pt x="380" y="372"/>
                  </a:cubicBezTo>
                  <a:cubicBezTo>
                    <a:pt x="379" y="373"/>
                    <a:pt x="378" y="374"/>
                    <a:pt x="378" y="375"/>
                  </a:cubicBezTo>
                  <a:close/>
                  <a:moveTo>
                    <a:pt x="181" y="383"/>
                  </a:moveTo>
                  <a:cubicBezTo>
                    <a:pt x="178" y="380"/>
                    <a:pt x="172" y="381"/>
                    <a:pt x="172" y="376"/>
                  </a:cubicBezTo>
                  <a:cubicBezTo>
                    <a:pt x="168" y="377"/>
                    <a:pt x="169" y="375"/>
                    <a:pt x="168" y="374"/>
                  </a:cubicBezTo>
                  <a:cubicBezTo>
                    <a:pt x="167" y="374"/>
                    <a:pt x="167" y="375"/>
                    <a:pt x="166" y="375"/>
                  </a:cubicBezTo>
                  <a:cubicBezTo>
                    <a:pt x="169" y="379"/>
                    <a:pt x="176" y="382"/>
                    <a:pt x="181" y="383"/>
                  </a:cubicBezTo>
                  <a:close/>
                  <a:moveTo>
                    <a:pt x="108" y="409"/>
                  </a:moveTo>
                  <a:cubicBezTo>
                    <a:pt x="105" y="389"/>
                    <a:pt x="84" y="386"/>
                    <a:pt x="71" y="376"/>
                  </a:cubicBezTo>
                  <a:cubicBezTo>
                    <a:pt x="80" y="390"/>
                    <a:pt x="96" y="398"/>
                    <a:pt x="108" y="409"/>
                  </a:cubicBezTo>
                  <a:close/>
                  <a:moveTo>
                    <a:pt x="439" y="381"/>
                  </a:moveTo>
                  <a:cubicBezTo>
                    <a:pt x="443" y="381"/>
                    <a:pt x="447" y="381"/>
                    <a:pt x="448" y="377"/>
                  </a:cubicBezTo>
                  <a:cubicBezTo>
                    <a:pt x="445" y="375"/>
                    <a:pt x="440" y="378"/>
                    <a:pt x="439" y="381"/>
                  </a:cubicBezTo>
                  <a:close/>
                  <a:moveTo>
                    <a:pt x="305" y="378"/>
                  </a:moveTo>
                  <a:cubicBezTo>
                    <a:pt x="307" y="378"/>
                    <a:pt x="308" y="378"/>
                    <a:pt x="309" y="377"/>
                  </a:cubicBezTo>
                  <a:cubicBezTo>
                    <a:pt x="307" y="377"/>
                    <a:pt x="305" y="375"/>
                    <a:pt x="305" y="378"/>
                  </a:cubicBezTo>
                  <a:close/>
                  <a:moveTo>
                    <a:pt x="347" y="378"/>
                  </a:moveTo>
                  <a:cubicBezTo>
                    <a:pt x="347" y="377"/>
                    <a:pt x="343" y="376"/>
                    <a:pt x="343" y="377"/>
                  </a:cubicBezTo>
                  <a:cubicBezTo>
                    <a:pt x="344" y="378"/>
                    <a:pt x="346" y="378"/>
                    <a:pt x="347" y="378"/>
                  </a:cubicBezTo>
                  <a:close/>
                  <a:moveTo>
                    <a:pt x="366" y="378"/>
                  </a:moveTo>
                  <a:cubicBezTo>
                    <a:pt x="364" y="379"/>
                    <a:pt x="364" y="378"/>
                    <a:pt x="363" y="378"/>
                  </a:cubicBezTo>
                  <a:cubicBezTo>
                    <a:pt x="363" y="381"/>
                    <a:pt x="365" y="380"/>
                    <a:pt x="366" y="378"/>
                  </a:cubicBezTo>
                  <a:close/>
                  <a:moveTo>
                    <a:pt x="413" y="379"/>
                  </a:moveTo>
                  <a:cubicBezTo>
                    <a:pt x="412" y="382"/>
                    <a:pt x="410" y="383"/>
                    <a:pt x="409" y="387"/>
                  </a:cubicBezTo>
                  <a:cubicBezTo>
                    <a:pt x="416" y="387"/>
                    <a:pt x="419" y="382"/>
                    <a:pt x="418" y="378"/>
                  </a:cubicBezTo>
                  <a:cubicBezTo>
                    <a:pt x="417" y="379"/>
                    <a:pt x="415" y="379"/>
                    <a:pt x="413" y="379"/>
                  </a:cubicBezTo>
                  <a:close/>
                  <a:moveTo>
                    <a:pt x="426" y="382"/>
                  </a:moveTo>
                  <a:cubicBezTo>
                    <a:pt x="427" y="380"/>
                    <a:pt x="429" y="381"/>
                    <a:pt x="430" y="379"/>
                  </a:cubicBezTo>
                  <a:cubicBezTo>
                    <a:pt x="430" y="379"/>
                    <a:pt x="430" y="378"/>
                    <a:pt x="430" y="378"/>
                  </a:cubicBezTo>
                  <a:cubicBezTo>
                    <a:pt x="429" y="379"/>
                    <a:pt x="424" y="380"/>
                    <a:pt x="426" y="382"/>
                  </a:cubicBezTo>
                  <a:close/>
                  <a:moveTo>
                    <a:pt x="311" y="382"/>
                  </a:moveTo>
                  <a:cubicBezTo>
                    <a:pt x="314" y="382"/>
                    <a:pt x="315" y="381"/>
                    <a:pt x="315" y="379"/>
                  </a:cubicBezTo>
                  <a:cubicBezTo>
                    <a:pt x="313" y="379"/>
                    <a:pt x="311" y="379"/>
                    <a:pt x="311" y="382"/>
                  </a:cubicBezTo>
                  <a:close/>
                  <a:moveTo>
                    <a:pt x="439" y="392"/>
                  </a:moveTo>
                  <a:cubicBezTo>
                    <a:pt x="444" y="391"/>
                    <a:pt x="452" y="389"/>
                    <a:pt x="457" y="386"/>
                  </a:cubicBezTo>
                  <a:cubicBezTo>
                    <a:pt x="457" y="383"/>
                    <a:pt x="458" y="381"/>
                    <a:pt x="459" y="379"/>
                  </a:cubicBezTo>
                  <a:cubicBezTo>
                    <a:pt x="450" y="380"/>
                    <a:pt x="442" y="386"/>
                    <a:pt x="439" y="392"/>
                  </a:cubicBezTo>
                  <a:close/>
                  <a:moveTo>
                    <a:pt x="323" y="384"/>
                  </a:moveTo>
                  <a:cubicBezTo>
                    <a:pt x="325" y="384"/>
                    <a:pt x="327" y="384"/>
                    <a:pt x="329" y="385"/>
                  </a:cubicBezTo>
                  <a:cubicBezTo>
                    <a:pt x="330" y="383"/>
                    <a:pt x="331" y="382"/>
                    <a:pt x="332" y="380"/>
                  </a:cubicBezTo>
                  <a:cubicBezTo>
                    <a:pt x="328" y="378"/>
                    <a:pt x="323" y="379"/>
                    <a:pt x="323" y="384"/>
                  </a:cubicBezTo>
                  <a:close/>
                  <a:moveTo>
                    <a:pt x="112" y="391"/>
                  </a:moveTo>
                  <a:cubicBezTo>
                    <a:pt x="108" y="388"/>
                    <a:pt x="107" y="382"/>
                    <a:pt x="102" y="380"/>
                  </a:cubicBezTo>
                  <a:cubicBezTo>
                    <a:pt x="102" y="386"/>
                    <a:pt x="108" y="391"/>
                    <a:pt x="112" y="391"/>
                  </a:cubicBezTo>
                  <a:close/>
                  <a:moveTo>
                    <a:pt x="139" y="401"/>
                  </a:moveTo>
                  <a:cubicBezTo>
                    <a:pt x="137" y="392"/>
                    <a:pt x="134" y="383"/>
                    <a:pt x="126" y="380"/>
                  </a:cubicBezTo>
                  <a:cubicBezTo>
                    <a:pt x="129" y="388"/>
                    <a:pt x="131" y="398"/>
                    <a:pt x="139" y="401"/>
                  </a:cubicBezTo>
                  <a:close/>
                  <a:moveTo>
                    <a:pt x="495" y="389"/>
                  </a:moveTo>
                  <a:cubicBezTo>
                    <a:pt x="481" y="399"/>
                    <a:pt x="465" y="410"/>
                    <a:pt x="445" y="416"/>
                  </a:cubicBezTo>
                  <a:cubicBezTo>
                    <a:pt x="458" y="418"/>
                    <a:pt x="469" y="415"/>
                    <a:pt x="479" y="409"/>
                  </a:cubicBezTo>
                  <a:cubicBezTo>
                    <a:pt x="479" y="406"/>
                    <a:pt x="481" y="405"/>
                    <a:pt x="483" y="404"/>
                  </a:cubicBezTo>
                  <a:cubicBezTo>
                    <a:pt x="501" y="401"/>
                    <a:pt x="514" y="389"/>
                    <a:pt x="527" y="380"/>
                  </a:cubicBezTo>
                  <a:cubicBezTo>
                    <a:pt x="516" y="383"/>
                    <a:pt x="507" y="387"/>
                    <a:pt x="495" y="389"/>
                  </a:cubicBezTo>
                  <a:close/>
                  <a:moveTo>
                    <a:pt x="350" y="386"/>
                  </a:moveTo>
                  <a:cubicBezTo>
                    <a:pt x="350" y="385"/>
                    <a:pt x="351" y="385"/>
                    <a:pt x="351" y="383"/>
                  </a:cubicBezTo>
                  <a:cubicBezTo>
                    <a:pt x="348" y="383"/>
                    <a:pt x="344" y="380"/>
                    <a:pt x="342" y="381"/>
                  </a:cubicBezTo>
                  <a:cubicBezTo>
                    <a:pt x="345" y="383"/>
                    <a:pt x="346" y="385"/>
                    <a:pt x="350" y="386"/>
                  </a:cubicBezTo>
                  <a:close/>
                  <a:moveTo>
                    <a:pt x="402" y="382"/>
                  </a:moveTo>
                  <a:cubicBezTo>
                    <a:pt x="402" y="382"/>
                    <a:pt x="402" y="381"/>
                    <a:pt x="403" y="381"/>
                  </a:cubicBezTo>
                  <a:cubicBezTo>
                    <a:pt x="402" y="381"/>
                    <a:pt x="401" y="381"/>
                    <a:pt x="400" y="381"/>
                  </a:cubicBezTo>
                  <a:cubicBezTo>
                    <a:pt x="400" y="382"/>
                    <a:pt x="401" y="383"/>
                    <a:pt x="402" y="382"/>
                  </a:cubicBezTo>
                  <a:close/>
                  <a:moveTo>
                    <a:pt x="386" y="387"/>
                  </a:moveTo>
                  <a:cubicBezTo>
                    <a:pt x="388" y="386"/>
                    <a:pt x="390" y="384"/>
                    <a:pt x="391" y="381"/>
                  </a:cubicBezTo>
                  <a:cubicBezTo>
                    <a:pt x="390" y="381"/>
                    <a:pt x="389" y="381"/>
                    <a:pt x="388" y="381"/>
                  </a:cubicBezTo>
                  <a:cubicBezTo>
                    <a:pt x="388" y="385"/>
                    <a:pt x="386" y="384"/>
                    <a:pt x="386" y="387"/>
                  </a:cubicBezTo>
                  <a:close/>
                  <a:moveTo>
                    <a:pt x="270" y="384"/>
                  </a:moveTo>
                  <a:cubicBezTo>
                    <a:pt x="271" y="386"/>
                    <a:pt x="274" y="386"/>
                    <a:pt x="276" y="387"/>
                  </a:cubicBezTo>
                  <a:cubicBezTo>
                    <a:pt x="277" y="386"/>
                    <a:pt x="278" y="386"/>
                    <a:pt x="278" y="384"/>
                  </a:cubicBezTo>
                  <a:cubicBezTo>
                    <a:pt x="275" y="381"/>
                    <a:pt x="273" y="382"/>
                    <a:pt x="270" y="384"/>
                  </a:cubicBezTo>
                  <a:close/>
                  <a:moveTo>
                    <a:pt x="374" y="385"/>
                  </a:moveTo>
                  <a:cubicBezTo>
                    <a:pt x="376" y="386"/>
                    <a:pt x="379" y="386"/>
                    <a:pt x="382" y="387"/>
                  </a:cubicBezTo>
                  <a:cubicBezTo>
                    <a:pt x="382" y="385"/>
                    <a:pt x="383" y="384"/>
                    <a:pt x="383" y="382"/>
                  </a:cubicBezTo>
                  <a:cubicBezTo>
                    <a:pt x="379" y="382"/>
                    <a:pt x="373" y="380"/>
                    <a:pt x="374" y="385"/>
                  </a:cubicBezTo>
                  <a:close/>
                  <a:moveTo>
                    <a:pt x="85" y="401"/>
                  </a:moveTo>
                  <a:cubicBezTo>
                    <a:pt x="80" y="394"/>
                    <a:pt x="74" y="385"/>
                    <a:pt x="66" y="383"/>
                  </a:cubicBezTo>
                  <a:cubicBezTo>
                    <a:pt x="72" y="389"/>
                    <a:pt x="77" y="399"/>
                    <a:pt x="85" y="401"/>
                  </a:cubicBezTo>
                  <a:close/>
                  <a:moveTo>
                    <a:pt x="391" y="388"/>
                  </a:moveTo>
                  <a:cubicBezTo>
                    <a:pt x="392" y="389"/>
                    <a:pt x="399" y="388"/>
                    <a:pt x="400" y="387"/>
                  </a:cubicBezTo>
                  <a:cubicBezTo>
                    <a:pt x="399" y="385"/>
                    <a:pt x="395" y="384"/>
                    <a:pt x="392" y="382"/>
                  </a:cubicBezTo>
                  <a:cubicBezTo>
                    <a:pt x="392" y="385"/>
                    <a:pt x="391" y="386"/>
                    <a:pt x="391" y="388"/>
                  </a:cubicBezTo>
                  <a:close/>
                  <a:moveTo>
                    <a:pt x="295" y="390"/>
                  </a:moveTo>
                  <a:cubicBezTo>
                    <a:pt x="295" y="388"/>
                    <a:pt x="296" y="388"/>
                    <a:pt x="296" y="386"/>
                  </a:cubicBezTo>
                  <a:cubicBezTo>
                    <a:pt x="293" y="385"/>
                    <a:pt x="293" y="387"/>
                    <a:pt x="290" y="387"/>
                  </a:cubicBezTo>
                  <a:cubicBezTo>
                    <a:pt x="291" y="389"/>
                    <a:pt x="292" y="390"/>
                    <a:pt x="295" y="390"/>
                  </a:cubicBezTo>
                  <a:close/>
                  <a:moveTo>
                    <a:pt x="295" y="383"/>
                  </a:moveTo>
                  <a:cubicBezTo>
                    <a:pt x="292" y="383"/>
                    <a:pt x="290" y="384"/>
                    <a:pt x="289" y="386"/>
                  </a:cubicBezTo>
                  <a:cubicBezTo>
                    <a:pt x="290" y="387"/>
                    <a:pt x="294" y="385"/>
                    <a:pt x="295" y="383"/>
                  </a:cubicBezTo>
                  <a:close/>
                  <a:moveTo>
                    <a:pt x="309" y="384"/>
                  </a:moveTo>
                  <a:cubicBezTo>
                    <a:pt x="308" y="386"/>
                    <a:pt x="313" y="387"/>
                    <a:pt x="313" y="384"/>
                  </a:cubicBezTo>
                  <a:cubicBezTo>
                    <a:pt x="312" y="383"/>
                    <a:pt x="310" y="383"/>
                    <a:pt x="309" y="384"/>
                  </a:cubicBezTo>
                  <a:close/>
                  <a:moveTo>
                    <a:pt x="337" y="385"/>
                  </a:moveTo>
                  <a:cubicBezTo>
                    <a:pt x="337" y="385"/>
                    <a:pt x="338" y="385"/>
                    <a:pt x="338" y="385"/>
                  </a:cubicBezTo>
                  <a:cubicBezTo>
                    <a:pt x="339" y="384"/>
                    <a:pt x="338" y="383"/>
                    <a:pt x="337" y="383"/>
                  </a:cubicBezTo>
                  <a:cubicBezTo>
                    <a:pt x="337" y="384"/>
                    <a:pt x="336" y="384"/>
                    <a:pt x="337" y="385"/>
                  </a:cubicBezTo>
                  <a:close/>
                  <a:moveTo>
                    <a:pt x="354" y="387"/>
                  </a:moveTo>
                  <a:cubicBezTo>
                    <a:pt x="354" y="386"/>
                    <a:pt x="358" y="385"/>
                    <a:pt x="355" y="384"/>
                  </a:cubicBezTo>
                  <a:cubicBezTo>
                    <a:pt x="355" y="385"/>
                    <a:pt x="352" y="386"/>
                    <a:pt x="354" y="387"/>
                  </a:cubicBezTo>
                  <a:close/>
                  <a:moveTo>
                    <a:pt x="161" y="389"/>
                  </a:moveTo>
                  <a:cubicBezTo>
                    <a:pt x="162" y="388"/>
                    <a:pt x="164" y="389"/>
                    <a:pt x="164" y="388"/>
                  </a:cubicBezTo>
                  <a:cubicBezTo>
                    <a:pt x="162" y="387"/>
                    <a:pt x="161" y="384"/>
                    <a:pt x="159" y="385"/>
                  </a:cubicBezTo>
                  <a:cubicBezTo>
                    <a:pt x="160" y="386"/>
                    <a:pt x="161" y="387"/>
                    <a:pt x="161" y="389"/>
                  </a:cubicBezTo>
                  <a:close/>
                  <a:moveTo>
                    <a:pt x="422" y="392"/>
                  </a:moveTo>
                  <a:cubicBezTo>
                    <a:pt x="429" y="394"/>
                    <a:pt x="432" y="390"/>
                    <a:pt x="437" y="389"/>
                  </a:cubicBezTo>
                  <a:cubicBezTo>
                    <a:pt x="436" y="387"/>
                    <a:pt x="440" y="385"/>
                    <a:pt x="437" y="385"/>
                  </a:cubicBezTo>
                  <a:cubicBezTo>
                    <a:pt x="431" y="387"/>
                    <a:pt x="425" y="386"/>
                    <a:pt x="422" y="392"/>
                  </a:cubicBezTo>
                  <a:close/>
                  <a:moveTo>
                    <a:pt x="479" y="387"/>
                  </a:moveTo>
                  <a:cubicBezTo>
                    <a:pt x="480" y="386"/>
                    <a:pt x="481" y="385"/>
                    <a:pt x="482" y="387"/>
                  </a:cubicBezTo>
                  <a:cubicBezTo>
                    <a:pt x="483" y="384"/>
                    <a:pt x="479" y="385"/>
                    <a:pt x="479" y="387"/>
                  </a:cubicBezTo>
                  <a:close/>
                  <a:moveTo>
                    <a:pt x="321" y="386"/>
                  </a:moveTo>
                  <a:cubicBezTo>
                    <a:pt x="318" y="389"/>
                    <a:pt x="328" y="390"/>
                    <a:pt x="328" y="387"/>
                  </a:cubicBezTo>
                  <a:cubicBezTo>
                    <a:pt x="325" y="387"/>
                    <a:pt x="323" y="384"/>
                    <a:pt x="321" y="386"/>
                  </a:cubicBezTo>
                  <a:close/>
                  <a:moveTo>
                    <a:pt x="358" y="388"/>
                  </a:moveTo>
                  <a:cubicBezTo>
                    <a:pt x="360" y="389"/>
                    <a:pt x="360" y="388"/>
                    <a:pt x="363" y="388"/>
                  </a:cubicBezTo>
                  <a:cubicBezTo>
                    <a:pt x="363" y="387"/>
                    <a:pt x="363" y="387"/>
                    <a:pt x="363" y="386"/>
                  </a:cubicBezTo>
                  <a:cubicBezTo>
                    <a:pt x="362" y="385"/>
                    <a:pt x="357" y="385"/>
                    <a:pt x="358" y="388"/>
                  </a:cubicBezTo>
                  <a:close/>
                  <a:moveTo>
                    <a:pt x="457" y="391"/>
                  </a:moveTo>
                  <a:cubicBezTo>
                    <a:pt x="462" y="391"/>
                    <a:pt x="463" y="388"/>
                    <a:pt x="466" y="386"/>
                  </a:cubicBezTo>
                  <a:cubicBezTo>
                    <a:pt x="463" y="388"/>
                    <a:pt x="459" y="388"/>
                    <a:pt x="457" y="391"/>
                  </a:cubicBezTo>
                  <a:close/>
                  <a:moveTo>
                    <a:pt x="260" y="392"/>
                  </a:moveTo>
                  <a:cubicBezTo>
                    <a:pt x="265" y="395"/>
                    <a:pt x="271" y="393"/>
                    <a:pt x="274" y="389"/>
                  </a:cubicBezTo>
                  <a:cubicBezTo>
                    <a:pt x="270" y="384"/>
                    <a:pt x="263" y="388"/>
                    <a:pt x="260" y="392"/>
                  </a:cubicBezTo>
                  <a:close/>
                  <a:moveTo>
                    <a:pt x="299" y="395"/>
                  </a:moveTo>
                  <a:cubicBezTo>
                    <a:pt x="300" y="393"/>
                    <a:pt x="301" y="390"/>
                    <a:pt x="304" y="390"/>
                  </a:cubicBezTo>
                  <a:cubicBezTo>
                    <a:pt x="304" y="388"/>
                    <a:pt x="302" y="387"/>
                    <a:pt x="300" y="387"/>
                  </a:cubicBezTo>
                  <a:cubicBezTo>
                    <a:pt x="300" y="389"/>
                    <a:pt x="295" y="393"/>
                    <a:pt x="299" y="395"/>
                  </a:cubicBezTo>
                  <a:close/>
                  <a:moveTo>
                    <a:pt x="44" y="389"/>
                  </a:moveTo>
                  <a:cubicBezTo>
                    <a:pt x="48" y="394"/>
                    <a:pt x="52" y="400"/>
                    <a:pt x="57" y="404"/>
                  </a:cubicBezTo>
                  <a:cubicBezTo>
                    <a:pt x="55" y="397"/>
                    <a:pt x="49" y="388"/>
                    <a:pt x="44" y="389"/>
                  </a:cubicBezTo>
                  <a:close/>
                  <a:moveTo>
                    <a:pt x="334" y="391"/>
                  </a:moveTo>
                  <a:cubicBezTo>
                    <a:pt x="337" y="390"/>
                    <a:pt x="344" y="393"/>
                    <a:pt x="347" y="392"/>
                  </a:cubicBezTo>
                  <a:cubicBezTo>
                    <a:pt x="347" y="387"/>
                    <a:pt x="339" y="390"/>
                    <a:pt x="335" y="388"/>
                  </a:cubicBezTo>
                  <a:cubicBezTo>
                    <a:pt x="335" y="389"/>
                    <a:pt x="334" y="390"/>
                    <a:pt x="334" y="391"/>
                  </a:cubicBezTo>
                  <a:close/>
                  <a:moveTo>
                    <a:pt x="72" y="403"/>
                  </a:moveTo>
                  <a:cubicBezTo>
                    <a:pt x="70" y="394"/>
                    <a:pt x="60" y="392"/>
                    <a:pt x="55" y="389"/>
                  </a:cubicBezTo>
                  <a:cubicBezTo>
                    <a:pt x="60" y="394"/>
                    <a:pt x="64" y="400"/>
                    <a:pt x="72" y="403"/>
                  </a:cubicBezTo>
                  <a:close/>
                  <a:moveTo>
                    <a:pt x="229" y="405"/>
                  </a:moveTo>
                  <a:cubicBezTo>
                    <a:pt x="217" y="402"/>
                    <a:pt x="208" y="393"/>
                    <a:pt x="198" y="390"/>
                  </a:cubicBezTo>
                  <a:cubicBezTo>
                    <a:pt x="208" y="395"/>
                    <a:pt x="217" y="405"/>
                    <a:pt x="229" y="405"/>
                  </a:cubicBezTo>
                  <a:close/>
                  <a:moveTo>
                    <a:pt x="236" y="391"/>
                  </a:moveTo>
                  <a:cubicBezTo>
                    <a:pt x="236" y="396"/>
                    <a:pt x="240" y="396"/>
                    <a:pt x="242" y="398"/>
                  </a:cubicBezTo>
                  <a:cubicBezTo>
                    <a:pt x="245" y="395"/>
                    <a:pt x="249" y="397"/>
                    <a:pt x="251" y="393"/>
                  </a:cubicBezTo>
                  <a:cubicBezTo>
                    <a:pt x="246" y="387"/>
                    <a:pt x="241" y="391"/>
                    <a:pt x="236" y="391"/>
                  </a:cubicBezTo>
                  <a:close/>
                  <a:moveTo>
                    <a:pt x="318" y="395"/>
                  </a:moveTo>
                  <a:cubicBezTo>
                    <a:pt x="315" y="396"/>
                    <a:pt x="312" y="398"/>
                    <a:pt x="312" y="402"/>
                  </a:cubicBezTo>
                  <a:cubicBezTo>
                    <a:pt x="315" y="403"/>
                    <a:pt x="317" y="403"/>
                    <a:pt x="320" y="404"/>
                  </a:cubicBezTo>
                  <a:cubicBezTo>
                    <a:pt x="322" y="400"/>
                    <a:pt x="325" y="396"/>
                    <a:pt x="326" y="391"/>
                  </a:cubicBezTo>
                  <a:cubicBezTo>
                    <a:pt x="323" y="391"/>
                    <a:pt x="321" y="390"/>
                    <a:pt x="318" y="390"/>
                  </a:cubicBezTo>
                  <a:cubicBezTo>
                    <a:pt x="317" y="391"/>
                    <a:pt x="318" y="393"/>
                    <a:pt x="318" y="395"/>
                  </a:cubicBezTo>
                  <a:close/>
                  <a:moveTo>
                    <a:pt x="302" y="399"/>
                  </a:moveTo>
                  <a:cubicBezTo>
                    <a:pt x="302" y="397"/>
                    <a:pt x="303" y="399"/>
                    <a:pt x="306" y="399"/>
                  </a:cubicBezTo>
                  <a:cubicBezTo>
                    <a:pt x="306" y="396"/>
                    <a:pt x="309" y="395"/>
                    <a:pt x="309" y="392"/>
                  </a:cubicBezTo>
                  <a:cubicBezTo>
                    <a:pt x="307" y="392"/>
                    <a:pt x="307" y="390"/>
                    <a:pt x="305" y="390"/>
                  </a:cubicBezTo>
                  <a:cubicBezTo>
                    <a:pt x="305" y="394"/>
                    <a:pt x="301" y="397"/>
                    <a:pt x="302" y="399"/>
                  </a:cubicBezTo>
                  <a:close/>
                  <a:moveTo>
                    <a:pt x="358" y="393"/>
                  </a:moveTo>
                  <a:cubicBezTo>
                    <a:pt x="358" y="392"/>
                    <a:pt x="358" y="391"/>
                    <a:pt x="358" y="390"/>
                  </a:cubicBezTo>
                  <a:cubicBezTo>
                    <a:pt x="358" y="390"/>
                    <a:pt x="357" y="390"/>
                    <a:pt x="356" y="390"/>
                  </a:cubicBezTo>
                  <a:cubicBezTo>
                    <a:pt x="356" y="392"/>
                    <a:pt x="357" y="393"/>
                    <a:pt x="358" y="393"/>
                  </a:cubicBezTo>
                  <a:close/>
                  <a:moveTo>
                    <a:pt x="367" y="396"/>
                  </a:moveTo>
                  <a:cubicBezTo>
                    <a:pt x="371" y="397"/>
                    <a:pt x="380" y="398"/>
                    <a:pt x="379" y="391"/>
                  </a:cubicBezTo>
                  <a:cubicBezTo>
                    <a:pt x="372" y="391"/>
                    <a:pt x="368" y="390"/>
                    <a:pt x="367" y="396"/>
                  </a:cubicBezTo>
                  <a:close/>
                  <a:moveTo>
                    <a:pt x="385" y="398"/>
                  </a:moveTo>
                  <a:cubicBezTo>
                    <a:pt x="389" y="398"/>
                    <a:pt x="396" y="396"/>
                    <a:pt x="398" y="392"/>
                  </a:cubicBezTo>
                  <a:cubicBezTo>
                    <a:pt x="391" y="390"/>
                    <a:pt x="386" y="391"/>
                    <a:pt x="385" y="398"/>
                  </a:cubicBezTo>
                  <a:close/>
                  <a:moveTo>
                    <a:pt x="446" y="406"/>
                  </a:moveTo>
                  <a:cubicBezTo>
                    <a:pt x="460" y="402"/>
                    <a:pt x="473" y="399"/>
                    <a:pt x="482" y="392"/>
                  </a:cubicBezTo>
                  <a:cubicBezTo>
                    <a:pt x="471" y="396"/>
                    <a:pt x="452" y="397"/>
                    <a:pt x="446" y="406"/>
                  </a:cubicBezTo>
                  <a:close/>
                  <a:moveTo>
                    <a:pt x="279" y="399"/>
                  </a:moveTo>
                  <a:cubicBezTo>
                    <a:pt x="283" y="400"/>
                    <a:pt x="284" y="399"/>
                    <a:pt x="287" y="401"/>
                  </a:cubicBezTo>
                  <a:cubicBezTo>
                    <a:pt x="290" y="401"/>
                    <a:pt x="290" y="398"/>
                    <a:pt x="292" y="396"/>
                  </a:cubicBezTo>
                  <a:cubicBezTo>
                    <a:pt x="288" y="396"/>
                    <a:pt x="286" y="393"/>
                    <a:pt x="282" y="393"/>
                  </a:cubicBezTo>
                  <a:cubicBezTo>
                    <a:pt x="282" y="396"/>
                    <a:pt x="279" y="396"/>
                    <a:pt x="279" y="399"/>
                  </a:cubicBezTo>
                  <a:close/>
                  <a:moveTo>
                    <a:pt x="332" y="393"/>
                  </a:moveTo>
                  <a:cubicBezTo>
                    <a:pt x="332" y="397"/>
                    <a:pt x="327" y="400"/>
                    <a:pt x="328" y="404"/>
                  </a:cubicBezTo>
                  <a:cubicBezTo>
                    <a:pt x="334" y="405"/>
                    <a:pt x="335" y="403"/>
                    <a:pt x="340" y="405"/>
                  </a:cubicBezTo>
                  <a:cubicBezTo>
                    <a:pt x="342" y="402"/>
                    <a:pt x="344" y="399"/>
                    <a:pt x="345" y="395"/>
                  </a:cubicBezTo>
                  <a:cubicBezTo>
                    <a:pt x="341" y="395"/>
                    <a:pt x="337" y="393"/>
                    <a:pt x="332" y="393"/>
                  </a:cubicBezTo>
                  <a:close/>
                  <a:moveTo>
                    <a:pt x="409" y="399"/>
                  </a:moveTo>
                  <a:cubicBezTo>
                    <a:pt x="413" y="398"/>
                    <a:pt x="424" y="399"/>
                    <a:pt x="427" y="395"/>
                  </a:cubicBezTo>
                  <a:cubicBezTo>
                    <a:pt x="421" y="395"/>
                    <a:pt x="410" y="394"/>
                    <a:pt x="409" y="399"/>
                  </a:cubicBezTo>
                  <a:close/>
                  <a:moveTo>
                    <a:pt x="114" y="400"/>
                  </a:moveTo>
                  <a:cubicBezTo>
                    <a:pt x="114" y="398"/>
                    <a:pt x="112" y="398"/>
                    <a:pt x="111" y="396"/>
                  </a:cubicBezTo>
                  <a:cubicBezTo>
                    <a:pt x="111" y="398"/>
                    <a:pt x="112" y="400"/>
                    <a:pt x="114" y="400"/>
                  </a:cubicBezTo>
                  <a:close/>
                  <a:moveTo>
                    <a:pt x="135" y="409"/>
                  </a:moveTo>
                  <a:cubicBezTo>
                    <a:pt x="132" y="404"/>
                    <a:pt x="130" y="398"/>
                    <a:pt x="124" y="396"/>
                  </a:cubicBezTo>
                  <a:cubicBezTo>
                    <a:pt x="126" y="402"/>
                    <a:pt x="130" y="406"/>
                    <a:pt x="135" y="409"/>
                  </a:cubicBezTo>
                  <a:close/>
                  <a:moveTo>
                    <a:pt x="166" y="423"/>
                  </a:moveTo>
                  <a:cubicBezTo>
                    <a:pt x="166" y="420"/>
                    <a:pt x="163" y="415"/>
                    <a:pt x="163" y="410"/>
                  </a:cubicBezTo>
                  <a:cubicBezTo>
                    <a:pt x="157" y="407"/>
                    <a:pt x="153" y="398"/>
                    <a:pt x="146" y="398"/>
                  </a:cubicBezTo>
                  <a:cubicBezTo>
                    <a:pt x="148" y="408"/>
                    <a:pt x="156" y="421"/>
                    <a:pt x="166" y="423"/>
                  </a:cubicBezTo>
                  <a:close/>
                  <a:moveTo>
                    <a:pt x="166" y="402"/>
                  </a:moveTo>
                  <a:cubicBezTo>
                    <a:pt x="166" y="399"/>
                    <a:pt x="166" y="397"/>
                    <a:pt x="164" y="397"/>
                  </a:cubicBezTo>
                  <a:cubicBezTo>
                    <a:pt x="165" y="399"/>
                    <a:pt x="164" y="402"/>
                    <a:pt x="166" y="402"/>
                  </a:cubicBezTo>
                  <a:close/>
                  <a:moveTo>
                    <a:pt x="294" y="401"/>
                  </a:moveTo>
                  <a:cubicBezTo>
                    <a:pt x="296" y="402"/>
                    <a:pt x="296" y="400"/>
                    <a:pt x="296" y="399"/>
                  </a:cubicBezTo>
                  <a:cubicBezTo>
                    <a:pt x="296" y="399"/>
                    <a:pt x="296" y="398"/>
                    <a:pt x="295" y="398"/>
                  </a:cubicBezTo>
                  <a:cubicBezTo>
                    <a:pt x="295" y="400"/>
                    <a:pt x="294" y="400"/>
                    <a:pt x="294" y="401"/>
                  </a:cubicBezTo>
                  <a:close/>
                  <a:moveTo>
                    <a:pt x="363" y="404"/>
                  </a:moveTo>
                  <a:cubicBezTo>
                    <a:pt x="367" y="405"/>
                    <a:pt x="374" y="404"/>
                    <a:pt x="375" y="399"/>
                  </a:cubicBezTo>
                  <a:cubicBezTo>
                    <a:pt x="370" y="399"/>
                    <a:pt x="363" y="397"/>
                    <a:pt x="363" y="404"/>
                  </a:cubicBezTo>
                  <a:close/>
                  <a:moveTo>
                    <a:pt x="114" y="421"/>
                  </a:moveTo>
                  <a:cubicBezTo>
                    <a:pt x="115" y="415"/>
                    <a:pt x="108" y="417"/>
                    <a:pt x="107" y="413"/>
                  </a:cubicBezTo>
                  <a:cubicBezTo>
                    <a:pt x="99" y="410"/>
                    <a:pt x="94" y="401"/>
                    <a:pt x="87" y="399"/>
                  </a:cubicBezTo>
                  <a:cubicBezTo>
                    <a:pt x="93" y="410"/>
                    <a:pt x="104" y="415"/>
                    <a:pt x="114" y="421"/>
                  </a:cubicBezTo>
                  <a:close/>
                  <a:moveTo>
                    <a:pt x="159" y="402"/>
                  </a:moveTo>
                  <a:cubicBezTo>
                    <a:pt x="160" y="401"/>
                    <a:pt x="159" y="399"/>
                    <a:pt x="157" y="399"/>
                  </a:cubicBezTo>
                  <a:cubicBezTo>
                    <a:pt x="158" y="400"/>
                    <a:pt x="158" y="401"/>
                    <a:pt x="159" y="402"/>
                  </a:cubicBezTo>
                  <a:close/>
                  <a:moveTo>
                    <a:pt x="65" y="403"/>
                  </a:moveTo>
                  <a:cubicBezTo>
                    <a:pt x="63" y="403"/>
                    <a:pt x="60" y="398"/>
                    <a:pt x="60" y="401"/>
                  </a:cubicBezTo>
                  <a:cubicBezTo>
                    <a:pt x="65" y="405"/>
                    <a:pt x="66" y="414"/>
                    <a:pt x="72" y="416"/>
                  </a:cubicBezTo>
                  <a:cubicBezTo>
                    <a:pt x="73" y="416"/>
                    <a:pt x="73" y="415"/>
                    <a:pt x="73" y="415"/>
                  </a:cubicBezTo>
                  <a:cubicBezTo>
                    <a:pt x="72" y="409"/>
                    <a:pt x="65" y="410"/>
                    <a:pt x="65" y="403"/>
                  </a:cubicBezTo>
                  <a:close/>
                  <a:moveTo>
                    <a:pt x="421" y="410"/>
                  </a:moveTo>
                  <a:cubicBezTo>
                    <a:pt x="431" y="408"/>
                    <a:pt x="438" y="404"/>
                    <a:pt x="445" y="399"/>
                  </a:cubicBezTo>
                  <a:cubicBezTo>
                    <a:pt x="436" y="400"/>
                    <a:pt x="422" y="399"/>
                    <a:pt x="421" y="410"/>
                  </a:cubicBezTo>
                  <a:close/>
                  <a:moveTo>
                    <a:pt x="299" y="402"/>
                  </a:moveTo>
                  <a:cubicBezTo>
                    <a:pt x="301" y="402"/>
                    <a:pt x="302" y="402"/>
                    <a:pt x="304" y="402"/>
                  </a:cubicBezTo>
                  <a:cubicBezTo>
                    <a:pt x="304" y="399"/>
                    <a:pt x="298" y="399"/>
                    <a:pt x="299" y="402"/>
                  </a:cubicBezTo>
                  <a:close/>
                  <a:moveTo>
                    <a:pt x="384" y="403"/>
                  </a:moveTo>
                  <a:cubicBezTo>
                    <a:pt x="385" y="404"/>
                    <a:pt x="387" y="403"/>
                    <a:pt x="388" y="404"/>
                  </a:cubicBezTo>
                  <a:cubicBezTo>
                    <a:pt x="387" y="401"/>
                    <a:pt x="392" y="404"/>
                    <a:pt x="392" y="401"/>
                  </a:cubicBezTo>
                  <a:cubicBezTo>
                    <a:pt x="388" y="401"/>
                    <a:pt x="386" y="401"/>
                    <a:pt x="384" y="403"/>
                  </a:cubicBezTo>
                  <a:close/>
                  <a:moveTo>
                    <a:pt x="195" y="422"/>
                  </a:moveTo>
                  <a:cubicBezTo>
                    <a:pt x="187" y="414"/>
                    <a:pt x="179" y="408"/>
                    <a:pt x="170" y="401"/>
                  </a:cubicBezTo>
                  <a:cubicBezTo>
                    <a:pt x="173" y="414"/>
                    <a:pt x="186" y="416"/>
                    <a:pt x="195" y="422"/>
                  </a:cubicBezTo>
                  <a:close/>
                  <a:moveTo>
                    <a:pt x="394" y="414"/>
                  </a:moveTo>
                  <a:cubicBezTo>
                    <a:pt x="402" y="414"/>
                    <a:pt x="408" y="412"/>
                    <a:pt x="416" y="412"/>
                  </a:cubicBezTo>
                  <a:cubicBezTo>
                    <a:pt x="416" y="409"/>
                    <a:pt x="418" y="406"/>
                    <a:pt x="419" y="403"/>
                  </a:cubicBezTo>
                  <a:cubicBezTo>
                    <a:pt x="409" y="406"/>
                    <a:pt x="400" y="406"/>
                    <a:pt x="394" y="414"/>
                  </a:cubicBezTo>
                  <a:close/>
                  <a:moveTo>
                    <a:pt x="267" y="407"/>
                  </a:moveTo>
                  <a:cubicBezTo>
                    <a:pt x="263" y="406"/>
                    <a:pt x="258" y="403"/>
                    <a:pt x="253" y="405"/>
                  </a:cubicBezTo>
                  <a:cubicBezTo>
                    <a:pt x="257" y="405"/>
                    <a:pt x="264" y="411"/>
                    <a:pt x="267" y="407"/>
                  </a:cubicBezTo>
                  <a:close/>
                  <a:moveTo>
                    <a:pt x="118" y="416"/>
                  </a:moveTo>
                  <a:cubicBezTo>
                    <a:pt x="118" y="410"/>
                    <a:pt x="114" y="408"/>
                    <a:pt x="111" y="405"/>
                  </a:cubicBezTo>
                  <a:cubicBezTo>
                    <a:pt x="113" y="409"/>
                    <a:pt x="113" y="415"/>
                    <a:pt x="118" y="416"/>
                  </a:cubicBezTo>
                  <a:close/>
                  <a:moveTo>
                    <a:pt x="308" y="407"/>
                  </a:moveTo>
                  <a:cubicBezTo>
                    <a:pt x="311" y="407"/>
                    <a:pt x="316" y="409"/>
                    <a:pt x="319" y="409"/>
                  </a:cubicBezTo>
                  <a:cubicBezTo>
                    <a:pt x="319" y="407"/>
                    <a:pt x="318" y="407"/>
                    <a:pt x="318" y="406"/>
                  </a:cubicBezTo>
                  <a:cubicBezTo>
                    <a:pt x="314" y="406"/>
                    <a:pt x="309" y="404"/>
                    <a:pt x="308" y="407"/>
                  </a:cubicBezTo>
                  <a:close/>
                  <a:moveTo>
                    <a:pt x="338" y="410"/>
                  </a:moveTo>
                  <a:cubicBezTo>
                    <a:pt x="339" y="409"/>
                    <a:pt x="340" y="408"/>
                    <a:pt x="340" y="407"/>
                  </a:cubicBezTo>
                  <a:cubicBezTo>
                    <a:pt x="336" y="408"/>
                    <a:pt x="332" y="406"/>
                    <a:pt x="330" y="408"/>
                  </a:cubicBezTo>
                  <a:cubicBezTo>
                    <a:pt x="333" y="408"/>
                    <a:pt x="335" y="410"/>
                    <a:pt x="338" y="410"/>
                  </a:cubicBezTo>
                  <a:close/>
                  <a:moveTo>
                    <a:pt x="346" y="410"/>
                  </a:moveTo>
                  <a:cubicBezTo>
                    <a:pt x="348" y="410"/>
                    <a:pt x="347" y="409"/>
                    <a:pt x="349" y="409"/>
                  </a:cubicBezTo>
                  <a:cubicBezTo>
                    <a:pt x="349" y="406"/>
                    <a:pt x="345" y="406"/>
                    <a:pt x="346" y="410"/>
                  </a:cubicBezTo>
                  <a:close/>
                  <a:moveTo>
                    <a:pt x="358" y="411"/>
                  </a:moveTo>
                  <a:cubicBezTo>
                    <a:pt x="363" y="410"/>
                    <a:pt x="371" y="412"/>
                    <a:pt x="371" y="407"/>
                  </a:cubicBezTo>
                  <a:cubicBezTo>
                    <a:pt x="367" y="408"/>
                    <a:pt x="361" y="408"/>
                    <a:pt x="358" y="411"/>
                  </a:cubicBezTo>
                  <a:close/>
                  <a:moveTo>
                    <a:pt x="144" y="414"/>
                  </a:moveTo>
                  <a:cubicBezTo>
                    <a:pt x="142" y="412"/>
                    <a:pt x="142" y="407"/>
                    <a:pt x="140" y="409"/>
                  </a:cubicBezTo>
                  <a:cubicBezTo>
                    <a:pt x="141" y="410"/>
                    <a:pt x="143" y="414"/>
                    <a:pt x="144" y="414"/>
                  </a:cubicBezTo>
                  <a:close/>
                  <a:moveTo>
                    <a:pt x="328" y="409"/>
                  </a:moveTo>
                  <a:cubicBezTo>
                    <a:pt x="326" y="409"/>
                    <a:pt x="325" y="409"/>
                    <a:pt x="323" y="408"/>
                  </a:cubicBezTo>
                  <a:cubicBezTo>
                    <a:pt x="323" y="410"/>
                    <a:pt x="327" y="410"/>
                    <a:pt x="328" y="409"/>
                  </a:cubicBezTo>
                  <a:close/>
                  <a:moveTo>
                    <a:pt x="146" y="439"/>
                  </a:moveTo>
                  <a:cubicBezTo>
                    <a:pt x="139" y="429"/>
                    <a:pt x="131" y="413"/>
                    <a:pt x="120" y="409"/>
                  </a:cubicBezTo>
                  <a:cubicBezTo>
                    <a:pt x="129" y="419"/>
                    <a:pt x="137" y="430"/>
                    <a:pt x="146" y="439"/>
                  </a:cubicBezTo>
                  <a:close/>
                  <a:moveTo>
                    <a:pt x="271" y="410"/>
                  </a:moveTo>
                  <a:cubicBezTo>
                    <a:pt x="272" y="410"/>
                    <a:pt x="273" y="410"/>
                    <a:pt x="273" y="410"/>
                  </a:cubicBezTo>
                  <a:cubicBezTo>
                    <a:pt x="274" y="408"/>
                    <a:pt x="270" y="408"/>
                    <a:pt x="271" y="410"/>
                  </a:cubicBezTo>
                  <a:close/>
                  <a:moveTo>
                    <a:pt x="298" y="412"/>
                  </a:moveTo>
                  <a:cubicBezTo>
                    <a:pt x="298" y="412"/>
                    <a:pt x="299" y="413"/>
                    <a:pt x="299" y="413"/>
                  </a:cubicBezTo>
                  <a:cubicBezTo>
                    <a:pt x="303" y="413"/>
                    <a:pt x="305" y="414"/>
                    <a:pt x="308" y="414"/>
                  </a:cubicBezTo>
                  <a:cubicBezTo>
                    <a:pt x="311" y="414"/>
                    <a:pt x="309" y="413"/>
                    <a:pt x="307" y="413"/>
                  </a:cubicBezTo>
                  <a:cubicBezTo>
                    <a:pt x="303" y="413"/>
                    <a:pt x="297" y="409"/>
                    <a:pt x="293" y="411"/>
                  </a:cubicBezTo>
                  <a:cubicBezTo>
                    <a:pt x="295" y="411"/>
                    <a:pt x="296" y="412"/>
                    <a:pt x="298" y="412"/>
                  </a:cubicBezTo>
                  <a:close/>
                  <a:moveTo>
                    <a:pt x="380" y="416"/>
                  </a:moveTo>
                  <a:cubicBezTo>
                    <a:pt x="382" y="416"/>
                    <a:pt x="384" y="415"/>
                    <a:pt x="386" y="414"/>
                  </a:cubicBezTo>
                  <a:cubicBezTo>
                    <a:pt x="384" y="413"/>
                    <a:pt x="379" y="414"/>
                    <a:pt x="380" y="416"/>
                  </a:cubicBezTo>
                  <a:close/>
                  <a:moveTo>
                    <a:pt x="76" y="418"/>
                  </a:moveTo>
                  <a:cubicBezTo>
                    <a:pt x="76" y="417"/>
                    <a:pt x="77" y="416"/>
                    <a:pt x="76" y="415"/>
                  </a:cubicBezTo>
                  <a:cubicBezTo>
                    <a:pt x="75" y="416"/>
                    <a:pt x="75" y="412"/>
                    <a:pt x="74" y="415"/>
                  </a:cubicBezTo>
                  <a:cubicBezTo>
                    <a:pt x="75" y="416"/>
                    <a:pt x="74" y="417"/>
                    <a:pt x="76" y="418"/>
                  </a:cubicBezTo>
                  <a:close/>
                  <a:moveTo>
                    <a:pt x="392" y="416"/>
                  </a:moveTo>
                  <a:cubicBezTo>
                    <a:pt x="393" y="416"/>
                    <a:pt x="394" y="417"/>
                    <a:pt x="394" y="417"/>
                  </a:cubicBezTo>
                  <a:cubicBezTo>
                    <a:pt x="394" y="416"/>
                    <a:pt x="395" y="416"/>
                    <a:pt x="395" y="415"/>
                  </a:cubicBezTo>
                  <a:cubicBezTo>
                    <a:pt x="393" y="415"/>
                    <a:pt x="393" y="416"/>
                    <a:pt x="392" y="416"/>
                  </a:cubicBezTo>
                  <a:close/>
                  <a:moveTo>
                    <a:pt x="374" y="418"/>
                  </a:moveTo>
                  <a:cubicBezTo>
                    <a:pt x="375" y="417"/>
                    <a:pt x="378" y="418"/>
                    <a:pt x="378" y="415"/>
                  </a:cubicBezTo>
                  <a:cubicBezTo>
                    <a:pt x="376" y="416"/>
                    <a:pt x="374" y="415"/>
                    <a:pt x="374" y="418"/>
                  </a:cubicBezTo>
                  <a:close/>
                  <a:moveTo>
                    <a:pt x="321" y="416"/>
                  </a:moveTo>
                  <a:cubicBezTo>
                    <a:pt x="320" y="416"/>
                    <a:pt x="320" y="417"/>
                    <a:pt x="321" y="417"/>
                  </a:cubicBezTo>
                  <a:cubicBezTo>
                    <a:pt x="324" y="417"/>
                    <a:pt x="331" y="418"/>
                    <a:pt x="330" y="416"/>
                  </a:cubicBezTo>
                  <a:cubicBezTo>
                    <a:pt x="327" y="417"/>
                    <a:pt x="326" y="416"/>
                    <a:pt x="323" y="416"/>
                  </a:cubicBezTo>
                  <a:cubicBezTo>
                    <a:pt x="322" y="416"/>
                    <a:pt x="321" y="416"/>
                    <a:pt x="321" y="416"/>
                  </a:cubicBezTo>
                  <a:close/>
                  <a:moveTo>
                    <a:pt x="83" y="421"/>
                  </a:moveTo>
                  <a:cubicBezTo>
                    <a:pt x="82" y="419"/>
                    <a:pt x="79" y="418"/>
                    <a:pt x="77" y="416"/>
                  </a:cubicBezTo>
                  <a:cubicBezTo>
                    <a:pt x="75" y="420"/>
                    <a:pt x="83" y="420"/>
                    <a:pt x="83" y="421"/>
                  </a:cubicBezTo>
                  <a:close/>
                  <a:moveTo>
                    <a:pt x="129" y="425"/>
                  </a:moveTo>
                  <a:cubicBezTo>
                    <a:pt x="126" y="424"/>
                    <a:pt x="124" y="418"/>
                    <a:pt x="121" y="418"/>
                  </a:cubicBezTo>
                  <a:cubicBezTo>
                    <a:pt x="122" y="422"/>
                    <a:pt x="127" y="424"/>
                    <a:pt x="129" y="425"/>
                  </a:cubicBezTo>
                  <a:close/>
                  <a:moveTo>
                    <a:pt x="417" y="421"/>
                  </a:moveTo>
                  <a:cubicBezTo>
                    <a:pt x="425" y="421"/>
                    <a:pt x="435" y="421"/>
                    <a:pt x="443" y="419"/>
                  </a:cubicBezTo>
                  <a:cubicBezTo>
                    <a:pt x="436" y="417"/>
                    <a:pt x="422" y="418"/>
                    <a:pt x="417" y="421"/>
                  </a:cubicBezTo>
                  <a:close/>
                  <a:moveTo>
                    <a:pt x="388" y="419"/>
                  </a:moveTo>
                  <a:cubicBezTo>
                    <a:pt x="388" y="417"/>
                    <a:pt x="385" y="419"/>
                    <a:pt x="384" y="418"/>
                  </a:cubicBezTo>
                  <a:cubicBezTo>
                    <a:pt x="383" y="420"/>
                    <a:pt x="386" y="419"/>
                    <a:pt x="388" y="419"/>
                  </a:cubicBezTo>
                  <a:close/>
                  <a:moveTo>
                    <a:pt x="160" y="426"/>
                  </a:moveTo>
                  <a:cubicBezTo>
                    <a:pt x="161" y="425"/>
                    <a:pt x="157" y="424"/>
                    <a:pt x="159" y="422"/>
                  </a:cubicBezTo>
                  <a:cubicBezTo>
                    <a:pt x="155" y="422"/>
                    <a:pt x="155" y="419"/>
                    <a:pt x="152" y="419"/>
                  </a:cubicBezTo>
                  <a:cubicBezTo>
                    <a:pt x="152" y="424"/>
                    <a:pt x="158" y="426"/>
                    <a:pt x="160" y="426"/>
                  </a:cubicBezTo>
                  <a:close/>
                  <a:moveTo>
                    <a:pt x="174" y="427"/>
                  </a:moveTo>
                  <a:cubicBezTo>
                    <a:pt x="182" y="430"/>
                    <a:pt x="188" y="435"/>
                    <a:pt x="196" y="438"/>
                  </a:cubicBezTo>
                  <a:cubicBezTo>
                    <a:pt x="188" y="432"/>
                    <a:pt x="181" y="425"/>
                    <a:pt x="173" y="419"/>
                  </a:cubicBezTo>
                  <a:cubicBezTo>
                    <a:pt x="173" y="422"/>
                    <a:pt x="174" y="425"/>
                    <a:pt x="174" y="427"/>
                  </a:cubicBezTo>
                  <a:close/>
                  <a:moveTo>
                    <a:pt x="347" y="422"/>
                  </a:moveTo>
                  <a:cubicBezTo>
                    <a:pt x="354" y="422"/>
                    <a:pt x="358" y="423"/>
                    <a:pt x="366" y="423"/>
                  </a:cubicBezTo>
                  <a:cubicBezTo>
                    <a:pt x="366" y="421"/>
                    <a:pt x="366" y="420"/>
                    <a:pt x="366" y="419"/>
                  </a:cubicBezTo>
                  <a:cubicBezTo>
                    <a:pt x="360" y="418"/>
                    <a:pt x="352" y="420"/>
                    <a:pt x="347" y="422"/>
                  </a:cubicBezTo>
                  <a:close/>
                  <a:moveTo>
                    <a:pt x="371" y="423"/>
                  </a:moveTo>
                  <a:cubicBezTo>
                    <a:pt x="372" y="421"/>
                    <a:pt x="378" y="423"/>
                    <a:pt x="378" y="421"/>
                  </a:cubicBezTo>
                  <a:cubicBezTo>
                    <a:pt x="375" y="421"/>
                    <a:pt x="371" y="419"/>
                    <a:pt x="371" y="423"/>
                  </a:cubicBezTo>
                  <a:close/>
                  <a:moveTo>
                    <a:pt x="89" y="426"/>
                  </a:moveTo>
                  <a:cubicBezTo>
                    <a:pt x="88" y="424"/>
                    <a:pt x="85" y="422"/>
                    <a:pt x="84" y="423"/>
                  </a:cubicBezTo>
                  <a:cubicBezTo>
                    <a:pt x="86" y="423"/>
                    <a:pt x="86" y="426"/>
                    <a:pt x="89" y="426"/>
                  </a:cubicBezTo>
                  <a:close/>
                  <a:moveTo>
                    <a:pt x="92" y="436"/>
                  </a:moveTo>
                  <a:cubicBezTo>
                    <a:pt x="88" y="431"/>
                    <a:pt x="81" y="425"/>
                    <a:pt x="75" y="424"/>
                  </a:cubicBezTo>
                  <a:cubicBezTo>
                    <a:pt x="80" y="428"/>
                    <a:pt x="88" y="435"/>
                    <a:pt x="92" y="436"/>
                  </a:cubicBezTo>
                  <a:close/>
                  <a:moveTo>
                    <a:pt x="119" y="426"/>
                  </a:moveTo>
                  <a:cubicBezTo>
                    <a:pt x="123" y="428"/>
                    <a:pt x="125" y="431"/>
                    <a:pt x="129" y="432"/>
                  </a:cubicBezTo>
                  <a:cubicBezTo>
                    <a:pt x="126" y="431"/>
                    <a:pt x="122" y="424"/>
                    <a:pt x="119" y="426"/>
                  </a:cubicBezTo>
                  <a:close/>
                  <a:moveTo>
                    <a:pt x="149" y="430"/>
                  </a:moveTo>
                  <a:cubicBezTo>
                    <a:pt x="148" y="429"/>
                    <a:pt x="146" y="425"/>
                    <a:pt x="145" y="426"/>
                  </a:cubicBezTo>
                  <a:cubicBezTo>
                    <a:pt x="147" y="427"/>
                    <a:pt x="146" y="430"/>
                    <a:pt x="149" y="430"/>
                  </a:cubicBezTo>
                  <a:close/>
                  <a:moveTo>
                    <a:pt x="169" y="472"/>
                  </a:moveTo>
                  <a:cubicBezTo>
                    <a:pt x="158" y="453"/>
                    <a:pt x="136" y="442"/>
                    <a:pt x="120" y="431"/>
                  </a:cubicBezTo>
                  <a:cubicBezTo>
                    <a:pt x="136" y="445"/>
                    <a:pt x="152" y="458"/>
                    <a:pt x="169" y="472"/>
                  </a:cubicBezTo>
                  <a:close/>
                  <a:moveTo>
                    <a:pt x="157" y="443"/>
                  </a:moveTo>
                  <a:cubicBezTo>
                    <a:pt x="157" y="438"/>
                    <a:pt x="151" y="436"/>
                    <a:pt x="152" y="432"/>
                  </a:cubicBezTo>
                  <a:cubicBezTo>
                    <a:pt x="151" y="432"/>
                    <a:pt x="150" y="432"/>
                    <a:pt x="149" y="432"/>
                  </a:cubicBezTo>
                  <a:cubicBezTo>
                    <a:pt x="151" y="436"/>
                    <a:pt x="154" y="439"/>
                    <a:pt x="157" y="443"/>
                  </a:cubicBezTo>
                  <a:close/>
                  <a:moveTo>
                    <a:pt x="176" y="464"/>
                  </a:moveTo>
                  <a:cubicBezTo>
                    <a:pt x="185" y="470"/>
                    <a:pt x="193" y="476"/>
                    <a:pt x="203" y="481"/>
                  </a:cubicBezTo>
                  <a:cubicBezTo>
                    <a:pt x="192" y="468"/>
                    <a:pt x="179" y="456"/>
                    <a:pt x="167" y="443"/>
                  </a:cubicBezTo>
                  <a:cubicBezTo>
                    <a:pt x="167" y="442"/>
                    <a:pt x="166" y="442"/>
                    <a:pt x="166" y="440"/>
                  </a:cubicBezTo>
                  <a:cubicBezTo>
                    <a:pt x="162" y="438"/>
                    <a:pt x="159" y="435"/>
                    <a:pt x="155" y="432"/>
                  </a:cubicBezTo>
                  <a:cubicBezTo>
                    <a:pt x="160" y="444"/>
                    <a:pt x="170" y="453"/>
                    <a:pt x="176" y="464"/>
                  </a:cubicBezTo>
                  <a:close/>
                  <a:moveTo>
                    <a:pt x="129" y="445"/>
                  </a:moveTo>
                  <a:cubicBezTo>
                    <a:pt x="125" y="440"/>
                    <a:pt x="119" y="436"/>
                    <a:pt x="113" y="433"/>
                  </a:cubicBezTo>
                  <a:cubicBezTo>
                    <a:pt x="117" y="438"/>
                    <a:pt x="123" y="442"/>
                    <a:pt x="129" y="445"/>
                  </a:cubicBezTo>
                  <a:close/>
                  <a:moveTo>
                    <a:pt x="185" y="449"/>
                  </a:moveTo>
                  <a:cubicBezTo>
                    <a:pt x="181" y="446"/>
                    <a:pt x="174" y="441"/>
                    <a:pt x="169" y="437"/>
                  </a:cubicBezTo>
                  <a:cubicBezTo>
                    <a:pt x="174" y="441"/>
                    <a:pt x="178" y="447"/>
                    <a:pt x="185" y="449"/>
                  </a:cubicBezTo>
                  <a:close/>
                  <a:moveTo>
                    <a:pt x="203" y="509"/>
                  </a:moveTo>
                  <a:cubicBezTo>
                    <a:pt x="200" y="508"/>
                    <a:pt x="199" y="504"/>
                    <a:pt x="196" y="502"/>
                  </a:cubicBezTo>
                  <a:cubicBezTo>
                    <a:pt x="186" y="494"/>
                    <a:pt x="173" y="489"/>
                    <a:pt x="168" y="480"/>
                  </a:cubicBezTo>
                  <a:cubicBezTo>
                    <a:pt x="156" y="471"/>
                    <a:pt x="140" y="459"/>
                    <a:pt x="128" y="449"/>
                  </a:cubicBezTo>
                  <a:cubicBezTo>
                    <a:pt x="124" y="447"/>
                    <a:pt x="117" y="439"/>
                    <a:pt x="115" y="440"/>
                  </a:cubicBezTo>
                  <a:cubicBezTo>
                    <a:pt x="115" y="440"/>
                    <a:pt x="115" y="440"/>
                    <a:pt x="115" y="440"/>
                  </a:cubicBezTo>
                  <a:cubicBezTo>
                    <a:pt x="119" y="445"/>
                    <a:pt x="125" y="449"/>
                    <a:pt x="130" y="454"/>
                  </a:cubicBezTo>
                  <a:cubicBezTo>
                    <a:pt x="134" y="457"/>
                    <a:pt x="139" y="461"/>
                    <a:pt x="143" y="464"/>
                  </a:cubicBezTo>
                  <a:cubicBezTo>
                    <a:pt x="151" y="472"/>
                    <a:pt x="161" y="478"/>
                    <a:pt x="168" y="486"/>
                  </a:cubicBezTo>
                  <a:cubicBezTo>
                    <a:pt x="170" y="488"/>
                    <a:pt x="171" y="491"/>
                    <a:pt x="173" y="492"/>
                  </a:cubicBezTo>
                  <a:cubicBezTo>
                    <a:pt x="179" y="497"/>
                    <a:pt x="186" y="501"/>
                    <a:pt x="193" y="505"/>
                  </a:cubicBezTo>
                  <a:cubicBezTo>
                    <a:pt x="200" y="509"/>
                    <a:pt x="207" y="513"/>
                    <a:pt x="214" y="518"/>
                  </a:cubicBezTo>
                  <a:cubicBezTo>
                    <a:pt x="212" y="513"/>
                    <a:pt x="206" y="512"/>
                    <a:pt x="203" y="509"/>
                  </a:cubicBezTo>
                  <a:close/>
                  <a:moveTo>
                    <a:pt x="162" y="448"/>
                  </a:moveTo>
                  <a:cubicBezTo>
                    <a:pt x="161" y="446"/>
                    <a:pt x="160" y="447"/>
                    <a:pt x="161" y="444"/>
                  </a:cubicBezTo>
                  <a:cubicBezTo>
                    <a:pt x="160" y="445"/>
                    <a:pt x="158" y="442"/>
                    <a:pt x="157" y="444"/>
                  </a:cubicBezTo>
                  <a:cubicBezTo>
                    <a:pt x="158" y="444"/>
                    <a:pt x="158" y="446"/>
                    <a:pt x="159" y="446"/>
                  </a:cubicBezTo>
                  <a:cubicBezTo>
                    <a:pt x="161" y="445"/>
                    <a:pt x="160" y="448"/>
                    <a:pt x="162" y="448"/>
                  </a:cubicBezTo>
                  <a:close/>
                  <a:moveTo>
                    <a:pt x="137" y="452"/>
                  </a:moveTo>
                  <a:cubicBezTo>
                    <a:pt x="138" y="450"/>
                    <a:pt x="134" y="448"/>
                    <a:pt x="134" y="449"/>
                  </a:cubicBezTo>
                  <a:cubicBezTo>
                    <a:pt x="135" y="450"/>
                    <a:pt x="136" y="451"/>
                    <a:pt x="137" y="452"/>
                  </a:cubicBezTo>
                  <a:close/>
                  <a:moveTo>
                    <a:pt x="142" y="455"/>
                  </a:moveTo>
                  <a:cubicBezTo>
                    <a:pt x="141" y="455"/>
                    <a:pt x="141" y="454"/>
                    <a:pt x="141" y="453"/>
                  </a:cubicBezTo>
                  <a:cubicBezTo>
                    <a:pt x="140" y="453"/>
                    <a:pt x="139" y="453"/>
                    <a:pt x="138" y="452"/>
                  </a:cubicBezTo>
                  <a:cubicBezTo>
                    <a:pt x="138" y="454"/>
                    <a:pt x="141" y="456"/>
                    <a:pt x="142" y="455"/>
                  </a:cubicBezTo>
                  <a:close/>
                  <a:moveTo>
                    <a:pt x="171" y="504"/>
                  </a:moveTo>
                  <a:cubicBezTo>
                    <a:pt x="165" y="499"/>
                    <a:pt x="160" y="495"/>
                    <a:pt x="155" y="491"/>
                  </a:cubicBezTo>
                  <a:cubicBezTo>
                    <a:pt x="155" y="490"/>
                    <a:pt x="155" y="490"/>
                    <a:pt x="155" y="489"/>
                  </a:cubicBezTo>
                  <a:cubicBezTo>
                    <a:pt x="154" y="489"/>
                    <a:pt x="154" y="490"/>
                    <a:pt x="153" y="490"/>
                  </a:cubicBezTo>
                  <a:cubicBezTo>
                    <a:pt x="149" y="483"/>
                    <a:pt x="141" y="479"/>
                    <a:pt x="134" y="474"/>
                  </a:cubicBezTo>
                  <a:cubicBezTo>
                    <a:pt x="144" y="486"/>
                    <a:pt x="159" y="496"/>
                    <a:pt x="171" y="504"/>
                  </a:cubicBezTo>
                  <a:close/>
                  <a:moveTo>
                    <a:pt x="204" y="501"/>
                  </a:moveTo>
                  <a:cubicBezTo>
                    <a:pt x="204" y="498"/>
                    <a:pt x="201" y="498"/>
                    <a:pt x="200" y="496"/>
                  </a:cubicBezTo>
                  <a:cubicBezTo>
                    <a:pt x="200" y="499"/>
                    <a:pt x="202" y="500"/>
                    <a:pt x="204" y="501"/>
                  </a:cubicBezTo>
                  <a:close/>
                  <a:moveTo>
                    <a:pt x="190" y="511"/>
                  </a:moveTo>
                  <a:cubicBezTo>
                    <a:pt x="186" y="508"/>
                    <a:pt x="183" y="505"/>
                    <a:pt x="177" y="503"/>
                  </a:cubicBezTo>
                  <a:cubicBezTo>
                    <a:pt x="175" y="503"/>
                    <a:pt x="172" y="498"/>
                    <a:pt x="172" y="500"/>
                  </a:cubicBezTo>
                  <a:cubicBezTo>
                    <a:pt x="177" y="504"/>
                    <a:pt x="183" y="511"/>
                    <a:pt x="190" y="511"/>
                  </a:cubicBezTo>
                  <a:close/>
                  <a:moveTo>
                    <a:pt x="233" y="539"/>
                  </a:moveTo>
                  <a:cubicBezTo>
                    <a:pt x="233" y="539"/>
                    <a:pt x="233" y="539"/>
                    <a:pt x="233" y="539"/>
                  </a:cubicBezTo>
                  <a:moveTo>
                    <a:pt x="250" y="554"/>
                  </a:moveTo>
                  <a:cubicBezTo>
                    <a:pt x="248" y="554"/>
                    <a:pt x="248" y="552"/>
                    <a:pt x="247" y="551"/>
                  </a:cubicBezTo>
                  <a:cubicBezTo>
                    <a:pt x="245" y="552"/>
                    <a:pt x="246" y="552"/>
                    <a:pt x="244" y="551"/>
                  </a:cubicBezTo>
                  <a:cubicBezTo>
                    <a:pt x="245" y="553"/>
                    <a:pt x="248" y="557"/>
                    <a:pt x="250" y="554"/>
                  </a:cubicBezTo>
                  <a:close/>
                </a:path>
              </a:pathLst>
            </a:custGeom>
            <a:solidFill>
              <a:schemeClr val="accent1"/>
            </a:solidFill>
            <a:ln>
              <a:noFill/>
            </a:ln>
          </p:spPr>
          <p:txBody>
            <a:bodyPr anchor="ctr"/>
            <a:lstStyle/>
            <a:p>
              <a:pPr algn="ctr"/>
              <a:endParaRPr lang="zh-CN" altLang="zh-CN" sz="4800" dirty="0">
                <a:effectLst>
                  <a:outerShdw blurRad="38100" dist="38100" dir="2700000" algn="tl">
                    <a:srgbClr val="000000">
                      <a:alpha val="43137"/>
                    </a:srgbClr>
                  </a:outerShdw>
                </a:effectLst>
                <a:latin typeface="华文行楷" panose="02010800040101010101" pitchFamily="2" charset="-122"/>
                <a:ea typeface="华文行楷" panose="02010800040101010101" pitchFamily="2" charset="-122"/>
                <a:sym typeface="宋体" panose="02010600030101010101" pitchFamily="2" charset="-122"/>
              </a:endParaRPr>
            </a:p>
          </p:txBody>
        </p:sp>
      </p:grpSp>
      <p:sp>
        <p:nvSpPr>
          <p:cNvPr id="28" name="Text Box 8"/>
          <p:cNvSpPr txBox="1">
            <a:spLocks noChangeArrowheads="1"/>
          </p:cNvSpPr>
          <p:nvPr/>
        </p:nvSpPr>
        <p:spPr bwMode="auto">
          <a:xfrm>
            <a:off x="1766914" y="4276848"/>
            <a:ext cx="9577736" cy="2104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请输入文本</a:t>
            </a:r>
            <a:endParaRPr lang="zh-CN" altLang="zh-CN" sz="1800" dirty="0">
              <a:solidFill>
                <a:schemeClr val="accent1"/>
              </a:solidFill>
              <a:latin typeface="+mn-ea"/>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16" name="Freeform 809"/>
          <p:cNvSpPr/>
          <p:nvPr/>
        </p:nvSpPr>
        <p:spPr bwMode="auto">
          <a:xfrm>
            <a:off x="2230038" y="5629352"/>
            <a:ext cx="90309" cy="185136"/>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17" name="Freeform 810"/>
          <p:cNvSpPr/>
          <p:nvPr/>
        </p:nvSpPr>
        <p:spPr bwMode="auto">
          <a:xfrm>
            <a:off x="2342926" y="5665475"/>
            <a:ext cx="81278" cy="185136"/>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18" name="Freeform 811"/>
          <p:cNvSpPr/>
          <p:nvPr/>
        </p:nvSpPr>
        <p:spPr bwMode="auto">
          <a:xfrm>
            <a:off x="2469360" y="5688051"/>
            <a:ext cx="72248" cy="176105"/>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19" name="Freeform 812"/>
          <p:cNvSpPr/>
          <p:nvPr/>
        </p:nvSpPr>
        <p:spPr bwMode="auto">
          <a:xfrm>
            <a:off x="2609338" y="5697082"/>
            <a:ext cx="81278" cy="176105"/>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0" name="Freeform 813"/>
          <p:cNvSpPr/>
          <p:nvPr/>
        </p:nvSpPr>
        <p:spPr bwMode="auto">
          <a:xfrm rot="1223139">
            <a:off x="3635780" y="3398937"/>
            <a:ext cx="81278" cy="15804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2" name="Freeform 814"/>
          <p:cNvSpPr/>
          <p:nvPr/>
        </p:nvSpPr>
        <p:spPr bwMode="auto">
          <a:xfrm rot="1223139">
            <a:off x="3757359" y="3434954"/>
            <a:ext cx="58702" cy="15352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5" name="Freeform 817"/>
          <p:cNvSpPr/>
          <p:nvPr/>
        </p:nvSpPr>
        <p:spPr bwMode="auto">
          <a:xfrm rot="1223139">
            <a:off x="3881098" y="3484095"/>
            <a:ext cx="27093" cy="135464"/>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6" name="Freeform 818"/>
          <p:cNvSpPr/>
          <p:nvPr/>
        </p:nvSpPr>
        <p:spPr bwMode="auto">
          <a:xfrm rot="1223139">
            <a:off x="3957419" y="3562457"/>
            <a:ext cx="36123" cy="139980"/>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64" name="Text Box 8"/>
          <p:cNvSpPr txBox="1">
            <a:spLocks noChangeArrowheads="1"/>
          </p:cNvSpPr>
          <p:nvPr/>
        </p:nvSpPr>
        <p:spPr bwMode="auto">
          <a:xfrm>
            <a:off x="1302153" y="1893749"/>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dirty="0">
                <a:solidFill>
                  <a:schemeClr val="accent1"/>
                </a:solidFill>
                <a:latin typeface="+mn-ea"/>
              </a:rPr>
              <a:t>请输入文本请输入文本请输入文本请输入文本</a:t>
            </a:r>
            <a:endParaRPr lang="zh-CN" dirty="0">
              <a:solidFill>
                <a:schemeClr val="accent1"/>
              </a:solidFill>
              <a:latin typeface="+mn-ea"/>
            </a:endParaRPr>
          </a:p>
        </p:txBody>
      </p:sp>
      <p:sp>
        <p:nvSpPr>
          <p:cNvPr id="55" name="任意多边形 54"/>
          <p:cNvSpPr/>
          <p:nvPr/>
        </p:nvSpPr>
        <p:spPr>
          <a:xfrm rot="8007309" flipH="1" flipV="1">
            <a:off x="3423306" y="3142414"/>
            <a:ext cx="3271387" cy="528858"/>
          </a:xfrm>
          <a:custGeom>
            <a:avLst/>
            <a:gdLst>
              <a:gd name="connsiteX0" fmla="*/ 0 w 10595429"/>
              <a:gd name="connsiteY0" fmla="*/ 72616 h 217759"/>
              <a:gd name="connsiteX1" fmla="*/ 769257 w 10595429"/>
              <a:gd name="connsiteY1" fmla="*/ 159702 h 217759"/>
              <a:gd name="connsiteX2" fmla="*/ 2264229 w 10595429"/>
              <a:gd name="connsiteY2" fmla="*/ 45 h 217759"/>
              <a:gd name="connsiteX3" fmla="*/ 2728686 w 10595429"/>
              <a:gd name="connsiteY3" fmla="*/ 145188 h 217759"/>
              <a:gd name="connsiteX4" fmla="*/ 3091543 w 10595429"/>
              <a:gd name="connsiteY4" fmla="*/ 116159 h 217759"/>
              <a:gd name="connsiteX5" fmla="*/ 4267200 w 10595429"/>
              <a:gd name="connsiteY5" fmla="*/ 45 h 217759"/>
              <a:gd name="connsiteX6" fmla="*/ 6023429 w 10595429"/>
              <a:gd name="connsiteY6" fmla="*/ 130674 h 217759"/>
              <a:gd name="connsiteX7" fmla="*/ 8215086 w 10595429"/>
              <a:gd name="connsiteY7" fmla="*/ 29074 h 217759"/>
              <a:gd name="connsiteX8" fmla="*/ 9448800 w 10595429"/>
              <a:gd name="connsiteY8" fmla="*/ 58102 h 217759"/>
              <a:gd name="connsiteX9" fmla="*/ 10392229 w 10595429"/>
              <a:gd name="connsiteY9" fmla="*/ 217759 h 217759"/>
              <a:gd name="connsiteX10" fmla="*/ 10595429 w 10595429"/>
              <a:gd name="connsiteY10" fmla="*/ 58102 h 217759"/>
              <a:gd name="connsiteX0-1" fmla="*/ 0 w 10392228"/>
              <a:gd name="connsiteY0-2" fmla="*/ 72616 h 217759"/>
              <a:gd name="connsiteX1-3" fmla="*/ 769257 w 10392228"/>
              <a:gd name="connsiteY1-4" fmla="*/ 159702 h 217759"/>
              <a:gd name="connsiteX2-5" fmla="*/ 2264229 w 10392228"/>
              <a:gd name="connsiteY2-6" fmla="*/ 45 h 217759"/>
              <a:gd name="connsiteX3-7" fmla="*/ 2728686 w 10392228"/>
              <a:gd name="connsiteY3-8" fmla="*/ 145188 h 217759"/>
              <a:gd name="connsiteX4-9" fmla="*/ 3091543 w 10392228"/>
              <a:gd name="connsiteY4-10" fmla="*/ 116159 h 217759"/>
              <a:gd name="connsiteX5-11" fmla="*/ 4267200 w 10392228"/>
              <a:gd name="connsiteY5-12" fmla="*/ 45 h 217759"/>
              <a:gd name="connsiteX6-13" fmla="*/ 6023429 w 10392228"/>
              <a:gd name="connsiteY6-14" fmla="*/ 130674 h 217759"/>
              <a:gd name="connsiteX7-15" fmla="*/ 8215086 w 10392228"/>
              <a:gd name="connsiteY7-16" fmla="*/ 29074 h 217759"/>
              <a:gd name="connsiteX8-17" fmla="*/ 9448800 w 10392228"/>
              <a:gd name="connsiteY8-18" fmla="*/ 58102 h 217759"/>
              <a:gd name="connsiteX9-19" fmla="*/ 10392229 w 10392228"/>
              <a:gd name="connsiteY9-20" fmla="*/ 217759 h 21775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0392228" h="217759">
                <a:moveTo>
                  <a:pt x="0" y="72616"/>
                </a:moveTo>
                <a:cubicBezTo>
                  <a:pt x="195943" y="122206"/>
                  <a:pt x="391886" y="171797"/>
                  <a:pt x="769257" y="159702"/>
                </a:cubicBezTo>
                <a:cubicBezTo>
                  <a:pt x="1146628" y="147607"/>
                  <a:pt x="1937658" y="2464"/>
                  <a:pt x="2264229" y="45"/>
                </a:cubicBezTo>
                <a:cubicBezTo>
                  <a:pt x="2590801" y="-2374"/>
                  <a:pt x="2590800" y="125836"/>
                  <a:pt x="2728686" y="145188"/>
                </a:cubicBezTo>
                <a:cubicBezTo>
                  <a:pt x="2866572" y="164540"/>
                  <a:pt x="3091543" y="116159"/>
                  <a:pt x="3091543" y="116159"/>
                </a:cubicBezTo>
                <a:cubicBezTo>
                  <a:pt x="3347962" y="91969"/>
                  <a:pt x="3778552" y="-2374"/>
                  <a:pt x="4267200" y="45"/>
                </a:cubicBezTo>
                <a:cubicBezTo>
                  <a:pt x="4755848" y="2464"/>
                  <a:pt x="5365448" y="125836"/>
                  <a:pt x="6023429" y="130674"/>
                </a:cubicBezTo>
                <a:cubicBezTo>
                  <a:pt x="6681410" y="135512"/>
                  <a:pt x="7644191" y="41169"/>
                  <a:pt x="8215086" y="29074"/>
                </a:cubicBezTo>
                <a:cubicBezTo>
                  <a:pt x="8785981" y="16979"/>
                  <a:pt x="9085943" y="26655"/>
                  <a:pt x="9448800" y="58102"/>
                </a:cubicBezTo>
                <a:cubicBezTo>
                  <a:pt x="9811657" y="89549"/>
                  <a:pt x="10201124" y="217759"/>
                  <a:pt x="10392229" y="2177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Freeform 44"/>
          <p:cNvSpPr>
            <a:spLocks noEditPoints="1" noChangeArrowheads="1"/>
          </p:cNvSpPr>
          <p:nvPr/>
        </p:nvSpPr>
        <p:spPr bwMode="auto">
          <a:xfrm rot="286801">
            <a:off x="6122155" y="2159061"/>
            <a:ext cx="550356" cy="617466"/>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61" name="Text Box 8"/>
          <p:cNvSpPr txBox="1">
            <a:spLocks noChangeArrowheads="1"/>
          </p:cNvSpPr>
          <p:nvPr/>
        </p:nvSpPr>
        <p:spPr bwMode="auto">
          <a:xfrm>
            <a:off x="6942888" y="1800064"/>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dirty="0">
                <a:solidFill>
                  <a:schemeClr val="accent1"/>
                </a:solidFill>
                <a:latin typeface="+mn-ea"/>
              </a:rPr>
              <a:t>请输入文本请输入文本请输入文本请输入文本</a:t>
            </a:r>
            <a:endParaRPr lang="zh-CN" dirty="0">
              <a:solidFill>
                <a:schemeClr val="accent1"/>
              </a:solidFill>
              <a:latin typeface="+mn-ea"/>
            </a:endParaRPr>
          </a:p>
        </p:txBody>
      </p:sp>
      <p:sp>
        <p:nvSpPr>
          <p:cNvPr id="33" name="Freeform 11"/>
          <p:cNvSpPr>
            <a:spLocks noEditPoints="1"/>
          </p:cNvSpPr>
          <p:nvPr/>
        </p:nvSpPr>
        <p:spPr bwMode="auto">
          <a:xfrm>
            <a:off x="2424204" y="3673931"/>
            <a:ext cx="1474685" cy="2003024"/>
          </a:xfrm>
          <a:custGeom>
            <a:avLst/>
            <a:gdLst>
              <a:gd name="T0" fmla="*/ 193 w 262"/>
              <a:gd name="T1" fmla="*/ 3 h 370"/>
              <a:gd name="T2" fmla="*/ 18 w 262"/>
              <a:gd name="T3" fmla="*/ 201 h 370"/>
              <a:gd name="T4" fmla="*/ 44 w 262"/>
              <a:gd name="T5" fmla="*/ 90 h 370"/>
              <a:gd name="T6" fmla="*/ 58 w 262"/>
              <a:gd name="T7" fmla="*/ 228 h 370"/>
              <a:gd name="T8" fmla="*/ 160 w 262"/>
              <a:gd name="T9" fmla="*/ 168 h 370"/>
              <a:gd name="T10" fmla="*/ 51 w 262"/>
              <a:gd name="T11" fmla="*/ 307 h 370"/>
              <a:gd name="T12" fmla="*/ 218 w 262"/>
              <a:gd name="T13" fmla="*/ 188 h 370"/>
              <a:gd name="T14" fmla="*/ 115 w 262"/>
              <a:gd name="T15" fmla="*/ 152 h 370"/>
              <a:gd name="T16" fmla="*/ 28 w 262"/>
              <a:gd name="T17" fmla="*/ 341 h 370"/>
              <a:gd name="T18" fmla="*/ 220 w 262"/>
              <a:gd name="T19" fmla="*/ 353 h 370"/>
              <a:gd name="T20" fmla="*/ 38 w 262"/>
              <a:gd name="T21" fmla="*/ 134 h 370"/>
              <a:gd name="T22" fmla="*/ 45 w 262"/>
              <a:gd name="T23" fmla="*/ 301 h 370"/>
              <a:gd name="T24" fmla="*/ 18 w 262"/>
              <a:gd name="T25" fmla="*/ 40 h 370"/>
              <a:gd name="T26" fmla="*/ 76 w 262"/>
              <a:gd name="T27" fmla="*/ 246 h 370"/>
              <a:gd name="T28" fmla="*/ 45 w 262"/>
              <a:gd name="T29" fmla="*/ 247 h 370"/>
              <a:gd name="T30" fmla="*/ 187 w 262"/>
              <a:gd name="T31" fmla="*/ 169 h 370"/>
              <a:gd name="T32" fmla="*/ 41 w 262"/>
              <a:gd name="T33" fmla="*/ 7 h 370"/>
              <a:gd name="T34" fmla="*/ 247 w 262"/>
              <a:gd name="T35" fmla="*/ 71 h 370"/>
              <a:gd name="T36" fmla="*/ 257 w 262"/>
              <a:gd name="T37" fmla="*/ 211 h 370"/>
              <a:gd name="T38" fmla="*/ 217 w 262"/>
              <a:gd name="T39" fmla="*/ 347 h 370"/>
              <a:gd name="T40" fmla="*/ 81 w 262"/>
              <a:gd name="T41" fmla="*/ 353 h 370"/>
              <a:gd name="T42" fmla="*/ 217 w 262"/>
              <a:gd name="T43" fmla="*/ 276 h 370"/>
              <a:gd name="T44" fmla="*/ 81 w 262"/>
              <a:gd name="T45" fmla="*/ 154 h 370"/>
              <a:gd name="T46" fmla="*/ 127 w 262"/>
              <a:gd name="T47" fmla="*/ 287 h 370"/>
              <a:gd name="T48" fmla="*/ 113 w 262"/>
              <a:gd name="T49" fmla="*/ 330 h 370"/>
              <a:gd name="T50" fmla="*/ 27 w 262"/>
              <a:gd name="T51" fmla="*/ 286 h 370"/>
              <a:gd name="T52" fmla="*/ 100 w 262"/>
              <a:gd name="T53" fmla="*/ 17 h 370"/>
              <a:gd name="T54" fmla="*/ 213 w 262"/>
              <a:gd name="T55" fmla="*/ 22 h 370"/>
              <a:gd name="T56" fmla="*/ 25 w 262"/>
              <a:gd name="T57" fmla="*/ 70 h 370"/>
              <a:gd name="T58" fmla="*/ 75 w 262"/>
              <a:gd name="T59" fmla="*/ 137 h 370"/>
              <a:gd name="T60" fmla="*/ 191 w 262"/>
              <a:gd name="T61" fmla="*/ 255 h 370"/>
              <a:gd name="T62" fmla="*/ 149 w 262"/>
              <a:gd name="T63" fmla="*/ 334 h 370"/>
              <a:gd name="T64" fmla="*/ 143 w 262"/>
              <a:gd name="T65" fmla="*/ 205 h 370"/>
              <a:gd name="T66" fmla="*/ 95 w 262"/>
              <a:gd name="T67" fmla="*/ 10 h 370"/>
              <a:gd name="T68" fmla="*/ 238 w 262"/>
              <a:gd name="T69" fmla="*/ 314 h 370"/>
              <a:gd name="T70" fmla="*/ 244 w 262"/>
              <a:gd name="T71" fmla="*/ 255 h 370"/>
              <a:gd name="T72" fmla="*/ 68 w 262"/>
              <a:gd name="T73" fmla="*/ 287 h 370"/>
              <a:gd name="T74" fmla="*/ 157 w 262"/>
              <a:gd name="T75" fmla="*/ 274 h 370"/>
              <a:gd name="T76" fmla="*/ 181 w 262"/>
              <a:gd name="T77" fmla="*/ 142 h 370"/>
              <a:gd name="T78" fmla="*/ 39 w 262"/>
              <a:gd name="T79" fmla="*/ 71 h 370"/>
              <a:gd name="T80" fmla="*/ 198 w 262"/>
              <a:gd name="T81" fmla="*/ 344 h 370"/>
              <a:gd name="T82" fmla="*/ 177 w 262"/>
              <a:gd name="T83" fmla="*/ 226 h 370"/>
              <a:gd name="T84" fmla="*/ 214 w 262"/>
              <a:gd name="T85" fmla="*/ 30 h 370"/>
              <a:gd name="T86" fmla="*/ 217 w 262"/>
              <a:gd name="T87" fmla="*/ 219 h 370"/>
              <a:gd name="T88" fmla="*/ 90 w 262"/>
              <a:gd name="T89" fmla="*/ 225 h 370"/>
              <a:gd name="T90" fmla="*/ 207 w 262"/>
              <a:gd name="T91" fmla="*/ 336 h 370"/>
              <a:gd name="T92" fmla="*/ 56 w 262"/>
              <a:gd name="T93" fmla="*/ 333 h 370"/>
              <a:gd name="T94" fmla="*/ 95 w 262"/>
              <a:gd name="T95" fmla="*/ 178 h 370"/>
              <a:gd name="T96" fmla="*/ 223 w 262"/>
              <a:gd name="T97" fmla="*/ 289 h 370"/>
              <a:gd name="T98" fmla="*/ 34 w 262"/>
              <a:gd name="T99" fmla="*/ 171 h 370"/>
              <a:gd name="T100" fmla="*/ 45 w 262"/>
              <a:gd name="T101" fmla="*/ 320 h 370"/>
              <a:gd name="T102" fmla="*/ 102 w 262"/>
              <a:gd name="T103" fmla="*/ 304 h 370"/>
              <a:gd name="T104" fmla="*/ 244 w 262"/>
              <a:gd name="T105" fmla="*/ 101 h 370"/>
              <a:gd name="T106" fmla="*/ 206 w 262"/>
              <a:gd name="T107" fmla="*/ 169 h 370"/>
              <a:gd name="T108" fmla="*/ 248 w 262"/>
              <a:gd name="T109" fmla="*/ 184 h 370"/>
              <a:gd name="T110" fmla="*/ 88 w 262"/>
              <a:gd name="T111" fmla="*/ 230 h 370"/>
              <a:gd name="T112" fmla="*/ 65 w 262"/>
              <a:gd name="T113" fmla="*/ 353 h 370"/>
              <a:gd name="T114" fmla="*/ 189 w 262"/>
              <a:gd name="T115" fmla="*/ 265 h 370"/>
              <a:gd name="T116" fmla="*/ 176 w 262"/>
              <a:gd name="T117" fmla="*/ 26 h 370"/>
              <a:gd name="T118" fmla="*/ 62 w 262"/>
              <a:gd name="T119" fmla="*/ 351 h 370"/>
              <a:gd name="T120" fmla="*/ 144 w 262"/>
              <a:gd name="T121" fmla="*/ 330 h 370"/>
              <a:gd name="T122" fmla="*/ 39 w 262"/>
              <a:gd name="T123" fmla="*/ 135 h 370"/>
              <a:gd name="T124" fmla="*/ 39 w 262"/>
              <a:gd name="T125" fmla="*/ 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370">
                <a:moveTo>
                  <a:pt x="260" y="184"/>
                </a:moveTo>
                <a:lnTo>
                  <a:pt x="260" y="184"/>
                </a:lnTo>
                <a:lnTo>
                  <a:pt x="261" y="218"/>
                </a:lnTo>
                <a:lnTo>
                  <a:pt x="261" y="218"/>
                </a:lnTo>
                <a:lnTo>
                  <a:pt x="261" y="236"/>
                </a:lnTo>
                <a:lnTo>
                  <a:pt x="261" y="236"/>
                </a:lnTo>
                <a:lnTo>
                  <a:pt x="262" y="259"/>
                </a:lnTo>
                <a:lnTo>
                  <a:pt x="262" y="282"/>
                </a:lnTo>
                <a:lnTo>
                  <a:pt x="262" y="282"/>
                </a:lnTo>
                <a:lnTo>
                  <a:pt x="261" y="294"/>
                </a:lnTo>
                <a:lnTo>
                  <a:pt x="261" y="294"/>
                </a:lnTo>
                <a:lnTo>
                  <a:pt x="260" y="301"/>
                </a:lnTo>
                <a:lnTo>
                  <a:pt x="260" y="301"/>
                </a:lnTo>
                <a:lnTo>
                  <a:pt x="260" y="307"/>
                </a:lnTo>
                <a:lnTo>
                  <a:pt x="260" y="307"/>
                </a:lnTo>
                <a:lnTo>
                  <a:pt x="258" y="319"/>
                </a:lnTo>
                <a:lnTo>
                  <a:pt x="257" y="330"/>
                </a:lnTo>
                <a:lnTo>
                  <a:pt x="257" y="330"/>
                </a:lnTo>
                <a:lnTo>
                  <a:pt x="254" y="338"/>
                </a:lnTo>
                <a:lnTo>
                  <a:pt x="254" y="338"/>
                </a:lnTo>
                <a:lnTo>
                  <a:pt x="250" y="347"/>
                </a:lnTo>
                <a:lnTo>
                  <a:pt x="243" y="353"/>
                </a:lnTo>
                <a:lnTo>
                  <a:pt x="243" y="353"/>
                </a:lnTo>
                <a:lnTo>
                  <a:pt x="240" y="354"/>
                </a:lnTo>
                <a:lnTo>
                  <a:pt x="240" y="354"/>
                </a:lnTo>
                <a:lnTo>
                  <a:pt x="233" y="357"/>
                </a:lnTo>
                <a:lnTo>
                  <a:pt x="233" y="357"/>
                </a:lnTo>
                <a:lnTo>
                  <a:pt x="224" y="360"/>
                </a:lnTo>
                <a:lnTo>
                  <a:pt x="224" y="360"/>
                </a:lnTo>
                <a:lnTo>
                  <a:pt x="217" y="361"/>
                </a:lnTo>
                <a:lnTo>
                  <a:pt x="217" y="361"/>
                </a:lnTo>
                <a:lnTo>
                  <a:pt x="204" y="364"/>
                </a:lnTo>
                <a:lnTo>
                  <a:pt x="190" y="365"/>
                </a:lnTo>
                <a:lnTo>
                  <a:pt x="190" y="365"/>
                </a:lnTo>
                <a:lnTo>
                  <a:pt x="160" y="368"/>
                </a:lnTo>
                <a:lnTo>
                  <a:pt x="160" y="368"/>
                </a:lnTo>
                <a:lnTo>
                  <a:pt x="133" y="368"/>
                </a:lnTo>
                <a:lnTo>
                  <a:pt x="133" y="368"/>
                </a:lnTo>
                <a:lnTo>
                  <a:pt x="108" y="370"/>
                </a:lnTo>
                <a:lnTo>
                  <a:pt x="108" y="370"/>
                </a:lnTo>
                <a:lnTo>
                  <a:pt x="69" y="370"/>
                </a:lnTo>
                <a:lnTo>
                  <a:pt x="69" y="370"/>
                </a:lnTo>
                <a:lnTo>
                  <a:pt x="58" y="368"/>
                </a:lnTo>
                <a:lnTo>
                  <a:pt x="45" y="367"/>
                </a:lnTo>
                <a:lnTo>
                  <a:pt x="45" y="367"/>
                </a:lnTo>
                <a:lnTo>
                  <a:pt x="39" y="365"/>
                </a:lnTo>
                <a:lnTo>
                  <a:pt x="32" y="363"/>
                </a:lnTo>
                <a:lnTo>
                  <a:pt x="32" y="363"/>
                </a:lnTo>
                <a:lnTo>
                  <a:pt x="31" y="361"/>
                </a:lnTo>
                <a:lnTo>
                  <a:pt x="31" y="361"/>
                </a:lnTo>
                <a:lnTo>
                  <a:pt x="25" y="358"/>
                </a:lnTo>
                <a:lnTo>
                  <a:pt x="21" y="354"/>
                </a:lnTo>
                <a:lnTo>
                  <a:pt x="18" y="350"/>
                </a:lnTo>
                <a:lnTo>
                  <a:pt x="15" y="344"/>
                </a:lnTo>
                <a:lnTo>
                  <a:pt x="15" y="344"/>
                </a:lnTo>
                <a:lnTo>
                  <a:pt x="12" y="334"/>
                </a:lnTo>
                <a:lnTo>
                  <a:pt x="11" y="323"/>
                </a:lnTo>
                <a:lnTo>
                  <a:pt x="11" y="323"/>
                </a:lnTo>
                <a:lnTo>
                  <a:pt x="9" y="301"/>
                </a:lnTo>
                <a:lnTo>
                  <a:pt x="9" y="301"/>
                </a:lnTo>
                <a:lnTo>
                  <a:pt x="8" y="282"/>
                </a:lnTo>
                <a:lnTo>
                  <a:pt x="8" y="282"/>
                </a:lnTo>
                <a:lnTo>
                  <a:pt x="7" y="263"/>
                </a:lnTo>
                <a:lnTo>
                  <a:pt x="7" y="263"/>
                </a:lnTo>
                <a:lnTo>
                  <a:pt x="5" y="247"/>
                </a:lnTo>
                <a:lnTo>
                  <a:pt x="5" y="247"/>
                </a:lnTo>
                <a:lnTo>
                  <a:pt x="4" y="218"/>
                </a:lnTo>
                <a:lnTo>
                  <a:pt x="4" y="218"/>
                </a:lnTo>
                <a:lnTo>
                  <a:pt x="2" y="201"/>
                </a:lnTo>
                <a:lnTo>
                  <a:pt x="2" y="201"/>
                </a:lnTo>
                <a:lnTo>
                  <a:pt x="2" y="185"/>
                </a:lnTo>
                <a:lnTo>
                  <a:pt x="2" y="185"/>
                </a:lnTo>
                <a:lnTo>
                  <a:pt x="0" y="164"/>
                </a:lnTo>
                <a:lnTo>
                  <a:pt x="0" y="164"/>
                </a:lnTo>
                <a:lnTo>
                  <a:pt x="0" y="142"/>
                </a:lnTo>
                <a:lnTo>
                  <a:pt x="0" y="142"/>
                </a:lnTo>
                <a:lnTo>
                  <a:pt x="0" y="103"/>
                </a:lnTo>
                <a:lnTo>
                  <a:pt x="0" y="103"/>
                </a:lnTo>
                <a:lnTo>
                  <a:pt x="0" y="81"/>
                </a:lnTo>
                <a:lnTo>
                  <a:pt x="0" y="81"/>
                </a:lnTo>
                <a:lnTo>
                  <a:pt x="4" y="63"/>
                </a:lnTo>
                <a:lnTo>
                  <a:pt x="4" y="63"/>
                </a:lnTo>
                <a:lnTo>
                  <a:pt x="7" y="53"/>
                </a:lnTo>
                <a:lnTo>
                  <a:pt x="7" y="53"/>
                </a:lnTo>
                <a:lnTo>
                  <a:pt x="8" y="47"/>
                </a:lnTo>
                <a:lnTo>
                  <a:pt x="8" y="47"/>
                </a:lnTo>
                <a:lnTo>
                  <a:pt x="11" y="36"/>
                </a:lnTo>
                <a:lnTo>
                  <a:pt x="15" y="24"/>
                </a:lnTo>
                <a:lnTo>
                  <a:pt x="15" y="24"/>
                </a:lnTo>
                <a:lnTo>
                  <a:pt x="19" y="17"/>
                </a:lnTo>
                <a:lnTo>
                  <a:pt x="24" y="12"/>
                </a:lnTo>
                <a:lnTo>
                  <a:pt x="24" y="12"/>
                </a:lnTo>
                <a:lnTo>
                  <a:pt x="28" y="9"/>
                </a:lnTo>
                <a:lnTo>
                  <a:pt x="32" y="6"/>
                </a:lnTo>
                <a:lnTo>
                  <a:pt x="32" y="6"/>
                </a:lnTo>
                <a:lnTo>
                  <a:pt x="46" y="3"/>
                </a:lnTo>
                <a:lnTo>
                  <a:pt x="46" y="3"/>
                </a:lnTo>
                <a:lnTo>
                  <a:pt x="72" y="2"/>
                </a:lnTo>
                <a:lnTo>
                  <a:pt x="72" y="2"/>
                </a:lnTo>
                <a:lnTo>
                  <a:pt x="86" y="0"/>
                </a:lnTo>
                <a:lnTo>
                  <a:pt x="86" y="0"/>
                </a:lnTo>
                <a:lnTo>
                  <a:pt x="95" y="0"/>
                </a:lnTo>
                <a:lnTo>
                  <a:pt x="95" y="0"/>
                </a:lnTo>
                <a:lnTo>
                  <a:pt x="156" y="0"/>
                </a:lnTo>
                <a:lnTo>
                  <a:pt x="156" y="0"/>
                </a:lnTo>
                <a:lnTo>
                  <a:pt x="177" y="2"/>
                </a:lnTo>
                <a:lnTo>
                  <a:pt x="177" y="2"/>
                </a:lnTo>
                <a:lnTo>
                  <a:pt x="193" y="3"/>
                </a:lnTo>
                <a:lnTo>
                  <a:pt x="193" y="3"/>
                </a:lnTo>
                <a:lnTo>
                  <a:pt x="204" y="4"/>
                </a:lnTo>
                <a:lnTo>
                  <a:pt x="204" y="4"/>
                </a:lnTo>
                <a:lnTo>
                  <a:pt x="213" y="7"/>
                </a:lnTo>
                <a:lnTo>
                  <a:pt x="221" y="10"/>
                </a:lnTo>
                <a:lnTo>
                  <a:pt x="221" y="10"/>
                </a:lnTo>
                <a:lnTo>
                  <a:pt x="228" y="14"/>
                </a:lnTo>
                <a:lnTo>
                  <a:pt x="233" y="20"/>
                </a:lnTo>
                <a:lnTo>
                  <a:pt x="233" y="20"/>
                </a:lnTo>
                <a:lnTo>
                  <a:pt x="237" y="26"/>
                </a:lnTo>
                <a:lnTo>
                  <a:pt x="237" y="26"/>
                </a:lnTo>
                <a:lnTo>
                  <a:pt x="238" y="27"/>
                </a:lnTo>
                <a:lnTo>
                  <a:pt x="238" y="27"/>
                </a:lnTo>
                <a:lnTo>
                  <a:pt x="243" y="34"/>
                </a:lnTo>
                <a:lnTo>
                  <a:pt x="247" y="40"/>
                </a:lnTo>
                <a:lnTo>
                  <a:pt x="247" y="40"/>
                </a:lnTo>
                <a:lnTo>
                  <a:pt x="250" y="50"/>
                </a:lnTo>
                <a:lnTo>
                  <a:pt x="251" y="60"/>
                </a:lnTo>
                <a:lnTo>
                  <a:pt x="251" y="60"/>
                </a:lnTo>
                <a:lnTo>
                  <a:pt x="252" y="84"/>
                </a:lnTo>
                <a:lnTo>
                  <a:pt x="252" y="84"/>
                </a:lnTo>
                <a:lnTo>
                  <a:pt x="254" y="87"/>
                </a:lnTo>
                <a:lnTo>
                  <a:pt x="254" y="87"/>
                </a:lnTo>
                <a:lnTo>
                  <a:pt x="254" y="88"/>
                </a:lnTo>
                <a:lnTo>
                  <a:pt x="254" y="88"/>
                </a:lnTo>
                <a:lnTo>
                  <a:pt x="255" y="98"/>
                </a:lnTo>
                <a:lnTo>
                  <a:pt x="257" y="108"/>
                </a:lnTo>
                <a:lnTo>
                  <a:pt x="257" y="108"/>
                </a:lnTo>
                <a:lnTo>
                  <a:pt x="258" y="122"/>
                </a:lnTo>
                <a:lnTo>
                  <a:pt x="258" y="122"/>
                </a:lnTo>
                <a:lnTo>
                  <a:pt x="260" y="149"/>
                </a:lnTo>
                <a:lnTo>
                  <a:pt x="260" y="149"/>
                </a:lnTo>
                <a:lnTo>
                  <a:pt x="260" y="184"/>
                </a:lnTo>
                <a:lnTo>
                  <a:pt x="260" y="184"/>
                </a:lnTo>
                <a:close/>
                <a:moveTo>
                  <a:pt x="56" y="176"/>
                </a:moveTo>
                <a:lnTo>
                  <a:pt x="56" y="176"/>
                </a:lnTo>
                <a:lnTo>
                  <a:pt x="55" y="176"/>
                </a:lnTo>
                <a:lnTo>
                  <a:pt x="55" y="176"/>
                </a:lnTo>
                <a:lnTo>
                  <a:pt x="56" y="178"/>
                </a:lnTo>
                <a:lnTo>
                  <a:pt x="56" y="176"/>
                </a:lnTo>
                <a:lnTo>
                  <a:pt x="56" y="176"/>
                </a:lnTo>
                <a:lnTo>
                  <a:pt x="58" y="176"/>
                </a:lnTo>
                <a:lnTo>
                  <a:pt x="58" y="176"/>
                </a:lnTo>
                <a:lnTo>
                  <a:pt x="58" y="176"/>
                </a:lnTo>
                <a:lnTo>
                  <a:pt x="58" y="176"/>
                </a:lnTo>
                <a:lnTo>
                  <a:pt x="56" y="176"/>
                </a:lnTo>
                <a:lnTo>
                  <a:pt x="56" y="176"/>
                </a:lnTo>
                <a:close/>
                <a:moveTo>
                  <a:pt x="198" y="361"/>
                </a:moveTo>
                <a:lnTo>
                  <a:pt x="198" y="361"/>
                </a:lnTo>
                <a:lnTo>
                  <a:pt x="198" y="361"/>
                </a:lnTo>
                <a:lnTo>
                  <a:pt x="198" y="361"/>
                </a:lnTo>
                <a:lnTo>
                  <a:pt x="190" y="363"/>
                </a:lnTo>
                <a:lnTo>
                  <a:pt x="190" y="363"/>
                </a:lnTo>
                <a:lnTo>
                  <a:pt x="189" y="363"/>
                </a:lnTo>
                <a:lnTo>
                  <a:pt x="189" y="363"/>
                </a:lnTo>
                <a:lnTo>
                  <a:pt x="187" y="363"/>
                </a:lnTo>
                <a:lnTo>
                  <a:pt x="187" y="363"/>
                </a:lnTo>
                <a:lnTo>
                  <a:pt x="187" y="364"/>
                </a:lnTo>
                <a:lnTo>
                  <a:pt x="187" y="364"/>
                </a:lnTo>
                <a:lnTo>
                  <a:pt x="189" y="363"/>
                </a:lnTo>
                <a:lnTo>
                  <a:pt x="189" y="363"/>
                </a:lnTo>
                <a:lnTo>
                  <a:pt x="196" y="363"/>
                </a:lnTo>
                <a:lnTo>
                  <a:pt x="196" y="363"/>
                </a:lnTo>
                <a:lnTo>
                  <a:pt x="197" y="363"/>
                </a:lnTo>
                <a:lnTo>
                  <a:pt x="198" y="361"/>
                </a:lnTo>
                <a:lnTo>
                  <a:pt x="198" y="361"/>
                </a:lnTo>
                <a:lnTo>
                  <a:pt x="200" y="361"/>
                </a:lnTo>
                <a:lnTo>
                  <a:pt x="200" y="361"/>
                </a:lnTo>
                <a:lnTo>
                  <a:pt x="200" y="361"/>
                </a:lnTo>
                <a:lnTo>
                  <a:pt x="200" y="361"/>
                </a:lnTo>
                <a:lnTo>
                  <a:pt x="198" y="361"/>
                </a:lnTo>
                <a:lnTo>
                  <a:pt x="198" y="361"/>
                </a:lnTo>
                <a:close/>
                <a:moveTo>
                  <a:pt x="98" y="196"/>
                </a:moveTo>
                <a:lnTo>
                  <a:pt x="98" y="196"/>
                </a:lnTo>
                <a:lnTo>
                  <a:pt x="96" y="196"/>
                </a:lnTo>
                <a:lnTo>
                  <a:pt x="95" y="196"/>
                </a:lnTo>
                <a:lnTo>
                  <a:pt x="95" y="196"/>
                </a:lnTo>
                <a:lnTo>
                  <a:pt x="95" y="205"/>
                </a:lnTo>
                <a:lnTo>
                  <a:pt x="95" y="205"/>
                </a:lnTo>
                <a:lnTo>
                  <a:pt x="95" y="203"/>
                </a:lnTo>
                <a:lnTo>
                  <a:pt x="95" y="203"/>
                </a:lnTo>
                <a:lnTo>
                  <a:pt x="98" y="196"/>
                </a:lnTo>
                <a:lnTo>
                  <a:pt x="98" y="196"/>
                </a:lnTo>
                <a:lnTo>
                  <a:pt x="98" y="196"/>
                </a:lnTo>
                <a:lnTo>
                  <a:pt x="98" y="196"/>
                </a:lnTo>
                <a:lnTo>
                  <a:pt x="100" y="193"/>
                </a:lnTo>
                <a:lnTo>
                  <a:pt x="100" y="193"/>
                </a:lnTo>
                <a:lnTo>
                  <a:pt x="99" y="191"/>
                </a:lnTo>
                <a:lnTo>
                  <a:pt x="99" y="191"/>
                </a:lnTo>
                <a:lnTo>
                  <a:pt x="98" y="196"/>
                </a:lnTo>
                <a:lnTo>
                  <a:pt x="98" y="196"/>
                </a:lnTo>
                <a:close/>
                <a:moveTo>
                  <a:pt x="18" y="195"/>
                </a:moveTo>
                <a:lnTo>
                  <a:pt x="18" y="195"/>
                </a:lnTo>
                <a:lnTo>
                  <a:pt x="18" y="195"/>
                </a:lnTo>
                <a:lnTo>
                  <a:pt x="18" y="195"/>
                </a:lnTo>
                <a:lnTo>
                  <a:pt x="19" y="192"/>
                </a:lnTo>
                <a:lnTo>
                  <a:pt x="21" y="191"/>
                </a:lnTo>
                <a:lnTo>
                  <a:pt x="21" y="191"/>
                </a:lnTo>
                <a:lnTo>
                  <a:pt x="19" y="186"/>
                </a:lnTo>
                <a:lnTo>
                  <a:pt x="18" y="182"/>
                </a:lnTo>
                <a:lnTo>
                  <a:pt x="18" y="182"/>
                </a:lnTo>
                <a:lnTo>
                  <a:pt x="18" y="195"/>
                </a:lnTo>
                <a:lnTo>
                  <a:pt x="18" y="195"/>
                </a:lnTo>
                <a:lnTo>
                  <a:pt x="18" y="196"/>
                </a:lnTo>
                <a:lnTo>
                  <a:pt x="18" y="196"/>
                </a:lnTo>
                <a:lnTo>
                  <a:pt x="18" y="201"/>
                </a:lnTo>
                <a:lnTo>
                  <a:pt x="18" y="201"/>
                </a:lnTo>
                <a:lnTo>
                  <a:pt x="18" y="201"/>
                </a:lnTo>
                <a:lnTo>
                  <a:pt x="18" y="201"/>
                </a:lnTo>
                <a:lnTo>
                  <a:pt x="18" y="195"/>
                </a:lnTo>
                <a:lnTo>
                  <a:pt x="18" y="195"/>
                </a:lnTo>
                <a:close/>
                <a:moveTo>
                  <a:pt x="144" y="260"/>
                </a:moveTo>
                <a:lnTo>
                  <a:pt x="144" y="260"/>
                </a:lnTo>
                <a:lnTo>
                  <a:pt x="144" y="262"/>
                </a:lnTo>
                <a:lnTo>
                  <a:pt x="144" y="262"/>
                </a:lnTo>
                <a:lnTo>
                  <a:pt x="143" y="267"/>
                </a:lnTo>
                <a:lnTo>
                  <a:pt x="143" y="272"/>
                </a:lnTo>
                <a:lnTo>
                  <a:pt x="143" y="272"/>
                </a:lnTo>
                <a:lnTo>
                  <a:pt x="143" y="273"/>
                </a:lnTo>
                <a:lnTo>
                  <a:pt x="143" y="273"/>
                </a:lnTo>
                <a:lnTo>
                  <a:pt x="144" y="265"/>
                </a:lnTo>
                <a:lnTo>
                  <a:pt x="144" y="265"/>
                </a:lnTo>
                <a:lnTo>
                  <a:pt x="144" y="262"/>
                </a:lnTo>
                <a:lnTo>
                  <a:pt x="144" y="262"/>
                </a:lnTo>
                <a:lnTo>
                  <a:pt x="144" y="260"/>
                </a:lnTo>
                <a:lnTo>
                  <a:pt x="144" y="260"/>
                </a:lnTo>
                <a:lnTo>
                  <a:pt x="144" y="257"/>
                </a:lnTo>
                <a:lnTo>
                  <a:pt x="144" y="257"/>
                </a:lnTo>
                <a:lnTo>
                  <a:pt x="144" y="260"/>
                </a:lnTo>
                <a:lnTo>
                  <a:pt x="144" y="260"/>
                </a:lnTo>
                <a:close/>
                <a:moveTo>
                  <a:pt x="8" y="93"/>
                </a:moveTo>
                <a:lnTo>
                  <a:pt x="8" y="93"/>
                </a:lnTo>
                <a:lnTo>
                  <a:pt x="9" y="91"/>
                </a:lnTo>
                <a:lnTo>
                  <a:pt x="9" y="91"/>
                </a:lnTo>
                <a:lnTo>
                  <a:pt x="9" y="85"/>
                </a:lnTo>
                <a:lnTo>
                  <a:pt x="9" y="85"/>
                </a:lnTo>
                <a:lnTo>
                  <a:pt x="11" y="77"/>
                </a:lnTo>
                <a:lnTo>
                  <a:pt x="11" y="68"/>
                </a:lnTo>
                <a:lnTo>
                  <a:pt x="11" y="68"/>
                </a:lnTo>
                <a:lnTo>
                  <a:pt x="11" y="67"/>
                </a:lnTo>
                <a:lnTo>
                  <a:pt x="11" y="67"/>
                </a:lnTo>
                <a:lnTo>
                  <a:pt x="12" y="56"/>
                </a:lnTo>
                <a:lnTo>
                  <a:pt x="12" y="56"/>
                </a:lnTo>
                <a:lnTo>
                  <a:pt x="12" y="54"/>
                </a:lnTo>
                <a:lnTo>
                  <a:pt x="12" y="54"/>
                </a:lnTo>
                <a:lnTo>
                  <a:pt x="12" y="54"/>
                </a:lnTo>
                <a:lnTo>
                  <a:pt x="12" y="54"/>
                </a:lnTo>
                <a:lnTo>
                  <a:pt x="9" y="70"/>
                </a:lnTo>
                <a:lnTo>
                  <a:pt x="9" y="70"/>
                </a:lnTo>
                <a:lnTo>
                  <a:pt x="8" y="93"/>
                </a:lnTo>
                <a:lnTo>
                  <a:pt x="8" y="93"/>
                </a:lnTo>
                <a:lnTo>
                  <a:pt x="8" y="94"/>
                </a:lnTo>
                <a:lnTo>
                  <a:pt x="8" y="94"/>
                </a:lnTo>
                <a:lnTo>
                  <a:pt x="8" y="94"/>
                </a:lnTo>
                <a:lnTo>
                  <a:pt x="8" y="94"/>
                </a:lnTo>
                <a:lnTo>
                  <a:pt x="8" y="93"/>
                </a:lnTo>
                <a:lnTo>
                  <a:pt x="8" y="93"/>
                </a:lnTo>
                <a:close/>
                <a:moveTo>
                  <a:pt x="14" y="323"/>
                </a:moveTo>
                <a:lnTo>
                  <a:pt x="14" y="323"/>
                </a:lnTo>
                <a:lnTo>
                  <a:pt x="15" y="321"/>
                </a:lnTo>
                <a:lnTo>
                  <a:pt x="15" y="321"/>
                </a:lnTo>
                <a:lnTo>
                  <a:pt x="14" y="321"/>
                </a:lnTo>
                <a:lnTo>
                  <a:pt x="14" y="321"/>
                </a:lnTo>
                <a:lnTo>
                  <a:pt x="14" y="323"/>
                </a:lnTo>
                <a:lnTo>
                  <a:pt x="14" y="323"/>
                </a:lnTo>
                <a:lnTo>
                  <a:pt x="15" y="326"/>
                </a:lnTo>
                <a:lnTo>
                  <a:pt x="15" y="326"/>
                </a:lnTo>
                <a:lnTo>
                  <a:pt x="18" y="341"/>
                </a:lnTo>
                <a:lnTo>
                  <a:pt x="18" y="341"/>
                </a:lnTo>
                <a:lnTo>
                  <a:pt x="19" y="344"/>
                </a:lnTo>
                <a:lnTo>
                  <a:pt x="22" y="347"/>
                </a:lnTo>
                <a:lnTo>
                  <a:pt x="22" y="347"/>
                </a:lnTo>
                <a:lnTo>
                  <a:pt x="22" y="346"/>
                </a:lnTo>
                <a:lnTo>
                  <a:pt x="22" y="346"/>
                </a:lnTo>
                <a:lnTo>
                  <a:pt x="19" y="337"/>
                </a:lnTo>
                <a:lnTo>
                  <a:pt x="19" y="337"/>
                </a:lnTo>
                <a:lnTo>
                  <a:pt x="18" y="336"/>
                </a:lnTo>
                <a:lnTo>
                  <a:pt x="18" y="336"/>
                </a:lnTo>
                <a:lnTo>
                  <a:pt x="15" y="327"/>
                </a:lnTo>
                <a:lnTo>
                  <a:pt x="15" y="327"/>
                </a:lnTo>
                <a:lnTo>
                  <a:pt x="15" y="323"/>
                </a:lnTo>
                <a:lnTo>
                  <a:pt x="15" y="323"/>
                </a:lnTo>
                <a:lnTo>
                  <a:pt x="14" y="323"/>
                </a:lnTo>
                <a:lnTo>
                  <a:pt x="14" y="323"/>
                </a:lnTo>
                <a:close/>
                <a:moveTo>
                  <a:pt x="171" y="33"/>
                </a:moveTo>
                <a:lnTo>
                  <a:pt x="171" y="33"/>
                </a:lnTo>
                <a:lnTo>
                  <a:pt x="170" y="33"/>
                </a:lnTo>
                <a:lnTo>
                  <a:pt x="170" y="33"/>
                </a:lnTo>
                <a:lnTo>
                  <a:pt x="169" y="36"/>
                </a:lnTo>
                <a:lnTo>
                  <a:pt x="167" y="36"/>
                </a:lnTo>
                <a:lnTo>
                  <a:pt x="167" y="36"/>
                </a:lnTo>
                <a:lnTo>
                  <a:pt x="160" y="34"/>
                </a:lnTo>
                <a:lnTo>
                  <a:pt x="160" y="34"/>
                </a:lnTo>
                <a:lnTo>
                  <a:pt x="136" y="34"/>
                </a:lnTo>
                <a:lnTo>
                  <a:pt x="136" y="34"/>
                </a:lnTo>
                <a:lnTo>
                  <a:pt x="99" y="33"/>
                </a:lnTo>
                <a:lnTo>
                  <a:pt x="99" y="33"/>
                </a:lnTo>
                <a:lnTo>
                  <a:pt x="92" y="33"/>
                </a:lnTo>
                <a:lnTo>
                  <a:pt x="92" y="33"/>
                </a:lnTo>
                <a:lnTo>
                  <a:pt x="81" y="34"/>
                </a:lnTo>
                <a:lnTo>
                  <a:pt x="81" y="34"/>
                </a:lnTo>
                <a:lnTo>
                  <a:pt x="62" y="39"/>
                </a:lnTo>
                <a:lnTo>
                  <a:pt x="62" y="39"/>
                </a:lnTo>
                <a:lnTo>
                  <a:pt x="52" y="41"/>
                </a:lnTo>
                <a:lnTo>
                  <a:pt x="46" y="47"/>
                </a:lnTo>
                <a:lnTo>
                  <a:pt x="46" y="47"/>
                </a:lnTo>
                <a:lnTo>
                  <a:pt x="46" y="47"/>
                </a:lnTo>
                <a:lnTo>
                  <a:pt x="46" y="47"/>
                </a:lnTo>
                <a:lnTo>
                  <a:pt x="45" y="50"/>
                </a:lnTo>
                <a:lnTo>
                  <a:pt x="45" y="50"/>
                </a:lnTo>
                <a:lnTo>
                  <a:pt x="44" y="58"/>
                </a:lnTo>
                <a:lnTo>
                  <a:pt x="44" y="58"/>
                </a:lnTo>
                <a:lnTo>
                  <a:pt x="42" y="83"/>
                </a:lnTo>
                <a:lnTo>
                  <a:pt x="42" y="83"/>
                </a:lnTo>
                <a:lnTo>
                  <a:pt x="44" y="90"/>
                </a:lnTo>
                <a:lnTo>
                  <a:pt x="44" y="90"/>
                </a:lnTo>
                <a:lnTo>
                  <a:pt x="45" y="94"/>
                </a:lnTo>
                <a:lnTo>
                  <a:pt x="45" y="94"/>
                </a:lnTo>
                <a:lnTo>
                  <a:pt x="46" y="104"/>
                </a:lnTo>
                <a:lnTo>
                  <a:pt x="46" y="104"/>
                </a:lnTo>
                <a:lnTo>
                  <a:pt x="49" y="107"/>
                </a:lnTo>
                <a:lnTo>
                  <a:pt x="52" y="108"/>
                </a:lnTo>
                <a:lnTo>
                  <a:pt x="52" y="108"/>
                </a:lnTo>
                <a:lnTo>
                  <a:pt x="55" y="110"/>
                </a:lnTo>
                <a:lnTo>
                  <a:pt x="55" y="110"/>
                </a:lnTo>
                <a:lnTo>
                  <a:pt x="63" y="111"/>
                </a:lnTo>
                <a:lnTo>
                  <a:pt x="72" y="111"/>
                </a:lnTo>
                <a:lnTo>
                  <a:pt x="72" y="111"/>
                </a:lnTo>
                <a:lnTo>
                  <a:pt x="103" y="112"/>
                </a:lnTo>
                <a:lnTo>
                  <a:pt x="103" y="112"/>
                </a:lnTo>
                <a:lnTo>
                  <a:pt x="125" y="112"/>
                </a:lnTo>
                <a:lnTo>
                  <a:pt x="125" y="112"/>
                </a:lnTo>
                <a:lnTo>
                  <a:pt x="143" y="112"/>
                </a:lnTo>
                <a:lnTo>
                  <a:pt x="163" y="111"/>
                </a:lnTo>
                <a:lnTo>
                  <a:pt x="163" y="111"/>
                </a:lnTo>
                <a:lnTo>
                  <a:pt x="170" y="111"/>
                </a:lnTo>
                <a:lnTo>
                  <a:pt x="170" y="111"/>
                </a:lnTo>
                <a:lnTo>
                  <a:pt x="186" y="110"/>
                </a:lnTo>
                <a:lnTo>
                  <a:pt x="186" y="110"/>
                </a:lnTo>
                <a:lnTo>
                  <a:pt x="198" y="107"/>
                </a:lnTo>
                <a:lnTo>
                  <a:pt x="198" y="107"/>
                </a:lnTo>
                <a:lnTo>
                  <a:pt x="204" y="104"/>
                </a:lnTo>
                <a:lnTo>
                  <a:pt x="207" y="100"/>
                </a:lnTo>
                <a:lnTo>
                  <a:pt x="207" y="100"/>
                </a:lnTo>
                <a:lnTo>
                  <a:pt x="210" y="93"/>
                </a:lnTo>
                <a:lnTo>
                  <a:pt x="210" y="93"/>
                </a:lnTo>
                <a:lnTo>
                  <a:pt x="211" y="81"/>
                </a:lnTo>
                <a:lnTo>
                  <a:pt x="211" y="70"/>
                </a:lnTo>
                <a:lnTo>
                  <a:pt x="211" y="70"/>
                </a:lnTo>
                <a:lnTo>
                  <a:pt x="210" y="58"/>
                </a:lnTo>
                <a:lnTo>
                  <a:pt x="210" y="58"/>
                </a:lnTo>
                <a:lnTo>
                  <a:pt x="207" y="44"/>
                </a:lnTo>
                <a:lnTo>
                  <a:pt x="207" y="44"/>
                </a:lnTo>
                <a:lnTo>
                  <a:pt x="206" y="37"/>
                </a:lnTo>
                <a:lnTo>
                  <a:pt x="206" y="37"/>
                </a:lnTo>
                <a:lnTo>
                  <a:pt x="203" y="36"/>
                </a:lnTo>
                <a:lnTo>
                  <a:pt x="203" y="36"/>
                </a:lnTo>
                <a:lnTo>
                  <a:pt x="200" y="36"/>
                </a:lnTo>
                <a:lnTo>
                  <a:pt x="200" y="36"/>
                </a:lnTo>
                <a:lnTo>
                  <a:pt x="186" y="33"/>
                </a:lnTo>
                <a:lnTo>
                  <a:pt x="171" y="31"/>
                </a:lnTo>
                <a:lnTo>
                  <a:pt x="171" y="31"/>
                </a:lnTo>
                <a:lnTo>
                  <a:pt x="171" y="33"/>
                </a:lnTo>
                <a:lnTo>
                  <a:pt x="171" y="33"/>
                </a:lnTo>
                <a:close/>
                <a:moveTo>
                  <a:pt x="184" y="324"/>
                </a:moveTo>
                <a:lnTo>
                  <a:pt x="184" y="324"/>
                </a:lnTo>
                <a:lnTo>
                  <a:pt x="184" y="324"/>
                </a:lnTo>
                <a:lnTo>
                  <a:pt x="184" y="324"/>
                </a:lnTo>
                <a:lnTo>
                  <a:pt x="189" y="324"/>
                </a:lnTo>
                <a:lnTo>
                  <a:pt x="189" y="324"/>
                </a:lnTo>
                <a:lnTo>
                  <a:pt x="203" y="323"/>
                </a:lnTo>
                <a:lnTo>
                  <a:pt x="203" y="323"/>
                </a:lnTo>
                <a:lnTo>
                  <a:pt x="214" y="321"/>
                </a:lnTo>
                <a:lnTo>
                  <a:pt x="214" y="321"/>
                </a:lnTo>
                <a:lnTo>
                  <a:pt x="221" y="320"/>
                </a:lnTo>
                <a:lnTo>
                  <a:pt x="227" y="317"/>
                </a:lnTo>
                <a:lnTo>
                  <a:pt x="227" y="317"/>
                </a:lnTo>
                <a:lnTo>
                  <a:pt x="230" y="314"/>
                </a:lnTo>
                <a:lnTo>
                  <a:pt x="231" y="310"/>
                </a:lnTo>
                <a:lnTo>
                  <a:pt x="231" y="310"/>
                </a:lnTo>
                <a:lnTo>
                  <a:pt x="231" y="303"/>
                </a:lnTo>
                <a:lnTo>
                  <a:pt x="231" y="303"/>
                </a:lnTo>
                <a:lnTo>
                  <a:pt x="230" y="299"/>
                </a:lnTo>
                <a:lnTo>
                  <a:pt x="230" y="299"/>
                </a:lnTo>
                <a:lnTo>
                  <a:pt x="228" y="296"/>
                </a:lnTo>
                <a:lnTo>
                  <a:pt x="227" y="294"/>
                </a:lnTo>
                <a:lnTo>
                  <a:pt x="227" y="294"/>
                </a:lnTo>
                <a:lnTo>
                  <a:pt x="221" y="292"/>
                </a:lnTo>
                <a:lnTo>
                  <a:pt x="216" y="290"/>
                </a:lnTo>
                <a:lnTo>
                  <a:pt x="216" y="290"/>
                </a:lnTo>
                <a:lnTo>
                  <a:pt x="203" y="290"/>
                </a:lnTo>
                <a:lnTo>
                  <a:pt x="189" y="292"/>
                </a:lnTo>
                <a:lnTo>
                  <a:pt x="189" y="292"/>
                </a:lnTo>
                <a:lnTo>
                  <a:pt x="180" y="292"/>
                </a:lnTo>
                <a:lnTo>
                  <a:pt x="180" y="292"/>
                </a:lnTo>
                <a:lnTo>
                  <a:pt x="173" y="293"/>
                </a:lnTo>
                <a:lnTo>
                  <a:pt x="173" y="293"/>
                </a:lnTo>
                <a:lnTo>
                  <a:pt x="169" y="294"/>
                </a:lnTo>
                <a:lnTo>
                  <a:pt x="163" y="296"/>
                </a:lnTo>
                <a:lnTo>
                  <a:pt x="163" y="296"/>
                </a:lnTo>
                <a:lnTo>
                  <a:pt x="160" y="299"/>
                </a:lnTo>
                <a:lnTo>
                  <a:pt x="159" y="303"/>
                </a:lnTo>
                <a:lnTo>
                  <a:pt x="159" y="303"/>
                </a:lnTo>
                <a:lnTo>
                  <a:pt x="159" y="310"/>
                </a:lnTo>
                <a:lnTo>
                  <a:pt x="160" y="319"/>
                </a:lnTo>
                <a:lnTo>
                  <a:pt x="160" y="319"/>
                </a:lnTo>
                <a:lnTo>
                  <a:pt x="160" y="320"/>
                </a:lnTo>
                <a:lnTo>
                  <a:pt x="163" y="321"/>
                </a:lnTo>
                <a:lnTo>
                  <a:pt x="163" y="321"/>
                </a:lnTo>
                <a:lnTo>
                  <a:pt x="166" y="323"/>
                </a:lnTo>
                <a:lnTo>
                  <a:pt x="166" y="323"/>
                </a:lnTo>
                <a:lnTo>
                  <a:pt x="174" y="323"/>
                </a:lnTo>
                <a:lnTo>
                  <a:pt x="174" y="323"/>
                </a:lnTo>
                <a:lnTo>
                  <a:pt x="184" y="324"/>
                </a:lnTo>
                <a:lnTo>
                  <a:pt x="184" y="324"/>
                </a:lnTo>
                <a:close/>
                <a:moveTo>
                  <a:pt x="42" y="215"/>
                </a:moveTo>
                <a:lnTo>
                  <a:pt x="42" y="215"/>
                </a:lnTo>
                <a:lnTo>
                  <a:pt x="42" y="219"/>
                </a:lnTo>
                <a:lnTo>
                  <a:pt x="44" y="223"/>
                </a:lnTo>
                <a:lnTo>
                  <a:pt x="44" y="223"/>
                </a:lnTo>
                <a:lnTo>
                  <a:pt x="48" y="226"/>
                </a:lnTo>
                <a:lnTo>
                  <a:pt x="54" y="228"/>
                </a:lnTo>
                <a:lnTo>
                  <a:pt x="54" y="228"/>
                </a:lnTo>
                <a:lnTo>
                  <a:pt x="58" y="228"/>
                </a:lnTo>
                <a:lnTo>
                  <a:pt x="58" y="228"/>
                </a:lnTo>
                <a:lnTo>
                  <a:pt x="63" y="226"/>
                </a:lnTo>
                <a:lnTo>
                  <a:pt x="63" y="226"/>
                </a:lnTo>
                <a:lnTo>
                  <a:pt x="66" y="225"/>
                </a:lnTo>
                <a:lnTo>
                  <a:pt x="69" y="222"/>
                </a:lnTo>
                <a:lnTo>
                  <a:pt x="71" y="219"/>
                </a:lnTo>
                <a:lnTo>
                  <a:pt x="72" y="215"/>
                </a:lnTo>
                <a:lnTo>
                  <a:pt x="72" y="215"/>
                </a:lnTo>
                <a:lnTo>
                  <a:pt x="71" y="209"/>
                </a:lnTo>
                <a:lnTo>
                  <a:pt x="71" y="209"/>
                </a:lnTo>
                <a:lnTo>
                  <a:pt x="71" y="205"/>
                </a:lnTo>
                <a:lnTo>
                  <a:pt x="69" y="202"/>
                </a:lnTo>
                <a:lnTo>
                  <a:pt x="66" y="201"/>
                </a:lnTo>
                <a:lnTo>
                  <a:pt x="63" y="199"/>
                </a:lnTo>
                <a:lnTo>
                  <a:pt x="63" y="199"/>
                </a:lnTo>
                <a:lnTo>
                  <a:pt x="56" y="199"/>
                </a:lnTo>
                <a:lnTo>
                  <a:pt x="56" y="199"/>
                </a:lnTo>
                <a:lnTo>
                  <a:pt x="52" y="199"/>
                </a:lnTo>
                <a:lnTo>
                  <a:pt x="48" y="202"/>
                </a:lnTo>
                <a:lnTo>
                  <a:pt x="45" y="203"/>
                </a:lnTo>
                <a:lnTo>
                  <a:pt x="44" y="208"/>
                </a:lnTo>
                <a:lnTo>
                  <a:pt x="44" y="208"/>
                </a:lnTo>
                <a:lnTo>
                  <a:pt x="42" y="211"/>
                </a:lnTo>
                <a:lnTo>
                  <a:pt x="42" y="215"/>
                </a:lnTo>
                <a:lnTo>
                  <a:pt x="42" y="215"/>
                </a:lnTo>
                <a:close/>
                <a:moveTo>
                  <a:pt x="213" y="138"/>
                </a:moveTo>
                <a:lnTo>
                  <a:pt x="213" y="138"/>
                </a:lnTo>
                <a:lnTo>
                  <a:pt x="208" y="139"/>
                </a:lnTo>
                <a:lnTo>
                  <a:pt x="204" y="141"/>
                </a:lnTo>
                <a:lnTo>
                  <a:pt x="201" y="144"/>
                </a:lnTo>
                <a:lnTo>
                  <a:pt x="198" y="148"/>
                </a:lnTo>
                <a:lnTo>
                  <a:pt x="198" y="148"/>
                </a:lnTo>
                <a:lnTo>
                  <a:pt x="198" y="152"/>
                </a:lnTo>
                <a:lnTo>
                  <a:pt x="198" y="152"/>
                </a:lnTo>
                <a:lnTo>
                  <a:pt x="198" y="157"/>
                </a:lnTo>
                <a:lnTo>
                  <a:pt x="198" y="158"/>
                </a:lnTo>
                <a:lnTo>
                  <a:pt x="203" y="164"/>
                </a:lnTo>
                <a:lnTo>
                  <a:pt x="203" y="164"/>
                </a:lnTo>
                <a:lnTo>
                  <a:pt x="207" y="165"/>
                </a:lnTo>
                <a:lnTo>
                  <a:pt x="211" y="166"/>
                </a:lnTo>
                <a:lnTo>
                  <a:pt x="216" y="166"/>
                </a:lnTo>
                <a:lnTo>
                  <a:pt x="220" y="165"/>
                </a:lnTo>
                <a:lnTo>
                  <a:pt x="220" y="165"/>
                </a:lnTo>
                <a:lnTo>
                  <a:pt x="227" y="159"/>
                </a:lnTo>
                <a:lnTo>
                  <a:pt x="227" y="159"/>
                </a:lnTo>
                <a:lnTo>
                  <a:pt x="228" y="158"/>
                </a:lnTo>
                <a:lnTo>
                  <a:pt x="228" y="158"/>
                </a:lnTo>
                <a:lnTo>
                  <a:pt x="230" y="154"/>
                </a:lnTo>
                <a:lnTo>
                  <a:pt x="230" y="151"/>
                </a:lnTo>
                <a:lnTo>
                  <a:pt x="228" y="147"/>
                </a:lnTo>
                <a:lnTo>
                  <a:pt x="225" y="142"/>
                </a:lnTo>
                <a:lnTo>
                  <a:pt x="225" y="142"/>
                </a:lnTo>
                <a:lnTo>
                  <a:pt x="220" y="139"/>
                </a:lnTo>
                <a:lnTo>
                  <a:pt x="213" y="138"/>
                </a:lnTo>
                <a:lnTo>
                  <a:pt x="213" y="138"/>
                </a:lnTo>
                <a:close/>
                <a:moveTo>
                  <a:pt x="102" y="260"/>
                </a:moveTo>
                <a:lnTo>
                  <a:pt x="102" y="260"/>
                </a:lnTo>
                <a:lnTo>
                  <a:pt x="102" y="265"/>
                </a:lnTo>
                <a:lnTo>
                  <a:pt x="102" y="265"/>
                </a:lnTo>
                <a:lnTo>
                  <a:pt x="105" y="267"/>
                </a:lnTo>
                <a:lnTo>
                  <a:pt x="108" y="270"/>
                </a:lnTo>
                <a:lnTo>
                  <a:pt x="108" y="270"/>
                </a:lnTo>
                <a:lnTo>
                  <a:pt x="112" y="272"/>
                </a:lnTo>
                <a:lnTo>
                  <a:pt x="112" y="272"/>
                </a:lnTo>
                <a:lnTo>
                  <a:pt x="116" y="273"/>
                </a:lnTo>
                <a:lnTo>
                  <a:pt x="120" y="272"/>
                </a:lnTo>
                <a:lnTo>
                  <a:pt x="123" y="270"/>
                </a:lnTo>
                <a:lnTo>
                  <a:pt x="127" y="267"/>
                </a:lnTo>
                <a:lnTo>
                  <a:pt x="127" y="267"/>
                </a:lnTo>
                <a:lnTo>
                  <a:pt x="130" y="262"/>
                </a:lnTo>
                <a:lnTo>
                  <a:pt x="132" y="259"/>
                </a:lnTo>
                <a:lnTo>
                  <a:pt x="130" y="255"/>
                </a:lnTo>
                <a:lnTo>
                  <a:pt x="130" y="255"/>
                </a:lnTo>
                <a:lnTo>
                  <a:pt x="130" y="255"/>
                </a:lnTo>
                <a:lnTo>
                  <a:pt x="130" y="255"/>
                </a:lnTo>
                <a:lnTo>
                  <a:pt x="129" y="250"/>
                </a:lnTo>
                <a:lnTo>
                  <a:pt x="125" y="247"/>
                </a:lnTo>
                <a:lnTo>
                  <a:pt x="125" y="247"/>
                </a:lnTo>
                <a:lnTo>
                  <a:pt x="120" y="246"/>
                </a:lnTo>
                <a:lnTo>
                  <a:pt x="117" y="245"/>
                </a:lnTo>
                <a:lnTo>
                  <a:pt x="113" y="246"/>
                </a:lnTo>
                <a:lnTo>
                  <a:pt x="109" y="247"/>
                </a:lnTo>
                <a:lnTo>
                  <a:pt x="109" y="247"/>
                </a:lnTo>
                <a:lnTo>
                  <a:pt x="106" y="250"/>
                </a:lnTo>
                <a:lnTo>
                  <a:pt x="103" y="253"/>
                </a:lnTo>
                <a:lnTo>
                  <a:pt x="102" y="256"/>
                </a:lnTo>
                <a:lnTo>
                  <a:pt x="102" y="260"/>
                </a:lnTo>
                <a:lnTo>
                  <a:pt x="102" y="260"/>
                </a:lnTo>
                <a:close/>
                <a:moveTo>
                  <a:pt x="179" y="154"/>
                </a:moveTo>
                <a:lnTo>
                  <a:pt x="179" y="154"/>
                </a:lnTo>
                <a:lnTo>
                  <a:pt x="179" y="149"/>
                </a:lnTo>
                <a:lnTo>
                  <a:pt x="177" y="147"/>
                </a:lnTo>
                <a:lnTo>
                  <a:pt x="174" y="144"/>
                </a:lnTo>
                <a:lnTo>
                  <a:pt x="170" y="142"/>
                </a:lnTo>
                <a:lnTo>
                  <a:pt x="170" y="142"/>
                </a:lnTo>
                <a:lnTo>
                  <a:pt x="163" y="142"/>
                </a:lnTo>
                <a:lnTo>
                  <a:pt x="163" y="142"/>
                </a:lnTo>
                <a:lnTo>
                  <a:pt x="159" y="144"/>
                </a:lnTo>
                <a:lnTo>
                  <a:pt x="156" y="145"/>
                </a:lnTo>
                <a:lnTo>
                  <a:pt x="153" y="148"/>
                </a:lnTo>
                <a:lnTo>
                  <a:pt x="152" y="151"/>
                </a:lnTo>
                <a:lnTo>
                  <a:pt x="152" y="151"/>
                </a:lnTo>
                <a:lnTo>
                  <a:pt x="152" y="157"/>
                </a:lnTo>
                <a:lnTo>
                  <a:pt x="153" y="162"/>
                </a:lnTo>
                <a:lnTo>
                  <a:pt x="153" y="162"/>
                </a:lnTo>
                <a:lnTo>
                  <a:pt x="154" y="165"/>
                </a:lnTo>
                <a:lnTo>
                  <a:pt x="157" y="168"/>
                </a:lnTo>
                <a:lnTo>
                  <a:pt x="160" y="168"/>
                </a:lnTo>
                <a:lnTo>
                  <a:pt x="164" y="168"/>
                </a:lnTo>
                <a:lnTo>
                  <a:pt x="164" y="168"/>
                </a:lnTo>
                <a:lnTo>
                  <a:pt x="167" y="168"/>
                </a:lnTo>
                <a:lnTo>
                  <a:pt x="167" y="168"/>
                </a:lnTo>
                <a:lnTo>
                  <a:pt x="170" y="168"/>
                </a:lnTo>
                <a:lnTo>
                  <a:pt x="174" y="166"/>
                </a:lnTo>
                <a:lnTo>
                  <a:pt x="174" y="166"/>
                </a:lnTo>
                <a:lnTo>
                  <a:pt x="176" y="165"/>
                </a:lnTo>
                <a:lnTo>
                  <a:pt x="176" y="165"/>
                </a:lnTo>
                <a:lnTo>
                  <a:pt x="179" y="158"/>
                </a:lnTo>
                <a:lnTo>
                  <a:pt x="179" y="158"/>
                </a:lnTo>
                <a:lnTo>
                  <a:pt x="179" y="154"/>
                </a:lnTo>
                <a:lnTo>
                  <a:pt x="179" y="154"/>
                </a:lnTo>
                <a:close/>
                <a:moveTo>
                  <a:pt x="169" y="188"/>
                </a:moveTo>
                <a:lnTo>
                  <a:pt x="169" y="188"/>
                </a:lnTo>
                <a:lnTo>
                  <a:pt x="164" y="188"/>
                </a:lnTo>
                <a:lnTo>
                  <a:pt x="162" y="189"/>
                </a:lnTo>
                <a:lnTo>
                  <a:pt x="159" y="192"/>
                </a:lnTo>
                <a:lnTo>
                  <a:pt x="156" y="195"/>
                </a:lnTo>
                <a:lnTo>
                  <a:pt x="156" y="195"/>
                </a:lnTo>
                <a:lnTo>
                  <a:pt x="154" y="201"/>
                </a:lnTo>
                <a:lnTo>
                  <a:pt x="154" y="201"/>
                </a:lnTo>
                <a:lnTo>
                  <a:pt x="154" y="205"/>
                </a:lnTo>
                <a:lnTo>
                  <a:pt x="157" y="209"/>
                </a:lnTo>
                <a:lnTo>
                  <a:pt x="159" y="212"/>
                </a:lnTo>
                <a:lnTo>
                  <a:pt x="163" y="213"/>
                </a:lnTo>
                <a:lnTo>
                  <a:pt x="163" y="213"/>
                </a:lnTo>
                <a:lnTo>
                  <a:pt x="169" y="215"/>
                </a:lnTo>
                <a:lnTo>
                  <a:pt x="169" y="215"/>
                </a:lnTo>
                <a:lnTo>
                  <a:pt x="171" y="215"/>
                </a:lnTo>
                <a:lnTo>
                  <a:pt x="174" y="213"/>
                </a:lnTo>
                <a:lnTo>
                  <a:pt x="174" y="213"/>
                </a:lnTo>
                <a:lnTo>
                  <a:pt x="177" y="211"/>
                </a:lnTo>
                <a:lnTo>
                  <a:pt x="177" y="211"/>
                </a:lnTo>
                <a:lnTo>
                  <a:pt x="180" y="208"/>
                </a:lnTo>
                <a:lnTo>
                  <a:pt x="181" y="203"/>
                </a:lnTo>
                <a:lnTo>
                  <a:pt x="183" y="196"/>
                </a:lnTo>
                <a:lnTo>
                  <a:pt x="183" y="196"/>
                </a:lnTo>
                <a:lnTo>
                  <a:pt x="181" y="195"/>
                </a:lnTo>
                <a:lnTo>
                  <a:pt x="181" y="195"/>
                </a:lnTo>
                <a:lnTo>
                  <a:pt x="176" y="189"/>
                </a:lnTo>
                <a:lnTo>
                  <a:pt x="173" y="188"/>
                </a:lnTo>
                <a:lnTo>
                  <a:pt x="169" y="188"/>
                </a:lnTo>
                <a:lnTo>
                  <a:pt x="169" y="188"/>
                </a:lnTo>
                <a:close/>
                <a:moveTo>
                  <a:pt x="76" y="262"/>
                </a:moveTo>
                <a:lnTo>
                  <a:pt x="76" y="262"/>
                </a:lnTo>
                <a:lnTo>
                  <a:pt x="75" y="257"/>
                </a:lnTo>
                <a:lnTo>
                  <a:pt x="72" y="253"/>
                </a:lnTo>
                <a:lnTo>
                  <a:pt x="72" y="253"/>
                </a:lnTo>
                <a:lnTo>
                  <a:pt x="66" y="250"/>
                </a:lnTo>
                <a:lnTo>
                  <a:pt x="61" y="250"/>
                </a:lnTo>
                <a:lnTo>
                  <a:pt x="61" y="250"/>
                </a:lnTo>
                <a:lnTo>
                  <a:pt x="58" y="250"/>
                </a:lnTo>
                <a:lnTo>
                  <a:pt x="55" y="252"/>
                </a:lnTo>
                <a:lnTo>
                  <a:pt x="55" y="252"/>
                </a:lnTo>
                <a:lnTo>
                  <a:pt x="51" y="253"/>
                </a:lnTo>
                <a:lnTo>
                  <a:pt x="49" y="257"/>
                </a:lnTo>
                <a:lnTo>
                  <a:pt x="49" y="257"/>
                </a:lnTo>
                <a:lnTo>
                  <a:pt x="48" y="265"/>
                </a:lnTo>
                <a:lnTo>
                  <a:pt x="48" y="265"/>
                </a:lnTo>
                <a:lnTo>
                  <a:pt x="48" y="267"/>
                </a:lnTo>
                <a:lnTo>
                  <a:pt x="49" y="270"/>
                </a:lnTo>
                <a:lnTo>
                  <a:pt x="49" y="270"/>
                </a:lnTo>
                <a:lnTo>
                  <a:pt x="54" y="273"/>
                </a:lnTo>
                <a:lnTo>
                  <a:pt x="54" y="273"/>
                </a:lnTo>
                <a:lnTo>
                  <a:pt x="59" y="274"/>
                </a:lnTo>
                <a:lnTo>
                  <a:pt x="65" y="274"/>
                </a:lnTo>
                <a:lnTo>
                  <a:pt x="65" y="274"/>
                </a:lnTo>
                <a:lnTo>
                  <a:pt x="71" y="273"/>
                </a:lnTo>
                <a:lnTo>
                  <a:pt x="73" y="267"/>
                </a:lnTo>
                <a:lnTo>
                  <a:pt x="73" y="267"/>
                </a:lnTo>
                <a:lnTo>
                  <a:pt x="75" y="266"/>
                </a:lnTo>
                <a:lnTo>
                  <a:pt x="75" y="266"/>
                </a:lnTo>
                <a:lnTo>
                  <a:pt x="76" y="265"/>
                </a:lnTo>
                <a:lnTo>
                  <a:pt x="76" y="262"/>
                </a:lnTo>
                <a:lnTo>
                  <a:pt x="76" y="262"/>
                </a:lnTo>
                <a:close/>
                <a:moveTo>
                  <a:pt x="49" y="311"/>
                </a:moveTo>
                <a:lnTo>
                  <a:pt x="49" y="311"/>
                </a:lnTo>
                <a:lnTo>
                  <a:pt x="51" y="317"/>
                </a:lnTo>
                <a:lnTo>
                  <a:pt x="52" y="323"/>
                </a:lnTo>
                <a:lnTo>
                  <a:pt x="52" y="323"/>
                </a:lnTo>
                <a:lnTo>
                  <a:pt x="54" y="323"/>
                </a:lnTo>
                <a:lnTo>
                  <a:pt x="54" y="323"/>
                </a:lnTo>
                <a:lnTo>
                  <a:pt x="58" y="326"/>
                </a:lnTo>
                <a:lnTo>
                  <a:pt x="58" y="326"/>
                </a:lnTo>
                <a:lnTo>
                  <a:pt x="59" y="327"/>
                </a:lnTo>
                <a:lnTo>
                  <a:pt x="62" y="327"/>
                </a:lnTo>
                <a:lnTo>
                  <a:pt x="62" y="327"/>
                </a:lnTo>
                <a:lnTo>
                  <a:pt x="66" y="326"/>
                </a:lnTo>
                <a:lnTo>
                  <a:pt x="66" y="326"/>
                </a:lnTo>
                <a:lnTo>
                  <a:pt x="71" y="323"/>
                </a:lnTo>
                <a:lnTo>
                  <a:pt x="73" y="319"/>
                </a:lnTo>
                <a:lnTo>
                  <a:pt x="76" y="314"/>
                </a:lnTo>
                <a:lnTo>
                  <a:pt x="76" y="310"/>
                </a:lnTo>
                <a:lnTo>
                  <a:pt x="76" y="310"/>
                </a:lnTo>
                <a:lnTo>
                  <a:pt x="75" y="307"/>
                </a:lnTo>
                <a:lnTo>
                  <a:pt x="75" y="307"/>
                </a:lnTo>
                <a:lnTo>
                  <a:pt x="71" y="301"/>
                </a:lnTo>
                <a:lnTo>
                  <a:pt x="71" y="301"/>
                </a:lnTo>
                <a:lnTo>
                  <a:pt x="69" y="300"/>
                </a:lnTo>
                <a:lnTo>
                  <a:pt x="69" y="300"/>
                </a:lnTo>
                <a:lnTo>
                  <a:pt x="65" y="299"/>
                </a:lnTo>
                <a:lnTo>
                  <a:pt x="62" y="299"/>
                </a:lnTo>
                <a:lnTo>
                  <a:pt x="62" y="299"/>
                </a:lnTo>
                <a:lnTo>
                  <a:pt x="58" y="300"/>
                </a:lnTo>
                <a:lnTo>
                  <a:pt x="55" y="301"/>
                </a:lnTo>
                <a:lnTo>
                  <a:pt x="52" y="304"/>
                </a:lnTo>
                <a:lnTo>
                  <a:pt x="51" y="307"/>
                </a:lnTo>
                <a:lnTo>
                  <a:pt x="51" y="307"/>
                </a:lnTo>
                <a:lnTo>
                  <a:pt x="49" y="311"/>
                </a:lnTo>
                <a:lnTo>
                  <a:pt x="49" y="311"/>
                </a:lnTo>
                <a:close/>
                <a:moveTo>
                  <a:pt x="120" y="296"/>
                </a:moveTo>
                <a:lnTo>
                  <a:pt x="120" y="296"/>
                </a:lnTo>
                <a:lnTo>
                  <a:pt x="119" y="296"/>
                </a:lnTo>
                <a:lnTo>
                  <a:pt x="119" y="296"/>
                </a:lnTo>
                <a:lnTo>
                  <a:pt x="113" y="297"/>
                </a:lnTo>
                <a:lnTo>
                  <a:pt x="109" y="300"/>
                </a:lnTo>
                <a:lnTo>
                  <a:pt x="109" y="300"/>
                </a:lnTo>
                <a:lnTo>
                  <a:pt x="106" y="303"/>
                </a:lnTo>
                <a:lnTo>
                  <a:pt x="105" y="306"/>
                </a:lnTo>
                <a:lnTo>
                  <a:pt x="105" y="306"/>
                </a:lnTo>
                <a:lnTo>
                  <a:pt x="105" y="309"/>
                </a:lnTo>
                <a:lnTo>
                  <a:pt x="105" y="313"/>
                </a:lnTo>
                <a:lnTo>
                  <a:pt x="105" y="313"/>
                </a:lnTo>
                <a:lnTo>
                  <a:pt x="106" y="317"/>
                </a:lnTo>
                <a:lnTo>
                  <a:pt x="110" y="319"/>
                </a:lnTo>
                <a:lnTo>
                  <a:pt x="110" y="319"/>
                </a:lnTo>
                <a:lnTo>
                  <a:pt x="115" y="320"/>
                </a:lnTo>
                <a:lnTo>
                  <a:pt x="119" y="321"/>
                </a:lnTo>
                <a:lnTo>
                  <a:pt x="119" y="321"/>
                </a:lnTo>
                <a:lnTo>
                  <a:pt x="123" y="320"/>
                </a:lnTo>
                <a:lnTo>
                  <a:pt x="126" y="317"/>
                </a:lnTo>
                <a:lnTo>
                  <a:pt x="126" y="317"/>
                </a:lnTo>
                <a:lnTo>
                  <a:pt x="129" y="313"/>
                </a:lnTo>
                <a:lnTo>
                  <a:pt x="132" y="309"/>
                </a:lnTo>
                <a:lnTo>
                  <a:pt x="132" y="309"/>
                </a:lnTo>
                <a:lnTo>
                  <a:pt x="132" y="304"/>
                </a:lnTo>
                <a:lnTo>
                  <a:pt x="130" y="300"/>
                </a:lnTo>
                <a:lnTo>
                  <a:pt x="130" y="300"/>
                </a:lnTo>
                <a:lnTo>
                  <a:pt x="125" y="297"/>
                </a:lnTo>
                <a:lnTo>
                  <a:pt x="120" y="296"/>
                </a:lnTo>
                <a:lnTo>
                  <a:pt x="120" y="296"/>
                </a:lnTo>
                <a:close/>
                <a:moveTo>
                  <a:pt x="55" y="174"/>
                </a:moveTo>
                <a:lnTo>
                  <a:pt x="55" y="174"/>
                </a:lnTo>
                <a:lnTo>
                  <a:pt x="58" y="174"/>
                </a:lnTo>
                <a:lnTo>
                  <a:pt x="62" y="172"/>
                </a:lnTo>
                <a:lnTo>
                  <a:pt x="66" y="168"/>
                </a:lnTo>
                <a:lnTo>
                  <a:pt x="68" y="164"/>
                </a:lnTo>
                <a:lnTo>
                  <a:pt x="68" y="164"/>
                </a:lnTo>
                <a:lnTo>
                  <a:pt x="69" y="159"/>
                </a:lnTo>
                <a:lnTo>
                  <a:pt x="69" y="159"/>
                </a:lnTo>
                <a:lnTo>
                  <a:pt x="69" y="157"/>
                </a:lnTo>
                <a:lnTo>
                  <a:pt x="66" y="154"/>
                </a:lnTo>
                <a:lnTo>
                  <a:pt x="66" y="154"/>
                </a:lnTo>
                <a:lnTo>
                  <a:pt x="63" y="151"/>
                </a:lnTo>
                <a:lnTo>
                  <a:pt x="59" y="149"/>
                </a:lnTo>
                <a:lnTo>
                  <a:pt x="59" y="149"/>
                </a:lnTo>
                <a:lnTo>
                  <a:pt x="55" y="149"/>
                </a:lnTo>
                <a:lnTo>
                  <a:pt x="51" y="149"/>
                </a:lnTo>
                <a:lnTo>
                  <a:pt x="51" y="149"/>
                </a:lnTo>
                <a:lnTo>
                  <a:pt x="48" y="151"/>
                </a:lnTo>
                <a:lnTo>
                  <a:pt x="45" y="154"/>
                </a:lnTo>
                <a:lnTo>
                  <a:pt x="44" y="157"/>
                </a:lnTo>
                <a:lnTo>
                  <a:pt x="44" y="159"/>
                </a:lnTo>
                <a:lnTo>
                  <a:pt x="44" y="159"/>
                </a:lnTo>
                <a:lnTo>
                  <a:pt x="42" y="165"/>
                </a:lnTo>
                <a:lnTo>
                  <a:pt x="42" y="165"/>
                </a:lnTo>
                <a:lnTo>
                  <a:pt x="44" y="169"/>
                </a:lnTo>
                <a:lnTo>
                  <a:pt x="46" y="172"/>
                </a:lnTo>
                <a:lnTo>
                  <a:pt x="48" y="172"/>
                </a:lnTo>
                <a:lnTo>
                  <a:pt x="48" y="172"/>
                </a:lnTo>
                <a:lnTo>
                  <a:pt x="55" y="174"/>
                </a:lnTo>
                <a:lnTo>
                  <a:pt x="55" y="174"/>
                </a:lnTo>
                <a:close/>
                <a:moveTo>
                  <a:pt x="157" y="257"/>
                </a:moveTo>
                <a:lnTo>
                  <a:pt x="157" y="257"/>
                </a:lnTo>
                <a:lnTo>
                  <a:pt x="157" y="260"/>
                </a:lnTo>
                <a:lnTo>
                  <a:pt x="159" y="263"/>
                </a:lnTo>
                <a:lnTo>
                  <a:pt x="160" y="266"/>
                </a:lnTo>
                <a:lnTo>
                  <a:pt x="163" y="267"/>
                </a:lnTo>
                <a:lnTo>
                  <a:pt x="163" y="267"/>
                </a:lnTo>
                <a:lnTo>
                  <a:pt x="170" y="269"/>
                </a:lnTo>
                <a:lnTo>
                  <a:pt x="170" y="269"/>
                </a:lnTo>
                <a:lnTo>
                  <a:pt x="176" y="267"/>
                </a:lnTo>
                <a:lnTo>
                  <a:pt x="180" y="263"/>
                </a:lnTo>
                <a:lnTo>
                  <a:pt x="180" y="263"/>
                </a:lnTo>
                <a:lnTo>
                  <a:pt x="181" y="257"/>
                </a:lnTo>
                <a:lnTo>
                  <a:pt x="181" y="257"/>
                </a:lnTo>
                <a:lnTo>
                  <a:pt x="183" y="256"/>
                </a:lnTo>
                <a:lnTo>
                  <a:pt x="183" y="256"/>
                </a:lnTo>
                <a:lnTo>
                  <a:pt x="183" y="252"/>
                </a:lnTo>
                <a:lnTo>
                  <a:pt x="181" y="247"/>
                </a:lnTo>
                <a:lnTo>
                  <a:pt x="180" y="246"/>
                </a:lnTo>
                <a:lnTo>
                  <a:pt x="177" y="245"/>
                </a:lnTo>
                <a:lnTo>
                  <a:pt x="177" y="245"/>
                </a:lnTo>
                <a:lnTo>
                  <a:pt x="170" y="243"/>
                </a:lnTo>
                <a:lnTo>
                  <a:pt x="170" y="243"/>
                </a:lnTo>
                <a:lnTo>
                  <a:pt x="166" y="245"/>
                </a:lnTo>
                <a:lnTo>
                  <a:pt x="163" y="246"/>
                </a:lnTo>
                <a:lnTo>
                  <a:pt x="163" y="246"/>
                </a:lnTo>
                <a:lnTo>
                  <a:pt x="159" y="252"/>
                </a:lnTo>
                <a:lnTo>
                  <a:pt x="157" y="257"/>
                </a:lnTo>
                <a:lnTo>
                  <a:pt x="157" y="257"/>
                </a:lnTo>
                <a:close/>
                <a:moveTo>
                  <a:pt x="217" y="213"/>
                </a:moveTo>
                <a:lnTo>
                  <a:pt x="217" y="213"/>
                </a:lnTo>
                <a:lnTo>
                  <a:pt x="221" y="212"/>
                </a:lnTo>
                <a:lnTo>
                  <a:pt x="221" y="212"/>
                </a:lnTo>
                <a:lnTo>
                  <a:pt x="224" y="211"/>
                </a:lnTo>
                <a:lnTo>
                  <a:pt x="228" y="208"/>
                </a:lnTo>
                <a:lnTo>
                  <a:pt x="230" y="205"/>
                </a:lnTo>
                <a:lnTo>
                  <a:pt x="231" y="201"/>
                </a:lnTo>
                <a:lnTo>
                  <a:pt x="231" y="201"/>
                </a:lnTo>
                <a:lnTo>
                  <a:pt x="230" y="196"/>
                </a:lnTo>
                <a:lnTo>
                  <a:pt x="230" y="195"/>
                </a:lnTo>
                <a:lnTo>
                  <a:pt x="225" y="191"/>
                </a:lnTo>
                <a:lnTo>
                  <a:pt x="225" y="191"/>
                </a:lnTo>
                <a:lnTo>
                  <a:pt x="218" y="188"/>
                </a:lnTo>
                <a:lnTo>
                  <a:pt x="218" y="188"/>
                </a:lnTo>
                <a:lnTo>
                  <a:pt x="214" y="189"/>
                </a:lnTo>
                <a:lnTo>
                  <a:pt x="211" y="191"/>
                </a:lnTo>
                <a:lnTo>
                  <a:pt x="211" y="191"/>
                </a:lnTo>
                <a:lnTo>
                  <a:pt x="207" y="195"/>
                </a:lnTo>
                <a:lnTo>
                  <a:pt x="207" y="195"/>
                </a:lnTo>
                <a:lnTo>
                  <a:pt x="206" y="196"/>
                </a:lnTo>
                <a:lnTo>
                  <a:pt x="206" y="196"/>
                </a:lnTo>
                <a:lnTo>
                  <a:pt x="204" y="205"/>
                </a:lnTo>
                <a:lnTo>
                  <a:pt x="204" y="205"/>
                </a:lnTo>
                <a:lnTo>
                  <a:pt x="206" y="209"/>
                </a:lnTo>
                <a:lnTo>
                  <a:pt x="206" y="209"/>
                </a:lnTo>
                <a:lnTo>
                  <a:pt x="208" y="211"/>
                </a:lnTo>
                <a:lnTo>
                  <a:pt x="213" y="212"/>
                </a:lnTo>
                <a:lnTo>
                  <a:pt x="213" y="212"/>
                </a:lnTo>
                <a:lnTo>
                  <a:pt x="217" y="213"/>
                </a:lnTo>
                <a:lnTo>
                  <a:pt x="217" y="213"/>
                </a:lnTo>
                <a:close/>
                <a:moveTo>
                  <a:pt x="230" y="253"/>
                </a:moveTo>
                <a:lnTo>
                  <a:pt x="230" y="253"/>
                </a:lnTo>
                <a:lnTo>
                  <a:pt x="230" y="250"/>
                </a:lnTo>
                <a:lnTo>
                  <a:pt x="228" y="249"/>
                </a:lnTo>
                <a:lnTo>
                  <a:pt x="228" y="249"/>
                </a:lnTo>
                <a:lnTo>
                  <a:pt x="224" y="245"/>
                </a:lnTo>
                <a:lnTo>
                  <a:pt x="223" y="243"/>
                </a:lnTo>
                <a:lnTo>
                  <a:pt x="218" y="243"/>
                </a:lnTo>
                <a:lnTo>
                  <a:pt x="218" y="243"/>
                </a:lnTo>
                <a:lnTo>
                  <a:pt x="216" y="243"/>
                </a:lnTo>
                <a:lnTo>
                  <a:pt x="216" y="243"/>
                </a:lnTo>
                <a:lnTo>
                  <a:pt x="211" y="245"/>
                </a:lnTo>
                <a:lnTo>
                  <a:pt x="208" y="247"/>
                </a:lnTo>
                <a:lnTo>
                  <a:pt x="208" y="247"/>
                </a:lnTo>
                <a:lnTo>
                  <a:pt x="207" y="252"/>
                </a:lnTo>
                <a:lnTo>
                  <a:pt x="206" y="256"/>
                </a:lnTo>
                <a:lnTo>
                  <a:pt x="206" y="256"/>
                </a:lnTo>
                <a:lnTo>
                  <a:pt x="206" y="262"/>
                </a:lnTo>
                <a:lnTo>
                  <a:pt x="206" y="262"/>
                </a:lnTo>
                <a:lnTo>
                  <a:pt x="207" y="265"/>
                </a:lnTo>
                <a:lnTo>
                  <a:pt x="208" y="266"/>
                </a:lnTo>
                <a:lnTo>
                  <a:pt x="208" y="266"/>
                </a:lnTo>
                <a:lnTo>
                  <a:pt x="213" y="267"/>
                </a:lnTo>
                <a:lnTo>
                  <a:pt x="217" y="267"/>
                </a:lnTo>
                <a:lnTo>
                  <a:pt x="217" y="267"/>
                </a:lnTo>
                <a:lnTo>
                  <a:pt x="218" y="267"/>
                </a:lnTo>
                <a:lnTo>
                  <a:pt x="218" y="267"/>
                </a:lnTo>
                <a:lnTo>
                  <a:pt x="224" y="266"/>
                </a:lnTo>
                <a:lnTo>
                  <a:pt x="227" y="262"/>
                </a:lnTo>
                <a:lnTo>
                  <a:pt x="227" y="262"/>
                </a:lnTo>
                <a:lnTo>
                  <a:pt x="230" y="257"/>
                </a:lnTo>
                <a:lnTo>
                  <a:pt x="230" y="253"/>
                </a:lnTo>
                <a:lnTo>
                  <a:pt x="230" y="253"/>
                </a:lnTo>
                <a:close/>
                <a:moveTo>
                  <a:pt x="126" y="203"/>
                </a:moveTo>
                <a:lnTo>
                  <a:pt x="126" y="203"/>
                </a:lnTo>
                <a:lnTo>
                  <a:pt x="125" y="199"/>
                </a:lnTo>
                <a:lnTo>
                  <a:pt x="125" y="199"/>
                </a:lnTo>
                <a:lnTo>
                  <a:pt x="122" y="196"/>
                </a:lnTo>
                <a:lnTo>
                  <a:pt x="119" y="193"/>
                </a:lnTo>
                <a:lnTo>
                  <a:pt x="119" y="193"/>
                </a:lnTo>
                <a:lnTo>
                  <a:pt x="115" y="193"/>
                </a:lnTo>
                <a:lnTo>
                  <a:pt x="112" y="193"/>
                </a:lnTo>
                <a:lnTo>
                  <a:pt x="109" y="195"/>
                </a:lnTo>
                <a:lnTo>
                  <a:pt x="106" y="198"/>
                </a:lnTo>
                <a:lnTo>
                  <a:pt x="106" y="198"/>
                </a:lnTo>
                <a:lnTo>
                  <a:pt x="102" y="203"/>
                </a:lnTo>
                <a:lnTo>
                  <a:pt x="100" y="209"/>
                </a:lnTo>
                <a:lnTo>
                  <a:pt x="100" y="209"/>
                </a:lnTo>
                <a:lnTo>
                  <a:pt x="102" y="213"/>
                </a:lnTo>
                <a:lnTo>
                  <a:pt x="103" y="216"/>
                </a:lnTo>
                <a:lnTo>
                  <a:pt x="103" y="216"/>
                </a:lnTo>
                <a:lnTo>
                  <a:pt x="110" y="219"/>
                </a:lnTo>
                <a:lnTo>
                  <a:pt x="113" y="219"/>
                </a:lnTo>
                <a:lnTo>
                  <a:pt x="117" y="218"/>
                </a:lnTo>
                <a:lnTo>
                  <a:pt x="117" y="218"/>
                </a:lnTo>
                <a:lnTo>
                  <a:pt x="119" y="216"/>
                </a:lnTo>
                <a:lnTo>
                  <a:pt x="119" y="216"/>
                </a:lnTo>
                <a:lnTo>
                  <a:pt x="122" y="213"/>
                </a:lnTo>
                <a:lnTo>
                  <a:pt x="122" y="213"/>
                </a:lnTo>
                <a:lnTo>
                  <a:pt x="125" y="209"/>
                </a:lnTo>
                <a:lnTo>
                  <a:pt x="126" y="203"/>
                </a:lnTo>
                <a:lnTo>
                  <a:pt x="126" y="203"/>
                </a:lnTo>
                <a:close/>
                <a:moveTo>
                  <a:pt x="108" y="151"/>
                </a:moveTo>
                <a:lnTo>
                  <a:pt x="108" y="151"/>
                </a:lnTo>
                <a:lnTo>
                  <a:pt x="103" y="151"/>
                </a:lnTo>
                <a:lnTo>
                  <a:pt x="103" y="151"/>
                </a:lnTo>
                <a:lnTo>
                  <a:pt x="100" y="152"/>
                </a:lnTo>
                <a:lnTo>
                  <a:pt x="96" y="155"/>
                </a:lnTo>
                <a:lnTo>
                  <a:pt x="96" y="155"/>
                </a:lnTo>
                <a:lnTo>
                  <a:pt x="95" y="157"/>
                </a:lnTo>
                <a:lnTo>
                  <a:pt x="95" y="157"/>
                </a:lnTo>
                <a:lnTo>
                  <a:pt x="93" y="165"/>
                </a:lnTo>
                <a:lnTo>
                  <a:pt x="93" y="165"/>
                </a:lnTo>
                <a:lnTo>
                  <a:pt x="95" y="169"/>
                </a:lnTo>
                <a:lnTo>
                  <a:pt x="98" y="174"/>
                </a:lnTo>
                <a:lnTo>
                  <a:pt x="98" y="174"/>
                </a:lnTo>
                <a:lnTo>
                  <a:pt x="99" y="174"/>
                </a:lnTo>
                <a:lnTo>
                  <a:pt x="99" y="174"/>
                </a:lnTo>
                <a:lnTo>
                  <a:pt x="105" y="174"/>
                </a:lnTo>
                <a:lnTo>
                  <a:pt x="105" y="174"/>
                </a:lnTo>
                <a:lnTo>
                  <a:pt x="109" y="174"/>
                </a:lnTo>
                <a:lnTo>
                  <a:pt x="112" y="172"/>
                </a:lnTo>
                <a:lnTo>
                  <a:pt x="115" y="169"/>
                </a:lnTo>
                <a:lnTo>
                  <a:pt x="117" y="165"/>
                </a:lnTo>
                <a:lnTo>
                  <a:pt x="117" y="165"/>
                </a:lnTo>
                <a:lnTo>
                  <a:pt x="119" y="158"/>
                </a:lnTo>
                <a:lnTo>
                  <a:pt x="119" y="158"/>
                </a:lnTo>
                <a:lnTo>
                  <a:pt x="119" y="155"/>
                </a:lnTo>
                <a:lnTo>
                  <a:pt x="116" y="152"/>
                </a:lnTo>
                <a:lnTo>
                  <a:pt x="116" y="152"/>
                </a:lnTo>
                <a:lnTo>
                  <a:pt x="115" y="152"/>
                </a:lnTo>
                <a:lnTo>
                  <a:pt x="115" y="152"/>
                </a:lnTo>
                <a:lnTo>
                  <a:pt x="112" y="151"/>
                </a:lnTo>
                <a:lnTo>
                  <a:pt x="108" y="151"/>
                </a:lnTo>
                <a:lnTo>
                  <a:pt x="108" y="151"/>
                </a:lnTo>
                <a:close/>
                <a:moveTo>
                  <a:pt x="5" y="85"/>
                </a:moveTo>
                <a:lnTo>
                  <a:pt x="5" y="85"/>
                </a:lnTo>
                <a:lnTo>
                  <a:pt x="4" y="87"/>
                </a:lnTo>
                <a:lnTo>
                  <a:pt x="4" y="87"/>
                </a:lnTo>
                <a:lnTo>
                  <a:pt x="4" y="110"/>
                </a:lnTo>
                <a:lnTo>
                  <a:pt x="4" y="110"/>
                </a:lnTo>
                <a:lnTo>
                  <a:pt x="2" y="152"/>
                </a:lnTo>
                <a:lnTo>
                  <a:pt x="2" y="152"/>
                </a:lnTo>
                <a:lnTo>
                  <a:pt x="4" y="165"/>
                </a:lnTo>
                <a:lnTo>
                  <a:pt x="4" y="178"/>
                </a:lnTo>
                <a:lnTo>
                  <a:pt x="4" y="178"/>
                </a:lnTo>
                <a:lnTo>
                  <a:pt x="5" y="193"/>
                </a:lnTo>
                <a:lnTo>
                  <a:pt x="5" y="193"/>
                </a:lnTo>
                <a:lnTo>
                  <a:pt x="7" y="208"/>
                </a:lnTo>
                <a:lnTo>
                  <a:pt x="7" y="208"/>
                </a:lnTo>
                <a:lnTo>
                  <a:pt x="8" y="226"/>
                </a:lnTo>
                <a:lnTo>
                  <a:pt x="8" y="226"/>
                </a:lnTo>
                <a:lnTo>
                  <a:pt x="9" y="235"/>
                </a:lnTo>
                <a:lnTo>
                  <a:pt x="9" y="235"/>
                </a:lnTo>
                <a:lnTo>
                  <a:pt x="9" y="232"/>
                </a:lnTo>
                <a:lnTo>
                  <a:pt x="9" y="232"/>
                </a:lnTo>
                <a:lnTo>
                  <a:pt x="9" y="220"/>
                </a:lnTo>
                <a:lnTo>
                  <a:pt x="9" y="220"/>
                </a:lnTo>
                <a:lnTo>
                  <a:pt x="9" y="218"/>
                </a:lnTo>
                <a:lnTo>
                  <a:pt x="9" y="218"/>
                </a:lnTo>
                <a:lnTo>
                  <a:pt x="8" y="203"/>
                </a:lnTo>
                <a:lnTo>
                  <a:pt x="8" y="203"/>
                </a:lnTo>
                <a:lnTo>
                  <a:pt x="5" y="171"/>
                </a:lnTo>
                <a:lnTo>
                  <a:pt x="5" y="171"/>
                </a:lnTo>
                <a:lnTo>
                  <a:pt x="5" y="127"/>
                </a:lnTo>
                <a:lnTo>
                  <a:pt x="5" y="127"/>
                </a:lnTo>
                <a:lnTo>
                  <a:pt x="5" y="85"/>
                </a:lnTo>
                <a:lnTo>
                  <a:pt x="5" y="85"/>
                </a:lnTo>
                <a:close/>
                <a:moveTo>
                  <a:pt x="79" y="228"/>
                </a:moveTo>
                <a:lnTo>
                  <a:pt x="79" y="228"/>
                </a:lnTo>
                <a:lnTo>
                  <a:pt x="82" y="228"/>
                </a:lnTo>
                <a:lnTo>
                  <a:pt x="83" y="226"/>
                </a:lnTo>
                <a:lnTo>
                  <a:pt x="83" y="226"/>
                </a:lnTo>
                <a:lnTo>
                  <a:pt x="88" y="220"/>
                </a:lnTo>
                <a:lnTo>
                  <a:pt x="88" y="220"/>
                </a:lnTo>
                <a:lnTo>
                  <a:pt x="88" y="219"/>
                </a:lnTo>
                <a:lnTo>
                  <a:pt x="88" y="219"/>
                </a:lnTo>
                <a:lnTo>
                  <a:pt x="88" y="199"/>
                </a:lnTo>
                <a:lnTo>
                  <a:pt x="88" y="199"/>
                </a:lnTo>
                <a:lnTo>
                  <a:pt x="86" y="196"/>
                </a:lnTo>
                <a:lnTo>
                  <a:pt x="86" y="196"/>
                </a:lnTo>
                <a:lnTo>
                  <a:pt x="86" y="196"/>
                </a:lnTo>
                <a:lnTo>
                  <a:pt x="86" y="196"/>
                </a:lnTo>
                <a:lnTo>
                  <a:pt x="85" y="206"/>
                </a:lnTo>
                <a:lnTo>
                  <a:pt x="85" y="206"/>
                </a:lnTo>
                <a:lnTo>
                  <a:pt x="85" y="222"/>
                </a:lnTo>
                <a:lnTo>
                  <a:pt x="85" y="222"/>
                </a:lnTo>
                <a:lnTo>
                  <a:pt x="85" y="223"/>
                </a:lnTo>
                <a:lnTo>
                  <a:pt x="85" y="223"/>
                </a:lnTo>
                <a:lnTo>
                  <a:pt x="83" y="225"/>
                </a:lnTo>
                <a:lnTo>
                  <a:pt x="82" y="225"/>
                </a:lnTo>
                <a:lnTo>
                  <a:pt x="82" y="225"/>
                </a:lnTo>
                <a:lnTo>
                  <a:pt x="82" y="223"/>
                </a:lnTo>
                <a:lnTo>
                  <a:pt x="82" y="223"/>
                </a:lnTo>
                <a:lnTo>
                  <a:pt x="79" y="228"/>
                </a:lnTo>
                <a:lnTo>
                  <a:pt x="79" y="228"/>
                </a:lnTo>
                <a:close/>
                <a:moveTo>
                  <a:pt x="233" y="347"/>
                </a:moveTo>
                <a:lnTo>
                  <a:pt x="233" y="347"/>
                </a:lnTo>
                <a:lnTo>
                  <a:pt x="233" y="347"/>
                </a:lnTo>
                <a:lnTo>
                  <a:pt x="233" y="347"/>
                </a:lnTo>
                <a:lnTo>
                  <a:pt x="234" y="347"/>
                </a:lnTo>
                <a:lnTo>
                  <a:pt x="234" y="347"/>
                </a:lnTo>
                <a:lnTo>
                  <a:pt x="241" y="337"/>
                </a:lnTo>
                <a:lnTo>
                  <a:pt x="241" y="337"/>
                </a:lnTo>
                <a:lnTo>
                  <a:pt x="245" y="331"/>
                </a:lnTo>
                <a:lnTo>
                  <a:pt x="248" y="324"/>
                </a:lnTo>
                <a:lnTo>
                  <a:pt x="248" y="324"/>
                </a:lnTo>
                <a:lnTo>
                  <a:pt x="250" y="323"/>
                </a:lnTo>
                <a:lnTo>
                  <a:pt x="250" y="323"/>
                </a:lnTo>
                <a:lnTo>
                  <a:pt x="252" y="307"/>
                </a:lnTo>
                <a:lnTo>
                  <a:pt x="252" y="307"/>
                </a:lnTo>
                <a:lnTo>
                  <a:pt x="252" y="304"/>
                </a:lnTo>
                <a:lnTo>
                  <a:pt x="252" y="304"/>
                </a:lnTo>
                <a:lnTo>
                  <a:pt x="251" y="304"/>
                </a:lnTo>
                <a:lnTo>
                  <a:pt x="251" y="304"/>
                </a:lnTo>
                <a:lnTo>
                  <a:pt x="251" y="310"/>
                </a:lnTo>
                <a:lnTo>
                  <a:pt x="250" y="314"/>
                </a:lnTo>
                <a:lnTo>
                  <a:pt x="250" y="314"/>
                </a:lnTo>
                <a:lnTo>
                  <a:pt x="245" y="328"/>
                </a:lnTo>
                <a:lnTo>
                  <a:pt x="245" y="328"/>
                </a:lnTo>
                <a:lnTo>
                  <a:pt x="244" y="331"/>
                </a:lnTo>
                <a:lnTo>
                  <a:pt x="244" y="331"/>
                </a:lnTo>
                <a:lnTo>
                  <a:pt x="243" y="333"/>
                </a:lnTo>
                <a:lnTo>
                  <a:pt x="243" y="333"/>
                </a:lnTo>
                <a:lnTo>
                  <a:pt x="241" y="333"/>
                </a:lnTo>
                <a:lnTo>
                  <a:pt x="241" y="334"/>
                </a:lnTo>
                <a:lnTo>
                  <a:pt x="241" y="334"/>
                </a:lnTo>
                <a:lnTo>
                  <a:pt x="238" y="338"/>
                </a:lnTo>
                <a:lnTo>
                  <a:pt x="234" y="343"/>
                </a:lnTo>
                <a:lnTo>
                  <a:pt x="234" y="343"/>
                </a:lnTo>
                <a:lnTo>
                  <a:pt x="233" y="346"/>
                </a:lnTo>
                <a:lnTo>
                  <a:pt x="233" y="347"/>
                </a:lnTo>
                <a:lnTo>
                  <a:pt x="233" y="347"/>
                </a:lnTo>
                <a:close/>
                <a:moveTo>
                  <a:pt x="28" y="321"/>
                </a:moveTo>
                <a:lnTo>
                  <a:pt x="28" y="321"/>
                </a:lnTo>
                <a:lnTo>
                  <a:pt x="27" y="331"/>
                </a:lnTo>
                <a:lnTo>
                  <a:pt x="27" y="331"/>
                </a:lnTo>
                <a:lnTo>
                  <a:pt x="28" y="341"/>
                </a:lnTo>
                <a:lnTo>
                  <a:pt x="28" y="341"/>
                </a:lnTo>
                <a:lnTo>
                  <a:pt x="28" y="343"/>
                </a:lnTo>
                <a:lnTo>
                  <a:pt x="29" y="343"/>
                </a:lnTo>
                <a:lnTo>
                  <a:pt x="29" y="343"/>
                </a:lnTo>
                <a:lnTo>
                  <a:pt x="29" y="338"/>
                </a:lnTo>
                <a:lnTo>
                  <a:pt x="29" y="338"/>
                </a:lnTo>
                <a:lnTo>
                  <a:pt x="31" y="327"/>
                </a:lnTo>
                <a:lnTo>
                  <a:pt x="31" y="327"/>
                </a:lnTo>
                <a:lnTo>
                  <a:pt x="31" y="324"/>
                </a:lnTo>
                <a:lnTo>
                  <a:pt x="31" y="324"/>
                </a:lnTo>
                <a:lnTo>
                  <a:pt x="34" y="319"/>
                </a:lnTo>
                <a:lnTo>
                  <a:pt x="34" y="319"/>
                </a:lnTo>
                <a:lnTo>
                  <a:pt x="34" y="316"/>
                </a:lnTo>
                <a:lnTo>
                  <a:pt x="34" y="316"/>
                </a:lnTo>
                <a:lnTo>
                  <a:pt x="31" y="320"/>
                </a:lnTo>
                <a:lnTo>
                  <a:pt x="28" y="321"/>
                </a:lnTo>
                <a:lnTo>
                  <a:pt x="28" y="321"/>
                </a:lnTo>
                <a:close/>
                <a:moveTo>
                  <a:pt x="157" y="353"/>
                </a:moveTo>
                <a:lnTo>
                  <a:pt x="157" y="353"/>
                </a:lnTo>
                <a:lnTo>
                  <a:pt x="156" y="353"/>
                </a:lnTo>
                <a:lnTo>
                  <a:pt x="156" y="353"/>
                </a:lnTo>
                <a:lnTo>
                  <a:pt x="154" y="354"/>
                </a:lnTo>
                <a:lnTo>
                  <a:pt x="154" y="354"/>
                </a:lnTo>
                <a:lnTo>
                  <a:pt x="153" y="355"/>
                </a:lnTo>
                <a:lnTo>
                  <a:pt x="153" y="355"/>
                </a:lnTo>
                <a:lnTo>
                  <a:pt x="152" y="354"/>
                </a:lnTo>
                <a:lnTo>
                  <a:pt x="152" y="354"/>
                </a:lnTo>
                <a:lnTo>
                  <a:pt x="152" y="353"/>
                </a:lnTo>
                <a:lnTo>
                  <a:pt x="152" y="353"/>
                </a:lnTo>
                <a:lnTo>
                  <a:pt x="149" y="353"/>
                </a:lnTo>
                <a:lnTo>
                  <a:pt x="149" y="353"/>
                </a:lnTo>
                <a:lnTo>
                  <a:pt x="147" y="357"/>
                </a:lnTo>
                <a:lnTo>
                  <a:pt x="147" y="357"/>
                </a:lnTo>
                <a:lnTo>
                  <a:pt x="160" y="355"/>
                </a:lnTo>
                <a:lnTo>
                  <a:pt x="174" y="353"/>
                </a:lnTo>
                <a:lnTo>
                  <a:pt x="174" y="353"/>
                </a:lnTo>
                <a:lnTo>
                  <a:pt x="173" y="353"/>
                </a:lnTo>
                <a:lnTo>
                  <a:pt x="171" y="351"/>
                </a:lnTo>
                <a:lnTo>
                  <a:pt x="171" y="351"/>
                </a:lnTo>
                <a:lnTo>
                  <a:pt x="163" y="353"/>
                </a:lnTo>
                <a:lnTo>
                  <a:pt x="163" y="353"/>
                </a:lnTo>
                <a:lnTo>
                  <a:pt x="162" y="353"/>
                </a:lnTo>
                <a:lnTo>
                  <a:pt x="162" y="353"/>
                </a:lnTo>
                <a:lnTo>
                  <a:pt x="162" y="354"/>
                </a:lnTo>
                <a:lnTo>
                  <a:pt x="162" y="354"/>
                </a:lnTo>
                <a:lnTo>
                  <a:pt x="159" y="355"/>
                </a:lnTo>
                <a:lnTo>
                  <a:pt x="159" y="355"/>
                </a:lnTo>
                <a:lnTo>
                  <a:pt x="159" y="354"/>
                </a:lnTo>
                <a:lnTo>
                  <a:pt x="159" y="354"/>
                </a:lnTo>
                <a:lnTo>
                  <a:pt x="157" y="353"/>
                </a:lnTo>
                <a:lnTo>
                  <a:pt x="157" y="353"/>
                </a:lnTo>
                <a:close/>
                <a:moveTo>
                  <a:pt x="129" y="363"/>
                </a:moveTo>
                <a:lnTo>
                  <a:pt x="129" y="363"/>
                </a:lnTo>
                <a:lnTo>
                  <a:pt x="154" y="361"/>
                </a:lnTo>
                <a:lnTo>
                  <a:pt x="179" y="358"/>
                </a:lnTo>
                <a:lnTo>
                  <a:pt x="179" y="358"/>
                </a:lnTo>
                <a:lnTo>
                  <a:pt x="177" y="358"/>
                </a:lnTo>
                <a:lnTo>
                  <a:pt x="177" y="358"/>
                </a:lnTo>
                <a:lnTo>
                  <a:pt x="166" y="358"/>
                </a:lnTo>
                <a:lnTo>
                  <a:pt x="166" y="358"/>
                </a:lnTo>
                <a:lnTo>
                  <a:pt x="153" y="360"/>
                </a:lnTo>
                <a:lnTo>
                  <a:pt x="153" y="360"/>
                </a:lnTo>
                <a:lnTo>
                  <a:pt x="143" y="360"/>
                </a:lnTo>
                <a:lnTo>
                  <a:pt x="143" y="360"/>
                </a:lnTo>
                <a:lnTo>
                  <a:pt x="130" y="361"/>
                </a:lnTo>
                <a:lnTo>
                  <a:pt x="130" y="361"/>
                </a:lnTo>
                <a:lnTo>
                  <a:pt x="129" y="361"/>
                </a:lnTo>
                <a:lnTo>
                  <a:pt x="129" y="363"/>
                </a:lnTo>
                <a:lnTo>
                  <a:pt x="129" y="363"/>
                </a:lnTo>
                <a:close/>
                <a:moveTo>
                  <a:pt x="21" y="154"/>
                </a:moveTo>
                <a:lnTo>
                  <a:pt x="21" y="154"/>
                </a:lnTo>
                <a:lnTo>
                  <a:pt x="21" y="154"/>
                </a:lnTo>
                <a:lnTo>
                  <a:pt x="21" y="154"/>
                </a:lnTo>
                <a:lnTo>
                  <a:pt x="21" y="151"/>
                </a:lnTo>
                <a:lnTo>
                  <a:pt x="21" y="151"/>
                </a:lnTo>
                <a:lnTo>
                  <a:pt x="22" y="148"/>
                </a:lnTo>
                <a:lnTo>
                  <a:pt x="24" y="145"/>
                </a:lnTo>
                <a:lnTo>
                  <a:pt x="24" y="145"/>
                </a:lnTo>
                <a:lnTo>
                  <a:pt x="29" y="128"/>
                </a:lnTo>
                <a:lnTo>
                  <a:pt x="29" y="128"/>
                </a:lnTo>
                <a:lnTo>
                  <a:pt x="29" y="127"/>
                </a:lnTo>
                <a:lnTo>
                  <a:pt x="29" y="127"/>
                </a:lnTo>
                <a:lnTo>
                  <a:pt x="28" y="128"/>
                </a:lnTo>
                <a:lnTo>
                  <a:pt x="28" y="128"/>
                </a:lnTo>
                <a:lnTo>
                  <a:pt x="21" y="142"/>
                </a:lnTo>
                <a:lnTo>
                  <a:pt x="21" y="142"/>
                </a:lnTo>
                <a:lnTo>
                  <a:pt x="19" y="144"/>
                </a:lnTo>
                <a:lnTo>
                  <a:pt x="19" y="144"/>
                </a:lnTo>
                <a:lnTo>
                  <a:pt x="21" y="154"/>
                </a:lnTo>
                <a:lnTo>
                  <a:pt x="21" y="154"/>
                </a:lnTo>
                <a:close/>
                <a:moveTo>
                  <a:pt x="211" y="355"/>
                </a:moveTo>
                <a:lnTo>
                  <a:pt x="211" y="355"/>
                </a:lnTo>
                <a:lnTo>
                  <a:pt x="216" y="355"/>
                </a:lnTo>
                <a:lnTo>
                  <a:pt x="221" y="354"/>
                </a:lnTo>
                <a:lnTo>
                  <a:pt x="230" y="350"/>
                </a:lnTo>
                <a:lnTo>
                  <a:pt x="230" y="350"/>
                </a:lnTo>
                <a:lnTo>
                  <a:pt x="230" y="347"/>
                </a:lnTo>
                <a:lnTo>
                  <a:pt x="230" y="347"/>
                </a:lnTo>
                <a:lnTo>
                  <a:pt x="230" y="344"/>
                </a:lnTo>
                <a:lnTo>
                  <a:pt x="230" y="344"/>
                </a:lnTo>
                <a:lnTo>
                  <a:pt x="230" y="343"/>
                </a:lnTo>
                <a:lnTo>
                  <a:pt x="230" y="343"/>
                </a:lnTo>
                <a:lnTo>
                  <a:pt x="228" y="344"/>
                </a:lnTo>
                <a:lnTo>
                  <a:pt x="228" y="344"/>
                </a:lnTo>
                <a:lnTo>
                  <a:pt x="223" y="350"/>
                </a:lnTo>
                <a:lnTo>
                  <a:pt x="223" y="350"/>
                </a:lnTo>
                <a:lnTo>
                  <a:pt x="223" y="350"/>
                </a:lnTo>
                <a:lnTo>
                  <a:pt x="223" y="350"/>
                </a:lnTo>
                <a:lnTo>
                  <a:pt x="220" y="353"/>
                </a:lnTo>
                <a:lnTo>
                  <a:pt x="220" y="353"/>
                </a:lnTo>
                <a:lnTo>
                  <a:pt x="217" y="353"/>
                </a:lnTo>
                <a:lnTo>
                  <a:pt x="217" y="353"/>
                </a:lnTo>
                <a:lnTo>
                  <a:pt x="216" y="353"/>
                </a:lnTo>
                <a:lnTo>
                  <a:pt x="216" y="353"/>
                </a:lnTo>
                <a:lnTo>
                  <a:pt x="211" y="355"/>
                </a:lnTo>
                <a:lnTo>
                  <a:pt x="211" y="355"/>
                </a:lnTo>
                <a:close/>
                <a:moveTo>
                  <a:pt x="173" y="280"/>
                </a:moveTo>
                <a:lnTo>
                  <a:pt x="173" y="280"/>
                </a:lnTo>
                <a:lnTo>
                  <a:pt x="179" y="282"/>
                </a:lnTo>
                <a:lnTo>
                  <a:pt x="179" y="282"/>
                </a:lnTo>
                <a:lnTo>
                  <a:pt x="180" y="283"/>
                </a:lnTo>
                <a:lnTo>
                  <a:pt x="181" y="282"/>
                </a:lnTo>
                <a:lnTo>
                  <a:pt x="181" y="282"/>
                </a:lnTo>
                <a:lnTo>
                  <a:pt x="183" y="283"/>
                </a:lnTo>
                <a:lnTo>
                  <a:pt x="183" y="283"/>
                </a:lnTo>
                <a:lnTo>
                  <a:pt x="184" y="283"/>
                </a:lnTo>
                <a:lnTo>
                  <a:pt x="186" y="283"/>
                </a:lnTo>
                <a:lnTo>
                  <a:pt x="186" y="283"/>
                </a:lnTo>
                <a:lnTo>
                  <a:pt x="193" y="282"/>
                </a:lnTo>
                <a:lnTo>
                  <a:pt x="200" y="282"/>
                </a:lnTo>
                <a:lnTo>
                  <a:pt x="200" y="282"/>
                </a:lnTo>
                <a:lnTo>
                  <a:pt x="200" y="282"/>
                </a:lnTo>
                <a:lnTo>
                  <a:pt x="200" y="282"/>
                </a:lnTo>
                <a:lnTo>
                  <a:pt x="196" y="279"/>
                </a:lnTo>
                <a:lnTo>
                  <a:pt x="191" y="277"/>
                </a:lnTo>
                <a:lnTo>
                  <a:pt x="191" y="277"/>
                </a:lnTo>
                <a:lnTo>
                  <a:pt x="191" y="280"/>
                </a:lnTo>
                <a:lnTo>
                  <a:pt x="190" y="280"/>
                </a:lnTo>
                <a:lnTo>
                  <a:pt x="190" y="280"/>
                </a:lnTo>
                <a:lnTo>
                  <a:pt x="187" y="280"/>
                </a:lnTo>
                <a:lnTo>
                  <a:pt x="187" y="280"/>
                </a:lnTo>
                <a:lnTo>
                  <a:pt x="176" y="280"/>
                </a:lnTo>
                <a:lnTo>
                  <a:pt x="176" y="280"/>
                </a:lnTo>
                <a:lnTo>
                  <a:pt x="173" y="280"/>
                </a:lnTo>
                <a:lnTo>
                  <a:pt x="173" y="280"/>
                </a:lnTo>
                <a:close/>
                <a:moveTo>
                  <a:pt x="31" y="353"/>
                </a:moveTo>
                <a:lnTo>
                  <a:pt x="31" y="353"/>
                </a:lnTo>
                <a:lnTo>
                  <a:pt x="39" y="357"/>
                </a:lnTo>
                <a:lnTo>
                  <a:pt x="39" y="357"/>
                </a:lnTo>
                <a:lnTo>
                  <a:pt x="46" y="360"/>
                </a:lnTo>
                <a:lnTo>
                  <a:pt x="54" y="361"/>
                </a:lnTo>
                <a:lnTo>
                  <a:pt x="54" y="361"/>
                </a:lnTo>
                <a:lnTo>
                  <a:pt x="58" y="361"/>
                </a:lnTo>
                <a:lnTo>
                  <a:pt x="58" y="361"/>
                </a:lnTo>
                <a:lnTo>
                  <a:pt x="58" y="361"/>
                </a:lnTo>
                <a:lnTo>
                  <a:pt x="58" y="361"/>
                </a:lnTo>
                <a:lnTo>
                  <a:pt x="42" y="355"/>
                </a:lnTo>
                <a:lnTo>
                  <a:pt x="42" y="355"/>
                </a:lnTo>
                <a:lnTo>
                  <a:pt x="41" y="357"/>
                </a:lnTo>
                <a:lnTo>
                  <a:pt x="39" y="354"/>
                </a:lnTo>
                <a:lnTo>
                  <a:pt x="39" y="354"/>
                </a:lnTo>
                <a:lnTo>
                  <a:pt x="39" y="354"/>
                </a:lnTo>
                <a:lnTo>
                  <a:pt x="39" y="354"/>
                </a:lnTo>
                <a:lnTo>
                  <a:pt x="38" y="353"/>
                </a:lnTo>
                <a:lnTo>
                  <a:pt x="35" y="351"/>
                </a:lnTo>
                <a:lnTo>
                  <a:pt x="35" y="351"/>
                </a:lnTo>
                <a:lnTo>
                  <a:pt x="34" y="351"/>
                </a:lnTo>
                <a:lnTo>
                  <a:pt x="32" y="350"/>
                </a:lnTo>
                <a:lnTo>
                  <a:pt x="32" y="350"/>
                </a:lnTo>
                <a:lnTo>
                  <a:pt x="32" y="350"/>
                </a:lnTo>
                <a:lnTo>
                  <a:pt x="32" y="350"/>
                </a:lnTo>
                <a:lnTo>
                  <a:pt x="31" y="353"/>
                </a:lnTo>
                <a:lnTo>
                  <a:pt x="31" y="353"/>
                </a:lnTo>
                <a:close/>
                <a:moveTo>
                  <a:pt x="15" y="238"/>
                </a:moveTo>
                <a:lnTo>
                  <a:pt x="15" y="238"/>
                </a:lnTo>
                <a:lnTo>
                  <a:pt x="15" y="211"/>
                </a:lnTo>
                <a:lnTo>
                  <a:pt x="15" y="211"/>
                </a:lnTo>
                <a:lnTo>
                  <a:pt x="12" y="208"/>
                </a:lnTo>
                <a:lnTo>
                  <a:pt x="12" y="208"/>
                </a:lnTo>
                <a:lnTo>
                  <a:pt x="12" y="222"/>
                </a:lnTo>
                <a:lnTo>
                  <a:pt x="15" y="238"/>
                </a:lnTo>
                <a:lnTo>
                  <a:pt x="15" y="238"/>
                </a:lnTo>
                <a:close/>
                <a:moveTo>
                  <a:pt x="41" y="348"/>
                </a:moveTo>
                <a:lnTo>
                  <a:pt x="41" y="348"/>
                </a:lnTo>
                <a:lnTo>
                  <a:pt x="41" y="348"/>
                </a:lnTo>
                <a:lnTo>
                  <a:pt x="41" y="348"/>
                </a:lnTo>
                <a:lnTo>
                  <a:pt x="41" y="347"/>
                </a:lnTo>
                <a:lnTo>
                  <a:pt x="41" y="347"/>
                </a:lnTo>
                <a:lnTo>
                  <a:pt x="42" y="328"/>
                </a:lnTo>
                <a:lnTo>
                  <a:pt x="42" y="328"/>
                </a:lnTo>
                <a:lnTo>
                  <a:pt x="42" y="326"/>
                </a:lnTo>
                <a:lnTo>
                  <a:pt x="44" y="324"/>
                </a:lnTo>
                <a:lnTo>
                  <a:pt x="44" y="324"/>
                </a:lnTo>
                <a:lnTo>
                  <a:pt x="42" y="324"/>
                </a:lnTo>
                <a:lnTo>
                  <a:pt x="42" y="324"/>
                </a:lnTo>
                <a:lnTo>
                  <a:pt x="39" y="328"/>
                </a:lnTo>
                <a:lnTo>
                  <a:pt x="39" y="328"/>
                </a:lnTo>
                <a:lnTo>
                  <a:pt x="39" y="331"/>
                </a:lnTo>
                <a:lnTo>
                  <a:pt x="39" y="331"/>
                </a:lnTo>
                <a:lnTo>
                  <a:pt x="39" y="344"/>
                </a:lnTo>
                <a:lnTo>
                  <a:pt x="39" y="344"/>
                </a:lnTo>
                <a:lnTo>
                  <a:pt x="41" y="348"/>
                </a:lnTo>
                <a:lnTo>
                  <a:pt x="41" y="348"/>
                </a:lnTo>
                <a:close/>
                <a:moveTo>
                  <a:pt x="38" y="134"/>
                </a:moveTo>
                <a:lnTo>
                  <a:pt x="38" y="134"/>
                </a:lnTo>
                <a:lnTo>
                  <a:pt x="45" y="131"/>
                </a:lnTo>
                <a:lnTo>
                  <a:pt x="51" y="128"/>
                </a:lnTo>
                <a:lnTo>
                  <a:pt x="51" y="128"/>
                </a:lnTo>
                <a:lnTo>
                  <a:pt x="45" y="125"/>
                </a:lnTo>
                <a:lnTo>
                  <a:pt x="45" y="125"/>
                </a:lnTo>
                <a:lnTo>
                  <a:pt x="44" y="125"/>
                </a:lnTo>
                <a:lnTo>
                  <a:pt x="44" y="125"/>
                </a:lnTo>
                <a:lnTo>
                  <a:pt x="39" y="130"/>
                </a:lnTo>
                <a:lnTo>
                  <a:pt x="39" y="130"/>
                </a:lnTo>
                <a:lnTo>
                  <a:pt x="38" y="130"/>
                </a:lnTo>
                <a:lnTo>
                  <a:pt x="38" y="130"/>
                </a:lnTo>
                <a:lnTo>
                  <a:pt x="38" y="134"/>
                </a:lnTo>
                <a:lnTo>
                  <a:pt x="38" y="134"/>
                </a:lnTo>
                <a:close/>
                <a:moveTo>
                  <a:pt x="208" y="39"/>
                </a:moveTo>
                <a:lnTo>
                  <a:pt x="208" y="39"/>
                </a:lnTo>
                <a:lnTo>
                  <a:pt x="208" y="39"/>
                </a:lnTo>
                <a:lnTo>
                  <a:pt x="208" y="39"/>
                </a:lnTo>
                <a:lnTo>
                  <a:pt x="210" y="41"/>
                </a:lnTo>
                <a:lnTo>
                  <a:pt x="210" y="41"/>
                </a:lnTo>
                <a:lnTo>
                  <a:pt x="210" y="43"/>
                </a:lnTo>
                <a:lnTo>
                  <a:pt x="210" y="43"/>
                </a:lnTo>
                <a:lnTo>
                  <a:pt x="213" y="58"/>
                </a:lnTo>
                <a:lnTo>
                  <a:pt x="213" y="58"/>
                </a:lnTo>
                <a:lnTo>
                  <a:pt x="214" y="67"/>
                </a:lnTo>
                <a:lnTo>
                  <a:pt x="214" y="67"/>
                </a:lnTo>
                <a:lnTo>
                  <a:pt x="214" y="56"/>
                </a:lnTo>
                <a:lnTo>
                  <a:pt x="214" y="56"/>
                </a:lnTo>
                <a:lnTo>
                  <a:pt x="213" y="49"/>
                </a:lnTo>
                <a:lnTo>
                  <a:pt x="211" y="41"/>
                </a:lnTo>
                <a:lnTo>
                  <a:pt x="211" y="41"/>
                </a:lnTo>
                <a:lnTo>
                  <a:pt x="211" y="40"/>
                </a:lnTo>
                <a:lnTo>
                  <a:pt x="211" y="40"/>
                </a:lnTo>
                <a:lnTo>
                  <a:pt x="208" y="39"/>
                </a:lnTo>
                <a:lnTo>
                  <a:pt x="208" y="39"/>
                </a:lnTo>
                <a:close/>
                <a:moveTo>
                  <a:pt x="248" y="142"/>
                </a:moveTo>
                <a:lnTo>
                  <a:pt x="248" y="142"/>
                </a:lnTo>
                <a:lnTo>
                  <a:pt x="248" y="142"/>
                </a:lnTo>
                <a:lnTo>
                  <a:pt x="248" y="142"/>
                </a:lnTo>
                <a:lnTo>
                  <a:pt x="248" y="165"/>
                </a:lnTo>
                <a:lnTo>
                  <a:pt x="248" y="165"/>
                </a:lnTo>
                <a:lnTo>
                  <a:pt x="250" y="165"/>
                </a:lnTo>
                <a:lnTo>
                  <a:pt x="250" y="165"/>
                </a:lnTo>
                <a:lnTo>
                  <a:pt x="250" y="166"/>
                </a:lnTo>
                <a:lnTo>
                  <a:pt x="250" y="168"/>
                </a:lnTo>
                <a:lnTo>
                  <a:pt x="250" y="168"/>
                </a:lnTo>
                <a:lnTo>
                  <a:pt x="248" y="169"/>
                </a:lnTo>
                <a:lnTo>
                  <a:pt x="248" y="169"/>
                </a:lnTo>
                <a:lnTo>
                  <a:pt x="248" y="175"/>
                </a:lnTo>
                <a:lnTo>
                  <a:pt x="248" y="175"/>
                </a:lnTo>
                <a:lnTo>
                  <a:pt x="251" y="175"/>
                </a:lnTo>
                <a:lnTo>
                  <a:pt x="251" y="175"/>
                </a:lnTo>
                <a:lnTo>
                  <a:pt x="248" y="142"/>
                </a:lnTo>
                <a:lnTo>
                  <a:pt x="248" y="142"/>
                </a:lnTo>
                <a:close/>
                <a:moveTo>
                  <a:pt x="130" y="198"/>
                </a:moveTo>
                <a:lnTo>
                  <a:pt x="130" y="198"/>
                </a:lnTo>
                <a:lnTo>
                  <a:pt x="132" y="203"/>
                </a:lnTo>
                <a:lnTo>
                  <a:pt x="132" y="209"/>
                </a:lnTo>
                <a:lnTo>
                  <a:pt x="130" y="215"/>
                </a:lnTo>
                <a:lnTo>
                  <a:pt x="127" y="219"/>
                </a:lnTo>
                <a:lnTo>
                  <a:pt x="127" y="219"/>
                </a:lnTo>
                <a:lnTo>
                  <a:pt x="132" y="215"/>
                </a:lnTo>
                <a:lnTo>
                  <a:pt x="133" y="209"/>
                </a:lnTo>
                <a:lnTo>
                  <a:pt x="133" y="203"/>
                </a:lnTo>
                <a:lnTo>
                  <a:pt x="133" y="201"/>
                </a:lnTo>
                <a:lnTo>
                  <a:pt x="130" y="198"/>
                </a:lnTo>
                <a:lnTo>
                  <a:pt x="130" y="198"/>
                </a:lnTo>
                <a:close/>
                <a:moveTo>
                  <a:pt x="78" y="29"/>
                </a:moveTo>
                <a:lnTo>
                  <a:pt x="78" y="29"/>
                </a:lnTo>
                <a:lnTo>
                  <a:pt x="75" y="27"/>
                </a:lnTo>
                <a:lnTo>
                  <a:pt x="75" y="27"/>
                </a:lnTo>
                <a:lnTo>
                  <a:pt x="73" y="23"/>
                </a:lnTo>
                <a:lnTo>
                  <a:pt x="73" y="23"/>
                </a:lnTo>
                <a:lnTo>
                  <a:pt x="72" y="24"/>
                </a:lnTo>
                <a:lnTo>
                  <a:pt x="72" y="24"/>
                </a:lnTo>
                <a:lnTo>
                  <a:pt x="68" y="27"/>
                </a:lnTo>
                <a:lnTo>
                  <a:pt x="68" y="27"/>
                </a:lnTo>
                <a:lnTo>
                  <a:pt x="66" y="27"/>
                </a:lnTo>
                <a:lnTo>
                  <a:pt x="65" y="26"/>
                </a:lnTo>
                <a:lnTo>
                  <a:pt x="65" y="26"/>
                </a:lnTo>
                <a:lnTo>
                  <a:pt x="65" y="26"/>
                </a:lnTo>
                <a:lnTo>
                  <a:pt x="65" y="26"/>
                </a:lnTo>
                <a:lnTo>
                  <a:pt x="62" y="27"/>
                </a:lnTo>
                <a:lnTo>
                  <a:pt x="61" y="30"/>
                </a:lnTo>
                <a:lnTo>
                  <a:pt x="61" y="30"/>
                </a:lnTo>
                <a:lnTo>
                  <a:pt x="69" y="29"/>
                </a:lnTo>
                <a:lnTo>
                  <a:pt x="78" y="29"/>
                </a:lnTo>
                <a:lnTo>
                  <a:pt x="78" y="29"/>
                </a:lnTo>
                <a:close/>
                <a:moveTo>
                  <a:pt x="88" y="4"/>
                </a:moveTo>
                <a:lnTo>
                  <a:pt x="88" y="4"/>
                </a:lnTo>
                <a:lnTo>
                  <a:pt x="73" y="4"/>
                </a:lnTo>
                <a:lnTo>
                  <a:pt x="59" y="6"/>
                </a:lnTo>
                <a:lnTo>
                  <a:pt x="59" y="6"/>
                </a:lnTo>
                <a:lnTo>
                  <a:pt x="65" y="6"/>
                </a:lnTo>
                <a:lnTo>
                  <a:pt x="65" y="6"/>
                </a:lnTo>
                <a:lnTo>
                  <a:pt x="71" y="7"/>
                </a:lnTo>
                <a:lnTo>
                  <a:pt x="75" y="6"/>
                </a:lnTo>
                <a:lnTo>
                  <a:pt x="75" y="6"/>
                </a:lnTo>
                <a:lnTo>
                  <a:pt x="88" y="4"/>
                </a:lnTo>
                <a:lnTo>
                  <a:pt x="88" y="4"/>
                </a:lnTo>
                <a:close/>
                <a:moveTo>
                  <a:pt x="38" y="314"/>
                </a:moveTo>
                <a:lnTo>
                  <a:pt x="38" y="314"/>
                </a:lnTo>
                <a:lnTo>
                  <a:pt x="38" y="314"/>
                </a:lnTo>
                <a:lnTo>
                  <a:pt x="38" y="314"/>
                </a:lnTo>
                <a:lnTo>
                  <a:pt x="41" y="311"/>
                </a:lnTo>
                <a:lnTo>
                  <a:pt x="41" y="311"/>
                </a:lnTo>
                <a:lnTo>
                  <a:pt x="42" y="310"/>
                </a:lnTo>
                <a:lnTo>
                  <a:pt x="44" y="310"/>
                </a:lnTo>
                <a:lnTo>
                  <a:pt x="44" y="310"/>
                </a:lnTo>
                <a:lnTo>
                  <a:pt x="44" y="307"/>
                </a:lnTo>
                <a:lnTo>
                  <a:pt x="44" y="307"/>
                </a:lnTo>
                <a:lnTo>
                  <a:pt x="45" y="303"/>
                </a:lnTo>
                <a:lnTo>
                  <a:pt x="45" y="303"/>
                </a:lnTo>
                <a:lnTo>
                  <a:pt x="48" y="300"/>
                </a:lnTo>
                <a:lnTo>
                  <a:pt x="48" y="300"/>
                </a:lnTo>
                <a:lnTo>
                  <a:pt x="51" y="297"/>
                </a:lnTo>
                <a:lnTo>
                  <a:pt x="51" y="297"/>
                </a:lnTo>
                <a:lnTo>
                  <a:pt x="48" y="299"/>
                </a:lnTo>
                <a:lnTo>
                  <a:pt x="45" y="299"/>
                </a:lnTo>
                <a:lnTo>
                  <a:pt x="45" y="299"/>
                </a:lnTo>
                <a:lnTo>
                  <a:pt x="45" y="301"/>
                </a:lnTo>
                <a:lnTo>
                  <a:pt x="45" y="301"/>
                </a:lnTo>
                <a:lnTo>
                  <a:pt x="45" y="303"/>
                </a:lnTo>
                <a:lnTo>
                  <a:pt x="44" y="303"/>
                </a:lnTo>
                <a:lnTo>
                  <a:pt x="44" y="303"/>
                </a:lnTo>
                <a:lnTo>
                  <a:pt x="42" y="304"/>
                </a:lnTo>
                <a:lnTo>
                  <a:pt x="42" y="304"/>
                </a:lnTo>
                <a:lnTo>
                  <a:pt x="38" y="314"/>
                </a:lnTo>
                <a:lnTo>
                  <a:pt x="38" y="314"/>
                </a:lnTo>
                <a:lnTo>
                  <a:pt x="38" y="314"/>
                </a:lnTo>
                <a:lnTo>
                  <a:pt x="38" y="314"/>
                </a:lnTo>
                <a:close/>
                <a:moveTo>
                  <a:pt x="106" y="360"/>
                </a:moveTo>
                <a:lnTo>
                  <a:pt x="106" y="360"/>
                </a:lnTo>
                <a:lnTo>
                  <a:pt x="117" y="358"/>
                </a:lnTo>
                <a:lnTo>
                  <a:pt x="117" y="358"/>
                </a:lnTo>
                <a:lnTo>
                  <a:pt x="116" y="355"/>
                </a:lnTo>
                <a:lnTo>
                  <a:pt x="115" y="351"/>
                </a:lnTo>
                <a:lnTo>
                  <a:pt x="115" y="351"/>
                </a:lnTo>
                <a:lnTo>
                  <a:pt x="113" y="354"/>
                </a:lnTo>
                <a:lnTo>
                  <a:pt x="113" y="354"/>
                </a:lnTo>
                <a:lnTo>
                  <a:pt x="113" y="357"/>
                </a:lnTo>
                <a:lnTo>
                  <a:pt x="113" y="357"/>
                </a:lnTo>
                <a:lnTo>
                  <a:pt x="110" y="357"/>
                </a:lnTo>
                <a:lnTo>
                  <a:pt x="110" y="357"/>
                </a:lnTo>
                <a:lnTo>
                  <a:pt x="109" y="355"/>
                </a:lnTo>
                <a:lnTo>
                  <a:pt x="109" y="355"/>
                </a:lnTo>
                <a:lnTo>
                  <a:pt x="110" y="353"/>
                </a:lnTo>
                <a:lnTo>
                  <a:pt x="110" y="353"/>
                </a:lnTo>
                <a:lnTo>
                  <a:pt x="109" y="351"/>
                </a:lnTo>
                <a:lnTo>
                  <a:pt x="109" y="351"/>
                </a:lnTo>
                <a:lnTo>
                  <a:pt x="109" y="351"/>
                </a:lnTo>
                <a:lnTo>
                  <a:pt x="109" y="351"/>
                </a:lnTo>
                <a:lnTo>
                  <a:pt x="106" y="360"/>
                </a:lnTo>
                <a:lnTo>
                  <a:pt x="106" y="360"/>
                </a:lnTo>
                <a:close/>
                <a:moveTo>
                  <a:pt x="213" y="232"/>
                </a:moveTo>
                <a:lnTo>
                  <a:pt x="213" y="232"/>
                </a:lnTo>
                <a:lnTo>
                  <a:pt x="217" y="232"/>
                </a:lnTo>
                <a:lnTo>
                  <a:pt x="220" y="232"/>
                </a:lnTo>
                <a:lnTo>
                  <a:pt x="220" y="232"/>
                </a:lnTo>
                <a:lnTo>
                  <a:pt x="233" y="230"/>
                </a:lnTo>
                <a:lnTo>
                  <a:pt x="233" y="230"/>
                </a:lnTo>
                <a:lnTo>
                  <a:pt x="233" y="229"/>
                </a:lnTo>
                <a:lnTo>
                  <a:pt x="233" y="229"/>
                </a:lnTo>
                <a:lnTo>
                  <a:pt x="235" y="226"/>
                </a:lnTo>
                <a:lnTo>
                  <a:pt x="235" y="226"/>
                </a:lnTo>
                <a:lnTo>
                  <a:pt x="233" y="228"/>
                </a:lnTo>
                <a:lnTo>
                  <a:pt x="231" y="229"/>
                </a:lnTo>
                <a:lnTo>
                  <a:pt x="231" y="229"/>
                </a:lnTo>
                <a:lnTo>
                  <a:pt x="231" y="229"/>
                </a:lnTo>
                <a:lnTo>
                  <a:pt x="230" y="229"/>
                </a:lnTo>
                <a:lnTo>
                  <a:pt x="230" y="229"/>
                </a:lnTo>
                <a:lnTo>
                  <a:pt x="228" y="229"/>
                </a:lnTo>
                <a:lnTo>
                  <a:pt x="228" y="229"/>
                </a:lnTo>
                <a:lnTo>
                  <a:pt x="216" y="230"/>
                </a:lnTo>
                <a:lnTo>
                  <a:pt x="216" y="230"/>
                </a:lnTo>
                <a:lnTo>
                  <a:pt x="213" y="232"/>
                </a:lnTo>
                <a:lnTo>
                  <a:pt x="213" y="232"/>
                </a:lnTo>
                <a:close/>
                <a:moveTo>
                  <a:pt x="18" y="267"/>
                </a:moveTo>
                <a:lnTo>
                  <a:pt x="18" y="267"/>
                </a:lnTo>
                <a:lnTo>
                  <a:pt x="19" y="267"/>
                </a:lnTo>
                <a:lnTo>
                  <a:pt x="19" y="267"/>
                </a:lnTo>
                <a:lnTo>
                  <a:pt x="21" y="260"/>
                </a:lnTo>
                <a:lnTo>
                  <a:pt x="21" y="260"/>
                </a:lnTo>
                <a:lnTo>
                  <a:pt x="21" y="257"/>
                </a:lnTo>
                <a:lnTo>
                  <a:pt x="21" y="257"/>
                </a:lnTo>
                <a:lnTo>
                  <a:pt x="19" y="243"/>
                </a:lnTo>
                <a:lnTo>
                  <a:pt x="19" y="243"/>
                </a:lnTo>
                <a:lnTo>
                  <a:pt x="19" y="239"/>
                </a:lnTo>
                <a:lnTo>
                  <a:pt x="19" y="239"/>
                </a:lnTo>
                <a:lnTo>
                  <a:pt x="18" y="239"/>
                </a:lnTo>
                <a:lnTo>
                  <a:pt x="18" y="239"/>
                </a:lnTo>
                <a:lnTo>
                  <a:pt x="18" y="267"/>
                </a:lnTo>
                <a:lnTo>
                  <a:pt x="18" y="267"/>
                </a:lnTo>
                <a:close/>
                <a:moveTo>
                  <a:pt x="156" y="134"/>
                </a:moveTo>
                <a:lnTo>
                  <a:pt x="156" y="134"/>
                </a:lnTo>
                <a:lnTo>
                  <a:pt x="160" y="134"/>
                </a:lnTo>
                <a:lnTo>
                  <a:pt x="160" y="134"/>
                </a:lnTo>
                <a:lnTo>
                  <a:pt x="163" y="134"/>
                </a:lnTo>
                <a:lnTo>
                  <a:pt x="163" y="134"/>
                </a:lnTo>
                <a:lnTo>
                  <a:pt x="171" y="134"/>
                </a:lnTo>
                <a:lnTo>
                  <a:pt x="171" y="134"/>
                </a:lnTo>
                <a:lnTo>
                  <a:pt x="173" y="134"/>
                </a:lnTo>
                <a:lnTo>
                  <a:pt x="173" y="134"/>
                </a:lnTo>
                <a:lnTo>
                  <a:pt x="166" y="131"/>
                </a:lnTo>
                <a:lnTo>
                  <a:pt x="166" y="131"/>
                </a:lnTo>
                <a:lnTo>
                  <a:pt x="164" y="131"/>
                </a:lnTo>
                <a:lnTo>
                  <a:pt x="164" y="131"/>
                </a:lnTo>
                <a:lnTo>
                  <a:pt x="156" y="134"/>
                </a:lnTo>
                <a:lnTo>
                  <a:pt x="156" y="134"/>
                </a:lnTo>
                <a:lnTo>
                  <a:pt x="156" y="134"/>
                </a:lnTo>
                <a:lnTo>
                  <a:pt x="156" y="134"/>
                </a:lnTo>
                <a:close/>
                <a:moveTo>
                  <a:pt x="18" y="40"/>
                </a:moveTo>
                <a:lnTo>
                  <a:pt x="18" y="40"/>
                </a:lnTo>
                <a:lnTo>
                  <a:pt x="24" y="37"/>
                </a:lnTo>
                <a:lnTo>
                  <a:pt x="24" y="37"/>
                </a:lnTo>
                <a:lnTo>
                  <a:pt x="24" y="36"/>
                </a:lnTo>
                <a:lnTo>
                  <a:pt x="24" y="36"/>
                </a:lnTo>
                <a:lnTo>
                  <a:pt x="27" y="27"/>
                </a:lnTo>
                <a:lnTo>
                  <a:pt x="27" y="27"/>
                </a:lnTo>
                <a:lnTo>
                  <a:pt x="27" y="26"/>
                </a:lnTo>
                <a:lnTo>
                  <a:pt x="27" y="26"/>
                </a:lnTo>
                <a:lnTo>
                  <a:pt x="27" y="26"/>
                </a:lnTo>
                <a:lnTo>
                  <a:pt x="27" y="26"/>
                </a:lnTo>
                <a:lnTo>
                  <a:pt x="25" y="27"/>
                </a:lnTo>
                <a:lnTo>
                  <a:pt x="25" y="27"/>
                </a:lnTo>
                <a:lnTo>
                  <a:pt x="19" y="36"/>
                </a:lnTo>
                <a:lnTo>
                  <a:pt x="19" y="36"/>
                </a:lnTo>
                <a:lnTo>
                  <a:pt x="18" y="39"/>
                </a:lnTo>
                <a:lnTo>
                  <a:pt x="18" y="40"/>
                </a:lnTo>
                <a:lnTo>
                  <a:pt x="18" y="40"/>
                </a:lnTo>
                <a:close/>
                <a:moveTo>
                  <a:pt x="99" y="273"/>
                </a:moveTo>
                <a:lnTo>
                  <a:pt x="99" y="273"/>
                </a:lnTo>
                <a:lnTo>
                  <a:pt x="96" y="266"/>
                </a:lnTo>
                <a:lnTo>
                  <a:pt x="95" y="262"/>
                </a:lnTo>
                <a:lnTo>
                  <a:pt x="95" y="257"/>
                </a:lnTo>
                <a:lnTo>
                  <a:pt x="95" y="257"/>
                </a:lnTo>
                <a:lnTo>
                  <a:pt x="98" y="250"/>
                </a:lnTo>
                <a:lnTo>
                  <a:pt x="100" y="247"/>
                </a:lnTo>
                <a:lnTo>
                  <a:pt x="103" y="245"/>
                </a:lnTo>
                <a:lnTo>
                  <a:pt x="103" y="245"/>
                </a:lnTo>
                <a:lnTo>
                  <a:pt x="99" y="245"/>
                </a:lnTo>
                <a:lnTo>
                  <a:pt x="98" y="247"/>
                </a:lnTo>
                <a:lnTo>
                  <a:pt x="98" y="247"/>
                </a:lnTo>
                <a:lnTo>
                  <a:pt x="95" y="256"/>
                </a:lnTo>
                <a:lnTo>
                  <a:pt x="95" y="256"/>
                </a:lnTo>
                <a:lnTo>
                  <a:pt x="93" y="260"/>
                </a:lnTo>
                <a:lnTo>
                  <a:pt x="93" y="260"/>
                </a:lnTo>
                <a:lnTo>
                  <a:pt x="96" y="269"/>
                </a:lnTo>
                <a:lnTo>
                  <a:pt x="96" y="269"/>
                </a:lnTo>
                <a:lnTo>
                  <a:pt x="96" y="272"/>
                </a:lnTo>
                <a:lnTo>
                  <a:pt x="96" y="272"/>
                </a:lnTo>
                <a:lnTo>
                  <a:pt x="99" y="273"/>
                </a:lnTo>
                <a:lnTo>
                  <a:pt x="99" y="273"/>
                </a:lnTo>
                <a:close/>
                <a:moveTo>
                  <a:pt x="204" y="117"/>
                </a:moveTo>
                <a:lnTo>
                  <a:pt x="204" y="117"/>
                </a:lnTo>
                <a:lnTo>
                  <a:pt x="204" y="118"/>
                </a:lnTo>
                <a:lnTo>
                  <a:pt x="203" y="120"/>
                </a:lnTo>
                <a:lnTo>
                  <a:pt x="203" y="120"/>
                </a:lnTo>
                <a:lnTo>
                  <a:pt x="201" y="120"/>
                </a:lnTo>
                <a:lnTo>
                  <a:pt x="201" y="120"/>
                </a:lnTo>
                <a:lnTo>
                  <a:pt x="200" y="118"/>
                </a:lnTo>
                <a:lnTo>
                  <a:pt x="200" y="120"/>
                </a:lnTo>
                <a:lnTo>
                  <a:pt x="200" y="120"/>
                </a:lnTo>
                <a:lnTo>
                  <a:pt x="197" y="121"/>
                </a:lnTo>
                <a:lnTo>
                  <a:pt x="197" y="121"/>
                </a:lnTo>
                <a:lnTo>
                  <a:pt x="197" y="121"/>
                </a:lnTo>
                <a:lnTo>
                  <a:pt x="197" y="121"/>
                </a:lnTo>
                <a:lnTo>
                  <a:pt x="206" y="122"/>
                </a:lnTo>
                <a:lnTo>
                  <a:pt x="206" y="122"/>
                </a:lnTo>
                <a:lnTo>
                  <a:pt x="206" y="121"/>
                </a:lnTo>
                <a:lnTo>
                  <a:pt x="206" y="121"/>
                </a:lnTo>
                <a:lnTo>
                  <a:pt x="206" y="118"/>
                </a:lnTo>
                <a:lnTo>
                  <a:pt x="207" y="118"/>
                </a:lnTo>
                <a:lnTo>
                  <a:pt x="207" y="118"/>
                </a:lnTo>
                <a:lnTo>
                  <a:pt x="208" y="117"/>
                </a:lnTo>
                <a:lnTo>
                  <a:pt x="208" y="117"/>
                </a:lnTo>
                <a:lnTo>
                  <a:pt x="211" y="115"/>
                </a:lnTo>
                <a:lnTo>
                  <a:pt x="211" y="115"/>
                </a:lnTo>
                <a:lnTo>
                  <a:pt x="210" y="115"/>
                </a:lnTo>
                <a:lnTo>
                  <a:pt x="208" y="115"/>
                </a:lnTo>
                <a:lnTo>
                  <a:pt x="208" y="115"/>
                </a:lnTo>
                <a:lnTo>
                  <a:pt x="204" y="117"/>
                </a:lnTo>
                <a:lnTo>
                  <a:pt x="204" y="117"/>
                </a:lnTo>
                <a:close/>
                <a:moveTo>
                  <a:pt x="234" y="112"/>
                </a:moveTo>
                <a:lnTo>
                  <a:pt x="234" y="112"/>
                </a:lnTo>
                <a:lnTo>
                  <a:pt x="233" y="118"/>
                </a:lnTo>
                <a:lnTo>
                  <a:pt x="233" y="118"/>
                </a:lnTo>
                <a:lnTo>
                  <a:pt x="231" y="121"/>
                </a:lnTo>
                <a:lnTo>
                  <a:pt x="231" y="121"/>
                </a:lnTo>
                <a:lnTo>
                  <a:pt x="228" y="121"/>
                </a:lnTo>
                <a:lnTo>
                  <a:pt x="228" y="121"/>
                </a:lnTo>
                <a:lnTo>
                  <a:pt x="224" y="130"/>
                </a:lnTo>
                <a:lnTo>
                  <a:pt x="224" y="130"/>
                </a:lnTo>
                <a:lnTo>
                  <a:pt x="237" y="114"/>
                </a:lnTo>
                <a:lnTo>
                  <a:pt x="237" y="114"/>
                </a:lnTo>
                <a:lnTo>
                  <a:pt x="234" y="112"/>
                </a:lnTo>
                <a:lnTo>
                  <a:pt x="234" y="112"/>
                </a:lnTo>
                <a:close/>
                <a:moveTo>
                  <a:pt x="225" y="105"/>
                </a:moveTo>
                <a:lnTo>
                  <a:pt x="225" y="105"/>
                </a:lnTo>
                <a:lnTo>
                  <a:pt x="225" y="103"/>
                </a:lnTo>
                <a:lnTo>
                  <a:pt x="225" y="103"/>
                </a:lnTo>
                <a:lnTo>
                  <a:pt x="231" y="88"/>
                </a:lnTo>
                <a:lnTo>
                  <a:pt x="231" y="88"/>
                </a:lnTo>
                <a:lnTo>
                  <a:pt x="231" y="87"/>
                </a:lnTo>
                <a:lnTo>
                  <a:pt x="233" y="85"/>
                </a:lnTo>
                <a:lnTo>
                  <a:pt x="233" y="85"/>
                </a:lnTo>
                <a:lnTo>
                  <a:pt x="233" y="80"/>
                </a:lnTo>
                <a:lnTo>
                  <a:pt x="233" y="80"/>
                </a:lnTo>
                <a:lnTo>
                  <a:pt x="228" y="93"/>
                </a:lnTo>
                <a:lnTo>
                  <a:pt x="225" y="105"/>
                </a:lnTo>
                <a:lnTo>
                  <a:pt x="225" y="105"/>
                </a:lnTo>
                <a:close/>
                <a:moveTo>
                  <a:pt x="49" y="138"/>
                </a:moveTo>
                <a:lnTo>
                  <a:pt x="49" y="138"/>
                </a:lnTo>
                <a:lnTo>
                  <a:pt x="49" y="137"/>
                </a:lnTo>
                <a:lnTo>
                  <a:pt x="49" y="137"/>
                </a:lnTo>
                <a:lnTo>
                  <a:pt x="49" y="135"/>
                </a:lnTo>
                <a:lnTo>
                  <a:pt x="49" y="134"/>
                </a:lnTo>
                <a:lnTo>
                  <a:pt x="49" y="134"/>
                </a:lnTo>
                <a:lnTo>
                  <a:pt x="52" y="134"/>
                </a:lnTo>
                <a:lnTo>
                  <a:pt x="52" y="134"/>
                </a:lnTo>
                <a:lnTo>
                  <a:pt x="54" y="132"/>
                </a:lnTo>
                <a:lnTo>
                  <a:pt x="54" y="132"/>
                </a:lnTo>
                <a:lnTo>
                  <a:pt x="54" y="130"/>
                </a:lnTo>
                <a:lnTo>
                  <a:pt x="54" y="130"/>
                </a:lnTo>
                <a:lnTo>
                  <a:pt x="48" y="134"/>
                </a:lnTo>
                <a:lnTo>
                  <a:pt x="42" y="139"/>
                </a:lnTo>
                <a:lnTo>
                  <a:pt x="42" y="139"/>
                </a:lnTo>
                <a:lnTo>
                  <a:pt x="46" y="139"/>
                </a:lnTo>
                <a:lnTo>
                  <a:pt x="48" y="139"/>
                </a:lnTo>
                <a:lnTo>
                  <a:pt x="49" y="138"/>
                </a:lnTo>
                <a:lnTo>
                  <a:pt x="49" y="138"/>
                </a:lnTo>
                <a:close/>
                <a:moveTo>
                  <a:pt x="63" y="240"/>
                </a:moveTo>
                <a:lnTo>
                  <a:pt x="63" y="240"/>
                </a:lnTo>
                <a:lnTo>
                  <a:pt x="68" y="240"/>
                </a:lnTo>
                <a:lnTo>
                  <a:pt x="68" y="240"/>
                </a:lnTo>
                <a:lnTo>
                  <a:pt x="72" y="243"/>
                </a:lnTo>
                <a:lnTo>
                  <a:pt x="76" y="246"/>
                </a:lnTo>
                <a:lnTo>
                  <a:pt x="76" y="246"/>
                </a:lnTo>
                <a:lnTo>
                  <a:pt x="79" y="247"/>
                </a:lnTo>
                <a:lnTo>
                  <a:pt x="79" y="247"/>
                </a:lnTo>
                <a:lnTo>
                  <a:pt x="79" y="245"/>
                </a:lnTo>
                <a:lnTo>
                  <a:pt x="81" y="245"/>
                </a:lnTo>
                <a:lnTo>
                  <a:pt x="81" y="245"/>
                </a:lnTo>
                <a:lnTo>
                  <a:pt x="82" y="243"/>
                </a:lnTo>
                <a:lnTo>
                  <a:pt x="82" y="243"/>
                </a:lnTo>
                <a:lnTo>
                  <a:pt x="81" y="245"/>
                </a:lnTo>
                <a:lnTo>
                  <a:pt x="81" y="245"/>
                </a:lnTo>
                <a:lnTo>
                  <a:pt x="79" y="245"/>
                </a:lnTo>
                <a:lnTo>
                  <a:pt x="78" y="243"/>
                </a:lnTo>
                <a:lnTo>
                  <a:pt x="78" y="243"/>
                </a:lnTo>
                <a:lnTo>
                  <a:pt x="76" y="242"/>
                </a:lnTo>
                <a:lnTo>
                  <a:pt x="76" y="242"/>
                </a:lnTo>
                <a:lnTo>
                  <a:pt x="72" y="242"/>
                </a:lnTo>
                <a:lnTo>
                  <a:pt x="72" y="242"/>
                </a:lnTo>
                <a:lnTo>
                  <a:pt x="71" y="240"/>
                </a:lnTo>
                <a:lnTo>
                  <a:pt x="71" y="240"/>
                </a:lnTo>
                <a:lnTo>
                  <a:pt x="69" y="239"/>
                </a:lnTo>
                <a:lnTo>
                  <a:pt x="69" y="239"/>
                </a:lnTo>
                <a:lnTo>
                  <a:pt x="68" y="239"/>
                </a:lnTo>
                <a:lnTo>
                  <a:pt x="63" y="240"/>
                </a:lnTo>
                <a:lnTo>
                  <a:pt x="63" y="240"/>
                </a:lnTo>
                <a:close/>
                <a:moveTo>
                  <a:pt x="21" y="203"/>
                </a:moveTo>
                <a:lnTo>
                  <a:pt x="21" y="203"/>
                </a:lnTo>
                <a:lnTo>
                  <a:pt x="21" y="219"/>
                </a:lnTo>
                <a:lnTo>
                  <a:pt x="21" y="233"/>
                </a:lnTo>
                <a:lnTo>
                  <a:pt x="21" y="233"/>
                </a:lnTo>
                <a:lnTo>
                  <a:pt x="22" y="219"/>
                </a:lnTo>
                <a:lnTo>
                  <a:pt x="21" y="203"/>
                </a:lnTo>
                <a:lnTo>
                  <a:pt x="21" y="203"/>
                </a:lnTo>
                <a:close/>
                <a:moveTo>
                  <a:pt x="154" y="292"/>
                </a:moveTo>
                <a:lnTo>
                  <a:pt x="154" y="292"/>
                </a:lnTo>
                <a:lnTo>
                  <a:pt x="153" y="293"/>
                </a:lnTo>
                <a:lnTo>
                  <a:pt x="153" y="294"/>
                </a:lnTo>
                <a:lnTo>
                  <a:pt x="153" y="294"/>
                </a:lnTo>
                <a:lnTo>
                  <a:pt x="152" y="303"/>
                </a:lnTo>
                <a:lnTo>
                  <a:pt x="152" y="303"/>
                </a:lnTo>
                <a:lnTo>
                  <a:pt x="152" y="306"/>
                </a:lnTo>
                <a:lnTo>
                  <a:pt x="152" y="310"/>
                </a:lnTo>
                <a:lnTo>
                  <a:pt x="152" y="310"/>
                </a:lnTo>
                <a:lnTo>
                  <a:pt x="152" y="314"/>
                </a:lnTo>
                <a:lnTo>
                  <a:pt x="152" y="314"/>
                </a:lnTo>
                <a:lnTo>
                  <a:pt x="153" y="317"/>
                </a:lnTo>
                <a:lnTo>
                  <a:pt x="153" y="317"/>
                </a:lnTo>
                <a:lnTo>
                  <a:pt x="153" y="316"/>
                </a:lnTo>
                <a:lnTo>
                  <a:pt x="153" y="316"/>
                </a:lnTo>
                <a:lnTo>
                  <a:pt x="153" y="306"/>
                </a:lnTo>
                <a:lnTo>
                  <a:pt x="153" y="306"/>
                </a:lnTo>
                <a:lnTo>
                  <a:pt x="153" y="299"/>
                </a:lnTo>
                <a:lnTo>
                  <a:pt x="154" y="292"/>
                </a:lnTo>
                <a:lnTo>
                  <a:pt x="154" y="292"/>
                </a:lnTo>
                <a:close/>
                <a:moveTo>
                  <a:pt x="234" y="223"/>
                </a:moveTo>
                <a:lnTo>
                  <a:pt x="234" y="223"/>
                </a:lnTo>
                <a:lnTo>
                  <a:pt x="238" y="222"/>
                </a:lnTo>
                <a:lnTo>
                  <a:pt x="238" y="222"/>
                </a:lnTo>
                <a:lnTo>
                  <a:pt x="240" y="222"/>
                </a:lnTo>
                <a:lnTo>
                  <a:pt x="240" y="222"/>
                </a:lnTo>
                <a:lnTo>
                  <a:pt x="241" y="220"/>
                </a:lnTo>
                <a:lnTo>
                  <a:pt x="241" y="220"/>
                </a:lnTo>
                <a:lnTo>
                  <a:pt x="241" y="219"/>
                </a:lnTo>
                <a:lnTo>
                  <a:pt x="241" y="219"/>
                </a:lnTo>
                <a:lnTo>
                  <a:pt x="243" y="215"/>
                </a:lnTo>
                <a:lnTo>
                  <a:pt x="243" y="215"/>
                </a:lnTo>
                <a:lnTo>
                  <a:pt x="243" y="213"/>
                </a:lnTo>
                <a:lnTo>
                  <a:pt x="243" y="213"/>
                </a:lnTo>
                <a:lnTo>
                  <a:pt x="240" y="216"/>
                </a:lnTo>
                <a:lnTo>
                  <a:pt x="238" y="216"/>
                </a:lnTo>
                <a:lnTo>
                  <a:pt x="238" y="216"/>
                </a:lnTo>
                <a:lnTo>
                  <a:pt x="234" y="223"/>
                </a:lnTo>
                <a:lnTo>
                  <a:pt x="234" y="223"/>
                </a:lnTo>
                <a:close/>
                <a:moveTo>
                  <a:pt x="233" y="235"/>
                </a:moveTo>
                <a:lnTo>
                  <a:pt x="233" y="235"/>
                </a:lnTo>
                <a:lnTo>
                  <a:pt x="233" y="235"/>
                </a:lnTo>
                <a:lnTo>
                  <a:pt x="233" y="235"/>
                </a:lnTo>
                <a:lnTo>
                  <a:pt x="218" y="235"/>
                </a:lnTo>
                <a:lnTo>
                  <a:pt x="218" y="235"/>
                </a:lnTo>
                <a:lnTo>
                  <a:pt x="216" y="236"/>
                </a:lnTo>
                <a:lnTo>
                  <a:pt x="214" y="238"/>
                </a:lnTo>
                <a:lnTo>
                  <a:pt x="214" y="238"/>
                </a:lnTo>
                <a:lnTo>
                  <a:pt x="218" y="238"/>
                </a:lnTo>
                <a:lnTo>
                  <a:pt x="223" y="238"/>
                </a:lnTo>
                <a:lnTo>
                  <a:pt x="233" y="235"/>
                </a:lnTo>
                <a:lnTo>
                  <a:pt x="233" y="235"/>
                </a:lnTo>
                <a:close/>
                <a:moveTo>
                  <a:pt x="136" y="249"/>
                </a:moveTo>
                <a:lnTo>
                  <a:pt x="136" y="249"/>
                </a:lnTo>
                <a:lnTo>
                  <a:pt x="136" y="233"/>
                </a:lnTo>
                <a:lnTo>
                  <a:pt x="136" y="233"/>
                </a:lnTo>
                <a:lnTo>
                  <a:pt x="135" y="235"/>
                </a:lnTo>
                <a:lnTo>
                  <a:pt x="135" y="235"/>
                </a:lnTo>
                <a:lnTo>
                  <a:pt x="133" y="239"/>
                </a:lnTo>
                <a:lnTo>
                  <a:pt x="133" y="239"/>
                </a:lnTo>
                <a:lnTo>
                  <a:pt x="132" y="242"/>
                </a:lnTo>
                <a:lnTo>
                  <a:pt x="132" y="242"/>
                </a:lnTo>
                <a:lnTo>
                  <a:pt x="133" y="245"/>
                </a:lnTo>
                <a:lnTo>
                  <a:pt x="133" y="245"/>
                </a:lnTo>
                <a:lnTo>
                  <a:pt x="136" y="249"/>
                </a:lnTo>
                <a:lnTo>
                  <a:pt x="136" y="249"/>
                </a:lnTo>
                <a:close/>
                <a:moveTo>
                  <a:pt x="39" y="257"/>
                </a:moveTo>
                <a:lnTo>
                  <a:pt x="39" y="257"/>
                </a:lnTo>
                <a:lnTo>
                  <a:pt x="44" y="252"/>
                </a:lnTo>
                <a:lnTo>
                  <a:pt x="49" y="247"/>
                </a:lnTo>
                <a:lnTo>
                  <a:pt x="49" y="247"/>
                </a:lnTo>
                <a:lnTo>
                  <a:pt x="49" y="247"/>
                </a:lnTo>
                <a:lnTo>
                  <a:pt x="49" y="247"/>
                </a:lnTo>
                <a:lnTo>
                  <a:pt x="45" y="247"/>
                </a:lnTo>
                <a:lnTo>
                  <a:pt x="45" y="247"/>
                </a:lnTo>
                <a:lnTo>
                  <a:pt x="44" y="247"/>
                </a:lnTo>
                <a:lnTo>
                  <a:pt x="42" y="249"/>
                </a:lnTo>
                <a:lnTo>
                  <a:pt x="42" y="249"/>
                </a:lnTo>
                <a:lnTo>
                  <a:pt x="41" y="253"/>
                </a:lnTo>
                <a:lnTo>
                  <a:pt x="41" y="253"/>
                </a:lnTo>
                <a:lnTo>
                  <a:pt x="39" y="257"/>
                </a:lnTo>
                <a:lnTo>
                  <a:pt x="39" y="257"/>
                </a:lnTo>
                <a:close/>
                <a:moveTo>
                  <a:pt x="36" y="22"/>
                </a:moveTo>
                <a:lnTo>
                  <a:pt x="36" y="22"/>
                </a:lnTo>
                <a:lnTo>
                  <a:pt x="38" y="22"/>
                </a:lnTo>
                <a:lnTo>
                  <a:pt x="38" y="22"/>
                </a:lnTo>
                <a:lnTo>
                  <a:pt x="39" y="22"/>
                </a:lnTo>
                <a:lnTo>
                  <a:pt x="41" y="20"/>
                </a:lnTo>
                <a:lnTo>
                  <a:pt x="41" y="20"/>
                </a:lnTo>
                <a:lnTo>
                  <a:pt x="42" y="19"/>
                </a:lnTo>
                <a:lnTo>
                  <a:pt x="42" y="19"/>
                </a:lnTo>
                <a:lnTo>
                  <a:pt x="44" y="19"/>
                </a:lnTo>
                <a:lnTo>
                  <a:pt x="44" y="19"/>
                </a:lnTo>
                <a:lnTo>
                  <a:pt x="44" y="20"/>
                </a:lnTo>
                <a:lnTo>
                  <a:pt x="44" y="20"/>
                </a:lnTo>
                <a:lnTo>
                  <a:pt x="44" y="22"/>
                </a:lnTo>
                <a:lnTo>
                  <a:pt x="44" y="22"/>
                </a:lnTo>
                <a:lnTo>
                  <a:pt x="45" y="22"/>
                </a:lnTo>
                <a:lnTo>
                  <a:pt x="45" y="22"/>
                </a:lnTo>
                <a:lnTo>
                  <a:pt x="48" y="17"/>
                </a:lnTo>
                <a:lnTo>
                  <a:pt x="48" y="17"/>
                </a:lnTo>
                <a:lnTo>
                  <a:pt x="41" y="17"/>
                </a:lnTo>
                <a:lnTo>
                  <a:pt x="41" y="17"/>
                </a:lnTo>
                <a:lnTo>
                  <a:pt x="39" y="17"/>
                </a:lnTo>
                <a:lnTo>
                  <a:pt x="38" y="19"/>
                </a:lnTo>
                <a:lnTo>
                  <a:pt x="38" y="19"/>
                </a:lnTo>
                <a:lnTo>
                  <a:pt x="38" y="19"/>
                </a:lnTo>
                <a:lnTo>
                  <a:pt x="38" y="19"/>
                </a:lnTo>
                <a:lnTo>
                  <a:pt x="36" y="22"/>
                </a:lnTo>
                <a:lnTo>
                  <a:pt x="36" y="22"/>
                </a:lnTo>
                <a:close/>
                <a:moveTo>
                  <a:pt x="144" y="357"/>
                </a:moveTo>
                <a:lnTo>
                  <a:pt x="144" y="357"/>
                </a:lnTo>
                <a:lnTo>
                  <a:pt x="144" y="353"/>
                </a:lnTo>
                <a:lnTo>
                  <a:pt x="144" y="353"/>
                </a:lnTo>
                <a:lnTo>
                  <a:pt x="143" y="353"/>
                </a:lnTo>
                <a:lnTo>
                  <a:pt x="143" y="353"/>
                </a:lnTo>
                <a:lnTo>
                  <a:pt x="143" y="354"/>
                </a:lnTo>
                <a:lnTo>
                  <a:pt x="143" y="354"/>
                </a:lnTo>
                <a:lnTo>
                  <a:pt x="142" y="355"/>
                </a:lnTo>
                <a:lnTo>
                  <a:pt x="142" y="355"/>
                </a:lnTo>
                <a:lnTo>
                  <a:pt x="140" y="354"/>
                </a:lnTo>
                <a:lnTo>
                  <a:pt x="140" y="354"/>
                </a:lnTo>
                <a:lnTo>
                  <a:pt x="140" y="353"/>
                </a:lnTo>
                <a:lnTo>
                  <a:pt x="140" y="353"/>
                </a:lnTo>
                <a:lnTo>
                  <a:pt x="135" y="354"/>
                </a:lnTo>
                <a:lnTo>
                  <a:pt x="132" y="355"/>
                </a:lnTo>
                <a:lnTo>
                  <a:pt x="132" y="355"/>
                </a:lnTo>
                <a:lnTo>
                  <a:pt x="137" y="357"/>
                </a:lnTo>
                <a:lnTo>
                  <a:pt x="144" y="357"/>
                </a:lnTo>
                <a:lnTo>
                  <a:pt x="144" y="357"/>
                </a:lnTo>
                <a:close/>
                <a:moveTo>
                  <a:pt x="177" y="174"/>
                </a:moveTo>
                <a:lnTo>
                  <a:pt x="177" y="174"/>
                </a:lnTo>
                <a:lnTo>
                  <a:pt x="169" y="175"/>
                </a:lnTo>
                <a:lnTo>
                  <a:pt x="163" y="178"/>
                </a:lnTo>
                <a:lnTo>
                  <a:pt x="163" y="178"/>
                </a:lnTo>
                <a:lnTo>
                  <a:pt x="164" y="179"/>
                </a:lnTo>
                <a:lnTo>
                  <a:pt x="164" y="179"/>
                </a:lnTo>
                <a:lnTo>
                  <a:pt x="169" y="178"/>
                </a:lnTo>
                <a:lnTo>
                  <a:pt x="171" y="178"/>
                </a:lnTo>
                <a:lnTo>
                  <a:pt x="171" y="178"/>
                </a:lnTo>
                <a:lnTo>
                  <a:pt x="174" y="176"/>
                </a:lnTo>
                <a:lnTo>
                  <a:pt x="177" y="174"/>
                </a:lnTo>
                <a:lnTo>
                  <a:pt x="177" y="174"/>
                </a:lnTo>
                <a:close/>
                <a:moveTo>
                  <a:pt x="210" y="353"/>
                </a:moveTo>
                <a:lnTo>
                  <a:pt x="210" y="353"/>
                </a:lnTo>
                <a:lnTo>
                  <a:pt x="210" y="346"/>
                </a:lnTo>
                <a:lnTo>
                  <a:pt x="210" y="346"/>
                </a:lnTo>
                <a:lnTo>
                  <a:pt x="207" y="347"/>
                </a:lnTo>
                <a:lnTo>
                  <a:pt x="206" y="350"/>
                </a:lnTo>
                <a:lnTo>
                  <a:pt x="206" y="350"/>
                </a:lnTo>
                <a:lnTo>
                  <a:pt x="206" y="353"/>
                </a:lnTo>
                <a:lnTo>
                  <a:pt x="206" y="353"/>
                </a:lnTo>
                <a:lnTo>
                  <a:pt x="204" y="354"/>
                </a:lnTo>
                <a:lnTo>
                  <a:pt x="204" y="354"/>
                </a:lnTo>
                <a:lnTo>
                  <a:pt x="210" y="353"/>
                </a:lnTo>
                <a:lnTo>
                  <a:pt x="210" y="353"/>
                </a:lnTo>
                <a:close/>
                <a:moveTo>
                  <a:pt x="196" y="355"/>
                </a:moveTo>
                <a:lnTo>
                  <a:pt x="196" y="355"/>
                </a:lnTo>
                <a:lnTo>
                  <a:pt x="201" y="354"/>
                </a:lnTo>
                <a:lnTo>
                  <a:pt x="201" y="354"/>
                </a:lnTo>
                <a:lnTo>
                  <a:pt x="201" y="348"/>
                </a:lnTo>
                <a:lnTo>
                  <a:pt x="201" y="348"/>
                </a:lnTo>
                <a:lnTo>
                  <a:pt x="201" y="348"/>
                </a:lnTo>
                <a:lnTo>
                  <a:pt x="201" y="348"/>
                </a:lnTo>
                <a:lnTo>
                  <a:pt x="200" y="350"/>
                </a:lnTo>
                <a:lnTo>
                  <a:pt x="197" y="351"/>
                </a:lnTo>
                <a:lnTo>
                  <a:pt x="197" y="351"/>
                </a:lnTo>
                <a:lnTo>
                  <a:pt x="197" y="351"/>
                </a:lnTo>
                <a:lnTo>
                  <a:pt x="197" y="351"/>
                </a:lnTo>
                <a:lnTo>
                  <a:pt x="196" y="355"/>
                </a:lnTo>
                <a:lnTo>
                  <a:pt x="196" y="355"/>
                </a:lnTo>
                <a:close/>
                <a:moveTo>
                  <a:pt x="190" y="161"/>
                </a:moveTo>
                <a:lnTo>
                  <a:pt x="190" y="161"/>
                </a:lnTo>
                <a:lnTo>
                  <a:pt x="190" y="161"/>
                </a:lnTo>
                <a:lnTo>
                  <a:pt x="190" y="161"/>
                </a:lnTo>
                <a:lnTo>
                  <a:pt x="186" y="166"/>
                </a:lnTo>
                <a:lnTo>
                  <a:pt x="186" y="166"/>
                </a:lnTo>
                <a:lnTo>
                  <a:pt x="184" y="169"/>
                </a:lnTo>
                <a:lnTo>
                  <a:pt x="184" y="172"/>
                </a:lnTo>
                <a:lnTo>
                  <a:pt x="184" y="172"/>
                </a:lnTo>
                <a:lnTo>
                  <a:pt x="186" y="171"/>
                </a:lnTo>
                <a:lnTo>
                  <a:pt x="186" y="171"/>
                </a:lnTo>
                <a:lnTo>
                  <a:pt x="187" y="169"/>
                </a:lnTo>
                <a:lnTo>
                  <a:pt x="189" y="168"/>
                </a:lnTo>
                <a:lnTo>
                  <a:pt x="189" y="168"/>
                </a:lnTo>
                <a:lnTo>
                  <a:pt x="190" y="165"/>
                </a:lnTo>
                <a:lnTo>
                  <a:pt x="190" y="165"/>
                </a:lnTo>
                <a:lnTo>
                  <a:pt x="190" y="161"/>
                </a:lnTo>
                <a:lnTo>
                  <a:pt x="190" y="161"/>
                </a:lnTo>
                <a:close/>
                <a:moveTo>
                  <a:pt x="34" y="272"/>
                </a:moveTo>
                <a:lnTo>
                  <a:pt x="34" y="272"/>
                </a:lnTo>
                <a:lnTo>
                  <a:pt x="34" y="273"/>
                </a:lnTo>
                <a:lnTo>
                  <a:pt x="34" y="273"/>
                </a:lnTo>
                <a:lnTo>
                  <a:pt x="34" y="284"/>
                </a:lnTo>
                <a:lnTo>
                  <a:pt x="34" y="284"/>
                </a:lnTo>
                <a:lnTo>
                  <a:pt x="34" y="286"/>
                </a:lnTo>
                <a:lnTo>
                  <a:pt x="32" y="289"/>
                </a:lnTo>
                <a:lnTo>
                  <a:pt x="32" y="289"/>
                </a:lnTo>
                <a:lnTo>
                  <a:pt x="34" y="294"/>
                </a:lnTo>
                <a:lnTo>
                  <a:pt x="34" y="294"/>
                </a:lnTo>
                <a:lnTo>
                  <a:pt x="34" y="292"/>
                </a:lnTo>
                <a:lnTo>
                  <a:pt x="35" y="290"/>
                </a:lnTo>
                <a:lnTo>
                  <a:pt x="35" y="290"/>
                </a:lnTo>
                <a:lnTo>
                  <a:pt x="34" y="276"/>
                </a:lnTo>
                <a:lnTo>
                  <a:pt x="34" y="276"/>
                </a:lnTo>
                <a:lnTo>
                  <a:pt x="35" y="274"/>
                </a:lnTo>
                <a:lnTo>
                  <a:pt x="35" y="274"/>
                </a:lnTo>
                <a:lnTo>
                  <a:pt x="35" y="273"/>
                </a:lnTo>
                <a:lnTo>
                  <a:pt x="34" y="272"/>
                </a:lnTo>
                <a:lnTo>
                  <a:pt x="34" y="272"/>
                </a:lnTo>
                <a:close/>
                <a:moveTo>
                  <a:pt x="14" y="253"/>
                </a:moveTo>
                <a:lnTo>
                  <a:pt x="14" y="253"/>
                </a:lnTo>
                <a:lnTo>
                  <a:pt x="14" y="253"/>
                </a:lnTo>
                <a:lnTo>
                  <a:pt x="14" y="253"/>
                </a:lnTo>
                <a:lnTo>
                  <a:pt x="14" y="287"/>
                </a:lnTo>
                <a:lnTo>
                  <a:pt x="14" y="287"/>
                </a:lnTo>
                <a:lnTo>
                  <a:pt x="15" y="273"/>
                </a:lnTo>
                <a:lnTo>
                  <a:pt x="15" y="273"/>
                </a:lnTo>
                <a:lnTo>
                  <a:pt x="15" y="266"/>
                </a:lnTo>
                <a:lnTo>
                  <a:pt x="15" y="266"/>
                </a:lnTo>
                <a:lnTo>
                  <a:pt x="14" y="253"/>
                </a:lnTo>
                <a:lnTo>
                  <a:pt x="14" y="253"/>
                </a:lnTo>
                <a:close/>
                <a:moveTo>
                  <a:pt x="183" y="127"/>
                </a:moveTo>
                <a:lnTo>
                  <a:pt x="183" y="127"/>
                </a:lnTo>
                <a:lnTo>
                  <a:pt x="183" y="127"/>
                </a:lnTo>
                <a:lnTo>
                  <a:pt x="183" y="127"/>
                </a:lnTo>
                <a:lnTo>
                  <a:pt x="180" y="127"/>
                </a:lnTo>
                <a:lnTo>
                  <a:pt x="180" y="127"/>
                </a:lnTo>
                <a:lnTo>
                  <a:pt x="177" y="127"/>
                </a:lnTo>
                <a:lnTo>
                  <a:pt x="177" y="127"/>
                </a:lnTo>
                <a:lnTo>
                  <a:pt x="176" y="125"/>
                </a:lnTo>
                <a:lnTo>
                  <a:pt x="176" y="125"/>
                </a:lnTo>
                <a:lnTo>
                  <a:pt x="174" y="125"/>
                </a:lnTo>
                <a:lnTo>
                  <a:pt x="174" y="125"/>
                </a:lnTo>
                <a:lnTo>
                  <a:pt x="166" y="125"/>
                </a:lnTo>
                <a:lnTo>
                  <a:pt x="166" y="125"/>
                </a:lnTo>
                <a:lnTo>
                  <a:pt x="171" y="125"/>
                </a:lnTo>
                <a:lnTo>
                  <a:pt x="171" y="125"/>
                </a:lnTo>
                <a:lnTo>
                  <a:pt x="173" y="125"/>
                </a:lnTo>
                <a:lnTo>
                  <a:pt x="173" y="125"/>
                </a:lnTo>
                <a:lnTo>
                  <a:pt x="174" y="127"/>
                </a:lnTo>
                <a:lnTo>
                  <a:pt x="174" y="127"/>
                </a:lnTo>
                <a:lnTo>
                  <a:pt x="173" y="128"/>
                </a:lnTo>
                <a:lnTo>
                  <a:pt x="173" y="128"/>
                </a:lnTo>
                <a:lnTo>
                  <a:pt x="173" y="128"/>
                </a:lnTo>
                <a:lnTo>
                  <a:pt x="173" y="128"/>
                </a:lnTo>
                <a:lnTo>
                  <a:pt x="174" y="130"/>
                </a:lnTo>
                <a:lnTo>
                  <a:pt x="176" y="130"/>
                </a:lnTo>
                <a:lnTo>
                  <a:pt x="176" y="130"/>
                </a:lnTo>
                <a:lnTo>
                  <a:pt x="180" y="128"/>
                </a:lnTo>
                <a:lnTo>
                  <a:pt x="180" y="128"/>
                </a:lnTo>
                <a:lnTo>
                  <a:pt x="183" y="127"/>
                </a:lnTo>
                <a:lnTo>
                  <a:pt x="183" y="127"/>
                </a:lnTo>
                <a:close/>
                <a:moveTo>
                  <a:pt x="93" y="294"/>
                </a:moveTo>
                <a:lnTo>
                  <a:pt x="93" y="294"/>
                </a:lnTo>
                <a:lnTo>
                  <a:pt x="96" y="294"/>
                </a:lnTo>
                <a:lnTo>
                  <a:pt x="96" y="294"/>
                </a:lnTo>
                <a:lnTo>
                  <a:pt x="98" y="294"/>
                </a:lnTo>
                <a:lnTo>
                  <a:pt x="99" y="293"/>
                </a:lnTo>
                <a:lnTo>
                  <a:pt x="99" y="293"/>
                </a:lnTo>
                <a:lnTo>
                  <a:pt x="100" y="289"/>
                </a:lnTo>
                <a:lnTo>
                  <a:pt x="100" y="289"/>
                </a:lnTo>
                <a:lnTo>
                  <a:pt x="99" y="290"/>
                </a:lnTo>
                <a:lnTo>
                  <a:pt x="99" y="290"/>
                </a:lnTo>
                <a:lnTo>
                  <a:pt x="96" y="290"/>
                </a:lnTo>
                <a:lnTo>
                  <a:pt x="96" y="290"/>
                </a:lnTo>
                <a:lnTo>
                  <a:pt x="95" y="292"/>
                </a:lnTo>
                <a:lnTo>
                  <a:pt x="95" y="292"/>
                </a:lnTo>
                <a:lnTo>
                  <a:pt x="93" y="293"/>
                </a:lnTo>
                <a:lnTo>
                  <a:pt x="93" y="294"/>
                </a:lnTo>
                <a:lnTo>
                  <a:pt x="93" y="294"/>
                </a:lnTo>
                <a:lnTo>
                  <a:pt x="93" y="294"/>
                </a:lnTo>
                <a:lnTo>
                  <a:pt x="93" y="294"/>
                </a:lnTo>
                <a:close/>
                <a:moveTo>
                  <a:pt x="231" y="54"/>
                </a:moveTo>
                <a:lnTo>
                  <a:pt x="231" y="54"/>
                </a:lnTo>
                <a:lnTo>
                  <a:pt x="231" y="54"/>
                </a:lnTo>
                <a:lnTo>
                  <a:pt x="231" y="56"/>
                </a:lnTo>
                <a:lnTo>
                  <a:pt x="231" y="56"/>
                </a:lnTo>
                <a:lnTo>
                  <a:pt x="231" y="61"/>
                </a:lnTo>
                <a:lnTo>
                  <a:pt x="231" y="61"/>
                </a:lnTo>
                <a:lnTo>
                  <a:pt x="233" y="70"/>
                </a:lnTo>
                <a:lnTo>
                  <a:pt x="233" y="70"/>
                </a:lnTo>
                <a:lnTo>
                  <a:pt x="234" y="68"/>
                </a:lnTo>
                <a:lnTo>
                  <a:pt x="234" y="68"/>
                </a:lnTo>
                <a:lnTo>
                  <a:pt x="233" y="61"/>
                </a:lnTo>
                <a:lnTo>
                  <a:pt x="231" y="54"/>
                </a:lnTo>
                <a:lnTo>
                  <a:pt x="231" y="54"/>
                </a:lnTo>
                <a:close/>
                <a:moveTo>
                  <a:pt x="22" y="17"/>
                </a:moveTo>
                <a:lnTo>
                  <a:pt x="22" y="17"/>
                </a:lnTo>
                <a:lnTo>
                  <a:pt x="31" y="12"/>
                </a:lnTo>
                <a:lnTo>
                  <a:pt x="41" y="7"/>
                </a:lnTo>
                <a:lnTo>
                  <a:pt x="41" y="7"/>
                </a:lnTo>
                <a:lnTo>
                  <a:pt x="35" y="9"/>
                </a:lnTo>
                <a:lnTo>
                  <a:pt x="29" y="10"/>
                </a:lnTo>
                <a:lnTo>
                  <a:pt x="25" y="13"/>
                </a:lnTo>
                <a:lnTo>
                  <a:pt x="22" y="17"/>
                </a:lnTo>
                <a:lnTo>
                  <a:pt x="22" y="17"/>
                </a:lnTo>
                <a:close/>
                <a:moveTo>
                  <a:pt x="252" y="233"/>
                </a:moveTo>
                <a:lnTo>
                  <a:pt x="252" y="233"/>
                </a:lnTo>
                <a:lnTo>
                  <a:pt x="247" y="242"/>
                </a:lnTo>
                <a:lnTo>
                  <a:pt x="247" y="242"/>
                </a:lnTo>
                <a:lnTo>
                  <a:pt x="241" y="249"/>
                </a:lnTo>
                <a:lnTo>
                  <a:pt x="241" y="249"/>
                </a:lnTo>
                <a:lnTo>
                  <a:pt x="245" y="245"/>
                </a:lnTo>
                <a:lnTo>
                  <a:pt x="245" y="245"/>
                </a:lnTo>
                <a:lnTo>
                  <a:pt x="250" y="239"/>
                </a:lnTo>
                <a:lnTo>
                  <a:pt x="250" y="239"/>
                </a:lnTo>
                <a:lnTo>
                  <a:pt x="252" y="238"/>
                </a:lnTo>
                <a:lnTo>
                  <a:pt x="252" y="238"/>
                </a:lnTo>
                <a:lnTo>
                  <a:pt x="252" y="240"/>
                </a:lnTo>
                <a:lnTo>
                  <a:pt x="252" y="240"/>
                </a:lnTo>
                <a:lnTo>
                  <a:pt x="252" y="240"/>
                </a:lnTo>
                <a:lnTo>
                  <a:pt x="252" y="240"/>
                </a:lnTo>
                <a:lnTo>
                  <a:pt x="252" y="233"/>
                </a:lnTo>
                <a:lnTo>
                  <a:pt x="252" y="233"/>
                </a:lnTo>
                <a:close/>
                <a:moveTo>
                  <a:pt x="174" y="289"/>
                </a:moveTo>
                <a:lnTo>
                  <a:pt x="174" y="289"/>
                </a:lnTo>
                <a:lnTo>
                  <a:pt x="174" y="289"/>
                </a:lnTo>
                <a:lnTo>
                  <a:pt x="174" y="289"/>
                </a:lnTo>
                <a:lnTo>
                  <a:pt x="171" y="289"/>
                </a:lnTo>
                <a:lnTo>
                  <a:pt x="171" y="289"/>
                </a:lnTo>
                <a:lnTo>
                  <a:pt x="166" y="290"/>
                </a:lnTo>
                <a:lnTo>
                  <a:pt x="159" y="293"/>
                </a:lnTo>
                <a:lnTo>
                  <a:pt x="159" y="293"/>
                </a:lnTo>
                <a:lnTo>
                  <a:pt x="157" y="294"/>
                </a:lnTo>
                <a:lnTo>
                  <a:pt x="156" y="296"/>
                </a:lnTo>
                <a:lnTo>
                  <a:pt x="156" y="296"/>
                </a:lnTo>
                <a:lnTo>
                  <a:pt x="156" y="303"/>
                </a:lnTo>
                <a:lnTo>
                  <a:pt x="156" y="303"/>
                </a:lnTo>
                <a:lnTo>
                  <a:pt x="156" y="303"/>
                </a:lnTo>
                <a:lnTo>
                  <a:pt x="156" y="303"/>
                </a:lnTo>
                <a:lnTo>
                  <a:pt x="157" y="300"/>
                </a:lnTo>
                <a:lnTo>
                  <a:pt x="157" y="300"/>
                </a:lnTo>
                <a:lnTo>
                  <a:pt x="157" y="297"/>
                </a:lnTo>
                <a:lnTo>
                  <a:pt x="160" y="294"/>
                </a:lnTo>
                <a:lnTo>
                  <a:pt x="163" y="292"/>
                </a:lnTo>
                <a:lnTo>
                  <a:pt x="166" y="290"/>
                </a:lnTo>
                <a:lnTo>
                  <a:pt x="166" y="290"/>
                </a:lnTo>
                <a:lnTo>
                  <a:pt x="174" y="289"/>
                </a:lnTo>
                <a:lnTo>
                  <a:pt x="174" y="289"/>
                </a:lnTo>
                <a:close/>
                <a:moveTo>
                  <a:pt x="245" y="297"/>
                </a:moveTo>
                <a:lnTo>
                  <a:pt x="245" y="297"/>
                </a:lnTo>
                <a:lnTo>
                  <a:pt x="247" y="283"/>
                </a:lnTo>
                <a:lnTo>
                  <a:pt x="247" y="283"/>
                </a:lnTo>
                <a:lnTo>
                  <a:pt x="245" y="284"/>
                </a:lnTo>
                <a:lnTo>
                  <a:pt x="245" y="284"/>
                </a:lnTo>
                <a:lnTo>
                  <a:pt x="243" y="293"/>
                </a:lnTo>
                <a:lnTo>
                  <a:pt x="243" y="293"/>
                </a:lnTo>
                <a:lnTo>
                  <a:pt x="243" y="294"/>
                </a:lnTo>
                <a:lnTo>
                  <a:pt x="243" y="296"/>
                </a:lnTo>
                <a:lnTo>
                  <a:pt x="243" y="296"/>
                </a:lnTo>
                <a:lnTo>
                  <a:pt x="244" y="296"/>
                </a:lnTo>
                <a:lnTo>
                  <a:pt x="245" y="297"/>
                </a:lnTo>
                <a:lnTo>
                  <a:pt x="245" y="297"/>
                </a:lnTo>
                <a:close/>
                <a:moveTo>
                  <a:pt x="189" y="199"/>
                </a:moveTo>
                <a:lnTo>
                  <a:pt x="189" y="199"/>
                </a:lnTo>
                <a:lnTo>
                  <a:pt x="189" y="199"/>
                </a:lnTo>
                <a:lnTo>
                  <a:pt x="189" y="199"/>
                </a:lnTo>
                <a:lnTo>
                  <a:pt x="190" y="196"/>
                </a:lnTo>
                <a:lnTo>
                  <a:pt x="190" y="196"/>
                </a:lnTo>
                <a:lnTo>
                  <a:pt x="190" y="192"/>
                </a:lnTo>
                <a:lnTo>
                  <a:pt x="189" y="189"/>
                </a:lnTo>
                <a:lnTo>
                  <a:pt x="189" y="189"/>
                </a:lnTo>
                <a:lnTo>
                  <a:pt x="187" y="188"/>
                </a:lnTo>
                <a:lnTo>
                  <a:pt x="187" y="188"/>
                </a:lnTo>
                <a:lnTo>
                  <a:pt x="184" y="188"/>
                </a:lnTo>
                <a:lnTo>
                  <a:pt x="184" y="188"/>
                </a:lnTo>
                <a:lnTo>
                  <a:pt x="189" y="193"/>
                </a:lnTo>
                <a:lnTo>
                  <a:pt x="189" y="199"/>
                </a:lnTo>
                <a:lnTo>
                  <a:pt x="189" y="199"/>
                </a:lnTo>
                <a:close/>
                <a:moveTo>
                  <a:pt x="157" y="175"/>
                </a:moveTo>
                <a:lnTo>
                  <a:pt x="157" y="175"/>
                </a:lnTo>
                <a:lnTo>
                  <a:pt x="157" y="175"/>
                </a:lnTo>
                <a:lnTo>
                  <a:pt x="157" y="175"/>
                </a:lnTo>
                <a:lnTo>
                  <a:pt x="153" y="174"/>
                </a:lnTo>
                <a:lnTo>
                  <a:pt x="149" y="172"/>
                </a:lnTo>
                <a:lnTo>
                  <a:pt x="149" y="172"/>
                </a:lnTo>
                <a:lnTo>
                  <a:pt x="149" y="174"/>
                </a:lnTo>
                <a:lnTo>
                  <a:pt x="149" y="174"/>
                </a:lnTo>
                <a:lnTo>
                  <a:pt x="152" y="174"/>
                </a:lnTo>
                <a:lnTo>
                  <a:pt x="152" y="176"/>
                </a:lnTo>
                <a:lnTo>
                  <a:pt x="152" y="176"/>
                </a:lnTo>
                <a:lnTo>
                  <a:pt x="152" y="179"/>
                </a:lnTo>
                <a:lnTo>
                  <a:pt x="152" y="179"/>
                </a:lnTo>
                <a:lnTo>
                  <a:pt x="150" y="182"/>
                </a:lnTo>
                <a:lnTo>
                  <a:pt x="150" y="182"/>
                </a:lnTo>
                <a:lnTo>
                  <a:pt x="152" y="181"/>
                </a:lnTo>
                <a:lnTo>
                  <a:pt x="152" y="181"/>
                </a:lnTo>
                <a:lnTo>
                  <a:pt x="154" y="176"/>
                </a:lnTo>
                <a:lnTo>
                  <a:pt x="154" y="176"/>
                </a:lnTo>
                <a:lnTo>
                  <a:pt x="156" y="175"/>
                </a:lnTo>
                <a:lnTo>
                  <a:pt x="156" y="175"/>
                </a:lnTo>
                <a:lnTo>
                  <a:pt x="157" y="175"/>
                </a:lnTo>
                <a:lnTo>
                  <a:pt x="157" y="175"/>
                </a:lnTo>
                <a:close/>
                <a:moveTo>
                  <a:pt x="245" y="57"/>
                </a:moveTo>
                <a:lnTo>
                  <a:pt x="245" y="57"/>
                </a:lnTo>
                <a:lnTo>
                  <a:pt x="245" y="57"/>
                </a:lnTo>
                <a:lnTo>
                  <a:pt x="245" y="57"/>
                </a:lnTo>
                <a:lnTo>
                  <a:pt x="247" y="71"/>
                </a:lnTo>
                <a:lnTo>
                  <a:pt x="247" y="71"/>
                </a:lnTo>
                <a:lnTo>
                  <a:pt x="248" y="85"/>
                </a:lnTo>
                <a:lnTo>
                  <a:pt x="248" y="85"/>
                </a:lnTo>
                <a:lnTo>
                  <a:pt x="250" y="85"/>
                </a:lnTo>
                <a:lnTo>
                  <a:pt x="250" y="84"/>
                </a:lnTo>
                <a:lnTo>
                  <a:pt x="250" y="84"/>
                </a:lnTo>
                <a:lnTo>
                  <a:pt x="247" y="63"/>
                </a:lnTo>
                <a:lnTo>
                  <a:pt x="247" y="63"/>
                </a:lnTo>
                <a:lnTo>
                  <a:pt x="245" y="57"/>
                </a:lnTo>
                <a:lnTo>
                  <a:pt x="245" y="57"/>
                </a:lnTo>
                <a:close/>
                <a:moveTo>
                  <a:pt x="79" y="361"/>
                </a:moveTo>
                <a:lnTo>
                  <a:pt x="79" y="361"/>
                </a:lnTo>
                <a:lnTo>
                  <a:pt x="90" y="361"/>
                </a:lnTo>
                <a:lnTo>
                  <a:pt x="103" y="360"/>
                </a:lnTo>
                <a:lnTo>
                  <a:pt x="103" y="360"/>
                </a:lnTo>
                <a:lnTo>
                  <a:pt x="102" y="358"/>
                </a:lnTo>
                <a:lnTo>
                  <a:pt x="102" y="358"/>
                </a:lnTo>
                <a:lnTo>
                  <a:pt x="90" y="361"/>
                </a:lnTo>
                <a:lnTo>
                  <a:pt x="79" y="361"/>
                </a:lnTo>
                <a:lnTo>
                  <a:pt x="79" y="361"/>
                </a:lnTo>
                <a:close/>
                <a:moveTo>
                  <a:pt x="213" y="127"/>
                </a:moveTo>
                <a:lnTo>
                  <a:pt x="213" y="127"/>
                </a:lnTo>
                <a:lnTo>
                  <a:pt x="211" y="127"/>
                </a:lnTo>
                <a:lnTo>
                  <a:pt x="211" y="127"/>
                </a:lnTo>
                <a:lnTo>
                  <a:pt x="207" y="127"/>
                </a:lnTo>
                <a:lnTo>
                  <a:pt x="207" y="127"/>
                </a:lnTo>
                <a:lnTo>
                  <a:pt x="206" y="127"/>
                </a:lnTo>
                <a:lnTo>
                  <a:pt x="206" y="127"/>
                </a:lnTo>
                <a:lnTo>
                  <a:pt x="200" y="127"/>
                </a:lnTo>
                <a:lnTo>
                  <a:pt x="200" y="127"/>
                </a:lnTo>
                <a:lnTo>
                  <a:pt x="203" y="128"/>
                </a:lnTo>
                <a:lnTo>
                  <a:pt x="203" y="128"/>
                </a:lnTo>
                <a:lnTo>
                  <a:pt x="204" y="130"/>
                </a:lnTo>
                <a:lnTo>
                  <a:pt x="204" y="130"/>
                </a:lnTo>
                <a:lnTo>
                  <a:pt x="211" y="130"/>
                </a:lnTo>
                <a:lnTo>
                  <a:pt x="211" y="130"/>
                </a:lnTo>
                <a:lnTo>
                  <a:pt x="213" y="127"/>
                </a:lnTo>
                <a:lnTo>
                  <a:pt x="213" y="127"/>
                </a:lnTo>
                <a:close/>
                <a:moveTo>
                  <a:pt x="196" y="223"/>
                </a:moveTo>
                <a:lnTo>
                  <a:pt x="196" y="223"/>
                </a:lnTo>
                <a:lnTo>
                  <a:pt x="197" y="223"/>
                </a:lnTo>
                <a:lnTo>
                  <a:pt x="197" y="223"/>
                </a:lnTo>
                <a:lnTo>
                  <a:pt x="197" y="220"/>
                </a:lnTo>
                <a:lnTo>
                  <a:pt x="197" y="220"/>
                </a:lnTo>
                <a:lnTo>
                  <a:pt x="197" y="220"/>
                </a:lnTo>
                <a:lnTo>
                  <a:pt x="197" y="220"/>
                </a:lnTo>
                <a:lnTo>
                  <a:pt x="197" y="215"/>
                </a:lnTo>
                <a:lnTo>
                  <a:pt x="197" y="215"/>
                </a:lnTo>
                <a:lnTo>
                  <a:pt x="197" y="213"/>
                </a:lnTo>
                <a:lnTo>
                  <a:pt x="197" y="213"/>
                </a:lnTo>
                <a:lnTo>
                  <a:pt x="197" y="212"/>
                </a:lnTo>
                <a:lnTo>
                  <a:pt x="197" y="211"/>
                </a:lnTo>
                <a:lnTo>
                  <a:pt x="197" y="211"/>
                </a:lnTo>
                <a:lnTo>
                  <a:pt x="197" y="211"/>
                </a:lnTo>
                <a:lnTo>
                  <a:pt x="197" y="211"/>
                </a:lnTo>
                <a:lnTo>
                  <a:pt x="194" y="216"/>
                </a:lnTo>
                <a:lnTo>
                  <a:pt x="194" y="216"/>
                </a:lnTo>
                <a:lnTo>
                  <a:pt x="194" y="218"/>
                </a:lnTo>
                <a:lnTo>
                  <a:pt x="194" y="218"/>
                </a:lnTo>
                <a:lnTo>
                  <a:pt x="196" y="223"/>
                </a:lnTo>
                <a:lnTo>
                  <a:pt x="196" y="223"/>
                </a:lnTo>
                <a:close/>
                <a:moveTo>
                  <a:pt x="82" y="316"/>
                </a:moveTo>
                <a:lnTo>
                  <a:pt x="82" y="316"/>
                </a:lnTo>
                <a:lnTo>
                  <a:pt x="78" y="323"/>
                </a:lnTo>
                <a:lnTo>
                  <a:pt x="71" y="330"/>
                </a:lnTo>
                <a:lnTo>
                  <a:pt x="71" y="330"/>
                </a:lnTo>
                <a:lnTo>
                  <a:pt x="75" y="327"/>
                </a:lnTo>
                <a:lnTo>
                  <a:pt x="75" y="327"/>
                </a:lnTo>
                <a:lnTo>
                  <a:pt x="82" y="320"/>
                </a:lnTo>
                <a:lnTo>
                  <a:pt x="82" y="320"/>
                </a:lnTo>
                <a:lnTo>
                  <a:pt x="82" y="319"/>
                </a:lnTo>
                <a:lnTo>
                  <a:pt x="82" y="319"/>
                </a:lnTo>
                <a:lnTo>
                  <a:pt x="82" y="316"/>
                </a:lnTo>
                <a:lnTo>
                  <a:pt x="82" y="316"/>
                </a:lnTo>
                <a:close/>
                <a:moveTo>
                  <a:pt x="102" y="330"/>
                </a:moveTo>
                <a:lnTo>
                  <a:pt x="102" y="330"/>
                </a:lnTo>
                <a:lnTo>
                  <a:pt x="102" y="330"/>
                </a:lnTo>
                <a:lnTo>
                  <a:pt x="102" y="330"/>
                </a:lnTo>
                <a:lnTo>
                  <a:pt x="100" y="328"/>
                </a:lnTo>
                <a:lnTo>
                  <a:pt x="100" y="327"/>
                </a:lnTo>
                <a:lnTo>
                  <a:pt x="100" y="327"/>
                </a:lnTo>
                <a:lnTo>
                  <a:pt x="99" y="324"/>
                </a:lnTo>
                <a:lnTo>
                  <a:pt x="99" y="324"/>
                </a:lnTo>
                <a:lnTo>
                  <a:pt x="98" y="321"/>
                </a:lnTo>
                <a:lnTo>
                  <a:pt x="98" y="321"/>
                </a:lnTo>
                <a:lnTo>
                  <a:pt x="98" y="321"/>
                </a:lnTo>
                <a:lnTo>
                  <a:pt x="98" y="321"/>
                </a:lnTo>
                <a:lnTo>
                  <a:pt x="95" y="328"/>
                </a:lnTo>
                <a:lnTo>
                  <a:pt x="95" y="328"/>
                </a:lnTo>
                <a:lnTo>
                  <a:pt x="102" y="330"/>
                </a:lnTo>
                <a:lnTo>
                  <a:pt x="102" y="330"/>
                </a:lnTo>
                <a:close/>
                <a:moveTo>
                  <a:pt x="183" y="159"/>
                </a:moveTo>
                <a:lnTo>
                  <a:pt x="183" y="159"/>
                </a:lnTo>
                <a:lnTo>
                  <a:pt x="179" y="165"/>
                </a:lnTo>
                <a:lnTo>
                  <a:pt x="174" y="171"/>
                </a:lnTo>
                <a:lnTo>
                  <a:pt x="174" y="171"/>
                </a:lnTo>
                <a:lnTo>
                  <a:pt x="180" y="171"/>
                </a:lnTo>
                <a:lnTo>
                  <a:pt x="180" y="171"/>
                </a:lnTo>
                <a:lnTo>
                  <a:pt x="181" y="165"/>
                </a:lnTo>
                <a:lnTo>
                  <a:pt x="183" y="159"/>
                </a:lnTo>
                <a:lnTo>
                  <a:pt x="183" y="159"/>
                </a:lnTo>
                <a:close/>
                <a:moveTo>
                  <a:pt x="257" y="211"/>
                </a:moveTo>
                <a:lnTo>
                  <a:pt x="257" y="211"/>
                </a:lnTo>
                <a:lnTo>
                  <a:pt x="257" y="223"/>
                </a:lnTo>
                <a:lnTo>
                  <a:pt x="258" y="238"/>
                </a:lnTo>
                <a:lnTo>
                  <a:pt x="258" y="238"/>
                </a:lnTo>
                <a:lnTo>
                  <a:pt x="258" y="225"/>
                </a:lnTo>
                <a:lnTo>
                  <a:pt x="257" y="211"/>
                </a:lnTo>
                <a:lnTo>
                  <a:pt x="257" y="211"/>
                </a:lnTo>
                <a:close/>
                <a:moveTo>
                  <a:pt x="123" y="343"/>
                </a:moveTo>
                <a:lnTo>
                  <a:pt x="123" y="343"/>
                </a:lnTo>
                <a:lnTo>
                  <a:pt x="127" y="338"/>
                </a:lnTo>
                <a:lnTo>
                  <a:pt x="130" y="334"/>
                </a:lnTo>
                <a:lnTo>
                  <a:pt x="130" y="334"/>
                </a:lnTo>
                <a:lnTo>
                  <a:pt x="123" y="338"/>
                </a:lnTo>
                <a:lnTo>
                  <a:pt x="123" y="338"/>
                </a:lnTo>
                <a:lnTo>
                  <a:pt x="123" y="343"/>
                </a:lnTo>
                <a:lnTo>
                  <a:pt x="123" y="343"/>
                </a:lnTo>
                <a:close/>
                <a:moveTo>
                  <a:pt x="204" y="272"/>
                </a:moveTo>
                <a:lnTo>
                  <a:pt x="204" y="272"/>
                </a:lnTo>
                <a:lnTo>
                  <a:pt x="204" y="272"/>
                </a:lnTo>
                <a:lnTo>
                  <a:pt x="204" y="272"/>
                </a:lnTo>
                <a:lnTo>
                  <a:pt x="204" y="270"/>
                </a:lnTo>
                <a:lnTo>
                  <a:pt x="204" y="270"/>
                </a:lnTo>
                <a:lnTo>
                  <a:pt x="201" y="267"/>
                </a:lnTo>
                <a:lnTo>
                  <a:pt x="201" y="265"/>
                </a:lnTo>
                <a:lnTo>
                  <a:pt x="201" y="265"/>
                </a:lnTo>
                <a:lnTo>
                  <a:pt x="200" y="262"/>
                </a:lnTo>
                <a:lnTo>
                  <a:pt x="200" y="262"/>
                </a:lnTo>
                <a:lnTo>
                  <a:pt x="197" y="262"/>
                </a:lnTo>
                <a:lnTo>
                  <a:pt x="197" y="262"/>
                </a:lnTo>
                <a:lnTo>
                  <a:pt x="197" y="265"/>
                </a:lnTo>
                <a:lnTo>
                  <a:pt x="197" y="265"/>
                </a:lnTo>
                <a:lnTo>
                  <a:pt x="204" y="272"/>
                </a:lnTo>
                <a:lnTo>
                  <a:pt x="204" y="272"/>
                </a:lnTo>
                <a:close/>
                <a:moveTo>
                  <a:pt x="149" y="13"/>
                </a:moveTo>
                <a:lnTo>
                  <a:pt x="149" y="13"/>
                </a:lnTo>
                <a:lnTo>
                  <a:pt x="149" y="13"/>
                </a:lnTo>
                <a:lnTo>
                  <a:pt x="149" y="13"/>
                </a:lnTo>
                <a:lnTo>
                  <a:pt x="143" y="13"/>
                </a:lnTo>
                <a:lnTo>
                  <a:pt x="143" y="13"/>
                </a:lnTo>
                <a:lnTo>
                  <a:pt x="143" y="13"/>
                </a:lnTo>
                <a:lnTo>
                  <a:pt x="143" y="13"/>
                </a:lnTo>
                <a:lnTo>
                  <a:pt x="140" y="17"/>
                </a:lnTo>
                <a:lnTo>
                  <a:pt x="140" y="17"/>
                </a:lnTo>
                <a:lnTo>
                  <a:pt x="143" y="17"/>
                </a:lnTo>
                <a:lnTo>
                  <a:pt x="143" y="17"/>
                </a:lnTo>
                <a:lnTo>
                  <a:pt x="144" y="17"/>
                </a:lnTo>
                <a:lnTo>
                  <a:pt x="144" y="17"/>
                </a:lnTo>
                <a:lnTo>
                  <a:pt x="149" y="13"/>
                </a:lnTo>
                <a:lnTo>
                  <a:pt x="149" y="13"/>
                </a:lnTo>
                <a:close/>
                <a:moveTo>
                  <a:pt x="27" y="121"/>
                </a:moveTo>
                <a:lnTo>
                  <a:pt x="27" y="121"/>
                </a:lnTo>
                <a:lnTo>
                  <a:pt x="24" y="128"/>
                </a:lnTo>
                <a:lnTo>
                  <a:pt x="24" y="128"/>
                </a:lnTo>
                <a:lnTo>
                  <a:pt x="24" y="130"/>
                </a:lnTo>
                <a:lnTo>
                  <a:pt x="24" y="131"/>
                </a:lnTo>
                <a:lnTo>
                  <a:pt x="24" y="131"/>
                </a:lnTo>
                <a:lnTo>
                  <a:pt x="29" y="120"/>
                </a:lnTo>
                <a:lnTo>
                  <a:pt x="29" y="120"/>
                </a:lnTo>
                <a:lnTo>
                  <a:pt x="29" y="120"/>
                </a:lnTo>
                <a:lnTo>
                  <a:pt x="29" y="120"/>
                </a:lnTo>
                <a:lnTo>
                  <a:pt x="27" y="121"/>
                </a:lnTo>
                <a:lnTo>
                  <a:pt x="27" y="121"/>
                </a:lnTo>
                <a:close/>
                <a:moveTo>
                  <a:pt x="83" y="255"/>
                </a:moveTo>
                <a:lnTo>
                  <a:pt x="83" y="255"/>
                </a:lnTo>
                <a:lnTo>
                  <a:pt x="82" y="255"/>
                </a:lnTo>
                <a:lnTo>
                  <a:pt x="82" y="255"/>
                </a:lnTo>
                <a:lnTo>
                  <a:pt x="82" y="269"/>
                </a:lnTo>
                <a:lnTo>
                  <a:pt x="82" y="269"/>
                </a:lnTo>
                <a:lnTo>
                  <a:pt x="83" y="269"/>
                </a:lnTo>
                <a:lnTo>
                  <a:pt x="83" y="269"/>
                </a:lnTo>
                <a:lnTo>
                  <a:pt x="85" y="266"/>
                </a:lnTo>
                <a:lnTo>
                  <a:pt x="85" y="266"/>
                </a:lnTo>
                <a:lnTo>
                  <a:pt x="83" y="255"/>
                </a:lnTo>
                <a:lnTo>
                  <a:pt x="83" y="255"/>
                </a:lnTo>
                <a:lnTo>
                  <a:pt x="83" y="255"/>
                </a:lnTo>
                <a:lnTo>
                  <a:pt x="83" y="255"/>
                </a:lnTo>
                <a:close/>
                <a:moveTo>
                  <a:pt x="149" y="134"/>
                </a:moveTo>
                <a:lnTo>
                  <a:pt x="149" y="134"/>
                </a:lnTo>
                <a:lnTo>
                  <a:pt x="147" y="134"/>
                </a:lnTo>
                <a:lnTo>
                  <a:pt x="146" y="134"/>
                </a:lnTo>
                <a:lnTo>
                  <a:pt x="146" y="134"/>
                </a:lnTo>
                <a:lnTo>
                  <a:pt x="142" y="138"/>
                </a:lnTo>
                <a:lnTo>
                  <a:pt x="142" y="138"/>
                </a:lnTo>
                <a:lnTo>
                  <a:pt x="140" y="138"/>
                </a:lnTo>
                <a:lnTo>
                  <a:pt x="142" y="139"/>
                </a:lnTo>
                <a:lnTo>
                  <a:pt x="142" y="139"/>
                </a:lnTo>
                <a:lnTo>
                  <a:pt x="144" y="139"/>
                </a:lnTo>
                <a:lnTo>
                  <a:pt x="144" y="139"/>
                </a:lnTo>
                <a:lnTo>
                  <a:pt x="144" y="138"/>
                </a:lnTo>
                <a:lnTo>
                  <a:pt x="144" y="138"/>
                </a:lnTo>
                <a:lnTo>
                  <a:pt x="149" y="134"/>
                </a:lnTo>
                <a:lnTo>
                  <a:pt x="149" y="134"/>
                </a:lnTo>
                <a:close/>
                <a:moveTo>
                  <a:pt x="24" y="292"/>
                </a:moveTo>
                <a:lnTo>
                  <a:pt x="24" y="292"/>
                </a:lnTo>
                <a:lnTo>
                  <a:pt x="22" y="301"/>
                </a:lnTo>
                <a:lnTo>
                  <a:pt x="24" y="309"/>
                </a:lnTo>
                <a:lnTo>
                  <a:pt x="24" y="309"/>
                </a:lnTo>
                <a:lnTo>
                  <a:pt x="25" y="307"/>
                </a:lnTo>
                <a:lnTo>
                  <a:pt x="25" y="307"/>
                </a:lnTo>
                <a:lnTo>
                  <a:pt x="25" y="306"/>
                </a:lnTo>
                <a:lnTo>
                  <a:pt x="25" y="306"/>
                </a:lnTo>
                <a:lnTo>
                  <a:pt x="25" y="303"/>
                </a:lnTo>
                <a:lnTo>
                  <a:pt x="25" y="303"/>
                </a:lnTo>
                <a:lnTo>
                  <a:pt x="24" y="292"/>
                </a:lnTo>
                <a:lnTo>
                  <a:pt x="24" y="292"/>
                </a:lnTo>
                <a:close/>
                <a:moveTo>
                  <a:pt x="214" y="350"/>
                </a:moveTo>
                <a:lnTo>
                  <a:pt x="214" y="350"/>
                </a:lnTo>
                <a:lnTo>
                  <a:pt x="214" y="350"/>
                </a:lnTo>
                <a:lnTo>
                  <a:pt x="214" y="350"/>
                </a:lnTo>
                <a:lnTo>
                  <a:pt x="214" y="348"/>
                </a:lnTo>
                <a:lnTo>
                  <a:pt x="214" y="348"/>
                </a:lnTo>
                <a:lnTo>
                  <a:pt x="216" y="347"/>
                </a:lnTo>
                <a:lnTo>
                  <a:pt x="217" y="347"/>
                </a:lnTo>
                <a:lnTo>
                  <a:pt x="217" y="347"/>
                </a:lnTo>
                <a:lnTo>
                  <a:pt x="217" y="347"/>
                </a:lnTo>
                <a:lnTo>
                  <a:pt x="217" y="347"/>
                </a:lnTo>
                <a:lnTo>
                  <a:pt x="220" y="346"/>
                </a:lnTo>
                <a:lnTo>
                  <a:pt x="220" y="343"/>
                </a:lnTo>
                <a:lnTo>
                  <a:pt x="220" y="343"/>
                </a:lnTo>
                <a:lnTo>
                  <a:pt x="220" y="341"/>
                </a:lnTo>
                <a:lnTo>
                  <a:pt x="220" y="341"/>
                </a:lnTo>
                <a:lnTo>
                  <a:pt x="216" y="343"/>
                </a:lnTo>
                <a:lnTo>
                  <a:pt x="216" y="343"/>
                </a:lnTo>
                <a:lnTo>
                  <a:pt x="216" y="344"/>
                </a:lnTo>
                <a:lnTo>
                  <a:pt x="216" y="344"/>
                </a:lnTo>
                <a:lnTo>
                  <a:pt x="214" y="350"/>
                </a:lnTo>
                <a:lnTo>
                  <a:pt x="214" y="350"/>
                </a:lnTo>
                <a:close/>
                <a:moveTo>
                  <a:pt x="240" y="240"/>
                </a:moveTo>
                <a:lnTo>
                  <a:pt x="240" y="240"/>
                </a:lnTo>
                <a:lnTo>
                  <a:pt x="240" y="240"/>
                </a:lnTo>
                <a:lnTo>
                  <a:pt x="240" y="240"/>
                </a:lnTo>
                <a:lnTo>
                  <a:pt x="234" y="243"/>
                </a:lnTo>
                <a:lnTo>
                  <a:pt x="234" y="243"/>
                </a:lnTo>
                <a:lnTo>
                  <a:pt x="235" y="246"/>
                </a:lnTo>
                <a:lnTo>
                  <a:pt x="235" y="246"/>
                </a:lnTo>
                <a:lnTo>
                  <a:pt x="237" y="250"/>
                </a:lnTo>
                <a:lnTo>
                  <a:pt x="237" y="250"/>
                </a:lnTo>
                <a:lnTo>
                  <a:pt x="238" y="247"/>
                </a:lnTo>
                <a:lnTo>
                  <a:pt x="238" y="247"/>
                </a:lnTo>
                <a:lnTo>
                  <a:pt x="237" y="246"/>
                </a:lnTo>
                <a:lnTo>
                  <a:pt x="238" y="245"/>
                </a:lnTo>
                <a:lnTo>
                  <a:pt x="238" y="245"/>
                </a:lnTo>
                <a:lnTo>
                  <a:pt x="240" y="240"/>
                </a:lnTo>
                <a:lnTo>
                  <a:pt x="240" y="240"/>
                </a:lnTo>
                <a:close/>
                <a:moveTo>
                  <a:pt x="86" y="358"/>
                </a:moveTo>
                <a:lnTo>
                  <a:pt x="86" y="358"/>
                </a:lnTo>
                <a:lnTo>
                  <a:pt x="96" y="357"/>
                </a:lnTo>
                <a:lnTo>
                  <a:pt x="96" y="357"/>
                </a:lnTo>
                <a:lnTo>
                  <a:pt x="90" y="355"/>
                </a:lnTo>
                <a:lnTo>
                  <a:pt x="90" y="355"/>
                </a:lnTo>
                <a:lnTo>
                  <a:pt x="86" y="354"/>
                </a:lnTo>
                <a:lnTo>
                  <a:pt x="86" y="354"/>
                </a:lnTo>
                <a:lnTo>
                  <a:pt x="86" y="358"/>
                </a:lnTo>
                <a:lnTo>
                  <a:pt x="86" y="358"/>
                </a:lnTo>
                <a:close/>
                <a:moveTo>
                  <a:pt x="190" y="236"/>
                </a:moveTo>
                <a:lnTo>
                  <a:pt x="190" y="236"/>
                </a:lnTo>
                <a:lnTo>
                  <a:pt x="191" y="236"/>
                </a:lnTo>
                <a:lnTo>
                  <a:pt x="191" y="236"/>
                </a:lnTo>
                <a:lnTo>
                  <a:pt x="189" y="223"/>
                </a:lnTo>
                <a:lnTo>
                  <a:pt x="189" y="223"/>
                </a:lnTo>
                <a:lnTo>
                  <a:pt x="189" y="226"/>
                </a:lnTo>
                <a:lnTo>
                  <a:pt x="189" y="226"/>
                </a:lnTo>
                <a:lnTo>
                  <a:pt x="189" y="230"/>
                </a:lnTo>
                <a:lnTo>
                  <a:pt x="189" y="230"/>
                </a:lnTo>
                <a:lnTo>
                  <a:pt x="189" y="232"/>
                </a:lnTo>
                <a:lnTo>
                  <a:pt x="189" y="232"/>
                </a:lnTo>
                <a:lnTo>
                  <a:pt x="190" y="236"/>
                </a:lnTo>
                <a:lnTo>
                  <a:pt x="190" y="236"/>
                </a:lnTo>
                <a:close/>
                <a:moveTo>
                  <a:pt x="102" y="238"/>
                </a:moveTo>
                <a:lnTo>
                  <a:pt x="102" y="238"/>
                </a:lnTo>
                <a:lnTo>
                  <a:pt x="106" y="238"/>
                </a:lnTo>
                <a:lnTo>
                  <a:pt x="106" y="238"/>
                </a:lnTo>
                <a:lnTo>
                  <a:pt x="116" y="236"/>
                </a:lnTo>
                <a:lnTo>
                  <a:pt x="116" y="236"/>
                </a:lnTo>
                <a:lnTo>
                  <a:pt x="117" y="235"/>
                </a:lnTo>
                <a:lnTo>
                  <a:pt x="117" y="235"/>
                </a:lnTo>
                <a:lnTo>
                  <a:pt x="117" y="235"/>
                </a:lnTo>
                <a:lnTo>
                  <a:pt x="117" y="235"/>
                </a:lnTo>
                <a:lnTo>
                  <a:pt x="115" y="235"/>
                </a:lnTo>
                <a:lnTo>
                  <a:pt x="115" y="235"/>
                </a:lnTo>
                <a:lnTo>
                  <a:pt x="109" y="235"/>
                </a:lnTo>
                <a:lnTo>
                  <a:pt x="102" y="238"/>
                </a:lnTo>
                <a:lnTo>
                  <a:pt x="102" y="238"/>
                </a:lnTo>
                <a:close/>
                <a:moveTo>
                  <a:pt x="200" y="174"/>
                </a:moveTo>
                <a:lnTo>
                  <a:pt x="200" y="174"/>
                </a:lnTo>
                <a:lnTo>
                  <a:pt x="203" y="168"/>
                </a:lnTo>
                <a:lnTo>
                  <a:pt x="203" y="168"/>
                </a:lnTo>
                <a:lnTo>
                  <a:pt x="200" y="166"/>
                </a:lnTo>
                <a:lnTo>
                  <a:pt x="200" y="166"/>
                </a:lnTo>
                <a:lnTo>
                  <a:pt x="198" y="171"/>
                </a:lnTo>
                <a:lnTo>
                  <a:pt x="197" y="174"/>
                </a:lnTo>
                <a:lnTo>
                  <a:pt x="197" y="174"/>
                </a:lnTo>
                <a:lnTo>
                  <a:pt x="200" y="174"/>
                </a:lnTo>
                <a:lnTo>
                  <a:pt x="200" y="174"/>
                </a:lnTo>
                <a:close/>
                <a:moveTo>
                  <a:pt x="176" y="6"/>
                </a:moveTo>
                <a:lnTo>
                  <a:pt x="176" y="6"/>
                </a:lnTo>
                <a:lnTo>
                  <a:pt x="181" y="6"/>
                </a:lnTo>
                <a:lnTo>
                  <a:pt x="181" y="6"/>
                </a:lnTo>
                <a:lnTo>
                  <a:pt x="193" y="7"/>
                </a:lnTo>
                <a:lnTo>
                  <a:pt x="193" y="7"/>
                </a:lnTo>
                <a:lnTo>
                  <a:pt x="200" y="9"/>
                </a:lnTo>
                <a:lnTo>
                  <a:pt x="200" y="9"/>
                </a:lnTo>
                <a:lnTo>
                  <a:pt x="196" y="7"/>
                </a:lnTo>
                <a:lnTo>
                  <a:pt x="190" y="6"/>
                </a:lnTo>
                <a:lnTo>
                  <a:pt x="176" y="6"/>
                </a:lnTo>
                <a:lnTo>
                  <a:pt x="176" y="6"/>
                </a:lnTo>
                <a:close/>
                <a:moveTo>
                  <a:pt x="140" y="336"/>
                </a:moveTo>
                <a:lnTo>
                  <a:pt x="140" y="336"/>
                </a:lnTo>
                <a:lnTo>
                  <a:pt x="140" y="336"/>
                </a:lnTo>
                <a:lnTo>
                  <a:pt x="140" y="336"/>
                </a:lnTo>
                <a:lnTo>
                  <a:pt x="137" y="350"/>
                </a:lnTo>
                <a:lnTo>
                  <a:pt x="137" y="350"/>
                </a:lnTo>
                <a:lnTo>
                  <a:pt x="140" y="350"/>
                </a:lnTo>
                <a:lnTo>
                  <a:pt x="140" y="350"/>
                </a:lnTo>
                <a:lnTo>
                  <a:pt x="140" y="336"/>
                </a:lnTo>
                <a:lnTo>
                  <a:pt x="140" y="336"/>
                </a:lnTo>
                <a:close/>
                <a:moveTo>
                  <a:pt x="81" y="346"/>
                </a:moveTo>
                <a:lnTo>
                  <a:pt x="81" y="346"/>
                </a:lnTo>
                <a:lnTo>
                  <a:pt x="79" y="353"/>
                </a:lnTo>
                <a:lnTo>
                  <a:pt x="79" y="353"/>
                </a:lnTo>
                <a:lnTo>
                  <a:pt x="81" y="353"/>
                </a:lnTo>
                <a:lnTo>
                  <a:pt x="81" y="353"/>
                </a:lnTo>
                <a:lnTo>
                  <a:pt x="82" y="351"/>
                </a:lnTo>
                <a:lnTo>
                  <a:pt x="82" y="351"/>
                </a:lnTo>
                <a:lnTo>
                  <a:pt x="83" y="350"/>
                </a:lnTo>
                <a:lnTo>
                  <a:pt x="83" y="347"/>
                </a:lnTo>
                <a:lnTo>
                  <a:pt x="83" y="347"/>
                </a:lnTo>
                <a:lnTo>
                  <a:pt x="81" y="346"/>
                </a:lnTo>
                <a:lnTo>
                  <a:pt x="81" y="346"/>
                </a:lnTo>
                <a:close/>
                <a:moveTo>
                  <a:pt x="98" y="226"/>
                </a:moveTo>
                <a:lnTo>
                  <a:pt x="98" y="226"/>
                </a:lnTo>
                <a:lnTo>
                  <a:pt x="95" y="230"/>
                </a:lnTo>
                <a:lnTo>
                  <a:pt x="95" y="230"/>
                </a:lnTo>
                <a:lnTo>
                  <a:pt x="96" y="229"/>
                </a:lnTo>
                <a:lnTo>
                  <a:pt x="96" y="229"/>
                </a:lnTo>
                <a:lnTo>
                  <a:pt x="99" y="228"/>
                </a:lnTo>
                <a:lnTo>
                  <a:pt x="100" y="229"/>
                </a:lnTo>
                <a:lnTo>
                  <a:pt x="100" y="229"/>
                </a:lnTo>
                <a:lnTo>
                  <a:pt x="100" y="232"/>
                </a:lnTo>
                <a:lnTo>
                  <a:pt x="100" y="232"/>
                </a:lnTo>
                <a:lnTo>
                  <a:pt x="106" y="232"/>
                </a:lnTo>
                <a:lnTo>
                  <a:pt x="106" y="232"/>
                </a:lnTo>
                <a:lnTo>
                  <a:pt x="98" y="226"/>
                </a:lnTo>
                <a:lnTo>
                  <a:pt x="98" y="226"/>
                </a:lnTo>
                <a:close/>
                <a:moveTo>
                  <a:pt x="154" y="188"/>
                </a:moveTo>
                <a:lnTo>
                  <a:pt x="154" y="188"/>
                </a:lnTo>
                <a:lnTo>
                  <a:pt x="153" y="185"/>
                </a:lnTo>
                <a:lnTo>
                  <a:pt x="153" y="185"/>
                </a:lnTo>
                <a:lnTo>
                  <a:pt x="153" y="186"/>
                </a:lnTo>
                <a:lnTo>
                  <a:pt x="153" y="186"/>
                </a:lnTo>
                <a:lnTo>
                  <a:pt x="147" y="198"/>
                </a:lnTo>
                <a:lnTo>
                  <a:pt x="147" y="198"/>
                </a:lnTo>
                <a:lnTo>
                  <a:pt x="147" y="199"/>
                </a:lnTo>
                <a:lnTo>
                  <a:pt x="147" y="199"/>
                </a:lnTo>
                <a:lnTo>
                  <a:pt x="149" y="202"/>
                </a:lnTo>
                <a:lnTo>
                  <a:pt x="149" y="202"/>
                </a:lnTo>
                <a:lnTo>
                  <a:pt x="150" y="195"/>
                </a:lnTo>
                <a:lnTo>
                  <a:pt x="152" y="191"/>
                </a:lnTo>
                <a:lnTo>
                  <a:pt x="154" y="188"/>
                </a:lnTo>
                <a:lnTo>
                  <a:pt x="154" y="188"/>
                </a:lnTo>
                <a:close/>
                <a:moveTo>
                  <a:pt x="44" y="34"/>
                </a:moveTo>
                <a:lnTo>
                  <a:pt x="44" y="34"/>
                </a:lnTo>
                <a:lnTo>
                  <a:pt x="41" y="37"/>
                </a:lnTo>
                <a:lnTo>
                  <a:pt x="41" y="37"/>
                </a:lnTo>
                <a:lnTo>
                  <a:pt x="36" y="44"/>
                </a:lnTo>
                <a:lnTo>
                  <a:pt x="36" y="44"/>
                </a:lnTo>
                <a:lnTo>
                  <a:pt x="35" y="47"/>
                </a:lnTo>
                <a:lnTo>
                  <a:pt x="35" y="47"/>
                </a:lnTo>
                <a:lnTo>
                  <a:pt x="39" y="41"/>
                </a:lnTo>
                <a:lnTo>
                  <a:pt x="39" y="41"/>
                </a:lnTo>
                <a:lnTo>
                  <a:pt x="45" y="37"/>
                </a:lnTo>
                <a:lnTo>
                  <a:pt x="45" y="37"/>
                </a:lnTo>
                <a:lnTo>
                  <a:pt x="44" y="34"/>
                </a:lnTo>
                <a:lnTo>
                  <a:pt x="44" y="34"/>
                </a:lnTo>
                <a:close/>
                <a:moveTo>
                  <a:pt x="230" y="330"/>
                </a:moveTo>
                <a:lnTo>
                  <a:pt x="230" y="330"/>
                </a:lnTo>
                <a:lnTo>
                  <a:pt x="228" y="330"/>
                </a:lnTo>
                <a:lnTo>
                  <a:pt x="228" y="330"/>
                </a:lnTo>
                <a:lnTo>
                  <a:pt x="224" y="334"/>
                </a:lnTo>
                <a:lnTo>
                  <a:pt x="224" y="334"/>
                </a:lnTo>
                <a:lnTo>
                  <a:pt x="223" y="334"/>
                </a:lnTo>
                <a:lnTo>
                  <a:pt x="223" y="334"/>
                </a:lnTo>
                <a:lnTo>
                  <a:pt x="223" y="337"/>
                </a:lnTo>
                <a:lnTo>
                  <a:pt x="223" y="337"/>
                </a:lnTo>
                <a:lnTo>
                  <a:pt x="225" y="337"/>
                </a:lnTo>
                <a:lnTo>
                  <a:pt x="227" y="336"/>
                </a:lnTo>
                <a:lnTo>
                  <a:pt x="227" y="336"/>
                </a:lnTo>
                <a:lnTo>
                  <a:pt x="230" y="330"/>
                </a:lnTo>
                <a:lnTo>
                  <a:pt x="230" y="330"/>
                </a:lnTo>
                <a:close/>
                <a:moveTo>
                  <a:pt x="166" y="9"/>
                </a:moveTo>
                <a:lnTo>
                  <a:pt x="166" y="9"/>
                </a:lnTo>
                <a:lnTo>
                  <a:pt x="166" y="9"/>
                </a:lnTo>
                <a:lnTo>
                  <a:pt x="166" y="9"/>
                </a:lnTo>
                <a:lnTo>
                  <a:pt x="156" y="9"/>
                </a:lnTo>
                <a:lnTo>
                  <a:pt x="156" y="9"/>
                </a:lnTo>
                <a:lnTo>
                  <a:pt x="146" y="9"/>
                </a:lnTo>
                <a:lnTo>
                  <a:pt x="146" y="9"/>
                </a:lnTo>
                <a:lnTo>
                  <a:pt x="146" y="9"/>
                </a:lnTo>
                <a:lnTo>
                  <a:pt x="146" y="9"/>
                </a:lnTo>
                <a:lnTo>
                  <a:pt x="146" y="9"/>
                </a:lnTo>
                <a:lnTo>
                  <a:pt x="146" y="9"/>
                </a:lnTo>
                <a:lnTo>
                  <a:pt x="147" y="9"/>
                </a:lnTo>
                <a:lnTo>
                  <a:pt x="147" y="9"/>
                </a:lnTo>
                <a:lnTo>
                  <a:pt x="164" y="9"/>
                </a:lnTo>
                <a:lnTo>
                  <a:pt x="164" y="9"/>
                </a:lnTo>
                <a:lnTo>
                  <a:pt x="166" y="9"/>
                </a:lnTo>
                <a:lnTo>
                  <a:pt x="166" y="9"/>
                </a:lnTo>
                <a:close/>
                <a:moveTo>
                  <a:pt x="105" y="331"/>
                </a:moveTo>
                <a:lnTo>
                  <a:pt x="105" y="331"/>
                </a:lnTo>
                <a:lnTo>
                  <a:pt x="103" y="333"/>
                </a:lnTo>
                <a:lnTo>
                  <a:pt x="100" y="333"/>
                </a:lnTo>
                <a:lnTo>
                  <a:pt x="100" y="333"/>
                </a:lnTo>
                <a:lnTo>
                  <a:pt x="95" y="331"/>
                </a:lnTo>
                <a:lnTo>
                  <a:pt x="95" y="331"/>
                </a:lnTo>
                <a:lnTo>
                  <a:pt x="95" y="331"/>
                </a:lnTo>
                <a:lnTo>
                  <a:pt x="95" y="331"/>
                </a:lnTo>
                <a:lnTo>
                  <a:pt x="99" y="334"/>
                </a:lnTo>
                <a:lnTo>
                  <a:pt x="105" y="334"/>
                </a:lnTo>
                <a:lnTo>
                  <a:pt x="105" y="334"/>
                </a:lnTo>
                <a:lnTo>
                  <a:pt x="106" y="333"/>
                </a:lnTo>
                <a:lnTo>
                  <a:pt x="105" y="331"/>
                </a:lnTo>
                <a:lnTo>
                  <a:pt x="105" y="331"/>
                </a:lnTo>
                <a:close/>
                <a:moveTo>
                  <a:pt x="224" y="277"/>
                </a:moveTo>
                <a:lnTo>
                  <a:pt x="224" y="277"/>
                </a:lnTo>
                <a:lnTo>
                  <a:pt x="224" y="276"/>
                </a:lnTo>
                <a:lnTo>
                  <a:pt x="224" y="276"/>
                </a:lnTo>
                <a:lnTo>
                  <a:pt x="221" y="276"/>
                </a:lnTo>
                <a:lnTo>
                  <a:pt x="221" y="276"/>
                </a:lnTo>
                <a:lnTo>
                  <a:pt x="217" y="276"/>
                </a:lnTo>
                <a:lnTo>
                  <a:pt x="217" y="276"/>
                </a:lnTo>
                <a:lnTo>
                  <a:pt x="216" y="276"/>
                </a:lnTo>
                <a:lnTo>
                  <a:pt x="214" y="274"/>
                </a:lnTo>
                <a:lnTo>
                  <a:pt x="214" y="274"/>
                </a:lnTo>
                <a:lnTo>
                  <a:pt x="211" y="273"/>
                </a:lnTo>
                <a:lnTo>
                  <a:pt x="211" y="273"/>
                </a:lnTo>
                <a:lnTo>
                  <a:pt x="213" y="276"/>
                </a:lnTo>
                <a:lnTo>
                  <a:pt x="213" y="276"/>
                </a:lnTo>
                <a:lnTo>
                  <a:pt x="216" y="277"/>
                </a:lnTo>
                <a:lnTo>
                  <a:pt x="216" y="277"/>
                </a:lnTo>
                <a:lnTo>
                  <a:pt x="223" y="277"/>
                </a:lnTo>
                <a:lnTo>
                  <a:pt x="223" y="277"/>
                </a:lnTo>
                <a:lnTo>
                  <a:pt x="224" y="277"/>
                </a:lnTo>
                <a:lnTo>
                  <a:pt x="224" y="277"/>
                </a:lnTo>
                <a:close/>
                <a:moveTo>
                  <a:pt x="160" y="13"/>
                </a:moveTo>
                <a:lnTo>
                  <a:pt x="160" y="13"/>
                </a:lnTo>
                <a:lnTo>
                  <a:pt x="154" y="13"/>
                </a:lnTo>
                <a:lnTo>
                  <a:pt x="154" y="13"/>
                </a:lnTo>
                <a:lnTo>
                  <a:pt x="154" y="13"/>
                </a:lnTo>
                <a:lnTo>
                  <a:pt x="154" y="13"/>
                </a:lnTo>
                <a:lnTo>
                  <a:pt x="152" y="17"/>
                </a:lnTo>
                <a:lnTo>
                  <a:pt x="152" y="17"/>
                </a:lnTo>
                <a:lnTo>
                  <a:pt x="154" y="17"/>
                </a:lnTo>
                <a:lnTo>
                  <a:pt x="154" y="17"/>
                </a:lnTo>
                <a:lnTo>
                  <a:pt x="156" y="17"/>
                </a:lnTo>
                <a:lnTo>
                  <a:pt x="156" y="17"/>
                </a:lnTo>
                <a:lnTo>
                  <a:pt x="159" y="14"/>
                </a:lnTo>
                <a:lnTo>
                  <a:pt x="159" y="14"/>
                </a:lnTo>
                <a:lnTo>
                  <a:pt x="160" y="13"/>
                </a:lnTo>
                <a:lnTo>
                  <a:pt x="160" y="13"/>
                </a:lnTo>
                <a:close/>
                <a:moveTo>
                  <a:pt x="18" y="54"/>
                </a:moveTo>
                <a:lnTo>
                  <a:pt x="18" y="54"/>
                </a:lnTo>
                <a:lnTo>
                  <a:pt x="21" y="47"/>
                </a:lnTo>
                <a:lnTo>
                  <a:pt x="21" y="47"/>
                </a:lnTo>
                <a:lnTo>
                  <a:pt x="17" y="49"/>
                </a:lnTo>
                <a:lnTo>
                  <a:pt x="17" y="49"/>
                </a:lnTo>
                <a:lnTo>
                  <a:pt x="17" y="54"/>
                </a:lnTo>
                <a:lnTo>
                  <a:pt x="17" y="54"/>
                </a:lnTo>
                <a:lnTo>
                  <a:pt x="18" y="54"/>
                </a:lnTo>
                <a:lnTo>
                  <a:pt x="18" y="54"/>
                </a:lnTo>
                <a:close/>
                <a:moveTo>
                  <a:pt x="73" y="232"/>
                </a:moveTo>
                <a:lnTo>
                  <a:pt x="73" y="232"/>
                </a:lnTo>
                <a:lnTo>
                  <a:pt x="72" y="230"/>
                </a:lnTo>
                <a:lnTo>
                  <a:pt x="72" y="230"/>
                </a:lnTo>
                <a:lnTo>
                  <a:pt x="69" y="232"/>
                </a:lnTo>
                <a:lnTo>
                  <a:pt x="69" y="233"/>
                </a:lnTo>
                <a:lnTo>
                  <a:pt x="69" y="233"/>
                </a:lnTo>
                <a:lnTo>
                  <a:pt x="71" y="235"/>
                </a:lnTo>
                <a:lnTo>
                  <a:pt x="71" y="235"/>
                </a:lnTo>
                <a:lnTo>
                  <a:pt x="72" y="235"/>
                </a:lnTo>
                <a:lnTo>
                  <a:pt x="73" y="233"/>
                </a:lnTo>
                <a:lnTo>
                  <a:pt x="73" y="232"/>
                </a:lnTo>
                <a:lnTo>
                  <a:pt x="73" y="232"/>
                </a:lnTo>
                <a:close/>
                <a:moveTo>
                  <a:pt x="11" y="192"/>
                </a:moveTo>
                <a:lnTo>
                  <a:pt x="11" y="192"/>
                </a:lnTo>
                <a:lnTo>
                  <a:pt x="11" y="192"/>
                </a:lnTo>
                <a:lnTo>
                  <a:pt x="11" y="192"/>
                </a:lnTo>
                <a:lnTo>
                  <a:pt x="11" y="171"/>
                </a:lnTo>
                <a:lnTo>
                  <a:pt x="11" y="171"/>
                </a:lnTo>
                <a:lnTo>
                  <a:pt x="11" y="171"/>
                </a:lnTo>
                <a:lnTo>
                  <a:pt x="11" y="171"/>
                </a:lnTo>
                <a:lnTo>
                  <a:pt x="11" y="192"/>
                </a:lnTo>
                <a:lnTo>
                  <a:pt x="11" y="192"/>
                </a:lnTo>
                <a:close/>
                <a:moveTo>
                  <a:pt x="51" y="22"/>
                </a:moveTo>
                <a:lnTo>
                  <a:pt x="51" y="22"/>
                </a:lnTo>
                <a:lnTo>
                  <a:pt x="54" y="22"/>
                </a:lnTo>
                <a:lnTo>
                  <a:pt x="54" y="22"/>
                </a:lnTo>
                <a:lnTo>
                  <a:pt x="54" y="22"/>
                </a:lnTo>
                <a:lnTo>
                  <a:pt x="54" y="22"/>
                </a:lnTo>
                <a:lnTo>
                  <a:pt x="56" y="17"/>
                </a:lnTo>
                <a:lnTo>
                  <a:pt x="56" y="17"/>
                </a:lnTo>
                <a:lnTo>
                  <a:pt x="52" y="17"/>
                </a:lnTo>
                <a:lnTo>
                  <a:pt x="52" y="17"/>
                </a:lnTo>
                <a:lnTo>
                  <a:pt x="51" y="22"/>
                </a:lnTo>
                <a:lnTo>
                  <a:pt x="51" y="22"/>
                </a:lnTo>
                <a:close/>
                <a:moveTo>
                  <a:pt x="240" y="199"/>
                </a:moveTo>
                <a:lnTo>
                  <a:pt x="240" y="199"/>
                </a:lnTo>
                <a:lnTo>
                  <a:pt x="237" y="201"/>
                </a:lnTo>
                <a:lnTo>
                  <a:pt x="237" y="201"/>
                </a:lnTo>
                <a:lnTo>
                  <a:pt x="237" y="203"/>
                </a:lnTo>
                <a:lnTo>
                  <a:pt x="237" y="203"/>
                </a:lnTo>
                <a:lnTo>
                  <a:pt x="235" y="206"/>
                </a:lnTo>
                <a:lnTo>
                  <a:pt x="235" y="206"/>
                </a:lnTo>
                <a:lnTo>
                  <a:pt x="237" y="205"/>
                </a:lnTo>
                <a:lnTo>
                  <a:pt x="237" y="205"/>
                </a:lnTo>
                <a:lnTo>
                  <a:pt x="240" y="205"/>
                </a:lnTo>
                <a:lnTo>
                  <a:pt x="240" y="205"/>
                </a:lnTo>
                <a:lnTo>
                  <a:pt x="240" y="199"/>
                </a:lnTo>
                <a:lnTo>
                  <a:pt x="240" y="199"/>
                </a:lnTo>
                <a:close/>
                <a:moveTo>
                  <a:pt x="83" y="155"/>
                </a:moveTo>
                <a:lnTo>
                  <a:pt x="83" y="155"/>
                </a:lnTo>
                <a:lnTo>
                  <a:pt x="82" y="154"/>
                </a:lnTo>
                <a:lnTo>
                  <a:pt x="82" y="152"/>
                </a:lnTo>
                <a:lnTo>
                  <a:pt x="82" y="152"/>
                </a:lnTo>
                <a:lnTo>
                  <a:pt x="82" y="148"/>
                </a:lnTo>
                <a:lnTo>
                  <a:pt x="82" y="148"/>
                </a:lnTo>
                <a:lnTo>
                  <a:pt x="82" y="145"/>
                </a:lnTo>
                <a:lnTo>
                  <a:pt x="82" y="145"/>
                </a:lnTo>
                <a:lnTo>
                  <a:pt x="79" y="147"/>
                </a:lnTo>
                <a:lnTo>
                  <a:pt x="79" y="147"/>
                </a:lnTo>
                <a:lnTo>
                  <a:pt x="79" y="148"/>
                </a:lnTo>
                <a:lnTo>
                  <a:pt x="79" y="148"/>
                </a:lnTo>
                <a:lnTo>
                  <a:pt x="79" y="149"/>
                </a:lnTo>
                <a:lnTo>
                  <a:pt x="79" y="149"/>
                </a:lnTo>
                <a:lnTo>
                  <a:pt x="81" y="151"/>
                </a:lnTo>
                <a:lnTo>
                  <a:pt x="81" y="152"/>
                </a:lnTo>
                <a:lnTo>
                  <a:pt x="81" y="152"/>
                </a:lnTo>
                <a:lnTo>
                  <a:pt x="81" y="154"/>
                </a:lnTo>
                <a:lnTo>
                  <a:pt x="81" y="154"/>
                </a:lnTo>
                <a:lnTo>
                  <a:pt x="82" y="157"/>
                </a:lnTo>
                <a:lnTo>
                  <a:pt x="82" y="157"/>
                </a:lnTo>
                <a:lnTo>
                  <a:pt x="83" y="155"/>
                </a:lnTo>
                <a:lnTo>
                  <a:pt x="83" y="155"/>
                </a:lnTo>
                <a:close/>
                <a:moveTo>
                  <a:pt x="240" y="189"/>
                </a:moveTo>
                <a:lnTo>
                  <a:pt x="240" y="189"/>
                </a:lnTo>
                <a:lnTo>
                  <a:pt x="243" y="184"/>
                </a:lnTo>
                <a:lnTo>
                  <a:pt x="243" y="184"/>
                </a:lnTo>
                <a:lnTo>
                  <a:pt x="244" y="181"/>
                </a:lnTo>
                <a:lnTo>
                  <a:pt x="244" y="178"/>
                </a:lnTo>
                <a:lnTo>
                  <a:pt x="244" y="178"/>
                </a:lnTo>
                <a:lnTo>
                  <a:pt x="243" y="179"/>
                </a:lnTo>
                <a:lnTo>
                  <a:pt x="243" y="179"/>
                </a:lnTo>
                <a:lnTo>
                  <a:pt x="240" y="188"/>
                </a:lnTo>
                <a:lnTo>
                  <a:pt x="240" y="188"/>
                </a:lnTo>
                <a:lnTo>
                  <a:pt x="238" y="188"/>
                </a:lnTo>
                <a:lnTo>
                  <a:pt x="240" y="189"/>
                </a:lnTo>
                <a:lnTo>
                  <a:pt x="240" y="189"/>
                </a:lnTo>
                <a:close/>
                <a:moveTo>
                  <a:pt x="221" y="23"/>
                </a:moveTo>
                <a:lnTo>
                  <a:pt x="221" y="23"/>
                </a:lnTo>
                <a:lnTo>
                  <a:pt x="221" y="22"/>
                </a:lnTo>
                <a:lnTo>
                  <a:pt x="221" y="22"/>
                </a:lnTo>
                <a:lnTo>
                  <a:pt x="220" y="20"/>
                </a:lnTo>
                <a:lnTo>
                  <a:pt x="220" y="20"/>
                </a:lnTo>
                <a:lnTo>
                  <a:pt x="216" y="24"/>
                </a:lnTo>
                <a:lnTo>
                  <a:pt x="216" y="24"/>
                </a:lnTo>
                <a:lnTo>
                  <a:pt x="218" y="26"/>
                </a:lnTo>
                <a:lnTo>
                  <a:pt x="218" y="26"/>
                </a:lnTo>
                <a:lnTo>
                  <a:pt x="221" y="23"/>
                </a:lnTo>
                <a:lnTo>
                  <a:pt x="221" y="23"/>
                </a:lnTo>
                <a:close/>
                <a:moveTo>
                  <a:pt x="83" y="182"/>
                </a:moveTo>
                <a:lnTo>
                  <a:pt x="83" y="182"/>
                </a:lnTo>
                <a:lnTo>
                  <a:pt x="83" y="181"/>
                </a:lnTo>
                <a:lnTo>
                  <a:pt x="83" y="181"/>
                </a:lnTo>
                <a:lnTo>
                  <a:pt x="83" y="176"/>
                </a:lnTo>
                <a:lnTo>
                  <a:pt x="83" y="176"/>
                </a:lnTo>
                <a:lnTo>
                  <a:pt x="85" y="175"/>
                </a:lnTo>
                <a:lnTo>
                  <a:pt x="85" y="172"/>
                </a:lnTo>
                <a:lnTo>
                  <a:pt x="85" y="172"/>
                </a:lnTo>
                <a:lnTo>
                  <a:pt x="82" y="169"/>
                </a:lnTo>
                <a:lnTo>
                  <a:pt x="82" y="169"/>
                </a:lnTo>
                <a:lnTo>
                  <a:pt x="83" y="176"/>
                </a:lnTo>
                <a:lnTo>
                  <a:pt x="83" y="182"/>
                </a:lnTo>
                <a:lnTo>
                  <a:pt x="83" y="182"/>
                </a:lnTo>
                <a:close/>
                <a:moveTo>
                  <a:pt x="78" y="259"/>
                </a:moveTo>
                <a:lnTo>
                  <a:pt x="78" y="259"/>
                </a:lnTo>
                <a:lnTo>
                  <a:pt x="78" y="255"/>
                </a:lnTo>
                <a:lnTo>
                  <a:pt x="78" y="252"/>
                </a:lnTo>
                <a:lnTo>
                  <a:pt x="75" y="249"/>
                </a:lnTo>
                <a:lnTo>
                  <a:pt x="71" y="247"/>
                </a:lnTo>
                <a:lnTo>
                  <a:pt x="71" y="247"/>
                </a:lnTo>
                <a:lnTo>
                  <a:pt x="75" y="253"/>
                </a:lnTo>
                <a:lnTo>
                  <a:pt x="78" y="255"/>
                </a:lnTo>
                <a:lnTo>
                  <a:pt x="78" y="259"/>
                </a:lnTo>
                <a:lnTo>
                  <a:pt x="78" y="259"/>
                </a:lnTo>
                <a:close/>
                <a:moveTo>
                  <a:pt x="218" y="115"/>
                </a:moveTo>
                <a:lnTo>
                  <a:pt x="218" y="115"/>
                </a:lnTo>
                <a:lnTo>
                  <a:pt x="218" y="114"/>
                </a:lnTo>
                <a:lnTo>
                  <a:pt x="217" y="114"/>
                </a:lnTo>
                <a:lnTo>
                  <a:pt x="217" y="114"/>
                </a:lnTo>
                <a:lnTo>
                  <a:pt x="214" y="117"/>
                </a:lnTo>
                <a:lnTo>
                  <a:pt x="211" y="120"/>
                </a:lnTo>
                <a:lnTo>
                  <a:pt x="211" y="120"/>
                </a:lnTo>
                <a:lnTo>
                  <a:pt x="213" y="120"/>
                </a:lnTo>
                <a:lnTo>
                  <a:pt x="213" y="120"/>
                </a:lnTo>
                <a:lnTo>
                  <a:pt x="218" y="115"/>
                </a:lnTo>
                <a:lnTo>
                  <a:pt x="218" y="115"/>
                </a:lnTo>
                <a:close/>
                <a:moveTo>
                  <a:pt x="35" y="216"/>
                </a:moveTo>
                <a:lnTo>
                  <a:pt x="35" y="216"/>
                </a:lnTo>
                <a:lnTo>
                  <a:pt x="34" y="216"/>
                </a:lnTo>
                <a:lnTo>
                  <a:pt x="34" y="216"/>
                </a:lnTo>
                <a:lnTo>
                  <a:pt x="34" y="222"/>
                </a:lnTo>
                <a:lnTo>
                  <a:pt x="32" y="228"/>
                </a:lnTo>
                <a:lnTo>
                  <a:pt x="32" y="228"/>
                </a:lnTo>
                <a:lnTo>
                  <a:pt x="35" y="225"/>
                </a:lnTo>
                <a:lnTo>
                  <a:pt x="35" y="225"/>
                </a:lnTo>
                <a:lnTo>
                  <a:pt x="35" y="216"/>
                </a:lnTo>
                <a:lnTo>
                  <a:pt x="35" y="216"/>
                </a:lnTo>
                <a:close/>
                <a:moveTo>
                  <a:pt x="220" y="80"/>
                </a:moveTo>
                <a:lnTo>
                  <a:pt x="220" y="80"/>
                </a:lnTo>
                <a:lnTo>
                  <a:pt x="220" y="80"/>
                </a:lnTo>
                <a:lnTo>
                  <a:pt x="220" y="80"/>
                </a:lnTo>
                <a:lnTo>
                  <a:pt x="218" y="94"/>
                </a:lnTo>
                <a:lnTo>
                  <a:pt x="218" y="94"/>
                </a:lnTo>
                <a:lnTo>
                  <a:pt x="218" y="93"/>
                </a:lnTo>
                <a:lnTo>
                  <a:pt x="218" y="93"/>
                </a:lnTo>
                <a:lnTo>
                  <a:pt x="220" y="88"/>
                </a:lnTo>
                <a:lnTo>
                  <a:pt x="220" y="88"/>
                </a:lnTo>
                <a:lnTo>
                  <a:pt x="221" y="85"/>
                </a:lnTo>
                <a:lnTo>
                  <a:pt x="221" y="85"/>
                </a:lnTo>
                <a:lnTo>
                  <a:pt x="220" y="80"/>
                </a:lnTo>
                <a:lnTo>
                  <a:pt x="220" y="80"/>
                </a:lnTo>
                <a:close/>
                <a:moveTo>
                  <a:pt x="224" y="77"/>
                </a:moveTo>
                <a:lnTo>
                  <a:pt x="224" y="77"/>
                </a:lnTo>
                <a:lnTo>
                  <a:pt x="225" y="76"/>
                </a:lnTo>
                <a:lnTo>
                  <a:pt x="225" y="76"/>
                </a:lnTo>
                <a:lnTo>
                  <a:pt x="223" y="57"/>
                </a:lnTo>
                <a:lnTo>
                  <a:pt x="223" y="57"/>
                </a:lnTo>
                <a:lnTo>
                  <a:pt x="224" y="77"/>
                </a:lnTo>
                <a:lnTo>
                  <a:pt x="224" y="77"/>
                </a:lnTo>
                <a:close/>
                <a:moveTo>
                  <a:pt x="127" y="287"/>
                </a:moveTo>
                <a:lnTo>
                  <a:pt x="127" y="287"/>
                </a:lnTo>
                <a:lnTo>
                  <a:pt x="130" y="289"/>
                </a:lnTo>
                <a:lnTo>
                  <a:pt x="133" y="290"/>
                </a:lnTo>
                <a:lnTo>
                  <a:pt x="133" y="290"/>
                </a:lnTo>
                <a:lnTo>
                  <a:pt x="132" y="286"/>
                </a:lnTo>
                <a:lnTo>
                  <a:pt x="132" y="286"/>
                </a:lnTo>
                <a:lnTo>
                  <a:pt x="127" y="287"/>
                </a:lnTo>
                <a:lnTo>
                  <a:pt x="127" y="287"/>
                </a:lnTo>
                <a:close/>
                <a:moveTo>
                  <a:pt x="129" y="350"/>
                </a:moveTo>
                <a:lnTo>
                  <a:pt x="129" y="350"/>
                </a:lnTo>
                <a:lnTo>
                  <a:pt x="129" y="350"/>
                </a:lnTo>
                <a:lnTo>
                  <a:pt x="129" y="350"/>
                </a:lnTo>
                <a:lnTo>
                  <a:pt x="132" y="344"/>
                </a:lnTo>
                <a:lnTo>
                  <a:pt x="133" y="338"/>
                </a:lnTo>
                <a:lnTo>
                  <a:pt x="133" y="338"/>
                </a:lnTo>
                <a:lnTo>
                  <a:pt x="130" y="340"/>
                </a:lnTo>
                <a:lnTo>
                  <a:pt x="130" y="340"/>
                </a:lnTo>
                <a:lnTo>
                  <a:pt x="129" y="350"/>
                </a:lnTo>
                <a:lnTo>
                  <a:pt x="129" y="350"/>
                </a:lnTo>
                <a:close/>
                <a:moveTo>
                  <a:pt x="143" y="319"/>
                </a:moveTo>
                <a:lnTo>
                  <a:pt x="143" y="319"/>
                </a:lnTo>
                <a:lnTo>
                  <a:pt x="146" y="316"/>
                </a:lnTo>
                <a:lnTo>
                  <a:pt x="146" y="311"/>
                </a:lnTo>
                <a:lnTo>
                  <a:pt x="146" y="311"/>
                </a:lnTo>
                <a:lnTo>
                  <a:pt x="144" y="311"/>
                </a:lnTo>
                <a:lnTo>
                  <a:pt x="144" y="311"/>
                </a:lnTo>
                <a:lnTo>
                  <a:pt x="144" y="311"/>
                </a:lnTo>
                <a:lnTo>
                  <a:pt x="143" y="316"/>
                </a:lnTo>
                <a:lnTo>
                  <a:pt x="143" y="319"/>
                </a:lnTo>
                <a:lnTo>
                  <a:pt x="143" y="319"/>
                </a:lnTo>
                <a:close/>
                <a:moveTo>
                  <a:pt x="132" y="135"/>
                </a:moveTo>
                <a:lnTo>
                  <a:pt x="132" y="135"/>
                </a:lnTo>
                <a:lnTo>
                  <a:pt x="132" y="137"/>
                </a:lnTo>
                <a:lnTo>
                  <a:pt x="133" y="138"/>
                </a:lnTo>
                <a:lnTo>
                  <a:pt x="133" y="138"/>
                </a:lnTo>
                <a:lnTo>
                  <a:pt x="135" y="138"/>
                </a:lnTo>
                <a:lnTo>
                  <a:pt x="135" y="138"/>
                </a:lnTo>
                <a:lnTo>
                  <a:pt x="136" y="138"/>
                </a:lnTo>
                <a:lnTo>
                  <a:pt x="137" y="138"/>
                </a:lnTo>
                <a:lnTo>
                  <a:pt x="137" y="138"/>
                </a:lnTo>
                <a:lnTo>
                  <a:pt x="137" y="137"/>
                </a:lnTo>
                <a:lnTo>
                  <a:pt x="137" y="135"/>
                </a:lnTo>
                <a:lnTo>
                  <a:pt x="137" y="135"/>
                </a:lnTo>
                <a:lnTo>
                  <a:pt x="132" y="135"/>
                </a:lnTo>
                <a:lnTo>
                  <a:pt x="132" y="135"/>
                </a:lnTo>
                <a:close/>
                <a:moveTo>
                  <a:pt x="95" y="209"/>
                </a:moveTo>
                <a:lnTo>
                  <a:pt x="95" y="209"/>
                </a:lnTo>
                <a:lnTo>
                  <a:pt x="95" y="216"/>
                </a:lnTo>
                <a:lnTo>
                  <a:pt x="95" y="216"/>
                </a:lnTo>
                <a:lnTo>
                  <a:pt x="95" y="218"/>
                </a:lnTo>
                <a:lnTo>
                  <a:pt x="95" y="218"/>
                </a:lnTo>
                <a:lnTo>
                  <a:pt x="99" y="219"/>
                </a:lnTo>
                <a:lnTo>
                  <a:pt x="99" y="219"/>
                </a:lnTo>
                <a:lnTo>
                  <a:pt x="96" y="215"/>
                </a:lnTo>
                <a:lnTo>
                  <a:pt x="95" y="209"/>
                </a:lnTo>
                <a:lnTo>
                  <a:pt x="95" y="209"/>
                </a:lnTo>
                <a:close/>
                <a:moveTo>
                  <a:pt x="184" y="272"/>
                </a:moveTo>
                <a:lnTo>
                  <a:pt x="184" y="272"/>
                </a:lnTo>
                <a:lnTo>
                  <a:pt x="183" y="272"/>
                </a:lnTo>
                <a:lnTo>
                  <a:pt x="183" y="272"/>
                </a:lnTo>
                <a:lnTo>
                  <a:pt x="179" y="273"/>
                </a:lnTo>
                <a:lnTo>
                  <a:pt x="174" y="274"/>
                </a:lnTo>
                <a:lnTo>
                  <a:pt x="174" y="274"/>
                </a:lnTo>
                <a:lnTo>
                  <a:pt x="174" y="274"/>
                </a:lnTo>
                <a:lnTo>
                  <a:pt x="174" y="274"/>
                </a:lnTo>
                <a:lnTo>
                  <a:pt x="181" y="276"/>
                </a:lnTo>
                <a:lnTo>
                  <a:pt x="181" y="276"/>
                </a:lnTo>
                <a:lnTo>
                  <a:pt x="184" y="272"/>
                </a:lnTo>
                <a:lnTo>
                  <a:pt x="184" y="272"/>
                </a:lnTo>
                <a:close/>
                <a:moveTo>
                  <a:pt x="144" y="226"/>
                </a:moveTo>
                <a:lnTo>
                  <a:pt x="144" y="226"/>
                </a:lnTo>
                <a:lnTo>
                  <a:pt x="144" y="226"/>
                </a:lnTo>
                <a:lnTo>
                  <a:pt x="144" y="226"/>
                </a:lnTo>
                <a:lnTo>
                  <a:pt x="147" y="222"/>
                </a:lnTo>
                <a:lnTo>
                  <a:pt x="147" y="222"/>
                </a:lnTo>
                <a:lnTo>
                  <a:pt x="147" y="220"/>
                </a:lnTo>
                <a:lnTo>
                  <a:pt x="147" y="220"/>
                </a:lnTo>
                <a:lnTo>
                  <a:pt x="144" y="215"/>
                </a:lnTo>
                <a:lnTo>
                  <a:pt x="144" y="215"/>
                </a:lnTo>
                <a:lnTo>
                  <a:pt x="144" y="226"/>
                </a:lnTo>
                <a:lnTo>
                  <a:pt x="144" y="226"/>
                </a:lnTo>
                <a:close/>
                <a:moveTo>
                  <a:pt x="44" y="235"/>
                </a:moveTo>
                <a:lnTo>
                  <a:pt x="44" y="235"/>
                </a:lnTo>
                <a:lnTo>
                  <a:pt x="41" y="232"/>
                </a:lnTo>
                <a:lnTo>
                  <a:pt x="38" y="229"/>
                </a:lnTo>
                <a:lnTo>
                  <a:pt x="38" y="229"/>
                </a:lnTo>
                <a:lnTo>
                  <a:pt x="38" y="232"/>
                </a:lnTo>
                <a:lnTo>
                  <a:pt x="38" y="232"/>
                </a:lnTo>
                <a:lnTo>
                  <a:pt x="38" y="233"/>
                </a:lnTo>
                <a:lnTo>
                  <a:pt x="38" y="233"/>
                </a:lnTo>
                <a:lnTo>
                  <a:pt x="44" y="235"/>
                </a:lnTo>
                <a:lnTo>
                  <a:pt x="44" y="235"/>
                </a:lnTo>
                <a:close/>
                <a:moveTo>
                  <a:pt x="21" y="112"/>
                </a:moveTo>
                <a:lnTo>
                  <a:pt x="21" y="112"/>
                </a:lnTo>
                <a:lnTo>
                  <a:pt x="19" y="114"/>
                </a:lnTo>
                <a:lnTo>
                  <a:pt x="19" y="114"/>
                </a:lnTo>
                <a:lnTo>
                  <a:pt x="18" y="120"/>
                </a:lnTo>
                <a:lnTo>
                  <a:pt x="18" y="120"/>
                </a:lnTo>
                <a:lnTo>
                  <a:pt x="18" y="121"/>
                </a:lnTo>
                <a:lnTo>
                  <a:pt x="19" y="122"/>
                </a:lnTo>
                <a:lnTo>
                  <a:pt x="19" y="122"/>
                </a:lnTo>
                <a:lnTo>
                  <a:pt x="21" y="120"/>
                </a:lnTo>
                <a:lnTo>
                  <a:pt x="21" y="120"/>
                </a:lnTo>
                <a:lnTo>
                  <a:pt x="21" y="118"/>
                </a:lnTo>
                <a:lnTo>
                  <a:pt x="21" y="118"/>
                </a:lnTo>
                <a:lnTo>
                  <a:pt x="21" y="112"/>
                </a:lnTo>
                <a:lnTo>
                  <a:pt x="21" y="112"/>
                </a:lnTo>
                <a:close/>
                <a:moveTo>
                  <a:pt x="116" y="328"/>
                </a:moveTo>
                <a:lnTo>
                  <a:pt x="116" y="328"/>
                </a:lnTo>
                <a:lnTo>
                  <a:pt x="109" y="326"/>
                </a:lnTo>
                <a:lnTo>
                  <a:pt x="109" y="326"/>
                </a:lnTo>
                <a:lnTo>
                  <a:pt x="110" y="328"/>
                </a:lnTo>
                <a:lnTo>
                  <a:pt x="110" y="328"/>
                </a:lnTo>
                <a:lnTo>
                  <a:pt x="112" y="328"/>
                </a:lnTo>
                <a:lnTo>
                  <a:pt x="113" y="330"/>
                </a:lnTo>
                <a:lnTo>
                  <a:pt x="113" y="330"/>
                </a:lnTo>
                <a:lnTo>
                  <a:pt x="113" y="333"/>
                </a:lnTo>
                <a:lnTo>
                  <a:pt x="113" y="333"/>
                </a:lnTo>
                <a:lnTo>
                  <a:pt x="115" y="331"/>
                </a:lnTo>
                <a:lnTo>
                  <a:pt x="115" y="331"/>
                </a:lnTo>
                <a:lnTo>
                  <a:pt x="115" y="331"/>
                </a:lnTo>
                <a:lnTo>
                  <a:pt x="116" y="328"/>
                </a:lnTo>
                <a:lnTo>
                  <a:pt x="116" y="328"/>
                </a:lnTo>
                <a:close/>
                <a:moveTo>
                  <a:pt x="69" y="151"/>
                </a:moveTo>
                <a:lnTo>
                  <a:pt x="69" y="151"/>
                </a:lnTo>
                <a:lnTo>
                  <a:pt x="71" y="154"/>
                </a:lnTo>
                <a:lnTo>
                  <a:pt x="71" y="154"/>
                </a:lnTo>
                <a:lnTo>
                  <a:pt x="72" y="155"/>
                </a:lnTo>
                <a:lnTo>
                  <a:pt x="72" y="155"/>
                </a:lnTo>
                <a:lnTo>
                  <a:pt x="75" y="151"/>
                </a:lnTo>
                <a:lnTo>
                  <a:pt x="75" y="151"/>
                </a:lnTo>
                <a:lnTo>
                  <a:pt x="71" y="151"/>
                </a:lnTo>
                <a:lnTo>
                  <a:pt x="71" y="151"/>
                </a:lnTo>
                <a:lnTo>
                  <a:pt x="69" y="151"/>
                </a:lnTo>
                <a:lnTo>
                  <a:pt x="69" y="151"/>
                </a:lnTo>
                <a:close/>
                <a:moveTo>
                  <a:pt x="136" y="186"/>
                </a:moveTo>
                <a:lnTo>
                  <a:pt x="136" y="186"/>
                </a:lnTo>
                <a:lnTo>
                  <a:pt x="137" y="186"/>
                </a:lnTo>
                <a:lnTo>
                  <a:pt x="137" y="186"/>
                </a:lnTo>
                <a:lnTo>
                  <a:pt x="140" y="179"/>
                </a:lnTo>
                <a:lnTo>
                  <a:pt x="140" y="179"/>
                </a:lnTo>
                <a:lnTo>
                  <a:pt x="142" y="178"/>
                </a:lnTo>
                <a:lnTo>
                  <a:pt x="140" y="175"/>
                </a:lnTo>
                <a:lnTo>
                  <a:pt x="140" y="175"/>
                </a:lnTo>
                <a:lnTo>
                  <a:pt x="136" y="186"/>
                </a:lnTo>
                <a:lnTo>
                  <a:pt x="136" y="186"/>
                </a:lnTo>
                <a:close/>
                <a:moveTo>
                  <a:pt x="41" y="282"/>
                </a:moveTo>
                <a:lnTo>
                  <a:pt x="41" y="282"/>
                </a:lnTo>
                <a:lnTo>
                  <a:pt x="39" y="283"/>
                </a:lnTo>
                <a:lnTo>
                  <a:pt x="41" y="286"/>
                </a:lnTo>
                <a:lnTo>
                  <a:pt x="41" y="286"/>
                </a:lnTo>
                <a:lnTo>
                  <a:pt x="41" y="287"/>
                </a:lnTo>
                <a:lnTo>
                  <a:pt x="41" y="287"/>
                </a:lnTo>
                <a:lnTo>
                  <a:pt x="42" y="289"/>
                </a:lnTo>
                <a:lnTo>
                  <a:pt x="42" y="292"/>
                </a:lnTo>
                <a:lnTo>
                  <a:pt x="42" y="292"/>
                </a:lnTo>
                <a:lnTo>
                  <a:pt x="42" y="293"/>
                </a:lnTo>
                <a:lnTo>
                  <a:pt x="42" y="293"/>
                </a:lnTo>
                <a:lnTo>
                  <a:pt x="44" y="290"/>
                </a:lnTo>
                <a:lnTo>
                  <a:pt x="42" y="287"/>
                </a:lnTo>
                <a:lnTo>
                  <a:pt x="42" y="283"/>
                </a:lnTo>
                <a:lnTo>
                  <a:pt x="41" y="282"/>
                </a:lnTo>
                <a:lnTo>
                  <a:pt x="41" y="282"/>
                </a:lnTo>
                <a:close/>
                <a:moveTo>
                  <a:pt x="92" y="230"/>
                </a:moveTo>
                <a:lnTo>
                  <a:pt x="92" y="230"/>
                </a:lnTo>
                <a:lnTo>
                  <a:pt x="90" y="230"/>
                </a:lnTo>
                <a:lnTo>
                  <a:pt x="90" y="230"/>
                </a:lnTo>
                <a:lnTo>
                  <a:pt x="85" y="239"/>
                </a:lnTo>
                <a:lnTo>
                  <a:pt x="85" y="239"/>
                </a:lnTo>
                <a:lnTo>
                  <a:pt x="86" y="240"/>
                </a:lnTo>
                <a:lnTo>
                  <a:pt x="86" y="240"/>
                </a:lnTo>
                <a:lnTo>
                  <a:pt x="86" y="242"/>
                </a:lnTo>
                <a:lnTo>
                  <a:pt x="86" y="242"/>
                </a:lnTo>
                <a:lnTo>
                  <a:pt x="92" y="230"/>
                </a:lnTo>
                <a:lnTo>
                  <a:pt x="92" y="230"/>
                </a:lnTo>
                <a:close/>
                <a:moveTo>
                  <a:pt x="132" y="14"/>
                </a:moveTo>
                <a:lnTo>
                  <a:pt x="132" y="14"/>
                </a:lnTo>
                <a:lnTo>
                  <a:pt x="133" y="16"/>
                </a:lnTo>
                <a:lnTo>
                  <a:pt x="133" y="16"/>
                </a:lnTo>
                <a:lnTo>
                  <a:pt x="135" y="16"/>
                </a:lnTo>
                <a:lnTo>
                  <a:pt x="135" y="16"/>
                </a:lnTo>
                <a:lnTo>
                  <a:pt x="137" y="12"/>
                </a:lnTo>
                <a:lnTo>
                  <a:pt x="137" y="12"/>
                </a:lnTo>
                <a:lnTo>
                  <a:pt x="133" y="12"/>
                </a:lnTo>
                <a:lnTo>
                  <a:pt x="133" y="12"/>
                </a:lnTo>
                <a:lnTo>
                  <a:pt x="132" y="13"/>
                </a:lnTo>
                <a:lnTo>
                  <a:pt x="132" y="13"/>
                </a:lnTo>
                <a:lnTo>
                  <a:pt x="132" y="14"/>
                </a:lnTo>
                <a:lnTo>
                  <a:pt x="132" y="14"/>
                </a:lnTo>
                <a:close/>
                <a:moveTo>
                  <a:pt x="106" y="4"/>
                </a:moveTo>
                <a:lnTo>
                  <a:pt x="106" y="4"/>
                </a:lnTo>
                <a:lnTo>
                  <a:pt x="106" y="4"/>
                </a:lnTo>
                <a:lnTo>
                  <a:pt x="106" y="4"/>
                </a:lnTo>
                <a:lnTo>
                  <a:pt x="125" y="4"/>
                </a:lnTo>
                <a:lnTo>
                  <a:pt x="125" y="4"/>
                </a:lnTo>
                <a:lnTo>
                  <a:pt x="126" y="4"/>
                </a:lnTo>
                <a:lnTo>
                  <a:pt x="126" y="4"/>
                </a:lnTo>
                <a:lnTo>
                  <a:pt x="116" y="4"/>
                </a:lnTo>
                <a:lnTo>
                  <a:pt x="106" y="4"/>
                </a:lnTo>
                <a:lnTo>
                  <a:pt x="106" y="4"/>
                </a:lnTo>
                <a:close/>
                <a:moveTo>
                  <a:pt x="125" y="152"/>
                </a:moveTo>
                <a:lnTo>
                  <a:pt x="125" y="152"/>
                </a:lnTo>
                <a:lnTo>
                  <a:pt x="126" y="152"/>
                </a:lnTo>
                <a:lnTo>
                  <a:pt x="126" y="152"/>
                </a:lnTo>
                <a:lnTo>
                  <a:pt x="126" y="141"/>
                </a:lnTo>
                <a:lnTo>
                  <a:pt x="126" y="141"/>
                </a:lnTo>
                <a:lnTo>
                  <a:pt x="126" y="141"/>
                </a:lnTo>
                <a:lnTo>
                  <a:pt x="126" y="141"/>
                </a:lnTo>
                <a:lnTo>
                  <a:pt x="126" y="141"/>
                </a:lnTo>
                <a:lnTo>
                  <a:pt x="126" y="141"/>
                </a:lnTo>
                <a:lnTo>
                  <a:pt x="125" y="149"/>
                </a:lnTo>
                <a:lnTo>
                  <a:pt x="125" y="149"/>
                </a:lnTo>
                <a:lnTo>
                  <a:pt x="123" y="151"/>
                </a:lnTo>
                <a:lnTo>
                  <a:pt x="125" y="152"/>
                </a:lnTo>
                <a:lnTo>
                  <a:pt x="125" y="152"/>
                </a:lnTo>
                <a:lnTo>
                  <a:pt x="125" y="152"/>
                </a:lnTo>
                <a:lnTo>
                  <a:pt x="125" y="152"/>
                </a:lnTo>
                <a:close/>
                <a:moveTo>
                  <a:pt x="25" y="272"/>
                </a:moveTo>
                <a:lnTo>
                  <a:pt x="25" y="272"/>
                </a:lnTo>
                <a:lnTo>
                  <a:pt x="25" y="272"/>
                </a:lnTo>
                <a:lnTo>
                  <a:pt x="25" y="272"/>
                </a:lnTo>
                <a:lnTo>
                  <a:pt x="27" y="286"/>
                </a:lnTo>
                <a:lnTo>
                  <a:pt x="27" y="286"/>
                </a:lnTo>
                <a:lnTo>
                  <a:pt x="27" y="286"/>
                </a:lnTo>
                <a:lnTo>
                  <a:pt x="27" y="286"/>
                </a:lnTo>
                <a:lnTo>
                  <a:pt x="27" y="280"/>
                </a:lnTo>
                <a:lnTo>
                  <a:pt x="27" y="274"/>
                </a:lnTo>
                <a:lnTo>
                  <a:pt x="27" y="274"/>
                </a:lnTo>
                <a:lnTo>
                  <a:pt x="25" y="273"/>
                </a:lnTo>
                <a:lnTo>
                  <a:pt x="25" y="273"/>
                </a:lnTo>
                <a:lnTo>
                  <a:pt x="25" y="272"/>
                </a:lnTo>
                <a:lnTo>
                  <a:pt x="25" y="272"/>
                </a:lnTo>
                <a:close/>
                <a:moveTo>
                  <a:pt x="85" y="337"/>
                </a:moveTo>
                <a:lnTo>
                  <a:pt x="85" y="337"/>
                </a:lnTo>
                <a:lnTo>
                  <a:pt x="82" y="341"/>
                </a:lnTo>
                <a:lnTo>
                  <a:pt x="82" y="341"/>
                </a:lnTo>
                <a:lnTo>
                  <a:pt x="86" y="343"/>
                </a:lnTo>
                <a:lnTo>
                  <a:pt x="86" y="343"/>
                </a:lnTo>
                <a:lnTo>
                  <a:pt x="88" y="340"/>
                </a:lnTo>
                <a:lnTo>
                  <a:pt x="88" y="340"/>
                </a:lnTo>
                <a:lnTo>
                  <a:pt x="85" y="337"/>
                </a:lnTo>
                <a:lnTo>
                  <a:pt x="85" y="337"/>
                </a:lnTo>
                <a:close/>
                <a:moveTo>
                  <a:pt x="81" y="215"/>
                </a:moveTo>
                <a:lnTo>
                  <a:pt x="81" y="215"/>
                </a:lnTo>
                <a:lnTo>
                  <a:pt x="81" y="215"/>
                </a:lnTo>
                <a:lnTo>
                  <a:pt x="81" y="215"/>
                </a:lnTo>
                <a:lnTo>
                  <a:pt x="81" y="208"/>
                </a:lnTo>
                <a:lnTo>
                  <a:pt x="81" y="208"/>
                </a:lnTo>
                <a:lnTo>
                  <a:pt x="81" y="202"/>
                </a:lnTo>
                <a:lnTo>
                  <a:pt x="81" y="202"/>
                </a:lnTo>
                <a:lnTo>
                  <a:pt x="81" y="196"/>
                </a:lnTo>
                <a:lnTo>
                  <a:pt x="81" y="196"/>
                </a:lnTo>
                <a:lnTo>
                  <a:pt x="79" y="196"/>
                </a:lnTo>
                <a:lnTo>
                  <a:pt x="79" y="196"/>
                </a:lnTo>
                <a:lnTo>
                  <a:pt x="81" y="215"/>
                </a:lnTo>
                <a:lnTo>
                  <a:pt x="81" y="215"/>
                </a:lnTo>
                <a:close/>
                <a:moveTo>
                  <a:pt x="122" y="132"/>
                </a:moveTo>
                <a:lnTo>
                  <a:pt x="122" y="132"/>
                </a:lnTo>
                <a:lnTo>
                  <a:pt x="123" y="132"/>
                </a:lnTo>
                <a:lnTo>
                  <a:pt x="123" y="132"/>
                </a:lnTo>
                <a:lnTo>
                  <a:pt x="125" y="132"/>
                </a:lnTo>
                <a:lnTo>
                  <a:pt x="125" y="131"/>
                </a:lnTo>
                <a:lnTo>
                  <a:pt x="125" y="131"/>
                </a:lnTo>
                <a:lnTo>
                  <a:pt x="125" y="128"/>
                </a:lnTo>
                <a:lnTo>
                  <a:pt x="125" y="128"/>
                </a:lnTo>
                <a:lnTo>
                  <a:pt x="122" y="128"/>
                </a:lnTo>
                <a:lnTo>
                  <a:pt x="122" y="128"/>
                </a:lnTo>
                <a:lnTo>
                  <a:pt x="122" y="132"/>
                </a:lnTo>
                <a:lnTo>
                  <a:pt x="122" y="132"/>
                </a:lnTo>
                <a:close/>
                <a:moveTo>
                  <a:pt x="117" y="326"/>
                </a:moveTo>
                <a:lnTo>
                  <a:pt x="117" y="326"/>
                </a:lnTo>
                <a:lnTo>
                  <a:pt x="122" y="326"/>
                </a:lnTo>
                <a:lnTo>
                  <a:pt x="125" y="324"/>
                </a:lnTo>
                <a:lnTo>
                  <a:pt x="127" y="323"/>
                </a:lnTo>
                <a:lnTo>
                  <a:pt x="129" y="320"/>
                </a:lnTo>
                <a:lnTo>
                  <a:pt x="129" y="320"/>
                </a:lnTo>
                <a:lnTo>
                  <a:pt x="123" y="323"/>
                </a:lnTo>
                <a:lnTo>
                  <a:pt x="117" y="326"/>
                </a:lnTo>
                <a:lnTo>
                  <a:pt x="117" y="326"/>
                </a:lnTo>
                <a:close/>
                <a:moveTo>
                  <a:pt x="162" y="218"/>
                </a:moveTo>
                <a:lnTo>
                  <a:pt x="162" y="218"/>
                </a:lnTo>
                <a:lnTo>
                  <a:pt x="157" y="216"/>
                </a:lnTo>
                <a:lnTo>
                  <a:pt x="157" y="216"/>
                </a:lnTo>
                <a:lnTo>
                  <a:pt x="157" y="216"/>
                </a:lnTo>
                <a:lnTo>
                  <a:pt x="157" y="216"/>
                </a:lnTo>
                <a:lnTo>
                  <a:pt x="157" y="218"/>
                </a:lnTo>
                <a:lnTo>
                  <a:pt x="156" y="220"/>
                </a:lnTo>
                <a:lnTo>
                  <a:pt x="156" y="220"/>
                </a:lnTo>
                <a:lnTo>
                  <a:pt x="159" y="220"/>
                </a:lnTo>
                <a:lnTo>
                  <a:pt x="159" y="220"/>
                </a:lnTo>
                <a:lnTo>
                  <a:pt x="159" y="220"/>
                </a:lnTo>
                <a:lnTo>
                  <a:pt x="162" y="218"/>
                </a:lnTo>
                <a:lnTo>
                  <a:pt x="162" y="218"/>
                </a:lnTo>
                <a:close/>
                <a:moveTo>
                  <a:pt x="243" y="223"/>
                </a:moveTo>
                <a:lnTo>
                  <a:pt x="243" y="223"/>
                </a:lnTo>
                <a:lnTo>
                  <a:pt x="237" y="230"/>
                </a:lnTo>
                <a:lnTo>
                  <a:pt x="237" y="230"/>
                </a:lnTo>
                <a:lnTo>
                  <a:pt x="238" y="230"/>
                </a:lnTo>
                <a:lnTo>
                  <a:pt x="238" y="230"/>
                </a:lnTo>
                <a:lnTo>
                  <a:pt x="241" y="228"/>
                </a:lnTo>
                <a:lnTo>
                  <a:pt x="241" y="228"/>
                </a:lnTo>
                <a:lnTo>
                  <a:pt x="243" y="226"/>
                </a:lnTo>
                <a:lnTo>
                  <a:pt x="243" y="223"/>
                </a:lnTo>
                <a:lnTo>
                  <a:pt x="243" y="223"/>
                </a:lnTo>
                <a:lnTo>
                  <a:pt x="243" y="223"/>
                </a:lnTo>
                <a:lnTo>
                  <a:pt x="243" y="223"/>
                </a:lnTo>
                <a:close/>
                <a:moveTo>
                  <a:pt x="62" y="121"/>
                </a:moveTo>
                <a:lnTo>
                  <a:pt x="62" y="121"/>
                </a:lnTo>
                <a:lnTo>
                  <a:pt x="62" y="121"/>
                </a:lnTo>
                <a:lnTo>
                  <a:pt x="62" y="121"/>
                </a:lnTo>
                <a:lnTo>
                  <a:pt x="63" y="122"/>
                </a:lnTo>
                <a:lnTo>
                  <a:pt x="63" y="122"/>
                </a:lnTo>
                <a:lnTo>
                  <a:pt x="63" y="124"/>
                </a:lnTo>
                <a:lnTo>
                  <a:pt x="62" y="125"/>
                </a:lnTo>
                <a:lnTo>
                  <a:pt x="62" y="125"/>
                </a:lnTo>
                <a:lnTo>
                  <a:pt x="62" y="125"/>
                </a:lnTo>
                <a:lnTo>
                  <a:pt x="62" y="125"/>
                </a:lnTo>
                <a:lnTo>
                  <a:pt x="65" y="127"/>
                </a:lnTo>
                <a:lnTo>
                  <a:pt x="65" y="127"/>
                </a:lnTo>
                <a:lnTo>
                  <a:pt x="66" y="124"/>
                </a:lnTo>
                <a:lnTo>
                  <a:pt x="66" y="124"/>
                </a:lnTo>
                <a:lnTo>
                  <a:pt x="62" y="121"/>
                </a:lnTo>
                <a:lnTo>
                  <a:pt x="62" y="121"/>
                </a:lnTo>
                <a:close/>
                <a:moveTo>
                  <a:pt x="100" y="19"/>
                </a:moveTo>
                <a:lnTo>
                  <a:pt x="100" y="19"/>
                </a:lnTo>
                <a:lnTo>
                  <a:pt x="103" y="17"/>
                </a:lnTo>
                <a:lnTo>
                  <a:pt x="106" y="16"/>
                </a:lnTo>
                <a:lnTo>
                  <a:pt x="106" y="16"/>
                </a:lnTo>
                <a:lnTo>
                  <a:pt x="102" y="14"/>
                </a:lnTo>
                <a:lnTo>
                  <a:pt x="100" y="17"/>
                </a:lnTo>
                <a:lnTo>
                  <a:pt x="100" y="17"/>
                </a:lnTo>
                <a:lnTo>
                  <a:pt x="100" y="19"/>
                </a:lnTo>
                <a:lnTo>
                  <a:pt x="100" y="19"/>
                </a:lnTo>
                <a:close/>
                <a:moveTo>
                  <a:pt x="237" y="239"/>
                </a:moveTo>
                <a:lnTo>
                  <a:pt x="237" y="239"/>
                </a:lnTo>
                <a:lnTo>
                  <a:pt x="237" y="239"/>
                </a:lnTo>
                <a:lnTo>
                  <a:pt x="237" y="239"/>
                </a:lnTo>
                <a:lnTo>
                  <a:pt x="247" y="232"/>
                </a:lnTo>
                <a:lnTo>
                  <a:pt x="247" y="232"/>
                </a:lnTo>
                <a:lnTo>
                  <a:pt x="247" y="230"/>
                </a:lnTo>
                <a:lnTo>
                  <a:pt x="247" y="230"/>
                </a:lnTo>
                <a:lnTo>
                  <a:pt x="247" y="230"/>
                </a:lnTo>
                <a:lnTo>
                  <a:pt x="241" y="235"/>
                </a:lnTo>
                <a:lnTo>
                  <a:pt x="241" y="235"/>
                </a:lnTo>
                <a:lnTo>
                  <a:pt x="238" y="236"/>
                </a:lnTo>
                <a:lnTo>
                  <a:pt x="237" y="239"/>
                </a:lnTo>
                <a:lnTo>
                  <a:pt x="237" y="239"/>
                </a:lnTo>
                <a:close/>
                <a:moveTo>
                  <a:pt x="90" y="188"/>
                </a:moveTo>
                <a:lnTo>
                  <a:pt x="90" y="188"/>
                </a:lnTo>
                <a:lnTo>
                  <a:pt x="92" y="188"/>
                </a:lnTo>
                <a:lnTo>
                  <a:pt x="92" y="188"/>
                </a:lnTo>
                <a:lnTo>
                  <a:pt x="92" y="181"/>
                </a:lnTo>
                <a:lnTo>
                  <a:pt x="92" y="181"/>
                </a:lnTo>
                <a:lnTo>
                  <a:pt x="90" y="179"/>
                </a:lnTo>
                <a:lnTo>
                  <a:pt x="90" y="179"/>
                </a:lnTo>
                <a:lnTo>
                  <a:pt x="89" y="178"/>
                </a:lnTo>
                <a:lnTo>
                  <a:pt x="89" y="178"/>
                </a:lnTo>
                <a:lnTo>
                  <a:pt x="89" y="178"/>
                </a:lnTo>
                <a:lnTo>
                  <a:pt x="89" y="178"/>
                </a:lnTo>
                <a:lnTo>
                  <a:pt x="90" y="188"/>
                </a:lnTo>
                <a:lnTo>
                  <a:pt x="90" y="188"/>
                </a:lnTo>
                <a:close/>
                <a:moveTo>
                  <a:pt x="78" y="165"/>
                </a:moveTo>
                <a:lnTo>
                  <a:pt x="78" y="165"/>
                </a:lnTo>
                <a:lnTo>
                  <a:pt x="76" y="165"/>
                </a:lnTo>
                <a:lnTo>
                  <a:pt x="76" y="165"/>
                </a:lnTo>
                <a:lnTo>
                  <a:pt x="73" y="172"/>
                </a:lnTo>
                <a:lnTo>
                  <a:pt x="73" y="172"/>
                </a:lnTo>
                <a:lnTo>
                  <a:pt x="78" y="171"/>
                </a:lnTo>
                <a:lnTo>
                  <a:pt x="78" y="171"/>
                </a:lnTo>
                <a:lnTo>
                  <a:pt x="78" y="165"/>
                </a:lnTo>
                <a:lnTo>
                  <a:pt x="78" y="165"/>
                </a:lnTo>
                <a:close/>
                <a:moveTo>
                  <a:pt x="89" y="19"/>
                </a:moveTo>
                <a:lnTo>
                  <a:pt x="89" y="19"/>
                </a:lnTo>
                <a:lnTo>
                  <a:pt x="90" y="19"/>
                </a:lnTo>
                <a:lnTo>
                  <a:pt x="92" y="19"/>
                </a:lnTo>
                <a:lnTo>
                  <a:pt x="92" y="19"/>
                </a:lnTo>
                <a:lnTo>
                  <a:pt x="95" y="16"/>
                </a:lnTo>
                <a:lnTo>
                  <a:pt x="95" y="16"/>
                </a:lnTo>
                <a:lnTo>
                  <a:pt x="95" y="14"/>
                </a:lnTo>
                <a:lnTo>
                  <a:pt x="95" y="14"/>
                </a:lnTo>
                <a:lnTo>
                  <a:pt x="92" y="14"/>
                </a:lnTo>
                <a:lnTo>
                  <a:pt x="92" y="14"/>
                </a:lnTo>
                <a:lnTo>
                  <a:pt x="89" y="19"/>
                </a:lnTo>
                <a:lnTo>
                  <a:pt x="89" y="19"/>
                </a:lnTo>
                <a:close/>
                <a:moveTo>
                  <a:pt x="240" y="164"/>
                </a:moveTo>
                <a:lnTo>
                  <a:pt x="240" y="164"/>
                </a:lnTo>
                <a:lnTo>
                  <a:pt x="238" y="166"/>
                </a:lnTo>
                <a:lnTo>
                  <a:pt x="238" y="166"/>
                </a:lnTo>
                <a:lnTo>
                  <a:pt x="237" y="168"/>
                </a:lnTo>
                <a:lnTo>
                  <a:pt x="235" y="169"/>
                </a:lnTo>
                <a:lnTo>
                  <a:pt x="235" y="169"/>
                </a:lnTo>
                <a:lnTo>
                  <a:pt x="238" y="169"/>
                </a:lnTo>
                <a:lnTo>
                  <a:pt x="238" y="169"/>
                </a:lnTo>
                <a:lnTo>
                  <a:pt x="240" y="166"/>
                </a:lnTo>
                <a:lnTo>
                  <a:pt x="240" y="164"/>
                </a:lnTo>
                <a:lnTo>
                  <a:pt x="240" y="164"/>
                </a:lnTo>
                <a:close/>
                <a:moveTo>
                  <a:pt x="122" y="124"/>
                </a:moveTo>
                <a:lnTo>
                  <a:pt x="122" y="124"/>
                </a:lnTo>
                <a:lnTo>
                  <a:pt x="129" y="124"/>
                </a:lnTo>
                <a:lnTo>
                  <a:pt x="129" y="124"/>
                </a:lnTo>
                <a:lnTo>
                  <a:pt x="129" y="122"/>
                </a:lnTo>
                <a:lnTo>
                  <a:pt x="129" y="122"/>
                </a:lnTo>
                <a:lnTo>
                  <a:pt x="122" y="122"/>
                </a:lnTo>
                <a:lnTo>
                  <a:pt x="122" y="122"/>
                </a:lnTo>
                <a:lnTo>
                  <a:pt x="122" y="124"/>
                </a:lnTo>
                <a:lnTo>
                  <a:pt x="122" y="124"/>
                </a:lnTo>
                <a:close/>
                <a:moveTo>
                  <a:pt x="154" y="142"/>
                </a:moveTo>
                <a:lnTo>
                  <a:pt x="154" y="142"/>
                </a:lnTo>
                <a:lnTo>
                  <a:pt x="160" y="141"/>
                </a:lnTo>
                <a:lnTo>
                  <a:pt x="160" y="141"/>
                </a:lnTo>
                <a:lnTo>
                  <a:pt x="164" y="139"/>
                </a:lnTo>
                <a:lnTo>
                  <a:pt x="164" y="139"/>
                </a:lnTo>
                <a:lnTo>
                  <a:pt x="164" y="139"/>
                </a:lnTo>
                <a:lnTo>
                  <a:pt x="164" y="139"/>
                </a:lnTo>
                <a:lnTo>
                  <a:pt x="156" y="139"/>
                </a:lnTo>
                <a:lnTo>
                  <a:pt x="156" y="139"/>
                </a:lnTo>
                <a:lnTo>
                  <a:pt x="154" y="142"/>
                </a:lnTo>
                <a:lnTo>
                  <a:pt x="154" y="142"/>
                </a:lnTo>
                <a:close/>
                <a:moveTo>
                  <a:pt x="22" y="319"/>
                </a:moveTo>
                <a:lnTo>
                  <a:pt x="22" y="319"/>
                </a:lnTo>
                <a:lnTo>
                  <a:pt x="24" y="321"/>
                </a:lnTo>
                <a:lnTo>
                  <a:pt x="25" y="323"/>
                </a:lnTo>
                <a:lnTo>
                  <a:pt x="25" y="323"/>
                </a:lnTo>
                <a:lnTo>
                  <a:pt x="25" y="316"/>
                </a:lnTo>
                <a:lnTo>
                  <a:pt x="25" y="316"/>
                </a:lnTo>
                <a:lnTo>
                  <a:pt x="24" y="316"/>
                </a:lnTo>
                <a:lnTo>
                  <a:pt x="24" y="316"/>
                </a:lnTo>
                <a:lnTo>
                  <a:pt x="22" y="319"/>
                </a:lnTo>
                <a:lnTo>
                  <a:pt x="22" y="319"/>
                </a:lnTo>
                <a:close/>
                <a:moveTo>
                  <a:pt x="216" y="19"/>
                </a:moveTo>
                <a:lnTo>
                  <a:pt x="216" y="19"/>
                </a:lnTo>
                <a:lnTo>
                  <a:pt x="211" y="19"/>
                </a:lnTo>
                <a:lnTo>
                  <a:pt x="211" y="19"/>
                </a:lnTo>
                <a:lnTo>
                  <a:pt x="210" y="19"/>
                </a:lnTo>
                <a:lnTo>
                  <a:pt x="208" y="20"/>
                </a:lnTo>
                <a:lnTo>
                  <a:pt x="208" y="20"/>
                </a:lnTo>
                <a:lnTo>
                  <a:pt x="210" y="20"/>
                </a:lnTo>
                <a:lnTo>
                  <a:pt x="210" y="20"/>
                </a:lnTo>
                <a:lnTo>
                  <a:pt x="213" y="22"/>
                </a:lnTo>
                <a:lnTo>
                  <a:pt x="216" y="20"/>
                </a:lnTo>
                <a:lnTo>
                  <a:pt x="216" y="20"/>
                </a:lnTo>
                <a:lnTo>
                  <a:pt x="216" y="19"/>
                </a:lnTo>
                <a:lnTo>
                  <a:pt x="216" y="19"/>
                </a:lnTo>
                <a:close/>
                <a:moveTo>
                  <a:pt x="244" y="282"/>
                </a:moveTo>
                <a:lnTo>
                  <a:pt x="244" y="282"/>
                </a:lnTo>
                <a:lnTo>
                  <a:pt x="241" y="283"/>
                </a:lnTo>
                <a:lnTo>
                  <a:pt x="241" y="284"/>
                </a:lnTo>
                <a:lnTo>
                  <a:pt x="241" y="284"/>
                </a:lnTo>
                <a:lnTo>
                  <a:pt x="240" y="287"/>
                </a:lnTo>
                <a:lnTo>
                  <a:pt x="240" y="287"/>
                </a:lnTo>
                <a:lnTo>
                  <a:pt x="240" y="289"/>
                </a:lnTo>
                <a:lnTo>
                  <a:pt x="241" y="290"/>
                </a:lnTo>
                <a:lnTo>
                  <a:pt x="241" y="290"/>
                </a:lnTo>
                <a:lnTo>
                  <a:pt x="244" y="282"/>
                </a:lnTo>
                <a:lnTo>
                  <a:pt x="244" y="282"/>
                </a:lnTo>
                <a:close/>
                <a:moveTo>
                  <a:pt x="252" y="213"/>
                </a:moveTo>
                <a:lnTo>
                  <a:pt x="252" y="213"/>
                </a:lnTo>
                <a:lnTo>
                  <a:pt x="252" y="230"/>
                </a:lnTo>
                <a:lnTo>
                  <a:pt x="252" y="230"/>
                </a:lnTo>
                <a:lnTo>
                  <a:pt x="254" y="232"/>
                </a:lnTo>
                <a:lnTo>
                  <a:pt x="254" y="232"/>
                </a:lnTo>
                <a:lnTo>
                  <a:pt x="252" y="213"/>
                </a:lnTo>
                <a:lnTo>
                  <a:pt x="252" y="213"/>
                </a:lnTo>
                <a:close/>
                <a:moveTo>
                  <a:pt x="160" y="283"/>
                </a:moveTo>
                <a:lnTo>
                  <a:pt x="160" y="283"/>
                </a:lnTo>
                <a:lnTo>
                  <a:pt x="166" y="284"/>
                </a:lnTo>
                <a:lnTo>
                  <a:pt x="173" y="284"/>
                </a:lnTo>
                <a:lnTo>
                  <a:pt x="173" y="284"/>
                </a:lnTo>
                <a:lnTo>
                  <a:pt x="173" y="283"/>
                </a:lnTo>
                <a:lnTo>
                  <a:pt x="173" y="283"/>
                </a:lnTo>
                <a:lnTo>
                  <a:pt x="160" y="283"/>
                </a:lnTo>
                <a:lnTo>
                  <a:pt x="160" y="283"/>
                </a:lnTo>
                <a:lnTo>
                  <a:pt x="160" y="283"/>
                </a:lnTo>
                <a:lnTo>
                  <a:pt x="160" y="283"/>
                </a:lnTo>
                <a:close/>
                <a:moveTo>
                  <a:pt x="125" y="166"/>
                </a:moveTo>
                <a:lnTo>
                  <a:pt x="125" y="166"/>
                </a:lnTo>
                <a:lnTo>
                  <a:pt x="129" y="164"/>
                </a:lnTo>
                <a:lnTo>
                  <a:pt x="129" y="164"/>
                </a:lnTo>
                <a:lnTo>
                  <a:pt x="129" y="162"/>
                </a:lnTo>
                <a:lnTo>
                  <a:pt x="129" y="162"/>
                </a:lnTo>
                <a:lnTo>
                  <a:pt x="129" y="157"/>
                </a:lnTo>
                <a:lnTo>
                  <a:pt x="129" y="157"/>
                </a:lnTo>
                <a:lnTo>
                  <a:pt x="127" y="159"/>
                </a:lnTo>
                <a:lnTo>
                  <a:pt x="127" y="159"/>
                </a:lnTo>
                <a:lnTo>
                  <a:pt x="127" y="162"/>
                </a:lnTo>
                <a:lnTo>
                  <a:pt x="126" y="162"/>
                </a:lnTo>
                <a:lnTo>
                  <a:pt x="126" y="162"/>
                </a:lnTo>
                <a:lnTo>
                  <a:pt x="125" y="166"/>
                </a:lnTo>
                <a:lnTo>
                  <a:pt x="125" y="166"/>
                </a:lnTo>
                <a:close/>
                <a:moveTo>
                  <a:pt x="38" y="206"/>
                </a:moveTo>
                <a:lnTo>
                  <a:pt x="38" y="206"/>
                </a:lnTo>
                <a:lnTo>
                  <a:pt x="41" y="202"/>
                </a:lnTo>
                <a:lnTo>
                  <a:pt x="45" y="198"/>
                </a:lnTo>
                <a:lnTo>
                  <a:pt x="45" y="198"/>
                </a:lnTo>
                <a:lnTo>
                  <a:pt x="44" y="198"/>
                </a:lnTo>
                <a:lnTo>
                  <a:pt x="44" y="198"/>
                </a:lnTo>
                <a:lnTo>
                  <a:pt x="44" y="198"/>
                </a:lnTo>
                <a:lnTo>
                  <a:pt x="39" y="202"/>
                </a:lnTo>
                <a:lnTo>
                  <a:pt x="39" y="202"/>
                </a:lnTo>
                <a:lnTo>
                  <a:pt x="38" y="205"/>
                </a:lnTo>
                <a:lnTo>
                  <a:pt x="38" y="206"/>
                </a:lnTo>
                <a:lnTo>
                  <a:pt x="38" y="206"/>
                </a:lnTo>
                <a:close/>
                <a:moveTo>
                  <a:pt x="35" y="240"/>
                </a:moveTo>
                <a:lnTo>
                  <a:pt x="35" y="240"/>
                </a:lnTo>
                <a:lnTo>
                  <a:pt x="34" y="240"/>
                </a:lnTo>
                <a:lnTo>
                  <a:pt x="34" y="240"/>
                </a:lnTo>
                <a:lnTo>
                  <a:pt x="34" y="243"/>
                </a:lnTo>
                <a:lnTo>
                  <a:pt x="34" y="243"/>
                </a:lnTo>
                <a:lnTo>
                  <a:pt x="34" y="247"/>
                </a:lnTo>
                <a:lnTo>
                  <a:pt x="34" y="247"/>
                </a:lnTo>
                <a:lnTo>
                  <a:pt x="35" y="252"/>
                </a:lnTo>
                <a:lnTo>
                  <a:pt x="35" y="252"/>
                </a:lnTo>
                <a:lnTo>
                  <a:pt x="35" y="252"/>
                </a:lnTo>
                <a:lnTo>
                  <a:pt x="35" y="252"/>
                </a:lnTo>
                <a:lnTo>
                  <a:pt x="35" y="240"/>
                </a:lnTo>
                <a:lnTo>
                  <a:pt x="35" y="240"/>
                </a:lnTo>
                <a:close/>
                <a:moveTo>
                  <a:pt x="223" y="330"/>
                </a:moveTo>
                <a:lnTo>
                  <a:pt x="223" y="330"/>
                </a:lnTo>
                <a:lnTo>
                  <a:pt x="228" y="326"/>
                </a:lnTo>
                <a:lnTo>
                  <a:pt x="228" y="326"/>
                </a:lnTo>
                <a:lnTo>
                  <a:pt x="228" y="324"/>
                </a:lnTo>
                <a:lnTo>
                  <a:pt x="228" y="324"/>
                </a:lnTo>
                <a:lnTo>
                  <a:pt x="221" y="327"/>
                </a:lnTo>
                <a:lnTo>
                  <a:pt x="221" y="327"/>
                </a:lnTo>
                <a:lnTo>
                  <a:pt x="223" y="330"/>
                </a:lnTo>
                <a:lnTo>
                  <a:pt x="223" y="330"/>
                </a:lnTo>
                <a:close/>
                <a:moveTo>
                  <a:pt x="123" y="233"/>
                </a:moveTo>
                <a:lnTo>
                  <a:pt x="123" y="233"/>
                </a:lnTo>
                <a:lnTo>
                  <a:pt x="123" y="235"/>
                </a:lnTo>
                <a:lnTo>
                  <a:pt x="125" y="235"/>
                </a:lnTo>
                <a:lnTo>
                  <a:pt x="125" y="235"/>
                </a:lnTo>
                <a:lnTo>
                  <a:pt x="127" y="235"/>
                </a:lnTo>
                <a:lnTo>
                  <a:pt x="127" y="235"/>
                </a:lnTo>
                <a:lnTo>
                  <a:pt x="130" y="230"/>
                </a:lnTo>
                <a:lnTo>
                  <a:pt x="130" y="230"/>
                </a:lnTo>
                <a:lnTo>
                  <a:pt x="129" y="230"/>
                </a:lnTo>
                <a:lnTo>
                  <a:pt x="129" y="230"/>
                </a:lnTo>
                <a:lnTo>
                  <a:pt x="127" y="232"/>
                </a:lnTo>
                <a:lnTo>
                  <a:pt x="126" y="232"/>
                </a:lnTo>
                <a:lnTo>
                  <a:pt x="123" y="233"/>
                </a:lnTo>
                <a:lnTo>
                  <a:pt x="123" y="233"/>
                </a:lnTo>
                <a:close/>
                <a:moveTo>
                  <a:pt x="27" y="68"/>
                </a:moveTo>
                <a:lnTo>
                  <a:pt x="27" y="68"/>
                </a:lnTo>
                <a:lnTo>
                  <a:pt x="27" y="67"/>
                </a:lnTo>
                <a:lnTo>
                  <a:pt x="27" y="67"/>
                </a:lnTo>
                <a:lnTo>
                  <a:pt x="25" y="70"/>
                </a:lnTo>
                <a:lnTo>
                  <a:pt x="25" y="70"/>
                </a:lnTo>
                <a:lnTo>
                  <a:pt x="24" y="73"/>
                </a:lnTo>
                <a:lnTo>
                  <a:pt x="24" y="73"/>
                </a:lnTo>
                <a:lnTo>
                  <a:pt x="22" y="74"/>
                </a:lnTo>
                <a:lnTo>
                  <a:pt x="21" y="76"/>
                </a:lnTo>
                <a:lnTo>
                  <a:pt x="21" y="76"/>
                </a:lnTo>
                <a:lnTo>
                  <a:pt x="27" y="71"/>
                </a:lnTo>
                <a:lnTo>
                  <a:pt x="27" y="71"/>
                </a:lnTo>
                <a:lnTo>
                  <a:pt x="27" y="70"/>
                </a:lnTo>
                <a:lnTo>
                  <a:pt x="27" y="70"/>
                </a:lnTo>
                <a:lnTo>
                  <a:pt x="27" y="68"/>
                </a:lnTo>
                <a:lnTo>
                  <a:pt x="27" y="68"/>
                </a:lnTo>
                <a:close/>
                <a:moveTo>
                  <a:pt x="227" y="110"/>
                </a:moveTo>
                <a:lnTo>
                  <a:pt x="227" y="110"/>
                </a:lnTo>
                <a:lnTo>
                  <a:pt x="227" y="111"/>
                </a:lnTo>
                <a:lnTo>
                  <a:pt x="227" y="112"/>
                </a:lnTo>
                <a:lnTo>
                  <a:pt x="227" y="112"/>
                </a:lnTo>
                <a:lnTo>
                  <a:pt x="224" y="115"/>
                </a:lnTo>
                <a:lnTo>
                  <a:pt x="224" y="115"/>
                </a:lnTo>
                <a:lnTo>
                  <a:pt x="224" y="117"/>
                </a:lnTo>
                <a:lnTo>
                  <a:pt x="224" y="118"/>
                </a:lnTo>
                <a:lnTo>
                  <a:pt x="224" y="118"/>
                </a:lnTo>
                <a:lnTo>
                  <a:pt x="227" y="114"/>
                </a:lnTo>
                <a:lnTo>
                  <a:pt x="227" y="114"/>
                </a:lnTo>
                <a:lnTo>
                  <a:pt x="228" y="112"/>
                </a:lnTo>
                <a:lnTo>
                  <a:pt x="228" y="111"/>
                </a:lnTo>
                <a:lnTo>
                  <a:pt x="228" y="111"/>
                </a:lnTo>
                <a:lnTo>
                  <a:pt x="228" y="110"/>
                </a:lnTo>
                <a:lnTo>
                  <a:pt x="228" y="110"/>
                </a:lnTo>
                <a:lnTo>
                  <a:pt x="227" y="110"/>
                </a:lnTo>
                <a:lnTo>
                  <a:pt x="227" y="110"/>
                </a:lnTo>
                <a:close/>
                <a:moveTo>
                  <a:pt x="210" y="132"/>
                </a:moveTo>
                <a:lnTo>
                  <a:pt x="210" y="132"/>
                </a:lnTo>
                <a:lnTo>
                  <a:pt x="218" y="134"/>
                </a:lnTo>
                <a:lnTo>
                  <a:pt x="218" y="134"/>
                </a:lnTo>
                <a:lnTo>
                  <a:pt x="218" y="132"/>
                </a:lnTo>
                <a:lnTo>
                  <a:pt x="218" y="131"/>
                </a:lnTo>
                <a:lnTo>
                  <a:pt x="218" y="131"/>
                </a:lnTo>
                <a:lnTo>
                  <a:pt x="217" y="132"/>
                </a:lnTo>
                <a:lnTo>
                  <a:pt x="216" y="132"/>
                </a:lnTo>
                <a:lnTo>
                  <a:pt x="216" y="132"/>
                </a:lnTo>
                <a:lnTo>
                  <a:pt x="210" y="132"/>
                </a:lnTo>
                <a:lnTo>
                  <a:pt x="210" y="132"/>
                </a:lnTo>
                <a:close/>
                <a:moveTo>
                  <a:pt x="28" y="219"/>
                </a:moveTo>
                <a:lnTo>
                  <a:pt x="28" y="219"/>
                </a:lnTo>
                <a:lnTo>
                  <a:pt x="27" y="209"/>
                </a:lnTo>
                <a:lnTo>
                  <a:pt x="27" y="209"/>
                </a:lnTo>
                <a:lnTo>
                  <a:pt x="27" y="212"/>
                </a:lnTo>
                <a:lnTo>
                  <a:pt x="27" y="212"/>
                </a:lnTo>
                <a:lnTo>
                  <a:pt x="25" y="213"/>
                </a:lnTo>
                <a:lnTo>
                  <a:pt x="27" y="215"/>
                </a:lnTo>
                <a:lnTo>
                  <a:pt x="27" y="215"/>
                </a:lnTo>
                <a:lnTo>
                  <a:pt x="27" y="216"/>
                </a:lnTo>
                <a:lnTo>
                  <a:pt x="27" y="216"/>
                </a:lnTo>
                <a:lnTo>
                  <a:pt x="28" y="219"/>
                </a:lnTo>
                <a:lnTo>
                  <a:pt x="28" y="219"/>
                </a:lnTo>
                <a:close/>
                <a:moveTo>
                  <a:pt x="11" y="145"/>
                </a:moveTo>
                <a:lnTo>
                  <a:pt x="11" y="145"/>
                </a:lnTo>
                <a:lnTo>
                  <a:pt x="12" y="154"/>
                </a:lnTo>
                <a:lnTo>
                  <a:pt x="12" y="154"/>
                </a:lnTo>
                <a:lnTo>
                  <a:pt x="12" y="151"/>
                </a:lnTo>
                <a:lnTo>
                  <a:pt x="12" y="151"/>
                </a:lnTo>
                <a:lnTo>
                  <a:pt x="12" y="148"/>
                </a:lnTo>
                <a:lnTo>
                  <a:pt x="12" y="148"/>
                </a:lnTo>
                <a:lnTo>
                  <a:pt x="14" y="147"/>
                </a:lnTo>
                <a:lnTo>
                  <a:pt x="14" y="145"/>
                </a:lnTo>
                <a:lnTo>
                  <a:pt x="14" y="145"/>
                </a:lnTo>
                <a:lnTo>
                  <a:pt x="11" y="145"/>
                </a:lnTo>
                <a:lnTo>
                  <a:pt x="11" y="145"/>
                </a:lnTo>
                <a:close/>
                <a:moveTo>
                  <a:pt x="224" y="26"/>
                </a:moveTo>
                <a:lnTo>
                  <a:pt x="224" y="26"/>
                </a:lnTo>
                <a:lnTo>
                  <a:pt x="221" y="29"/>
                </a:lnTo>
                <a:lnTo>
                  <a:pt x="221" y="29"/>
                </a:lnTo>
                <a:lnTo>
                  <a:pt x="223" y="31"/>
                </a:lnTo>
                <a:lnTo>
                  <a:pt x="223" y="31"/>
                </a:lnTo>
                <a:lnTo>
                  <a:pt x="225" y="30"/>
                </a:lnTo>
                <a:lnTo>
                  <a:pt x="225" y="30"/>
                </a:lnTo>
                <a:lnTo>
                  <a:pt x="224" y="26"/>
                </a:lnTo>
                <a:lnTo>
                  <a:pt x="224" y="26"/>
                </a:lnTo>
                <a:close/>
                <a:moveTo>
                  <a:pt x="233" y="162"/>
                </a:moveTo>
                <a:lnTo>
                  <a:pt x="233" y="162"/>
                </a:lnTo>
                <a:lnTo>
                  <a:pt x="233" y="157"/>
                </a:lnTo>
                <a:lnTo>
                  <a:pt x="233" y="157"/>
                </a:lnTo>
                <a:lnTo>
                  <a:pt x="228" y="162"/>
                </a:lnTo>
                <a:lnTo>
                  <a:pt x="228" y="162"/>
                </a:lnTo>
                <a:lnTo>
                  <a:pt x="233" y="162"/>
                </a:lnTo>
                <a:lnTo>
                  <a:pt x="233" y="162"/>
                </a:lnTo>
                <a:close/>
                <a:moveTo>
                  <a:pt x="19" y="323"/>
                </a:moveTo>
                <a:lnTo>
                  <a:pt x="19" y="323"/>
                </a:lnTo>
                <a:lnTo>
                  <a:pt x="21" y="330"/>
                </a:lnTo>
                <a:lnTo>
                  <a:pt x="22" y="336"/>
                </a:lnTo>
                <a:lnTo>
                  <a:pt x="22" y="336"/>
                </a:lnTo>
                <a:lnTo>
                  <a:pt x="22" y="328"/>
                </a:lnTo>
                <a:lnTo>
                  <a:pt x="19" y="323"/>
                </a:lnTo>
                <a:lnTo>
                  <a:pt x="19" y="323"/>
                </a:lnTo>
                <a:close/>
                <a:moveTo>
                  <a:pt x="73" y="134"/>
                </a:moveTo>
                <a:lnTo>
                  <a:pt x="73" y="134"/>
                </a:lnTo>
                <a:lnTo>
                  <a:pt x="73" y="137"/>
                </a:lnTo>
                <a:lnTo>
                  <a:pt x="73" y="138"/>
                </a:lnTo>
                <a:lnTo>
                  <a:pt x="73" y="138"/>
                </a:lnTo>
                <a:lnTo>
                  <a:pt x="75" y="141"/>
                </a:lnTo>
                <a:lnTo>
                  <a:pt x="73" y="142"/>
                </a:lnTo>
                <a:lnTo>
                  <a:pt x="73" y="142"/>
                </a:lnTo>
                <a:lnTo>
                  <a:pt x="72" y="144"/>
                </a:lnTo>
                <a:lnTo>
                  <a:pt x="72" y="144"/>
                </a:lnTo>
                <a:lnTo>
                  <a:pt x="75" y="142"/>
                </a:lnTo>
                <a:lnTo>
                  <a:pt x="75" y="141"/>
                </a:lnTo>
                <a:lnTo>
                  <a:pt x="75" y="141"/>
                </a:lnTo>
                <a:lnTo>
                  <a:pt x="75" y="137"/>
                </a:lnTo>
                <a:lnTo>
                  <a:pt x="75" y="137"/>
                </a:lnTo>
                <a:lnTo>
                  <a:pt x="75" y="135"/>
                </a:lnTo>
                <a:lnTo>
                  <a:pt x="73" y="134"/>
                </a:lnTo>
                <a:lnTo>
                  <a:pt x="73" y="134"/>
                </a:lnTo>
                <a:close/>
                <a:moveTo>
                  <a:pt x="170" y="139"/>
                </a:moveTo>
                <a:lnTo>
                  <a:pt x="170" y="139"/>
                </a:lnTo>
                <a:lnTo>
                  <a:pt x="179" y="142"/>
                </a:lnTo>
                <a:lnTo>
                  <a:pt x="179" y="142"/>
                </a:lnTo>
                <a:lnTo>
                  <a:pt x="176" y="139"/>
                </a:lnTo>
                <a:lnTo>
                  <a:pt x="176" y="139"/>
                </a:lnTo>
                <a:lnTo>
                  <a:pt x="174" y="139"/>
                </a:lnTo>
                <a:lnTo>
                  <a:pt x="174" y="139"/>
                </a:lnTo>
                <a:lnTo>
                  <a:pt x="170" y="139"/>
                </a:lnTo>
                <a:lnTo>
                  <a:pt x="170" y="139"/>
                </a:lnTo>
                <a:close/>
                <a:moveTo>
                  <a:pt x="198" y="273"/>
                </a:moveTo>
                <a:lnTo>
                  <a:pt x="198" y="273"/>
                </a:lnTo>
                <a:lnTo>
                  <a:pt x="194" y="269"/>
                </a:lnTo>
                <a:lnTo>
                  <a:pt x="194" y="269"/>
                </a:lnTo>
                <a:lnTo>
                  <a:pt x="194" y="269"/>
                </a:lnTo>
                <a:lnTo>
                  <a:pt x="194" y="269"/>
                </a:lnTo>
                <a:lnTo>
                  <a:pt x="193" y="272"/>
                </a:lnTo>
                <a:lnTo>
                  <a:pt x="193" y="272"/>
                </a:lnTo>
                <a:lnTo>
                  <a:pt x="198" y="273"/>
                </a:lnTo>
                <a:lnTo>
                  <a:pt x="198" y="273"/>
                </a:lnTo>
                <a:close/>
                <a:moveTo>
                  <a:pt x="76" y="238"/>
                </a:moveTo>
                <a:lnTo>
                  <a:pt x="76" y="238"/>
                </a:lnTo>
                <a:lnTo>
                  <a:pt x="78" y="239"/>
                </a:lnTo>
                <a:lnTo>
                  <a:pt x="78" y="239"/>
                </a:lnTo>
                <a:lnTo>
                  <a:pt x="79" y="239"/>
                </a:lnTo>
                <a:lnTo>
                  <a:pt x="79" y="238"/>
                </a:lnTo>
                <a:lnTo>
                  <a:pt x="79" y="238"/>
                </a:lnTo>
                <a:lnTo>
                  <a:pt x="82" y="232"/>
                </a:lnTo>
                <a:lnTo>
                  <a:pt x="82" y="232"/>
                </a:lnTo>
                <a:lnTo>
                  <a:pt x="83" y="230"/>
                </a:lnTo>
                <a:lnTo>
                  <a:pt x="83" y="230"/>
                </a:lnTo>
                <a:lnTo>
                  <a:pt x="76" y="238"/>
                </a:lnTo>
                <a:lnTo>
                  <a:pt x="76" y="238"/>
                </a:lnTo>
                <a:close/>
                <a:moveTo>
                  <a:pt x="233" y="131"/>
                </a:moveTo>
                <a:lnTo>
                  <a:pt x="233" y="131"/>
                </a:lnTo>
                <a:lnTo>
                  <a:pt x="233" y="131"/>
                </a:lnTo>
                <a:lnTo>
                  <a:pt x="233" y="131"/>
                </a:lnTo>
                <a:lnTo>
                  <a:pt x="228" y="134"/>
                </a:lnTo>
                <a:lnTo>
                  <a:pt x="228" y="134"/>
                </a:lnTo>
                <a:lnTo>
                  <a:pt x="228" y="137"/>
                </a:lnTo>
                <a:lnTo>
                  <a:pt x="230" y="138"/>
                </a:lnTo>
                <a:lnTo>
                  <a:pt x="230" y="138"/>
                </a:lnTo>
                <a:lnTo>
                  <a:pt x="233" y="131"/>
                </a:lnTo>
                <a:lnTo>
                  <a:pt x="233" y="131"/>
                </a:lnTo>
                <a:close/>
                <a:moveTo>
                  <a:pt x="179" y="184"/>
                </a:moveTo>
                <a:lnTo>
                  <a:pt x="179" y="184"/>
                </a:lnTo>
                <a:lnTo>
                  <a:pt x="179" y="178"/>
                </a:lnTo>
                <a:lnTo>
                  <a:pt x="179" y="178"/>
                </a:lnTo>
                <a:lnTo>
                  <a:pt x="177" y="179"/>
                </a:lnTo>
                <a:lnTo>
                  <a:pt x="176" y="179"/>
                </a:lnTo>
                <a:lnTo>
                  <a:pt x="176" y="179"/>
                </a:lnTo>
                <a:lnTo>
                  <a:pt x="176" y="184"/>
                </a:lnTo>
                <a:lnTo>
                  <a:pt x="176" y="184"/>
                </a:lnTo>
                <a:lnTo>
                  <a:pt x="179" y="184"/>
                </a:lnTo>
                <a:lnTo>
                  <a:pt x="179" y="184"/>
                </a:lnTo>
                <a:close/>
                <a:moveTo>
                  <a:pt x="66" y="185"/>
                </a:moveTo>
                <a:lnTo>
                  <a:pt x="66" y="185"/>
                </a:lnTo>
                <a:lnTo>
                  <a:pt x="68" y="185"/>
                </a:lnTo>
                <a:lnTo>
                  <a:pt x="68" y="185"/>
                </a:lnTo>
                <a:lnTo>
                  <a:pt x="69" y="181"/>
                </a:lnTo>
                <a:lnTo>
                  <a:pt x="69" y="181"/>
                </a:lnTo>
                <a:lnTo>
                  <a:pt x="66" y="181"/>
                </a:lnTo>
                <a:lnTo>
                  <a:pt x="65" y="181"/>
                </a:lnTo>
                <a:lnTo>
                  <a:pt x="65" y="181"/>
                </a:lnTo>
                <a:lnTo>
                  <a:pt x="66" y="185"/>
                </a:lnTo>
                <a:lnTo>
                  <a:pt x="66" y="185"/>
                </a:lnTo>
                <a:close/>
                <a:moveTo>
                  <a:pt x="142" y="218"/>
                </a:moveTo>
                <a:lnTo>
                  <a:pt x="142" y="218"/>
                </a:lnTo>
                <a:lnTo>
                  <a:pt x="142" y="218"/>
                </a:lnTo>
                <a:lnTo>
                  <a:pt x="142" y="218"/>
                </a:lnTo>
                <a:lnTo>
                  <a:pt x="140" y="220"/>
                </a:lnTo>
                <a:lnTo>
                  <a:pt x="140" y="220"/>
                </a:lnTo>
                <a:lnTo>
                  <a:pt x="140" y="229"/>
                </a:lnTo>
                <a:lnTo>
                  <a:pt x="140" y="229"/>
                </a:lnTo>
                <a:lnTo>
                  <a:pt x="140" y="229"/>
                </a:lnTo>
                <a:lnTo>
                  <a:pt x="140" y="230"/>
                </a:lnTo>
                <a:lnTo>
                  <a:pt x="140" y="230"/>
                </a:lnTo>
                <a:lnTo>
                  <a:pt x="142" y="218"/>
                </a:lnTo>
                <a:lnTo>
                  <a:pt x="142" y="218"/>
                </a:lnTo>
                <a:close/>
                <a:moveTo>
                  <a:pt x="127" y="229"/>
                </a:moveTo>
                <a:lnTo>
                  <a:pt x="127" y="229"/>
                </a:lnTo>
                <a:lnTo>
                  <a:pt x="129" y="226"/>
                </a:lnTo>
                <a:lnTo>
                  <a:pt x="129" y="226"/>
                </a:lnTo>
                <a:lnTo>
                  <a:pt x="122" y="229"/>
                </a:lnTo>
                <a:lnTo>
                  <a:pt x="122" y="229"/>
                </a:lnTo>
                <a:lnTo>
                  <a:pt x="127" y="229"/>
                </a:lnTo>
                <a:lnTo>
                  <a:pt x="127" y="229"/>
                </a:lnTo>
                <a:close/>
                <a:moveTo>
                  <a:pt x="137" y="125"/>
                </a:moveTo>
                <a:lnTo>
                  <a:pt x="137" y="125"/>
                </a:lnTo>
                <a:lnTo>
                  <a:pt x="137" y="124"/>
                </a:lnTo>
                <a:lnTo>
                  <a:pt x="139" y="122"/>
                </a:lnTo>
                <a:lnTo>
                  <a:pt x="139" y="122"/>
                </a:lnTo>
                <a:lnTo>
                  <a:pt x="132" y="122"/>
                </a:lnTo>
                <a:lnTo>
                  <a:pt x="132" y="122"/>
                </a:lnTo>
                <a:lnTo>
                  <a:pt x="132" y="124"/>
                </a:lnTo>
                <a:lnTo>
                  <a:pt x="132" y="124"/>
                </a:lnTo>
                <a:lnTo>
                  <a:pt x="135" y="124"/>
                </a:lnTo>
                <a:lnTo>
                  <a:pt x="136" y="124"/>
                </a:lnTo>
                <a:lnTo>
                  <a:pt x="137" y="125"/>
                </a:lnTo>
                <a:lnTo>
                  <a:pt x="137" y="125"/>
                </a:lnTo>
                <a:close/>
                <a:moveTo>
                  <a:pt x="191" y="255"/>
                </a:moveTo>
                <a:lnTo>
                  <a:pt x="191" y="255"/>
                </a:lnTo>
                <a:lnTo>
                  <a:pt x="191" y="255"/>
                </a:lnTo>
                <a:lnTo>
                  <a:pt x="191" y="255"/>
                </a:lnTo>
                <a:lnTo>
                  <a:pt x="191" y="262"/>
                </a:lnTo>
                <a:lnTo>
                  <a:pt x="191" y="262"/>
                </a:lnTo>
                <a:lnTo>
                  <a:pt x="193" y="260"/>
                </a:lnTo>
                <a:lnTo>
                  <a:pt x="193" y="260"/>
                </a:lnTo>
                <a:lnTo>
                  <a:pt x="194" y="259"/>
                </a:lnTo>
                <a:lnTo>
                  <a:pt x="194" y="256"/>
                </a:lnTo>
                <a:lnTo>
                  <a:pt x="194" y="256"/>
                </a:lnTo>
                <a:lnTo>
                  <a:pt x="193" y="256"/>
                </a:lnTo>
                <a:lnTo>
                  <a:pt x="191" y="255"/>
                </a:lnTo>
                <a:lnTo>
                  <a:pt x="191" y="255"/>
                </a:lnTo>
                <a:close/>
                <a:moveTo>
                  <a:pt x="153" y="218"/>
                </a:moveTo>
                <a:lnTo>
                  <a:pt x="153" y="218"/>
                </a:lnTo>
                <a:lnTo>
                  <a:pt x="154" y="216"/>
                </a:lnTo>
                <a:lnTo>
                  <a:pt x="154" y="216"/>
                </a:lnTo>
                <a:lnTo>
                  <a:pt x="153" y="215"/>
                </a:lnTo>
                <a:lnTo>
                  <a:pt x="152" y="212"/>
                </a:lnTo>
                <a:lnTo>
                  <a:pt x="152" y="212"/>
                </a:lnTo>
                <a:lnTo>
                  <a:pt x="150" y="209"/>
                </a:lnTo>
                <a:lnTo>
                  <a:pt x="150" y="209"/>
                </a:lnTo>
                <a:lnTo>
                  <a:pt x="152" y="213"/>
                </a:lnTo>
                <a:lnTo>
                  <a:pt x="153" y="218"/>
                </a:lnTo>
                <a:lnTo>
                  <a:pt x="153" y="218"/>
                </a:lnTo>
                <a:close/>
                <a:moveTo>
                  <a:pt x="200" y="236"/>
                </a:moveTo>
                <a:lnTo>
                  <a:pt x="200" y="236"/>
                </a:lnTo>
                <a:lnTo>
                  <a:pt x="200" y="236"/>
                </a:lnTo>
                <a:lnTo>
                  <a:pt x="200" y="236"/>
                </a:lnTo>
                <a:lnTo>
                  <a:pt x="203" y="230"/>
                </a:lnTo>
                <a:lnTo>
                  <a:pt x="203" y="230"/>
                </a:lnTo>
                <a:lnTo>
                  <a:pt x="201" y="229"/>
                </a:lnTo>
                <a:lnTo>
                  <a:pt x="201" y="229"/>
                </a:lnTo>
                <a:lnTo>
                  <a:pt x="200" y="229"/>
                </a:lnTo>
                <a:lnTo>
                  <a:pt x="200" y="229"/>
                </a:lnTo>
                <a:lnTo>
                  <a:pt x="200" y="236"/>
                </a:lnTo>
                <a:lnTo>
                  <a:pt x="200" y="236"/>
                </a:lnTo>
                <a:close/>
                <a:moveTo>
                  <a:pt x="184" y="222"/>
                </a:moveTo>
                <a:lnTo>
                  <a:pt x="184" y="222"/>
                </a:lnTo>
                <a:lnTo>
                  <a:pt x="179" y="228"/>
                </a:lnTo>
                <a:lnTo>
                  <a:pt x="179" y="228"/>
                </a:lnTo>
                <a:lnTo>
                  <a:pt x="179" y="229"/>
                </a:lnTo>
                <a:lnTo>
                  <a:pt x="179" y="229"/>
                </a:lnTo>
                <a:lnTo>
                  <a:pt x="181" y="228"/>
                </a:lnTo>
                <a:lnTo>
                  <a:pt x="181" y="228"/>
                </a:lnTo>
                <a:lnTo>
                  <a:pt x="184" y="226"/>
                </a:lnTo>
                <a:lnTo>
                  <a:pt x="184" y="223"/>
                </a:lnTo>
                <a:lnTo>
                  <a:pt x="184" y="223"/>
                </a:lnTo>
                <a:lnTo>
                  <a:pt x="184" y="222"/>
                </a:lnTo>
                <a:lnTo>
                  <a:pt x="184" y="222"/>
                </a:lnTo>
                <a:close/>
                <a:moveTo>
                  <a:pt x="28" y="301"/>
                </a:moveTo>
                <a:lnTo>
                  <a:pt x="28" y="301"/>
                </a:lnTo>
                <a:lnTo>
                  <a:pt x="29" y="301"/>
                </a:lnTo>
                <a:lnTo>
                  <a:pt x="29" y="301"/>
                </a:lnTo>
                <a:lnTo>
                  <a:pt x="29" y="300"/>
                </a:lnTo>
                <a:lnTo>
                  <a:pt x="31" y="299"/>
                </a:lnTo>
                <a:lnTo>
                  <a:pt x="31" y="299"/>
                </a:lnTo>
                <a:lnTo>
                  <a:pt x="29" y="292"/>
                </a:lnTo>
                <a:lnTo>
                  <a:pt x="29" y="292"/>
                </a:lnTo>
                <a:lnTo>
                  <a:pt x="29" y="292"/>
                </a:lnTo>
                <a:lnTo>
                  <a:pt x="29" y="292"/>
                </a:lnTo>
                <a:lnTo>
                  <a:pt x="28" y="301"/>
                </a:lnTo>
                <a:lnTo>
                  <a:pt x="28" y="301"/>
                </a:lnTo>
                <a:close/>
                <a:moveTo>
                  <a:pt x="137" y="191"/>
                </a:moveTo>
                <a:lnTo>
                  <a:pt x="137" y="191"/>
                </a:lnTo>
                <a:lnTo>
                  <a:pt x="135" y="193"/>
                </a:lnTo>
                <a:lnTo>
                  <a:pt x="133" y="195"/>
                </a:lnTo>
                <a:lnTo>
                  <a:pt x="133" y="195"/>
                </a:lnTo>
                <a:lnTo>
                  <a:pt x="135" y="198"/>
                </a:lnTo>
                <a:lnTo>
                  <a:pt x="135" y="198"/>
                </a:lnTo>
                <a:lnTo>
                  <a:pt x="137" y="191"/>
                </a:lnTo>
                <a:lnTo>
                  <a:pt x="137" y="191"/>
                </a:lnTo>
                <a:close/>
                <a:moveTo>
                  <a:pt x="126" y="292"/>
                </a:moveTo>
                <a:lnTo>
                  <a:pt x="126" y="292"/>
                </a:lnTo>
                <a:lnTo>
                  <a:pt x="125" y="290"/>
                </a:lnTo>
                <a:lnTo>
                  <a:pt x="123" y="290"/>
                </a:lnTo>
                <a:lnTo>
                  <a:pt x="119" y="292"/>
                </a:lnTo>
                <a:lnTo>
                  <a:pt x="119" y="292"/>
                </a:lnTo>
                <a:lnTo>
                  <a:pt x="123" y="292"/>
                </a:lnTo>
                <a:lnTo>
                  <a:pt x="126" y="292"/>
                </a:lnTo>
                <a:lnTo>
                  <a:pt x="126" y="292"/>
                </a:lnTo>
                <a:close/>
                <a:moveTo>
                  <a:pt x="133" y="164"/>
                </a:moveTo>
                <a:lnTo>
                  <a:pt x="133" y="164"/>
                </a:lnTo>
                <a:lnTo>
                  <a:pt x="133" y="152"/>
                </a:lnTo>
                <a:lnTo>
                  <a:pt x="133" y="152"/>
                </a:lnTo>
                <a:lnTo>
                  <a:pt x="133" y="152"/>
                </a:lnTo>
                <a:lnTo>
                  <a:pt x="133" y="152"/>
                </a:lnTo>
                <a:lnTo>
                  <a:pt x="132" y="162"/>
                </a:lnTo>
                <a:lnTo>
                  <a:pt x="132" y="162"/>
                </a:lnTo>
                <a:lnTo>
                  <a:pt x="133" y="164"/>
                </a:lnTo>
                <a:lnTo>
                  <a:pt x="133" y="164"/>
                </a:lnTo>
                <a:close/>
                <a:moveTo>
                  <a:pt x="65" y="340"/>
                </a:moveTo>
                <a:lnTo>
                  <a:pt x="65" y="340"/>
                </a:lnTo>
                <a:lnTo>
                  <a:pt x="58" y="341"/>
                </a:lnTo>
                <a:lnTo>
                  <a:pt x="58" y="341"/>
                </a:lnTo>
                <a:lnTo>
                  <a:pt x="59" y="344"/>
                </a:lnTo>
                <a:lnTo>
                  <a:pt x="59" y="344"/>
                </a:lnTo>
                <a:lnTo>
                  <a:pt x="65" y="340"/>
                </a:lnTo>
                <a:lnTo>
                  <a:pt x="65" y="340"/>
                </a:lnTo>
                <a:close/>
                <a:moveTo>
                  <a:pt x="238" y="111"/>
                </a:moveTo>
                <a:lnTo>
                  <a:pt x="238" y="111"/>
                </a:lnTo>
                <a:lnTo>
                  <a:pt x="238" y="108"/>
                </a:lnTo>
                <a:lnTo>
                  <a:pt x="237" y="105"/>
                </a:lnTo>
                <a:lnTo>
                  <a:pt x="237" y="105"/>
                </a:lnTo>
                <a:lnTo>
                  <a:pt x="235" y="110"/>
                </a:lnTo>
                <a:lnTo>
                  <a:pt x="235" y="110"/>
                </a:lnTo>
                <a:lnTo>
                  <a:pt x="238" y="111"/>
                </a:lnTo>
                <a:lnTo>
                  <a:pt x="238" y="111"/>
                </a:lnTo>
                <a:close/>
                <a:moveTo>
                  <a:pt x="149" y="324"/>
                </a:moveTo>
                <a:lnTo>
                  <a:pt x="149" y="324"/>
                </a:lnTo>
                <a:lnTo>
                  <a:pt x="149" y="334"/>
                </a:lnTo>
                <a:lnTo>
                  <a:pt x="149" y="334"/>
                </a:lnTo>
                <a:lnTo>
                  <a:pt x="150" y="328"/>
                </a:lnTo>
                <a:lnTo>
                  <a:pt x="150" y="328"/>
                </a:lnTo>
                <a:lnTo>
                  <a:pt x="150" y="327"/>
                </a:lnTo>
                <a:lnTo>
                  <a:pt x="149" y="324"/>
                </a:lnTo>
                <a:lnTo>
                  <a:pt x="149" y="324"/>
                </a:lnTo>
                <a:close/>
                <a:moveTo>
                  <a:pt x="196" y="13"/>
                </a:moveTo>
                <a:lnTo>
                  <a:pt x="196" y="13"/>
                </a:lnTo>
                <a:lnTo>
                  <a:pt x="196" y="13"/>
                </a:lnTo>
                <a:lnTo>
                  <a:pt x="196" y="13"/>
                </a:lnTo>
                <a:lnTo>
                  <a:pt x="190" y="13"/>
                </a:lnTo>
                <a:lnTo>
                  <a:pt x="190" y="13"/>
                </a:lnTo>
                <a:lnTo>
                  <a:pt x="189" y="13"/>
                </a:lnTo>
                <a:lnTo>
                  <a:pt x="187" y="14"/>
                </a:lnTo>
                <a:lnTo>
                  <a:pt x="187" y="14"/>
                </a:lnTo>
                <a:lnTo>
                  <a:pt x="190" y="16"/>
                </a:lnTo>
                <a:lnTo>
                  <a:pt x="190" y="16"/>
                </a:lnTo>
                <a:lnTo>
                  <a:pt x="191" y="13"/>
                </a:lnTo>
                <a:lnTo>
                  <a:pt x="194" y="14"/>
                </a:lnTo>
                <a:lnTo>
                  <a:pt x="194" y="14"/>
                </a:lnTo>
                <a:lnTo>
                  <a:pt x="196" y="13"/>
                </a:lnTo>
                <a:lnTo>
                  <a:pt x="196" y="13"/>
                </a:lnTo>
                <a:close/>
                <a:moveTo>
                  <a:pt x="51" y="343"/>
                </a:moveTo>
                <a:lnTo>
                  <a:pt x="51" y="343"/>
                </a:lnTo>
                <a:lnTo>
                  <a:pt x="51" y="343"/>
                </a:lnTo>
                <a:lnTo>
                  <a:pt x="51" y="343"/>
                </a:lnTo>
                <a:lnTo>
                  <a:pt x="51" y="336"/>
                </a:lnTo>
                <a:lnTo>
                  <a:pt x="51" y="336"/>
                </a:lnTo>
                <a:lnTo>
                  <a:pt x="51" y="334"/>
                </a:lnTo>
                <a:lnTo>
                  <a:pt x="49" y="333"/>
                </a:lnTo>
                <a:lnTo>
                  <a:pt x="49" y="333"/>
                </a:lnTo>
                <a:lnTo>
                  <a:pt x="51" y="343"/>
                </a:lnTo>
                <a:lnTo>
                  <a:pt x="51" y="343"/>
                </a:lnTo>
                <a:close/>
                <a:moveTo>
                  <a:pt x="73" y="199"/>
                </a:moveTo>
                <a:lnTo>
                  <a:pt x="73" y="199"/>
                </a:lnTo>
                <a:lnTo>
                  <a:pt x="71" y="189"/>
                </a:lnTo>
                <a:lnTo>
                  <a:pt x="71" y="189"/>
                </a:lnTo>
                <a:lnTo>
                  <a:pt x="71" y="189"/>
                </a:lnTo>
                <a:lnTo>
                  <a:pt x="71" y="189"/>
                </a:lnTo>
                <a:lnTo>
                  <a:pt x="71" y="198"/>
                </a:lnTo>
                <a:lnTo>
                  <a:pt x="71" y="198"/>
                </a:lnTo>
                <a:lnTo>
                  <a:pt x="73" y="199"/>
                </a:lnTo>
                <a:lnTo>
                  <a:pt x="73" y="199"/>
                </a:lnTo>
                <a:close/>
                <a:moveTo>
                  <a:pt x="35" y="29"/>
                </a:moveTo>
                <a:lnTo>
                  <a:pt x="35" y="29"/>
                </a:lnTo>
                <a:lnTo>
                  <a:pt x="32" y="31"/>
                </a:lnTo>
                <a:lnTo>
                  <a:pt x="31" y="36"/>
                </a:lnTo>
                <a:lnTo>
                  <a:pt x="31" y="36"/>
                </a:lnTo>
                <a:lnTo>
                  <a:pt x="32" y="34"/>
                </a:lnTo>
                <a:lnTo>
                  <a:pt x="35" y="29"/>
                </a:lnTo>
                <a:lnTo>
                  <a:pt x="35" y="29"/>
                </a:lnTo>
                <a:close/>
                <a:moveTo>
                  <a:pt x="207" y="343"/>
                </a:moveTo>
                <a:lnTo>
                  <a:pt x="207" y="343"/>
                </a:lnTo>
                <a:lnTo>
                  <a:pt x="210" y="343"/>
                </a:lnTo>
                <a:lnTo>
                  <a:pt x="210" y="340"/>
                </a:lnTo>
                <a:lnTo>
                  <a:pt x="210" y="340"/>
                </a:lnTo>
                <a:lnTo>
                  <a:pt x="210" y="338"/>
                </a:lnTo>
                <a:lnTo>
                  <a:pt x="210" y="338"/>
                </a:lnTo>
                <a:lnTo>
                  <a:pt x="210" y="337"/>
                </a:lnTo>
                <a:lnTo>
                  <a:pt x="210" y="337"/>
                </a:lnTo>
                <a:lnTo>
                  <a:pt x="208" y="340"/>
                </a:lnTo>
                <a:lnTo>
                  <a:pt x="208" y="340"/>
                </a:lnTo>
                <a:lnTo>
                  <a:pt x="208" y="340"/>
                </a:lnTo>
                <a:lnTo>
                  <a:pt x="208" y="340"/>
                </a:lnTo>
                <a:lnTo>
                  <a:pt x="207" y="343"/>
                </a:lnTo>
                <a:lnTo>
                  <a:pt x="207" y="343"/>
                </a:lnTo>
                <a:close/>
                <a:moveTo>
                  <a:pt x="150" y="128"/>
                </a:moveTo>
                <a:lnTo>
                  <a:pt x="150" y="128"/>
                </a:lnTo>
                <a:lnTo>
                  <a:pt x="146" y="128"/>
                </a:lnTo>
                <a:lnTo>
                  <a:pt x="142" y="130"/>
                </a:lnTo>
                <a:lnTo>
                  <a:pt x="142" y="130"/>
                </a:lnTo>
                <a:lnTo>
                  <a:pt x="144" y="130"/>
                </a:lnTo>
                <a:lnTo>
                  <a:pt x="144" y="130"/>
                </a:lnTo>
                <a:lnTo>
                  <a:pt x="146" y="130"/>
                </a:lnTo>
                <a:lnTo>
                  <a:pt x="146" y="130"/>
                </a:lnTo>
                <a:lnTo>
                  <a:pt x="150" y="128"/>
                </a:lnTo>
                <a:lnTo>
                  <a:pt x="150" y="128"/>
                </a:lnTo>
                <a:close/>
                <a:moveTo>
                  <a:pt x="78" y="306"/>
                </a:moveTo>
                <a:lnTo>
                  <a:pt x="78" y="306"/>
                </a:lnTo>
                <a:lnTo>
                  <a:pt x="75" y="300"/>
                </a:lnTo>
                <a:lnTo>
                  <a:pt x="71" y="299"/>
                </a:lnTo>
                <a:lnTo>
                  <a:pt x="71" y="299"/>
                </a:lnTo>
                <a:lnTo>
                  <a:pt x="71" y="300"/>
                </a:lnTo>
                <a:lnTo>
                  <a:pt x="72" y="300"/>
                </a:lnTo>
                <a:lnTo>
                  <a:pt x="72" y="300"/>
                </a:lnTo>
                <a:lnTo>
                  <a:pt x="75" y="303"/>
                </a:lnTo>
                <a:lnTo>
                  <a:pt x="78" y="306"/>
                </a:lnTo>
                <a:lnTo>
                  <a:pt x="78" y="306"/>
                </a:lnTo>
                <a:close/>
                <a:moveTo>
                  <a:pt x="152" y="165"/>
                </a:moveTo>
                <a:lnTo>
                  <a:pt x="152" y="165"/>
                </a:lnTo>
                <a:lnTo>
                  <a:pt x="150" y="161"/>
                </a:lnTo>
                <a:lnTo>
                  <a:pt x="150" y="152"/>
                </a:lnTo>
                <a:lnTo>
                  <a:pt x="150" y="152"/>
                </a:lnTo>
                <a:lnTo>
                  <a:pt x="149" y="155"/>
                </a:lnTo>
                <a:lnTo>
                  <a:pt x="149" y="159"/>
                </a:lnTo>
                <a:lnTo>
                  <a:pt x="149" y="159"/>
                </a:lnTo>
                <a:lnTo>
                  <a:pt x="149" y="162"/>
                </a:lnTo>
                <a:lnTo>
                  <a:pt x="152" y="165"/>
                </a:lnTo>
                <a:lnTo>
                  <a:pt x="152" y="165"/>
                </a:lnTo>
                <a:close/>
                <a:moveTo>
                  <a:pt x="143" y="205"/>
                </a:moveTo>
                <a:lnTo>
                  <a:pt x="143" y="205"/>
                </a:lnTo>
                <a:lnTo>
                  <a:pt x="143" y="205"/>
                </a:lnTo>
                <a:lnTo>
                  <a:pt x="143" y="205"/>
                </a:lnTo>
                <a:lnTo>
                  <a:pt x="142" y="211"/>
                </a:lnTo>
                <a:lnTo>
                  <a:pt x="142" y="211"/>
                </a:lnTo>
                <a:lnTo>
                  <a:pt x="144" y="212"/>
                </a:lnTo>
                <a:lnTo>
                  <a:pt x="144" y="212"/>
                </a:lnTo>
                <a:lnTo>
                  <a:pt x="143" y="205"/>
                </a:lnTo>
                <a:lnTo>
                  <a:pt x="143" y="205"/>
                </a:lnTo>
                <a:close/>
                <a:moveTo>
                  <a:pt x="62" y="189"/>
                </a:moveTo>
                <a:lnTo>
                  <a:pt x="62" y="189"/>
                </a:lnTo>
                <a:lnTo>
                  <a:pt x="62" y="195"/>
                </a:lnTo>
                <a:lnTo>
                  <a:pt x="62" y="195"/>
                </a:lnTo>
                <a:lnTo>
                  <a:pt x="65" y="195"/>
                </a:lnTo>
                <a:lnTo>
                  <a:pt x="65" y="195"/>
                </a:lnTo>
                <a:lnTo>
                  <a:pt x="63" y="189"/>
                </a:lnTo>
                <a:lnTo>
                  <a:pt x="63" y="189"/>
                </a:lnTo>
                <a:lnTo>
                  <a:pt x="62" y="189"/>
                </a:lnTo>
                <a:lnTo>
                  <a:pt x="62" y="189"/>
                </a:lnTo>
                <a:close/>
                <a:moveTo>
                  <a:pt x="95" y="238"/>
                </a:moveTo>
                <a:lnTo>
                  <a:pt x="95" y="238"/>
                </a:lnTo>
                <a:lnTo>
                  <a:pt x="95" y="238"/>
                </a:lnTo>
                <a:lnTo>
                  <a:pt x="95" y="238"/>
                </a:lnTo>
                <a:lnTo>
                  <a:pt x="92" y="240"/>
                </a:lnTo>
                <a:lnTo>
                  <a:pt x="92" y="240"/>
                </a:lnTo>
                <a:lnTo>
                  <a:pt x="92" y="243"/>
                </a:lnTo>
                <a:lnTo>
                  <a:pt x="92" y="243"/>
                </a:lnTo>
                <a:lnTo>
                  <a:pt x="92" y="245"/>
                </a:lnTo>
                <a:lnTo>
                  <a:pt x="92" y="245"/>
                </a:lnTo>
                <a:lnTo>
                  <a:pt x="95" y="238"/>
                </a:lnTo>
                <a:lnTo>
                  <a:pt x="95" y="238"/>
                </a:lnTo>
                <a:close/>
                <a:moveTo>
                  <a:pt x="31" y="357"/>
                </a:moveTo>
                <a:lnTo>
                  <a:pt x="31" y="357"/>
                </a:lnTo>
                <a:lnTo>
                  <a:pt x="32" y="358"/>
                </a:lnTo>
                <a:lnTo>
                  <a:pt x="35" y="360"/>
                </a:lnTo>
                <a:lnTo>
                  <a:pt x="35" y="360"/>
                </a:lnTo>
                <a:lnTo>
                  <a:pt x="39" y="360"/>
                </a:lnTo>
                <a:lnTo>
                  <a:pt x="39" y="360"/>
                </a:lnTo>
                <a:lnTo>
                  <a:pt x="41" y="360"/>
                </a:lnTo>
                <a:lnTo>
                  <a:pt x="41" y="360"/>
                </a:lnTo>
                <a:lnTo>
                  <a:pt x="41" y="360"/>
                </a:lnTo>
                <a:lnTo>
                  <a:pt x="41" y="360"/>
                </a:lnTo>
                <a:lnTo>
                  <a:pt x="31" y="357"/>
                </a:lnTo>
                <a:lnTo>
                  <a:pt x="31" y="357"/>
                </a:lnTo>
                <a:close/>
                <a:moveTo>
                  <a:pt x="44" y="117"/>
                </a:moveTo>
                <a:lnTo>
                  <a:pt x="44" y="117"/>
                </a:lnTo>
                <a:lnTo>
                  <a:pt x="48" y="120"/>
                </a:lnTo>
                <a:lnTo>
                  <a:pt x="49" y="118"/>
                </a:lnTo>
                <a:lnTo>
                  <a:pt x="49" y="118"/>
                </a:lnTo>
                <a:lnTo>
                  <a:pt x="46" y="117"/>
                </a:lnTo>
                <a:lnTo>
                  <a:pt x="44" y="117"/>
                </a:lnTo>
                <a:lnTo>
                  <a:pt x="44" y="117"/>
                </a:lnTo>
                <a:close/>
                <a:moveTo>
                  <a:pt x="31" y="110"/>
                </a:moveTo>
                <a:lnTo>
                  <a:pt x="31" y="110"/>
                </a:lnTo>
                <a:lnTo>
                  <a:pt x="35" y="110"/>
                </a:lnTo>
                <a:lnTo>
                  <a:pt x="35" y="110"/>
                </a:lnTo>
                <a:lnTo>
                  <a:pt x="35" y="107"/>
                </a:lnTo>
                <a:lnTo>
                  <a:pt x="35" y="107"/>
                </a:lnTo>
                <a:lnTo>
                  <a:pt x="32" y="108"/>
                </a:lnTo>
                <a:lnTo>
                  <a:pt x="31" y="110"/>
                </a:lnTo>
                <a:lnTo>
                  <a:pt x="31" y="110"/>
                </a:lnTo>
                <a:close/>
                <a:moveTo>
                  <a:pt x="203" y="220"/>
                </a:moveTo>
                <a:lnTo>
                  <a:pt x="203" y="220"/>
                </a:lnTo>
                <a:lnTo>
                  <a:pt x="208" y="223"/>
                </a:lnTo>
                <a:lnTo>
                  <a:pt x="208" y="223"/>
                </a:lnTo>
                <a:lnTo>
                  <a:pt x="206" y="220"/>
                </a:lnTo>
                <a:lnTo>
                  <a:pt x="203" y="219"/>
                </a:lnTo>
                <a:lnTo>
                  <a:pt x="203" y="219"/>
                </a:lnTo>
                <a:lnTo>
                  <a:pt x="203" y="220"/>
                </a:lnTo>
                <a:lnTo>
                  <a:pt x="203" y="220"/>
                </a:lnTo>
                <a:close/>
                <a:moveTo>
                  <a:pt x="187" y="138"/>
                </a:moveTo>
                <a:lnTo>
                  <a:pt x="187" y="138"/>
                </a:lnTo>
                <a:lnTo>
                  <a:pt x="184" y="138"/>
                </a:lnTo>
                <a:lnTo>
                  <a:pt x="184" y="138"/>
                </a:lnTo>
                <a:lnTo>
                  <a:pt x="184" y="141"/>
                </a:lnTo>
                <a:lnTo>
                  <a:pt x="184" y="144"/>
                </a:lnTo>
                <a:lnTo>
                  <a:pt x="184" y="144"/>
                </a:lnTo>
                <a:lnTo>
                  <a:pt x="187" y="138"/>
                </a:lnTo>
                <a:lnTo>
                  <a:pt x="187" y="138"/>
                </a:lnTo>
                <a:close/>
                <a:moveTo>
                  <a:pt x="126" y="188"/>
                </a:moveTo>
                <a:lnTo>
                  <a:pt x="126" y="188"/>
                </a:lnTo>
                <a:lnTo>
                  <a:pt x="125" y="186"/>
                </a:lnTo>
                <a:lnTo>
                  <a:pt x="125" y="185"/>
                </a:lnTo>
                <a:lnTo>
                  <a:pt x="125" y="185"/>
                </a:lnTo>
                <a:lnTo>
                  <a:pt x="125" y="184"/>
                </a:lnTo>
                <a:lnTo>
                  <a:pt x="123" y="182"/>
                </a:lnTo>
                <a:lnTo>
                  <a:pt x="123" y="182"/>
                </a:lnTo>
                <a:lnTo>
                  <a:pt x="123" y="189"/>
                </a:lnTo>
                <a:lnTo>
                  <a:pt x="123" y="189"/>
                </a:lnTo>
                <a:lnTo>
                  <a:pt x="125" y="189"/>
                </a:lnTo>
                <a:lnTo>
                  <a:pt x="125" y="189"/>
                </a:lnTo>
                <a:lnTo>
                  <a:pt x="126" y="188"/>
                </a:lnTo>
                <a:lnTo>
                  <a:pt x="126" y="188"/>
                </a:lnTo>
                <a:close/>
                <a:moveTo>
                  <a:pt x="157" y="326"/>
                </a:moveTo>
                <a:lnTo>
                  <a:pt x="157" y="326"/>
                </a:lnTo>
                <a:lnTo>
                  <a:pt x="159" y="327"/>
                </a:lnTo>
                <a:lnTo>
                  <a:pt x="159" y="327"/>
                </a:lnTo>
                <a:lnTo>
                  <a:pt x="162" y="327"/>
                </a:lnTo>
                <a:lnTo>
                  <a:pt x="162" y="327"/>
                </a:lnTo>
                <a:lnTo>
                  <a:pt x="163" y="328"/>
                </a:lnTo>
                <a:lnTo>
                  <a:pt x="163" y="328"/>
                </a:lnTo>
                <a:lnTo>
                  <a:pt x="163" y="327"/>
                </a:lnTo>
                <a:lnTo>
                  <a:pt x="164" y="327"/>
                </a:lnTo>
                <a:lnTo>
                  <a:pt x="164" y="327"/>
                </a:lnTo>
                <a:lnTo>
                  <a:pt x="166" y="327"/>
                </a:lnTo>
                <a:lnTo>
                  <a:pt x="166" y="327"/>
                </a:lnTo>
                <a:lnTo>
                  <a:pt x="157" y="326"/>
                </a:lnTo>
                <a:lnTo>
                  <a:pt x="157" y="326"/>
                </a:lnTo>
                <a:close/>
                <a:moveTo>
                  <a:pt x="102" y="9"/>
                </a:moveTo>
                <a:lnTo>
                  <a:pt x="102" y="9"/>
                </a:lnTo>
                <a:lnTo>
                  <a:pt x="102" y="9"/>
                </a:lnTo>
                <a:lnTo>
                  <a:pt x="102" y="9"/>
                </a:lnTo>
                <a:lnTo>
                  <a:pt x="96" y="9"/>
                </a:lnTo>
                <a:lnTo>
                  <a:pt x="96" y="9"/>
                </a:lnTo>
                <a:lnTo>
                  <a:pt x="95" y="9"/>
                </a:lnTo>
                <a:lnTo>
                  <a:pt x="95" y="10"/>
                </a:lnTo>
                <a:lnTo>
                  <a:pt x="95" y="10"/>
                </a:lnTo>
                <a:lnTo>
                  <a:pt x="100" y="9"/>
                </a:lnTo>
                <a:lnTo>
                  <a:pt x="100" y="9"/>
                </a:lnTo>
                <a:lnTo>
                  <a:pt x="102" y="9"/>
                </a:lnTo>
                <a:lnTo>
                  <a:pt x="102" y="9"/>
                </a:lnTo>
                <a:close/>
                <a:moveTo>
                  <a:pt x="34" y="192"/>
                </a:moveTo>
                <a:lnTo>
                  <a:pt x="34" y="192"/>
                </a:lnTo>
                <a:lnTo>
                  <a:pt x="35" y="189"/>
                </a:lnTo>
                <a:lnTo>
                  <a:pt x="35" y="185"/>
                </a:lnTo>
                <a:lnTo>
                  <a:pt x="35" y="185"/>
                </a:lnTo>
                <a:lnTo>
                  <a:pt x="34" y="185"/>
                </a:lnTo>
                <a:lnTo>
                  <a:pt x="34" y="185"/>
                </a:lnTo>
                <a:lnTo>
                  <a:pt x="34" y="184"/>
                </a:lnTo>
                <a:lnTo>
                  <a:pt x="34" y="184"/>
                </a:lnTo>
                <a:lnTo>
                  <a:pt x="34" y="184"/>
                </a:lnTo>
                <a:lnTo>
                  <a:pt x="34" y="184"/>
                </a:lnTo>
                <a:lnTo>
                  <a:pt x="34" y="192"/>
                </a:lnTo>
                <a:lnTo>
                  <a:pt x="34" y="192"/>
                </a:lnTo>
                <a:close/>
                <a:moveTo>
                  <a:pt x="227" y="37"/>
                </a:moveTo>
                <a:lnTo>
                  <a:pt x="227" y="37"/>
                </a:lnTo>
                <a:lnTo>
                  <a:pt x="230" y="36"/>
                </a:lnTo>
                <a:lnTo>
                  <a:pt x="230" y="36"/>
                </a:lnTo>
                <a:lnTo>
                  <a:pt x="227" y="33"/>
                </a:lnTo>
                <a:lnTo>
                  <a:pt x="227" y="33"/>
                </a:lnTo>
                <a:lnTo>
                  <a:pt x="225" y="36"/>
                </a:lnTo>
                <a:lnTo>
                  <a:pt x="225" y="36"/>
                </a:lnTo>
                <a:lnTo>
                  <a:pt x="227" y="37"/>
                </a:lnTo>
                <a:lnTo>
                  <a:pt x="227" y="37"/>
                </a:lnTo>
                <a:close/>
                <a:moveTo>
                  <a:pt x="238" y="181"/>
                </a:moveTo>
                <a:lnTo>
                  <a:pt x="238" y="181"/>
                </a:lnTo>
                <a:lnTo>
                  <a:pt x="234" y="184"/>
                </a:lnTo>
                <a:lnTo>
                  <a:pt x="234" y="184"/>
                </a:lnTo>
                <a:lnTo>
                  <a:pt x="237" y="186"/>
                </a:lnTo>
                <a:lnTo>
                  <a:pt x="237" y="186"/>
                </a:lnTo>
                <a:lnTo>
                  <a:pt x="238" y="181"/>
                </a:lnTo>
                <a:lnTo>
                  <a:pt x="238" y="181"/>
                </a:lnTo>
                <a:close/>
                <a:moveTo>
                  <a:pt x="90" y="283"/>
                </a:moveTo>
                <a:lnTo>
                  <a:pt x="90" y="283"/>
                </a:lnTo>
                <a:lnTo>
                  <a:pt x="93" y="280"/>
                </a:lnTo>
                <a:lnTo>
                  <a:pt x="93" y="280"/>
                </a:lnTo>
                <a:lnTo>
                  <a:pt x="92" y="276"/>
                </a:lnTo>
                <a:lnTo>
                  <a:pt x="92" y="276"/>
                </a:lnTo>
                <a:lnTo>
                  <a:pt x="92" y="280"/>
                </a:lnTo>
                <a:lnTo>
                  <a:pt x="90" y="283"/>
                </a:lnTo>
                <a:lnTo>
                  <a:pt x="90" y="283"/>
                </a:lnTo>
                <a:close/>
                <a:moveTo>
                  <a:pt x="211" y="98"/>
                </a:moveTo>
                <a:lnTo>
                  <a:pt x="211" y="98"/>
                </a:lnTo>
                <a:lnTo>
                  <a:pt x="214" y="91"/>
                </a:lnTo>
                <a:lnTo>
                  <a:pt x="214" y="83"/>
                </a:lnTo>
                <a:lnTo>
                  <a:pt x="214" y="83"/>
                </a:lnTo>
                <a:lnTo>
                  <a:pt x="211" y="98"/>
                </a:lnTo>
                <a:lnTo>
                  <a:pt x="211" y="98"/>
                </a:lnTo>
                <a:close/>
                <a:moveTo>
                  <a:pt x="55" y="282"/>
                </a:moveTo>
                <a:lnTo>
                  <a:pt x="55" y="282"/>
                </a:lnTo>
                <a:lnTo>
                  <a:pt x="56" y="286"/>
                </a:lnTo>
                <a:lnTo>
                  <a:pt x="56" y="286"/>
                </a:lnTo>
                <a:lnTo>
                  <a:pt x="58" y="284"/>
                </a:lnTo>
                <a:lnTo>
                  <a:pt x="58" y="284"/>
                </a:lnTo>
                <a:lnTo>
                  <a:pt x="58" y="282"/>
                </a:lnTo>
                <a:lnTo>
                  <a:pt x="58" y="282"/>
                </a:lnTo>
                <a:lnTo>
                  <a:pt x="55" y="282"/>
                </a:lnTo>
                <a:lnTo>
                  <a:pt x="55" y="282"/>
                </a:lnTo>
                <a:close/>
                <a:moveTo>
                  <a:pt x="125" y="353"/>
                </a:moveTo>
                <a:lnTo>
                  <a:pt x="125" y="353"/>
                </a:lnTo>
                <a:lnTo>
                  <a:pt x="125" y="353"/>
                </a:lnTo>
                <a:lnTo>
                  <a:pt x="125" y="353"/>
                </a:lnTo>
                <a:lnTo>
                  <a:pt x="126" y="348"/>
                </a:lnTo>
                <a:lnTo>
                  <a:pt x="126" y="348"/>
                </a:lnTo>
                <a:lnTo>
                  <a:pt x="126" y="344"/>
                </a:lnTo>
                <a:lnTo>
                  <a:pt x="126" y="344"/>
                </a:lnTo>
                <a:lnTo>
                  <a:pt x="126" y="344"/>
                </a:lnTo>
                <a:lnTo>
                  <a:pt x="126" y="344"/>
                </a:lnTo>
                <a:lnTo>
                  <a:pt x="125" y="346"/>
                </a:lnTo>
                <a:lnTo>
                  <a:pt x="125" y="346"/>
                </a:lnTo>
                <a:lnTo>
                  <a:pt x="125" y="347"/>
                </a:lnTo>
                <a:lnTo>
                  <a:pt x="125" y="347"/>
                </a:lnTo>
                <a:lnTo>
                  <a:pt x="125" y="353"/>
                </a:lnTo>
                <a:lnTo>
                  <a:pt x="125" y="353"/>
                </a:lnTo>
                <a:close/>
                <a:moveTo>
                  <a:pt x="83" y="300"/>
                </a:moveTo>
                <a:lnTo>
                  <a:pt x="83" y="300"/>
                </a:lnTo>
                <a:lnTo>
                  <a:pt x="83" y="294"/>
                </a:lnTo>
                <a:lnTo>
                  <a:pt x="83" y="294"/>
                </a:lnTo>
                <a:lnTo>
                  <a:pt x="82" y="294"/>
                </a:lnTo>
                <a:lnTo>
                  <a:pt x="82" y="294"/>
                </a:lnTo>
                <a:lnTo>
                  <a:pt x="83" y="300"/>
                </a:lnTo>
                <a:lnTo>
                  <a:pt x="83" y="300"/>
                </a:lnTo>
                <a:close/>
                <a:moveTo>
                  <a:pt x="183" y="230"/>
                </a:moveTo>
                <a:lnTo>
                  <a:pt x="183" y="230"/>
                </a:lnTo>
                <a:lnTo>
                  <a:pt x="179" y="232"/>
                </a:lnTo>
                <a:lnTo>
                  <a:pt x="179" y="232"/>
                </a:lnTo>
                <a:lnTo>
                  <a:pt x="183" y="235"/>
                </a:lnTo>
                <a:lnTo>
                  <a:pt x="183" y="235"/>
                </a:lnTo>
                <a:lnTo>
                  <a:pt x="183" y="230"/>
                </a:lnTo>
                <a:lnTo>
                  <a:pt x="183" y="230"/>
                </a:lnTo>
                <a:close/>
                <a:moveTo>
                  <a:pt x="193" y="184"/>
                </a:moveTo>
                <a:lnTo>
                  <a:pt x="193" y="184"/>
                </a:lnTo>
                <a:lnTo>
                  <a:pt x="193" y="184"/>
                </a:lnTo>
                <a:lnTo>
                  <a:pt x="193" y="184"/>
                </a:lnTo>
                <a:lnTo>
                  <a:pt x="197" y="176"/>
                </a:lnTo>
                <a:lnTo>
                  <a:pt x="197" y="176"/>
                </a:lnTo>
                <a:lnTo>
                  <a:pt x="196" y="176"/>
                </a:lnTo>
                <a:lnTo>
                  <a:pt x="196" y="176"/>
                </a:lnTo>
                <a:lnTo>
                  <a:pt x="193" y="184"/>
                </a:lnTo>
                <a:lnTo>
                  <a:pt x="193" y="184"/>
                </a:lnTo>
                <a:close/>
                <a:moveTo>
                  <a:pt x="237" y="317"/>
                </a:moveTo>
                <a:lnTo>
                  <a:pt x="237" y="317"/>
                </a:lnTo>
                <a:lnTo>
                  <a:pt x="238" y="316"/>
                </a:lnTo>
                <a:lnTo>
                  <a:pt x="238" y="314"/>
                </a:lnTo>
                <a:lnTo>
                  <a:pt x="238" y="314"/>
                </a:lnTo>
                <a:lnTo>
                  <a:pt x="240" y="309"/>
                </a:lnTo>
                <a:lnTo>
                  <a:pt x="240" y="309"/>
                </a:lnTo>
                <a:lnTo>
                  <a:pt x="238" y="306"/>
                </a:lnTo>
                <a:lnTo>
                  <a:pt x="238" y="306"/>
                </a:lnTo>
                <a:lnTo>
                  <a:pt x="238" y="311"/>
                </a:lnTo>
                <a:lnTo>
                  <a:pt x="237" y="317"/>
                </a:lnTo>
                <a:lnTo>
                  <a:pt x="237" y="317"/>
                </a:lnTo>
                <a:close/>
                <a:moveTo>
                  <a:pt x="137" y="216"/>
                </a:moveTo>
                <a:lnTo>
                  <a:pt x="137" y="216"/>
                </a:lnTo>
                <a:lnTo>
                  <a:pt x="135" y="219"/>
                </a:lnTo>
                <a:lnTo>
                  <a:pt x="133" y="223"/>
                </a:lnTo>
                <a:lnTo>
                  <a:pt x="133" y="223"/>
                </a:lnTo>
                <a:lnTo>
                  <a:pt x="136" y="220"/>
                </a:lnTo>
                <a:lnTo>
                  <a:pt x="137" y="216"/>
                </a:lnTo>
                <a:lnTo>
                  <a:pt x="137" y="216"/>
                </a:lnTo>
                <a:close/>
                <a:moveTo>
                  <a:pt x="120" y="166"/>
                </a:moveTo>
                <a:lnTo>
                  <a:pt x="120" y="166"/>
                </a:lnTo>
                <a:lnTo>
                  <a:pt x="122" y="166"/>
                </a:lnTo>
                <a:lnTo>
                  <a:pt x="122" y="166"/>
                </a:lnTo>
                <a:lnTo>
                  <a:pt x="123" y="162"/>
                </a:lnTo>
                <a:lnTo>
                  <a:pt x="123" y="157"/>
                </a:lnTo>
                <a:lnTo>
                  <a:pt x="123" y="157"/>
                </a:lnTo>
                <a:lnTo>
                  <a:pt x="122" y="154"/>
                </a:lnTo>
                <a:lnTo>
                  <a:pt x="122" y="154"/>
                </a:lnTo>
                <a:lnTo>
                  <a:pt x="122" y="161"/>
                </a:lnTo>
                <a:lnTo>
                  <a:pt x="120" y="166"/>
                </a:lnTo>
                <a:lnTo>
                  <a:pt x="120" y="166"/>
                </a:lnTo>
                <a:close/>
                <a:moveTo>
                  <a:pt x="227" y="107"/>
                </a:moveTo>
                <a:lnTo>
                  <a:pt x="227" y="107"/>
                </a:lnTo>
                <a:lnTo>
                  <a:pt x="230" y="107"/>
                </a:lnTo>
                <a:lnTo>
                  <a:pt x="230" y="107"/>
                </a:lnTo>
                <a:lnTo>
                  <a:pt x="230" y="100"/>
                </a:lnTo>
                <a:lnTo>
                  <a:pt x="230" y="100"/>
                </a:lnTo>
                <a:lnTo>
                  <a:pt x="230" y="100"/>
                </a:lnTo>
                <a:lnTo>
                  <a:pt x="230" y="100"/>
                </a:lnTo>
                <a:lnTo>
                  <a:pt x="227" y="107"/>
                </a:lnTo>
                <a:lnTo>
                  <a:pt x="227" y="107"/>
                </a:lnTo>
                <a:close/>
                <a:moveTo>
                  <a:pt x="122" y="137"/>
                </a:moveTo>
                <a:lnTo>
                  <a:pt x="122" y="137"/>
                </a:lnTo>
                <a:lnTo>
                  <a:pt x="122" y="141"/>
                </a:lnTo>
                <a:lnTo>
                  <a:pt x="122" y="142"/>
                </a:lnTo>
                <a:lnTo>
                  <a:pt x="122" y="142"/>
                </a:lnTo>
                <a:lnTo>
                  <a:pt x="123" y="137"/>
                </a:lnTo>
                <a:lnTo>
                  <a:pt x="123" y="137"/>
                </a:lnTo>
                <a:lnTo>
                  <a:pt x="122" y="137"/>
                </a:lnTo>
                <a:lnTo>
                  <a:pt x="122" y="137"/>
                </a:lnTo>
                <a:close/>
                <a:moveTo>
                  <a:pt x="146" y="299"/>
                </a:moveTo>
                <a:lnTo>
                  <a:pt x="146" y="299"/>
                </a:lnTo>
                <a:lnTo>
                  <a:pt x="146" y="299"/>
                </a:lnTo>
                <a:lnTo>
                  <a:pt x="146" y="299"/>
                </a:lnTo>
                <a:lnTo>
                  <a:pt x="146" y="289"/>
                </a:lnTo>
                <a:lnTo>
                  <a:pt x="146" y="289"/>
                </a:lnTo>
                <a:lnTo>
                  <a:pt x="144" y="293"/>
                </a:lnTo>
                <a:lnTo>
                  <a:pt x="146" y="299"/>
                </a:lnTo>
                <a:lnTo>
                  <a:pt x="146" y="299"/>
                </a:lnTo>
                <a:close/>
                <a:moveTo>
                  <a:pt x="88" y="184"/>
                </a:moveTo>
                <a:lnTo>
                  <a:pt x="88" y="184"/>
                </a:lnTo>
                <a:lnTo>
                  <a:pt x="86" y="184"/>
                </a:lnTo>
                <a:lnTo>
                  <a:pt x="86" y="184"/>
                </a:lnTo>
                <a:lnTo>
                  <a:pt x="86" y="189"/>
                </a:lnTo>
                <a:lnTo>
                  <a:pt x="86" y="189"/>
                </a:lnTo>
                <a:lnTo>
                  <a:pt x="89" y="191"/>
                </a:lnTo>
                <a:lnTo>
                  <a:pt x="89" y="191"/>
                </a:lnTo>
                <a:lnTo>
                  <a:pt x="88" y="184"/>
                </a:lnTo>
                <a:lnTo>
                  <a:pt x="88" y="184"/>
                </a:lnTo>
                <a:close/>
                <a:moveTo>
                  <a:pt x="54" y="31"/>
                </a:moveTo>
                <a:lnTo>
                  <a:pt x="54" y="31"/>
                </a:lnTo>
                <a:lnTo>
                  <a:pt x="51" y="31"/>
                </a:lnTo>
                <a:lnTo>
                  <a:pt x="49" y="34"/>
                </a:lnTo>
                <a:lnTo>
                  <a:pt x="49" y="34"/>
                </a:lnTo>
                <a:lnTo>
                  <a:pt x="54" y="31"/>
                </a:lnTo>
                <a:lnTo>
                  <a:pt x="54" y="31"/>
                </a:lnTo>
                <a:lnTo>
                  <a:pt x="54" y="31"/>
                </a:lnTo>
                <a:lnTo>
                  <a:pt x="54" y="31"/>
                </a:lnTo>
                <a:close/>
                <a:moveTo>
                  <a:pt x="18" y="131"/>
                </a:moveTo>
                <a:lnTo>
                  <a:pt x="18" y="131"/>
                </a:lnTo>
                <a:lnTo>
                  <a:pt x="17" y="134"/>
                </a:lnTo>
                <a:lnTo>
                  <a:pt x="18" y="137"/>
                </a:lnTo>
                <a:lnTo>
                  <a:pt x="18" y="137"/>
                </a:lnTo>
                <a:lnTo>
                  <a:pt x="19" y="132"/>
                </a:lnTo>
                <a:lnTo>
                  <a:pt x="19" y="132"/>
                </a:lnTo>
                <a:lnTo>
                  <a:pt x="18" y="131"/>
                </a:lnTo>
                <a:lnTo>
                  <a:pt x="18" y="131"/>
                </a:lnTo>
                <a:close/>
                <a:moveTo>
                  <a:pt x="186" y="161"/>
                </a:moveTo>
                <a:lnTo>
                  <a:pt x="186" y="161"/>
                </a:lnTo>
                <a:lnTo>
                  <a:pt x="187" y="161"/>
                </a:lnTo>
                <a:lnTo>
                  <a:pt x="187" y="161"/>
                </a:lnTo>
                <a:lnTo>
                  <a:pt x="190" y="155"/>
                </a:lnTo>
                <a:lnTo>
                  <a:pt x="190" y="155"/>
                </a:lnTo>
                <a:lnTo>
                  <a:pt x="187" y="155"/>
                </a:lnTo>
                <a:lnTo>
                  <a:pt x="187" y="155"/>
                </a:lnTo>
                <a:lnTo>
                  <a:pt x="186" y="161"/>
                </a:lnTo>
                <a:lnTo>
                  <a:pt x="186" y="161"/>
                </a:lnTo>
                <a:close/>
                <a:moveTo>
                  <a:pt x="190" y="145"/>
                </a:moveTo>
                <a:lnTo>
                  <a:pt x="190" y="145"/>
                </a:lnTo>
                <a:lnTo>
                  <a:pt x="187" y="148"/>
                </a:lnTo>
                <a:lnTo>
                  <a:pt x="187" y="152"/>
                </a:lnTo>
                <a:lnTo>
                  <a:pt x="187" y="152"/>
                </a:lnTo>
                <a:lnTo>
                  <a:pt x="189" y="148"/>
                </a:lnTo>
                <a:lnTo>
                  <a:pt x="190" y="145"/>
                </a:lnTo>
                <a:lnTo>
                  <a:pt x="190" y="145"/>
                </a:lnTo>
                <a:close/>
                <a:moveTo>
                  <a:pt x="250" y="249"/>
                </a:moveTo>
                <a:lnTo>
                  <a:pt x="250" y="249"/>
                </a:lnTo>
                <a:lnTo>
                  <a:pt x="250" y="249"/>
                </a:lnTo>
                <a:lnTo>
                  <a:pt x="250" y="249"/>
                </a:lnTo>
                <a:lnTo>
                  <a:pt x="244" y="255"/>
                </a:lnTo>
                <a:lnTo>
                  <a:pt x="244" y="255"/>
                </a:lnTo>
                <a:lnTo>
                  <a:pt x="247" y="255"/>
                </a:lnTo>
                <a:lnTo>
                  <a:pt x="247" y="255"/>
                </a:lnTo>
                <a:lnTo>
                  <a:pt x="250" y="249"/>
                </a:lnTo>
                <a:lnTo>
                  <a:pt x="250" y="249"/>
                </a:lnTo>
                <a:close/>
                <a:moveTo>
                  <a:pt x="237" y="149"/>
                </a:moveTo>
                <a:lnTo>
                  <a:pt x="237" y="149"/>
                </a:lnTo>
                <a:lnTo>
                  <a:pt x="237" y="158"/>
                </a:lnTo>
                <a:lnTo>
                  <a:pt x="237" y="158"/>
                </a:lnTo>
                <a:lnTo>
                  <a:pt x="237" y="154"/>
                </a:lnTo>
                <a:lnTo>
                  <a:pt x="237" y="149"/>
                </a:lnTo>
                <a:lnTo>
                  <a:pt x="237" y="149"/>
                </a:lnTo>
                <a:close/>
                <a:moveTo>
                  <a:pt x="122" y="240"/>
                </a:moveTo>
                <a:lnTo>
                  <a:pt x="122" y="240"/>
                </a:lnTo>
                <a:lnTo>
                  <a:pt x="117" y="240"/>
                </a:lnTo>
                <a:lnTo>
                  <a:pt x="117" y="240"/>
                </a:lnTo>
                <a:lnTo>
                  <a:pt x="117" y="242"/>
                </a:lnTo>
                <a:lnTo>
                  <a:pt x="117" y="242"/>
                </a:lnTo>
                <a:lnTo>
                  <a:pt x="123" y="242"/>
                </a:lnTo>
                <a:lnTo>
                  <a:pt x="123" y="242"/>
                </a:lnTo>
                <a:lnTo>
                  <a:pt x="122" y="240"/>
                </a:lnTo>
                <a:lnTo>
                  <a:pt x="122" y="240"/>
                </a:lnTo>
                <a:close/>
                <a:moveTo>
                  <a:pt x="45" y="181"/>
                </a:moveTo>
                <a:lnTo>
                  <a:pt x="45" y="181"/>
                </a:lnTo>
                <a:lnTo>
                  <a:pt x="44" y="179"/>
                </a:lnTo>
                <a:lnTo>
                  <a:pt x="44" y="179"/>
                </a:lnTo>
                <a:lnTo>
                  <a:pt x="44" y="184"/>
                </a:lnTo>
                <a:lnTo>
                  <a:pt x="44" y="184"/>
                </a:lnTo>
                <a:lnTo>
                  <a:pt x="45" y="184"/>
                </a:lnTo>
                <a:lnTo>
                  <a:pt x="45" y="184"/>
                </a:lnTo>
                <a:lnTo>
                  <a:pt x="45" y="181"/>
                </a:lnTo>
                <a:lnTo>
                  <a:pt x="45" y="181"/>
                </a:lnTo>
                <a:close/>
                <a:moveTo>
                  <a:pt x="71" y="294"/>
                </a:moveTo>
                <a:lnTo>
                  <a:pt x="71" y="294"/>
                </a:lnTo>
                <a:lnTo>
                  <a:pt x="71" y="293"/>
                </a:lnTo>
                <a:lnTo>
                  <a:pt x="71" y="293"/>
                </a:lnTo>
                <a:lnTo>
                  <a:pt x="66" y="292"/>
                </a:lnTo>
                <a:lnTo>
                  <a:pt x="66" y="292"/>
                </a:lnTo>
                <a:lnTo>
                  <a:pt x="66" y="293"/>
                </a:lnTo>
                <a:lnTo>
                  <a:pt x="66" y="293"/>
                </a:lnTo>
                <a:lnTo>
                  <a:pt x="71" y="294"/>
                </a:lnTo>
                <a:lnTo>
                  <a:pt x="71" y="294"/>
                </a:lnTo>
                <a:close/>
                <a:moveTo>
                  <a:pt x="233" y="107"/>
                </a:moveTo>
                <a:lnTo>
                  <a:pt x="233" y="107"/>
                </a:lnTo>
                <a:lnTo>
                  <a:pt x="233" y="107"/>
                </a:lnTo>
                <a:lnTo>
                  <a:pt x="233" y="107"/>
                </a:lnTo>
                <a:lnTo>
                  <a:pt x="234" y="98"/>
                </a:lnTo>
                <a:lnTo>
                  <a:pt x="234" y="98"/>
                </a:lnTo>
                <a:lnTo>
                  <a:pt x="234" y="95"/>
                </a:lnTo>
                <a:lnTo>
                  <a:pt x="234" y="95"/>
                </a:lnTo>
                <a:lnTo>
                  <a:pt x="233" y="107"/>
                </a:lnTo>
                <a:lnTo>
                  <a:pt x="233" y="107"/>
                </a:lnTo>
                <a:close/>
                <a:moveTo>
                  <a:pt x="39" y="154"/>
                </a:moveTo>
                <a:lnTo>
                  <a:pt x="39" y="154"/>
                </a:lnTo>
                <a:lnTo>
                  <a:pt x="39" y="154"/>
                </a:lnTo>
                <a:lnTo>
                  <a:pt x="39" y="154"/>
                </a:lnTo>
                <a:lnTo>
                  <a:pt x="41" y="152"/>
                </a:lnTo>
                <a:lnTo>
                  <a:pt x="41" y="152"/>
                </a:lnTo>
                <a:lnTo>
                  <a:pt x="45" y="149"/>
                </a:lnTo>
                <a:lnTo>
                  <a:pt x="45" y="149"/>
                </a:lnTo>
                <a:lnTo>
                  <a:pt x="46" y="148"/>
                </a:lnTo>
                <a:lnTo>
                  <a:pt x="46" y="148"/>
                </a:lnTo>
                <a:lnTo>
                  <a:pt x="46" y="147"/>
                </a:lnTo>
                <a:lnTo>
                  <a:pt x="46" y="147"/>
                </a:lnTo>
                <a:lnTo>
                  <a:pt x="45" y="148"/>
                </a:lnTo>
                <a:lnTo>
                  <a:pt x="45" y="148"/>
                </a:lnTo>
                <a:lnTo>
                  <a:pt x="41" y="149"/>
                </a:lnTo>
                <a:lnTo>
                  <a:pt x="41" y="149"/>
                </a:lnTo>
                <a:lnTo>
                  <a:pt x="39" y="151"/>
                </a:lnTo>
                <a:lnTo>
                  <a:pt x="39" y="154"/>
                </a:lnTo>
                <a:lnTo>
                  <a:pt x="39" y="154"/>
                </a:lnTo>
                <a:close/>
                <a:moveTo>
                  <a:pt x="231" y="240"/>
                </a:moveTo>
                <a:lnTo>
                  <a:pt x="231" y="240"/>
                </a:lnTo>
                <a:lnTo>
                  <a:pt x="234" y="238"/>
                </a:lnTo>
                <a:lnTo>
                  <a:pt x="234" y="238"/>
                </a:lnTo>
                <a:lnTo>
                  <a:pt x="234" y="238"/>
                </a:lnTo>
                <a:lnTo>
                  <a:pt x="234" y="238"/>
                </a:lnTo>
                <a:lnTo>
                  <a:pt x="228" y="239"/>
                </a:lnTo>
                <a:lnTo>
                  <a:pt x="228" y="239"/>
                </a:lnTo>
                <a:lnTo>
                  <a:pt x="231" y="240"/>
                </a:lnTo>
                <a:lnTo>
                  <a:pt x="231" y="240"/>
                </a:lnTo>
                <a:close/>
                <a:moveTo>
                  <a:pt x="119" y="181"/>
                </a:moveTo>
                <a:lnTo>
                  <a:pt x="119" y="181"/>
                </a:lnTo>
                <a:lnTo>
                  <a:pt x="120" y="186"/>
                </a:lnTo>
                <a:lnTo>
                  <a:pt x="120" y="186"/>
                </a:lnTo>
                <a:lnTo>
                  <a:pt x="120" y="186"/>
                </a:lnTo>
                <a:lnTo>
                  <a:pt x="120" y="186"/>
                </a:lnTo>
                <a:lnTo>
                  <a:pt x="120" y="179"/>
                </a:lnTo>
                <a:lnTo>
                  <a:pt x="120" y="179"/>
                </a:lnTo>
                <a:lnTo>
                  <a:pt x="119" y="181"/>
                </a:lnTo>
                <a:lnTo>
                  <a:pt x="119" y="181"/>
                </a:lnTo>
                <a:close/>
                <a:moveTo>
                  <a:pt x="89" y="326"/>
                </a:moveTo>
                <a:lnTo>
                  <a:pt x="89" y="326"/>
                </a:lnTo>
                <a:lnTo>
                  <a:pt x="90" y="319"/>
                </a:lnTo>
                <a:lnTo>
                  <a:pt x="90" y="319"/>
                </a:lnTo>
                <a:lnTo>
                  <a:pt x="90" y="319"/>
                </a:lnTo>
                <a:lnTo>
                  <a:pt x="90" y="319"/>
                </a:lnTo>
                <a:lnTo>
                  <a:pt x="88" y="324"/>
                </a:lnTo>
                <a:lnTo>
                  <a:pt x="88" y="324"/>
                </a:lnTo>
                <a:lnTo>
                  <a:pt x="89" y="326"/>
                </a:lnTo>
                <a:lnTo>
                  <a:pt x="89" y="326"/>
                </a:lnTo>
                <a:close/>
                <a:moveTo>
                  <a:pt x="69" y="287"/>
                </a:moveTo>
                <a:lnTo>
                  <a:pt x="69" y="287"/>
                </a:lnTo>
                <a:lnTo>
                  <a:pt x="69" y="282"/>
                </a:lnTo>
                <a:lnTo>
                  <a:pt x="69" y="282"/>
                </a:lnTo>
                <a:lnTo>
                  <a:pt x="68" y="282"/>
                </a:lnTo>
                <a:lnTo>
                  <a:pt x="68" y="282"/>
                </a:lnTo>
                <a:lnTo>
                  <a:pt x="68" y="287"/>
                </a:lnTo>
                <a:lnTo>
                  <a:pt x="68" y="287"/>
                </a:lnTo>
                <a:lnTo>
                  <a:pt x="69" y="287"/>
                </a:lnTo>
                <a:lnTo>
                  <a:pt x="69" y="287"/>
                </a:lnTo>
                <a:close/>
                <a:moveTo>
                  <a:pt x="126" y="279"/>
                </a:moveTo>
                <a:lnTo>
                  <a:pt x="126" y="279"/>
                </a:lnTo>
                <a:lnTo>
                  <a:pt x="126" y="279"/>
                </a:lnTo>
                <a:lnTo>
                  <a:pt x="126" y="279"/>
                </a:lnTo>
                <a:lnTo>
                  <a:pt x="120" y="280"/>
                </a:lnTo>
                <a:lnTo>
                  <a:pt x="120" y="280"/>
                </a:lnTo>
                <a:lnTo>
                  <a:pt x="119" y="282"/>
                </a:lnTo>
                <a:lnTo>
                  <a:pt x="119" y="282"/>
                </a:lnTo>
                <a:lnTo>
                  <a:pt x="119" y="282"/>
                </a:lnTo>
                <a:lnTo>
                  <a:pt x="119" y="282"/>
                </a:lnTo>
                <a:lnTo>
                  <a:pt x="120" y="282"/>
                </a:lnTo>
                <a:lnTo>
                  <a:pt x="120" y="282"/>
                </a:lnTo>
                <a:lnTo>
                  <a:pt x="120" y="282"/>
                </a:lnTo>
                <a:lnTo>
                  <a:pt x="120" y="282"/>
                </a:lnTo>
                <a:lnTo>
                  <a:pt x="123" y="280"/>
                </a:lnTo>
                <a:lnTo>
                  <a:pt x="126" y="279"/>
                </a:lnTo>
                <a:lnTo>
                  <a:pt x="126" y="279"/>
                </a:lnTo>
                <a:lnTo>
                  <a:pt x="126" y="279"/>
                </a:lnTo>
                <a:lnTo>
                  <a:pt x="126" y="279"/>
                </a:lnTo>
                <a:close/>
                <a:moveTo>
                  <a:pt x="183" y="287"/>
                </a:moveTo>
                <a:lnTo>
                  <a:pt x="183" y="287"/>
                </a:lnTo>
                <a:lnTo>
                  <a:pt x="183" y="289"/>
                </a:lnTo>
                <a:lnTo>
                  <a:pt x="183" y="289"/>
                </a:lnTo>
                <a:lnTo>
                  <a:pt x="189" y="289"/>
                </a:lnTo>
                <a:lnTo>
                  <a:pt x="189" y="289"/>
                </a:lnTo>
                <a:lnTo>
                  <a:pt x="190" y="287"/>
                </a:lnTo>
                <a:lnTo>
                  <a:pt x="190" y="287"/>
                </a:lnTo>
                <a:lnTo>
                  <a:pt x="184" y="287"/>
                </a:lnTo>
                <a:lnTo>
                  <a:pt x="184" y="287"/>
                </a:lnTo>
                <a:lnTo>
                  <a:pt x="183" y="287"/>
                </a:lnTo>
                <a:lnTo>
                  <a:pt x="183" y="287"/>
                </a:lnTo>
                <a:close/>
                <a:moveTo>
                  <a:pt x="38" y="270"/>
                </a:moveTo>
                <a:lnTo>
                  <a:pt x="38" y="270"/>
                </a:lnTo>
                <a:lnTo>
                  <a:pt x="38" y="263"/>
                </a:lnTo>
                <a:lnTo>
                  <a:pt x="38" y="263"/>
                </a:lnTo>
                <a:lnTo>
                  <a:pt x="36" y="263"/>
                </a:lnTo>
                <a:lnTo>
                  <a:pt x="36" y="263"/>
                </a:lnTo>
                <a:lnTo>
                  <a:pt x="36" y="263"/>
                </a:lnTo>
                <a:lnTo>
                  <a:pt x="36" y="263"/>
                </a:lnTo>
                <a:lnTo>
                  <a:pt x="36" y="267"/>
                </a:lnTo>
                <a:lnTo>
                  <a:pt x="38" y="270"/>
                </a:lnTo>
                <a:lnTo>
                  <a:pt x="38" y="270"/>
                </a:lnTo>
                <a:close/>
                <a:moveTo>
                  <a:pt x="29" y="84"/>
                </a:moveTo>
                <a:lnTo>
                  <a:pt x="29" y="84"/>
                </a:lnTo>
                <a:lnTo>
                  <a:pt x="27" y="87"/>
                </a:lnTo>
                <a:lnTo>
                  <a:pt x="28" y="90"/>
                </a:lnTo>
                <a:lnTo>
                  <a:pt x="28" y="90"/>
                </a:lnTo>
                <a:lnTo>
                  <a:pt x="29" y="87"/>
                </a:lnTo>
                <a:lnTo>
                  <a:pt x="29" y="84"/>
                </a:lnTo>
                <a:lnTo>
                  <a:pt x="29" y="84"/>
                </a:lnTo>
                <a:close/>
                <a:moveTo>
                  <a:pt x="79" y="284"/>
                </a:moveTo>
                <a:lnTo>
                  <a:pt x="79" y="284"/>
                </a:lnTo>
                <a:lnTo>
                  <a:pt x="82" y="279"/>
                </a:lnTo>
                <a:lnTo>
                  <a:pt x="82" y="279"/>
                </a:lnTo>
                <a:lnTo>
                  <a:pt x="81" y="279"/>
                </a:lnTo>
                <a:lnTo>
                  <a:pt x="81" y="279"/>
                </a:lnTo>
                <a:lnTo>
                  <a:pt x="78" y="284"/>
                </a:lnTo>
                <a:lnTo>
                  <a:pt x="78" y="284"/>
                </a:lnTo>
                <a:lnTo>
                  <a:pt x="79" y="284"/>
                </a:lnTo>
                <a:lnTo>
                  <a:pt x="79" y="284"/>
                </a:lnTo>
                <a:close/>
                <a:moveTo>
                  <a:pt x="95" y="182"/>
                </a:moveTo>
                <a:lnTo>
                  <a:pt x="95" y="182"/>
                </a:lnTo>
                <a:lnTo>
                  <a:pt x="95" y="185"/>
                </a:lnTo>
                <a:lnTo>
                  <a:pt x="96" y="188"/>
                </a:lnTo>
                <a:lnTo>
                  <a:pt x="96" y="188"/>
                </a:lnTo>
                <a:lnTo>
                  <a:pt x="96" y="182"/>
                </a:lnTo>
                <a:lnTo>
                  <a:pt x="96" y="182"/>
                </a:lnTo>
                <a:lnTo>
                  <a:pt x="95" y="182"/>
                </a:lnTo>
                <a:lnTo>
                  <a:pt x="95" y="182"/>
                </a:lnTo>
                <a:close/>
                <a:moveTo>
                  <a:pt x="38" y="178"/>
                </a:moveTo>
                <a:lnTo>
                  <a:pt x="38" y="178"/>
                </a:lnTo>
                <a:lnTo>
                  <a:pt x="38" y="179"/>
                </a:lnTo>
                <a:lnTo>
                  <a:pt x="38" y="179"/>
                </a:lnTo>
                <a:lnTo>
                  <a:pt x="36" y="182"/>
                </a:lnTo>
                <a:lnTo>
                  <a:pt x="38" y="185"/>
                </a:lnTo>
                <a:lnTo>
                  <a:pt x="38" y="185"/>
                </a:lnTo>
                <a:lnTo>
                  <a:pt x="38" y="178"/>
                </a:lnTo>
                <a:lnTo>
                  <a:pt x="38" y="178"/>
                </a:lnTo>
                <a:close/>
                <a:moveTo>
                  <a:pt x="34" y="333"/>
                </a:moveTo>
                <a:lnTo>
                  <a:pt x="34" y="333"/>
                </a:lnTo>
                <a:lnTo>
                  <a:pt x="34" y="341"/>
                </a:lnTo>
                <a:lnTo>
                  <a:pt x="34" y="341"/>
                </a:lnTo>
                <a:lnTo>
                  <a:pt x="35" y="340"/>
                </a:lnTo>
                <a:lnTo>
                  <a:pt x="35" y="340"/>
                </a:lnTo>
                <a:lnTo>
                  <a:pt x="35" y="336"/>
                </a:lnTo>
                <a:lnTo>
                  <a:pt x="35" y="336"/>
                </a:lnTo>
                <a:lnTo>
                  <a:pt x="35" y="334"/>
                </a:lnTo>
                <a:lnTo>
                  <a:pt x="34" y="333"/>
                </a:lnTo>
                <a:lnTo>
                  <a:pt x="34" y="333"/>
                </a:lnTo>
                <a:close/>
                <a:moveTo>
                  <a:pt x="190" y="353"/>
                </a:moveTo>
                <a:lnTo>
                  <a:pt x="190" y="353"/>
                </a:lnTo>
                <a:lnTo>
                  <a:pt x="189" y="354"/>
                </a:lnTo>
                <a:lnTo>
                  <a:pt x="189" y="354"/>
                </a:lnTo>
                <a:lnTo>
                  <a:pt x="191" y="355"/>
                </a:lnTo>
                <a:lnTo>
                  <a:pt x="191" y="355"/>
                </a:lnTo>
                <a:lnTo>
                  <a:pt x="191" y="353"/>
                </a:lnTo>
                <a:lnTo>
                  <a:pt x="191" y="353"/>
                </a:lnTo>
                <a:lnTo>
                  <a:pt x="190" y="353"/>
                </a:lnTo>
                <a:lnTo>
                  <a:pt x="190" y="353"/>
                </a:lnTo>
                <a:close/>
                <a:moveTo>
                  <a:pt x="157" y="274"/>
                </a:moveTo>
                <a:lnTo>
                  <a:pt x="157" y="274"/>
                </a:lnTo>
                <a:lnTo>
                  <a:pt x="162" y="274"/>
                </a:lnTo>
                <a:lnTo>
                  <a:pt x="162" y="274"/>
                </a:lnTo>
                <a:lnTo>
                  <a:pt x="156" y="272"/>
                </a:lnTo>
                <a:lnTo>
                  <a:pt x="156" y="272"/>
                </a:lnTo>
                <a:lnTo>
                  <a:pt x="157" y="274"/>
                </a:lnTo>
                <a:lnTo>
                  <a:pt x="157" y="274"/>
                </a:lnTo>
                <a:close/>
                <a:moveTo>
                  <a:pt x="228" y="168"/>
                </a:moveTo>
                <a:lnTo>
                  <a:pt x="228" y="168"/>
                </a:lnTo>
                <a:lnTo>
                  <a:pt x="225" y="168"/>
                </a:lnTo>
                <a:lnTo>
                  <a:pt x="221" y="169"/>
                </a:lnTo>
                <a:lnTo>
                  <a:pt x="221" y="169"/>
                </a:lnTo>
                <a:lnTo>
                  <a:pt x="228" y="169"/>
                </a:lnTo>
                <a:lnTo>
                  <a:pt x="228" y="169"/>
                </a:lnTo>
                <a:lnTo>
                  <a:pt x="228" y="169"/>
                </a:lnTo>
                <a:lnTo>
                  <a:pt x="228" y="168"/>
                </a:lnTo>
                <a:lnTo>
                  <a:pt x="228" y="168"/>
                </a:lnTo>
                <a:close/>
                <a:moveTo>
                  <a:pt x="132" y="188"/>
                </a:moveTo>
                <a:lnTo>
                  <a:pt x="132" y="188"/>
                </a:lnTo>
                <a:lnTo>
                  <a:pt x="132" y="188"/>
                </a:lnTo>
                <a:lnTo>
                  <a:pt x="132" y="188"/>
                </a:lnTo>
                <a:lnTo>
                  <a:pt x="129" y="192"/>
                </a:lnTo>
                <a:lnTo>
                  <a:pt x="129" y="192"/>
                </a:lnTo>
                <a:lnTo>
                  <a:pt x="130" y="193"/>
                </a:lnTo>
                <a:lnTo>
                  <a:pt x="130" y="193"/>
                </a:lnTo>
                <a:lnTo>
                  <a:pt x="132" y="188"/>
                </a:lnTo>
                <a:lnTo>
                  <a:pt x="132" y="188"/>
                </a:lnTo>
                <a:close/>
                <a:moveTo>
                  <a:pt x="25" y="240"/>
                </a:moveTo>
                <a:lnTo>
                  <a:pt x="25" y="240"/>
                </a:lnTo>
                <a:lnTo>
                  <a:pt x="25" y="236"/>
                </a:lnTo>
                <a:lnTo>
                  <a:pt x="25" y="232"/>
                </a:lnTo>
                <a:lnTo>
                  <a:pt x="25" y="232"/>
                </a:lnTo>
                <a:lnTo>
                  <a:pt x="25" y="240"/>
                </a:lnTo>
                <a:lnTo>
                  <a:pt x="25" y="240"/>
                </a:lnTo>
                <a:close/>
                <a:moveTo>
                  <a:pt x="137" y="289"/>
                </a:moveTo>
                <a:lnTo>
                  <a:pt x="137" y="289"/>
                </a:lnTo>
                <a:lnTo>
                  <a:pt x="137" y="289"/>
                </a:lnTo>
                <a:lnTo>
                  <a:pt x="137" y="289"/>
                </a:lnTo>
                <a:lnTo>
                  <a:pt x="140" y="294"/>
                </a:lnTo>
                <a:lnTo>
                  <a:pt x="140" y="294"/>
                </a:lnTo>
                <a:lnTo>
                  <a:pt x="140" y="294"/>
                </a:lnTo>
                <a:lnTo>
                  <a:pt x="140" y="294"/>
                </a:lnTo>
                <a:lnTo>
                  <a:pt x="140" y="290"/>
                </a:lnTo>
                <a:lnTo>
                  <a:pt x="140" y="290"/>
                </a:lnTo>
                <a:lnTo>
                  <a:pt x="137" y="289"/>
                </a:lnTo>
                <a:lnTo>
                  <a:pt x="137" y="289"/>
                </a:lnTo>
                <a:close/>
                <a:moveTo>
                  <a:pt x="88" y="351"/>
                </a:moveTo>
                <a:lnTo>
                  <a:pt x="88" y="351"/>
                </a:lnTo>
                <a:lnTo>
                  <a:pt x="93" y="351"/>
                </a:lnTo>
                <a:lnTo>
                  <a:pt x="93" y="351"/>
                </a:lnTo>
                <a:lnTo>
                  <a:pt x="93" y="351"/>
                </a:lnTo>
                <a:lnTo>
                  <a:pt x="93" y="351"/>
                </a:lnTo>
                <a:lnTo>
                  <a:pt x="88" y="350"/>
                </a:lnTo>
                <a:lnTo>
                  <a:pt x="88" y="350"/>
                </a:lnTo>
                <a:lnTo>
                  <a:pt x="88" y="351"/>
                </a:lnTo>
                <a:lnTo>
                  <a:pt x="88" y="351"/>
                </a:lnTo>
                <a:close/>
                <a:moveTo>
                  <a:pt x="55" y="341"/>
                </a:moveTo>
                <a:lnTo>
                  <a:pt x="55" y="341"/>
                </a:lnTo>
                <a:lnTo>
                  <a:pt x="54" y="341"/>
                </a:lnTo>
                <a:lnTo>
                  <a:pt x="54" y="341"/>
                </a:lnTo>
                <a:lnTo>
                  <a:pt x="54" y="347"/>
                </a:lnTo>
                <a:lnTo>
                  <a:pt x="54" y="347"/>
                </a:lnTo>
                <a:lnTo>
                  <a:pt x="56" y="346"/>
                </a:lnTo>
                <a:lnTo>
                  <a:pt x="56" y="346"/>
                </a:lnTo>
                <a:lnTo>
                  <a:pt x="55" y="341"/>
                </a:lnTo>
                <a:lnTo>
                  <a:pt x="55" y="341"/>
                </a:lnTo>
                <a:close/>
                <a:moveTo>
                  <a:pt x="34" y="142"/>
                </a:moveTo>
                <a:lnTo>
                  <a:pt x="34" y="142"/>
                </a:lnTo>
                <a:lnTo>
                  <a:pt x="34" y="142"/>
                </a:lnTo>
                <a:lnTo>
                  <a:pt x="34" y="142"/>
                </a:lnTo>
                <a:lnTo>
                  <a:pt x="38" y="137"/>
                </a:lnTo>
                <a:lnTo>
                  <a:pt x="38" y="137"/>
                </a:lnTo>
                <a:lnTo>
                  <a:pt x="36" y="137"/>
                </a:lnTo>
                <a:lnTo>
                  <a:pt x="35" y="138"/>
                </a:lnTo>
                <a:lnTo>
                  <a:pt x="35" y="138"/>
                </a:lnTo>
                <a:lnTo>
                  <a:pt x="34" y="142"/>
                </a:lnTo>
                <a:lnTo>
                  <a:pt x="34" y="142"/>
                </a:lnTo>
                <a:close/>
                <a:moveTo>
                  <a:pt x="112" y="138"/>
                </a:moveTo>
                <a:lnTo>
                  <a:pt x="112" y="138"/>
                </a:lnTo>
                <a:lnTo>
                  <a:pt x="110" y="138"/>
                </a:lnTo>
                <a:lnTo>
                  <a:pt x="110" y="138"/>
                </a:lnTo>
                <a:lnTo>
                  <a:pt x="110" y="141"/>
                </a:lnTo>
                <a:lnTo>
                  <a:pt x="110" y="141"/>
                </a:lnTo>
                <a:lnTo>
                  <a:pt x="113" y="141"/>
                </a:lnTo>
                <a:lnTo>
                  <a:pt x="113" y="141"/>
                </a:lnTo>
                <a:lnTo>
                  <a:pt x="112" y="138"/>
                </a:lnTo>
                <a:lnTo>
                  <a:pt x="112" y="138"/>
                </a:lnTo>
                <a:close/>
                <a:moveTo>
                  <a:pt x="201" y="114"/>
                </a:moveTo>
                <a:lnTo>
                  <a:pt x="201" y="114"/>
                </a:lnTo>
                <a:lnTo>
                  <a:pt x="201" y="112"/>
                </a:lnTo>
                <a:lnTo>
                  <a:pt x="201" y="112"/>
                </a:lnTo>
                <a:lnTo>
                  <a:pt x="193" y="115"/>
                </a:lnTo>
                <a:lnTo>
                  <a:pt x="193" y="115"/>
                </a:lnTo>
                <a:lnTo>
                  <a:pt x="197" y="115"/>
                </a:lnTo>
                <a:lnTo>
                  <a:pt x="201" y="114"/>
                </a:lnTo>
                <a:lnTo>
                  <a:pt x="201" y="114"/>
                </a:lnTo>
                <a:close/>
                <a:moveTo>
                  <a:pt x="39" y="141"/>
                </a:moveTo>
                <a:lnTo>
                  <a:pt x="39" y="141"/>
                </a:lnTo>
                <a:lnTo>
                  <a:pt x="38" y="142"/>
                </a:lnTo>
                <a:lnTo>
                  <a:pt x="38" y="145"/>
                </a:lnTo>
                <a:lnTo>
                  <a:pt x="38" y="145"/>
                </a:lnTo>
                <a:lnTo>
                  <a:pt x="41" y="142"/>
                </a:lnTo>
                <a:lnTo>
                  <a:pt x="41" y="142"/>
                </a:lnTo>
                <a:lnTo>
                  <a:pt x="39" y="141"/>
                </a:lnTo>
                <a:lnTo>
                  <a:pt x="39" y="141"/>
                </a:lnTo>
                <a:close/>
                <a:moveTo>
                  <a:pt x="181" y="142"/>
                </a:moveTo>
                <a:lnTo>
                  <a:pt x="181" y="142"/>
                </a:lnTo>
                <a:lnTo>
                  <a:pt x="181" y="141"/>
                </a:lnTo>
                <a:lnTo>
                  <a:pt x="181" y="141"/>
                </a:lnTo>
                <a:lnTo>
                  <a:pt x="181" y="138"/>
                </a:lnTo>
                <a:lnTo>
                  <a:pt x="181" y="138"/>
                </a:lnTo>
                <a:lnTo>
                  <a:pt x="179" y="138"/>
                </a:lnTo>
                <a:lnTo>
                  <a:pt x="179" y="138"/>
                </a:lnTo>
                <a:lnTo>
                  <a:pt x="181" y="142"/>
                </a:lnTo>
                <a:lnTo>
                  <a:pt x="181" y="142"/>
                </a:lnTo>
                <a:close/>
                <a:moveTo>
                  <a:pt x="62" y="19"/>
                </a:moveTo>
                <a:lnTo>
                  <a:pt x="62" y="19"/>
                </a:lnTo>
                <a:lnTo>
                  <a:pt x="63" y="19"/>
                </a:lnTo>
                <a:lnTo>
                  <a:pt x="66" y="17"/>
                </a:lnTo>
                <a:lnTo>
                  <a:pt x="66" y="17"/>
                </a:lnTo>
                <a:lnTo>
                  <a:pt x="63" y="17"/>
                </a:lnTo>
                <a:lnTo>
                  <a:pt x="62" y="19"/>
                </a:lnTo>
                <a:lnTo>
                  <a:pt x="62" y="19"/>
                </a:lnTo>
                <a:close/>
                <a:moveTo>
                  <a:pt x="29" y="78"/>
                </a:moveTo>
                <a:lnTo>
                  <a:pt x="29" y="78"/>
                </a:lnTo>
                <a:lnTo>
                  <a:pt x="31" y="76"/>
                </a:lnTo>
                <a:lnTo>
                  <a:pt x="31" y="73"/>
                </a:lnTo>
                <a:lnTo>
                  <a:pt x="31" y="73"/>
                </a:lnTo>
                <a:lnTo>
                  <a:pt x="29" y="76"/>
                </a:lnTo>
                <a:lnTo>
                  <a:pt x="29" y="78"/>
                </a:lnTo>
                <a:lnTo>
                  <a:pt x="29" y="78"/>
                </a:lnTo>
                <a:close/>
                <a:moveTo>
                  <a:pt x="227" y="223"/>
                </a:moveTo>
                <a:lnTo>
                  <a:pt x="227" y="223"/>
                </a:lnTo>
                <a:lnTo>
                  <a:pt x="220" y="226"/>
                </a:lnTo>
                <a:lnTo>
                  <a:pt x="220" y="226"/>
                </a:lnTo>
                <a:lnTo>
                  <a:pt x="220" y="226"/>
                </a:lnTo>
                <a:lnTo>
                  <a:pt x="220" y="226"/>
                </a:lnTo>
                <a:lnTo>
                  <a:pt x="227" y="225"/>
                </a:lnTo>
                <a:lnTo>
                  <a:pt x="227" y="225"/>
                </a:lnTo>
                <a:lnTo>
                  <a:pt x="227" y="223"/>
                </a:lnTo>
                <a:lnTo>
                  <a:pt x="227" y="223"/>
                </a:lnTo>
                <a:close/>
                <a:moveTo>
                  <a:pt x="54" y="147"/>
                </a:moveTo>
                <a:lnTo>
                  <a:pt x="54" y="147"/>
                </a:lnTo>
                <a:lnTo>
                  <a:pt x="52" y="145"/>
                </a:lnTo>
                <a:lnTo>
                  <a:pt x="52" y="145"/>
                </a:lnTo>
                <a:lnTo>
                  <a:pt x="49" y="145"/>
                </a:lnTo>
                <a:lnTo>
                  <a:pt x="48" y="147"/>
                </a:lnTo>
                <a:lnTo>
                  <a:pt x="48" y="147"/>
                </a:lnTo>
                <a:lnTo>
                  <a:pt x="49" y="148"/>
                </a:lnTo>
                <a:lnTo>
                  <a:pt x="49" y="148"/>
                </a:lnTo>
                <a:lnTo>
                  <a:pt x="54" y="147"/>
                </a:lnTo>
                <a:lnTo>
                  <a:pt x="54" y="147"/>
                </a:lnTo>
                <a:close/>
                <a:moveTo>
                  <a:pt x="217" y="340"/>
                </a:moveTo>
                <a:lnTo>
                  <a:pt x="217" y="340"/>
                </a:lnTo>
                <a:lnTo>
                  <a:pt x="220" y="338"/>
                </a:lnTo>
                <a:lnTo>
                  <a:pt x="220" y="338"/>
                </a:lnTo>
                <a:lnTo>
                  <a:pt x="220" y="336"/>
                </a:lnTo>
                <a:lnTo>
                  <a:pt x="220" y="336"/>
                </a:lnTo>
                <a:lnTo>
                  <a:pt x="218" y="337"/>
                </a:lnTo>
                <a:lnTo>
                  <a:pt x="217" y="340"/>
                </a:lnTo>
                <a:lnTo>
                  <a:pt x="217" y="340"/>
                </a:lnTo>
                <a:close/>
                <a:moveTo>
                  <a:pt x="150" y="168"/>
                </a:moveTo>
                <a:lnTo>
                  <a:pt x="150" y="168"/>
                </a:lnTo>
                <a:lnTo>
                  <a:pt x="147" y="164"/>
                </a:lnTo>
                <a:lnTo>
                  <a:pt x="146" y="159"/>
                </a:lnTo>
                <a:lnTo>
                  <a:pt x="146" y="159"/>
                </a:lnTo>
                <a:lnTo>
                  <a:pt x="146" y="165"/>
                </a:lnTo>
                <a:lnTo>
                  <a:pt x="147" y="166"/>
                </a:lnTo>
                <a:lnTo>
                  <a:pt x="150" y="168"/>
                </a:lnTo>
                <a:lnTo>
                  <a:pt x="150" y="168"/>
                </a:lnTo>
                <a:close/>
                <a:moveTo>
                  <a:pt x="153" y="289"/>
                </a:moveTo>
                <a:lnTo>
                  <a:pt x="153" y="289"/>
                </a:lnTo>
                <a:lnTo>
                  <a:pt x="159" y="287"/>
                </a:lnTo>
                <a:lnTo>
                  <a:pt x="159" y="287"/>
                </a:lnTo>
                <a:lnTo>
                  <a:pt x="159" y="287"/>
                </a:lnTo>
                <a:lnTo>
                  <a:pt x="159" y="287"/>
                </a:lnTo>
                <a:lnTo>
                  <a:pt x="153" y="286"/>
                </a:lnTo>
                <a:lnTo>
                  <a:pt x="153" y="286"/>
                </a:lnTo>
                <a:lnTo>
                  <a:pt x="153" y="289"/>
                </a:lnTo>
                <a:lnTo>
                  <a:pt x="153" y="289"/>
                </a:lnTo>
                <a:close/>
                <a:moveTo>
                  <a:pt x="140" y="287"/>
                </a:moveTo>
                <a:lnTo>
                  <a:pt x="140" y="287"/>
                </a:lnTo>
                <a:lnTo>
                  <a:pt x="140" y="284"/>
                </a:lnTo>
                <a:lnTo>
                  <a:pt x="139" y="283"/>
                </a:lnTo>
                <a:lnTo>
                  <a:pt x="139" y="283"/>
                </a:lnTo>
                <a:lnTo>
                  <a:pt x="136" y="284"/>
                </a:lnTo>
                <a:lnTo>
                  <a:pt x="136" y="284"/>
                </a:lnTo>
                <a:lnTo>
                  <a:pt x="140" y="287"/>
                </a:lnTo>
                <a:lnTo>
                  <a:pt x="140" y="287"/>
                </a:lnTo>
                <a:close/>
                <a:moveTo>
                  <a:pt x="144" y="235"/>
                </a:moveTo>
                <a:lnTo>
                  <a:pt x="144" y="235"/>
                </a:lnTo>
                <a:lnTo>
                  <a:pt x="144" y="235"/>
                </a:lnTo>
                <a:lnTo>
                  <a:pt x="144" y="235"/>
                </a:lnTo>
                <a:lnTo>
                  <a:pt x="142" y="239"/>
                </a:lnTo>
                <a:lnTo>
                  <a:pt x="142" y="239"/>
                </a:lnTo>
                <a:lnTo>
                  <a:pt x="142" y="240"/>
                </a:lnTo>
                <a:lnTo>
                  <a:pt x="142" y="240"/>
                </a:lnTo>
                <a:lnTo>
                  <a:pt x="142" y="240"/>
                </a:lnTo>
                <a:lnTo>
                  <a:pt x="142" y="240"/>
                </a:lnTo>
                <a:lnTo>
                  <a:pt x="143" y="240"/>
                </a:lnTo>
                <a:lnTo>
                  <a:pt x="143" y="240"/>
                </a:lnTo>
                <a:lnTo>
                  <a:pt x="143" y="240"/>
                </a:lnTo>
                <a:lnTo>
                  <a:pt x="143" y="240"/>
                </a:lnTo>
                <a:lnTo>
                  <a:pt x="144" y="235"/>
                </a:lnTo>
                <a:lnTo>
                  <a:pt x="144" y="235"/>
                </a:lnTo>
                <a:close/>
                <a:moveTo>
                  <a:pt x="251" y="178"/>
                </a:moveTo>
                <a:lnTo>
                  <a:pt x="251" y="178"/>
                </a:lnTo>
                <a:lnTo>
                  <a:pt x="251" y="178"/>
                </a:lnTo>
                <a:lnTo>
                  <a:pt x="251" y="178"/>
                </a:lnTo>
                <a:lnTo>
                  <a:pt x="248" y="182"/>
                </a:lnTo>
                <a:lnTo>
                  <a:pt x="248" y="182"/>
                </a:lnTo>
                <a:lnTo>
                  <a:pt x="251" y="182"/>
                </a:lnTo>
                <a:lnTo>
                  <a:pt x="251" y="182"/>
                </a:lnTo>
                <a:lnTo>
                  <a:pt x="251" y="182"/>
                </a:lnTo>
                <a:lnTo>
                  <a:pt x="251" y="181"/>
                </a:lnTo>
                <a:lnTo>
                  <a:pt x="251" y="181"/>
                </a:lnTo>
                <a:lnTo>
                  <a:pt x="251" y="178"/>
                </a:lnTo>
                <a:lnTo>
                  <a:pt x="251" y="178"/>
                </a:lnTo>
                <a:close/>
                <a:moveTo>
                  <a:pt x="39" y="71"/>
                </a:moveTo>
                <a:lnTo>
                  <a:pt x="39" y="71"/>
                </a:lnTo>
                <a:lnTo>
                  <a:pt x="39" y="71"/>
                </a:lnTo>
                <a:lnTo>
                  <a:pt x="39" y="71"/>
                </a:lnTo>
                <a:lnTo>
                  <a:pt x="39" y="61"/>
                </a:lnTo>
                <a:lnTo>
                  <a:pt x="39" y="61"/>
                </a:lnTo>
                <a:lnTo>
                  <a:pt x="39" y="71"/>
                </a:lnTo>
                <a:lnTo>
                  <a:pt x="39" y="71"/>
                </a:lnTo>
                <a:close/>
                <a:moveTo>
                  <a:pt x="123" y="361"/>
                </a:moveTo>
                <a:lnTo>
                  <a:pt x="123" y="361"/>
                </a:lnTo>
                <a:lnTo>
                  <a:pt x="115" y="361"/>
                </a:lnTo>
                <a:lnTo>
                  <a:pt x="115" y="361"/>
                </a:lnTo>
                <a:lnTo>
                  <a:pt x="122" y="363"/>
                </a:lnTo>
                <a:lnTo>
                  <a:pt x="122" y="363"/>
                </a:lnTo>
                <a:lnTo>
                  <a:pt x="122" y="363"/>
                </a:lnTo>
                <a:lnTo>
                  <a:pt x="123" y="361"/>
                </a:lnTo>
                <a:lnTo>
                  <a:pt x="123" y="361"/>
                </a:lnTo>
                <a:close/>
                <a:moveTo>
                  <a:pt x="48" y="354"/>
                </a:moveTo>
                <a:lnTo>
                  <a:pt x="48" y="354"/>
                </a:lnTo>
                <a:lnTo>
                  <a:pt x="48" y="354"/>
                </a:lnTo>
                <a:lnTo>
                  <a:pt x="48" y="354"/>
                </a:lnTo>
                <a:lnTo>
                  <a:pt x="54" y="357"/>
                </a:lnTo>
                <a:lnTo>
                  <a:pt x="54" y="357"/>
                </a:lnTo>
                <a:lnTo>
                  <a:pt x="54" y="354"/>
                </a:lnTo>
                <a:lnTo>
                  <a:pt x="54" y="354"/>
                </a:lnTo>
                <a:lnTo>
                  <a:pt x="51" y="354"/>
                </a:lnTo>
                <a:lnTo>
                  <a:pt x="51" y="354"/>
                </a:lnTo>
                <a:lnTo>
                  <a:pt x="48" y="354"/>
                </a:lnTo>
                <a:lnTo>
                  <a:pt x="48" y="354"/>
                </a:lnTo>
                <a:close/>
                <a:moveTo>
                  <a:pt x="147" y="185"/>
                </a:moveTo>
                <a:lnTo>
                  <a:pt x="147" y="185"/>
                </a:lnTo>
                <a:lnTo>
                  <a:pt x="147" y="185"/>
                </a:lnTo>
                <a:lnTo>
                  <a:pt x="147" y="185"/>
                </a:lnTo>
                <a:lnTo>
                  <a:pt x="144" y="189"/>
                </a:lnTo>
                <a:lnTo>
                  <a:pt x="144" y="189"/>
                </a:lnTo>
                <a:lnTo>
                  <a:pt x="144" y="191"/>
                </a:lnTo>
                <a:lnTo>
                  <a:pt x="146" y="191"/>
                </a:lnTo>
                <a:lnTo>
                  <a:pt x="146" y="191"/>
                </a:lnTo>
                <a:lnTo>
                  <a:pt x="147" y="185"/>
                </a:lnTo>
                <a:lnTo>
                  <a:pt x="147" y="185"/>
                </a:lnTo>
                <a:close/>
                <a:moveTo>
                  <a:pt x="150" y="341"/>
                </a:moveTo>
                <a:lnTo>
                  <a:pt x="150" y="341"/>
                </a:lnTo>
                <a:lnTo>
                  <a:pt x="152" y="341"/>
                </a:lnTo>
                <a:lnTo>
                  <a:pt x="152" y="341"/>
                </a:lnTo>
                <a:lnTo>
                  <a:pt x="152" y="337"/>
                </a:lnTo>
                <a:lnTo>
                  <a:pt x="152" y="337"/>
                </a:lnTo>
                <a:lnTo>
                  <a:pt x="150" y="341"/>
                </a:lnTo>
                <a:lnTo>
                  <a:pt x="150" y="341"/>
                </a:lnTo>
                <a:close/>
                <a:moveTo>
                  <a:pt x="18" y="95"/>
                </a:moveTo>
                <a:lnTo>
                  <a:pt x="18" y="95"/>
                </a:lnTo>
                <a:lnTo>
                  <a:pt x="21" y="90"/>
                </a:lnTo>
                <a:lnTo>
                  <a:pt x="21" y="90"/>
                </a:lnTo>
                <a:lnTo>
                  <a:pt x="19" y="91"/>
                </a:lnTo>
                <a:lnTo>
                  <a:pt x="19" y="91"/>
                </a:lnTo>
                <a:lnTo>
                  <a:pt x="18" y="93"/>
                </a:lnTo>
                <a:lnTo>
                  <a:pt x="18" y="95"/>
                </a:lnTo>
                <a:lnTo>
                  <a:pt x="18" y="95"/>
                </a:lnTo>
                <a:close/>
                <a:moveTo>
                  <a:pt x="117" y="188"/>
                </a:moveTo>
                <a:lnTo>
                  <a:pt x="117" y="188"/>
                </a:lnTo>
                <a:lnTo>
                  <a:pt x="116" y="184"/>
                </a:lnTo>
                <a:lnTo>
                  <a:pt x="116" y="184"/>
                </a:lnTo>
                <a:lnTo>
                  <a:pt x="116" y="184"/>
                </a:lnTo>
                <a:lnTo>
                  <a:pt x="116" y="184"/>
                </a:lnTo>
                <a:lnTo>
                  <a:pt x="115" y="188"/>
                </a:lnTo>
                <a:lnTo>
                  <a:pt x="115" y="188"/>
                </a:lnTo>
                <a:lnTo>
                  <a:pt x="117" y="188"/>
                </a:lnTo>
                <a:lnTo>
                  <a:pt x="117" y="188"/>
                </a:lnTo>
                <a:close/>
                <a:moveTo>
                  <a:pt x="201" y="181"/>
                </a:moveTo>
                <a:lnTo>
                  <a:pt x="201" y="181"/>
                </a:lnTo>
                <a:lnTo>
                  <a:pt x="200" y="185"/>
                </a:lnTo>
                <a:lnTo>
                  <a:pt x="200" y="185"/>
                </a:lnTo>
                <a:lnTo>
                  <a:pt x="200" y="185"/>
                </a:lnTo>
                <a:lnTo>
                  <a:pt x="200" y="185"/>
                </a:lnTo>
                <a:lnTo>
                  <a:pt x="203" y="182"/>
                </a:lnTo>
                <a:lnTo>
                  <a:pt x="203" y="182"/>
                </a:lnTo>
                <a:lnTo>
                  <a:pt x="201" y="181"/>
                </a:lnTo>
                <a:lnTo>
                  <a:pt x="201" y="181"/>
                </a:lnTo>
                <a:close/>
                <a:moveTo>
                  <a:pt x="35" y="127"/>
                </a:moveTo>
                <a:lnTo>
                  <a:pt x="35" y="127"/>
                </a:lnTo>
                <a:lnTo>
                  <a:pt x="32" y="128"/>
                </a:lnTo>
                <a:lnTo>
                  <a:pt x="32" y="128"/>
                </a:lnTo>
                <a:lnTo>
                  <a:pt x="32" y="131"/>
                </a:lnTo>
                <a:lnTo>
                  <a:pt x="32" y="131"/>
                </a:lnTo>
                <a:lnTo>
                  <a:pt x="34" y="130"/>
                </a:lnTo>
                <a:lnTo>
                  <a:pt x="35" y="127"/>
                </a:lnTo>
                <a:lnTo>
                  <a:pt x="35" y="127"/>
                </a:lnTo>
                <a:close/>
                <a:moveTo>
                  <a:pt x="22" y="68"/>
                </a:moveTo>
                <a:lnTo>
                  <a:pt x="22" y="68"/>
                </a:lnTo>
                <a:lnTo>
                  <a:pt x="22" y="68"/>
                </a:lnTo>
                <a:lnTo>
                  <a:pt x="22" y="68"/>
                </a:lnTo>
                <a:lnTo>
                  <a:pt x="18" y="70"/>
                </a:lnTo>
                <a:lnTo>
                  <a:pt x="18" y="70"/>
                </a:lnTo>
                <a:lnTo>
                  <a:pt x="18" y="71"/>
                </a:lnTo>
                <a:lnTo>
                  <a:pt x="18" y="71"/>
                </a:lnTo>
                <a:lnTo>
                  <a:pt x="17" y="76"/>
                </a:lnTo>
                <a:lnTo>
                  <a:pt x="17" y="76"/>
                </a:lnTo>
                <a:lnTo>
                  <a:pt x="18" y="73"/>
                </a:lnTo>
                <a:lnTo>
                  <a:pt x="18" y="73"/>
                </a:lnTo>
                <a:lnTo>
                  <a:pt x="19" y="71"/>
                </a:lnTo>
                <a:lnTo>
                  <a:pt x="21" y="70"/>
                </a:lnTo>
                <a:lnTo>
                  <a:pt x="21" y="70"/>
                </a:lnTo>
                <a:lnTo>
                  <a:pt x="22" y="68"/>
                </a:lnTo>
                <a:lnTo>
                  <a:pt x="22" y="68"/>
                </a:lnTo>
                <a:close/>
                <a:moveTo>
                  <a:pt x="198" y="344"/>
                </a:moveTo>
                <a:lnTo>
                  <a:pt x="198" y="344"/>
                </a:lnTo>
                <a:lnTo>
                  <a:pt x="201" y="344"/>
                </a:lnTo>
                <a:lnTo>
                  <a:pt x="201" y="344"/>
                </a:lnTo>
                <a:lnTo>
                  <a:pt x="201" y="341"/>
                </a:lnTo>
                <a:lnTo>
                  <a:pt x="201" y="341"/>
                </a:lnTo>
                <a:lnTo>
                  <a:pt x="200" y="343"/>
                </a:lnTo>
                <a:lnTo>
                  <a:pt x="200" y="343"/>
                </a:lnTo>
                <a:lnTo>
                  <a:pt x="198" y="344"/>
                </a:lnTo>
                <a:lnTo>
                  <a:pt x="198" y="344"/>
                </a:lnTo>
                <a:close/>
                <a:moveTo>
                  <a:pt x="17" y="103"/>
                </a:moveTo>
                <a:lnTo>
                  <a:pt x="17" y="103"/>
                </a:lnTo>
                <a:lnTo>
                  <a:pt x="17" y="107"/>
                </a:lnTo>
                <a:lnTo>
                  <a:pt x="17" y="107"/>
                </a:lnTo>
                <a:lnTo>
                  <a:pt x="19" y="103"/>
                </a:lnTo>
                <a:lnTo>
                  <a:pt x="19" y="103"/>
                </a:lnTo>
                <a:lnTo>
                  <a:pt x="17" y="103"/>
                </a:lnTo>
                <a:lnTo>
                  <a:pt x="17" y="103"/>
                </a:lnTo>
                <a:close/>
                <a:moveTo>
                  <a:pt x="177" y="117"/>
                </a:moveTo>
                <a:lnTo>
                  <a:pt x="177" y="117"/>
                </a:lnTo>
                <a:lnTo>
                  <a:pt x="167" y="117"/>
                </a:lnTo>
                <a:lnTo>
                  <a:pt x="167" y="117"/>
                </a:lnTo>
                <a:lnTo>
                  <a:pt x="173" y="117"/>
                </a:lnTo>
                <a:lnTo>
                  <a:pt x="177" y="117"/>
                </a:lnTo>
                <a:lnTo>
                  <a:pt x="177" y="117"/>
                </a:lnTo>
                <a:close/>
                <a:moveTo>
                  <a:pt x="233" y="216"/>
                </a:moveTo>
                <a:lnTo>
                  <a:pt x="233" y="216"/>
                </a:lnTo>
                <a:lnTo>
                  <a:pt x="234" y="216"/>
                </a:lnTo>
                <a:lnTo>
                  <a:pt x="234" y="216"/>
                </a:lnTo>
                <a:lnTo>
                  <a:pt x="234" y="216"/>
                </a:lnTo>
                <a:lnTo>
                  <a:pt x="237" y="211"/>
                </a:lnTo>
                <a:lnTo>
                  <a:pt x="237" y="211"/>
                </a:lnTo>
                <a:lnTo>
                  <a:pt x="238" y="209"/>
                </a:lnTo>
                <a:lnTo>
                  <a:pt x="238" y="209"/>
                </a:lnTo>
                <a:lnTo>
                  <a:pt x="237" y="209"/>
                </a:lnTo>
                <a:lnTo>
                  <a:pt x="237" y="209"/>
                </a:lnTo>
                <a:lnTo>
                  <a:pt x="233" y="216"/>
                </a:lnTo>
                <a:lnTo>
                  <a:pt x="233" y="216"/>
                </a:lnTo>
                <a:close/>
                <a:moveTo>
                  <a:pt x="39" y="321"/>
                </a:moveTo>
                <a:lnTo>
                  <a:pt x="39" y="321"/>
                </a:lnTo>
                <a:lnTo>
                  <a:pt x="39" y="321"/>
                </a:lnTo>
                <a:lnTo>
                  <a:pt x="39" y="321"/>
                </a:lnTo>
                <a:lnTo>
                  <a:pt x="41" y="317"/>
                </a:lnTo>
                <a:lnTo>
                  <a:pt x="41" y="317"/>
                </a:lnTo>
                <a:lnTo>
                  <a:pt x="41" y="317"/>
                </a:lnTo>
                <a:lnTo>
                  <a:pt x="41" y="317"/>
                </a:lnTo>
                <a:lnTo>
                  <a:pt x="38" y="320"/>
                </a:lnTo>
                <a:lnTo>
                  <a:pt x="38" y="320"/>
                </a:lnTo>
                <a:lnTo>
                  <a:pt x="39" y="321"/>
                </a:lnTo>
                <a:lnTo>
                  <a:pt x="39" y="321"/>
                </a:lnTo>
                <a:close/>
                <a:moveTo>
                  <a:pt x="38" y="122"/>
                </a:moveTo>
                <a:lnTo>
                  <a:pt x="38" y="122"/>
                </a:lnTo>
                <a:lnTo>
                  <a:pt x="35" y="121"/>
                </a:lnTo>
                <a:lnTo>
                  <a:pt x="34" y="124"/>
                </a:lnTo>
                <a:lnTo>
                  <a:pt x="34" y="124"/>
                </a:lnTo>
                <a:lnTo>
                  <a:pt x="38" y="122"/>
                </a:lnTo>
                <a:lnTo>
                  <a:pt x="38" y="122"/>
                </a:lnTo>
                <a:close/>
                <a:moveTo>
                  <a:pt x="81" y="138"/>
                </a:moveTo>
                <a:lnTo>
                  <a:pt x="81" y="138"/>
                </a:lnTo>
                <a:lnTo>
                  <a:pt x="81" y="142"/>
                </a:lnTo>
                <a:lnTo>
                  <a:pt x="81" y="142"/>
                </a:lnTo>
                <a:lnTo>
                  <a:pt x="82" y="142"/>
                </a:lnTo>
                <a:lnTo>
                  <a:pt x="82" y="142"/>
                </a:lnTo>
                <a:lnTo>
                  <a:pt x="82" y="141"/>
                </a:lnTo>
                <a:lnTo>
                  <a:pt x="81" y="138"/>
                </a:lnTo>
                <a:lnTo>
                  <a:pt x="81" y="138"/>
                </a:lnTo>
                <a:close/>
                <a:moveTo>
                  <a:pt x="126" y="198"/>
                </a:moveTo>
                <a:lnTo>
                  <a:pt x="126" y="198"/>
                </a:lnTo>
                <a:lnTo>
                  <a:pt x="125" y="195"/>
                </a:lnTo>
                <a:lnTo>
                  <a:pt x="120" y="193"/>
                </a:lnTo>
                <a:lnTo>
                  <a:pt x="120" y="193"/>
                </a:lnTo>
                <a:lnTo>
                  <a:pt x="126" y="198"/>
                </a:lnTo>
                <a:lnTo>
                  <a:pt x="126" y="198"/>
                </a:lnTo>
                <a:close/>
                <a:moveTo>
                  <a:pt x="244" y="195"/>
                </a:moveTo>
                <a:lnTo>
                  <a:pt x="244" y="195"/>
                </a:lnTo>
                <a:lnTo>
                  <a:pt x="243" y="196"/>
                </a:lnTo>
                <a:lnTo>
                  <a:pt x="244" y="199"/>
                </a:lnTo>
                <a:lnTo>
                  <a:pt x="244" y="199"/>
                </a:lnTo>
                <a:lnTo>
                  <a:pt x="244" y="196"/>
                </a:lnTo>
                <a:lnTo>
                  <a:pt x="244" y="195"/>
                </a:lnTo>
                <a:lnTo>
                  <a:pt x="244" y="195"/>
                </a:lnTo>
                <a:close/>
                <a:moveTo>
                  <a:pt x="171" y="341"/>
                </a:moveTo>
                <a:lnTo>
                  <a:pt x="171" y="341"/>
                </a:lnTo>
                <a:lnTo>
                  <a:pt x="173" y="341"/>
                </a:lnTo>
                <a:lnTo>
                  <a:pt x="173" y="341"/>
                </a:lnTo>
                <a:lnTo>
                  <a:pt x="173" y="338"/>
                </a:lnTo>
                <a:lnTo>
                  <a:pt x="173" y="338"/>
                </a:lnTo>
                <a:lnTo>
                  <a:pt x="171" y="338"/>
                </a:lnTo>
                <a:lnTo>
                  <a:pt x="171" y="338"/>
                </a:lnTo>
                <a:lnTo>
                  <a:pt x="171" y="338"/>
                </a:lnTo>
                <a:lnTo>
                  <a:pt x="171" y="341"/>
                </a:lnTo>
                <a:lnTo>
                  <a:pt x="171" y="341"/>
                </a:lnTo>
                <a:close/>
                <a:moveTo>
                  <a:pt x="68" y="131"/>
                </a:moveTo>
                <a:lnTo>
                  <a:pt x="68" y="131"/>
                </a:lnTo>
                <a:lnTo>
                  <a:pt x="66" y="137"/>
                </a:lnTo>
                <a:lnTo>
                  <a:pt x="66" y="137"/>
                </a:lnTo>
                <a:lnTo>
                  <a:pt x="68" y="135"/>
                </a:lnTo>
                <a:lnTo>
                  <a:pt x="68" y="131"/>
                </a:lnTo>
                <a:lnTo>
                  <a:pt x="68" y="131"/>
                </a:lnTo>
                <a:close/>
                <a:moveTo>
                  <a:pt x="78" y="13"/>
                </a:moveTo>
                <a:lnTo>
                  <a:pt x="78" y="13"/>
                </a:lnTo>
                <a:lnTo>
                  <a:pt x="76" y="13"/>
                </a:lnTo>
                <a:lnTo>
                  <a:pt x="76" y="13"/>
                </a:lnTo>
                <a:lnTo>
                  <a:pt x="75" y="13"/>
                </a:lnTo>
                <a:lnTo>
                  <a:pt x="75" y="13"/>
                </a:lnTo>
                <a:lnTo>
                  <a:pt x="73" y="14"/>
                </a:lnTo>
                <a:lnTo>
                  <a:pt x="73" y="14"/>
                </a:lnTo>
                <a:lnTo>
                  <a:pt x="76" y="14"/>
                </a:lnTo>
                <a:lnTo>
                  <a:pt x="78" y="13"/>
                </a:lnTo>
                <a:lnTo>
                  <a:pt x="78" y="13"/>
                </a:lnTo>
                <a:close/>
                <a:moveTo>
                  <a:pt x="177" y="226"/>
                </a:moveTo>
                <a:lnTo>
                  <a:pt x="177" y="226"/>
                </a:lnTo>
                <a:lnTo>
                  <a:pt x="180" y="220"/>
                </a:lnTo>
                <a:lnTo>
                  <a:pt x="180" y="220"/>
                </a:lnTo>
                <a:lnTo>
                  <a:pt x="177" y="223"/>
                </a:lnTo>
                <a:lnTo>
                  <a:pt x="177" y="226"/>
                </a:lnTo>
                <a:lnTo>
                  <a:pt x="177" y="226"/>
                </a:lnTo>
                <a:close/>
                <a:moveTo>
                  <a:pt x="21" y="84"/>
                </a:moveTo>
                <a:lnTo>
                  <a:pt x="21" y="84"/>
                </a:lnTo>
                <a:lnTo>
                  <a:pt x="22" y="85"/>
                </a:lnTo>
                <a:lnTo>
                  <a:pt x="22" y="85"/>
                </a:lnTo>
                <a:lnTo>
                  <a:pt x="25" y="81"/>
                </a:lnTo>
                <a:lnTo>
                  <a:pt x="25" y="81"/>
                </a:lnTo>
                <a:lnTo>
                  <a:pt x="25" y="80"/>
                </a:lnTo>
                <a:lnTo>
                  <a:pt x="25" y="80"/>
                </a:lnTo>
                <a:lnTo>
                  <a:pt x="21" y="84"/>
                </a:lnTo>
                <a:lnTo>
                  <a:pt x="21" y="84"/>
                </a:lnTo>
                <a:close/>
                <a:moveTo>
                  <a:pt x="163" y="240"/>
                </a:moveTo>
                <a:lnTo>
                  <a:pt x="163" y="240"/>
                </a:lnTo>
                <a:lnTo>
                  <a:pt x="163" y="240"/>
                </a:lnTo>
                <a:lnTo>
                  <a:pt x="163" y="240"/>
                </a:lnTo>
                <a:lnTo>
                  <a:pt x="164" y="240"/>
                </a:lnTo>
                <a:lnTo>
                  <a:pt x="164" y="240"/>
                </a:lnTo>
                <a:lnTo>
                  <a:pt x="166" y="233"/>
                </a:lnTo>
                <a:lnTo>
                  <a:pt x="166" y="233"/>
                </a:lnTo>
                <a:lnTo>
                  <a:pt x="166" y="233"/>
                </a:lnTo>
                <a:lnTo>
                  <a:pt x="166" y="233"/>
                </a:lnTo>
                <a:lnTo>
                  <a:pt x="163" y="240"/>
                </a:lnTo>
                <a:lnTo>
                  <a:pt x="163" y="240"/>
                </a:lnTo>
                <a:close/>
                <a:moveTo>
                  <a:pt x="46" y="337"/>
                </a:moveTo>
                <a:lnTo>
                  <a:pt x="46" y="337"/>
                </a:lnTo>
                <a:lnTo>
                  <a:pt x="46" y="337"/>
                </a:lnTo>
                <a:lnTo>
                  <a:pt x="46" y="337"/>
                </a:lnTo>
                <a:lnTo>
                  <a:pt x="46" y="328"/>
                </a:lnTo>
                <a:lnTo>
                  <a:pt x="46" y="328"/>
                </a:lnTo>
                <a:lnTo>
                  <a:pt x="46" y="327"/>
                </a:lnTo>
                <a:lnTo>
                  <a:pt x="45" y="327"/>
                </a:lnTo>
                <a:lnTo>
                  <a:pt x="45" y="327"/>
                </a:lnTo>
                <a:lnTo>
                  <a:pt x="46" y="337"/>
                </a:lnTo>
                <a:lnTo>
                  <a:pt x="46" y="337"/>
                </a:lnTo>
                <a:close/>
                <a:moveTo>
                  <a:pt x="62" y="138"/>
                </a:moveTo>
                <a:lnTo>
                  <a:pt x="62" y="138"/>
                </a:lnTo>
                <a:lnTo>
                  <a:pt x="62" y="138"/>
                </a:lnTo>
                <a:lnTo>
                  <a:pt x="62" y="138"/>
                </a:lnTo>
                <a:lnTo>
                  <a:pt x="63" y="134"/>
                </a:lnTo>
                <a:lnTo>
                  <a:pt x="63" y="134"/>
                </a:lnTo>
                <a:lnTo>
                  <a:pt x="62" y="134"/>
                </a:lnTo>
                <a:lnTo>
                  <a:pt x="62" y="134"/>
                </a:lnTo>
                <a:lnTo>
                  <a:pt x="62" y="138"/>
                </a:lnTo>
                <a:lnTo>
                  <a:pt x="62" y="138"/>
                </a:lnTo>
                <a:close/>
                <a:moveTo>
                  <a:pt x="200" y="26"/>
                </a:moveTo>
                <a:lnTo>
                  <a:pt x="200" y="26"/>
                </a:lnTo>
                <a:lnTo>
                  <a:pt x="200" y="26"/>
                </a:lnTo>
                <a:lnTo>
                  <a:pt x="200" y="26"/>
                </a:lnTo>
                <a:lnTo>
                  <a:pt x="196" y="26"/>
                </a:lnTo>
                <a:lnTo>
                  <a:pt x="196" y="26"/>
                </a:lnTo>
                <a:lnTo>
                  <a:pt x="197" y="27"/>
                </a:lnTo>
                <a:lnTo>
                  <a:pt x="198" y="27"/>
                </a:lnTo>
                <a:lnTo>
                  <a:pt x="198" y="27"/>
                </a:lnTo>
                <a:lnTo>
                  <a:pt x="200" y="26"/>
                </a:lnTo>
                <a:lnTo>
                  <a:pt x="200" y="26"/>
                </a:lnTo>
                <a:close/>
                <a:moveTo>
                  <a:pt x="29" y="201"/>
                </a:moveTo>
                <a:lnTo>
                  <a:pt x="29" y="201"/>
                </a:lnTo>
                <a:lnTo>
                  <a:pt x="29" y="205"/>
                </a:lnTo>
                <a:lnTo>
                  <a:pt x="29" y="205"/>
                </a:lnTo>
                <a:lnTo>
                  <a:pt x="31" y="205"/>
                </a:lnTo>
                <a:lnTo>
                  <a:pt x="31" y="205"/>
                </a:lnTo>
                <a:lnTo>
                  <a:pt x="31" y="201"/>
                </a:lnTo>
                <a:lnTo>
                  <a:pt x="31" y="201"/>
                </a:lnTo>
                <a:lnTo>
                  <a:pt x="29" y="201"/>
                </a:lnTo>
                <a:lnTo>
                  <a:pt x="29" y="201"/>
                </a:lnTo>
                <a:close/>
                <a:moveTo>
                  <a:pt x="238" y="128"/>
                </a:moveTo>
                <a:lnTo>
                  <a:pt x="238" y="128"/>
                </a:lnTo>
                <a:lnTo>
                  <a:pt x="238" y="130"/>
                </a:lnTo>
                <a:lnTo>
                  <a:pt x="238" y="131"/>
                </a:lnTo>
                <a:lnTo>
                  <a:pt x="238" y="131"/>
                </a:lnTo>
                <a:lnTo>
                  <a:pt x="240" y="128"/>
                </a:lnTo>
                <a:lnTo>
                  <a:pt x="240" y="128"/>
                </a:lnTo>
                <a:lnTo>
                  <a:pt x="238" y="128"/>
                </a:lnTo>
                <a:lnTo>
                  <a:pt x="238" y="128"/>
                </a:lnTo>
                <a:close/>
                <a:moveTo>
                  <a:pt x="113" y="9"/>
                </a:moveTo>
                <a:lnTo>
                  <a:pt x="113" y="9"/>
                </a:lnTo>
                <a:lnTo>
                  <a:pt x="113" y="7"/>
                </a:lnTo>
                <a:lnTo>
                  <a:pt x="113" y="7"/>
                </a:lnTo>
                <a:lnTo>
                  <a:pt x="106" y="7"/>
                </a:lnTo>
                <a:lnTo>
                  <a:pt x="106" y="7"/>
                </a:lnTo>
                <a:lnTo>
                  <a:pt x="106" y="7"/>
                </a:lnTo>
                <a:lnTo>
                  <a:pt x="106" y="9"/>
                </a:lnTo>
                <a:lnTo>
                  <a:pt x="106" y="9"/>
                </a:lnTo>
                <a:lnTo>
                  <a:pt x="113" y="9"/>
                </a:lnTo>
                <a:lnTo>
                  <a:pt x="113" y="9"/>
                </a:lnTo>
                <a:close/>
                <a:moveTo>
                  <a:pt x="108" y="23"/>
                </a:moveTo>
                <a:lnTo>
                  <a:pt x="108" y="23"/>
                </a:lnTo>
                <a:lnTo>
                  <a:pt x="106" y="22"/>
                </a:lnTo>
                <a:lnTo>
                  <a:pt x="105" y="22"/>
                </a:lnTo>
                <a:lnTo>
                  <a:pt x="105" y="22"/>
                </a:lnTo>
                <a:lnTo>
                  <a:pt x="102" y="23"/>
                </a:lnTo>
                <a:lnTo>
                  <a:pt x="102" y="23"/>
                </a:lnTo>
                <a:lnTo>
                  <a:pt x="108" y="23"/>
                </a:lnTo>
                <a:lnTo>
                  <a:pt x="108" y="23"/>
                </a:lnTo>
                <a:close/>
                <a:moveTo>
                  <a:pt x="176" y="236"/>
                </a:moveTo>
                <a:lnTo>
                  <a:pt x="176" y="236"/>
                </a:lnTo>
                <a:lnTo>
                  <a:pt x="174" y="235"/>
                </a:lnTo>
                <a:lnTo>
                  <a:pt x="171" y="236"/>
                </a:lnTo>
                <a:lnTo>
                  <a:pt x="171" y="236"/>
                </a:lnTo>
                <a:lnTo>
                  <a:pt x="176" y="236"/>
                </a:lnTo>
                <a:lnTo>
                  <a:pt x="176" y="236"/>
                </a:lnTo>
                <a:close/>
                <a:moveTo>
                  <a:pt x="211" y="29"/>
                </a:moveTo>
                <a:lnTo>
                  <a:pt x="211" y="29"/>
                </a:lnTo>
                <a:lnTo>
                  <a:pt x="210" y="31"/>
                </a:lnTo>
                <a:lnTo>
                  <a:pt x="210" y="31"/>
                </a:lnTo>
                <a:lnTo>
                  <a:pt x="210" y="31"/>
                </a:lnTo>
                <a:lnTo>
                  <a:pt x="210" y="31"/>
                </a:lnTo>
                <a:lnTo>
                  <a:pt x="214" y="30"/>
                </a:lnTo>
                <a:lnTo>
                  <a:pt x="214" y="30"/>
                </a:lnTo>
                <a:lnTo>
                  <a:pt x="213" y="29"/>
                </a:lnTo>
                <a:lnTo>
                  <a:pt x="213" y="29"/>
                </a:lnTo>
                <a:lnTo>
                  <a:pt x="211" y="29"/>
                </a:lnTo>
                <a:lnTo>
                  <a:pt x="211" y="29"/>
                </a:lnTo>
                <a:close/>
                <a:moveTo>
                  <a:pt x="71" y="19"/>
                </a:moveTo>
                <a:lnTo>
                  <a:pt x="71" y="19"/>
                </a:lnTo>
                <a:lnTo>
                  <a:pt x="73" y="19"/>
                </a:lnTo>
                <a:lnTo>
                  <a:pt x="75" y="17"/>
                </a:lnTo>
                <a:lnTo>
                  <a:pt x="75" y="17"/>
                </a:lnTo>
                <a:lnTo>
                  <a:pt x="72" y="17"/>
                </a:lnTo>
                <a:lnTo>
                  <a:pt x="71" y="19"/>
                </a:lnTo>
                <a:lnTo>
                  <a:pt x="71" y="19"/>
                </a:lnTo>
                <a:close/>
                <a:moveTo>
                  <a:pt x="88" y="294"/>
                </a:moveTo>
                <a:lnTo>
                  <a:pt x="88" y="294"/>
                </a:lnTo>
                <a:lnTo>
                  <a:pt x="88" y="293"/>
                </a:lnTo>
                <a:lnTo>
                  <a:pt x="88" y="293"/>
                </a:lnTo>
                <a:lnTo>
                  <a:pt x="89" y="290"/>
                </a:lnTo>
                <a:lnTo>
                  <a:pt x="89" y="290"/>
                </a:lnTo>
                <a:lnTo>
                  <a:pt x="90" y="287"/>
                </a:lnTo>
                <a:lnTo>
                  <a:pt x="90" y="287"/>
                </a:lnTo>
                <a:lnTo>
                  <a:pt x="88" y="290"/>
                </a:lnTo>
                <a:lnTo>
                  <a:pt x="88" y="290"/>
                </a:lnTo>
                <a:lnTo>
                  <a:pt x="88" y="292"/>
                </a:lnTo>
                <a:lnTo>
                  <a:pt x="88" y="294"/>
                </a:lnTo>
                <a:lnTo>
                  <a:pt x="88" y="294"/>
                </a:lnTo>
                <a:close/>
                <a:moveTo>
                  <a:pt x="92" y="337"/>
                </a:moveTo>
                <a:lnTo>
                  <a:pt x="92" y="337"/>
                </a:lnTo>
                <a:lnTo>
                  <a:pt x="92" y="340"/>
                </a:lnTo>
                <a:lnTo>
                  <a:pt x="92" y="340"/>
                </a:lnTo>
                <a:lnTo>
                  <a:pt x="95" y="338"/>
                </a:lnTo>
                <a:lnTo>
                  <a:pt x="95" y="338"/>
                </a:lnTo>
                <a:lnTo>
                  <a:pt x="93" y="337"/>
                </a:lnTo>
                <a:lnTo>
                  <a:pt x="92" y="337"/>
                </a:lnTo>
                <a:lnTo>
                  <a:pt x="92" y="337"/>
                </a:lnTo>
                <a:close/>
                <a:moveTo>
                  <a:pt x="102" y="280"/>
                </a:moveTo>
                <a:lnTo>
                  <a:pt x="102" y="280"/>
                </a:lnTo>
                <a:lnTo>
                  <a:pt x="102" y="280"/>
                </a:lnTo>
                <a:lnTo>
                  <a:pt x="102" y="280"/>
                </a:lnTo>
                <a:lnTo>
                  <a:pt x="99" y="280"/>
                </a:lnTo>
                <a:lnTo>
                  <a:pt x="99" y="280"/>
                </a:lnTo>
                <a:lnTo>
                  <a:pt x="98" y="280"/>
                </a:lnTo>
                <a:lnTo>
                  <a:pt x="98" y="280"/>
                </a:lnTo>
                <a:lnTo>
                  <a:pt x="98" y="282"/>
                </a:lnTo>
                <a:lnTo>
                  <a:pt x="98" y="282"/>
                </a:lnTo>
                <a:lnTo>
                  <a:pt x="99" y="282"/>
                </a:lnTo>
                <a:lnTo>
                  <a:pt x="99" y="282"/>
                </a:lnTo>
                <a:lnTo>
                  <a:pt x="102" y="280"/>
                </a:lnTo>
                <a:lnTo>
                  <a:pt x="102" y="280"/>
                </a:lnTo>
                <a:close/>
                <a:moveTo>
                  <a:pt x="48" y="242"/>
                </a:moveTo>
                <a:lnTo>
                  <a:pt x="48" y="242"/>
                </a:lnTo>
                <a:lnTo>
                  <a:pt x="45" y="239"/>
                </a:lnTo>
                <a:lnTo>
                  <a:pt x="45" y="239"/>
                </a:lnTo>
                <a:lnTo>
                  <a:pt x="45" y="242"/>
                </a:lnTo>
                <a:lnTo>
                  <a:pt x="45" y="242"/>
                </a:lnTo>
                <a:lnTo>
                  <a:pt x="48" y="242"/>
                </a:lnTo>
                <a:lnTo>
                  <a:pt x="48" y="242"/>
                </a:lnTo>
                <a:close/>
                <a:moveTo>
                  <a:pt x="197" y="164"/>
                </a:moveTo>
                <a:lnTo>
                  <a:pt x="197" y="164"/>
                </a:lnTo>
                <a:lnTo>
                  <a:pt x="196" y="168"/>
                </a:lnTo>
                <a:lnTo>
                  <a:pt x="196" y="168"/>
                </a:lnTo>
                <a:lnTo>
                  <a:pt x="197" y="166"/>
                </a:lnTo>
                <a:lnTo>
                  <a:pt x="198" y="166"/>
                </a:lnTo>
                <a:lnTo>
                  <a:pt x="198" y="166"/>
                </a:lnTo>
                <a:lnTo>
                  <a:pt x="197" y="164"/>
                </a:lnTo>
                <a:lnTo>
                  <a:pt x="197" y="164"/>
                </a:lnTo>
                <a:close/>
                <a:moveTo>
                  <a:pt x="39" y="114"/>
                </a:moveTo>
                <a:lnTo>
                  <a:pt x="39" y="114"/>
                </a:lnTo>
                <a:lnTo>
                  <a:pt x="44" y="114"/>
                </a:lnTo>
                <a:lnTo>
                  <a:pt x="44" y="114"/>
                </a:lnTo>
                <a:lnTo>
                  <a:pt x="41" y="111"/>
                </a:lnTo>
                <a:lnTo>
                  <a:pt x="41" y="111"/>
                </a:lnTo>
                <a:lnTo>
                  <a:pt x="39" y="114"/>
                </a:lnTo>
                <a:lnTo>
                  <a:pt x="39" y="114"/>
                </a:lnTo>
                <a:close/>
                <a:moveTo>
                  <a:pt x="139" y="4"/>
                </a:moveTo>
                <a:lnTo>
                  <a:pt x="139" y="4"/>
                </a:lnTo>
                <a:lnTo>
                  <a:pt x="129" y="4"/>
                </a:lnTo>
                <a:lnTo>
                  <a:pt x="129" y="4"/>
                </a:lnTo>
                <a:lnTo>
                  <a:pt x="129" y="4"/>
                </a:lnTo>
                <a:lnTo>
                  <a:pt x="129" y="4"/>
                </a:lnTo>
                <a:lnTo>
                  <a:pt x="139" y="4"/>
                </a:lnTo>
                <a:lnTo>
                  <a:pt x="139" y="4"/>
                </a:lnTo>
                <a:close/>
                <a:moveTo>
                  <a:pt x="241" y="157"/>
                </a:moveTo>
                <a:lnTo>
                  <a:pt x="241" y="157"/>
                </a:lnTo>
                <a:lnTo>
                  <a:pt x="241" y="157"/>
                </a:lnTo>
                <a:lnTo>
                  <a:pt x="241" y="157"/>
                </a:lnTo>
                <a:lnTo>
                  <a:pt x="243" y="149"/>
                </a:lnTo>
                <a:lnTo>
                  <a:pt x="243" y="149"/>
                </a:lnTo>
                <a:lnTo>
                  <a:pt x="241" y="152"/>
                </a:lnTo>
                <a:lnTo>
                  <a:pt x="241" y="157"/>
                </a:lnTo>
                <a:lnTo>
                  <a:pt x="241" y="157"/>
                </a:lnTo>
                <a:close/>
                <a:moveTo>
                  <a:pt x="115" y="130"/>
                </a:moveTo>
                <a:lnTo>
                  <a:pt x="115" y="130"/>
                </a:lnTo>
                <a:lnTo>
                  <a:pt x="115" y="132"/>
                </a:lnTo>
                <a:lnTo>
                  <a:pt x="115" y="132"/>
                </a:lnTo>
                <a:lnTo>
                  <a:pt x="116" y="132"/>
                </a:lnTo>
                <a:lnTo>
                  <a:pt x="116" y="132"/>
                </a:lnTo>
                <a:lnTo>
                  <a:pt x="116" y="130"/>
                </a:lnTo>
                <a:lnTo>
                  <a:pt x="116" y="130"/>
                </a:lnTo>
                <a:lnTo>
                  <a:pt x="115" y="130"/>
                </a:lnTo>
                <a:lnTo>
                  <a:pt x="115" y="130"/>
                </a:lnTo>
                <a:close/>
                <a:moveTo>
                  <a:pt x="221" y="219"/>
                </a:moveTo>
                <a:lnTo>
                  <a:pt x="221" y="219"/>
                </a:lnTo>
                <a:lnTo>
                  <a:pt x="221" y="219"/>
                </a:lnTo>
                <a:lnTo>
                  <a:pt x="221" y="219"/>
                </a:lnTo>
                <a:lnTo>
                  <a:pt x="217" y="219"/>
                </a:lnTo>
                <a:lnTo>
                  <a:pt x="217" y="219"/>
                </a:lnTo>
                <a:lnTo>
                  <a:pt x="217" y="219"/>
                </a:lnTo>
                <a:lnTo>
                  <a:pt x="217" y="219"/>
                </a:lnTo>
                <a:lnTo>
                  <a:pt x="218" y="220"/>
                </a:lnTo>
                <a:lnTo>
                  <a:pt x="218" y="220"/>
                </a:lnTo>
                <a:lnTo>
                  <a:pt x="221" y="219"/>
                </a:lnTo>
                <a:lnTo>
                  <a:pt x="221" y="219"/>
                </a:lnTo>
                <a:close/>
                <a:moveTo>
                  <a:pt x="220" y="182"/>
                </a:moveTo>
                <a:lnTo>
                  <a:pt x="220" y="182"/>
                </a:lnTo>
                <a:lnTo>
                  <a:pt x="220" y="182"/>
                </a:lnTo>
                <a:lnTo>
                  <a:pt x="220" y="182"/>
                </a:lnTo>
                <a:lnTo>
                  <a:pt x="221" y="182"/>
                </a:lnTo>
                <a:lnTo>
                  <a:pt x="223" y="184"/>
                </a:lnTo>
                <a:lnTo>
                  <a:pt x="223" y="184"/>
                </a:lnTo>
                <a:lnTo>
                  <a:pt x="225" y="184"/>
                </a:lnTo>
                <a:lnTo>
                  <a:pt x="225" y="184"/>
                </a:lnTo>
                <a:lnTo>
                  <a:pt x="221" y="181"/>
                </a:lnTo>
                <a:lnTo>
                  <a:pt x="221" y="181"/>
                </a:lnTo>
                <a:lnTo>
                  <a:pt x="220" y="182"/>
                </a:lnTo>
                <a:lnTo>
                  <a:pt x="220" y="182"/>
                </a:lnTo>
                <a:close/>
                <a:moveTo>
                  <a:pt x="27" y="149"/>
                </a:moveTo>
                <a:lnTo>
                  <a:pt x="27" y="149"/>
                </a:lnTo>
                <a:lnTo>
                  <a:pt x="27" y="149"/>
                </a:lnTo>
                <a:lnTo>
                  <a:pt x="27" y="149"/>
                </a:lnTo>
                <a:lnTo>
                  <a:pt x="31" y="142"/>
                </a:lnTo>
                <a:lnTo>
                  <a:pt x="31" y="142"/>
                </a:lnTo>
                <a:lnTo>
                  <a:pt x="29" y="142"/>
                </a:lnTo>
                <a:lnTo>
                  <a:pt x="29" y="142"/>
                </a:lnTo>
                <a:lnTo>
                  <a:pt x="27" y="148"/>
                </a:lnTo>
                <a:lnTo>
                  <a:pt x="27" y="148"/>
                </a:lnTo>
                <a:lnTo>
                  <a:pt x="27" y="149"/>
                </a:lnTo>
                <a:lnTo>
                  <a:pt x="27" y="149"/>
                </a:lnTo>
                <a:close/>
                <a:moveTo>
                  <a:pt x="72" y="114"/>
                </a:moveTo>
                <a:lnTo>
                  <a:pt x="72" y="114"/>
                </a:lnTo>
                <a:lnTo>
                  <a:pt x="62" y="114"/>
                </a:lnTo>
                <a:lnTo>
                  <a:pt x="62" y="114"/>
                </a:lnTo>
                <a:lnTo>
                  <a:pt x="62" y="114"/>
                </a:lnTo>
                <a:lnTo>
                  <a:pt x="62" y="114"/>
                </a:lnTo>
                <a:lnTo>
                  <a:pt x="68" y="114"/>
                </a:lnTo>
                <a:lnTo>
                  <a:pt x="72" y="114"/>
                </a:lnTo>
                <a:lnTo>
                  <a:pt x="72" y="114"/>
                </a:lnTo>
                <a:close/>
                <a:moveTo>
                  <a:pt x="116" y="226"/>
                </a:moveTo>
                <a:lnTo>
                  <a:pt x="116" y="226"/>
                </a:lnTo>
                <a:lnTo>
                  <a:pt x="113" y="226"/>
                </a:lnTo>
                <a:lnTo>
                  <a:pt x="113" y="226"/>
                </a:lnTo>
                <a:lnTo>
                  <a:pt x="113" y="228"/>
                </a:lnTo>
                <a:lnTo>
                  <a:pt x="113" y="228"/>
                </a:lnTo>
                <a:lnTo>
                  <a:pt x="116" y="229"/>
                </a:lnTo>
                <a:lnTo>
                  <a:pt x="116" y="229"/>
                </a:lnTo>
                <a:lnTo>
                  <a:pt x="116" y="226"/>
                </a:lnTo>
                <a:lnTo>
                  <a:pt x="116" y="226"/>
                </a:lnTo>
                <a:close/>
                <a:moveTo>
                  <a:pt x="21" y="165"/>
                </a:moveTo>
                <a:lnTo>
                  <a:pt x="21" y="165"/>
                </a:lnTo>
                <a:lnTo>
                  <a:pt x="21" y="165"/>
                </a:lnTo>
                <a:lnTo>
                  <a:pt x="21" y="165"/>
                </a:lnTo>
                <a:lnTo>
                  <a:pt x="21" y="158"/>
                </a:lnTo>
                <a:lnTo>
                  <a:pt x="21" y="158"/>
                </a:lnTo>
                <a:lnTo>
                  <a:pt x="21" y="158"/>
                </a:lnTo>
                <a:lnTo>
                  <a:pt x="21" y="157"/>
                </a:lnTo>
                <a:lnTo>
                  <a:pt x="21" y="157"/>
                </a:lnTo>
                <a:lnTo>
                  <a:pt x="21" y="158"/>
                </a:lnTo>
                <a:lnTo>
                  <a:pt x="21" y="158"/>
                </a:lnTo>
                <a:lnTo>
                  <a:pt x="21" y="165"/>
                </a:lnTo>
                <a:lnTo>
                  <a:pt x="21" y="165"/>
                </a:lnTo>
                <a:close/>
                <a:moveTo>
                  <a:pt x="24" y="114"/>
                </a:moveTo>
                <a:lnTo>
                  <a:pt x="24" y="114"/>
                </a:lnTo>
                <a:lnTo>
                  <a:pt x="25" y="111"/>
                </a:lnTo>
                <a:lnTo>
                  <a:pt x="25" y="108"/>
                </a:lnTo>
                <a:lnTo>
                  <a:pt x="25" y="108"/>
                </a:lnTo>
                <a:lnTo>
                  <a:pt x="24" y="110"/>
                </a:lnTo>
                <a:lnTo>
                  <a:pt x="24" y="114"/>
                </a:lnTo>
                <a:lnTo>
                  <a:pt x="24" y="114"/>
                </a:lnTo>
                <a:close/>
                <a:moveTo>
                  <a:pt x="230" y="186"/>
                </a:moveTo>
                <a:lnTo>
                  <a:pt x="230" y="186"/>
                </a:lnTo>
                <a:lnTo>
                  <a:pt x="234" y="189"/>
                </a:lnTo>
                <a:lnTo>
                  <a:pt x="234" y="189"/>
                </a:lnTo>
                <a:lnTo>
                  <a:pt x="233" y="188"/>
                </a:lnTo>
                <a:lnTo>
                  <a:pt x="230" y="186"/>
                </a:lnTo>
                <a:lnTo>
                  <a:pt x="230" y="186"/>
                </a:lnTo>
                <a:close/>
                <a:moveTo>
                  <a:pt x="95" y="22"/>
                </a:moveTo>
                <a:lnTo>
                  <a:pt x="95" y="22"/>
                </a:lnTo>
                <a:lnTo>
                  <a:pt x="92" y="23"/>
                </a:lnTo>
                <a:lnTo>
                  <a:pt x="90" y="24"/>
                </a:lnTo>
                <a:lnTo>
                  <a:pt x="90" y="24"/>
                </a:lnTo>
                <a:lnTo>
                  <a:pt x="93" y="23"/>
                </a:lnTo>
                <a:lnTo>
                  <a:pt x="93" y="23"/>
                </a:lnTo>
                <a:lnTo>
                  <a:pt x="95" y="23"/>
                </a:lnTo>
                <a:lnTo>
                  <a:pt x="95" y="22"/>
                </a:lnTo>
                <a:lnTo>
                  <a:pt x="95" y="22"/>
                </a:lnTo>
                <a:close/>
                <a:moveTo>
                  <a:pt x="142" y="148"/>
                </a:moveTo>
                <a:lnTo>
                  <a:pt x="142" y="148"/>
                </a:lnTo>
                <a:lnTo>
                  <a:pt x="142" y="148"/>
                </a:lnTo>
                <a:lnTo>
                  <a:pt x="142" y="148"/>
                </a:lnTo>
                <a:lnTo>
                  <a:pt x="144" y="145"/>
                </a:lnTo>
                <a:lnTo>
                  <a:pt x="146" y="142"/>
                </a:lnTo>
                <a:lnTo>
                  <a:pt x="146" y="142"/>
                </a:lnTo>
                <a:lnTo>
                  <a:pt x="142" y="148"/>
                </a:lnTo>
                <a:lnTo>
                  <a:pt x="142" y="148"/>
                </a:lnTo>
                <a:close/>
                <a:moveTo>
                  <a:pt x="117" y="122"/>
                </a:moveTo>
                <a:lnTo>
                  <a:pt x="117" y="122"/>
                </a:lnTo>
                <a:lnTo>
                  <a:pt x="115" y="122"/>
                </a:lnTo>
                <a:lnTo>
                  <a:pt x="115" y="122"/>
                </a:lnTo>
                <a:lnTo>
                  <a:pt x="115" y="124"/>
                </a:lnTo>
                <a:lnTo>
                  <a:pt x="115" y="124"/>
                </a:lnTo>
                <a:lnTo>
                  <a:pt x="117" y="124"/>
                </a:lnTo>
                <a:lnTo>
                  <a:pt x="117" y="124"/>
                </a:lnTo>
                <a:lnTo>
                  <a:pt x="117" y="122"/>
                </a:lnTo>
                <a:lnTo>
                  <a:pt x="117" y="122"/>
                </a:lnTo>
                <a:close/>
                <a:moveTo>
                  <a:pt x="89" y="226"/>
                </a:moveTo>
                <a:lnTo>
                  <a:pt x="89" y="226"/>
                </a:lnTo>
                <a:lnTo>
                  <a:pt x="90" y="225"/>
                </a:lnTo>
                <a:lnTo>
                  <a:pt x="90" y="223"/>
                </a:lnTo>
                <a:lnTo>
                  <a:pt x="90" y="223"/>
                </a:lnTo>
                <a:lnTo>
                  <a:pt x="89" y="226"/>
                </a:lnTo>
                <a:lnTo>
                  <a:pt x="89" y="226"/>
                </a:lnTo>
                <a:close/>
                <a:moveTo>
                  <a:pt x="132" y="171"/>
                </a:moveTo>
                <a:lnTo>
                  <a:pt x="132" y="171"/>
                </a:lnTo>
                <a:lnTo>
                  <a:pt x="133" y="169"/>
                </a:lnTo>
                <a:lnTo>
                  <a:pt x="133" y="166"/>
                </a:lnTo>
                <a:lnTo>
                  <a:pt x="133" y="166"/>
                </a:lnTo>
                <a:lnTo>
                  <a:pt x="132" y="168"/>
                </a:lnTo>
                <a:lnTo>
                  <a:pt x="132" y="171"/>
                </a:lnTo>
                <a:lnTo>
                  <a:pt x="132" y="171"/>
                </a:lnTo>
                <a:close/>
                <a:moveTo>
                  <a:pt x="223" y="127"/>
                </a:moveTo>
                <a:lnTo>
                  <a:pt x="223" y="127"/>
                </a:lnTo>
                <a:lnTo>
                  <a:pt x="220" y="127"/>
                </a:lnTo>
                <a:lnTo>
                  <a:pt x="218" y="128"/>
                </a:lnTo>
                <a:lnTo>
                  <a:pt x="218" y="128"/>
                </a:lnTo>
                <a:lnTo>
                  <a:pt x="221" y="130"/>
                </a:lnTo>
                <a:lnTo>
                  <a:pt x="221" y="130"/>
                </a:lnTo>
                <a:lnTo>
                  <a:pt x="223" y="127"/>
                </a:lnTo>
                <a:lnTo>
                  <a:pt x="223" y="127"/>
                </a:lnTo>
                <a:close/>
                <a:moveTo>
                  <a:pt x="245" y="272"/>
                </a:moveTo>
                <a:lnTo>
                  <a:pt x="245" y="272"/>
                </a:lnTo>
                <a:lnTo>
                  <a:pt x="244" y="274"/>
                </a:lnTo>
                <a:lnTo>
                  <a:pt x="244" y="276"/>
                </a:lnTo>
                <a:lnTo>
                  <a:pt x="244" y="276"/>
                </a:lnTo>
                <a:lnTo>
                  <a:pt x="245" y="274"/>
                </a:lnTo>
                <a:lnTo>
                  <a:pt x="245" y="272"/>
                </a:lnTo>
                <a:lnTo>
                  <a:pt x="245" y="272"/>
                </a:lnTo>
                <a:close/>
                <a:moveTo>
                  <a:pt x="193" y="344"/>
                </a:moveTo>
                <a:lnTo>
                  <a:pt x="193" y="344"/>
                </a:lnTo>
                <a:lnTo>
                  <a:pt x="193" y="343"/>
                </a:lnTo>
                <a:lnTo>
                  <a:pt x="193" y="343"/>
                </a:lnTo>
                <a:lnTo>
                  <a:pt x="191" y="343"/>
                </a:lnTo>
                <a:lnTo>
                  <a:pt x="191" y="343"/>
                </a:lnTo>
                <a:lnTo>
                  <a:pt x="190" y="344"/>
                </a:lnTo>
                <a:lnTo>
                  <a:pt x="190" y="344"/>
                </a:lnTo>
                <a:lnTo>
                  <a:pt x="193" y="344"/>
                </a:lnTo>
                <a:lnTo>
                  <a:pt x="193" y="344"/>
                </a:lnTo>
                <a:close/>
                <a:moveTo>
                  <a:pt x="78" y="125"/>
                </a:moveTo>
                <a:lnTo>
                  <a:pt x="78" y="125"/>
                </a:lnTo>
                <a:lnTo>
                  <a:pt x="78" y="127"/>
                </a:lnTo>
                <a:lnTo>
                  <a:pt x="78" y="127"/>
                </a:lnTo>
                <a:lnTo>
                  <a:pt x="79" y="125"/>
                </a:lnTo>
                <a:lnTo>
                  <a:pt x="81" y="125"/>
                </a:lnTo>
                <a:lnTo>
                  <a:pt x="81" y="125"/>
                </a:lnTo>
                <a:lnTo>
                  <a:pt x="78" y="124"/>
                </a:lnTo>
                <a:lnTo>
                  <a:pt x="78" y="124"/>
                </a:lnTo>
                <a:lnTo>
                  <a:pt x="78" y="125"/>
                </a:lnTo>
                <a:lnTo>
                  <a:pt x="78" y="125"/>
                </a:lnTo>
                <a:close/>
                <a:moveTo>
                  <a:pt x="69" y="13"/>
                </a:moveTo>
                <a:lnTo>
                  <a:pt x="69" y="13"/>
                </a:lnTo>
                <a:lnTo>
                  <a:pt x="69" y="13"/>
                </a:lnTo>
                <a:lnTo>
                  <a:pt x="69" y="13"/>
                </a:lnTo>
                <a:lnTo>
                  <a:pt x="65" y="13"/>
                </a:lnTo>
                <a:lnTo>
                  <a:pt x="65" y="13"/>
                </a:lnTo>
                <a:lnTo>
                  <a:pt x="65" y="14"/>
                </a:lnTo>
                <a:lnTo>
                  <a:pt x="65" y="14"/>
                </a:lnTo>
                <a:lnTo>
                  <a:pt x="66" y="14"/>
                </a:lnTo>
                <a:lnTo>
                  <a:pt x="69" y="13"/>
                </a:lnTo>
                <a:lnTo>
                  <a:pt x="69" y="13"/>
                </a:lnTo>
                <a:close/>
                <a:moveTo>
                  <a:pt x="59" y="277"/>
                </a:moveTo>
                <a:lnTo>
                  <a:pt x="59" y="277"/>
                </a:lnTo>
                <a:lnTo>
                  <a:pt x="54" y="276"/>
                </a:lnTo>
                <a:lnTo>
                  <a:pt x="54" y="276"/>
                </a:lnTo>
                <a:lnTo>
                  <a:pt x="55" y="277"/>
                </a:lnTo>
                <a:lnTo>
                  <a:pt x="59" y="277"/>
                </a:lnTo>
                <a:lnTo>
                  <a:pt x="59" y="277"/>
                </a:lnTo>
                <a:close/>
                <a:moveTo>
                  <a:pt x="207" y="185"/>
                </a:moveTo>
                <a:lnTo>
                  <a:pt x="207" y="185"/>
                </a:lnTo>
                <a:lnTo>
                  <a:pt x="207" y="185"/>
                </a:lnTo>
                <a:lnTo>
                  <a:pt x="207" y="185"/>
                </a:lnTo>
                <a:lnTo>
                  <a:pt x="211" y="184"/>
                </a:lnTo>
                <a:lnTo>
                  <a:pt x="211" y="184"/>
                </a:lnTo>
                <a:lnTo>
                  <a:pt x="210" y="182"/>
                </a:lnTo>
                <a:lnTo>
                  <a:pt x="210" y="182"/>
                </a:lnTo>
                <a:lnTo>
                  <a:pt x="207" y="185"/>
                </a:lnTo>
                <a:lnTo>
                  <a:pt x="207" y="185"/>
                </a:lnTo>
                <a:close/>
                <a:moveTo>
                  <a:pt x="125" y="13"/>
                </a:moveTo>
                <a:lnTo>
                  <a:pt x="125" y="13"/>
                </a:lnTo>
                <a:lnTo>
                  <a:pt x="126" y="13"/>
                </a:lnTo>
                <a:lnTo>
                  <a:pt x="127" y="12"/>
                </a:lnTo>
                <a:lnTo>
                  <a:pt x="127" y="12"/>
                </a:lnTo>
                <a:lnTo>
                  <a:pt x="126" y="12"/>
                </a:lnTo>
                <a:lnTo>
                  <a:pt x="125" y="13"/>
                </a:lnTo>
                <a:lnTo>
                  <a:pt x="125" y="13"/>
                </a:lnTo>
                <a:close/>
                <a:moveTo>
                  <a:pt x="163" y="219"/>
                </a:moveTo>
                <a:lnTo>
                  <a:pt x="163" y="219"/>
                </a:lnTo>
                <a:lnTo>
                  <a:pt x="163" y="222"/>
                </a:lnTo>
                <a:lnTo>
                  <a:pt x="163" y="222"/>
                </a:lnTo>
                <a:lnTo>
                  <a:pt x="166" y="219"/>
                </a:lnTo>
                <a:lnTo>
                  <a:pt x="166" y="219"/>
                </a:lnTo>
                <a:lnTo>
                  <a:pt x="163" y="219"/>
                </a:lnTo>
                <a:lnTo>
                  <a:pt x="163" y="219"/>
                </a:lnTo>
                <a:close/>
                <a:moveTo>
                  <a:pt x="230" y="178"/>
                </a:moveTo>
                <a:lnTo>
                  <a:pt x="230" y="178"/>
                </a:lnTo>
                <a:lnTo>
                  <a:pt x="230" y="178"/>
                </a:lnTo>
                <a:lnTo>
                  <a:pt x="230" y="178"/>
                </a:lnTo>
                <a:lnTo>
                  <a:pt x="225" y="179"/>
                </a:lnTo>
                <a:lnTo>
                  <a:pt x="225" y="179"/>
                </a:lnTo>
                <a:lnTo>
                  <a:pt x="228" y="179"/>
                </a:lnTo>
                <a:lnTo>
                  <a:pt x="228" y="179"/>
                </a:lnTo>
                <a:lnTo>
                  <a:pt x="230" y="178"/>
                </a:lnTo>
                <a:lnTo>
                  <a:pt x="230" y="178"/>
                </a:lnTo>
                <a:close/>
                <a:moveTo>
                  <a:pt x="206" y="337"/>
                </a:moveTo>
                <a:lnTo>
                  <a:pt x="206" y="337"/>
                </a:lnTo>
                <a:lnTo>
                  <a:pt x="207" y="336"/>
                </a:lnTo>
                <a:lnTo>
                  <a:pt x="207" y="336"/>
                </a:lnTo>
                <a:lnTo>
                  <a:pt x="204" y="336"/>
                </a:lnTo>
                <a:lnTo>
                  <a:pt x="204" y="336"/>
                </a:lnTo>
                <a:lnTo>
                  <a:pt x="206" y="337"/>
                </a:lnTo>
                <a:lnTo>
                  <a:pt x="206" y="337"/>
                </a:lnTo>
                <a:lnTo>
                  <a:pt x="206" y="337"/>
                </a:lnTo>
                <a:close/>
                <a:moveTo>
                  <a:pt x="136" y="309"/>
                </a:moveTo>
                <a:lnTo>
                  <a:pt x="136" y="309"/>
                </a:lnTo>
                <a:lnTo>
                  <a:pt x="136" y="306"/>
                </a:lnTo>
                <a:lnTo>
                  <a:pt x="135" y="301"/>
                </a:lnTo>
                <a:lnTo>
                  <a:pt x="135" y="301"/>
                </a:lnTo>
                <a:lnTo>
                  <a:pt x="136" y="306"/>
                </a:lnTo>
                <a:lnTo>
                  <a:pt x="136" y="309"/>
                </a:lnTo>
                <a:lnTo>
                  <a:pt x="136" y="309"/>
                </a:lnTo>
                <a:close/>
                <a:moveTo>
                  <a:pt x="243" y="340"/>
                </a:moveTo>
                <a:lnTo>
                  <a:pt x="243" y="340"/>
                </a:lnTo>
                <a:lnTo>
                  <a:pt x="238" y="346"/>
                </a:lnTo>
                <a:lnTo>
                  <a:pt x="238" y="346"/>
                </a:lnTo>
                <a:lnTo>
                  <a:pt x="241" y="343"/>
                </a:lnTo>
                <a:lnTo>
                  <a:pt x="243" y="340"/>
                </a:lnTo>
                <a:lnTo>
                  <a:pt x="243" y="340"/>
                </a:lnTo>
                <a:close/>
                <a:moveTo>
                  <a:pt x="89" y="142"/>
                </a:moveTo>
                <a:lnTo>
                  <a:pt x="89" y="142"/>
                </a:lnTo>
                <a:lnTo>
                  <a:pt x="89" y="144"/>
                </a:lnTo>
                <a:lnTo>
                  <a:pt x="89" y="144"/>
                </a:lnTo>
                <a:lnTo>
                  <a:pt x="89" y="148"/>
                </a:lnTo>
                <a:lnTo>
                  <a:pt x="89" y="148"/>
                </a:lnTo>
                <a:lnTo>
                  <a:pt x="89" y="148"/>
                </a:lnTo>
                <a:lnTo>
                  <a:pt x="89" y="148"/>
                </a:lnTo>
                <a:lnTo>
                  <a:pt x="90" y="148"/>
                </a:lnTo>
                <a:lnTo>
                  <a:pt x="90" y="148"/>
                </a:lnTo>
                <a:lnTo>
                  <a:pt x="89" y="145"/>
                </a:lnTo>
                <a:lnTo>
                  <a:pt x="89" y="145"/>
                </a:lnTo>
                <a:lnTo>
                  <a:pt x="89" y="142"/>
                </a:lnTo>
                <a:lnTo>
                  <a:pt x="89" y="142"/>
                </a:lnTo>
                <a:close/>
                <a:moveTo>
                  <a:pt x="183" y="20"/>
                </a:moveTo>
                <a:lnTo>
                  <a:pt x="183" y="20"/>
                </a:lnTo>
                <a:lnTo>
                  <a:pt x="186" y="20"/>
                </a:lnTo>
                <a:lnTo>
                  <a:pt x="187" y="19"/>
                </a:lnTo>
                <a:lnTo>
                  <a:pt x="187" y="19"/>
                </a:lnTo>
                <a:lnTo>
                  <a:pt x="184" y="19"/>
                </a:lnTo>
                <a:lnTo>
                  <a:pt x="183" y="20"/>
                </a:lnTo>
                <a:lnTo>
                  <a:pt x="183" y="20"/>
                </a:lnTo>
                <a:close/>
                <a:moveTo>
                  <a:pt x="75" y="296"/>
                </a:moveTo>
                <a:lnTo>
                  <a:pt x="75" y="296"/>
                </a:lnTo>
                <a:lnTo>
                  <a:pt x="78" y="299"/>
                </a:lnTo>
                <a:lnTo>
                  <a:pt x="78" y="299"/>
                </a:lnTo>
                <a:lnTo>
                  <a:pt x="78" y="296"/>
                </a:lnTo>
                <a:lnTo>
                  <a:pt x="78" y="296"/>
                </a:lnTo>
                <a:lnTo>
                  <a:pt x="75" y="296"/>
                </a:lnTo>
                <a:lnTo>
                  <a:pt x="75" y="296"/>
                </a:lnTo>
                <a:close/>
                <a:moveTo>
                  <a:pt x="35" y="87"/>
                </a:moveTo>
                <a:lnTo>
                  <a:pt x="35" y="87"/>
                </a:lnTo>
                <a:lnTo>
                  <a:pt x="35" y="90"/>
                </a:lnTo>
                <a:lnTo>
                  <a:pt x="36" y="93"/>
                </a:lnTo>
                <a:lnTo>
                  <a:pt x="36" y="93"/>
                </a:lnTo>
                <a:lnTo>
                  <a:pt x="35" y="87"/>
                </a:lnTo>
                <a:lnTo>
                  <a:pt x="35" y="87"/>
                </a:lnTo>
                <a:close/>
                <a:moveTo>
                  <a:pt x="218" y="104"/>
                </a:moveTo>
                <a:lnTo>
                  <a:pt x="218" y="104"/>
                </a:lnTo>
                <a:lnTo>
                  <a:pt x="218" y="103"/>
                </a:lnTo>
                <a:lnTo>
                  <a:pt x="218" y="103"/>
                </a:lnTo>
                <a:lnTo>
                  <a:pt x="218" y="101"/>
                </a:lnTo>
                <a:lnTo>
                  <a:pt x="218" y="101"/>
                </a:lnTo>
                <a:lnTo>
                  <a:pt x="217" y="105"/>
                </a:lnTo>
                <a:lnTo>
                  <a:pt x="217" y="105"/>
                </a:lnTo>
                <a:lnTo>
                  <a:pt x="218" y="105"/>
                </a:lnTo>
                <a:lnTo>
                  <a:pt x="218" y="105"/>
                </a:lnTo>
                <a:lnTo>
                  <a:pt x="218" y="104"/>
                </a:lnTo>
                <a:lnTo>
                  <a:pt x="218" y="104"/>
                </a:lnTo>
                <a:close/>
                <a:moveTo>
                  <a:pt x="66" y="344"/>
                </a:moveTo>
                <a:lnTo>
                  <a:pt x="66" y="344"/>
                </a:lnTo>
                <a:lnTo>
                  <a:pt x="63" y="346"/>
                </a:lnTo>
                <a:lnTo>
                  <a:pt x="62" y="347"/>
                </a:lnTo>
                <a:lnTo>
                  <a:pt x="62" y="347"/>
                </a:lnTo>
                <a:lnTo>
                  <a:pt x="66" y="344"/>
                </a:lnTo>
                <a:lnTo>
                  <a:pt x="66" y="344"/>
                </a:lnTo>
                <a:close/>
                <a:moveTo>
                  <a:pt x="203" y="27"/>
                </a:moveTo>
                <a:lnTo>
                  <a:pt x="203" y="27"/>
                </a:lnTo>
                <a:lnTo>
                  <a:pt x="206" y="26"/>
                </a:lnTo>
                <a:lnTo>
                  <a:pt x="206" y="26"/>
                </a:lnTo>
                <a:lnTo>
                  <a:pt x="204" y="26"/>
                </a:lnTo>
                <a:lnTo>
                  <a:pt x="204" y="26"/>
                </a:lnTo>
                <a:lnTo>
                  <a:pt x="203" y="27"/>
                </a:lnTo>
                <a:lnTo>
                  <a:pt x="203" y="27"/>
                </a:lnTo>
                <a:close/>
                <a:moveTo>
                  <a:pt x="197" y="196"/>
                </a:moveTo>
                <a:lnTo>
                  <a:pt x="197" y="196"/>
                </a:lnTo>
                <a:lnTo>
                  <a:pt x="198" y="192"/>
                </a:lnTo>
                <a:lnTo>
                  <a:pt x="198" y="192"/>
                </a:lnTo>
                <a:lnTo>
                  <a:pt x="197" y="193"/>
                </a:lnTo>
                <a:lnTo>
                  <a:pt x="197" y="196"/>
                </a:lnTo>
                <a:lnTo>
                  <a:pt x="197" y="196"/>
                </a:lnTo>
                <a:close/>
                <a:moveTo>
                  <a:pt x="169" y="9"/>
                </a:moveTo>
                <a:lnTo>
                  <a:pt x="169" y="9"/>
                </a:lnTo>
                <a:lnTo>
                  <a:pt x="169" y="9"/>
                </a:lnTo>
                <a:lnTo>
                  <a:pt x="169" y="9"/>
                </a:lnTo>
                <a:lnTo>
                  <a:pt x="174" y="9"/>
                </a:lnTo>
                <a:lnTo>
                  <a:pt x="174" y="9"/>
                </a:lnTo>
                <a:lnTo>
                  <a:pt x="174" y="9"/>
                </a:lnTo>
                <a:lnTo>
                  <a:pt x="174" y="9"/>
                </a:lnTo>
                <a:lnTo>
                  <a:pt x="169" y="9"/>
                </a:lnTo>
                <a:lnTo>
                  <a:pt x="169" y="9"/>
                </a:lnTo>
                <a:close/>
                <a:moveTo>
                  <a:pt x="56" y="333"/>
                </a:moveTo>
                <a:lnTo>
                  <a:pt x="56" y="333"/>
                </a:lnTo>
                <a:lnTo>
                  <a:pt x="56" y="336"/>
                </a:lnTo>
                <a:lnTo>
                  <a:pt x="56" y="336"/>
                </a:lnTo>
                <a:lnTo>
                  <a:pt x="59" y="334"/>
                </a:lnTo>
                <a:lnTo>
                  <a:pt x="59" y="334"/>
                </a:lnTo>
                <a:lnTo>
                  <a:pt x="56" y="333"/>
                </a:lnTo>
                <a:lnTo>
                  <a:pt x="56" y="333"/>
                </a:lnTo>
                <a:close/>
                <a:moveTo>
                  <a:pt x="139" y="243"/>
                </a:moveTo>
                <a:lnTo>
                  <a:pt x="139" y="243"/>
                </a:lnTo>
                <a:lnTo>
                  <a:pt x="139" y="243"/>
                </a:lnTo>
                <a:lnTo>
                  <a:pt x="139" y="243"/>
                </a:lnTo>
                <a:lnTo>
                  <a:pt x="139" y="250"/>
                </a:lnTo>
                <a:lnTo>
                  <a:pt x="139" y="250"/>
                </a:lnTo>
                <a:lnTo>
                  <a:pt x="139" y="243"/>
                </a:lnTo>
                <a:lnTo>
                  <a:pt x="139" y="243"/>
                </a:lnTo>
                <a:close/>
                <a:moveTo>
                  <a:pt x="85" y="151"/>
                </a:moveTo>
                <a:lnTo>
                  <a:pt x="85" y="151"/>
                </a:lnTo>
                <a:lnTo>
                  <a:pt x="86" y="152"/>
                </a:lnTo>
                <a:lnTo>
                  <a:pt x="86" y="152"/>
                </a:lnTo>
                <a:lnTo>
                  <a:pt x="86" y="149"/>
                </a:lnTo>
                <a:lnTo>
                  <a:pt x="86" y="149"/>
                </a:lnTo>
                <a:lnTo>
                  <a:pt x="86" y="148"/>
                </a:lnTo>
                <a:lnTo>
                  <a:pt x="86" y="148"/>
                </a:lnTo>
                <a:lnTo>
                  <a:pt x="85" y="148"/>
                </a:lnTo>
                <a:lnTo>
                  <a:pt x="85" y="148"/>
                </a:lnTo>
                <a:lnTo>
                  <a:pt x="85" y="151"/>
                </a:lnTo>
                <a:lnTo>
                  <a:pt x="85" y="151"/>
                </a:lnTo>
                <a:close/>
                <a:moveTo>
                  <a:pt x="78" y="120"/>
                </a:moveTo>
                <a:lnTo>
                  <a:pt x="78" y="120"/>
                </a:lnTo>
                <a:lnTo>
                  <a:pt x="85" y="118"/>
                </a:lnTo>
                <a:lnTo>
                  <a:pt x="85" y="118"/>
                </a:lnTo>
                <a:lnTo>
                  <a:pt x="79" y="118"/>
                </a:lnTo>
                <a:lnTo>
                  <a:pt x="79" y="118"/>
                </a:lnTo>
                <a:lnTo>
                  <a:pt x="78" y="118"/>
                </a:lnTo>
                <a:lnTo>
                  <a:pt x="78" y="120"/>
                </a:lnTo>
                <a:lnTo>
                  <a:pt x="78" y="120"/>
                </a:lnTo>
                <a:close/>
                <a:moveTo>
                  <a:pt x="237" y="122"/>
                </a:moveTo>
                <a:lnTo>
                  <a:pt x="237" y="122"/>
                </a:lnTo>
                <a:lnTo>
                  <a:pt x="238" y="121"/>
                </a:lnTo>
                <a:lnTo>
                  <a:pt x="238" y="118"/>
                </a:lnTo>
                <a:lnTo>
                  <a:pt x="238" y="118"/>
                </a:lnTo>
                <a:lnTo>
                  <a:pt x="237" y="120"/>
                </a:lnTo>
                <a:lnTo>
                  <a:pt x="237" y="122"/>
                </a:lnTo>
                <a:lnTo>
                  <a:pt x="237" y="122"/>
                </a:lnTo>
                <a:close/>
                <a:moveTo>
                  <a:pt x="95" y="122"/>
                </a:moveTo>
                <a:lnTo>
                  <a:pt x="95" y="122"/>
                </a:lnTo>
                <a:lnTo>
                  <a:pt x="95" y="122"/>
                </a:lnTo>
                <a:lnTo>
                  <a:pt x="95" y="122"/>
                </a:lnTo>
                <a:lnTo>
                  <a:pt x="92" y="122"/>
                </a:lnTo>
                <a:lnTo>
                  <a:pt x="92" y="122"/>
                </a:lnTo>
                <a:lnTo>
                  <a:pt x="93" y="122"/>
                </a:lnTo>
                <a:lnTo>
                  <a:pt x="95" y="122"/>
                </a:lnTo>
                <a:lnTo>
                  <a:pt x="95" y="122"/>
                </a:lnTo>
                <a:lnTo>
                  <a:pt x="95" y="122"/>
                </a:lnTo>
                <a:lnTo>
                  <a:pt x="95" y="122"/>
                </a:lnTo>
                <a:close/>
                <a:moveTo>
                  <a:pt x="56" y="14"/>
                </a:moveTo>
                <a:lnTo>
                  <a:pt x="56" y="14"/>
                </a:lnTo>
                <a:lnTo>
                  <a:pt x="55" y="13"/>
                </a:lnTo>
                <a:lnTo>
                  <a:pt x="52" y="13"/>
                </a:lnTo>
                <a:lnTo>
                  <a:pt x="52" y="13"/>
                </a:lnTo>
                <a:lnTo>
                  <a:pt x="55" y="14"/>
                </a:lnTo>
                <a:lnTo>
                  <a:pt x="56" y="14"/>
                </a:lnTo>
                <a:lnTo>
                  <a:pt x="56" y="14"/>
                </a:lnTo>
                <a:close/>
                <a:moveTo>
                  <a:pt x="252" y="249"/>
                </a:moveTo>
                <a:lnTo>
                  <a:pt x="252" y="249"/>
                </a:lnTo>
                <a:lnTo>
                  <a:pt x="251" y="252"/>
                </a:lnTo>
                <a:lnTo>
                  <a:pt x="251" y="252"/>
                </a:lnTo>
                <a:lnTo>
                  <a:pt x="252" y="252"/>
                </a:lnTo>
                <a:lnTo>
                  <a:pt x="252" y="252"/>
                </a:lnTo>
                <a:lnTo>
                  <a:pt x="254" y="250"/>
                </a:lnTo>
                <a:lnTo>
                  <a:pt x="252" y="249"/>
                </a:lnTo>
                <a:lnTo>
                  <a:pt x="252" y="249"/>
                </a:lnTo>
                <a:close/>
                <a:moveTo>
                  <a:pt x="28" y="350"/>
                </a:moveTo>
                <a:lnTo>
                  <a:pt x="28" y="350"/>
                </a:lnTo>
                <a:lnTo>
                  <a:pt x="29" y="347"/>
                </a:lnTo>
                <a:lnTo>
                  <a:pt x="28" y="347"/>
                </a:lnTo>
                <a:lnTo>
                  <a:pt x="28" y="347"/>
                </a:lnTo>
                <a:lnTo>
                  <a:pt x="28" y="350"/>
                </a:lnTo>
                <a:lnTo>
                  <a:pt x="28" y="350"/>
                </a:lnTo>
                <a:close/>
                <a:moveTo>
                  <a:pt x="22" y="63"/>
                </a:moveTo>
                <a:lnTo>
                  <a:pt x="22" y="63"/>
                </a:lnTo>
                <a:lnTo>
                  <a:pt x="19" y="66"/>
                </a:lnTo>
                <a:lnTo>
                  <a:pt x="19" y="66"/>
                </a:lnTo>
                <a:lnTo>
                  <a:pt x="21" y="66"/>
                </a:lnTo>
                <a:lnTo>
                  <a:pt x="21" y="66"/>
                </a:lnTo>
                <a:lnTo>
                  <a:pt x="24" y="64"/>
                </a:lnTo>
                <a:lnTo>
                  <a:pt x="24" y="64"/>
                </a:lnTo>
                <a:lnTo>
                  <a:pt x="22" y="63"/>
                </a:lnTo>
                <a:lnTo>
                  <a:pt x="22" y="63"/>
                </a:lnTo>
                <a:close/>
                <a:moveTo>
                  <a:pt x="59" y="135"/>
                </a:moveTo>
                <a:lnTo>
                  <a:pt x="59" y="135"/>
                </a:lnTo>
                <a:lnTo>
                  <a:pt x="58" y="139"/>
                </a:lnTo>
                <a:lnTo>
                  <a:pt x="58" y="139"/>
                </a:lnTo>
                <a:lnTo>
                  <a:pt x="59" y="139"/>
                </a:lnTo>
                <a:lnTo>
                  <a:pt x="59" y="139"/>
                </a:lnTo>
                <a:lnTo>
                  <a:pt x="59" y="135"/>
                </a:lnTo>
                <a:lnTo>
                  <a:pt x="59" y="135"/>
                </a:lnTo>
                <a:close/>
                <a:moveTo>
                  <a:pt x="65" y="358"/>
                </a:moveTo>
                <a:lnTo>
                  <a:pt x="65" y="358"/>
                </a:lnTo>
                <a:lnTo>
                  <a:pt x="65" y="358"/>
                </a:lnTo>
                <a:lnTo>
                  <a:pt x="65" y="358"/>
                </a:lnTo>
                <a:lnTo>
                  <a:pt x="68" y="358"/>
                </a:lnTo>
                <a:lnTo>
                  <a:pt x="68" y="358"/>
                </a:lnTo>
                <a:lnTo>
                  <a:pt x="69" y="358"/>
                </a:lnTo>
                <a:lnTo>
                  <a:pt x="69" y="358"/>
                </a:lnTo>
                <a:lnTo>
                  <a:pt x="69" y="358"/>
                </a:lnTo>
                <a:lnTo>
                  <a:pt x="69" y="358"/>
                </a:lnTo>
                <a:lnTo>
                  <a:pt x="68" y="358"/>
                </a:lnTo>
                <a:lnTo>
                  <a:pt x="65" y="357"/>
                </a:lnTo>
                <a:lnTo>
                  <a:pt x="65" y="357"/>
                </a:lnTo>
                <a:lnTo>
                  <a:pt x="65" y="358"/>
                </a:lnTo>
                <a:lnTo>
                  <a:pt x="65" y="358"/>
                </a:lnTo>
                <a:close/>
                <a:moveTo>
                  <a:pt x="95" y="178"/>
                </a:moveTo>
                <a:lnTo>
                  <a:pt x="95" y="178"/>
                </a:lnTo>
                <a:lnTo>
                  <a:pt x="95" y="179"/>
                </a:lnTo>
                <a:lnTo>
                  <a:pt x="96" y="179"/>
                </a:lnTo>
                <a:lnTo>
                  <a:pt x="96" y="179"/>
                </a:lnTo>
                <a:lnTo>
                  <a:pt x="96" y="178"/>
                </a:lnTo>
                <a:lnTo>
                  <a:pt x="96" y="178"/>
                </a:lnTo>
                <a:lnTo>
                  <a:pt x="95" y="178"/>
                </a:lnTo>
                <a:lnTo>
                  <a:pt x="95" y="178"/>
                </a:lnTo>
                <a:close/>
                <a:moveTo>
                  <a:pt x="156" y="260"/>
                </a:moveTo>
                <a:lnTo>
                  <a:pt x="156" y="260"/>
                </a:lnTo>
                <a:lnTo>
                  <a:pt x="156" y="255"/>
                </a:lnTo>
                <a:lnTo>
                  <a:pt x="156" y="255"/>
                </a:lnTo>
                <a:lnTo>
                  <a:pt x="154" y="256"/>
                </a:lnTo>
                <a:lnTo>
                  <a:pt x="156" y="260"/>
                </a:lnTo>
                <a:lnTo>
                  <a:pt x="156" y="260"/>
                </a:lnTo>
                <a:close/>
                <a:moveTo>
                  <a:pt x="48" y="280"/>
                </a:moveTo>
                <a:lnTo>
                  <a:pt x="48" y="280"/>
                </a:lnTo>
                <a:lnTo>
                  <a:pt x="49" y="283"/>
                </a:lnTo>
                <a:lnTo>
                  <a:pt x="49" y="283"/>
                </a:lnTo>
                <a:lnTo>
                  <a:pt x="49" y="283"/>
                </a:lnTo>
                <a:lnTo>
                  <a:pt x="49" y="283"/>
                </a:lnTo>
                <a:lnTo>
                  <a:pt x="49" y="280"/>
                </a:lnTo>
                <a:lnTo>
                  <a:pt x="49" y="280"/>
                </a:lnTo>
                <a:lnTo>
                  <a:pt x="48" y="280"/>
                </a:lnTo>
                <a:lnTo>
                  <a:pt x="48" y="280"/>
                </a:lnTo>
                <a:close/>
                <a:moveTo>
                  <a:pt x="153" y="276"/>
                </a:moveTo>
                <a:lnTo>
                  <a:pt x="153" y="276"/>
                </a:lnTo>
                <a:lnTo>
                  <a:pt x="153" y="276"/>
                </a:lnTo>
                <a:lnTo>
                  <a:pt x="153" y="276"/>
                </a:lnTo>
                <a:lnTo>
                  <a:pt x="153" y="280"/>
                </a:lnTo>
                <a:lnTo>
                  <a:pt x="153" y="280"/>
                </a:lnTo>
                <a:lnTo>
                  <a:pt x="154" y="280"/>
                </a:lnTo>
                <a:lnTo>
                  <a:pt x="154" y="280"/>
                </a:lnTo>
                <a:lnTo>
                  <a:pt x="153" y="276"/>
                </a:lnTo>
                <a:lnTo>
                  <a:pt x="153" y="276"/>
                </a:lnTo>
                <a:close/>
                <a:moveTo>
                  <a:pt x="81" y="17"/>
                </a:moveTo>
                <a:lnTo>
                  <a:pt x="81" y="17"/>
                </a:lnTo>
                <a:lnTo>
                  <a:pt x="81" y="19"/>
                </a:lnTo>
                <a:lnTo>
                  <a:pt x="81" y="19"/>
                </a:lnTo>
                <a:lnTo>
                  <a:pt x="82" y="19"/>
                </a:lnTo>
                <a:lnTo>
                  <a:pt x="82" y="17"/>
                </a:lnTo>
                <a:lnTo>
                  <a:pt x="82" y="17"/>
                </a:lnTo>
                <a:lnTo>
                  <a:pt x="82" y="17"/>
                </a:lnTo>
                <a:lnTo>
                  <a:pt x="82" y="17"/>
                </a:lnTo>
                <a:lnTo>
                  <a:pt x="81" y="17"/>
                </a:lnTo>
                <a:lnTo>
                  <a:pt x="81" y="17"/>
                </a:lnTo>
                <a:close/>
                <a:moveTo>
                  <a:pt x="46" y="198"/>
                </a:moveTo>
                <a:lnTo>
                  <a:pt x="46" y="198"/>
                </a:lnTo>
                <a:lnTo>
                  <a:pt x="49" y="195"/>
                </a:lnTo>
                <a:lnTo>
                  <a:pt x="49" y="195"/>
                </a:lnTo>
                <a:lnTo>
                  <a:pt x="48" y="195"/>
                </a:lnTo>
                <a:lnTo>
                  <a:pt x="46" y="198"/>
                </a:lnTo>
                <a:lnTo>
                  <a:pt x="46" y="198"/>
                </a:lnTo>
                <a:close/>
                <a:moveTo>
                  <a:pt x="63" y="333"/>
                </a:moveTo>
                <a:lnTo>
                  <a:pt x="63" y="333"/>
                </a:lnTo>
                <a:lnTo>
                  <a:pt x="66" y="331"/>
                </a:lnTo>
                <a:lnTo>
                  <a:pt x="69" y="330"/>
                </a:lnTo>
                <a:lnTo>
                  <a:pt x="69" y="330"/>
                </a:lnTo>
                <a:lnTo>
                  <a:pt x="63" y="333"/>
                </a:lnTo>
                <a:lnTo>
                  <a:pt x="63" y="333"/>
                </a:lnTo>
                <a:close/>
                <a:moveTo>
                  <a:pt x="110" y="124"/>
                </a:moveTo>
                <a:lnTo>
                  <a:pt x="110" y="124"/>
                </a:lnTo>
                <a:lnTo>
                  <a:pt x="110" y="122"/>
                </a:lnTo>
                <a:lnTo>
                  <a:pt x="110" y="122"/>
                </a:lnTo>
                <a:lnTo>
                  <a:pt x="109" y="122"/>
                </a:lnTo>
                <a:lnTo>
                  <a:pt x="109" y="122"/>
                </a:lnTo>
                <a:lnTo>
                  <a:pt x="109" y="124"/>
                </a:lnTo>
                <a:lnTo>
                  <a:pt x="109" y="124"/>
                </a:lnTo>
                <a:lnTo>
                  <a:pt x="110" y="124"/>
                </a:lnTo>
                <a:lnTo>
                  <a:pt x="110" y="124"/>
                </a:lnTo>
                <a:close/>
                <a:moveTo>
                  <a:pt x="68" y="193"/>
                </a:moveTo>
                <a:lnTo>
                  <a:pt x="68" y="193"/>
                </a:lnTo>
                <a:lnTo>
                  <a:pt x="68" y="192"/>
                </a:lnTo>
                <a:lnTo>
                  <a:pt x="68" y="192"/>
                </a:lnTo>
                <a:lnTo>
                  <a:pt x="68" y="189"/>
                </a:lnTo>
                <a:lnTo>
                  <a:pt x="68" y="189"/>
                </a:lnTo>
                <a:lnTo>
                  <a:pt x="66" y="189"/>
                </a:lnTo>
                <a:lnTo>
                  <a:pt x="66" y="189"/>
                </a:lnTo>
                <a:lnTo>
                  <a:pt x="68" y="193"/>
                </a:lnTo>
                <a:lnTo>
                  <a:pt x="68" y="193"/>
                </a:lnTo>
                <a:close/>
                <a:moveTo>
                  <a:pt x="216" y="334"/>
                </a:moveTo>
                <a:lnTo>
                  <a:pt x="216" y="334"/>
                </a:lnTo>
                <a:lnTo>
                  <a:pt x="213" y="334"/>
                </a:lnTo>
                <a:lnTo>
                  <a:pt x="213" y="334"/>
                </a:lnTo>
                <a:lnTo>
                  <a:pt x="213" y="337"/>
                </a:lnTo>
                <a:lnTo>
                  <a:pt x="213" y="337"/>
                </a:lnTo>
                <a:lnTo>
                  <a:pt x="216" y="334"/>
                </a:lnTo>
                <a:lnTo>
                  <a:pt x="216" y="334"/>
                </a:lnTo>
                <a:close/>
                <a:moveTo>
                  <a:pt x="99" y="141"/>
                </a:moveTo>
                <a:lnTo>
                  <a:pt x="99" y="141"/>
                </a:lnTo>
                <a:lnTo>
                  <a:pt x="100" y="141"/>
                </a:lnTo>
                <a:lnTo>
                  <a:pt x="100" y="139"/>
                </a:lnTo>
                <a:lnTo>
                  <a:pt x="100" y="139"/>
                </a:lnTo>
                <a:lnTo>
                  <a:pt x="100" y="139"/>
                </a:lnTo>
                <a:lnTo>
                  <a:pt x="99" y="141"/>
                </a:lnTo>
                <a:lnTo>
                  <a:pt x="99" y="141"/>
                </a:lnTo>
                <a:close/>
                <a:moveTo>
                  <a:pt x="149" y="277"/>
                </a:moveTo>
                <a:lnTo>
                  <a:pt x="149" y="277"/>
                </a:lnTo>
                <a:lnTo>
                  <a:pt x="147" y="280"/>
                </a:lnTo>
                <a:lnTo>
                  <a:pt x="147" y="280"/>
                </a:lnTo>
                <a:lnTo>
                  <a:pt x="149" y="280"/>
                </a:lnTo>
                <a:lnTo>
                  <a:pt x="149" y="280"/>
                </a:lnTo>
                <a:lnTo>
                  <a:pt x="149" y="277"/>
                </a:lnTo>
                <a:lnTo>
                  <a:pt x="149" y="277"/>
                </a:lnTo>
                <a:close/>
                <a:moveTo>
                  <a:pt x="220" y="289"/>
                </a:moveTo>
                <a:lnTo>
                  <a:pt x="220" y="289"/>
                </a:lnTo>
                <a:lnTo>
                  <a:pt x="225" y="289"/>
                </a:lnTo>
                <a:lnTo>
                  <a:pt x="225" y="289"/>
                </a:lnTo>
                <a:lnTo>
                  <a:pt x="223" y="289"/>
                </a:lnTo>
                <a:lnTo>
                  <a:pt x="220" y="289"/>
                </a:lnTo>
                <a:lnTo>
                  <a:pt x="220" y="289"/>
                </a:lnTo>
                <a:close/>
                <a:moveTo>
                  <a:pt x="92" y="155"/>
                </a:moveTo>
                <a:lnTo>
                  <a:pt x="92" y="155"/>
                </a:lnTo>
                <a:lnTo>
                  <a:pt x="90" y="159"/>
                </a:lnTo>
                <a:lnTo>
                  <a:pt x="90" y="162"/>
                </a:lnTo>
                <a:lnTo>
                  <a:pt x="90" y="162"/>
                </a:lnTo>
                <a:lnTo>
                  <a:pt x="92" y="155"/>
                </a:lnTo>
                <a:lnTo>
                  <a:pt x="92" y="155"/>
                </a:lnTo>
                <a:close/>
                <a:moveTo>
                  <a:pt x="46" y="316"/>
                </a:moveTo>
                <a:lnTo>
                  <a:pt x="46" y="316"/>
                </a:lnTo>
                <a:lnTo>
                  <a:pt x="48" y="319"/>
                </a:lnTo>
                <a:lnTo>
                  <a:pt x="48" y="319"/>
                </a:lnTo>
                <a:lnTo>
                  <a:pt x="48" y="316"/>
                </a:lnTo>
                <a:lnTo>
                  <a:pt x="48" y="316"/>
                </a:lnTo>
                <a:lnTo>
                  <a:pt x="48" y="316"/>
                </a:lnTo>
                <a:lnTo>
                  <a:pt x="46" y="316"/>
                </a:lnTo>
                <a:lnTo>
                  <a:pt x="46" y="316"/>
                </a:lnTo>
                <a:close/>
                <a:moveTo>
                  <a:pt x="109" y="240"/>
                </a:moveTo>
                <a:lnTo>
                  <a:pt x="109" y="240"/>
                </a:lnTo>
                <a:lnTo>
                  <a:pt x="106" y="240"/>
                </a:lnTo>
                <a:lnTo>
                  <a:pt x="105" y="242"/>
                </a:lnTo>
                <a:lnTo>
                  <a:pt x="105" y="242"/>
                </a:lnTo>
                <a:lnTo>
                  <a:pt x="109" y="240"/>
                </a:lnTo>
                <a:lnTo>
                  <a:pt x="109" y="240"/>
                </a:lnTo>
                <a:close/>
                <a:moveTo>
                  <a:pt x="157" y="331"/>
                </a:moveTo>
                <a:lnTo>
                  <a:pt x="157" y="331"/>
                </a:lnTo>
                <a:lnTo>
                  <a:pt x="157" y="330"/>
                </a:lnTo>
                <a:lnTo>
                  <a:pt x="156" y="328"/>
                </a:lnTo>
                <a:lnTo>
                  <a:pt x="156" y="328"/>
                </a:lnTo>
                <a:lnTo>
                  <a:pt x="156" y="330"/>
                </a:lnTo>
                <a:lnTo>
                  <a:pt x="157" y="331"/>
                </a:lnTo>
                <a:lnTo>
                  <a:pt x="157" y="331"/>
                </a:lnTo>
                <a:close/>
                <a:moveTo>
                  <a:pt x="21" y="60"/>
                </a:moveTo>
                <a:lnTo>
                  <a:pt x="21" y="60"/>
                </a:lnTo>
                <a:lnTo>
                  <a:pt x="22" y="56"/>
                </a:lnTo>
                <a:lnTo>
                  <a:pt x="22" y="56"/>
                </a:lnTo>
                <a:lnTo>
                  <a:pt x="21" y="57"/>
                </a:lnTo>
                <a:lnTo>
                  <a:pt x="21" y="60"/>
                </a:lnTo>
                <a:lnTo>
                  <a:pt x="21" y="60"/>
                </a:lnTo>
                <a:close/>
                <a:moveTo>
                  <a:pt x="206" y="30"/>
                </a:moveTo>
                <a:lnTo>
                  <a:pt x="206" y="30"/>
                </a:lnTo>
                <a:lnTo>
                  <a:pt x="207" y="30"/>
                </a:lnTo>
                <a:lnTo>
                  <a:pt x="207" y="30"/>
                </a:lnTo>
                <a:lnTo>
                  <a:pt x="208" y="27"/>
                </a:lnTo>
                <a:lnTo>
                  <a:pt x="208" y="27"/>
                </a:lnTo>
                <a:lnTo>
                  <a:pt x="206" y="30"/>
                </a:lnTo>
                <a:lnTo>
                  <a:pt x="206" y="30"/>
                </a:lnTo>
                <a:close/>
                <a:moveTo>
                  <a:pt x="149" y="348"/>
                </a:moveTo>
                <a:lnTo>
                  <a:pt x="149" y="348"/>
                </a:lnTo>
                <a:lnTo>
                  <a:pt x="152" y="348"/>
                </a:lnTo>
                <a:lnTo>
                  <a:pt x="152" y="348"/>
                </a:lnTo>
                <a:lnTo>
                  <a:pt x="152" y="347"/>
                </a:lnTo>
                <a:lnTo>
                  <a:pt x="152" y="347"/>
                </a:lnTo>
                <a:lnTo>
                  <a:pt x="152" y="347"/>
                </a:lnTo>
                <a:lnTo>
                  <a:pt x="150" y="347"/>
                </a:lnTo>
                <a:lnTo>
                  <a:pt x="150" y="347"/>
                </a:lnTo>
                <a:lnTo>
                  <a:pt x="149" y="348"/>
                </a:lnTo>
                <a:lnTo>
                  <a:pt x="149" y="348"/>
                </a:lnTo>
                <a:close/>
                <a:moveTo>
                  <a:pt x="79" y="131"/>
                </a:moveTo>
                <a:lnTo>
                  <a:pt x="79" y="131"/>
                </a:lnTo>
                <a:lnTo>
                  <a:pt x="79" y="131"/>
                </a:lnTo>
                <a:lnTo>
                  <a:pt x="78" y="131"/>
                </a:lnTo>
                <a:lnTo>
                  <a:pt x="78" y="131"/>
                </a:lnTo>
                <a:lnTo>
                  <a:pt x="78" y="132"/>
                </a:lnTo>
                <a:lnTo>
                  <a:pt x="79" y="134"/>
                </a:lnTo>
                <a:lnTo>
                  <a:pt x="79" y="134"/>
                </a:lnTo>
                <a:lnTo>
                  <a:pt x="79" y="131"/>
                </a:lnTo>
                <a:lnTo>
                  <a:pt x="79" y="131"/>
                </a:lnTo>
                <a:close/>
                <a:moveTo>
                  <a:pt x="189" y="26"/>
                </a:moveTo>
                <a:lnTo>
                  <a:pt x="189" y="26"/>
                </a:lnTo>
                <a:lnTo>
                  <a:pt x="181" y="26"/>
                </a:lnTo>
                <a:lnTo>
                  <a:pt x="181" y="26"/>
                </a:lnTo>
                <a:lnTo>
                  <a:pt x="189" y="26"/>
                </a:lnTo>
                <a:lnTo>
                  <a:pt x="189" y="26"/>
                </a:lnTo>
                <a:close/>
                <a:moveTo>
                  <a:pt x="31" y="24"/>
                </a:moveTo>
                <a:lnTo>
                  <a:pt x="31" y="24"/>
                </a:lnTo>
                <a:lnTo>
                  <a:pt x="31" y="22"/>
                </a:lnTo>
                <a:lnTo>
                  <a:pt x="31" y="22"/>
                </a:lnTo>
                <a:lnTo>
                  <a:pt x="29" y="23"/>
                </a:lnTo>
                <a:lnTo>
                  <a:pt x="29" y="23"/>
                </a:lnTo>
                <a:lnTo>
                  <a:pt x="31" y="24"/>
                </a:lnTo>
                <a:lnTo>
                  <a:pt x="31" y="24"/>
                </a:lnTo>
                <a:close/>
                <a:moveTo>
                  <a:pt x="150" y="283"/>
                </a:moveTo>
                <a:lnTo>
                  <a:pt x="150" y="283"/>
                </a:lnTo>
                <a:lnTo>
                  <a:pt x="149" y="283"/>
                </a:lnTo>
                <a:lnTo>
                  <a:pt x="147" y="284"/>
                </a:lnTo>
                <a:lnTo>
                  <a:pt x="147" y="284"/>
                </a:lnTo>
                <a:lnTo>
                  <a:pt x="149" y="284"/>
                </a:lnTo>
                <a:lnTo>
                  <a:pt x="149" y="284"/>
                </a:lnTo>
                <a:lnTo>
                  <a:pt x="150" y="283"/>
                </a:lnTo>
                <a:lnTo>
                  <a:pt x="150" y="283"/>
                </a:lnTo>
                <a:close/>
                <a:moveTo>
                  <a:pt x="52" y="293"/>
                </a:moveTo>
                <a:lnTo>
                  <a:pt x="52" y="293"/>
                </a:lnTo>
                <a:lnTo>
                  <a:pt x="55" y="292"/>
                </a:lnTo>
                <a:lnTo>
                  <a:pt x="55" y="292"/>
                </a:lnTo>
                <a:lnTo>
                  <a:pt x="55" y="290"/>
                </a:lnTo>
                <a:lnTo>
                  <a:pt x="55" y="290"/>
                </a:lnTo>
                <a:lnTo>
                  <a:pt x="54" y="292"/>
                </a:lnTo>
                <a:lnTo>
                  <a:pt x="52" y="293"/>
                </a:lnTo>
                <a:lnTo>
                  <a:pt x="52" y="293"/>
                </a:lnTo>
                <a:close/>
                <a:moveTo>
                  <a:pt x="34" y="171"/>
                </a:moveTo>
                <a:lnTo>
                  <a:pt x="34" y="171"/>
                </a:lnTo>
                <a:lnTo>
                  <a:pt x="34" y="172"/>
                </a:lnTo>
                <a:lnTo>
                  <a:pt x="34" y="175"/>
                </a:lnTo>
                <a:lnTo>
                  <a:pt x="34" y="175"/>
                </a:lnTo>
                <a:lnTo>
                  <a:pt x="34" y="171"/>
                </a:lnTo>
                <a:lnTo>
                  <a:pt x="34" y="171"/>
                </a:lnTo>
                <a:close/>
                <a:moveTo>
                  <a:pt x="238" y="333"/>
                </a:moveTo>
                <a:lnTo>
                  <a:pt x="238" y="333"/>
                </a:lnTo>
                <a:lnTo>
                  <a:pt x="238" y="333"/>
                </a:lnTo>
                <a:lnTo>
                  <a:pt x="238" y="333"/>
                </a:lnTo>
                <a:lnTo>
                  <a:pt x="240" y="330"/>
                </a:lnTo>
                <a:lnTo>
                  <a:pt x="240" y="330"/>
                </a:lnTo>
                <a:lnTo>
                  <a:pt x="240" y="330"/>
                </a:lnTo>
                <a:lnTo>
                  <a:pt x="240" y="328"/>
                </a:lnTo>
                <a:lnTo>
                  <a:pt x="240" y="328"/>
                </a:lnTo>
                <a:lnTo>
                  <a:pt x="238" y="333"/>
                </a:lnTo>
                <a:lnTo>
                  <a:pt x="238" y="333"/>
                </a:lnTo>
                <a:close/>
                <a:moveTo>
                  <a:pt x="228" y="272"/>
                </a:moveTo>
                <a:lnTo>
                  <a:pt x="228" y="272"/>
                </a:lnTo>
                <a:lnTo>
                  <a:pt x="230" y="270"/>
                </a:lnTo>
                <a:lnTo>
                  <a:pt x="231" y="269"/>
                </a:lnTo>
                <a:lnTo>
                  <a:pt x="231" y="269"/>
                </a:lnTo>
                <a:lnTo>
                  <a:pt x="228" y="272"/>
                </a:lnTo>
                <a:lnTo>
                  <a:pt x="228" y="272"/>
                </a:lnTo>
                <a:close/>
                <a:moveTo>
                  <a:pt x="59" y="338"/>
                </a:moveTo>
                <a:lnTo>
                  <a:pt x="59" y="338"/>
                </a:lnTo>
                <a:lnTo>
                  <a:pt x="59" y="338"/>
                </a:lnTo>
                <a:lnTo>
                  <a:pt x="59" y="338"/>
                </a:lnTo>
                <a:lnTo>
                  <a:pt x="63" y="337"/>
                </a:lnTo>
                <a:lnTo>
                  <a:pt x="63" y="337"/>
                </a:lnTo>
                <a:lnTo>
                  <a:pt x="62" y="337"/>
                </a:lnTo>
                <a:lnTo>
                  <a:pt x="62" y="337"/>
                </a:lnTo>
                <a:lnTo>
                  <a:pt x="59" y="338"/>
                </a:lnTo>
                <a:lnTo>
                  <a:pt x="59" y="338"/>
                </a:lnTo>
                <a:close/>
                <a:moveTo>
                  <a:pt x="152" y="259"/>
                </a:moveTo>
                <a:lnTo>
                  <a:pt x="152" y="259"/>
                </a:lnTo>
                <a:lnTo>
                  <a:pt x="150" y="262"/>
                </a:lnTo>
                <a:lnTo>
                  <a:pt x="152" y="263"/>
                </a:lnTo>
                <a:lnTo>
                  <a:pt x="152" y="263"/>
                </a:lnTo>
                <a:lnTo>
                  <a:pt x="152" y="259"/>
                </a:lnTo>
                <a:lnTo>
                  <a:pt x="152" y="259"/>
                </a:lnTo>
                <a:close/>
                <a:moveTo>
                  <a:pt x="187" y="327"/>
                </a:moveTo>
                <a:lnTo>
                  <a:pt x="187" y="327"/>
                </a:lnTo>
                <a:lnTo>
                  <a:pt x="187" y="327"/>
                </a:lnTo>
                <a:lnTo>
                  <a:pt x="187" y="327"/>
                </a:lnTo>
                <a:lnTo>
                  <a:pt x="180" y="327"/>
                </a:lnTo>
                <a:lnTo>
                  <a:pt x="180" y="327"/>
                </a:lnTo>
                <a:lnTo>
                  <a:pt x="180" y="327"/>
                </a:lnTo>
                <a:lnTo>
                  <a:pt x="180" y="327"/>
                </a:lnTo>
                <a:lnTo>
                  <a:pt x="187" y="327"/>
                </a:lnTo>
                <a:lnTo>
                  <a:pt x="187" y="327"/>
                </a:lnTo>
                <a:close/>
                <a:moveTo>
                  <a:pt x="251" y="340"/>
                </a:moveTo>
                <a:lnTo>
                  <a:pt x="251" y="340"/>
                </a:lnTo>
                <a:lnTo>
                  <a:pt x="250" y="338"/>
                </a:lnTo>
                <a:lnTo>
                  <a:pt x="250" y="338"/>
                </a:lnTo>
                <a:lnTo>
                  <a:pt x="248" y="344"/>
                </a:lnTo>
                <a:lnTo>
                  <a:pt x="248" y="344"/>
                </a:lnTo>
                <a:lnTo>
                  <a:pt x="248" y="344"/>
                </a:lnTo>
                <a:lnTo>
                  <a:pt x="248" y="344"/>
                </a:lnTo>
                <a:lnTo>
                  <a:pt x="251" y="340"/>
                </a:lnTo>
                <a:lnTo>
                  <a:pt x="251" y="340"/>
                </a:lnTo>
                <a:close/>
                <a:moveTo>
                  <a:pt x="180" y="344"/>
                </a:moveTo>
                <a:lnTo>
                  <a:pt x="180" y="344"/>
                </a:lnTo>
                <a:lnTo>
                  <a:pt x="179" y="344"/>
                </a:lnTo>
                <a:lnTo>
                  <a:pt x="179" y="344"/>
                </a:lnTo>
                <a:lnTo>
                  <a:pt x="179" y="344"/>
                </a:lnTo>
                <a:lnTo>
                  <a:pt x="180" y="344"/>
                </a:lnTo>
                <a:lnTo>
                  <a:pt x="180" y="344"/>
                </a:lnTo>
                <a:lnTo>
                  <a:pt x="180" y="344"/>
                </a:lnTo>
                <a:lnTo>
                  <a:pt x="180" y="344"/>
                </a:lnTo>
                <a:close/>
                <a:moveTo>
                  <a:pt x="186" y="130"/>
                </a:moveTo>
                <a:lnTo>
                  <a:pt x="186" y="130"/>
                </a:lnTo>
                <a:lnTo>
                  <a:pt x="183" y="131"/>
                </a:lnTo>
                <a:lnTo>
                  <a:pt x="183" y="131"/>
                </a:lnTo>
                <a:lnTo>
                  <a:pt x="184" y="131"/>
                </a:lnTo>
                <a:lnTo>
                  <a:pt x="186" y="130"/>
                </a:lnTo>
                <a:lnTo>
                  <a:pt x="186" y="130"/>
                </a:lnTo>
                <a:close/>
                <a:moveTo>
                  <a:pt x="54" y="351"/>
                </a:moveTo>
                <a:lnTo>
                  <a:pt x="54" y="351"/>
                </a:lnTo>
                <a:lnTo>
                  <a:pt x="55" y="351"/>
                </a:lnTo>
                <a:lnTo>
                  <a:pt x="56" y="348"/>
                </a:lnTo>
                <a:lnTo>
                  <a:pt x="56" y="348"/>
                </a:lnTo>
                <a:lnTo>
                  <a:pt x="55" y="350"/>
                </a:lnTo>
                <a:lnTo>
                  <a:pt x="54" y="351"/>
                </a:lnTo>
                <a:lnTo>
                  <a:pt x="54" y="351"/>
                </a:lnTo>
                <a:close/>
                <a:moveTo>
                  <a:pt x="122" y="353"/>
                </a:moveTo>
                <a:lnTo>
                  <a:pt x="122" y="353"/>
                </a:lnTo>
                <a:lnTo>
                  <a:pt x="122" y="354"/>
                </a:lnTo>
                <a:lnTo>
                  <a:pt x="122" y="355"/>
                </a:lnTo>
                <a:lnTo>
                  <a:pt x="122" y="355"/>
                </a:lnTo>
                <a:lnTo>
                  <a:pt x="122" y="353"/>
                </a:lnTo>
                <a:lnTo>
                  <a:pt x="122" y="353"/>
                </a:lnTo>
                <a:close/>
                <a:moveTo>
                  <a:pt x="193" y="164"/>
                </a:moveTo>
                <a:lnTo>
                  <a:pt x="193" y="164"/>
                </a:lnTo>
                <a:lnTo>
                  <a:pt x="194" y="162"/>
                </a:lnTo>
                <a:lnTo>
                  <a:pt x="194" y="162"/>
                </a:lnTo>
                <a:lnTo>
                  <a:pt x="193" y="161"/>
                </a:lnTo>
                <a:lnTo>
                  <a:pt x="193" y="161"/>
                </a:lnTo>
                <a:lnTo>
                  <a:pt x="193" y="164"/>
                </a:lnTo>
                <a:lnTo>
                  <a:pt x="193" y="164"/>
                </a:lnTo>
                <a:close/>
                <a:moveTo>
                  <a:pt x="227" y="58"/>
                </a:moveTo>
                <a:lnTo>
                  <a:pt x="227" y="58"/>
                </a:lnTo>
                <a:lnTo>
                  <a:pt x="227" y="60"/>
                </a:lnTo>
                <a:lnTo>
                  <a:pt x="227" y="60"/>
                </a:lnTo>
                <a:lnTo>
                  <a:pt x="227" y="63"/>
                </a:lnTo>
                <a:lnTo>
                  <a:pt x="227" y="63"/>
                </a:lnTo>
                <a:lnTo>
                  <a:pt x="227" y="58"/>
                </a:lnTo>
                <a:lnTo>
                  <a:pt x="227" y="58"/>
                </a:lnTo>
                <a:close/>
                <a:moveTo>
                  <a:pt x="44" y="320"/>
                </a:moveTo>
                <a:lnTo>
                  <a:pt x="44" y="320"/>
                </a:lnTo>
                <a:lnTo>
                  <a:pt x="45" y="321"/>
                </a:lnTo>
                <a:lnTo>
                  <a:pt x="45" y="321"/>
                </a:lnTo>
                <a:lnTo>
                  <a:pt x="45" y="320"/>
                </a:lnTo>
                <a:lnTo>
                  <a:pt x="45" y="320"/>
                </a:lnTo>
                <a:lnTo>
                  <a:pt x="44" y="317"/>
                </a:lnTo>
                <a:lnTo>
                  <a:pt x="44" y="317"/>
                </a:lnTo>
                <a:lnTo>
                  <a:pt x="44" y="320"/>
                </a:lnTo>
                <a:lnTo>
                  <a:pt x="44" y="320"/>
                </a:lnTo>
                <a:close/>
                <a:moveTo>
                  <a:pt x="237" y="40"/>
                </a:moveTo>
                <a:lnTo>
                  <a:pt x="237" y="40"/>
                </a:lnTo>
                <a:lnTo>
                  <a:pt x="237" y="37"/>
                </a:lnTo>
                <a:lnTo>
                  <a:pt x="235" y="36"/>
                </a:lnTo>
                <a:lnTo>
                  <a:pt x="235" y="36"/>
                </a:lnTo>
                <a:lnTo>
                  <a:pt x="237" y="40"/>
                </a:lnTo>
                <a:lnTo>
                  <a:pt x="237" y="40"/>
                </a:lnTo>
                <a:close/>
                <a:moveTo>
                  <a:pt x="220" y="122"/>
                </a:moveTo>
                <a:lnTo>
                  <a:pt x="220" y="122"/>
                </a:lnTo>
                <a:lnTo>
                  <a:pt x="221" y="121"/>
                </a:lnTo>
                <a:lnTo>
                  <a:pt x="221" y="121"/>
                </a:lnTo>
                <a:lnTo>
                  <a:pt x="221" y="121"/>
                </a:lnTo>
                <a:lnTo>
                  <a:pt x="221" y="120"/>
                </a:lnTo>
                <a:lnTo>
                  <a:pt x="221" y="120"/>
                </a:lnTo>
                <a:lnTo>
                  <a:pt x="220" y="122"/>
                </a:lnTo>
                <a:lnTo>
                  <a:pt x="220" y="122"/>
                </a:lnTo>
                <a:close/>
                <a:moveTo>
                  <a:pt x="194" y="23"/>
                </a:moveTo>
                <a:lnTo>
                  <a:pt x="194" y="23"/>
                </a:lnTo>
                <a:lnTo>
                  <a:pt x="196" y="23"/>
                </a:lnTo>
                <a:lnTo>
                  <a:pt x="197" y="22"/>
                </a:lnTo>
                <a:lnTo>
                  <a:pt x="197" y="22"/>
                </a:lnTo>
                <a:lnTo>
                  <a:pt x="194" y="22"/>
                </a:lnTo>
                <a:lnTo>
                  <a:pt x="194" y="22"/>
                </a:lnTo>
                <a:lnTo>
                  <a:pt x="194" y="23"/>
                </a:lnTo>
                <a:lnTo>
                  <a:pt x="194" y="23"/>
                </a:lnTo>
                <a:close/>
                <a:moveTo>
                  <a:pt x="227" y="50"/>
                </a:moveTo>
                <a:lnTo>
                  <a:pt x="227" y="50"/>
                </a:lnTo>
                <a:lnTo>
                  <a:pt x="227" y="50"/>
                </a:lnTo>
                <a:lnTo>
                  <a:pt x="227" y="50"/>
                </a:lnTo>
                <a:lnTo>
                  <a:pt x="225" y="50"/>
                </a:lnTo>
                <a:lnTo>
                  <a:pt x="225" y="50"/>
                </a:lnTo>
                <a:lnTo>
                  <a:pt x="225" y="53"/>
                </a:lnTo>
                <a:lnTo>
                  <a:pt x="225" y="53"/>
                </a:lnTo>
                <a:lnTo>
                  <a:pt x="227" y="50"/>
                </a:lnTo>
                <a:lnTo>
                  <a:pt x="227" y="50"/>
                </a:lnTo>
                <a:close/>
                <a:moveTo>
                  <a:pt x="102" y="186"/>
                </a:moveTo>
                <a:lnTo>
                  <a:pt x="102" y="186"/>
                </a:lnTo>
                <a:lnTo>
                  <a:pt x="102" y="186"/>
                </a:lnTo>
                <a:lnTo>
                  <a:pt x="102" y="186"/>
                </a:lnTo>
                <a:lnTo>
                  <a:pt x="102" y="184"/>
                </a:lnTo>
                <a:lnTo>
                  <a:pt x="102" y="184"/>
                </a:lnTo>
                <a:lnTo>
                  <a:pt x="102" y="184"/>
                </a:lnTo>
                <a:lnTo>
                  <a:pt x="100" y="184"/>
                </a:lnTo>
                <a:lnTo>
                  <a:pt x="100" y="184"/>
                </a:lnTo>
                <a:lnTo>
                  <a:pt x="102" y="186"/>
                </a:lnTo>
                <a:lnTo>
                  <a:pt x="102" y="186"/>
                </a:lnTo>
                <a:close/>
                <a:moveTo>
                  <a:pt x="106" y="297"/>
                </a:moveTo>
                <a:lnTo>
                  <a:pt x="106" y="297"/>
                </a:lnTo>
                <a:lnTo>
                  <a:pt x="105" y="299"/>
                </a:lnTo>
                <a:lnTo>
                  <a:pt x="103" y="300"/>
                </a:lnTo>
                <a:lnTo>
                  <a:pt x="103" y="300"/>
                </a:lnTo>
                <a:lnTo>
                  <a:pt x="106" y="297"/>
                </a:lnTo>
                <a:lnTo>
                  <a:pt x="106" y="297"/>
                </a:lnTo>
                <a:close/>
                <a:moveTo>
                  <a:pt x="248" y="300"/>
                </a:moveTo>
                <a:lnTo>
                  <a:pt x="248" y="300"/>
                </a:lnTo>
                <a:lnTo>
                  <a:pt x="248" y="303"/>
                </a:lnTo>
                <a:lnTo>
                  <a:pt x="248" y="303"/>
                </a:lnTo>
                <a:lnTo>
                  <a:pt x="250" y="301"/>
                </a:lnTo>
                <a:lnTo>
                  <a:pt x="248" y="300"/>
                </a:lnTo>
                <a:lnTo>
                  <a:pt x="248" y="300"/>
                </a:lnTo>
                <a:close/>
                <a:moveTo>
                  <a:pt x="105" y="141"/>
                </a:moveTo>
                <a:lnTo>
                  <a:pt x="105" y="141"/>
                </a:lnTo>
                <a:lnTo>
                  <a:pt x="105" y="141"/>
                </a:lnTo>
                <a:lnTo>
                  <a:pt x="105" y="141"/>
                </a:lnTo>
                <a:lnTo>
                  <a:pt x="105" y="138"/>
                </a:lnTo>
                <a:lnTo>
                  <a:pt x="105" y="138"/>
                </a:lnTo>
                <a:lnTo>
                  <a:pt x="105" y="141"/>
                </a:lnTo>
                <a:lnTo>
                  <a:pt x="105" y="141"/>
                </a:lnTo>
                <a:close/>
                <a:moveTo>
                  <a:pt x="183" y="182"/>
                </a:moveTo>
                <a:lnTo>
                  <a:pt x="183" y="182"/>
                </a:lnTo>
                <a:lnTo>
                  <a:pt x="183" y="184"/>
                </a:lnTo>
                <a:lnTo>
                  <a:pt x="183" y="184"/>
                </a:lnTo>
                <a:lnTo>
                  <a:pt x="183" y="184"/>
                </a:lnTo>
                <a:lnTo>
                  <a:pt x="184" y="184"/>
                </a:lnTo>
                <a:lnTo>
                  <a:pt x="184" y="184"/>
                </a:lnTo>
                <a:lnTo>
                  <a:pt x="184" y="182"/>
                </a:lnTo>
                <a:lnTo>
                  <a:pt x="184" y="182"/>
                </a:lnTo>
                <a:lnTo>
                  <a:pt x="183" y="182"/>
                </a:lnTo>
                <a:lnTo>
                  <a:pt x="183" y="182"/>
                </a:lnTo>
                <a:close/>
                <a:moveTo>
                  <a:pt x="44" y="43"/>
                </a:moveTo>
                <a:lnTo>
                  <a:pt x="44" y="43"/>
                </a:lnTo>
                <a:lnTo>
                  <a:pt x="41" y="44"/>
                </a:lnTo>
                <a:lnTo>
                  <a:pt x="41" y="46"/>
                </a:lnTo>
                <a:lnTo>
                  <a:pt x="41" y="46"/>
                </a:lnTo>
                <a:lnTo>
                  <a:pt x="44" y="43"/>
                </a:lnTo>
                <a:lnTo>
                  <a:pt x="44" y="43"/>
                </a:lnTo>
                <a:close/>
                <a:moveTo>
                  <a:pt x="180" y="338"/>
                </a:moveTo>
                <a:lnTo>
                  <a:pt x="180" y="338"/>
                </a:lnTo>
                <a:lnTo>
                  <a:pt x="179" y="340"/>
                </a:lnTo>
                <a:lnTo>
                  <a:pt x="179" y="340"/>
                </a:lnTo>
                <a:lnTo>
                  <a:pt x="179" y="340"/>
                </a:lnTo>
                <a:lnTo>
                  <a:pt x="180" y="340"/>
                </a:lnTo>
                <a:lnTo>
                  <a:pt x="180" y="340"/>
                </a:lnTo>
                <a:lnTo>
                  <a:pt x="180" y="338"/>
                </a:lnTo>
                <a:lnTo>
                  <a:pt x="180" y="338"/>
                </a:lnTo>
                <a:close/>
                <a:moveTo>
                  <a:pt x="227" y="85"/>
                </a:moveTo>
                <a:lnTo>
                  <a:pt x="227" y="85"/>
                </a:lnTo>
                <a:lnTo>
                  <a:pt x="225" y="90"/>
                </a:lnTo>
                <a:lnTo>
                  <a:pt x="225" y="90"/>
                </a:lnTo>
                <a:lnTo>
                  <a:pt x="227" y="85"/>
                </a:lnTo>
                <a:lnTo>
                  <a:pt x="227" y="85"/>
                </a:lnTo>
                <a:close/>
                <a:moveTo>
                  <a:pt x="102" y="307"/>
                </a:moveTo>
                <a:lnTo>
                  <a:pt x="102" y="307"/>
                </a:lnTo>
                <a:lnTo>
                  <a:pt x="102" y="304"/>
                </a:lnTo>
                <a:lnTo>
                  <a:pt x="102" y="304"/>
                </a:lnTo>
                <a:lnTo>
                  <a:pt x="102" y="304"/>
                </a:lnTo>
                <a:lnTo>
                  <a:pt x="102" y="307"/>
                </a:lnTo>
                <a:lnTo>
                  <a:pt x="102" y="307"/>
                </a:lnTo>
                <a:close/>
                <a:moveTo>
                  <a:pt x="136" y="144"/>
                </a:moveTo>
                <a:lnTo>
                  <a:pt x="136" y="144"/>
                </a:lnTo>
                <a:lnTo>
                  <a:pt x="137" y="144"/>
                </a:lnTo>
                <a:lnTo>
                  <a:pt x="137" y="142"/>
                </a:lnTo>
                <a:lnTo>
                  <a:pt x="137" y="142"/>
                </a:lnTo>
                <a:lnTo>
                  <a:pt x="136" y="144"/>
                </a:lnTo>
                <a:lnTo>
                  <a:pt x="136" y="144"/>
                </a:lnTo>
                <a:close/>
                <a:moveTo>
                  <a:pt x="135" y="316"/>
                </a:moveTo>
                <a:lnTo>
                  <a:pt x="135" y="316"/>
                </a:lnTo>
                <a:lnTo>
                  <a:pt x="133" y="320"/>
                </a:lnTo>
                <a:lnTo>
                  <a:pt x="133" y="320"/>
                </a:lnTo>
                <a:lnTo>
                  <a:pt x="135" y="319"/>
                </a:lnTo>
                <a:lnTo>
                  <a:pt x="135" y="316"/>
                </a:lnTo>
                <a:lnTo>
                  <a:pt x="135" y="316"/>
                </a:lnTo>
                <a:close/>
                <a:moveTo>
                  <a:pt x="95" y="137"/>
                </a:moveTo>
                <a:lnTo>
                  <a:pt x="95" y="137"/>
                </a:lnTo>
                <a:lnTo>
                  <a:pt x="96" y="135"/>
                </a:lnTo>
                <a:lnTo>
                  <a:pt x="95" y="134"/>
                </a:lnTo>
                <a:lnTo>
                  <a:pt x="95" y="134"/>
                </a:lnTo>
                <a:lnTo>
                  <a:pt x="95" y="137"/>
                </a:lnTo>
                <a:lnTo>
                  <a:pt x="95" y="137"/>
                </a:lnTo>
                <a:close/>
                <a:moveTo>
                  <a:pt x="144" y="22"/>
                </a:moveTo>
                <a:lnTo>
                  <a:pt x="144" y="22"/>
                </a:lnTo>
                <a:lnTo>
                  <a:pt x="146" y="22"/>
                </a:lnTo>
                <a:lnTo>
                  <a:pt x="146" y="20"/>
                </a:lnTo>
                <a:lnTo>
                  <a:pt x="146" y="20"/>
                </a:lnTo>
                <a:lnTo>
                  <a:pt x="144" y="20"/>
                </a:lnTo>
                <a:lnTo>
                  <a:pt x="144" y="22"/>
                </a:lnTo>
                <a:lnTo>
                  <a:pt x="144" y="22"/>
                </a:lnTo>
                <a:close/>
                <a:moveTo>
                  <a:pt x="92" y="127"/>
                </a:moveTo>
                <a:lnTo>
                  <a:pt x="92" y="127"/>
                </a:lnTo>
                <a:lnTo>
                  <a:pt x="92" y="128"/>
                </a:lnTo>
                <a:lnTo>
                  <a:pt x="92" y="128"/>
                </a:lnTo>
                <a:lnTo>
                  <a:pt x="93" y="128"/>
                </a:lnTo>
                <a:lnTo>
                  <a:pt x="93" y="128"/>
                </a:lnTo>
                <a:lnTo>
                  <a:pt x="93" y="127"/>
                </a:lnTo>
                <a:lnTo>
                  <a:pt x="93" y="127"/>
                </a:lnTo>
                <a:lnTo>
                  <a:pt x="92" y="127"/>
                </a:lnTo>
                <a:lnTo>
                  <a:pt x="92" y="127"/>
                </a:lnTo>
                <a:close/>
                <a:moveTo>
                  <a:pt x="241" y="125"/>
                </a:moveTo>
                <a:lnTo>
                  <a:pt x="241" y="125"/>
                </a:lnTo>
                <a:lnTo>
                  <a:pt x="241" y="125"/>
                </a:lnTo>
                <a:lnTo>
                  <a:pt x="241" y="125"/>
                </a:lnTo>
                <a:lnTo>
                  <a:pt x="241" y="122"/>
                </a:lnTo>
                <a:lnTo>
                  <a:pt x="241" y="122"/>
                </a:lnTo>
                <a:lnTo>
                  <a:pt x="241" y="125"/>
                </a:lnTo>
                <a:lnTo>
                  <a:pt x="241" y="125"/>
                </a:lnTo>
                <a:close/>
                <a:moveTo>
                  <a:pt x="186" y="245"/>
                </a:moveTo>
                <a:lnTo>
                  <a:pt x="186" y="245"/>
                </a:lnTo>
                <a:lnTo>
                  <a:pt x="187" y="247"/>
                </a:lnTo>
                <a:lnTo>
                  <a:pt x="187" y="247"/>
                </a:lnTo>
                <a:lnTo>
                  <a:pt x="187" y="246"/>
                </a:lnTo>
                <a:lnTo>
                  <a:pt x="187" y="246"/>
                </a:lnTo>
                <a:lnTo>
                  <a:pt x="186" y="245"/>
                </a:lnTo>
                <a:lnTo>
                  <a:pt x="186" y="245"/>
                </a:lnTo>
                <a:close/>
                <a:moveTo>
                  <a:pt x="252" y="259"/>
                </a:moveTo>
                <a:lnTo>
                  <a:pt x="252" y="259"/>
                </a:lnTo>
                <a:lnTo>
                  <a:pt x="254" y="260"/>
                </a:lnTo>
                <a:lnTo>
                  <a:pt x="254" y="260"/>
                </a:lnTo>
                <a:lnTo>
                  <a:pt x="254" y="257"/>
                </a:lnTo>
                <a:lnTo>
                  <a:pt x="254" y="257"/>
                </a:lnTo>
                <a:lnTo>
                  <a:pt x="252" y="257"/>
                </a:lnTo>
                <a:lnTo>
                  <a:pt x="252" y="257"/>
                </a:lnTo>
                <a:lnTo>
                  <a:pt x="252" y="259"/>
                </a:lnTo>
                <a:lnTo>
                  <a:pt x="252" y="259"/>
                </a:lnTo>
                <a:close/>
                <a:moveTo>
                  <a:pt x="213" y="341"/>
                </a:moveTo>
                <a:lnTo>
                  <a:pt x="213" y="341"/>
                </a:lnTo>
                <a:lnTo>
                  <a:pt x="214" y="338"/>
                </a:lnTo>
                <a:lnTo>
                  <a:pt x="213" y="338"/>
                </a:lnTo>
                <a:lnTo>
                  <a:pt x="213" y="338"/>
                </a:lnTo>
                <a:lnTo>
                  <a:pt x="213" y="341"/>
                </a:lnTo>
                <a:lnTo>
                  <a:pt x="213" y="341"/>
                </a:lnTo>
                <a:close/>
                <a:moveTo>
                  <a:pt x="162" y="331"/>
                </a:moveTo>
                <a:lnTo>
                  <a:pt x="162" y="331"/>
                </a:lnTo>
                <a:lnTo>
                  <a:pt x="162" y="333"/>
                </a:lnTo>
                <a:lnTo>
                  <a:pt x="162" y="333"/>
                </a:lnTo>
                <a:lnTo>
                  <a:pt x="162" y="333"/>
                </a:lnTo>
                <a:lnTo>
                  <a:pt x="162" y="333"/>
                </a:lnTo>
                <a:lnTo>
                  <a:pt x="164" y="333"/>
                </a:lnTo>
                <a:lnTo>
                  <a:pt x="164" y="333"/>
                </a:lnTo>
                <a:lnTo>
                  <a:pt x="162" y="331"/>
                </a:lnTo>
                <a:lnTo>
                  <a:pt x="162" y="331"/>
                </a:lnTo>
                <a:close/>
                <a:moveTo>
                  <a:pt x="231" y="282"/>
                </a:moveTo>
                <a:lnTo>
                  <a:pt x="231" y="282"/>
                </a:lnTo>
                <a:lnTo>
                  <a:pt x="233" y="282"/>
                </a:lnTo>
                <a:lnTo>
                  <a:pt x="233" y="282"/>
                </a:lnTo>
                <a:lnTo>
                  <a:pt x="230" y="282"/>
                </a:lnTo>
                <a:lnTo>
                  <a:pt x="230" y="282"/>
                </a:lnTo>
                <a:lnTo>
                  <a:pt x="230" y="282"/>
                </a:lnTo>
                <a:lnTo>
                  <a:pt x="230" y="282"/>
                </a:lnTo>
                <a:lnTo>
                  <a:pt x="231" y="282"/>
                </a:lnTo>
                <a:lnTo>
                  <a:pt x="231" y="282"/>
                </a:lnTo>
                <a:close/>
                <a:moveTo>
                  <a:pt x="119" y="138"/>
                </a:moveTo>
                <a:lnTo>
                  <a:pt x="119" y="138"/>
                </a:lnTo>
                <a:lnTo>
                  <a:pt x="117" y="138"/>
                </a:lnTo>
                <a:lnTo>
                  <a:pt x="117" y="138"/>
                </a:lnTo>
                <a:lnTo>
                  <a:pt x="117" y="141"/>
                </a:lnTo>
                <a:lnTo>
                  <a:pt x="117" y="141"/>
                </a:lnTo>
                <a:lnTo>
                  <a:pt x="119" y="142"/>
                </a:lnTo>
                <a:lnTo>
                  <a:pt x="119" y="142"/>
                </a:lnTo>
                <a:lnTo>
                  <a:pt x="119" y="138"/>
                </a:lnTo>
                <a:lnTo>
                  <a:pt x="119" y="138"/>
                </a:lnTo>
                <a:close/>
                <a:moveTo>
                  <a:pt x="244" y="101"/>
                </a:moveTo>
                <a:lnTo>
                  <a:pt x="244" y="101"/>
                </a:lnTo>
                <a:lnTo>
                  <a:pt x="245" y="101"/>
                </a:lnTo>
                <a:lnTo>
                  <a:pt x="245" y="101"/>
                </a:lnTo>
                <a:lnTo>
                  <a:pt x="244" y="100"/>
                </a:lnTo>
                <a:lnTo>
                  <a:pt x="244" y="100"/>
                </a:lnTo>
                <a:lnTo>
                  <a:pt x="244" y="98"/>
                </a:lnTo>
                <a:lnTo>
                  <a:pt x="244" y="98"/>
                </a:lnTo>
                <a:lnTo>
                  <a:pt x="244" y="98"/>
                </a:lnTo>
                <a:lnTo>
                  <a:pt x="244" y="98"/>
                </a:lnTo>
                <a:lnTo>
                  <a:pt x="244" y="101"/>
                </a:lnTo>
                <a:lnTo>
                  <a:pt x="244" y="101"/>
                </a:lnTo>
                <a:close/>
                <a:moveTo>
                  <a:pt x="224" y="40"/>
                </a:moveTo>
                <a:lnTo>
                  <a:pt x="224" y="40"/>
                </a:lnTo>
                <a:lnTo>
                  <a:pt x="223" y="37"/>
                </a:lnTo>
                <a:lnTo>
                  <a:pt x="223" y="37"/>
                </a:lnTo>
                <a:lnTo>
                  <a:pt x="223" y="39"/>
                </a:lnTo>
                <a:lnTo>
                  <a:pt x="223" y="40"/>
                </a:lnTo>
                <a:lnTo>
                  <a:pt x="223" y="40"/>
                </a:lnTo>
                <a:lnTo>
                  <a:pt x="224" y="40"/>
                </a:lnTo>
                <a:lnTo>
                  <a:pt x="224" y="40"/>
                </a:lnTo>
                <a:close/>
                <a:moveTo>
                  <a:pt x="99" y="122"/>
                </a:moveTo>
                <a:lnTo>
                  <a:pt x="99" y="122"/>
                </a:lnTo>
                <a:lnTo>
                  <a:pt x="99" y="122"/>
                </a:lnTo>
                <a:lnTo>
                  <a:pt x="99" y="124"/>
                </a:lnTo>
                <a:lnTo>
                  <a:pt x="99" y="124"/>
                </a:lnTo>
                <a:lnTo>
                  <a:pt x="100" y="122"/>
                </a:lnTo>
                <a:lnTo>
                  <a:pt x="100" y="122"/>
                </a:lnTo>
                <a:lnTo>
                  <a:pt x="100" y="122"/>
                </a:lnTo>
                <a:lnTo>
                  <a:pt x="99" y="122"/>
                </a:lnTo>
                <a:lnTo>
                  <a:pt x="99" y="122"/>
                </a:lnTo>
                <a:close/>
                <a:moveTo>
                  <a:pt x="100" y="337"/>
                </a:moveTo>
                <a:lnTo>
                  <a:pt x="100" y="337"/>
                </a:lnTo>
                <a:lnTo>
                  <a:pt x="102" y="338"/>
                </a:lnTo>
                <a:lnTo>
                  <a:pt x="105" y="337"/>
                </a:lnTo>
                <a:lnTo>
                  <a:pt x="105" y="337"/>
                </a:lnTo>
                <a:lnTo>
                  <a:pt x="100" y="337"/>
                </a:lnTo>
                <a:lnTo>
                  <a:pt x="100" y="337"/>
                </a:lnTo>
                <a:close/>
                <a:moveTo>
                  <a:pt x="198" y="206"/>
                </a:moveTo>
                <a:lnTo>
                  <a:pt x="198" y="206"/>
                </a:lnTo>
                <a:lnTo>
                  <a:pt x="197" y="206"/>
                </a:lnTo>
                <a:lnTo>
                  <a:pt x="197" y="206"/>
                </a:lnTo>
                <a:lnTo>
                  <a:pt x="200" y="209"/>
                </a:lnTo>
                <a:lnTo>
                  <a:pt x="200" y="209"/>
                </a:lnTo>
                <a:lnTo>
                  <a:pt x="198" y="208"/>
                </a:lnTo>
                <a:lnTo>
                  <a:pt x="198" y="206"/>
                </a:lnTo>
                <a:lnTo>
                  <a:pt x="198" y="206"/>
                </a:lnTo>
                <a:close/>
                <a:moveTo>
                  <a:pt x="154" y="242"/>
                </a:moveTo>
                <a:lnTo>
                  <a:pt x="154" y="242"/>
                </a:lnTo>
                <a:lnTo>
                  <a:pt x="154" y="242"/>
                </a:lnTo>
                <a:lnTo>
                  <a:pt x="154" y="242"/>
                </a:lnTo>
                <a:lnTo>
                  <a:pt x="156" y="238"/>
                </a:lnTo>
                <a:lnTo>
                  <a:pt x="156" y="238"/>
                </a:lnTo>
                <a:lnTo>
                  <a:pt x="156" y="238"/>
                </a:lnTo>
                <a:lnTo>
                  <a:pt x="156" y="238"/>
                </a:lnTo>
                <a:lnTo>
                  <a:pt x="154" y="242"/>
                </a:lnTo>
                <a:lnTo>
                  <a:pt x="154" y="242"/>
                </a:lnTo>
                <a:close/>
                <a:moveTo>
                  <a:pt x="177" y="355"/>
                </a:moveTo>
                <a:lnTo>
                  <a:pt x="177" y="355"/>
                </a:lnTo>
                <a:lnTo>
                  <a:pt x="181" y="355"/>
                </a:lnTo>
                <a:lnTo>
                  <a:pt x="181" y="355"/>
                </a:lnTo>
                <a:lnTo>
                  <a:pt x="179" y="355"/>
                </a:lnTo>
                <a:lnTo>
                  <a:pt x="177" y="355"/>
                </a:lnTo>
                <a:lnTo>
                  <a:pt x="177" y="355"/>
                </a:lnTo>
                <a:close/>
                <a:moveTo>
                  <a:pt x="244" y="189"/>
                </a:moveTo>
                <a:lnTo>
                  <a:pt x="244" y="189"/>
                </a:lnTo>
                <a:lnTo>
                  <a:pt x="241" y="193"/>
                </a:lnTo>
                <a:lnTo>
                  <a:pt x="241" y="193"/>
                </a:lnTo>
                <a:lnTo>
                  <a:pt x="244" y="189"/>
                </a:lnTo>
                <a:lnTo>
                  <a:pt x="244" y="189"/>
                </a:lnTo>
                <a:close/>
                <a:moveTo>
                  <a:pt x="225" y="43"/>
                </a:moveTo>
                <a:lnTo>
                  <a:pt x="225" y="43"/>
                </a:lnTo>
                <a:lnTo>
                  <a:pt x="224" y="43"/>
                </a:lnTo>
                <a:lnTo>
                  <a:pt x="224" y="44"/>
                </a:lnTo>
                <a:lnTo>
                  <a:pt x="224" y="44"/>
                </a:lnTo>
                <a:lnTo>
                  <a:pt x="225" y="43"/>
                </a:lnTo>
                <a:lnTo>
                  <a:pt x="225" y="43"/>
                </a:lnTo>
                <a:close/>
                <a:moveTo>
                  <a:pt x="78" y="355"/>
                </a:moveTo>
                <a:lnTo>
                  <a:pt x="78" y="355"/>
                </a:lnTo>
                <a:lnTo>
                  <a:pt x="78" y="357"/>
                </a:lnTo>
                <a:lnTo>
                  <a:pt x="78" y="357"/>
                </a:lnTo>
                <a:lnTo>
                  <a:pt x="78" y="357"/>
                </a:lnTo>
                <a:lnTo>
                  <a:pt x="78" y="357"/>
                </a:lnTo>
                <a:lnTo>
                  <a:pt x="79" y="355"/>
                </a:lnTo>
                <a:lnTo>
                  <a:pt x="79" y="355"/>
                </a:lnTo>
                <a:lnTo>
                  <a:pt x="78" y="355"/>
                </a:lnTo>
                <a:lnTo>
                  <a:pt x="78" y="355"/>
                </a:lnTo>
                <a:close/>
                <a:moveTo>
                  <a:pt x="48" y="14"/>
                </a:moveTo>
                <a:lnTo>
                  <a:pt x="48" y="14"/>
                </a:lnTo>
                <a:lnTo>
                  <a:pt x="49" y="14"/>
                </a:lnTo>
                <a:lnTo>
                  <a:pt x="51" y="13"/>
                </a:lnTo>
                <a:lnTo>
                  <a:pt x="51" y="13"/>
                </a:lnTo>
                <a:lnTo>
                  <a:pt x="49" y="13"/>
                </a:lnTo>
                <a:lnTo>
                  <a:pt x="48" y="14"/>
                </a:lnTo>
                <a:lnTo>
                  <a:pt x="48" y="14"/>
                </a:lnTo>
                <a:close/>
                <a:moveTo>
                  <a:pt x="136" y="9"/>
                </a:moveTo>
                <a:lnTo>
                  <a:pt x="136" y="9"/>
                </a:lnTo>
                <a:lnTo>
                  <a:pt x="142" y="9"/>
                </a:lnTo>
                <a:lnTo>
                  <a:pt x="142" y="9"/>
                </a:lnTo>
                <a:lnTo>
                  <a:pt x="142" y="9"/>
                </a:lnTo>
                <a:lnTo>
                  <a:pt x="142" y="9"/>
                </a:lnTo>
                <a:lnTo>
                  <a:pt x="136" y="9"/>
                </a:lnTo>
                <a:lnTo>
                  <a:pt x="136" y="9"/>
                </a:lnTo>
                <a:close/>
                <a:moveTo>
                  <a:pt x="206" y="171"/>
                </a:moveTo>
                <a:lnTo>
                  <a:pt x="206" y="171"/>
                </a:lnTo>
                <a:lnTo>
                  <a:pt x="208" y="169"/>
                </a:lnTo>
                <a:lnTo>
                  <a:pt x="208" y="169"/>
                </a:lnTo>
                <a:lnTo>
                  <a:pt x="208" y="169"/>
                </a:lnTo>
                <a:lnTo>
                  <a:pt x="208" y="169"/>
                </a:lnTo>
                <a:lnTo>
                  <a:pt x="206" y="169"/>
                </a:lnTo>
                <a:lnTo>
                  <a:pt x="206" y="169"/>
                </a:lnTo>
                <a:lnTo>
                  <a:pt x="206" y="171"/>
                </a:lnTo>
                <a:lnTo>
                  <a:pt x="206" y="171"/>
                </a:lnTo>
                <a:close/>
                <a:moveTo>
                  <a:pt x="252" y="195"/>
                </a:moveTo>
                <a:lnTo>
                  <a:pt x="252" y="195"/>
                </a:lnTo>
                <a:lnTo>
                  <a:pt x="252" y="195"/>
                </a:lnTo>
                <a:lnTo>
                  <a:pt x="252" y="195"/>
                </a:lnTo>
                <a:lnTo>
                  <a:pt x="252" y="191"/>
                </a:lnTo>
                <a:lnTo>
                  <a:pt x="252" y="191"/>
                </a:lnTo>
                <a:lnTo>
                  <a:pt x="252" y="191"/>
                </a:lnTo>
                <a:lnTo>
                  <a:pt x="252" y="191"/>
                </a:lnTo>
                <a:lnTo>
                  <a:pt x="252" y="195"/>
                </a:lnTo>
                <a:lnTo>
                  <a:pt x="252" y="195"/>
                </a:lnTo>
                <a:close/>
                <a:moveTo>
                  <a:pt x="86" y="334"/>
                </a:moveTo>
                <a:lnTo>
                  <a:pt x="86" y="334"/>
                </a:lnTo>
                <a:lnTo>
                  <a:pt x="88" y="336"/>
                </a:lnTo>
                <a:lnTo>
                  <a:pt x="88" y="336"/>
                </a:lnTo>
                <a:lnTo>
                  <a:pt x="88" y="334"/>
                </a:lnTo>
                <a:lnTo>
                  <a:pt x="86" y="334"/>
                </a:lnTo>
                <a:lnTo>
                  <a:pt x="86" y="334"/>
                </a:lnTo>
                <a:close/>
                <a:moveTo>
                  <a:pt x="180" y="289"/>
                </a:moveTo>
                <a:lnTo>
                  <a:pt x="180" y="289"/>
                </a:lnTo>
                <a:lnTo>
                  <a:pt x="179" y="287"/>
                </a:lnTo>
                <a:lnTo>
                  <a:pt x="176" y="289"/>
                </a:lnTo>
                <a:lnTo>
                  <a:pt x="176" y="289"/>
                </a:lnTo>
                <a:lnTo>
                  <a:pt x="180" y="289"/>
                </a:lnTo>
                <a:lnTo>
                  <a:pt x="180" y="289"/>
                </a:lnTo>
                <a:close/>
                <a:moveTo>
                  <a:pt x="72" y="127"/>
                </a:moveTo>
                <a:lnTo>
                  <a:pt x="72" y="127"/>
                </a:lnTo>
                <a:lnTo>
                  <a:pt x="72" y="125"/>
                </a:lnTo>
                <a:lnTo>
                  <a:pt x="71" y="124"/>
                </a:lnTo>
                <a:lnTo>
                  <a:pt x="71" y="124"/>
                </a:lnTo>
                <a:lnTo>
                  <a:pt x="72" y="127"/>
                </a:lnTo>
                <a:lnTo>
                  <a:pt x="72" y="127"/>
                </a:lnTo>
                <a:close/>
                <a:moveTo>
                  <a:pt x="83" y="196"/>
                </a:moveTo>
                <a:lnTo>
                  <a:pt x="83" y="196"/>
                </a:lnTo>
                <a:lnTo>
                  <a:pt x="83" y="195"/>
                </a:lnTo>
                <a:lnTo>
                  <a:pt x="83" y="193"/>
                </a:lnTo>
                <a:lnTo>
                  <a:pt x="83" y="193"/>
                </a:lnTo>
                <a:lnTo>
                  <a:pt x="83" y="196"/>
                </a:lnTo>
                <a:lnTo>
                  <a:pt x="83" y="196"/>
                </a:lnTo>
                <a:close/>
                <a:moveTo>
                  <a:pt x="213" y="105"/>
                </a:moveTo>
                <a:lnTo>
                  <a:pt x="213" y="105"/>
                </a:lnTo>
                <a:lnTo>
                  <a:pt x="211" y="107"/>
                </a:lnTo>
                <a:lnTo>
                  <a:pt x="211" y="107"/>
                </a:lnTo>
                <a:lnTo>
                  <a:pt x="213" y="107"/>
                </a:lnTo>
                <a:lnTo>
                  <a:pt x="213" y="105"/>
                </a:lnTo>
                <a:lnTo>
                  <a:pt x="213" y="105"/>
                </a:lnTo>
                <a:close/>
                <a:moveTo>
                  <a:pt x="116" y="147"/>
                </a:moveTo>
                <a:lnTo>
                  <a:pt x="116" y="147"/>
                </a:lnTo>
                <a:lnTo>
                  <a:pt x="116" y="147"/>
                </a:lnTo>
                <a:lnTo>
                  <a:pt x="116" y="147"/>
                </a:lnTo>
                <a:lnTo>
                  <a:pt x="119" y="148"/>
                </a:lnTo>
                <a:lnTo>
                  <a:pt x="119" y="148"/>
                </a:lnTo>
                <a:lnTo>
                  <a:pt x="119" y="147"/>
                </a:lnTo>
                <a:lnTo>
                  <a:pt x="119" y="147"/>
                </a:lnTo>
                <a:lnTo>
                  <a:pt x="116" y="147"/>
                </a:lnTo>
                <a:lnTo>
                  <a:pt x="116" y="147"/>
                </a:lnTo>
                <a:close/>
                <a:moveTo>
                  <a:pt x="52" y="121"/>
                </a:moveTo>
                <a:lnTo>
                  <a:pt x="52" y="121"/>
                </a:lnTo>
                <a:lnTo>
                  <a:pt x="54" y="121"/>
                </a:lnTo>
                <a:lnTo>
                  <a:pt x="54" y="121"/>
                </a:lnTo>
                <a:lnTo>
                  <a:pt x="54" y="120"/>
                </a:lnTo>
                <a:lnTo>
                  <a:pt x="52" y="120"/>
                </a:lnTo>
                <a:lnTo>
                  <a:pt x="52" y="120"/>
                </a:lnTo>
                <a:lnTo>
                  <a:pt x="52" y="121"/>
                </a:lnTo>
                <a:lnTo>
                  <a:pt x="52" y="121"/>
                </a:lnTo>
                <a:close/>
                <a:moveTo>
                  <a:pt x="61" y="287"/>
                </a:moveTo>
                <a:lnTo>
                  <a:pt x="61" y="287"/>
                </a:lnTo>
                <a:lnTo>
                  <a:pt x="62" y="286"/>
                </a:lnTo>
                <a:lnTo>
                  <a:pt x="61" y="284"/>
                </a:lnTo>
                <a:lnTo>
                  <a:pt x="61" y="284"/>
                </a:lnTo>
                <a:lnTo>
                  <a:pt x="61" y="287"/>
                </a:lnTo>
                <a:lnTo>
                  <a:pt x="61" y="287"/>
                </a:lnTo>
                <a:close/>
                <a:moveTo>
                  <a:pt x="96" y="139"/>
                </a:moveTo>
                <a:lnTo>
                  <a:pt x="96" y="139"/>
                </a:lnTo>
                <a:lnTo>
                  <a:pt x="93" y="141"/>
                </a:lnTo>
                <a:lnTo>
                  <a:pt x="93" y="141"/>
                </a:lnTo>
                <a:lnTo>
                  <a:pt x="93" y="141"/>
                </a:lnTo>
                <a:lnTo>
                  <a:pt x="93" y="141"/>
                </a:lnTo>
                <a:lnTo>
                  <a:pt x="96" y="141"/>
                </a:lnTo>
                <a:lnTo>
                  <a:pt x="96" y="141"/>
                </a:lnTo>
                <a:lnTo>
                  <a:pt x="96" y="139"/>
                </a:lnTo>
                <a:lnTo>
                  <a:pt x="96" y="139"/>
                </a:lnTo>
                <a:close/>
                <a:moveTo>
                  <a:pt x="32" y="162"/>
                </a:moveTo>
                <a:lnTo>
                  <a:pt x="32" y="162"/>
                </a:lnTo>
                <a:lnTo>
                  <a:pt x="31" y="162"/>
                </a:lnTo>
                <a:lnTo>
                  <a:pt x="31" y="165"/>
                </a:lnTo>
                <a:lnTo>
                  <a:pt x="31" y="165"/>
                </a:lnTo>
                <a:lnTo>
                  <a:pt x="32" y="162"/>
                </a:lnTo>
                <a:lnTo>
                  <a:pt x="32" y="162"/>
                </a:lnTo>
                <a:close/>
                <a:moveTo>
                  <a:pt x="42" y="259"/>
                </a:moveTo>
                <a:lnTo>
                  <a:pt x="42" y="259"/>
                </a:lnTo>
                <a:lnTo>
                  <a:pt x="42" y="260"/>
                </a:lnTo>
                <a:lnTo>
                  <a:pt x="42" y="262"/>
                </a:lnTo>
                <a:lnTo>
                  <a:pt x="42" y="262"/>
                </a:lnTo>
                <a:lnTo>
                  <a:pt x="42" y="259"/>
                </a:lnTo>
                <a:lnTo>
                  <a:pt x="42" y="259"/>
                </a:lnTo>
                <a:close/>
                <a:moveTo>
                  <a:pt x="160" y="181"/>
                </a:moveTo>
                <a:lnTo>
                  <a:pt x="160" y="181"/>
                </a:lnTo>
                <a:lnTo>
                  <a:pt x="159" y="181"/>
                </a:lnTo>
                <a:lnTo>
                  <a:pt x="159" y="181"/>
                </a:lnTo>
                <a:lnTo>
                  <a:pt x="159" y="182"/>
                </a:lnTo>
                <a:lnTo>
                  <a:pt x="159" y="182"/>
                </a:lnTo>
                <a:lnTo>
                  <a:pt x="160" y="181"/>
                </a:lnTo>
                <a:lnTo>
                  <a:pt x="160" y="181"/>
                </a:lnTo>
                <a:close/>
                <a:moveTo>
                  <a:pt x="248" y="184"/>
                </a:moveTo>
                <a:lnTo>
                  <a:pt x="248" y="184"/>
                </a:lnTo>
                <a:lnTo>
                  <a:pt x="247" y="185"/>
                </a:lnTo>
                <a:lnTo>
                  <a:pt x="247" y="186"/>
                </a:lnTo>
                <a:lnTo>
                  <a:pt x="247" y="186"/>
                </a:lnTo>
                <a:lnTo>
                  <a:pt x="248" y="184"/>
                </a:lnTo>
                <a:lnTo>
                  <a:pt x="248" y="184"/>
                </a:lnTo>
                <a:close/>
                <a:moveTo>
                  <a:pt x="173" y="344"/>
                </a:moveTo>
                <a:lnTo>
                  <a:pt x="173" y="344"/>
                </a:lnTo>
                <a:lnTo>
                  <a:pt x="173" y="344"/>
                </a:lnTo>
                <a:lnTo>
                  <a:pt x="173" y="344"/>
                </a:lnTo>
                <a:lnTo>
                  <a:pt x="171" y="344"/>
                </a:lnTo>
                <a:lnTo>
                  <a:pt x="170" y="344"/>
                </a:lnTo>
                <a:lnTo>
                  <a:pt x="170" y="344"/>
                </a:lnTo>
                <a:lnTo>
                  <a:pt x="173" y="344"/>
                </a:lnTo>
                <a:lnTo>
                  <a:pt x="173" y="344"/>
                </a:lnTo>
                <a:close/>
                <a:moveTo>
                  <a:pt x="234" y="125"/>
                </a:moveTo>
                <a:lnTo>
                  <a:pt x="234" y="125"/>
                </a:lnTo>
                <a:lnTo>
                  <a:pt x="233" y="128"/>
                </a:lnTo>
                <a:lnTo>
                  <a:pt x="233" y="128"/>
                </a:lnTo>
                <a:lnTo>
                  <a:pt x="233" y="127"/>
                </a:lnTo>
                <a:lnTo>
                  <a:pt x="234" y="125"/>
                </a:lnTo>
                <a:lnTo>
                  <a:pt x="234" y="125"/>
                </a:lnTo>
                <a:close/>
                <a:moveTo>
                  <a:pt x="191" y="121"/>
                </a:moveTo>
                <a:lnTo>
                  <a:pt x="191" y="121"/>
                </a:lnTo>
                <a:lnTo>
                  <a:pt x="193" y="121"/>
                </a:lnTo>
                <a:lnTo>
                  <a:pt x="193" y="120"/>
                </a:lnTo>
                <a:lnTo>
                  <a:pt x="193" y="120"/>
                </a:lnTo>
                <a:lnTo>
                  <a:pt x="191" y="121"/>
                </a:lnTo>
                <a:lnTo>
                  <a:pt x="191" y="121"/>
                </a:lnTo>
                <a:close/>
                <a:moveTo>
                  <a:pt x="206" y="328"/>
                </a:moveTo>
                <a:lnTo>
                  <a:pt x="206" y="328"/>
                </a:lnTo>
                <a:lnTo>
                  <a:pt x="207" y="330"/>
                </a:lnTo>
                <a:lnTo>
                  <a:pt x="208" y="328"/>
                </a:lnTo>
                <a:lnTo>
                  <a:pt x="208" y="328"/>
                </a:lnTo>
                <a:lnTo>
                  <a:pt x="206" y="328"/>
                </a:lnTo>
                <a:lnTo>
                  <a:pt x="206" y="328"/>
                </a:lnTo>
                <a:close/>
                <a:moveTo>
                  <a:pt x="56" y="354"/>
                </a:moveTo>
                <a:lnTo>
                  <a:pt x="56" y="354"/>
                </a:lnTo>
                <a:lnTo>
                  <a:pt x="56" y="355"/>
                </a:lnTo>
                <a:lnTo>
                  <a:pt x="56" y="355"/>
                </a:lnTo>
                <a:lnTo>
                  <a:pt x="58" y="354"/>
                </a:lnTo>
                <a:lnTo>
                  <a:pt x="58" y="354"/>
                </a:lnTo>
                <a:lnTo>
                  <a:pt x="58" y="353"/>
                </a:lnTo>
                <a:lnTo>
                  <a:pt x="58" y="353"/>
                </a:lnTo>
                <a:lnTo>
                  <a:pt x="56" y="354"/>
                </a:lnTo>
                <a:lnTo>
                  <a:pt x="56" y="354"/>
                </a:lnTo>
                <a:close/>
                <a:moveTo>
                  <a:pt x="129" y="166"/>
                </a:moveTo>
                <a:lnTo>
                  <a:pt x="129" y="166"/>
                </a:lnTo>
                <a:lnTo>
                  <a:pt x="127" y="168"/>
                </a:lnTo>
                <a:lnTo>
                  <a:pt x="127" y="168"/>
                </a:lnTo>
                <a:lnTo>
                  <a:pt x="129" y="169"/>
                </a:lnTo>
                <a:lnTo>
                  <a:pt x="129" y="169"/>
                </a:lnTo>
                <a:lnTo>
                  <a:pt x="129" y="166"/>
                </a:lnTo>
                <a:lnTo>
                  <a:pt x="129" y="166"/>
                </a:lnTo>
                <a:close/>
                <a:moveTo>
                  <a:pt x="184" y="346"/>
                </a:moveTo>
                <a:lnTo>
                  <a:pt x="184" y="346"/>
                </a:lnTo>
                <a:lnTo>
                  <a:pt x="186" y="344"/>
                </a:lnTo>
                <a:lnTo>
                  <a:pt x="186" y="343"/>
                </a:lnTo>
                <a:lnTo>
                  <a:pt x="186" y="343"/>
                </a:lnTo>
                <a:lnTo>
                  <a:pt x="184" y="346"/>
                </a:lnTo>
                <a:lnTo>
                  <a:pt x="184" y="346"/>
                </a:lnTo>
                <a:close/>
                <a:moveTo>
                  <a:pt x="73" y="222"/>
                </a:moveTo>
                <a:lnTo>
                  <a:pt x="73" y="222"/>
                </a:lnTo>
                <a:lnTo>
                  <a:pt x="75" y="220"/>
                </a:lnTo>
                <a:lnTo>
                  <a:pt x="75" y="219"/>
                </a:lnTo>
                <a:lnTo>
                  <a:pt x="75" y="219"/>
                </a:lnTo>
                <a:lnTo>
                  <a:pt x="73" y="222"/>
                </a:lnTo>
                <a:lnTo>
                  <a:pt x="73" y="222"/>
                </a:lnTo>
                <a:close/>
                <a:moveTo>
                  <a:pt x="86" y="365"/>
                </a:moveTo>
                <a:lnTo>
                  <a:pt x="86" y="365"/>
                </a:lnTo>
                <a:lnTo>
                  <a:pt x="86" y="365"/>
                </a:lnTo>
                <a:lnTo>
                  <a:pt x="86" y="365"/>
                </a:lnTo>
                <a:lnTo>
                  <a:pt x="89" y="365"/>
                </a:lnTo>
                <a:lnTo>
                  <a:pt x="89" y="365"/>
                </a:lnTo>
                <a:lnTo>
                  <a:pt x="89" y="365"/>
                </a:lnTo>
                <a:lnTo>
                  <a:pt x="89" y="365"/>
                </a:lnTo>
                <a:lnTo>
                  <a:pt x="86" y="365"/>
                </a:lnTo>
                <a:lnTo>
                  <a:pt x="86" y="365"/>
                </a:lnTo>
                <a:close/>
                <a:moveTo>
                  <a:pt x="196" y="184"/>
                </a:moveTo>
                <a:lnTo>
                  <a:pt x="196" y="184"/>
                </a:lnTo>
                <a:lnTo>
                  <a:pt x="196" y="185"/>
                </a:lnTo>
                <a:lnTo>
                  <a:pt x="196" y="185"/>
                </a:lnTo>
                <a:lnTo>
                  <a:pt x="197" y="184"/>
                </a:lnTo>
                <a:lnTo>
                  <a:pt x="197" y="182"/>
                </a:lnTo>
                <a:lnTo>
                  <a:pt x="197" y="182"/>
                </a:lnTo>
                <a:lnTo>
                  <a:pt x="196" y="184"/>
                </a:lnTo>
                <a:lnTo>
                  <a:pt x="196" y="184"/>
                </a:lnTo>
                <a:close/>
                <a:moveTo>
                  <a:pt x="39" y="198"/>
                </a:moveTo>
                <a:lnTo>
                  <a:pt x="39" y="198"/>
                </a:lnTo>
                <a:lnTo>
                  <a:pt x="39" y="198"/>
                </a:lnTo>
                <a:lnTo>
                  <a:pt x="39" y="198"/>
                </a:lnTo>
                <a:lnTo>
                  <a:pt x="41" y="196"/>
                </a:lnTo>
                <a:lnTo>
                  <a:pt x="41" y="196"/>
                </a:lnTo>
                <a:lnTo>
                  <a:pt x="39" y="196"/>
                </a:lnTo>
                <a:lnTo>
                  <a:pt x="39" y="196"/>
                </a:lnTo>
                <a:lnTo>
                  <a:pt x="39" y="198"/>
                </a:lnTo>
                <a:lnTo>
                  <a:pt x="39" y="198"/>
                </a:lnTo>
                <a:close/>
                <a:moveTo>
                  <a:pt x="95" y="286"/>
                </a:moveTo>
                <a:lnTo>
                  <a:pt x="95" y="286"/>
                </a:lnTo>
                <a:lnTo>
                  <a:pt x="93" y="289"/>
                </a:lnTo>
                <a:lnTo>
                  <a:pt x="93" y="289"/>
                </a:lnTo>
                <a:lnTo>
                  <a:pt x="93" y="289"/>
                </a:lnTo>
                <a:lnTo>
                  <a:pt x="93" y="289"/>
                </a:lnTo>
                <a:lnTo>
                  <a:pt x="95" y="287"/>
                </a:lnTo>
                <a:lnTo>
                  <a:pt x="95" y="287"/>
                </a:lnTo>
                <a:lnTo>
                  <a:pt x="95" y="286"/>
                </a:lnTo>
                <a:lnTo>
                  <a:pt x="95" y="286"/>
                </a:lnTo>
                <a:close/>
                <a:moveTo>
                  <a:pt x="88" y="230"/>
                </a:moveTo>
                <a:lnTo>
                  <a:pt x="88" y="230"/>
                </a:lnTo>
                <a:lnTo>
                  <a:pt x="88" y="229"/>
                </a:lnTo>
                <a:lnTo>
                  <a:pt x="88" y="229"/>
                </a:lnTo>
                <a:lnTo>
                  <a:pt x="86" y="230"/>
                </a:lnTo>
                <a:lnTo>
                  <a:pt x="86" y="232"/>
                </a:lnTo>
                <a:lnTo>
                  <a:pt x="86" y="232"/>
                </a:lnTo>
                <a:lnTo>
                  <a:pt x="88" y="230"/>
                </a:lnTo>
                <a:lnTo>
                  <a:pt x="88" y="230"/>
                </a:lnTo>
                <a:close/>
                <a:moveTo>
                  <a:pt x="89" y="304"/>
                </a:moveTo>
                <a:lnTo>
                  <a:pt x="89" y="304"/>
                </a:lnTo>
                <a:lnTo>
                  <a:pt x="90" y="304"/>
                </a:lnTo>
                <a:lnTo>
                  <a:pt x="90" y="304"/>
                </a:lnTo>
                <a:lnTo>
                  <a:pt x="90" y="301"/>
                </a:lnTo>
                <a:lnTo>
                  <a:pt x="90" y="301"/>
                </a:lnTo>
                <a:lnTo>
                  <a:pt x="89" y="301"/>
                </a:lnTo>
                <a:lnTo>
                  <a:pt x="89" y="301"/>
                </a:lnTo>
                <a:lnTo>
                  <a:pt x="89" y="304"/>
                </a:lnTo>
                <a:lnTo>
                  <a:pt x="89" y="304"/>
                </a:lnTo>
                <a:close/>
                <a:moveTo>
                  <a:pt x="27" y="43"/>
                </a:moveTo>
                <a:lnTo>
                  <a:pt x="27" y="43"/>
                </a:lnTo>
                <a:lnTo>
                  <a:pt x="25" y="44"/>
                </a:lnTo>
                <a:lnTo>
                  <a:pt x="25" y="44"/>
                </a:lnTo>
                <a:lnTo>
                  <a:pt x="25" y="44"/>
                </a:lnTo>
                <a:lnTo>
                  <a:pt x="27" y="43"/>
                </a:lnTo>
                <a:lnTo>
                  <a:pt x="27" y="43"/>
                </a:lnTo>
                <a:close/>
                <a:moveTo>
                  <a:pt x="78" y="277"/>
                </a:moveTo>
                <a:lnTo>
                  <a:pt x="78" y="277"/>
                </a:lnTo>
                <a:lnTo>
                  <a:pt x="78" y="277"/>
                </a:lnTo>
                <a:lnTo>
                  <a:pt x="78" y="277"/>
                </a:lnTo>
                <a:lnTo>
                  <a:pt x="76" y="280"/>
                </a:lnTo>
                <a:lnTo>
                  <a:pt x="76" y="280"/>
                </a:lnTo>
                <a:lnTo>
                  <a:pt x="78" y="277"/>
                </a:lnTo>
                <a:lnTo>
                  <a:pt x="78" y="277"/>
                </a:lnTo>
                <a:close/>
                <a:moveTo>
                  <a:pt x="65" y="283"/>
                </a:moveTo>
                <a:lnTo>
                  <a:pt x="65" y="283"/>
                </a:lnTo>
                <a:lnTo>
                  <a:pt x="65" y="283"/>
                </a:lnTo>
                <a:lnTo>
                  <a:pt x="65" y="283"/>
                </a:lnTo>
                <a:lnTo>
                  <a:pt x="65" y="284"/>
                </a:lnTo>
                <a:lnTo>
                  <a:pt x="65" y="284"/>
                </a:lnTo>
                <a:lnTo>
                  <a:pt x="65" y="283"/>
                </a:lnTo>
                <a:lnTo>
                  <a:pt x="65" y="283"/>
                </a:lnTo>
                <a:close/>
                <a:moveTo>
                  <a:pt x="237" y="282"/>
                </a:moveTo>
                <a:lnTo>
                  <a:pt x="237" y="282"/>
                </a:lnTo>
                <a:lnTo>
                  <a:pt x="237" y="282"/>
                </a:lnTo>
                <a:lnTo>
                  <a:pt x="237" y="282"/>
                </a:lnTo>
                <a:lnTo>
                  <a:pt x="235" y="283"/>
                </a:lnTo>
                <a:lnTo>
                  <a:pt x="235" y="283"/>
                </a:lnTo>
                <a:lnTo>
                  <a:pt x="237" y="283"/>
                </a:lnTo>
                <a:lnTo>
                  <a:pt x="237" y="283"/>
                </a:lnTo>
                <a:lnTo>
                  <a:pt x="237" y="282"/>
                </a:lnTo>
                <a:lnTo>
                  <a:pt x="237" y="282"/>
                </a:lnTo>
                <a:close/>
                <a:moveTo>
                  <a:pt x="227" y="286"/>
                </a:moveTo>
                <a:lnTo>
                  <a:pt x="227" y="286"/>
                </a:lnTo>
                <a:lnTo>
                  <a:pt x="227" y="284"/>
                </a:lnTo>
                <a:lnTo>
                  <a:pt x="225" y="284"/>
                </a:lnTo>
                <a:lnTo>
                  <a:pt x="225" y="284"/>
                </a:lnTo>
                <a:lnTo>
                  <a:pt x="227" y="286"/>
                </a:lnTo>
                <a:lnTo>
                  <a:pt x="227" y="286"/>
                </a:lnTo>
                <a:close/>
                <a:moveTo>
                  <a:pt x="83" y="358"/>
                </a:moveTo>
                <a:lnTo>
                  <a:pt x="83" y="358"/>
                </a:lnTo>
                <a:lnTo>
                  <a:pt x="82" y="357"/>
                </a:lnTo>
                <a:lnTo>
                  <a:pt x="82" y="357"/>
                </a:lnTo>
                <a:lnTo>
                  <a:pt x="82" y="358"/>
                </a:lnTo>
                <a:lnTo>
                  <a:pt x="82" y="358"/>
                </a:lnTo>
                <a:lnTo>
                  <a:pt x="83" y="358"/>
                </a:lnTo>
                <a:lnTo>
                  <a:pt x="83" y="358"/>
                </a:lnTo>
                <a:close/>
                <a:moveTo>
                  <a:pt x="59" y="184"/>
                </a:moveTo>
                <a:lnTo>
                  <a:pt x="59" y="184"/>
                </a:lnTo>
                <a:lnTo>
                  <a:pt x="59" y="184"/>
                </a:lnTo>
                <a:lnTo>
                  <a:pt x="59" y="184"/>
                </a:lnTo>
                <a:lnTo>
                  <a:pt x="59" y="184"/>
                </a:lnTo>
                <a:lnTo>
                  <a:pt x="59" y="185"/>
                </a:lnTo>
                <a:lnTo>
                  <a:pt x="59" y="185"/>
                </a:lnTo>
                <a:lnTo>
                  <a:pt x="61" y="184"/>
                </a:lnTo>
                <a:lnTo>
                  <a:pt x="59" y="184"/>
                </a:lnTo>
                <a:lnTo>
                  <a:pt x="59" y="184"/>
                </a:lnTo>
                <a:close/>
                <a:moveTo>
                  <a:pt x="186" y="212"/>
                </a:moveTo>
                <a:lnTo>
                  <a:pt x="186" y="212"/>
                </a:lnTo>
                <a:lnTo>
                  <a:pt x="186" y="211"/>
                </a:lnTo>
                <a:lnTo>
                  <a:pt x="186" y="211"/>
                </a:lnTo>
                <a:lnTo>
                  <a:pt x="186" y="211"/>
                </a:lnTo>
                <a:lnTo>
                  <a:pt x="186" y="212"/>
                </a:lnTo>
                <a:lnTo>
                  <a:pt x="186" y="212"/>
                </a:lnTo>
                <a:close/>
                <a:moveTo>
                  <a:pt x="130" y="118"/>
                </a:moveTo>
                <a:lnTo>
                  <a:pt x="130" y="118"/>
                </a:lnTo>
                <a:lnTo>
                  <a:pt x="129" y="118"/>
                </a:lnTo>
                <a:lnTo>
                  <a:pt x="129" y="118"/>
                </a:lnTo>
                <a:lnTo>
                  <a:pt x="133" y="118"/>
                </a:lnTo>
                <a:lnTo>
                  <a:pt x="133" y="118"/>
                </a:lnTo>
                <a:lnTo>
                  <a:pt x="133" y="118"/>
                </a:lnTo>
                <a:lnTo>
                  <a:pt x="133" y="118"/>
                </a:lnTo>
                <a:lnTo>
                  <a:pt x="130" y="118"/>
                </a:lnTo>
                <a:lnTo>
                  <a:pt x="130" y="118"/>
                </a:lnTo>
                <a:close/>
                <a:moveTo>
                  <a:pt x="112" y="22"/>
                </a:moveTo>
                <a:lnTo>
                  <a:pt x="112" y="22"/>
                </a:lnTo>
                <a:lnTo>
                  <a:pt x="112" y="23"/>
                </a:lnTo>
                <a:lnTo>
                  <a:pt x="112" y="23"/>
                </a:lnTo>
                <a:lnTo>
                  <a:pt x="115" y="23"/>
                </a:lnTo>
                <a:lnTo>
                  <a:pt x="115" y="23"/>
                </a:lnTo>
                <a:lnTo>
                  <a:pt x="115" y="22"/>
                </a:lnTo>
                <a:lnTo>
                  <a:pt x="115" y="22"/>
                </a:lnTo>
                <a:lnTo>
                  <a:pt x="112" y="22"/>
                </a:lnTo>
                <a:lnTo>
                  <a:pt x="112" y="22"/>
                </a:lnTo>
                <a:close/>
                <a:moveTo>
                  <a:pt x="66" y="351"/>
                </a:moveTo>
                <a:lnTo>
                  <a:pt x="66" y="351"/>
                </a:lnTo>
                <a:lnTo>
                  <a:pt x="66" y="351"/>
                </a:lnTo>
                <a:lnTo>
                  <a:pt x="66" y="351"/>
                </a:lnTo>
                <a:lnTo>
                  <a:pt x="65" y="353"/>
                </a:lnTo>
                <a:lnTo>
                  <a:pt x="65" y="353"/>
                </a:lnTo>
                <a:lnTo>
                  <a:pt x="65" y="353"/>
                </a:lnTo>
                <a:lnTo>
                  <a:pt x="65" y="353"/>
                </a:lnTo>
                <a:lnTo>
                  <a:pt x="66" y="351"/>
                </a:lnTo>
                <a:lnTo>
                  <a:pt x="66" y="351"/>
                </a:lnTo>
                <a:close/>
                <a:moveTo>
                  <a:pt x="234" y="272"/>
                </a:moveTo>
                <a:lnTo>
                  <a:pt x="234" y="272"/>
                </a:lnTo>
                <a:lnTo>
                  <a:pt x="235" y="273"/>
                </a:lnTo>
                <a:lnTo>
                  <a:pt x="235" y="272"/>
                </a:lnTo>
                <a:lnTo>
                  <a:pt x="235" y="272"/>
                </a:lnTo>
                <a:lnTo>
                  <a:pt x="234" y="272"/>
                </a:lnTo>
                <a:lnTo>
                  <a:pt x="234" y="272"/>
                </a:lnTo>
                <a:close/>
                <a:moveTo>
                  <a:pt x="51" y="182"/>
                </a:moveTo>
                <a:lnTo>
                  <a:pt x="51" y="182"/>
                </a:lnTo>
                <a:lnTo>
                  <a:pt x="51" y="182"/>
                </a:lnTo>
                <a:lnTo>
                  <a:pt x="54" y="182"/>
                </a:lnTo>
                <a:lnTo>
                  <a:pt x="54" y="182"/>
                </a:lnTo>
                <a:lnTo>
                  <a:pt x="51" y="182"/>
                </a:lnTo>
                <a:lnTo>
                  <a:pt x="51" y="182"/>
                </a:lnTo>
                <a:close/>
                <a:moveTo>
                  <a:pt x="164" y="341"/>
                </a:moveTo>
                <a:lnTo>
                  <a:pt x="164" y="341"/>
                </a:lnTo>
                <a:lnTo>
                  <a:pt x="166" y="341"/>
                </a:lnTo>
                <a:lnTo>
                  <a:pt x="166" y="341"/>
                </a:lnTo>
                <a:lnTo>
                  <a:pt x="166" y="340"/>
                </a:lnTo>
                <a:lnTo>
                  <a:pt x="166" y="338"/>
                </a:lnTo>
                <a:lnTo>
                  <a:pt x="166" y="338"/>
                </a:lnTo>
                <a:lnTo>
                  <a:pt x="164" y="341"/>
                </a:lnTo>
                <a:lnTo>
                  <a:pt x="164" y="341"/>
                </a:lnTo>
                <a:close/>
                <a:moveTo>
                  <a:pt x="29" y="309"/>
                </a:moveTo>
                <a:lnTo>
                  <a:pt x="29" y="309"/>
                </a:lnTo>
                <a:lnTo>
                  <a:pt x="29" y="310"/>
                </a:lnTo>
                <a:lnTo>
                  <a:pt x="29" y="310"/>
                </a:lnTo>
                <a:lnTo>
                  <a:pt x="31" y="307"/>
                </a:lnTo>
                <a:lnTo>
                  <a:pt x="31" y="307"/>
                </a:lnTo>
                <a:lnTo>
                  <a:pt x="29" y="309"/>
                </a:lnTo>
                <a:lnTo>
                  <a:pt x="29" y="309"/>
                </a:lnTo>
                <a:close/>
                <a:moveTo>
                  <a:pt x="102" y="344"/>
                </a:moveTo>
                <a:lnTo>
                  <a:pt x="102" y="344"/>
                </a:lnTo>
                <a:lnTo>
                  <a:pt x="103" y="346"/>
                </a:lnTo>
                <a:lnTo>
                  <a:pt x="103" y="346"/>
                </a:lnTo>
                <a:lnTo>
                  <a:pt x="103" y="343"/>
                </a:lnTo>
                <a:lnTo>
                  <a:pt x="103" y="343"/>
                </a:lnTo>
                <a:lnTo>
                  <a:pt x="102" y="344"/>
                </a:lnTo>
                <a:lnTo>
                  <a:pt x="102" y="344"/>
                </a:lnTo>
                <a:close/>
                <a:moveTo>
                  <a:pt x="38" y="348"/>
                </a:moveTo>
                <a:lnTo>
                  <a:pt x="38" y="348"/>
                </a:lnTo>
                <a:lnTo>
                  <a:pt x="36" y="347"/>
                </a:lnTo>
                <a:lnTo>
                  <a:pt x="36" y="347"/>
                </a:lnTo>
                <a:lnTo>
                  <a:pt x="36" y="348"/>
                </a:lnTo>
                <a:lnTo>
                  <a:pt x="38" y="348"/>
                </a:lnTo>
                <a:lnTo>
                  <a:pt x="38" y="348"/>
                </a:lnTo>
                <a:close/>
                <a:moveTo>
                  <a:pt x="75" y="229"/>
                </a:moveTo>
                <a:lnTo>
                  <a:pt x="75" y="229"/>
                </a:lnTo>
                <a:lnTo>
                  <a:pt x="76" y="229"/>
                </a:lnTo>
                <a:lnTo>
                  <a:pt x="76" y="229"/>
                </a:lnTo>
                <a:lnTo>
                  <a:pt x="76" y="226"/>
                </a:lnTo>
                <a:lnTo>
                  <a:pt x="76" y="226"/>
                </a:lnTo>
                <a:lnTo>
                  <a:pt x="76" y="226"/>
                </a:lnTo>
                <a:lnTo>
                  <a:pt x="76" y="226"/>
                </a:lnTo>
                <a:lnTo>
                  <a:pt x="75" y="229"/>
                </a:lnTo>
                <a:lnTo>
                  <a:pt x="75" y="229"/>
                </a:lnTo>
                <a:close/>
                <a:moveTo>
                  <a:pt x="166" y="118"/>
                </a:moveTo>
                <a:lnTo>
                  <a:pt x="166" y="118"/>
                </a:lnTo>
                <a:lnTo>
                  <a:pt x="166" y="118"/>
                </a:lnTo>
                <a:lnTo>
                  <a:pt x="166" y="118"/>
                </a:lnTo>
                <a:lnTo>
                  <a:pt x="163" y="118"/>
                </a:lnTo>
                <a:lnTo>
                  <a:pt x="163" y="118"/>
                </a:lnTo>
                <a:lnTo>
                  <a:pt x="163" y="118"/>
                </a:lnTo>
                <a:lnTo>
                  <a:pt x="163" y="118"/>
                </a:lnTo>
                <a:lnTo>
                  <a:pt x="166" y="118"/>
                </a:lnTo>
                <a:lnTo>
                  <a:pt x="166" y="118"/>
                </a:lnTo>
                <a:close/>
                <a:moveTo>
                  <a:pt x="49" y="191"/>
                </a:moveTo>
                <a:lnTo>
                  <a:pt x="49" y="191"/>
                </a:lnTo>
                <a:lnTo>
                  <a:pt x="48" y="191"/>
                </a:lnTo>
                <a:lnTo>
                  <a:pt x="48" y="192"/>
                </a:lnTo>
                <a:lnTo>
                  <a:pt x="48" y="192"/>
                </a:lnTo>
                <a:lnTo>
                  <a:pt x="48" y="192"/>
                </a:lnTo>
                <a:lnTo>
                  <a:pt x="49" y="191"/>
                </a:lnTo>
                <a:lnTo>
                  <a:pt x="49" y="191"/>
                </a:lnTo>
                <a:close/>
                <a:moveTo>
                  <a:pt x="196" y="243"/>
                </a:moveTo>
                <a:lnTo>
                  <a:pt x="196" y="243"/>
                </a:lnTo>
                <a:lnTo>
                  <a:pt x="196" y="245"/>
                </a:lnTo>
                <a:lnTo>
                  <a:pt x="196" y="245"/>
                </a:lnTo>
                <a:lnTo>
                  <a:pt x="196" y="242"/>
                </a:lnTo>
                <a:lnTo>
                  <a:pt x="196" y="242"/>
                </a:lnTo>
                <a:lnTo>
                  <a:pt x="196" y="243"/>
                </a:lnTo>
                <a:lnTo>
                  <a:pt x="196" y="243"/>
                </a:lnTo>
                <a:lnTo>
                  <a:pt x="196" y="243"/>
                </a:lnTo>
                <a:close/>
                <a:moveTo>
                  <a:pt x="191" y="20"/>
                </a:moveTo>
                <a:lnTo>
                  <a:pt x="191" y="20"/>
                </a:lnTo>
                <a:lnTo>
                  <a:pt x="191" y="20"/>
                </a:lnTo>
                <a:lnTo>
                  <a:pt x="190" y="20"/>
                </a:lnTo>
                <a:lnTo>
                  <a:pt x="190" y="20"/>
                </a:lnTo>
                <a:lnTo>
                  <a:pt x="191" y="22"/>
                </a:lnTo>
                <a:lnTo>
                  <a:pt x="191" y="20"/>
                </a:lnTo>
                <a:lnTo>
                  <a:pt x="191" y="20"/>
                </a:lnTo>
                <a:close/>
                <a:moveTo>
                  <a:pt x="109" y="132"/>
                </a:moveTo>
                <a:lnTo>
                  <a:pt x="109" y="132"/>
                </a:lnTo>
                <a:lnTo>
                  <a:pt x="109" y="131"/>
                </a:lnTo>
                <a:lnTo>
                  <a:pt x="109" y="130"/>
                </a:lnTo>
                <a:lnTo>
                  <a:pt x="109" y="130"/>
                </a:lnTo>
                <a:lnTo>
                  <a:pt x="109" y="132"/>
                </a:lnTo>
                <a:lnTo>
                  <a:pt x="109" y="132"/>
                </a:lnTo>
                <a:close/>
                <a:moveTo>
                  <a:pt x="187" y="266"/>
                </a:moveTo>
                <a:lnTo>
                  <a:pt x="187" y="266"/>
                </a:lnTo>
                <a:lnTo>
                  <a:pt x="189" y="265"/>
                </a:lnTo>
                <a:lnTo>
                  <a:pt x="189" y="265"/>
                </a:lnTo>
                <a:lnTo>
                  <a:pt x="189" y="265"/>
                </a:lnTo>
                <a:lnTo>
                  <a:pt x="189" y="265"/>
                </a:lnTo>
                <a:lnTo>
                  <a:pt x="187" y="266"/>
                </a:lnTo>
                <a:lnTo>
                  <a:pt x="187" y="266"/>
                </a:lnTo>
                <a:close/>
                <a:moveTo>
                  <a:pt x="65" y="141"/>
                </a:moveTo>
                <a:lnTo>
                  <a:pt x="65" y="141"/>
                </a:lnTo>
                <a:lnTo>
                  <a:pt x="65" y="141"/>
                </a:lnTo>
                <a:lnTo>
                  <a:pt x="65" y="141"/>
                </a:lnTo>
                <a:lnTo>
                  <a:pt x="65" y="142"/>
                </a:lnTo>
                <a:lnTo>
                  <a:pt x="65" y="142"/>
                </a:lnTo>
                <a:lnTo>
                  <a:pt x="65" y="142"/>
                </a:lnTo>
                <a:lnTo>
                  <a:pt x="65" y="142"/>
                </a:lnTo>
                <a:lnTo>
                  <a:pt x="65" y="141"/>
                </a:lnTo>
                <a:lnTo>
                  <a:pt x="65" y="141"/>
                </a:lnTo>
                <a:close/>
                <a:moveTo>
                  <a:pt x="29" y="58"/>
                </a:moveTo>
                <a:lnTo>
                  <a:pt x="29" y="58"/>
                </a:lnTo>
                <a:lnTo>
                  <a:pt x="28" y="60"/>
                </a:lnTo>
                <a:lnTo>
                  <a:pt x="28" y="60"/>
                </a:lnTo>
                <a:lnTo>
                  <a:pt x="28" y="58"/>
                </a:lnTo>
                <a:lnTo>
                  <a:pt x="29" y="58"/>
                </a:lnTo>
                <a:lnTo>
                  <a:pt x="29" y="58"/>
                </a:lnTo>
                <a:close/>
                <a:moveTo>
                  <a:pt x="125" y="331"/>
                </a:moveTo>
                <a:lnTo>
                  <a:pt x="125" y="331"/>
                </a:lnTo>
                <a:lnTo>
                  <a:pt x="126" y="331"/>
                </a:lnTo>
                <a:lnTo>
                  <a:pt x="126" y="330"/>
                </a:lnTo>
                <a:lnTo>
                  <a:pt x="126" y="330"/>
                </a:lnTo>
                <a:lnTo>
                  <a:pt x="125" y="331"/>
                </a:lnTo>
                <a:lnTo>
                  <a:pt x="125" y="331"/>
                </a:lnTo>
                <a:close/>
                <a:moveTo>
                  <a:pt x="73" y="147"/>
                </a:moveTo>
                <a:lnTo>
                  <a:pt x="73" y="147"/>
                </a:lnTo>
                <a:lnTo>
                  <a:pt x="75" y="148"/>
                </a:lnTo>
                <a:lnTo>
                  <a:pt x="75" y="148"/>
                </a:lnTo>
                <a:lnTo>
                  <a:pt x="75" y="147"/>
                </a:lnTo>
                <a:lnTo>
                  <a:pt x="73" y="147"/>
                </a:lnTo>
                <a:lnTo>
                  <a:pt x="73" y="147"/>
                </a:lnTo>
                <a:close/>
                <a:moveTo>
                  <a:pt x="227" y="218"/>
                </a:moveTo>
                <a:lnTo>
                  <a:pt x="227" y="218"/>
                </a:lnTo>
                <a:lnTo>
                  <a:pt x="228" y="218"/>
                </a:lnTo>
                <a:lnTo>
                  <a:pt x="228" y="216"/>
                </a:lnTo>
                <a:lnTo>
                  <a:pt x="228" y="216"/>
                </a:lnTo>
                <a:lnTo>
                  <a:pt x="227" y="218"/>
                </a:lnTo>
                <a:lnTo>
                  <a:pt x="227" y="218"/>
                </a:lnTo>
                <a:close/>
                <a:moveTo>
                  <a:pt x="132" y="142"/>
                </a:moveTo>
                <a:lnTo>
                  <a:pt x="132" y="142"/>
                </a:lnTo>
                <a:lnTo>
                  <a:pt x="133" y="141"/>
                </a:lnTo>
                <a:lnTo>
                  <a:pt x="133" y="141"/>
                </a:lnTo>
                <a:lnTo>
                  <a:pt x="132" y="141"/>
                </a:lnTo>
                <a:lnTo>
                  <a:pt x="132" y="142"/>
                </a:lnTo>
                <a:lnTo>
                  <a:pt x="132" y="142"/>
                </a:lnTo>
                <a:close/>
                <a:moveTo>
                  <a:pt x="41" y="223"/>
                </a:moveTo>
                <a:lnTo>
                  <a:pt x="41" y="223"/>
                </a:lnTo>
                <a:lnTo>
                  <a:pt x="41" y="223"/>
                </a:lnTo>
                <a:lnTo>
                  <a:pt x="41" y="223"/>
                </a:lnTo>
                <a:lnTo>
                  <a:pt x="41" y="222"/>
                </a:lnTo>
                <a:lnTo>
                  <a:pt x="41" y="222"/>
                </a:lnTo>
                <a:lnTo>
                  <a:pt x="39" y="222"/>
                </a:lnTo>
                <a:lnTo>
                  <a:pt x="39" y="222"/>
                </a:lnTo>
                <a:lnTo>
                  <a:pt x="41" y="223"/>
                </a:lnTo>
                <a:lnTo>
                  <a:pt x="41" y="223"/>
                </a:lnTo>
                <a:close/>
                <a:moveTo>
                  <a:pt x="31" y="66"/>
                </a:moveTo>
                <a:lnTo>
                  <a:pt x="31" y="66"/>
                </a:lnTo>
                <a:lnTo>
                  <a:pt x="31" y="68"/>
                </a:lnTo>
                <a:lnTo>
                  <a:pt x="31" y="68"/>
                </a:lnTo>
                <a:lnTo>
                  <a:pt x="31" y="68"/>
                </a:lnTo>
                <a:lnTo>
                  <a:pt x="31" y="68"/>
                </a:lnTo>
                <a:lnTo>
                  <a:pt x="31" y="66"/>
                </a:lnTo>
                <a:lnTo>
                  <a:pt x="31" y="66"/>
                </a:lnTo>
                <a:close/>
                <a:moveTo>
                  <a:pt x="163" y="338"/>
                </a:moveTo>
                <a:lnTo>
                  <a:pt x="163" y="338"/>
                </a:lnTo>
                <a:lnTo>
                  <a:pt x="162" y="338"/>
                </a:lnTo>
                <a:lnTo>
                  <a:pt x="162" y="338"/>
                </a:lnTo>
                <a:lnTo>
                  <a:pt x="162" y="338"/>
                </a:lnTo>
                <a:lnTo>
                  <a:pt x="162" y="338"/>
                </a:lnTo>
                <a:lnTo>
                  <a:pt x="163" y="338"/>
                </a:lnTo>
                <a:lnTo>
                  <a:pt x="163" y="338"/>
                </a:lnTo>
                <a:close/>
                <a:moveTo>
                  <a:pt x="108" y="184"/>
                </a:moveTo>
                <a:lnTo>
                  <a:pt x="108" y="184"/>
                </a:lnTo>
                <a:lnTo>
                  <a:pt x="108" y="184"/>
                </a:lnTo>
                <a:lnTo>
                  <a:pt x="108" y="184"/>
                </a:lnTo>
                <a:lnTo>
                  <a:pt x="108" y="184"/>
                </a:lnTo>
                <a:lnTo>
                  <a:pt x="108" y="185"/>
                </a:lnTo>
                <a:lnTo>
                  <a:pt x="108" y="185"/>
                </a:lnTo>
                <a:lnTo>
                  <a:pt x="108" y="184"/>
                </a:lnTo>
                <a:lnTo>
                  <a:pt x="108" y="184"/>
                </a:lnTo>
                <a:close/>
                <a:moveTo>
                  <a:pt x="105" y="188"/>
                </a:moveTo>
                <a:lnTo>
                  <a:pt x="105" y="188"/>
                </a:lnTo>
                <a:lnTo>
                  <a:pt x="105" y="188"/>
                </a:lnTo>
                <a:lnTo>
                  <a:pt x="105" y="188"/>
                </a:lnTo>
                <a:lnTo>
                  <a:pt x="105" y="191"/>
                </a:lnTo>
                <a:lnTo>
                  <a:pt x="105" y="191"/>
                </a:lnTo>
                <a:lnTo>
                  <a:pt x="105" y="189"/>
                </a:lnTo>
                <a:lnTo>
                  <a:pt x="105" y="188"/>
                </a:lnTo>
                <a:lnTo>
                  <a:pt x="105" y="188"/>
                </a:lnTo>
                <a:close/>
                <a:moveTo>
                  <a:pt x="193" y="188"/>
                </a:moveTo>
                <a:lnTo>
                  <a:pt x="193" y="188"/>
                </a:lnTo>
                <a:lnTo>
                  <a:pt x="193" y="189"/>
                </a:lnTo>
                <a:lnTo>
                  <a:pt x="193" y="191"/>
                </a:lnTo>
                <a:lnTo>
                  <a:pt x="193" y="191"/>
                </a:lnTo>
                <a:lnTo>
                  <a:pt x="193" y="188"/>
                </a:lnTo>
                <a:lnTo>
                  <a:pt x="193" y="188"/>
                </a:lnTo>
                <a:close/>
                <a:moveTo>
                  <a:pt x="42" y="276"/>
                </a:moveTo>
                <a:lnTo>
                  <a:pt x="42" y="276"/>
                </a:lnTo>
                <a:lnTo>
                  <a:pt x="44" y="274"/>
                </a:lnTo>
                <a:lnTo>
                  <a:pt x="42" y="274"/>
                </a:lnTo>
                <a:lnTo>
                  <a:pt x="42" y="274"/>
                </a:lnTo>
                <a:lnTo>
                  <a:pt x="42" y="276"/>
                </a:lnTo>
                <a:lnTo>
                  <a:pt x="42" y="276"/>
                </a:lnTo>
                <a:close/>
                <a:moveTo>
                  <a:pt x="176" y="26"/>
                </a:moveTo>
                <a:lnTo>
                  <a:pt x="176" y="26"/>
                </a:lnTo>
                <a:lnTo>
                  <a:pt x="176" y="26"/>
                </a:lnTo>
                <a:lnTo>
                  <a:pt x="176" y="26"/>
                </a:lnTo>
                <a:lnTo>
                  <a:pt x="179" y="26"/>
                </a:lnTo>
                <a:lnTo>
                  <a:pt x="179" y="26"/>
                </a:lnTo>
                <a:lnTo>
                  <a:pt x="179" y="26"/>
                </a:lnTo>
                <a:lnTo>
                  <a:pt x="179" y="26"/>
                </a:lnTo>
                <a:lnTo>
                  <a:pt x="176" y="26"/>
                </a:lnTo>
                <a:lnTo>
                  <a:pt x="176" y="26"/>
                </a:lnTo>
                <a:close/>
                <a:moveTo>
                  <a:pt x="65" y="233"/>
                </a:moveTo>
                <a:lnTo>
                  <a:pt x="65" y="233"/>
                </a:lnTo>
                <a:lnTo>
                  <a:pt x="66" y="232"/>
                </a:lnTo>
                <a:lnTo>
                  <a:pt x="66" y="232"/>
                </a:lnTo>
                <a:lnTo>
                  <a:pt x="65" y="232"/>
                </a:lnTo>
                <a:lnTo>
                  <a:pt x="65" y="233"/>
                </a:lnTo>
                <a:lnTo>
                  <a:pt x="65" y="233"/>
                </a:lnTo>
                <a:close/>
                <a:moveTo>
                  <a:pt x="113" y="17"/>
                </a:moveTo>
                <a:lnTo>
                  <a:pt x="113" y="17"/>
                </a:lnTo>
                <a:lnTo>
                  <a:pt x="113" y="17"/>
                </a:lnTo>
                <a:lnTo>
                  <a:pt x="113" y="17"/>
                </a:lnTo>
                <a:lnTo>
                  <a:pt x="112" y="17"/>
                </a:lnTo>
                <a:lnTo>
                  <a:pt x="112" y="17"/>
                </a:lnTo>
                <a:lnTo>
                  <a:pt x="112" y="17"/>
                </a:lnTo>
                <a:lnTo>
                  <a:pt x="113" y="17"/>
                </a:lnTo>
                <a:lnTo>
                  <a:pt x="113" y="17"/>
                </a:lnTo>
                <a:close/>
                <a:moveTo>
                  <a:pt x="75" y="350"/>
                </a:moveTo>
                <a:lnTo>
                  <a:pt x="75" y="350"/>
                </a:lnTo>
                <a:lnTo>
                  <a:pt x="75" y="350"/>
                </a:lnTo>
                <a:lnTo>
                  <a:pt x="75" y="350"/>
                </a:lnTo>
                <a:lnTo>
                  <a:pt x="73" y="353"/>
                </a:lnTo>
                <a:lnTo>
                  <a:pt x="73" y="353"/>
                </a:lnTo>
                <a:lnTo>
                  <a:pt x="75" y="353"/>
                </a:lnTo>
                <a:lnTo>
                  <a:pt x="75" y="353"/>
                </a:lnTo>
                <a:lnTo>
                  <a:pt x="75" y="350"/>
                </a:lnTo>
                <a:lnTo>
                  <a:pt x="75" y="350"/>
                </a:lnTo>
                <a:close/>
                <a:moveTo>
                  <a:pt x="234" y="353"/>
                </a:moveTo>
                <a:lnTo>
                  <a:pt x="234" y="353"/>
                </a:lnTo>
                <a:lnTo>
                  <a:pt x="234" y="353"/>
                </a:lnTo>
                <a:lnTo>
                  <a:pt x="234" y="353"/>
                </a:lnTo>
                <a:lnTo>
                  <a:pt x="235" y="353"/>
                </a:lnTo>
                <a:lnTo>
                  <a:pt x="235" y="353"/>
                </a:lnTo>
                <a:lnTo>
                  <a:pt x="235" y="351"/>
                </a:lnTo>
                <a:lnTo>
                  <a:pt x="235" y="351"/>
                </a:lnTo>
                <a:lnTo>
                  <a:pt x="234" y="353"/>
                </a:lnTo>
                <a:lnTo>
                  <a:pt x="234" y="353"/>
                </a:lnTo>
                <a:close/>
                <a:moveTo>
                  <a:pt x="92" y="344"/>
                </a:moveTo>
                <a:lnTo>
                  <a:pt x="92" y="344"/>
                </a:lnTo>
                <a:lnTo>
                  <a:pt x="92" y="344"/>
                </a:lnTo>
                <a:lnTo>
                  <a:pt x="92" y="344"/>
                </a:lnTo>
                <a:lnTo>
                  <a:pt x="92" y="344"/>
                </a:lnTo>
                <a:lnTo>
                  <a:pt x="92" y="344"/>
                </a:lnTo>
                <a:lnTo>
                  <a:pt x="92" y="344"/>
                </a:lnTo>
                <a:close/>
                <a:moveTo>
                  <a:pt x="22" y="41"/>
                </a:moveTo>
                <a:lnTo>
                  <a:pt x="22" y="41"/>
                </a:lnTo>
                <a:lnTo>
                  <a:pt x="22" y="41"/>
                </a:lnTo>
                <a:lnTo>
                  <a:pt x="22" y="41"/>
                </a:lnTo>
                <a:lnTo>
                  <a:pt x="21" y="43"/>
                </a:lnTo>
                <a:lnTo>
                  <a:pt x="21" y="43"/>
                </a:lnTo>
                <a:lnTo>
                  <a:pt x="21" y="43"/>
                </a:lnTo>
                <a:lnTo>
                  <a:pt x="21" y="43"/>
                </a:lnTo>
                <a:lnTo>
                  <a:pt x="22" y="41"/>
                </a:lnTo>
                <a:lnTo>
                  <a:pt x="22" y="41"/>
                </a:lnTo>
                <a:close/>
                <a:moveTo>
                  <a:pt x="149" y="124"/>
                </a:moveTo>
                <a:lnTo>
                  <a:pt x="149" y="124"/>
                </a:lnTo>
                <a:lnTo>
                  <a:pt x="150" y="124"/>
                </a:lnTo>
                <a:lnTo>
                  <a:pt x="150" y="124"/>
                </a:lnTo>
                <a:lnTo>
                  <a:pt x="152" y="124"/>
                </a:lnTo>
                <a:lnTo>
                  <a:pt x="152" y="124"/>
                </a:lnTo>
                <a:lnTo>
                  <a:pt x="152" y="124"/>
                </a:lnTo>
                <a:lnTo>
                  <a:pt x="152" y="124"/>
                </a:lnTo>
                <a:lnTo>
                  <a:pt x="149" y="124"/>
                </a:lnTo>
                <a:lnTo>
                  <a:pt x="149" y="124"/>
                </a:lnTo>
                <a:close/>
                <a:moveTo>
                  <a:pt x="196" y="344"/>
                </a:moveTo>
                <a:lnTo>
                  <a:pt x="196" y="344"/>
                </a:lnTo>
                <a:lnTo>
                  <a:pt x="196" y="343"/>
                </a:lnTo>
                <a:lnTo>
                  <a:pt x="196" y="343"/>
                </a:lnTo>
                <a:lnTo>
                  <a:pt x="196" y="343"/>
                </a:lnTo>
                <a:lnTo>
                  <a:pt x="196" y="343"/>
                </a:lnTo>
                <a:lnTo>
                  <a:pt x="196" y="344"/>
                </a:lnTo>
                <a:lnTo>
                  <a:pt x="196" y="344"/>
                </a:lnTo>
                <a:close/>
                <a:moveTo>
                  <a:pt x="133" y="272"/>
                </a:moveTo>
                <a:lnTo>
                  <a:pt x="133" y="272"/>
                </a:lnTo>
                <a:lnTo>
                  <a:pt x="132" y="273"/>
                </a:lnTo>
                <a:lnTo>
                  <a:pt x="132" y="273"/>
                </a:lnTo>
                <a:lnTo>
                  <a:pt x="133" y="273"/>
                </a:lnTo>
                <a:lnTo>
                  <a:pt x="133" y="272"/>
                </a:lnTo>
                <a:lnTo>
                  <a:pt x="133" y="272"/>
                </a:lnTo>
                <a:close/>
                <a:moveTo>
                  <a:pt x="44" y="351"/>
                </a:moveTo>
                <a:lnTo>
                  <a:pt x="44" y="351"/>
                </a:lnTo>
                <a:lnTo>
                  <a:pt x="44" y="351"/>
                </a:lnTo>
                <a:lnTo>
                  <a:pt x="44" y="351"/>
                </a:lnTo>
                <a:lnTo>
                  <a:pt x="44" y="353"/>
                </a:lnTo>
                <a:lnTo>
                  <a:pt x="44" y="353"/>
                </a:lnTo>
                <a:lnTo>
                  <a:pt x="44" y="353"/>
                </a:lnTo>
                <a:lnTo>
                  <a:pt x="44" y="353"/>
                </a:lnTo>
                <a:lnTo>
                  <a:pt x="44" y="351"/>
                </a:lnTo>
                <a:lnTo>
                  <a:pt x="44" y="351"/>
                </a:lnTo>
                <a:close/>
                <a:moveTo>
                  <a:pt x="38" y="199"/>
                </a:moveTo>
                <a:lnTo>
                  <a:pt x="38" y="199"/>
                </a:lnTo>
                <a:lnTo>
                  <a:pt x="38" y="199"/>
                </a:lnTo>
                <a:lnTo>
                  <a:pt x="38" y="199"/>
                </a:lnTo>
                <a:lnTo>
                  <a:pt x="38" y="199"/>
                </a:lnTo>
                <a:lnTo>
                  <a:pt x="38" y="199"/>
                </a:lnTo>
                <a:lnTo>
                  <a:pt x="38" y="199"/>
                </a:lnTo>
                <a:close/>
                <a:moveTo>
                  <a:pt x="61" y="351"/>
                </a:moveTo>
                <a:lnTo>
                  <a:pt x="61" y="351"/>
                </a:lnTo>
                <a:lnTo>
                  <a:pt x="62" y="351"/>
                </a:lnTo>
                <a:lnTo>
                  <a:pt x="62" y="351"/>
                </a:lnTo>
                <a:lnTo>
                  <a:pt x="62" y="351"/>
                </a:lnTo>
                <a:lnTo>
                  <a:pt x="62" y="351"/>
                </a:lnTo>
                <a:lnTo>
                  <a:pt x="62" y="351"/>
                </a:lnTo>
                <a:lnTo>
                  <a:pt x="62" y="351"/>
                </a:lnTo>
                <a:lnTo>
                  <a:pt x="61" y="351"/>
                </a:lnTo>
                <a:lnTo>
                  <a:pt x="61" y="351"/>
                </a:lnTo>
                <a:close/>
                <a:moveTo>
                  <a:pt x="214" y="33"/>
                </a:moveTo>
                <a:lnTo>
                  <a:pt x="214" y="33"/>
                </a:lnTo>
                <a:lnTo>
                  <a:pt x="213" y="33"/>
                </a:lnTo>
                <a:lnTo>
                  <a:pt x="213" y="33"/>
                </a:lnTo>
                <a:lnTo>
                  <a:pt x="213" y="34"/>
                </a:lnTo>
                <a:lnTo>
                  <a:pt x="213" y="34"/>
                </a:lnTo>
                <a:lnTo>
                  <a:pt x="213" y="34"/>
                </a:lnTo>
                <a:lnTo>
                  <a:pt x="213" y="34"/>
                </a:lnTo>
                <a:lnTo>
                  <a:pt x="214" y="33"/>
                </a:lnTo>
                <a:lnTo>
                  <a:pt x="214" y="33"/>
                </a:lnTo>
                <a:close/>
                <a:moveTo>
                  <a:pt x="109" y="120"/>
                </a:moveTo>
                <a:lnTo>
                  <a:pt x="109" y="120"/>
                </a:lnTo>
                <a:lnTo>
                  <a:pt x="109" y="120"/>
                </a:lnTo>
                <a:lnTo>
                  <a:pt x="109" y="120"/>
                </a:lnTo>
                <a:lnTo>
                  <a:pt x="110" y="120"/>
                </a:lnTo>
                <a:lnTo>
                  <a:pt x="110" y="120"/>
                </a:lnTo>
                <a:lnTo>
                  <a:pt x="110" y="120"/>
                </a:lnTo>
                <a:lnTo>
                  <a:pt x="110" y="120"/>
                </a:lnTo>
                <a:lnTo>
                  <a:pt x="109" y="120"/>
                </a:lnTo>
                <a:lnTo>
                  <a:pt x="109" y="120"/>
                </a:lnTo>
                <a:close/>
                <a:moveTo>
                  <a:pt x="113" y="184"/>
                </a:moveTo>
                <a:lnTo>
                  <a:pt x="113" y="184"/>
                </a:lnTo>
                <a:lnTo>
                  <a:pt x="113" y="182"/>
                </a:lnTo>
                <a:lnTo>
                  <a:pt x="113" y="182"/>
                </a:lnTo>
                <a:lnTo>
                  <a:pt x="112" y="184"/>
                </a:lnTo>
                <a:lnTo>
                  <a:pt x="113" y="184"/>
                </a:lnTo>
                <a:lnTo>
                  <a:pt x="113" y="184"/>
                </a:lnTo>
                <a:close/>
                <a:moveTo>
                  <a:pt x="55" y="193"/>
                </a:moveTo>
                <a:lnTo>
                  <a:pt x="55" y="193"/>
                </a:lnTo>
                <a:lnTo>
                  <a:pt x="56" y="193"/>
                </a:lnTo>
                <a:lnTo>
                  <a:pt x="58" y="193"/>
                </a:lnTo>
                <a:lnTo>
                  <a:pt x="58" y="193"/>
                </a:lnTo>
                <a:lnTo>
                  <a:pt x="55" y="193"/>
                </a:lnTo>
                <a:lnTo>
                  <a:pt x="55" y="193"/>
                </a:lnTo>
                <a:close/>
                <a:moveTo>
                  <a:pt x="85" y="307"/>
                </a:moveTo>
                <a:lnTo>
                  <a:pt x="85" y="307"/>
                </a:lnTo>
                <a:lnTo>
                  <a:pt x="85" y="307"/>
                </a:lnTo>
                <a:lnTo>
                  <a:pt x="85" y="309"/>
                </a:lnTo>
                <a:lnTo>
                  <a:pt x="85" y="309"/>
                </a:lnTo>
                <a:lnTo>
                  <a:pt x="85" y="309"/>
                </a:lnTo>
                <a:lnTo>
                  <a:pt x="85" y="309"/>
                </a:lnTo>
                <a:lnTo>
                  <a:pt x="85" y="307"/>
                </a:lnTo>
                <a:lnTo>
                  <a:pt x="85" y="307"/>
                </a:lnTo>
                <a:close/>
                <a:moveTo>
                  <a:pt x="248" y="228"/>
                </a:moveTo>
                <a:lnTo>
                  <a:pt x="248" y="228"/>
                </a:lnTo>
                <a:lnTo>
                  <a:pt x="250" y="226"/>
                </a:lnTo>
                <a:lnTo>
                  <a:pt x="248" y="226"/>
                </a:lnTo>
                <a:lnTo>
                  <a:pt x="248" y="226"/>
                </a:lnTo>
                <a:lnTo>
                  <a:pt x="248" y="228"/>
                </a:lnTo>
                <a:lnTo>
                  <a:pt x="248" y="228"/>
                </a:lnTo>
                <a:close/>
                <a:moveTo>
                  <a:pt x="93" y="321"/>
                </a:moveTo>
                <a:lnTo>
                  <a:pt x="93" y="321"/>
                </a:lnTo>
                <a:lnTo>
                  <a:pt x="93" y="321"/>
                </a:lnTo>
                <a:lnTo>
                  <a:pt x="93" y="321"/>
                </a:lnTo>
                <a:lnTo>
                  <a:pt x="93" y="323"/>
                </a:lnTo>
                <a:lnTo>
                  <a:pt x="93" y="323"/>
                </a:lnTo>
                <a:lnTo>
                  <a:pt x="93" y="323"/>
                </a:lnTo>
                <a:lnTo>
                  <a:pt x="93" y="323"/>
                </a:lnTo>
                <a:lnTo>
                  <a:pt x="93" y="321"/>
                </a:lnTo>
                <a:lnTo>
                  <a:pt x="93" y="321"/>
                </a:lnTo>
                <a:close/>
                <a:moveTo>
                  <a:pt x="217" y="39"/>
                </a:moveTo>
                <a:lnTo>
                  <a:pt x="217" y="39"/>
                </a:lnTo>
                <a:lnTo>
                  <a:pt x="217" y="39"/>
                </a:lnTo>
                <a:lnTo>
                  <a:pt x="217" y="39"/>
                </a:lnTo>
                <a:lnTo>
                  <a:pt x="217" y="39"/>
                </a:lnTo>
                <a:lnTo>
                  <a:pt x="217" y="39"/>
                </a:lnTo>
                <a:lnTo>
                  <a:pt x="216" y="39"/>
                </a:lnTo>
                <a:lnTo>
                  <a:pt x="216" y="39"/>
                </a:lnTo>
                <a:lnTo>
                  <a:pt x="217" y="39"/>
                </a:lnTo>
                <a:lnTo>
                  <a:pt x="217" y="39"/>
                </a:lnTo>
                <a:close/>
                <a:moveTo>
                  <a:pt x="83" y="13"/>
                </a:moveTo>
                <a:lnTo>
                  <a:pt x="83" y="13"/>
                </a:lnTo>
                <a:lnTo>
                  <a:pt x="83" y="13"/>
                </a:lnTo>
                <a:lnTo>
                  <a:pt x="83" y="13"/>
                </a:lnTo>
                <a:lnTo>
                  <a:pt x="85" y="13"/>
                </a:lnTo>
                <a:lnTo>
                  <a:pt x="85" y="13"/>
                </a:lnTo>
                <a:lnTo>
                  <a:pt x="85" y="13"/>
                </a:lnTo>
                <a:lnTo>
                  <a:pt x="85" y="13"/>
                </a:lnTo>
                <a:lnTo>
                  <a:pt x="83" y="13"/>
                </a:lnTo>
                <a:lnTo>
                  <a:pt x="83" y="13"/>
                </a:lnTo>
                <a:close/>
                <a:moveTo>
                  <a:pt x="125" y="178"/>
                </a:moveTo>
                <a:lnTo>
                  <a:pt x="125" y="178"/>
                </a:lnTo>
                <a:lnTo>
                  <a:pt x="126" y="178"/>
                </a:lnTo>
                <a:lnTo>
                  <a:pt x="126" y="178"/>
                </a:lnTo>
                <a:lnTo>
                  <a:pt x="126" y="176"/>
                </a:lnTo>
                <a:lnTo>
                  <a:pt x="126" y="176"/>
                </a:lnTo>
                <a:lnTo>
                  <a:pt x="125" y="176"/>
                </a:lnTo>
                <a:lnTo>
                  <a:pt x="125" y="176"/>
                </a:lnTo>
                <a:lnTo>
                  <a:pt x="125" y="178"/>
                </a:lnTo>
                <a:lnTo>
                  <a:pt x="125" y="178"/>
                </a:lnTo>
                <a:close/>
                <a:moveTo>
                  <a:pt x="110" y="284"/>
                </a:moveTo>
                <a:lnTo>
                  <a:pt x="110" y="284"/>
                </a:lnTo>
                <a:lnTo>
                  <a:pt x="110" y="284"/>
                </a:lnTo>
                <a:lnTo>
                  <a:pt x="110" y="284"/>
                </a:lnTo>
                <a:lnTo>
                  <a:pt x="109" y="284"/>
                </a:lnTo>
                <a:lnTo>
                  <a:pt x="109" y="284"/>
                </a:lnTo>
                <a:lnTo>
                  <a:pt x="109" y="284"/>
                </a:lnTo>
                <a:lnTo>
                  <a:pt x="109" y="284"/>
                </a:lnTo>
                <a:lnTo>
                  <a:pt x="110" y="284"/>
                </a:lnTo>
                <a:lnTo>
                  <a:pt x="110" y="284"/>
                </a:lnTo>
                <a:close/>
                <a:moveTo>
                  <a:pt x="144" y="330"/>
                </a:moveTo>
                <a:lnTo>
                  <a:pt x="144" y="330"/>
                </a:lnTo>
                <a:lnTo>
                  <a:pt x="144" y="330"/>
                </a:lnTo>
                <a:lnTo>
                  <a:pt x="144" y="330"/>
                </a:lnTo>
                <a:lnTo>
                  <a:pt x="144" y="330"/>
                </a:lnTo>
                <a:lnTo>
                  <a:pt x="144" y="330"/>
                </a:lnTo>
                <a:lnTo>
                  <a:pt x="144" y="330"/>
                </a:lnTo>
                <a:lnTo>
                  <a:pt x="144" y="330"/>
                </a:lnTo>
                <a:lnTo>
                  <a:pt x="144" y="330"/>
                </a:lnTo>
                <a:lnTo>
                  <a:pt x="144" y="330"/>
                </a:lnTo>
                <a:close/>
                <a:moveTo>
                  <a:pt x="166" y="14"/>
                </a:moveTo>
                <a:lnTo>
                  <a:pt x="166" y="14"/>
                </a:lnTo>
                <a:lnTo>
                  <a:pt x="166" y="14"/>
                </a:lnTo>
                <a:lnTo>
                  <a:pt x="166" y="14"/>
                </a:lnTo>
                <a:lnTo>
                  <a:pt x="167" y="14"/>
                </a:lnTo>
                <a:lnTo>
                  <a:pt x="167" y="14"/>
                </a:lnTo>
                <a:lnTo>
                  <a:pt x="167" y="14"/>
                </a:lnTo>
                <a:lnTo>
                  <a:pt x="167" y="14"/>
                </a:lnTo>
                <a:lnTo>
                  <a:pt x="166" y="14"/>
                </a:lnTo>
                <a:lnTo>
                  <a:pt x="166" y="14"/>
                </a:lnTo>
                <a:close/>
                <a:moveTo>
                  <a:pt x="189" y="185"/>
                </a:moveTo>
                <a:lnTo>
                  <a:pt x="189" y="185"/>
                </a:lnTo>
                <a:lnTo>
                  <a:pt x="189" y="185"/>
                </a:lnTo>
                <a:lnTo>
                  <a:pt x="189" y="185"/>
                </a:lnTo>
                <a:lnTo>
                  <a:pt x="189" y="185"/>
                </a:lnTo>
                <a:lnTo>
                  <a:pt x="189" y="185"/>
                </a:lnTo>
                <a:lnTo>
                  <a:pt x="189" y="184"/>
                </a:lnTo>
                <a:lnTo>
                  <a:pt x="189" y="184"/>
                </a:lnTo>
                <a:lnTo>
                  <a:pt x="189" y="184"/>
                </a:lnTo>
                <a:lnTo>
                  <a:pt x="189" y="184"/>
                </a:lnTo>
                <a:lnTo>
                  <a:pt x="189" y="185"/>
                </a:lnTo>
                <a:lnTo>
                  <a:pt x="189" y="185"/>
                </a:lnTo>
                <a:close/>
                <a:moveTo>
                  <a:pt x="147" y="273"/>
                </a:moveTo>
                <a:lnTo>
                  <a:pt x="147" y="273"/>
                </a:lnTo>
                <a:lnTo>
                  <a:pt x="147" y="273"/>
                </a:lnTo>
                <a:lnTo>
                  <a:pt x="147" y="273"/>
                </a:lnTo>
                <a:lnTo>
                  <a:pt x="147" y="274"/>
                </a:lnTo>
                <a:lnTo>
                  <a:pt x="147" y="274"/>
                </a:lnTo>
                <a:lnTo>
                  <a:pt x="147" y="274"/>
                </a:lnTo>
                <a:lnTo>
                  <a:pt x="147" y="274"/>
                </a:lnTo>
                <a:lnTo>
                  <a:pt x="147" y="273"/>
                </a:lnTo>
                <a:lnTo>
                  <a:pt x="147" y="273"/>
                </a:lnTo>
                <a:close/>
                <a:moveTo>
                  <a:pt x="190" y="336"/>
                </a:moveTo>
                <a:lnTo>
                  <a:pt x="190" y="336"/>
                </a:lnTo>
                <a:lnTo>
                  <a:pt x="189" y="336"/>
                </a:lnTo>
                <a:lnTo>
                  <a:pt x="189" y="336"/>
                </a:lnTo>
                <a:lnTo>
                  <a:pt x="189" y="336"/>
                </a:lnTo>
                <a:lnTo>
                  <a:pt x="189" y="336"/>
                </a:lnTo>
                <a:lnTo>
                  <a:pt x="190" y="336"/>
                </a:lnTo>
                <a:lnTo>
                  <a:pt x="190" y="336"/>
                </a:lnTo>
                <a:close/>
                <a:moveTo>
                  <a:pt x="157" y="243"/>
                </a:moveTo>
                <a:lnTo>
                  <a:pt x="157" y="243"/>
                </a:lnTo>
                <a:lnTo>
                  <a:pt x="159" y="245"/>
                </a:lnTo>
                <a:lnTo>
                  <a:pt x="159" y="245"/>
                </a:lnTo>
                <a:lnTo>
                  <a:pt x="159" y="243"/>
                </a:lnTo>
                <a:lnTo>
                  <a:pt x="159" y="243"/>
                </a:lnTo>
                <a:lnTo>
                  <a:pt x="159" y="243"/>
                </a:lnTo>
                <a:lnTo>
                  <a:pt x="159" y="243"/>
                </a:lnTo>
                <a:lnTo>
                  <a:pt x="157" y="243"/>
                </a:lnTo>
                <a:lnTo>
                  <a:pt x="157" y="243"/>
                </a:lnTo>
                <a:close/>
                <a:moveTo>
                  <a:pt x="127" y="208"/>
                </a:moveTo>
                <a:lnTo>
                  <a:pt x="127" y="208"/>
                </a:lnTo>
                <a:lnTo>
                  <a:pt x="127" y="208"/>
                </a:lnTo>
                <a:lnTo>
                  <a:pt x="127" y="208"/>
                </a:lnTo>
                <a:lnTo>
                  <a:pt x="127" y="206"/>
                </a:lnTo>
                <a:lnTo>
                  <a:pt x="127" y="206"/>
                </a:lnTo>
                <a:lnTo>
                  <a:pt x="127" y="206"/>
                </a:lnTo>
                <a:lnTo>
                  <a:pt x="127" y="206"/>
                </a:lnTo>
                <a:lnTo>
                  <a:pt x="127" y="208"/>
                </a:lnTo>
                <a:lnTo>
                  <a:pt x="127" y="208"/>
                </a:lnTo>
                <a:close/>
                <a:moveTo>
                  <a:pt x="144" y="348"/>
                </a:moveTo>
                <a:lnTo>
                  <a:pt x="144" y="348"/>
                </a:lnTo>
                <a:lnTo>
                  <a:pt x="144" y="348"/>
                </a:lnTo>
                <a:lnTo>
                  <a:pt x="144" y="348"/>
                </a:lnTo>
                <a:lnTo>
                  <a:pt x="144" y="347"/>
                </a:lnTo>
                <a:lnTo>
                  <a:pt x="144" y="347"/>
                </a:lnTo>
                <a:lnTo>
                  <a:pt x="144" y="347"/>
                </a:lnTo>
                <a:lnTo>
                  <a:pt x="144" y="347"/>
                </a:lnTo>
                <a:lnTo>
                  <a:pt x="144" y="348"/>
                </a:lnTo>
                <a:lnTo>
                  <a:pt x="144" y="348"/>
                </a:lnTo>
                <a:close/>
                <a:moveTo>
                  <a:pt x="224" y="340"/>
                </a:moveTo>
                <a:lnTo>
                  <a:pt x="224" y="340"/>
                </a:lnTo>
                <a:lnTo>
                  <a:pt x="224" y="340"/>
                </a:lnTo>
                <a:lnTo>
                  <a:pt x="224" y="340"/>
                </a:lnTo>
                <a:lnTo>
                  <a:pt x="224" y="341"/>
                </a:lnTo>
                <a:lnTo>
                  <a:pt x="224" y="341"/>
                </a:lnTo>
                <a:lnTo>
                  <a:pt x="224" y="341"/>
                </a:lnTo>
                <a:lnTo>
                  <a:pt x="224" y="341"/>
                </a:lnTo>
                <a:lnTo>
                  <a:pt x="224" y="341"/>
                </a:lnTo>
                <a:lnTo>
                  <a:pt x="224" y="341"/>
                </a:lnTo>
                <a:lnTo>
                  <a:pt x="224" y="340"/>
                </a:lnTo>
                <a:lnTo>
                  <a:pt x="224" y="340"/>
                </a:lnTo>
                <a:close/>
                <a:moveTo>
                  <a:pt x="85" y="122"/>
                </a:moveTo>
                <a:lnTo>
                  <a:pt x="85" y="122"/>
                </a:lnTo>
                <a:lnTo>
                  <a:pt x="85" y="122"/>
                </a:lnTo>
                <a:lnTo>
                  <a:pt x="85" y="122"/>
                </a:lnTo>
                <a:lnTo>
                  <a:pt x="86" y="122"/>
                </a:lnTo>
                <a:lnTo>
                  <a:pt x="86" y="122"/>
                </a:lnTo>
                <a:lnTo>
                  <a:pt x="86" y="122"/>
                </a:lnTo>
                <a:lnTo>
                  <a:pt x="86" y="122"/>
                </a:lnTo>
                <a:lnTo>
                  <a:pt x="85" y="122"/>
                </a:lnTo>
                <a:lnTo>
                  <a:pt x="85" y="122"/>
                </a:lnTo>
                <a:close/>
                <a:moveTo>
                  <a:pt x="39" y="135"/>
                </a:moveTo>
                <a:lnTo>
                  <a:pt x="39" y="135"/>
                </a:lnTo>
                <a:lnTo>
                  <a:pt x="39" y="137"/>
                </a:lnTo>
                <a:lnTo>
                  <a:pt x="39" y="137"/>
                </a:lnTo>
                <a:lnTo>
                  <a:pt x="41" y="135"/>
                </a:lnTo>
                <a:lnTo>
                  <a:pt x="41" y="135"/>
                </a:lnTo>
                <a:lnTo>
                  <a:pt x="41" y="135"/>
                </a:lnTo>
                <a:lnTo>
                  <a:pt x="41" y="135"/>
                </a:lnTo>
                <a:lnTo>
                  <a:pt x="39" y="135"/>
                </a:lnTo>
                <a:lnTo>
                  <a:pt x="39" y="135"/>
                </a:lnTo>
                <a:close/>
                <a:moveTo>
                  <a:pt x="99" y="127"/>
                </a:moveTo>
                <a:lnTo>
                  <a:pt x="99" y="127"/>
                </a:lnTo>
                <a:lnTo>
                  <a:pt x="99" y="127"/>
                </a:lnTo>
                <a:lnTo>
                  <a:pt x="99" y="127"/>
                </a:lnTo>
                <a:lnTo>
                  <a:pt x="99" y="127"/>
                </a:lnTo>
                <a:lnTo>
                  <a:pt x="99" y="127"/>
                </a:lnTo>
                <a:lnTo>
                  <a:pt x="99" y="127"/>
                </a:lnTo>
                <a:lnTo>
                  <a:pt x="99" y="127"/>
                </a:lnTo>
                <a:lnTo>
                  <a:pt x="99" y="127"/>
                </a:lnTo>
                <a:lnTo>
                  <a:pt x="99" y="127"/>
                </a:lnTo>
                <a:close/>
                <a:moveTo>
                  <a:pt x="150" y="20"/>
                </a:moveTo>
                <a:lnTo>
                  <a:pt x="150" y="20"/>
                </a:lnTo>
                <a:lnTo>
                  <a:pt x="150" y="20"/>
                </a:lnTo>
                <a:lnTo>
                  <a:pt x="150" y="20"/>
                </a:lnTo>
                <a:lnTo>
                  <a:pt x="150" y="20"/>
                </a:lnTo>
                <a:lnTo>
                  <a:pt x="150" y="20"/>
                </a:lnTo>
                <a:lnTo>
                  <a:pt x="150" y="20"/>
                </a:lnTo>
                <a:lnTo>
                  <a:pt x="150" y="20"/>
                </a:lnTo>
                <a:lnTo>
                  <a:pt x="150" y="20"/>
                </a:lnTo>
                <a:lnTo>
                  <a:pt x="150" y="20"/>
                </a:lnTo>
                <a:close/>
                <a:moveTo>
                  <a:pt x="25" y="155"/>
                </a:moveTo>
                <a:lnTo>
                  <a:pt x="25" y="155"/>
                </a:lnTo>
                <a:lnTo>
                  <a:pt x="25" y="155"/>
                </a:lnTo>
                <a:lnTo>
                  <a:pt x="25" y="155"/>
                </a:lnTo>
                <a:lnTo>
                  <a:pt x="25" y="154"/>
                </a:lnTo>
                <a:lnTo>
                  <a:pt x="25" y="154"/>
                </a:lnTo>
                <a:lnTo>
                  <a:pt x="25" y="154"/>
                </a:lnTo>
                <a:lnTo>
                  <a:pt x="25" y="154"/>
                </a:lnTo>
                <a:lnTo>
                  <a:pt x="25" y="154"/>
                </a:lnTo>
                <a:lnTo>
                  <a:pt x="25" y="154"/>
                </a:lnTo>
                <a:lnTo>
                  <a:pt x="25" y="155"/>
                </a:lnTo>
                <a:lnTo>
                  <a:pt x="25" y="155"/>
                </a:lnTo>
                <a:close/>
                <a:moveTo>
                  <a:pt x="233" y="141"/>
                </a:moveTo>
                <a:lnTo>
                  <a:pt x="233" y="141"/>
                </a:lnTo>
                <a:lnTo>
                  <a:pt x="233" y="142"/>
                </a:lnTo>
                <a:lnTo>
                  <a:pt x="233" y="142"/>
                </a:lnTo>
                <a:lnTo>
                  <a:pt x="233" y="142"/>
                </a:lnTo>
                <a:lnTo>
                  <a:pt x="233" y="141"/>
                </a:lnTo>
                <a:lnTo>
                  <a:pt x="233" y="141"/>
                </a:lnTo>
                <a:close/>
                <a:moveTo>
                  <a:pt x="203" y="361"/>
                </a:moveTo>
                <a:lnTo>
                  <a:pt x="203" y="361"/>
                </a:lnTo>
                <a:lnTo>
                  <a:pt x="203" y="361"/>
                </a:lnTo>
                <a:lnTo>
                  <a:pt x="203" y="361"/>
                </a:lnTo>
                <a:lnTo>
                  <a:pt x="204" y="361"/>
                </a:lnTo>
                <a:lnTo>
                  <a:pt x="204" y="361"/>
                </a:lnTo>
                <a:lnTo>
                  <a:pt x="204" y="361"/>
                </a:lnTo>
                <a:lnTo>
                  <a:pt x="204" y="361"/>
                </a:lnTo>
                <a:lnTo>
                  <a:pt x="203" y="361"/>
                </a:lnTo>
                <a:lnTo>
                  <a:pt x="203" y="361"/>
                </a:lnTo>
                <a:close/>
                <a:moveTo>
                  <a:pt x="89" y="9"/>
                </a:moveTo>
                <a:lnTo>
                  <a:pt x="89" y="9"/>
                </a:lnTo>
                <a:lnTo>
                  <a:pt x="89" y="9"/>
                </a:lnTo>
                <a:lnTo>
                  <a:pt x="89" y="9"/>
                </a:lnTo>
                <a:lnTo>
                  <a:pt x="89" y="9"/>
                </a:lnTo>
                <a:lnTo>
                  <a:pt x="89" y="9"/>
                </a:lnTo>
                <a:lnTo>
                  <a:pt x="89" y="9"/>
                </a:lnTo>
                <a:lnTo>
                  <a:pt x="89" y="9"/>
                </a:lnTo>
                <a:lnTo>
                  <a:pt x="89" y="9"/>
                </a:lnTo>
                <a:lnTo>
                  <a:pt x="89" y="9"/>
                </a:lnTo>
                <a:close/>
                <a:moveTo>
                  <a:pt x="63" y="293"/>
                </a:moveTo>
                <a:lnTo>
                  <a:pt x="63" y="293"/>
                </a:lnTo>
                <a:lnTo>
                  <a:pt x="62" y="293"/>
                </a:lnTo>
                <a:lnTo>
                  <a:pt x="62" y="293"/>
                </a:lnTo>
                <a:lnTo>
                  <a:pt x="62" y="293"/>
                </a:lnTo>
                <a:lnTo>
                  <a:pt x="62" y="293"/>
                </a:lnTo>
                <a:lnTo>
                  <a:pt x="62" y="293"/>
                </a:lnTo>
                <a:lnTo>
                  <a:pt x="62" y="293"/>
                </a:lnTo>
                <a:lnTo>
                  <a:pt x="63" y="293"/>
                </a:lnTo>
                <a:lnTo>
                  <a:pt x="63" y="293"/>
                </a:lnTo>
                <a:close/>
                <a:moveTo>
                  <a:pt x="52" y="286"/>
                </a:moveTo>
                <a:lnTo>
                  <a:pt x="52" y="286"/>
                </a:lnTo>
                <a:lnTo>
                  <a:pt x="54" y="286"/>
                </a:lnTo>
                <a:lnTo>
                  <a:pt x="54" y="286"/>
                </a:lnTo>
                <a:lnTo>
                  <a:pt x="52" y="286"/>
                </a:lnTo>
                <a:lnTo>
                  <a:pt x="52" y="286"/>
                </a:lnTo>
                <a:lnTo>
                  <a:pt x="52" y="286"/>
                </a:lnTo>
                <a:lnTo>
                  <a:pt x="52" y="286"/>
                </a:lnTo>
                <a:lnTo>
                  <a:pt x="52" y="286"/>
                </a:lnTo>
                <a:lnTo>
                  <a:pt x="52" y="286"/>
                </a:lnTo>
                <a:close/>
                <a:moveTo>
                  <a:pt x="98" y="276"/>
                </a:moveTo>
                <a:lnTo>
                  <a:pt x="98" y="276"/>
                </a:lnTo>
                <a:lnTo>
                  <a:pt x="98" y="276"/>
                </a:lnTo>
                <a:lnTo>
                  <a:pt x="98" y="276"/>
                </a:lnTo>
                <a:lnTo>
                  <a:pt x="98" y="276"/>
                </a:lnTo>
                <a:lnTo>
                  <a:pt x="98" y="276"/>
                </a:lnTo>
                <a:lnTo>
                  <a:pt x="96" y="276"/>
                </a:lnTo>
                <a:lnTo>
                  <a:pt x="96" y="276"/>
                </a:lnTo>
                <a:lnTo>
                  <a:pt x="96" y="276"/>
                </a:lnTo>
                <a:lnTo>
                  <a:pt x="96" y="276"/>
                </a:lnTo>
                <a:lnTo>
                  <a:pt x="98" y="276"/>
                </a:lnTo>
                <a:lnTo>
                  <a:pt x="98" y="276"/>
                </a:lnTo>
                <a:close/>
                <a:moveTo>
                  <a:pt x="54" y="137"/>
                </a:moveTo>
                <a:lnTo>
                  <a:pt x="54" y="137"/>
                </a:lnTo>
                <a:lnTo>
                  <a:pt x="52" y="137"/>
                </a:lnTo>
                <a:lnTo>
                  <a:pt x="52" y="137"/>
                </a:lnTo>
                <a:lnTo>
                  <a:pt x="54" y="137"/>
                </a:lnTo>
                <a:lnTo>
                  <a:pt x="54" y="137"/>
                </a:lnTo>
                <a:lnTo>
                  <a:pt x="54" y="137"/>
                </a:lnTo>
                <a:lnTo>
                  <a:pt x="54" y="137"/>
                </a:lnTo>
                <a:lnTo>
                  <a:pt x="54" y="137"/>
                </a:lnTo>
                <a:lnTo>
                  <a:pt x="54" y="137"/>
                </a:lnTo>
                <a:close/>
                <a:moveTo>
                  <a:pt x="39" y="87"/>
                </a:moveTo>
                <a:lnTo>
                  <a:pt x="39" y="87"/>
                </a:lnTo>
                <a:lnTo>
                  <a:pt x="39" y="87"/>
                </a:lnTo>
                <a:lnTo>
                  <a:pt x="39" y="87"/>
                </a:lnTo>
                <a:lnTo>
                  <a:pt x="39" y="87"/>
                </a:lnTo>
                <a:lnTo>
                  <a:pt x="39" y="87"/>
                </a:lnTo>
                <a:lnTo>
                  <a:pt x="39" y="87"/>
                </a:lnTo>
                <a:lnTo>
                  <a:pt x="39" y="87"/>
                </a:lnTo>
                <a:lnTo>
                  <a:pt x="39" y="87"/>
                </a:lnTo>
                <a:lnTo>
                  <a:pt x="39" y="87"/>
                </a:lnTo>
                <a:close/>
                <a:moveTo>
                  <a:pt x="100" y="120"/>
                </a:moveTo>
                <a:lnTo>
                  <a:pt x="100" y="120"/>
                </a:lnTo>
                <a:lnTo>
                  <a:pt x="100" y="120"/>
                </a:lnTo>
                <a:lnTo>
                  <a:pt x="100" y="120"/>
                </a:lnTo>
                <a:lnTo>
                  <a:pt x="100" y="120"/>
                </a:lnTo>
                <a:lnTo>
                  <a:pt x="100" y="120"/>
                </a:lnTo>
                <a:lnTo>
                  <a:pt x="100" y="120"/>
                </a:lnTo>
                <a:lnTo>
                  <a:pt x="100" y="120"/>
                </a:lnTo>
                <a:lnTo>
                  <a:pt x="100" y="120"/>
                </a:lnTo>
                <a:lnTo>
                  <a:pt x="100" y="120"/>
                </a:lnTo>
                <a:close/>
                <a:moveTo>
                  <a:pt x="207" y="235"/>
                </a:moveTo>
                <a:lnTo>
                  <a:pt x="207" y="235"/>
                </a:lnTo>
                <a:lnTo>
                  <a:pt x="207" y="235"/>
                </a:lnTo>
                <a:lnTo>
                  <a:pt x="207" y="235"/>
                </a:lnTo>
                <a:lnTo>
                  <a:pt x="207" y="235"/>
                </a:lnTo>
                <a:lnTo>
                  <a:pt x="207" y="235"/>
                </a:lnTo>
                <a:lnTo>
                  <a:pt x="207" y="235"/>
                </a:lnTo>
                <a:close/>
                <a:moveTo>
                  <a:pt x="41" y="189"/>
                </a:moveTo>
                <a:lnTo>
                  <a:pt x="41" y="189"/>
                </a:lnTo>
                <a:lnTo>
                  <a:pt x="41" y="189"/>
                </a:lnTo>
                <a:lnTo>
                  <a:pt x="41" y="189"/>
                </a:lnTo>
                <a:lnTo>
                  <a:pt x="41" y="188"/>
                </a:lnTo>
                <a:lnTo>
                  <a:pt x="41" y="188"/>
                </a:lnTo>
                <a:lnTo>
                  <a:pt x="41" y="188"/>
                </a:lnTo>
                <a:lnTo>
                  <a:pt x="41" y="188"/>
                </a:lnTo>
                <a:lnTo>
                  <a:pt x="41" y="189"/>
                </a:lnTo>
                <a:lnTo>
                  <a:pt x="41" y="189"/>
                </a:lnTo>
                <a:close/>
                <a:moveTo>
                  <a:pt x="211" y="235"/>
                </a:moveTo>
                <a:lnTo>
                  <a:pt x="211" y="235"/>
                </a:lnTo>
                <a:lnTo>
                  <a:pt x="211" y="235"/>
                </a:lnTo>
                <a:lnTo>
                  <a:pt x="211" y="235"/>
                </a:lnTo>
                <a:lnTo>
                  <a:pt x="210" y="235"/>
                </a:lnTo>
                <a:lnTo>
                  <a:pt x="210" y="235"/>
                </a:lnTo>
                <a:lnTo>
                  <a:pt x="210" y="235"/>
                </a:lnTo>
                <a:lnTo>
                  <a:pt x="210" y="235"/>
                </a:lnTo>
                <a:lnTo>
                  <a:pt x="211" y="235"/>
                </a:lnTo>
                <a:lnTo>
                  <a:pt x="211" y="235"/>
                </a:lnTo>
                <a:close/>
                <a:moveTo>
                  <a:pt x="238" y="98"/>
                </a:moveTo>
                <a:lnTo>
                  <a:pt x="238" y="98"/>
                </a:lnTo>
                <a:lnTo>
                  <a:pt x="238" y="98"/>
                </a:lnTo>
                <a:lnTo>
                  <a:pt x="238" y="98"/>
                </a:lnTo>
                <a:lnTo>
                  <a:pt x="238" y="98"/>
                </a:lnTo>
                <a:lnTo>
                  <a:pt x="238" y="98"/>
                </a:lnTo>
                <a:lnTo>
                  <a:pt x="238" y="98"/>
                </a:lnTo>
                <a:lnTo>
                  <a:pt x="238" y="98"/>
                </a:lnTo>
                <a:lnTo>
                  <a:pt x="238" y="98"/>
                </a:lnTo>
                <a:lnTo>
                  <a:pt x="238" y="98"/>
                </a:lnTo>
                <a:close/>
                <a:moveTo>
                  <a:pt x="220" y="111"/>
                </a:moveTo>
                <a:lnTo>
                  <a:pt x="220" y="111"/>
                </a:lnTo>
                <a:lnTo>
                  <a:pt x="220" y="111"/>
                </a:lnTo>
                <a:lnTo>
                  <a:pt x="220" y="111"/>
                </a:lnTo>
                <a:lnTo>
                  <a:pt x="220" y="112"/>
                </a:lnTo>
                <a:lnTo>
                  <a:pt x="220" y="112"/>
                </a:lnTo>
                <a:lnTo>
                  <a:pt x="220" y="111"/>
                </a:lnTo>
                <a:lnTo>
                  <a:pt x="220" y="111"/>
                </a:lnTo>
                <a:lnTo>
                  <a:pt x="220" y="111"/>
                </a:lnTo>
                <a:lnTo>
                  <a:pt x="220" y="111"/>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5" name="任意多边形 34"/>
          <p:cNvSpPr/>
          <p:nvPr/>
        </p:nvSpPr>
        <p:spPr>
          <a:xfrm rot="4783148" flipH="1" flipV="1">
            <a:off x="5621748" y="3087338"/>
            <a:ext cx="1307433" cy="360279"/>
          </a:xfrm>
          <a:custGeom>
            <a:avLst/>
            <a:gdLst>
              <a:gd name="connsiteX0" fmla="*/ 0 w 10595429"/>
              <a:gd name="connsiteY0" fmla="*/ 72616 h 217759"/>
              <a:gd name="connsiteX1" fmla="*/ 769257 w 10595429"/>
              <a:gd name="connsiteY1" fmla="*/ 159702 h 217759"/>
              <a:gd name="connsiteX2" fmla="*/ 2264229 w 10595429"/>
              <a:gd name="connsiteY2" fmla="*/ 45 h 217759"/>
              <a:gd name="connsiteX3" fmla="*/ 2728686 w 10595429"/>
              <a:gd name="connsiteY3" fmla="*/ 145188 h 217759"/>
              <a:gd name="connsiteX4" fmla="*/ 3091543 w 10595429"/>
              <a:gd name="connsiteY4" fmla="*/ 116159 h 217759"/>
              <a:gd name="connsiteX5" fmla="*/ 4267200 w 10595429"/>
              <a:gd name="connsiteY5" fmla="*/ 45 h 217759"/>
              <a:gd name="connsiteX6" fmla="*/ 6023429 w 10595429"/>
              <a:gd name="connsiteY6" fmla="*/ 130674 h 217759"/>
              <a:gd name="connsiteX7" fmla="*/ 8215086 w 10595429"/>
              <a:gd name="connsiteY7" fmla="*/ 29074 h 217759"/>
              <a:gd name="connsiteX8" fmla="*/ 9448800 w 10595429"/>
              <a:gd name="connsiteY8" fmla="*/ 58102 h 217759"/>
              <a:gd name="connsiteX9" fmla="*/ 10392229 w 10595429"/>
              <a:gd name="connsiteY9" fmla="*/ 217759 h 217759"/>
              <a:gd name="connsiteX10" fmla="*/ 10595429 w 10595429"/>
              <a:gd name="connsiteY10" fmla="*/ 58102 h 217759"/>
              <a:gd name="connsiteX0-1" fmla="*/ 0 w 10392228"/>
              <a:gd name="connsiteY0-2" fmla="*/ 72616 h 217759"/>
              <a:gd name="connsiteX1-3" fmla="*/ 769257 w 10392228"/>
              <a:gd name="connsiteY1-4" fmla="*/ 159702 h 217759"/>
              <a:gd name="connsiteX2-5" fmla="*/ 2264229 w 10392228"/>
              <a:gd name="connsiteY2-6" fmla="*/ 45 h 217759"/>
              <a:gd name="connsiteX3-7" fmla="*/ 2728686 w 10392228"/>
              <a:gd name="connsiteY3-8" fmla="*/ 145188 h 217759"/>
              <a:gd name="connsiteX4-9" fmla="*/ 3091543 w 10392228"/>
              <a:gd name="connsiteY4-10" fmla="*/ 116159 h 217759"/>
              <a:gd name="connsiteX5-11" fmla="*/ 4267200 w 10392228"/>
              <a:gd name="connsiteY5-12" fmla="*/ 45 h 217759"/>
              <a:gd name="connsiteX6-13" fmla="*/ 6023429 w 10392228"/>
              <a:gd name="connsiteY6-14" fmla="*/ 130674 h 217759"/>
              <a:gd name="connsiteX7-15" fmla="*/ 8215086 w 10392228"/>
              <a:gd name="connsiteY7-16" fmla="*/ 29074 h 217759"/>
              <a:gd name="connsiteX8-17" fmla="*/ 9448800 w 10392228"/>
              <a:gd name="connsiteY8-18" fmla="*/ 58102 h 217759"/>
              <a:gd name="connsiteX9-19" fmla="*/ 10392229 w 10392228"/>
              <a:gd name="connsiteY9-20" fmla="*/ 217759 h 21775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0392228" h="217759">
                <a:moveTo>
                  <a:pt x="0" y="72616"/>
                </a:moveTo>
                <a:cubicBezTo>
                  <a:pt x="195943" y="122206"/>
                  <a:pt x="391886" y="171797"/>
                  <a:pt x="769257" y="159702"/>
                </a:cubicBezTo>
                <a:cubicBezTo>
                  <a:pt x="1146628" y="147607"/>
                  <a:pt x="1937658" y="2464"/>
                  <a:pt x="2264229" y="45"/>
                </a:cubicBezTo>
                <a:cubicBezTo>
                  <a:pt x="2590801" y="-2374"/>
                  <a:pt x="2590800" y="125836"/>
                  <a:pt x="2728686" y="145188"/>
                </a:cubicBezTo>
                <a:cubicBezTo>
                  <a:pt x="2866572" y="164540"/>
                  <a:pt x="3091543" y="116159"/>
                  <a:pt x="3091543" y="116159"/>
                </a:cubicBezTo>
                <a:cubicBezTo>
                  <a:pt x="3347962" y="91969"/>
                  <a:pt x="3778552" y="-2374"/>
                  <a:pt x="4267200" y="45"/>
                </a:cubicBezTo>
                <a:cubicBezTo>
                  <a:pt x="4755848" y="2464"/>
                  <a:pt x="5365448" y="125836"/>
                  <a:pt x="6023429" y="130674"/>
                </a:cubicBezTo>
                <a:cubicBezTo>
                  <a:pt x="6681410" y="135512"/>
                  <a:pt x="7644191" y="41169"/>
                  <a:pt x="8215086" y="29074"/>
                </a:cubicBezTo>
                <a:cubicBezTo>
                  <a:pt x="8785981" y="16979"/>
                  <a:pt x="9085943" y="26655"/>
                  <a:pt x="9448800" y="58102"/>
                </a:cubicBezTo>
                <a:cubicBezTo>
                  <a:pt x="9811657" y="89549"/>
                  <a:pt x="10201124" y="217759"/>
                  <a:pt x="10392229" y="2177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Freeform 44"/>
          <p:cNvSpPr>
            <a:spLocks noEditPoints="1" noChangeArrowheads="1"/>
          </p:cNvSpPr>
          <p:nvPr/>
        </p:nvSpPr>
        <p:spPr bwMode="auto">
          <a:xfrm rot="286801">
            <a:off x="6122155" y="3814293"/>
            <a:ext cx="550356" cy="617466"/>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38" name="Text Box 8"/>
          <p:cNvSpPr txBox="1">
            <a:spLocks noChangeArrowheads="1"/>
          </p:cNvSpPr>
          <p:nvPr/>
        </p:nvSpPr>
        <p:spPr bwMode="auto">
          <a:xfrm>
            <a:off x="6942888" y="3455296"/>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dirty="0">
                <a:solidFill>
                  <a:schemeClr val="accent1"/>
                </a:solidFill>
                <a:latin typeface="+mn-ea"/>
              </a:rPr>
              <a:t>请输入文本请输入文本请输入文本请输入文本</a:t>
            </a:r>
            <a:endParaRPr lang="zh-CN" dirty="0">
              <a:solidFill>
                <a:schemeClr val="accent1"/>
              </a:solidFill>
              <a:latin typeface="+mn-ea"/>
            </a:endParaRPr>
          </a:p>
        </p:txBody>
      </p:sp>
      <p:sp>
        <p:nvSpPr>
          <p:cNvPr id="39" name="任意多边形 38"/>
          <p:cNvSpPr/>
          <p:nvPr/>
        </p:nvSpPr>
        <p:spPr>
          <a:xfrm rot="4783148" flipH="1" flipV="1">
            <a:off x="5621748" y="4742570"/>
            <a:ext cx="1307433" cy="360279"/>
          </a:xfrm>
          <a:custGeom>
            <a:avLst/>
            <a:gdLst>
              <a:gd name="connsiteX0" fmla="*/ 0 w 10595429"/>
              <a:gd name="connsiteY0" fmla="*/ 72616 h 217759"/>
              <a:gd name="connsiteX1" fmla="*/ 769257 w 10595429"/>
              <a:gd name="connsiteY1" fmla="*/ 159702 h 217759"/>
              <a:gd name="connsiteX2" fmla="*/ 2264229 w 10595429"/>
              <a:gd name="connsiteY2" fmla="*/ 45 h 217759"/>
              <a:gd name="connsiteX3" fmla="*/ 2728686 w 10595429"/>
              <a:gd name="connsiteY3" fmla="*/ 145188 h 217759"/>
              <a:gd name="connsiteX4" fmla="*/ 3091543 w 10595429"/>
              <a:gd name="connsiteY4" fmla="*/ 116159 h 217759"/>
              <a:gd name="connsiteX5" fmla="*/ 4267200 w 10595429"/>
              <a:gd name="connsiteY5" fmla="*/ 45 h 217759"/>
              <a:gd name="connsiteX6" fmla="*/ 6023429 w 10595429"/>
              <a:gd name="connsiteY6" fmla="*/ 130674 h 217759"/>
              <a:gd name="connsiteX7" fmla="*/ 8215086 w 10595429"/>
              <a:gd name="connsiteY7" fmla="*/ 29074 h 217759"/>
              <a:gd name="connsiteX8" fmla="*/ 9448800 w 10595429"/>
              <a:gd name="connsiteY8" fmla="*/ 58102 h 217759"/>
              <a:gd name="connsiteX9" fmla="*/ 10392229 w 10595429"/>
              <a:gd name="connsiteY9" fmla="*/ 217759 h 217759"/>
              <a:gd name="connsiteX10" fmla="*/ 10595429 w 10595429"/>
              <a:gd name="connsiteY10" fmla="*/ 58102 h 217759"/>
              <a:gd name="connsiteX0-1" fmla="*/ 0 w 10392228"/>
              <a:gd name="connsiteY0-2" fmla="*/ 72616 h 217759"/>
              <a:gd name="connsiteX1-3" fmla="*/ 769257 w 10392228"/>
              <a:gd name="connsiteY1-4" fmla="*/ 159702 h 217759"/>
              <a:gd name="connsiteX2-5" fmla="*/ 2264229 w 10392228"/>
              <a:gd name="connsiteY2-6" fmla="*/ 45 h 217759"/>
              <a:gd name="connsiteX3-7" fmla="*/ 2728686 w 10392228"/>
              <a:gd name="connsiteY3-8" fmla="*/ 145188 h 217759"/>
              <a:gd name="connsiteX4-9" fmla="*/ 3091543 w 10392228"/>
              <a:gd name="connsiteY4-10" fmla="*/ 116159 h 217759"/>
              <a:gd name="connsiteX5-11" fmla="*/ 4267200 w 10392228"/>
              <a:gd name="connsiteY5-12" fmla="*/ 45 h 217759"/>
              <a:gd name="connsiteX6-13" fmla="*/ 6023429 w 10392228"/>
              <a:gd name="connsiteY6-14" fmla="*/ 130674 h 217759"/>
              <a:gd name="connsiteX7-15" fmla="*/ 8215086 w 10392228"/>
              <a:gd name="connsiteY7-16" fmla="*/ 29074 h 217759"/>
              <a:gd name="connsiteX8-17" fmla="*/ 9448800 w 10392228"/>
              <a:gd name="connsiteY8-18" fmla="*/ 58102 h 217759"/>
              <a:gd name="connsiteX9-19" fmla="*/ 10392229 w 10392228"/>
              <a:gd name="connsiteY9-20" fmla="*/ 217759 h 21775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0392228" h="217759">
                <a:moveTo>
                  <a:pt x="0" y="72616"/>
                </a:moveTo>
                <a:cubicBezTo>
                  <a:pt x="195943" y="122206"/>
                  <a:pt x="391886" y="171797"/>
                  <a:pt x="769257" y="159702"/>
                </a:cubicBezTo>
                <a:cubicBezTo>
                  <a:pt x="1146628" y="147607"/>
                  <a:pt x="1937658" y="2464"/>
                  <a:pt x="2264229" y="45"/>
                </a:cubicBezTo>
                <a:cubicBezTo>
                  <a:pt x="2590801" y="-2374"/>
                  <a:pt x="2590800" y="125836"/>
                  <a:pt x="2728686" y="145188"/>
                </a:cubicBezTo>
                <a:cubicBezTo>
                  <a:pt x="2866572" y="164540"/>
                  <a:pt x="3091543" y="116159"/>
                  <a:pt x="3091543" y="116159"/>
                </a:cubicBezTo>
                <a:cubicBezTo>
                  <a:pt x="3347962" y="91969"/>
                  <a:pt x="3778552" y="-2374"/>
                  <a:pt x="4267200" y="45"/>
                </a:cubicBezTo>
                <a:cubicBezTo>
                  <a:pt x="4755848" y="2464"/>
                  <a:pt x="5365448" y="125836"/>
                  <a:pt x="6023429" y="130674"/>
                </a:cubicBezTo>
                <a:cubicBezTo>
                  <a:pt x="6681410" y="135512"/>
                  <a:pt x="7644191" y="41169"/>
                  <a:pt x="8215086" y="29074"/>
                </a:cubicBezTo>
                <a:cubicBezTo>
                  <a:pt x="8785981" y="16979"/>
                  <a:pt x="9085943" y="26655"/>
                  <a:pt x="9448800" y="58102"/>
                </a:cubicBezTo>
                <a:cubicBezTo>
                  <a:pt x="9811657" y="89549"/>
                  <a:pt x="10201124" y="217759"/>
                  <a:pt x="10392229" y="21775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Freeform 44"/>
          <p:cNvSpPr>
            <a:spLocks noEditPoints="1" noChangeArrowheads="1"/>
          </p:cNvSpPr>
          <p:nvPr/>
        </p:nvSpPr>
        <p:spPr bwMode="auto">
          <a:xfrm rot="286801">
            <a:off x="6122155" y="5469525"/>
            <a:ext cx="550356" cy="617466"/>
          </a:xfrm>
          <a:custGeom>
            <a:avLst/>
            <a:gdLst>
              <a:gd name="T0" fmla="*/ 196 w 356"/>
              <a:gd name="T1" fmla="*/ 15 h 335"/>
              <a:gd name="T2" fmla="*/ 121 w 356"/>
              <a:gd name="T3" fmla="*/ 28 h 335"/>
              <a:gd name="T4" fmla="*/ 79 w 356"/>
              <a:gd name="T5" fmla="*/ 62 h 335"/>
              <a:gd name="T6" fmla="*/ 162 w 356"/>
              <a:gd name="T7" fmla="*/ 43 h 335"/>
              <a:gd name="T8" fmla="*/ 149 w 356"/>
              <a:gd name="T9" fmla="*/ 50 h 335"/>
              <a:gd name="T10" fmla="*/ 94 w 356"/>
              <a:gd name="T11" fmla="*/ 71 h 335"/>
              <a:gd name="T12" fmla="*/ 243 w 356"/>
              <a:gd name="T13" fmla="*/ 70 h 335"/>
              <a:gd name="T14" fmla="*/ 275 w 356"/>
              <a:gd name="T15" fmla="*/ 78 h 335"/>
              <a:gd name="T16" fmla="*/ 46 w 356"/>
              <a:gd name="T17" fmla="*/ 103 h 335"/>
              <a:gd name="T18" fmla="*/ 213 w 356"/>
              <a:gd name="T19" fmla="*/ 89 h 335"/>
              <a:gd name="T20" fmla="*/ 133 w 356"/>
              <a:gd name="T21" fmla="*/ 96 h 335"/>
              <a:gd name="T22" fmla="*/ 112 w 356"/>
              <a:gd name="T23" fmla="*/ 99 h 335"/>
              <a:gd name="T24" fmla="*/ 50 w 356"/>
              <a:gd name="T25" fmla="*/ 106 h 335"/>
              <a:gd name="T26" fmla="*/ 246 w 356"/>
              <a:gd name="T27" fmla="*/ 110 h 335"/>
              <a:gd name="T28" fmla="*/ 81 w 356"/>
              <a:gd name="T29" fmla="*/ 121 h 335"/>
              <a:gd name="T30" fmla="*/ 235 w 356"/>
              <a:gd name="T31" fmla="*/ 123 h 335"/>
              <a:gd name="T32" fmla="*/ 310 w 356"/>
              <a:gd name="T33" fmla="*/ 142 h 335"/>
              <a:gd name="T34" fmla="*/ 130 w 356"/>
              <a:gd name="T35" fmla="*/ 130 h 335"/>
              <a:gd name="T36" fmla="*/ 48 w 356"/>
              <a:gd name="T37" fmla="*/ 140 h 335"/>
              <a:gd name="T38" fmla="*/ 247 w 356"/>
              <a:gd name="T39" fmla="*/ 150 h 335"/>
              <a:gd name="T40" fmla="*/ 100 w 356"/>
              <a:gd name="T41" fmla="*/ 140 h 335"/>
              <a:gd name="T42" fmla="*/ 157 w 356"/>
              <a:gd name="T43" fmla="*/ 146 h 335"/>
              <a:gd name="T44" fmla="*/ 229 w 356"/>
              <a:gd name="T45" fmla="*/ 162 h 335"/>
              <a:gd name="T46" fmla="*/ 84 w 356"/>
              <a:gd name="T47" fmla="*/ 154 h 335"/>
              <a:gd name="T48" fmla="*/ 277 w 356"/>
              <a:gd name="T49" fmla="*/ 158 h 335"/>
              <a:gd name="T50" fmla="*/ 206 w 356"/>
              <a:gd name="T51" fmla="*/ 177 h 335"/>
              <a:gd name="T52" fmla="*/ 253 w 356"/>
              <a:gd name="T53" fmla="*/ 195 h 335"/>
              <a:gd name="T54" fmla="*/ 51 w 356"/>
              <a:gd name="T55" fmla="*/ 175 h 335"/>
              <a:gd name="T56" fmla="*/ 45 w 356"/>
              <a:gd name="T57" fmla="*/ 179 h 335"/>
              <a:gd name="T58" fmla="*/ 139 w 356"/>
              <a:gd name="T59" fmla="*/ 187 h 335"/>
              <a:gd name="T60" fmla="*/ 161 w 356"/>
              <a:gd name="T61" fmla="*/ 193 h 335"/>
              <a:gd name="T62" fmla="*/ 147 w 356"/>
              <a:gd name="T63" fmla="*/ 189 h 335"/>
              <a:gd name="T64" fmla="*/ 149 w 356"/>
              <a:gd name="T65" fmla="*/ 211 h 335"/>
              <a:gd name="T66" fmla="*/ 322 w 356"/>
              <a:gd name="T67" fmla="*/ 215 h 335"/>
              <a:gd name="T68" fmla="*/ 203 w 356"/>
              <a:gd name="T69" fmla="*/ 200 h 335"/>
              <a:gd name="T70" fmla="*/ 125 w 356"/>
              <a:gd name="T71" fmla="*/ 205 h 335"/>
              <a:gd name="T72" fmla="*/ 226 w 356"/>
              <a:gd name="T73" fmla="*/ 211 h 335"/>
              <a:gd name="T74" fmla="*/ 344 w 356"/>
              <a:gd name="T75" fmla="*/ 242 h 335"/>
              <a:gd name="T76" fmla="*/ 206 w 356"/>
              <a:gd name="T77" fmla="*/ 213 h 335"/>
              <a:gd name="T78" fmla="*/ 158 w 356"/>
              <a:gd name="T79" fmla="*/ 227 h 335"/>
              <a:gd name="T80" fmla="*/ 202 w 356"/>
              <a:gd name="T81" fmla="*/ 226 h 335"/>
              <a:gd name="T82" fmla="*/ 30 w 356"/>
              <a:gd name="T83" fmla="*/ 232 h 335"/>
              <a:gd name="T84" fmla="*/ 77 w 356"/>
              <a:gd name="T85" fmla="*/ 227 h 335"/>
              <a:gd name="T86" fmla="*/ 242 w 356"/>
              <a:gd name="T87" fmla="*/ 233 h 335"/>
              <a:gd name="T88" fmla="*/ 163 w 356"/>
              <a:gd name="T89" fmla="*/ 238 h 335"/>
              <a:gd name="T90" fmla="*/ 157 w 356"/>
              <a:gd name="T91" fmla="*/ 246 h 335"/>
              <a:gd name="T92" fmla="*/ 127 w 356"/>
              <a:gd name="T93" fmla="*/ 246 h 335"/>
              <a:gd name="T94" fmla="*/ 201 w 356"/>
              <a:gd name="T95" fmla="*/ 244 h 335"/>
              <a:gd name="T96" fmla="*/ 192 w 356"/>
              <a:gd name="T97" fmla="*/ 246 h 335"/>
              <a:gd name="T98" fmla="*/ 168 w 356"/>
              <a:gd name="T99" fmla="*/ 253 h 335"/>
              <a:gd name="T100" fmla="*/ 168 w 356"/>
              <a:gd name="T101" fmla="*/ 257 h 335"/>
              <a:gd name="T102" fmla="*/ 76 w 356"/>
              <a:gd name="T103" fmla="*/ 259 h 335"/>
              <a:gd name="T104" fmla="*/ 203 w 356"/>
              <a:gd name="T105" fmla="*/ 263 h 335"/>
              <a:gd name="T106" fmla="*/ 107 w 356"/>
              <a:gd name="T107" fmla="*/ 270 h 335"/>
              <a:gd name="T108" fmla="*/ 125 w 356"/>
              <a:gd name="T109" fmla="*/ 273 h 335"/>
              <a:gd name="T110" fmla="*/ 251 w 356"/>
              <a:gd name="T111" fmla="*/ 279 h 335"/>
              <a:gd name="T112" fmla="*/ 273 w 356"/>
              <a:gd name="T113" fmla="*/ 280 h 335"/>
              <a:gd name="T114" fmla="*/ 103 w 356"/>
              <a:gd name="T115" fmla="*/ 283 h 335"/>
              <a:gd name="T116" fmla="*/ 126 w 356"/>
              <a:gd name="T117" fmla="*/ 295 h 335"/>
              <a:gd name="T118" fmla="*/ 251 w 356"/>
              <a:gd name="T119" fmla="*/ 298 h 335"/>
              <a:gd name="T120" fmla="*/ 270 w 356"/>
              <a:gd name="T121" fmla="*/ 307 h 335"/>
              <a:gd name="T122" fmla="*/ 253 w 356"/>
              <a:gd name="T123" fmla="*/ 315 h 33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6"/>
              <a:gd name="T187" fmla="*/ 0 h 335"/>
              <a:gd name="T188" fmla="*/ 356 w 356"/>
              <a:gd name="T189" fmla="*/ 335 h 33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6" h="335">
                <a:moveTo>
                  <a:pt x="326" y="282"/>
                </a:moveTo>
                <a:cubicBezTo>
                  <a:pt x="314" y="300"/>
                  <a:pt x="295" y="313"/>
                  <a:pt x="271" y="318"/>
                </a:cubicBezTo>
                <a:cubicBezTo>
                  <a:pt x="266" y="319"/>
                  <a:pt x="263" y="319"/>
                  <a:pt x="258" y="320"/>
                </a:cubicBezTo>
                <a:cubicBezTo>
                  <a:pt x="254" y="320"/>
                  <a:pt x="249" y="320"/>
                  <a:pt x="245" y="321"/>
                </a:cubicBezTo>
                <a:cubicBezTo>
                  <a:pt x="241" y="321"/>
                  <a:pt x="237" y="323"/>
                  <a:pt x="234" y="324"/>
                </a:cubicBezTo>
                <a:cubicBezTo>
                  <a:pt x="230" y="325"/>
                  <a:pt x="226" y="326"/>
                  <a:pt x="222" y="327"/>
                </a:cubicBezTo>
                <a:cubicBezTo>
                  <a:pt x="214" y="328"/>
                  <a:pt x="206" y="328"/>
                  <a:pt x="198" y="329"/>
                </a:cubicBezTo>
                <a:cubicBezTo>
                  <a:pt x="194" y="330"/>
                  <a:pt x="190" y="332"/>
                  <a:pt x="186" y="332"/>
                </a:cubicBezTo>
                <a:cubicBezTo>
                  <a:pt x="175" y="335"/>
                  <a:pt x="163" y="334"/>
                  <a:pt x="151" y="333"/>
                </a:cubicBezTo>
                <a:cubicBezTo>
                  <a:pt x="127" y="332"/>
                  <a:pt x="104" y="324"/>
                  <a:pt x="86" y="315"/>
                </a:cubicBezTo>
                <a:cubicBezTo>
                  <a:pt x="67" y="306"/>
                  <a:pt x="55" y="291"/>
                  <a:pt x="43" y="274"/>
                </a:cubicBezTo>
                <a:cubicBezTo>
                  <a:pt x="20" y="258"/>
                  <a:pt x="0" y="231"/>
                  <a:pt x="2" y="193"/>
                </a:cubicBezTo>
                <a:cubicBezTo>
                  <a:pt x="2" y="185"/>
                  <a:pt x="4" y="178"/>
                  <a:pt x="7" y="170"/>
                </a:cubicBezTo>
                <a:cubicBezTo>
                  <a:pt x="8" y="168"/>
                  <a:pt x="9" y="166"/>
                  <a:pt x="9" y="164"/>
                </a:cubicBezTo>
                <a:cubicBezTo>
                  <a:pt x="10" y="160"/>
                  <a:pt x="9" y="155"/>
                  <a:pt x="10" y="151"/>
                </a:cubicBezTo>
                <a:cubicBezTo>
                  <a:pt x="12" y="136"/>
                  <a:pt x="18" y="123"/>
                  <a:pt x="25" y="110"/>
                </a:cubicBezTo>
                <a:cubicBezTo>
                  <a:pt x="28" y="105"/>
                  <a:pt x="32" y="99"/>
                  <a:pt x="36" y="93"/>
                </a:cubicBezTo>
                <a:cubicBezTo>
                  <a:pt x="40" y="88"/>
                  <a:pt x="43" y="82"/>
                  <a:pt x="47" y="76"/>
                </a:cubicBezTo>
                <a:cubicBezTo>
                  <a:pt x="51" y="71"/>
                  <a:pt x="56" y="66"/>
                  <a:pt x="59" y="60"/>
                </a:cubicBezTo>
                <a:cubicBezTo>
                  <a:pt x="72" y="37"/>
                  <a:pt x="90" y="21"/>
                  <a:pt x="121" y="18"/>
                </a:cubicBezTo>
                <a:cubicBezTo>
                  <a:pt x="123" y="17"/>
                  <a:pt x="126" y="18"/>
                  <a:pt x="128" y="17"/>
                </a:cubicBezTo>
                <a:cubicBezTo>
                  <a:pt x="131" y="17"/>
                  <a:pt x="135" y="13"/>
                  <a:pt x="138" y="11"/>
                </a:cubicBezTo>
                <a:cubicBezTo>
                  <a:pt x="144" y="8"/>
                  <a:pt x="151" y="5"/>
                  <a:pt x="160" y="3"/>
                </a:cubicBezTo>
                <a:cubicBezTo>
                  <a:pt x="179" y="0"/>
                  <a:pt x="195" y="5"/>
                  <a:pt x="214" y="11"/>
                </a:cubicBezTo>
                <a:cubicBezTo>
                  <a:pt x="227" y="15"/>
                  <a:pt x="240" y="19"/>
                  <a:pt x="250" y="25"/>
                </a:cubicBezTo>
                <a:cubicBezTo>
                  <a:pt x="252" y="27"/>
                  <a:pt x="254" y="29"/>
                  <a:pt x="255" y="30"/>
                </a:cubicBezTo>
                <a:cubicBezTo>
                  <a:pt x="258" y="31"/>
                  <a:pt x="262" y="32"/>
                  <a:pt x="265" y="34"/>
                </a:cubicBezTo>
                <a:cubicBezTo>
                  <a:pt x="268" y="36"/>
                  <a:pt x="270" y="39"/>
                  <a:pt x="273" y="42"/>
                </a:cubicBezTo>
                <a:cubicBezTo>
                  <a:pt x="276" y="44"/>
                  <a:pt x="279" y="46"/>
                  <a:pt x="282" y="49"/>
                </a:cubicBezTo>
                <a:cubicBezTo>
                  <a:pt x="288" y="53"/>
                  <a:pt x="293" y="59"/>
                  <a:pt x="298" y="64"/>
                </a:cubicBezTo>
                <a:cubicBezTo>
                  <a:pt x="303" y="69"/>
                  <a:pt x="308" y="75"/>
                  <a:pt x="313" y="81"/>
                </a:cubicBezTo>
                <a:cubicBezTo>
                  <a:pt x="328" y="97"/>
                  <a:pt x="341" y="115"/>
                  <a:pt x="350" y="138"/>
                </a:cubicBezTo>
                <a:cubicBezTo>
                  <a:pt x="354" y="149"/>
                  <a:pt x="356" y="164"/>
                  <a:pt x="354" y="178"/>
                </a:cubicBezTo>
                <a:cubicBezTo>
                  <a:pt x="354" y="182"/>
                  <a:pt x="352" y="186"/>
                  <a:pt x="352" y="191"/>
                </a:cubicBezTo>
                <a:cubicBezTo>
                  <a:pt x="351" y="195"/>
                  <a:pt x="352" y="199"/>
                  <a:pt x="352" y="203"/>
                </a:cubicBezTo>
                <a:cubicBezTo>
                  <a:pt x="352" y="234"/>
                  <a:pt x="342" y="263"/>
                  <a:pt x="326" y="282"/>
                </a:cubicBezTo>
                <a:close/>
                <a:moveTo>
                  <a:pt x="133" y="18"/>
                </a:moveTo>
                <a:cubicBezTo>
                  <a:pt x="139" y="17"/>
                  <a:pt x="143" y="19"/>
                  <a:pt x="148" y="18"/>
                </a:cubicBezTo>
                <a:cubicBezTo>
                  <a:pt x="151" y="17"/>
                  <a:pt x="154" y="15"/>
                  <a:pt x="157" y="14"/>
                </a:cubicBezTo>
                <a:cubicBezTo>
                  <a:pt x="171" y="10"/>
                  <a:pt x="183" y="8"/>
                  <a:pt x="198" y="9"/>
                </a:cubicBezTo>
                <a:cubicBezTo>
                  <a:pt x="178" y="0"/>
                  <a:pt x="147" y="5"/>
                  <a:pt x="133" y="18"/>
                </a:cubicBezTo>
                <a:close/>
                <a:moveTo>
                  <a:pt x="174" y="13"/>
                </a:moveTo>
                <a:cubicBezTo>
                  <a:pt x="182" y="13"/>
                  <a:pt x="190" y="13"/>
                  <a:pt x="196" y="15"/>
                </a:cubicBezTo>
                <a:cubicBezTo>
                  <a:pt x="199" y="13"/>
                  <a:pt x="208" y="14"/>
                  <a:pt x="213" y="14"/>
                </a:cubicBezTo>
                <a:cubicBezTo>
                  <a:pt x="202" y="10"/>
                  <a:pt x="185" y="11"/>
                  <a:pt x="174" y="13"/>
                </a:cubicBezTo>
                <a:close/>
                <a:moveTo>
                  <a:pt x="217" y="14"/>
                </a:moveTo>
                <a:cubicBezTo>
                  <a:pt x="215" y="14"/>
                  <a:pt x="215" y="14"/>
                  <a:pt x="213" y="14"/>
                </a:cubicBezTo>
                <a:cubicBezTo>
                  <a:pt x="213" y="15"/>
                  <a:pt x="216" y="15"/>
                  <a:pt x="217" y="14"/>
                </a:cubicBezTo>
                <a:close/>
                <a:moveTo>
                  <a:pt x="160" y="17"/>
                </a:moveTo>
                <a:cubicBezTo>
                  <a:pt x="166" y="18"/>
                  <a:pt x="172" y="17"/>
                  <a:pt x="177" y="19"/>
                </a:cubicBezTo>
                <a:cubicBezTo>
                  <a:pt x="180" y="18"/>
                  <a:pt x="184" y="18"/>
                  <a:pt x="187" y="16"/>
                </a:cubicBezTo>
                <a:cubicBezTo>
                  <a:pt x="178" y="16"/>
                  <a:pt x="169" y="15"/>
                  <a:pt x="160" y="17"/>
                </a:cubicBezTo>
                <a:close/>
                <a:moveTo>
                  <a:pt x="188" y="22"/>
                </a:moveTo>
                <a:cubicBezTo>
                  <a:pt x="189" y="22"/>
                  <a:pt x="188" y="22"/>
                  <a:pt x="188" y="21"/>
                </a:cubicBezTo>
                <a:cubicBezTo>
                  <a:pt x="189" y="22"/>
                  <a:pt x="190" y="22"/>
                  <a:pt x="192" y="22"/>
                </a:cubicBezTo>
                <a:cubicBezTo>
                  <a:pt x="192" y="21"/>
                  <a:pt x="195" y="22"/>
                  <a:pt x="196" y="23"/>
                </a:cubicBezTo>
                <a:cubicBezTo>
                  <a:pt x="197" y="22"/>
                  <a:pt x="199" y="24"/>
                  <a:pt x="201" y="24"/>
                </a:cubicBezTo>
                <a:cubicBezTo>
                  <a:pt x="201" y="25"/>
                  <a:pt x="202" y="24"/>
                  <a:pt x="203" y="24"/>
                </a:cubicBezTo>
                <a:cubicBezTo>
                  <a:pt x="207" y="26"/>
                  <a:pt x="213" y="29"/>
                  <a:pt x="217" y="30"/>
                </a:cubicBezTo>
                <a:cubicBezTo>
                  <a:pt x="222" y="31"/>
                  <a:pt x="228" y="30"/>
                  <a:pt x="234" y="30"/>
                </a:cubicBezTo>
                <a:cubicBezTo>
                  <a:pt x="238" y="30"/>
                  <a:pt x="243" y="32"/>
                  <a:pt x="245" y="32"/>
                </a:cubicBezTo>
                <a:cubicBezTo>
                  <a:pt x="232" y="26"/>
                  <a:pt x="219" y="21"/>
                  <a:pt x="203" y="18"/>
                </a:cubicBezTo>
                <a:cubicBezTo>
                  <a:pt x="202" y="18"/>
                  <a:pt x="201" y="17"/>
                  <a:pt x="199" y="17"/>
                </a:cubicBezTo>
                <a:cubicBezTo>
                  <a:pt x="195" y="17"/>
                  <a:pt x="190" y="19"/>
                  <a:pt x="185" y="19"/>
                </a:cubicBezTo>
                <a:cubicBezTo>
                  <a:pt x="185" y="20"/>
                  <a:pt x="188" y="22"/>
                  <a:pt x="188" y="22"/>
                </a:cubicBezTo>
                <a:close/>
                <a:moveTo>
                  <a:pt x="236" y="25"/>
                </a:moveTo>
                <a:cubicBezTo>
                  <a:pt x="234" y="23"/>
                  <a:pt x="229" y="21"/>
                  <a:pt x="226" y="19"/>
                </a:cubicBezTo>
                <a:cubicBezTo>
                  <a:pt x="221" y="19"/>
                  <a:pt x="218" y="18"/>
                  <a:pt x="213" y="17"/>
                </a:cubicBezTo>
                <a:cubicBezTo>
                  <a:pt x="220" y="20"/>
                  <a:pt x="230" y="22"/>
                  <a:pt x="236" y="25"/>
                </a:cubicBezTo>
                <a:close/>
                <a:moveTo>
                  <a:pt x="64" y="56"/>
                </a:moveTo>
                <a:cubicBezTo>
                  <a:pt x="73" y="49"/>
                  <a:pt x="82" y="40"/>
                  <a:pt x="94" y="34"/>
                </a:cubicBezTo>
                <a:cubicBezTo>
                  <a:pt x="102" y="30"/>
                  <a:pt x="111" y="25"/>
                  <a:pt x="121" y="23"/>
                </a:cubicBezTo>
                <a:cubicBezTo>
                  <a:pt x="121" y="22"/>
                  <a:pt x="124" y="22"/>
                  <a:pt x="125" y="20"/>
                </a:cubicBezTo>
                <a:cubicBezTo>
                  <a:pt x="95" y="21"/>
                  <a:pt x="76" y="36"/>
                  <a:pt x="64" y="56"/>
                </a:cubicBezTo>
                <a:close/>
                <a:moveTo>
                  <a:pt x="154" y="20"/>
                </a:moveTo>
                <a:cubicBezTo>
                  <a:pt x="158" y="22"/>
                  <a:pt x="163" y="20"/>
                  <a:pt x="167" y="21"/>
                </a:cubicBezTo>
                <a:cubicBezTo>
                  <a:pt x="164" y="20"/>
                  <a:pt x="157" y="20"/>
                  <a:pt x="154" y="20"/>
                </a:cubicBezTo>
                <a:close/>
                <a:moveTo>
                  <a:pt x="137" y="21"/>
                </a:moveTo>
                <a:cubicBezTo>
                  <a:pt x="138" y="21"/>
                  <a:pt x="137" y="20"/>
                  <a:pt x="138" y="20"/>
                </a:cubicBezTo>
                <a:cubicBezTo>
                  <a:pt x="138" y="21"/>
                  <a:pt x="138" y="21"/>
                  <a:pt x="139" y="20"/>
                </a:cubicBezTo>
                <a:cubicBezTo>
                  <a:pt x="138" y="20"/>
                  <a:pt x="137" y="20"/>
                  <a:pt x="137" y="20"/>
                </a:cubicBezTo>
                <a:cubicBezTo>
                  <a:pt x="137" y="20"/>
                  <a:pt x="137" y="21"/>
                  <a:pt x="137" y="21"/>
                </a:cubicBezTo>
                <a:close/>
                <a:moveTo>
                  <a:pt x="134" y="26"/>
                </a:moveTo>
                <a:cubicBezTo>
                  <a:pt x="140" y="27"/>
                  <a:pt x="146" y="24"/>
                  <a:pt x="152" y="22"/>
                </a:cubicBezTo>
                <a:cubicBezTo>
                  <a:pt x="145" y="20"/>
                  <a:pt x="139" y="23"/>
                  <a:pt x="134" y="26"/>
                </a:cubicBezTo>
                <a:close/>
                <a:moveTo>
                  <a:pt x="121" y="28"/>
                </a:moveTo>
                <a:cubicBezTo>
                  <a:pt x="125" y="27"/>
                  <a:pt x="129" y="25"/>
                  <a:pt x="132" y="23"/>
                </a:cubicBezTo>
                <a:cubicBezTo>
                  <a:pt x="127" y="23"/>
                  <a:pt x="122" y="24"/>
                  <a:pt x="121" y="28"/>
                </a:cubicBezTo>
                <a:close/>
                <a:moveTo>
                  <a:pt x="189" y="27"/>
                </a:moveTo>
                <a:cubicBezTo>
                  <a:pt x="183" y="26"/>
                  <a:pt x="173" y="22"/>
                  <a:pt x="170" y="26"/>
                </a:cubicBezTo>
                <a:cubicBezTo>
                  <a:pt x="175" y="29"/>
                  <a:pt x="182" y="28"/>
                  <a:pt x="189" y="30"/>
                </a:cubicBezTo>
                <a:cubicBezTo>
                  <a:pt x="195" y="31"/>
                  <a:pt x="201" y="33"/>
                  <a:pt x="206" y="31"/>
                </a:cubicBezTo>
                <a:cubicBezTo>
                  <a:pt x="202" y="30"/>
                  <a:pt x="195" y="27"/>
                  <a:pt x="189" y="27"/>
                </a:cubicBezTo>
                <a:close/>
                <a:moveTo>
                  <a:pt x="148" y="28"/>
                </a:moveTo>
                <a:cubicBezTo>
                  <a:pt x="153" y="27"/>
                  <a:pt x="160" y="28"/>
                  <a:pt x="163" y="26"/>
                </a:cubicBezTo>
                <a:cubicBezTo>
                  <a:pt x="158" y="25"/>
                  <a:pt x="152" y="27"/>
                  <a:pt x="148" y="28"/>
                </a:cubicBezTo>
                <a:close/>
                <a:moveTo>
                  <a:pt x="259" y="35"/>
                </a:moveTo>
                <a:cubicBezTo>
                  <a:pt x="254" y="31"/>
                  <a:pt x="249" y="29"/>
                  <a:pt x="243" y="26"/>
                </a:cubicBezTo>
                <a:cubicBezTo>
                  <a:pt x="247" y="30"/>
                  <a:pt x="252" y="34"/>
                  <a:pt x="259" y="35"/>
                </a:cubicBezTo>
                <a:close/>
                <a:moveTo>
                  <a:pt x="116" y="29"/>
                </a:moveTo>
                <a:cubicBezTo>
                  <a:pt x="116" y="28"/>
                  <a:pt x="117" y="27"/>
                  <a:pt x="118" y="26"/>
                </a:cubicBezTo>
                <a:cubicBezTo>
                  <a:pt x="118" y="26"/>
                  <a:pt x="118" y="26"/>
                  <a:pt x="118" y="26"/>
                </a:cubicBezTo>
                <a:cubicBezTo>
                  <a:pt x="114" y="27"/>
                  <a:pt x="111" y="29"/>
                  <a:pt x="108" y="30"/>
                </a:cubicBezTo>
                <a:cubicBezTo>
                  <a:pt x="94" y="37"/>
                  <a:pt x="81" y="44"/>
                  <a:pt x="70" y="54"/>
                </a:cubicBezTo>
                <a:cubicBezTo>
                  <a:pt x="65" y="59"/>
                  <a:pt x="59" y="63"/>
                  <a:pt x="56" y="70"/>
                </a:cubicBezTo>
                <a:cubicBezTo>
                  <a:pt x="74" y="54"/>
                  <a:pt x="90" y="36"/>
                  <a:pt x="116" y="29"/>
                </a:cubicBezTo>
                <a:close/>
                <a:moveTo>
                  <a:pt x="114" y="37"/>
                </a:moveTo>
                <a:cubicBezTo>
                  <a:pt x="119" y="35"/>
                  <a:pt x="126" y="33"/>
                  <a:pt x="130" y="29"/>
                </a:cubicBezTo>
                <a:cubicBezTo>
                  <a:pt x="131" y="30"/>
                  <a:pt x="133" y="29"/>
                  <a:pt x="133" y="29"/>
                </a:cubicBezTo>
                <a:cubicBezTo>
                  <a:pt x="125" y="29"/>
                  <a:pt x="120" y="34"/>
                  <a:pt x="114" y="37"/>
                </a:cubicBezTo>
                <a:close/>
                <a:moveTo>
                  <a:pt x="161" y="31"/>
                </a:moveTo>
                <a:cubicBezTo>
                  <a:pt x="164" y="32"/>
                  <a:pt x="168" y="31"/>
                  <a:pt x="173" y="31"/>
                </a:cubicBezTo>
                <a:cubicBezTo>
                  <a:pt x="173" y="32"/>
                  <a:pt x="172" y="32"/>
                  <a:pt x="173" y="32"/>
                </a:cubicBezTo>
                <a:cubicBezTo>
                  <a:pt x="174" y="32"/>
                  <a:pt x="175" y="31"/>
                  <a:pt x="176" y="31"/>
                </a:cubicBezTo>
                <a:cubicBezTo>
                  <a:pt x="171" y="30"/>
                  <a:pt x="165" y="28"/>
                  <a:pt x="161" y="31"/>
                </a:cubicBezTo>
                <a:close/>
                <a:moveTo>
                  <a:pt x="126" y="36"/>
                </a:moveTo>
                <a:cubicBezTo>
                  <a:pt x="123" y="38"/>
                  <a:pt x="120" y="39"/>
                  <a:pt x="117" y="41"/>
                </a:cubicBezTo>
                <a:cubicBezTo>
                  <a:pt x="112" y="43"/>
                  <a:pt x="105" y="48"/>
                  <a:pt x="101" y="53"/>
                </a:cubicBezTo>
                <a:cubicBezTo>
                  <a:pt x="111" y="51"/>
                  <a:pt x="119" y="43"/>
                  <a:pt x="128" y="44"/>
                </a:cubicBezTo>
                <a:cubicBezTo>
                  <a:pt x="128" y="43"/>
                  <a:pt x="131" y="41"/>
                  <a:pt x="132" y="42"/>
                </a:cubicBezTo>
                <a:cubicBezTo>
                  <a:pt x="138" y="37"/>
                  <a:pt x="149" y="37"/>
                  <a:pt x="155" y="32"/>
                </a:cubicBezTo>
                <a:cubicBezTo>
                  <a:pt x="146" y="29"/>
                  <a:pt x="133" y="32"/>
                  <a:pt x="126" y="36"/>
                </a:cubicBezTo>
                <a:close/>
                <a:moveTo>
                  <a:pt x="112" y="32"/>
                </a:moveTo>
                <a:cubicBezTo>
                  <a:pt x="111" y="33"/>
                  <a:pt x="109" y="33"/>
                  <a:pt x="107" y="34"/>
                </a:cubicBezTo>
                <a:cubicBezTo>
                  <a:pt x="107" y="34"/>
                  <a:pt x="106" y="35"/>
                  <a:pt x="105" y="35"/>
                </a:cubicBezTo>
                <a:cubicBezTo>
                  <a:pt x="91" y="42"/>
                  <a:pt x="79" y="52"/>
                  <a:pt x="67" y="62"/>
                </a:cubicBezTo>
                <a:cubicBezTo>
                  <a:pt x="63" y="67"/>
                  <a:pt x="58" y="72"/>
                  <a:pt x="53" y="76"/>
                </a:cubicBezTo>
                <a:cubicBezTo>
                  <a:pt x="52" y="83"/>
                  <a:pt x="48" y="89"/>
                  <a:pt x="48" y="96"/>
                </a:cubicBezTo>
                <a:cubicBezTo>
                  <a:pt x="57" y="83"/>
                  <a:pt x="70" y="74"/>
                  <a:pt x="79" y="62"/>
                </a:cubicBezTo>
                <a:cubicBezTo>
                  <a:pt x="80" y="62"/>
                  <a:pt x="80" y="61"/>
                  <a:pt x="81" y="61"/>
                </a:cubicBezTo>
                <a:cubicBezTo>
                  <a:pt x="85" y="55"/>
                  <a:pt x="92" y="52"/>
                  <a:pt x="96" y="46"/>
                </a:cubicBezTo>
                <a:cubicBezTo>
                  <a:pt x="99" y="43"/>
                  <a:pt x="103" y="40"/>
                  <a:pt x="106" y="38"/>
                </a:cubicBezTo>
                <a:cubicBezTo>
                  <a:pt x="107" y="37"/>
                  <a:pt x="108" y="38"/>
                  <a:pt x="108" y="37"/>
                </a:cubicBezTo>
                <a:cubicBezTo>
                  <a:pt x="110" y="35"/>
                  <a:pt x="112" y="34"/>
                  <a:pt x="113" y="32"/>
                </a:cubicBezTo>
                <a:cubicBezTo>
                  <a:pt x="112" y="32"/>
                  <a:pt x="112" y="32"/>
                  <a:pt x="112" y="32"/>
                </a:cubicBezTo>
                <a:close/>
                <a:moveTo>
                  <a:pt x="251" y="36"/>
                </a:moveTo>
                <a:cubicBezTo>
                  <a:pt x="242" y="34"/>
                  <a:pt x="233" y="31"/>
                  <a:pt x="223" y="32"/>
                </a:cubicBezTo>
                <a:cubicBezTo>
                  <a:pt x="223" y="33"/>
                  <a:pt x="223" y="33"/>
                  <a:pt x="223" y="33"/>
                </a:cubicBezTo>
                <a:cubicBezTo>
                  <a:pt x="233" y="37"/>
                  <a:pt x="240" y="44"/>
                  <a:pt x="249" y="49"/>
                </a:cubicBezTo>
                <a:cubicBezTo>
                  <a:pt x="249" y="49"/>
                  <a:pt x="250" y="50"/>
                  <a:pt x="250" y="50"/>
                </a:cubicBezTo>
                <a:cubicBezTo>
                  <a:pt x="265" y="60"/>
                  <a:pt x="277" y="73"/>
                  <a:pt x="288" y="87"/>
                </a:cubicBezTo>
                <a:cubicBezTo>
                  <a:pt x="290" y="89"/>
                  <a:pt x="291" y="91"/>
                  <a:pt x="292" y="93"/>
                </a:cubicBezTo>
                <a:cubicBezTo>
                  <a:pt x="293" y="94"/>
                  <a:pt x="294" y="95"/>
                  <a:pt x="294" y="96"/>
                </a:cubicBezTo>
                <a:cubicBezTo>
                  <a:pt x="305" y="105"/>
                  <a:pt x="312" y="117"/>
                  <a:pt x="320" y="129"/>
                </a:cubicBezTo>
                <a:cubicBezTo>
                  <a:pt x="304" y="90"/>
                  <a:pt x="280" y="61"/>
                  <a:pt x="251" y="36"/>
                </a:cubicBezTo>
                <a:close/>
                <a:moveTo>
                  <a:pt x="179" y="35"/>
                </a:moveTo>
                <a:cubicBezTo>
                  <a:pt x="180" y="35"/>
                  <a:pt x="183" y="36"/>
                  <a:pt x="184" y="35"/>
                </a:cubicBezTo>
                <a:cubicBezTo>
                  <a:pt x="182" y="34"/>
                  <a:pt x="180" y="34"/>
                  <a:pt x="179" y="35"/>
                </a:cubicBezTo>
                <a:close/>
                <a:moveTo>
                  <a:pt x="162" y="38"/>
                </a:moveTo>
                <a:cubicBezTo>
                  <a:pt x="164" y="39"/>
                  <a:pt x="168" y="39"/>
                  <a:pt x="169" y="38"/>
                </a:cubicBezTo>
                <a:cubicBezTo>
                  <a:pt x="167" y="38"/>
                  <a:pt x="164" y="37"/>
                  <a:pt x="162" y="38"/>
                </a:cubicBezTo>
                <a:close/>
                <a:moveTo>
                  <a:pt x="183" y="40"/>
                </a:moveTo>
                <a:cubicBezTo>
                  <a:pt x="185" y="40"/>
                  <a:pt x="187" y="41"/>
                  <a:pt x="188" y="39"/>
                </a:cubicBezTo>
                <a:cubicBezTo>
                  <a:pt x="189" y="41"/>
                  <a:pt x="192" y="40"/>
                  <a:pt x="194" y="41"/>
                </a:cubicBezTo>
                <a:cubicBezTo>
                  <a:pt x="191" y="39"/>
                  <a:pt x="186" y="38"/>
                  <a:pt x="183" y="40"/>
                </a:cubicBezTo>
                <a:close/>
                <a:moveTo>
                  <a:pt x="227" y="50"/>
                </a:moveTo>
                <a:cubicBezTo>
                  <a:pt x="226" y="48"/>
                  <a:pt x="222" y="48"/>
                  <a:pt x="221" y="46"/>
                </a:cubicBezTo>
                <a:cubicBezTo>
                  <a:pt x="215" y="44"/>
                  <a:pt x="209" y="40"/>
                  <a:pt x="203" y="40"/>
                </a:cubicBezTo>
                <a:cubicBezTo>
                  <a:pt x="211" y="43"/>
                  <a:pt x="219" y="49"/>
                  <a:pt x="227" y="50"/>
                </a:cubicBezTo>
                <a:close/>
                <a:moveTo>
                  <a:pt x="173" y="40"/>
                </a:moveTo>
                <a:cubicBezTo>
                  <a:pt x="174" y="40"/>
                  <a:pt x="175" y="41"/>
                  <a:pt x="176" y="41"/>
                </a:cubicBezTo>
                <a:cubicBezTo>
                  <a:pt x="176" y="40"/>
                  <a:pt x="173" y="39"/>
                  <a:pt x="173" y="40"/>
                </a:cubicBezTo>
                <a:close/>
                <a:moveTo>
                  <a:pt x="257" y="66"/>
                </a:moveTo>
                <a:cubicBezTo>
                  <a:pt x="247" y="54"/>
                  <a:pt x="235" y="46"/>
                  <a:pt x="218" y="41"/>
                </a:cubicBezTo>
                <a:cubicBezTo>
                  <a:pt x="232" y="49"/>
                  <a:pt x="243" y="59"/>
                  <a:pt x="257" y="66"/>
                </a:cubicBezTo>
                <a:close/>
                <a:moveTo>
                  <a:pt x="150" y="44"/>
                </a:moveTo>
                <a:cubicBezTo>
                  <a:pt x="153" y="45"/>
                  <a:pt x="155" y="43"/>
                  <a:pt x="157" y="42"/>
                </a:cubicBezTo>
                <a:cubicBezTo>
                  <a:pt x="157" y="42"/>
                  <a:pt x="158" y="42"/>
                  <a:pt x="157" y="41"/>
                </a:cubicBezTo>
                <a:cubicBezTo>
                  <a:pt x="155" y="41"/>
                  <a:pt x="152" y="42"/>
                  <a:pt x="150" y="44"/>
                </a:cubicBezTo>
                <a:close/>
                <a:moveTo>
                  <a:pt x="162" y="43"/>
                </a:moveTo>
                <a:cubicBezTo>
                  <a:pt x="163" y="42"/>
                  <a:pt x="165" y="43"/>
                  <a:pt x="166" y="42"/>
                </a:cubicBezTo>
                <a:cubicBezTo>
                  <a:pt x="164" y="42"/>
                  <a:pt x="162" y="43"/>
                  <a:pt x="162" y="43"/>
                </a:cubicBezTo>
                <a:close/>
                <a:moveTo>
                  <a:pt x="106" y="45"/>
                </a:moveTo>
                <a:cubicBezTo>
                  <a:pt x="107" y="45"/>
                  <a:pt x="108" y="44"/>
                  <a:pt x="109" y="43"/>
                </a:cubicBezTo>
                <a:cubicBezTo>
                  <a:pt x="108" y="43"/>
                  <a:pt x="108" y="44"/>
                  <a:pt x="106" y="44"/>
                </a:cubicBezTo>
                <a:cubicBezTo>
                  <a:pt x="107" y="44"/>
                  <a:pt x="105" y="45"/>
                  <a:pt x="106" y="45"/>
                </a:cubicBezTo>
                <a:close/>
                <a:moveTo>
                  <a:pt x="204" y="47"/>
                </a:moveTo>
                <a:cubicBezTo>
                  <a:pt x="200" y="44"/>
                  <a:pt x="192" y="43"/>
                  <a:pt x="187" y="44"/>
                </a:cubicBezTo>
                <a:cubicBezTo>
                  <a:pt x="193" y="46"/>
                  <a:pt x="197" y="49"/>
                  <a:pt x="204" y="47"/>
                </a:cubicBezTo>
                <a:close/>
                <a:moveTo>
                  <a:pt x="271" y="51"/>
                </a:moveTo>
                <a:cubicBezTo>
                  <a:pt x="288" y="69"/>
                  <a:pt x="303" y="90"/>
                  <a:pt x="316" y="113"/>
                </a:cubicBezTo>
                <a:cubicBezTo>
                  <a:pt x="320" y="122"/>
                  <a:pt x="325" y="133"/>
                  <a:pt x="327" y="142"/>
                </a:cubicBezTo>
                <a:cubicBezTo>
                  <a:pt x="329" y="145"/>
                  <a:pt x="330" y="151"/>
                  <a:pt x="333" y="154"/>
                </a:cubicBezTo>
                <a:cubicBezTo>
                  <a:pt x="333" y="144"/>
                  <a:pt x="330" y="136"/>
                  <a:pt x="328" y="127"/>
                </a:cubicBezTo>
                <a:cubicBezTo>
                  <a:pt x="324" y="118"/>
                  <a:pt x="321" y="109"/>
                  <a:pt x="316" y="101"/>
                </a:cubicBezTo>
                <a:cubicBezTo>
                  <a:pt x="316" y="101"/>
                  <a:pt x="317" y="101"/>
                  <a:pt x="317" y="100"/>
                </a:cubicBezTo>
                <a:cubicBezTo>
                  <a:pt x="316" y="99"/>
                  <a:pt x="316" y="101"/>
                  <a:pt x="316" y="100"/>
                </a:cubicBezTo>
                <a:cubicBezTo>
                  <a:pt x="301" y="79"/>
                  <a:pt x="285" y="58"/>
                  <a:pt x="264" y="44"/>
                </a:cubicBezTo>
                <a:cubicBezTo>
                  <a:pt x="266" y="46"/>
                  <a:pt x="268" y="49"/>
                  <a:pt x="271" y="51"/>
                </a:cubicBezTo>
                <a:close/>
                <a:moveTo>
                  <a:pt x="275" y="49"/>
                </a:moveTo>
                <a:cubicBezTo>
                  <a:pt x="277" y="51"/>
                  <a:pt x="279" y="53"/>
                  <a:pt x="281" y="54"/>
                </a:cubicBezTo>
                <a:cubicBezTo>
                  <a:pt x="278" y="50"/>
                  <a:pt x="274" y="45"/>
                  <a:pt x="269" y="44"/>
                </a:cubicBezTo>
                <a:cubicBezTo>
                  <a:pt x="271" y="46"/>
                  <a:pt x="273" y="47"/>
                  <a:pt x="275" y="49"/>
                </a:cubicBezTo>
                <a:close/>
                <a:moveTo>
                  <a:pt x="180" y="46"/>
                </a:moveTo>
                <a:cubicBezTo>
                  <a:pt x="178" y="45"/>
                  <a:pt x="176" y="44"/>
                  <a:pt x="174" y="44"/>
                </a:cubicBezTo>
                <a:cubicBezTo>
                  <a:pt x="173" y="45"/>
                  <a:pt x="170" y="46"/>
                  <a:pt x="169" y="47"/>
                </a:cubicBezTo>
                <a:cubicBezTo>
                  <a:pt x="173" y="49"/>
                  <a:pt x="180" y="46"/>
                  <a:pt x="185" y="47"/>
                </a:cubicBezTo>
                <a:cubicBezTo>
                  <a:pt x="185" y="45"/>
                  <a:pt x="182" y="46"/>
                  <a:pt x="180" y="46"/>
                </a:cubicBezTo>
                <a:close/>
                <a:moveTo>
                  <a:pt x="143" y="48"/>
                </a:moveTo>
                <a:cubicBezTo>
                  <a:pt x="145" y="48"/>
                  <a:pt x="146" y="47"/>
                  <a:pt x="147" y="46"/>
                </a:cubicBezTo>
                <a:cubicBezTo>
                  <a:pt x="145" y="46"/>
                  <a:pt x="144" y="47"/>
                  <a:pt x="143" y="48"/>
                </a:cubicBezTo>
                <a:close/>
                <a:moveTo>
                  <a:pt x="212" y="48"/>
                </a:moveTo>
                <a:cubicBezTo>
                  <a:pt x="210" y="48"/>
                  <a:pt x="208" y="46"/>
                  <a:pt x="207" y="47"/>
                </a:cubicBezTo>
                <a:cubicBezTo>
                  <a:pt x="208" y="47"/>
                  <a:pt x="208" y="48"/>
                  <a:pt x="209" y="48"/>
                </a:cubicBezTo>
                <a:cubicBezTo>
                  <a:pt x="210" y="47"/>
                  <a:pt x="211" y="49"/>
                  <a:pt x="212" y="48"/>
                </a:cubicBezTo>
                <a:close/>
                <a:moveTo>
                  <a:pt x="129" y="52"/>
                </a:moveTo>
                <a:cubicBezTo>
                  <a:pt x="131" y="52"/>
                  <a:pt x="132" y="52"/>
                  <a:pt x="134" y="52"/>
                </a:cubicBezTo>
                <a:cubicBezTo>
                  <a:pt x="135" y="50"/>
                  <a:pt x="139" y="49"/>
                  <a:pt x="139" y="47"/>
                </a:cubicBezTo>
                <a:cubicBezTo>
                  <a:pt x="135" y="48"/>
                  <a:pt x="132" y="50"/>
                  <a:pt x="129" y="52"/>
                </a:cubicBezTo>
                <a:close/>
                <a:moveTo>
                  <a:pt x="80" y="65"/>
                </a:moveTo>
                <a:cubicBezTo>
                  <a:pt x="88" y="60"/>
                  <a:pt x="96" y="56"/>
                  <a:pt x="101" y="47"/>
                </a:cubicBezTo>
                <a:cubicBezTo>
                  <a:pt x="93" y="52"/>
                  <a:pt x="86" y="58"/>
                  <a:pt x="80" y="65"/>
                </a:cubicBezTo>
                <a:close/>
                <a:moveTo>
                  <a:pt x="149" y="50"/>
                </a:moveTo>
                <a:cubicBezTo>
                  <a:pt x="154" y="50"/>
                  <a:pt x="158" y="51"/>
                  <a:pt x="161" y="48"/>
                </a:cubicBezTo>
                <a:cubicBezTo>
                  <a:pt x="158" y="47"/>
                  <a:pt x="152" y="48"/>
                  <a:pt x="149" y="50"/>
                </a:cubicBezTo>
                <a:close/>
                <a:moveTo>
                  <a:pt x="211" y="53"/>
                </a:moveTo>
                <a:cubicBezTo>
                  <a:pt x="210" y="52"/>
                  <a:pt x="208" y="50"/>
                  <a:pt x="207" y="51"/>
                </a:cubicBezTo>
                <a:cubicBezTo>
                  <a:pt x="208" y="52"/>
                  <a:pt x="210" y="53"/>
                  <a:pt x="211" y="53"/>
                </a:cubicBezTo>
                <a:close/>
                <a:moveTo>
                  <a:pt x="184" y="52"/>
                </a:moveTo>
                <a:cubicBezTo>
                  <a:pt x="188" y="53"/>
                  <a:pt x="191" y="53"/>
                  <a:pt x="195" y="54"/>
                </a:cubicBezTo>
                <a:cubicBezTo>
                  <a:pt x="194" y="50"/>
                  <a:pt x="188" y="51"/>
                  <a:pt x="184" y="52"/>
                </a:cubicBezTo>
                <a:close/>
                <a:moveTo>
                  <a:pt x="228" y="59"/>
                </a:moveTo>
                <a:cubicBezTo>
                  <a:pt x="224" y="55"/>
                  <a:pt x="219" y="51"/>
                  <a:pt x="214" y="52"/>
                </a:cubicBezTo>
                <a:cubicBezTo>
                  <a:pt x="218" y="55"/>
                  <a:pt x="221" y="60"/>
                  <a:pt x="228" y="59"/>
                </a:cubicBezTo>
                <a:close/>
                <a:moveTo>
                  <a:pt x="208" y="58"/>
                </a:moveTo>
                <a:cubicBezTo>
                  <a:pt x="205" y="55"/>
                  <a:pt x="201" y="53"/>
                  <a:pt x="197" y="52"/>
                </a:cubicBezTo>
                <a:cubicBezTo>
                  <a:pt x="200" y="54"/>
                  <a:pt x="203" y="57"/>
                  <a:pt x="208" y="58"/>
                </a:cubicBezTo>
                <a:close/>
                <a:moveTo>
                  <a:pt x="94" y="62"/>
                </a:moveTo>
                <a:cubicBezTo>
                  <a:pt x="98" y="61"/>
                  <a:pt x="102" y="58"/>
                  <a:pt x="104" y="55"/>
                </a:cubicBezTo>
                <a:cubicBezTo>
                  <a:pt x="100" y="57"/>
                  <a:pt x="97" y="59"/>
                  <a:pt x="94" y="62"/>
                </a:cubicBezTo>
                <a:close/>
                <a:moveTo>
                  <a:pt x="234" y="60"/>
                </a:moveTo>
                <a:cubicBezTo>
                  <a:pt x="235" y="60"/>
                  <a:pt x="235" y="61"/>
                  <a:pt x="236" y="61"/>
                </a:cubicBezTo>
                <a:cubicBezTo>
                  <a:pt x="236" y="60"/>
                  <a:pt x="234" y="60"/>
                  <a:pt x="234" y="60"/>
                </a:cubicBezTo>
                <a:close/>
                <a:moveTo>
                  <a:pt x="245" y="64"/>
                </a:moveTo>
                <a:cubicBezTo>
                  <a:pt x="245" y="63"/>
                  <a:pt x="244" y="63"/>
                  <a:pt x="244" y="62"/>
                </a:cubicBezTo>
                <a:cubicBezTo>
                  <a:pt x="243" y="62"/>
                  <a:pt x="242" y="62"/>
                  <a:pt x="242" y="62"/>
                </a:cubicBezTo>
                <a:cubicBezTo>
                  <a:pt x="242" y="63"/>
                  <a:pt x="245" y="64"/>
                  <a:pt x="245" y="64"/>
                </a:cubicBezTo>
                <a:close/>
                <a:moveTo>
                  <a:pt x="162" y="65"/>
                </a:moveTo>
                <a:cubicBezTo>
                  <a:pt x="164" y="66"/>
                  <a:pt x="168" y="65"/>
                  <a:pt x="169" y="64"/>
                </a:cubicBezTo>
                <a:cubicBezTo>
                  <a:pt x="166" y="63"/>
                  <a:pt x="164" y="64"/>
                  <a:pt x="162" y="65"/>
                </a:cubicBezTo>
                <a:close/>
                <a:moveTo>
                  <a:pt x="238" y="84"/>
                </a:moveTo>
                <a:cubicBezTo>
                  <a:pt x="235" y="79"/>
                  <a:pt x="231" y="75"/>
                  <a:pt x="226" y="71"/>
                </a:cubicBezTo>
                <a:cubicBezTo>
                  <a:pt x="222" y="69"/>
                  <a:pt x="218" y="68"/>
                  <a:pt x="214" y="64"/>
                </a:cubicBezTo>
                <a:cubicBezTo>
                  <a:pt x="213" y="65"/>
                  <a:pt x="212" y="63"/>
                  <a:pt x="211" y="64"/>
                </a:cubicBezTo>
                <a:cubicBezTo>
                  <a:pt x="219" y="72"/>
                  <a:pt x="229" y="77"/>
                  <a:pt x="238" y="84"/>
                </a:cubicBezTo>
                <a:close/>
                <a:moveTo>
                  <a:pt x="184" y="65"/>
                </a:moveTo>
                <a:cubicBezTo>
                  <a:pt x="182" y="65"/>
                  <a:pt x="180" y="65"/>
                  <a:pt x="179" y="64"/>
                </a:cubicBezTo>
                <a:cubicBezTo>
                  <a:pt x="179" y="66"/>
                  <a:pt x="183" y="65"/>
                  <a:pt x="184" y="65"/>
                </a:cubicBezTo>
                <a:close/>
                <a:moveTo>
                  <a:pt x="72" y="74"/>
                </a:moveTo>
                <a:cubicBezTo>
                  <a:pt x="71" y="75"/>
                  <a:pt x="71" y="76"/>
                  <a:pt x="69" y="76"/>
                </a:cubicBezTo>
                <a:cubicBezTo>
                  <a:pt x="69" y="79"/>
                  <a:pt x="66" y="81"/>
                  <a:pt x="65" y="83"/>
                </a:cubicBezTo>
                <a:cubicBezTo>
                  <a:pt x="66" y="83"/>
                  <a:pt x="67" y="82"/>
                  <a:pt x="68" y="82"/>
                </a:cubicBezTo>
                <a:cubicBezTo>
                  <a:pt x="70" y="80"/>
                  <a:pt x="71" y="79"/>
                  <a:pt x="72" y="78"/>
                </a:cubicBezTo>
                <a:cubicBezTo>
                  <a:pt x="72" y="78"/>
                  <a:pt x="73" y="77"/>
                  <a:pt x="73" y="77"/>
                </a:cubicBezTo>
                <a:cubicBezTo>
                  <a:pt x="73" y="75"/>
                  <a:pt x="75" y="74"/>
                  <a:pt x="77" y="74"/>
                </a:cubicBezTo>
                <a:cubicBezTo>
                  <a:pt x="78" y="69"/>
                  <a:pt x="83" y="68"/>
                  <a:pt x="85" y="64"/>
                </a:cubicBezTo>
                <a:cubicBezTo>
                  <a:pt x="80" y="67"/>
                  <a:pt x="76" y="70"/>
                  <a:pt x="72" y="74"/>
                </a:cubicBezTo>
                <a:close/>
                <a:moveTo>
                  <a:pt x="94" y="71"/>
                </a:moveTo>
                <a:cubicBezTo>
                  <a:pt x="96" y="72"/>
                  <a:pt x="97" y="69"/>
                  <a:pt x="100" y="70"/>
                </a:cubicBezTo>
                <a:cubicBezTo>
                  <a:pt x="100" y="68"/>
                  <a:pt x="103" y="68"/>
                  <a:pt x="103" y="66"/>
                </a:cubicBezTo>
                <a:cubicBezTo>
                  <a:pt x="100" y="68"/>
                  <a:pt x="97" y="69"/>
                  <a:pt x="94" y="71"/>
                </a:cubicBezTo>
                <a:close/>
                <a:moveTo>
                  <a:pt x="126" y="69"/>
                </a:moveTo>
                <a:cubicBezTo>
                  <a:pt x="127" y="69"/>
                  <a:pt x="127" y="68"/>
                  <a:pt x="128" y="68"/>
                </a:cubicBezTo>
                <a:cubicBezTo>
                  <a:pt x="128" y="68"/>
                  <a:pt x="128" y="68"/>
                  <a:pt x="128" y="68"/>
                </a:cubicBezTo>
                <a:cubicBezTo>
                  <a:pt x="128" y="68"/>
                  <a:pt x="128" y="67"/>
                  <a:pt x="128" y="67"/>
                </a:cubicBezTo>
                <a:cubicBezTo>
                  <a:pt x="128" y="68"/>
                  <a:pt x="126" y="68"/>
                  <a:pt x="126" y="69"/>
                </a:cubicBezTo>
                <a:close/>
                <a:moveTo>
                  <a:pt x="150" y="69"/>
                </a:moveTo>
                <a:cubicBezTo>
                  <a:pt x="151" y="69"/>
                  <a:pt x="151" y="69"/>
                  <a:pt x="152" y="69"/>
                </a:cubicBezTo>
                <a:cubicBezTo>
                  <a:pt x="152" y="68"/>
                  <a:pt x="153" y="68"/>
                  <a:pt x="153" y="68"/>
                </a:cubicBezTo>
                <a:cubicBezTo>
                  <a:pt x="154" y="68"/>
                  <a:pt x="155" y="68"/>
                  <a:pt x="154" y="68"/>
                </a:cubicBezTo>
                <a:cubicBezTo>
                  <a:pt x="149" y="68"/>
                  <a:pt x="146" y="67"/>
                  <a:pt x="143" y="70"/>
                </a:cubicBezTo>
                <a:cubicBezTo>
                  <a:pt x="145" y="69"/>
                  <a:pt x="147" y="69"/>
                  <a:pt x="150" y="70"/>
                </a:cubicBezTo>
                <a:cubicBezTo>
                  <a:pt x="150" y="69"/>
                  <a:pt x="150" y="69"/>
                  <a:pt x="150" y="69"/>
                </a:cubicBezTo>
                <a:close/>
                <a:moveTo>
                  <a:pt x="88" y="70"/>
                </a:moveTo>
                <a:cubicBezTo>
                  <a:pt x="89" y="70"/>
                  <a:pt x="88" y="69"/>
                  <a:pt x="89" y="70"/>
                </a:cubicBezTo>
                <a:cubicBezTo>
                  <a:pt x="90" y="68"/>
                  <a:pt x="87" y="68"/>
                  <a:pt x="88" y="70"/>
                </a:cubicBezTo>
                <a:close/>
                <a:moveTo>
                  <a:pt x="208" y="78"/>
                </a:moveTo>
                <a:cubicBezTo>
                  <a:pt x="211" y="78"/>
                  <a:pt x="212" y="79"/>
                  <a:pt x="213" y="79"/>
                </a:cubicBezTo>
                <a:cubicBezTo>
                  <a:pt x="213" y="79"/>
                  <a:pt x="212" y="79"/>
                  <a:pt x="212" y="78"/>
                </a:cubicBezTo>
                <a:cubicBezTo>
                  <a:pt x="211" y="78"/>
                  <a:pt x="211" y="77"/>
                  <a:pt x="211" y="77"/>
                </a:cubicBezTo>
                <a:cubicBezTo>
                  <a:pt x="205" y="74"/>
                  <a:pt x="198" y="68"/>
                  <a:pt x="191" y="69"/>
                </a:cubicBezTo>
                <a:cubicBezTo>
                  <a:pt x="197" y="72"/>
                  <a:pt x="202" y="75"/>
                  <a:pt x="208" y="78"/>
                </a:cubicBezTo>
                <a:close/>
                <a:moveTo>
                  <a:pt x="300" y="71"/>
                </a:moveTo>
                <a:cubicBezTo>
                  <a:pt x="300" y="70"/>
                  <a:pt x="300" y="70"/>
                  <a:pt x="300" y="69"/>
                </a:cubicBezTo>
                <a:cubicBezTo>
                  <a:pt x="299" y="69"/>
                  <a:pt x="299" y="69"/>
                  <a:pt x="299" y="69"/>
                </a:cubicBezTo>
                <a:cubicBezTo>
                  <a:pt x="299" y="70"/>
                  <a:pt x="299" y="70"/>
                  <a:pt x="300" y="71"/>
                </a:cubicBezTo>
                <a:close/>
                <a:moveTo>
                  <a:pt x="266" y="71"/>
                </a:moveTo>
                <a:cubicBezTo>
                  <a:pt x="267" y="71"/>
                  <a:pt x="268" y="74"/>
                  <a:pt x="270" y="75"/>
                </a:cubicBezTo>
                <a:cubicBezTo>
                  <a:pt x="270" y="74"/>
                  <a:pt x="270" y="74"/>
                  <a:pt x="270" y="73"/>
                </a:cubicBezTo>
                <a:cubicBezTo>
                  <a:pt x="269" y="73"/>
                  <a:pt x="269" y="73"/>
                  <a:pt x="268" y="73"/>
                </a:cubicBezTo>
                <a:cubicBezTo>
                  <a:pt x="268" y="72"/>
                  <a:pt x="270" y="71"/>
                  <a:pt x="268" y="71"/>
                </a:cubicBezTo>
                <a:cubicBezTo>
                  <a:pt x="268" y="73"/>
                  <a:pt x="266" y="69"/>
                  <a:pt x="264" y="70"/>
                </a:cubicBezTo>
                <a:cubicBezTo>
                  <a:pt x="265" y="70"/>
                  <a:pt x="265" y="71"/>
                  <a:pt x="266" y="71"/>
                </a:cubicBezTo>
                <a:close/>
                <a:moveTo>
                  <a:pt x="82" y="73"/>
                </a:moveTo>
                <a:cubicBezTo>
                  <a:pt x="81" y="74"/>
                  <a:pt x="81" y="75"/>
                  <a:pt x="79" y="76"/>
                </a:cubicBezTo>
                <a:cubicBezTo>
                  <a:pt x="79" y="78"/>
                  <a:pt x="77" y="79"/>
                  <a:pt x="76" y="81"/>
                </a:cubicBezTo>
                <a:cubicBezTo>
                  <a:pt x="76" y="83"/>
                  <a:pt x="72" y="84"/>
                  <a:pt x="74" y="85"/>
                </a:cubicBezTo>
                <a:cubicBezTo>
                  <a:pt x="77" y="80"/>
                  <a:pt x="84" y="77"/>
                  <a:pt x="86" y="70"/>
                </a:cubicBezTo>
                <a:cubicBezTo>
                  <a:pt x="85" y="71"/>
                  <a:pt x="84" y="72"/>
                  <a:pt x="82" y="73"/>
                </a:cubicBezTo>
                <a:close/>
                <a:moveTo>
                  <a:pt x="247" y="73"/>
                </a:moveTo>
                <a:cubicBezTo>
                  <a:pt x="245" y="73"/>
                  <a:pt x="245" y="71"/>
                  <a:pt x="243" y="70"/>
                </a:cubicBezTo>
                <a:cubicBezTo>
                  <a:pt x="244" y="72"/>
                  <a:pt x="246" y="74"/>
                  <a:pt x="247" y="73"/>
                </a:cubicBezTo>
                <a:close/>
                <a:moveTo>
                  <a:pt x="101" y="74"/>
                </a:moveTo>
                <a:cubicBezTo>
                  <a:pt x="102" y="73"/>
                  <a:pt x="104" y="72"/>
                  <a:pt x="104" y="71"/>
                </a:cubicBezTo>
                <a:cubicBezTo>
                  <a:pt x="103" y="72"/>
                  <a:pt x="102" y="73"/>
                  <a:pt x="101" y="74"/>
                </a:cubicBezTo>
                <a:close/>
                <a:moveTo>
                  <a:pt x="187" y="75"/>
                </a:moveTo>
                <a:cubicBezTo>
                  <a:pt x="183" y="74"/>
                  <a:pt x="177" y="72"/>
                  <a:pt x="173" y="72"/>
                </a:cubicBezTo>
                <a:cubicBezTo>
                  <a:pt x="171" y="72"/>
                  <a:pt x="167" y="71"/>
                  <a:pt x="163" y="71"/>
                </a:cubicBezTo>
                <a:cubicBezTo>
                  <a:pt x="161" y="71"/>
                  <a:pt x="158" y="71"/>
                  <a:pt x="156" y="73"/>
                </a:cubicBezTo>
                <a:cubicBezTo>
                  <a:pt x="163" y="74"/>
                  <a:pt x="170" y="76"/>
                  <a:pt x="177" y="78"/>
                </a:cubicBezTo>
                <a:cubicBezTo>
                  <a:pt x="180" y="79"/>
                  <a:pt x="182" y="81"/>
                  <a:pt x="185" y="81"/>
                </a:cubicBezTo>
                <a:cubicBezTo>
                  <a:pt x="190" y="81"/>
                  <a:pt x="194" y="80"/>
                  <a:pt x="199" y="80"/>
                </a:cubicBezTo>
                <a:cubicBezTo>
                  <a:pt x="196" y="77"/>
                  <a:pt x="192" y="76"/>
                  <a:pt x="187" y="75"/>
                </a:cubicBezTo>
                <a:close/>
                <a:moveTo>
                  <a:pt x="49" y="78"/>
                </a:moveTo>
                <a:cubicBezTo>
                  <a:pt x="50" y="76"/>
                  <a:pt x="52" y="75"/>
                  <a:pt x="52" y="73"/>
                </a:cubicBezTo>
                <a:cubicBezTo>
                  <a:pt x="51" y="74"/>
                  <a:pt x="50" y="76"/>
                  <a:pt x="49" y="78"/>
                </a:cubicBezTo>
                <a:close/>
                <a:moveTo>
                  <a:pt x="324" y="112"/>
                </a:moveTo>
                <a:cubicBezTo>
                  <a:pt x="328" y="116"/>
                  <a:pt x="331" y="124"/>
                  <a:pt x="334" y="129"/>
                </a:cubicBezTo>
                <a:cubicBezTo>
                  <a:pt x="335" y="132"/>
                  <a:pt x="337" y="135"/>
                  <a:pt x="338" y="138"/>
                </a:cubicBezTo>
                <a:cubicBezTo>
                  <a:pt x="342" y="148"/>
                  <a:pt x="345" y="159"/>
                  <a:pt x="348" y="169"/>
                </a:cubicBezTo>
                <a:cubicBezTo>
                  <a:pt x="346" y="155"/>
                  <a:pt x="342" y="143"/>
                  <a:pt x="338" y="131"/>
                </a:cubicBezTo>
                <a:cubicBezTo>
                  <a:pt x="327" y="110"/>
                  <a:pt x="318" y="89"/>
                  <a:pt x="302" y="73"/>
                </a:cubicBezTo>
                <a:cubicBezTo>
                  <a:pt x="309" y="85"/>
                  <a:pt x="319" y="97"/>
                  <a:pt x="324" y="112"/>
                </a:cubicBezTo>
                <a:close/>
                <a:moveTo>
                  <a:pt x="136" y="76"/>
                </a:moveTo>
                <a:cubicBezTo>
                  <a:pt x="138" y="76"/>
                  <a:pt x="139" y="74"/>
                  <a:pt x="141" y="73"/>
                </a:cubicBezTo>
                <a:cubicBezTo>
                  <a:pt x="138" y="72"/>
                  <a:pt x="137" y="75"/>
                  <a:pt x="136" y="76"/>
                </a:cubicBezTo>
                <a:close/>
                <a:moveTo>
                  <a:pt x="132" y="74"/>
                </a:moveTo>
                <a:cubicBezTo>
                  <a:pt x="131" y="77"/>
                  <a:pt x="127" y="78"/>
                  <a:pt x="125" y="80"/>
                </a:cubicBezTo>
                <a:cubicBezTo>
                  <a:pt x="125" y="81"/>
                  <a:pt x="123" y="82"/>
                  <a:pt x="124" y="83"/>
                </a:cubicBezTo>
                <a:cubicBezTo>
                  <a:pt x="124" y="83"/>
                  <a:pt x="124" y="83"/>
                  <a:pt x="125" y="83"/>
                </a:cubicBezTo>
                <a:cubicBezTo>
                  <a:pt x="125" y="82"/>
                  <a:pt x="127" y="82"/>
                  <a:pt x="129" y="82"/>
                </a:cubicBezTo>
                <a:cubicBezTo>
                  <a:pt x="130" y="78"/>
                  <a:pt x="133" y="77"/>
                  <a:pt x="135" y="73"/>
                </a:cubicBezTo>
                <a:cubicBezTo>
                  <a:pt x="134" y="73"/>
                  <a:pt x="133" y="74"/>
                  <a:pt x="132" y="74"/>
                </a:cubicBezTo>
                <a:close/>
                <a:moveTo>
                  <a:pt x="263" y="83"/>
                </a:moveTo>
                <a:cubicBezTo>
                  <a:pt x="261" y="80"/>
                  <a:pt x="256" y="78"/>
                  <a:pt x="255" y="74"/>
                </a:cubicBezTo>
                <a:cubicBezTo>
                  <a:pt x="253" y="74"/>
                  <a:pt x="253" y="74"/>
                  <a:pt x="251" y="73"/>
                </a:cubicBezTo>
                <a:cubicBezTo>
                  <a:pt x="252" y="76"/>
                  <a:pt x="255" y="76"/>
                  <a:pt x="255" y="79"/>
                </a:cubicBezTo>
                <a:cubicBezTo>
                  <a:pt x="255" y="79"/>
                  <a:pt x="255" y="78"/>
                  <a:pt x="256" y="78"/>
                </a:cubicBezTo>
                <a:cubicBezTo>
                  <a:pt x="258" y="80"/>
                  <a:pt x="260" y="83"/>
                  <a:pt x="263" y="83"/>
                </a:cubicBezTo>
                <a:close/>
                <a:moveTo>
                  <a:pt x="151" y="75"/>
                </a:moveTo>
                <a:cubicBezTo>
                  <a:pt x="147" y="75"/>
                  <a:pt x="145" y="79"/>
                  <a:pt x="142" y="80"/>
                </a:cubicBezTo>
                <a:cubicBezTo>
                  <a:pt x="150" y="82"/>
                  <a:pt x="157" y="79"/>
                  <a:pt x="167" y="78"/>
                </a:cubicBezTo>
                <a:cubicBezTo>
                  <a:pt x="161" y="78"/>
                  <a:pt x="156" y="74"/>
                  <a:pt x="151" y="75"/>
                </a:cubicBezTo>
                <a:close/>
                <a:moveTo>
                  <a:pt x="275" y="78"/>
                </a:moveTo>
                <a:cubicBezTo>
                  <a:pt x="274" y="78"/>
                  <a:pt x="274" y="77"/>
                  <a:pt x="274" y="77"/>
                </a:cubicBezTo>
                <a:cubicBezTo>
                  <a:pt x="273" y="77"/>
                  <a:pt x="273" y="76"/>
                  <a:pt x="272" y="77"/>
                </a:cubicBezTo>
                <a:cubicBezTo>
                  <a:pt x="273" y="77"/>
                  <a:pt x="274" y="79"/>
                  <a:pt x="275" y="78"/>
                </a:cubicBezTo>
                <a:close/>
                <a:moveTo>
                  <a:pt x="227" y="80"/>
                </a:moveTo>
                <a:cubicBezTo>
                  <a:pt x="227" y="79"/>
                  <a:pt x="225" y="78"/>
                  <a:pt x="225" y="78"/>
                </a:cubicBezTo>
                <a:cubicBezTo>
                  <a:pt x="225" y="79"/>
                  <a:pt x="226" y="80"/>
                  <a:pt x="227" y="80"/>
                </a:cubicBezTo>
                <a:close/>
                <a:moveTo>
                  <a:pt x="73" y="80"/>
                </a:moveTo>
                <a:cubicBezTo>
                  <a:pt x="74" y="80"/>
                  <a:pt x="75" y="79"/>
                  <a:pt x="75" y="78"/>
                </a:cubicBezTo>
                <a:cubicBezTo>
                  <a:pt x="74" y="79"/>
                  <a:pt x="73" y="79"/>
                  <a:pt x="73" y="80"/>
                </a:cubicBezTo>
                <a:close/>
                <a:moveTo>
                  <a:pt x="106" y="86"/>
                </a:moveTo>
                <a:cubicBezTo>
                  <a:pt x="108" y="85"/>
                  <a:pt x="112" y="83"/>
                  <a:pt x="112" y="80"/>
                </a:cubicBezTo>
                <a:cubicBezTo>
                  <a:pt x="110" y="82"/>
                  <a:pt x="108" y="84"/>
                  <a:pt x="106" y="86"/>
                </a:cubicBezTo>
                <a:close/>
                <a:moveTo>
                  <a:pt x="23" y="137"/>
                </a:moveTo>
                <a:cubicBezTo>
                  <a:pt x="26" y="134"/>
                  <a:pt x="27" y="128"/>
                  <a:pt x="31" y="125"/>
                </a:cubicBezTo>
                <a:cubicBezTo>
                  <a:pt x="31" y="124"/>
                  <a:pt x="32" y="124"/>
                  <a:pt x="33" y="123"/>
                </a:cubicBezTo>
                <a:cubicBezTo>
                  <a:pt x="34" y="122"/>
                  <a:pt x="33" y="121"/>
                  <a:pt x="34" y="120"/>
                </a:cubicBezTo>
                <a:cubicBezTo>
                  <a:pt x="37" y="114"/>
                  <a:pt x="40" y="107"/>
                  <a:pt x="44" y="102"/>
                </a:cubicBezTo>
                <a:cubicBezTo>
                  <a:pt x="46" y="93"/>
                  <a:pt x="47" y="88"/>
                  <a:pt x="50" y="81"/>
                </a:cubicBezTo>
                <a:cubicBezTo>
                  <a:pt x="50" y="81"/>
                  <a:pt x="50" y="80"/>
                  <a:pt x="49" y="80"/>
                </a:cubicBezTo>
                <a:cubicBezTo>
                  <a:pt x="36" y="95"/>
                  <a:pt x="27" y="114"/>
                  <a:pt x="23" y="137"/>
                </a:cubicBezTo>
                <a:close/>
                <a:moveTo>
                  <a:pt x="162" y="82"/>
                </a:moveTo>
                <a:cubicBezTo>
                  <a:pt x="167" y="84"/>
                  <a:pt x="174" y="84"/>
                  <a:pt x="177" y="82"/>
                </a:cubicBezTo>
                <a:cubicBezTo>
                  <a:pt x="172" y="81"/>
                  <a:pt x="165" y="80"/>
                  <a:pt x="162" y="82"/>
                </a:cubicBezTo>
                <a:close/>
                <a:moveTo>
                  <a:pt x="265" y="112"/>
                </a:moveTo>
                <a:cubicBezTo>
                  <a:pt x="266" y="114"/>
                  <a:pt x="266" y="116"/>
                  <a:pt x="268" y="116"/>
                </a:cubicBezTo>
                <a:cubicBezTo>
                  <a:pt x="265" y="109"/>
                  <a:pt x="261" y="103"/>
                  <a:pt x="255" y="98"/>
                </a:cubicBezTo>
                <a:cubicBezTo>
                  <a:pt x="251" y="92"/>
                  <a:pt x="246" y="86"/>
                  <a:pt x="240" y="81"/>
                </a:cubicBezTo>
                <a:cubicBezTo>
                  <a:pt x="248" y="91"/>
                  <a:pt x="257" y="102"/>
                  <a:pt x="265" y="112"/>
                </a:cubicBezTo>
                <a:close/>
                <a:moveTo>
                  <a:pt x="67" y="89"/>
                </a:moveTo>
                <a:cubicBezTo>
                  <a:pt x="69" y="87"/>
                  <a:pt x="71" y="84"/>
                  <a:pt x="72" y="82"/>
                </a:cubicBezTo>
                <a:cubicBezTo>
                  <a:pt x="70" y="85"/>
                  <a:pt x="67" y="87"/>
                  <a:pt x="67" y="89"/>
                </a:cubicBezTo>
                <a:close/>
                <a:moveTo>
                  <a:pt x="200" y="83"/>
                </a:moveTo>
                <a:cubicBezTo>
                  <a:pt x="197" y="83"/>
                  <a:pt x="190" y="83"/>
                  <a:pt x="191" y="83"/>
                </a:cubicBezTo>
                <a:cubicBezTo>
                  <a:pt x="196" y="86"/>
                  <a:pt x="201" y="89"/>
                  <a:pt x="207" y="91"/>
                </a:cubicBezTo>
                <a:cubicBezTo>
                  <a:pt x="210" y="94"/>
                  <a:pt x="214" y="97"/>
                  <a:pt x="217" y="98"/>
                </a:cubicBezTo>
                <a:cubicBezTo>
                  <a:pt x="212" y="92"/>
                  <a:pt x="206" y="86"/>
                  <a:pt x="200" y="82"/>
                </a:cubicBezTo>
                <a:cubicBezTo>
                  <a:pt x="201" y="82"/>
                  <a:pt x="201" y="83"/>
                  <a:pt x="200" y="83"/>
                </a:cubicBezTo>
                <a:close/>
                <a:moveTo>
                  <a:pt x="46" y="103"/>
                </a:moveTo>
                <a:cubicBezTo>
                  <a:pt x="46" y="104"/>
                  <a:pt x="44" y="106"/>
                  <a:pt x="45" y="107"/>
                </a:cubicBezTo>
                <a:cubicBezTo>
                  <a:pt x="46" y="105"/>
                  <a:pt x="49" y="103"/>
                  <a:pt x="50" y="102"/>
                </a:cubicBezTo>
                <a:cubicBezTo>
                  <a:pt x="51" y="100"/>
                  <a:pt x="53" y="94"/>
                  <a:pt x="57" y="93"/>
                </a:cubicBezTo>
                <a:cubicBezTo>
                  <a:pt x="58" y="89"/>
                  <a:pt x="61" y="86"/>
                  <a:pt x="62" y="82"/>
                </a:cubicBezTo>
                <a:cubicBezTo>
                  <a:pt x="56" y="89"/>
                  <a:pt x="51" y="96"/>
                  <a:pt x="46" y="103"/>
                </a:cubicBezTo>
                <a:close/>
                <a:moveTo>
                  <a:pt x="79" y="85"/>
                </a:moveTo>
                <a:cubicBezTo>
                  <a:pt x="79" y="87"/>
                  <a:pt x="80" y="86"/>
                  <a:pt x="80" y="87"/>
                </a:cubicBezTo>
                <a:cubicBezTo>
                  <a:pt x="81" y="85"/>
                  <a:pt x="84" y="85"/>
                  <a:pt x="83" y="83"/>
                </a:cubicBezTo>
                <a:cubicBezTo>
                  <a:pt x="82" y="84"/>
                  <a:pt x="81" y="85"/>
                  <a:pt x="79" y="85"/>
                </a:cubicBezTo>
                <a:close/>
                <a:moveTo>
                  <a:pt x="133" y="85"/>
                </a:moveTo>
                <a:cubicBezTo>
                  <a:pt x="134" y="85"/>
                  <a:pt x="134" y="84"/>
                  <a:pt x="135" y="84"/>
                </a:cubicBezTo>
                <a:cubicBezTo>
                  <a:pt x="134" y="85"/>
                  <a:pt x="133" y="86"/>
                  <a:pt x="133" y="87"/>
                </a:cubicBezTo>
                <a:cubicBezTo>
                  <a:pt x="137" y="86"/>
                  <a:pt x="142" y="86"/>
                  <a:pt x="144" y="83"/>
                </a:cubicBezTo>
                <a:cubicBezTo>
                  <a:pt x="142" y="83"/>
                  <a:pt x="134" y="83"/>
                  <a:pt x="133" y="85"/>
                </a:cubicBezTo>
                <a:close/>
                <a:moveTo>
                  <a:pt x="147" y="86"/>
                </a:moveTo>
                <a:cubicBezTo>
                  <a:pt x="153" y="86"/>
                  <a:pt x="157" y="86"/>
                  <a:pt x="162" y="85"/>
                </a:cubicBezTo>
                <a:cubicBezTo>
                  <a:pt x="156" y="84"/>
                  <a:pt x="150" y="82"/>
                  <a:pt x="147" y="86"/>
                </a:cubicBezTo>
                <a:close/>
                <a:moveTo>
                  <a:pt x="176" y="86"/>
                </a:moveTo>
                <a:cubicBezTo>
                  <a:pt x="182" y="85"/>
                  <a:pt x="188" y="87"/>
                  <a:pt x="194" y="88"/>
                </a:cubicBezTo>
                <a:cubicBezTo>
                  <a:pt x="189" y="85"/>
                  <a:pt x="182" y="82"/>
                  <a:pt x="176" y="86"/>
                </a:cubicBezTo>
                <a:close/>
                <a:moveTo>
                  <a:pt x="215" y="87"/>
                </a:moveTo>
                <a:cubicBezTo>
                  <a:pt x="223" y="95"/>
                  <a:pt x="232" y="103"/>
                  <a:pt x="238" y="114"/>
                </a:cubicBezTo>
                <a:cubicBezTo>
                  <a:pt x="240" y="115"/>
                  <a:pt x="241" y="117"/>
                  <a:pt x="243" y="118"/>
                </a:cubicBezTo>
                <a:cubicBezTo>
                  <a:pt x="244" y="120"/>
                  <a:pt x="246" y="122"/>
                  <a:pt x="248" y="123"/>
                </a:cubicBezTo>
                <a:cubicBezTo>
                  <a:pt x="242" y="109"/>
                  <a:pt x="232" y="99"/>
                  <a:pt x="222" y="90"/>
                </a:cubicBezTo>
                <a:cubicBezTo>
                  <a:pt x="219" y="89"/>
                  <a:pt x="217" y="85"/>
                  <a:pt x="213" y="85"/>
                </a:cubicBezTo>
                <a:cubicBezTo>
                  <a:pt x="213" y="86"/>
                  <a:pt x="214" y="86"/>
                  <a:pt x="215" y="87"/>
                </a:cubicBezTo>
                <a:close/>
                <a:moveTo>
                  <a:pt x="126" y="87"/>
                </a:moveTo>
                <a:cubicBezTo>
                  <a:pt x="127" y="87"/>
                  <a:pt x="127" y="86"/>
                  <a:pt x="128" y="87"/>
                </a:cubicBezTo>
                <a:cubicBezTo>
                  <a:pt x="128" y="86"/>
                  <a:pt x="128" y="86"/>
                  <a:pt x="128" y="86"/>
                </a:cubicBezTo>
                <a:cubicBezTo>
                  <a:pt x="128" y="86"/>
                  <a:pt x="128" y="86"/>
                  <a:pt x="127" y="86"/>
                </a:cubicBezTo>
                <a:cubicBezTo>
                  <a:pt x="127" y="86"/>
                  <a:pt x="127" y="86"/>
                  <a:pt x="126" y="87"/>
                </a:cubicBezTo>
                <a:close/>
                <a:moveTo>
                  <a:pt x="113" y="95"/>
                </a:moveTo>
                <a:cubicBezTo>
                  <a:pt x="114" y="94"/>
                  <a:pt x="114" y="95"/>
                  <a:pt x="115" y="95"/>
                </a:cubicBezTo>
                <a:cubicBezTo>
                  <a:pt x="116" y="93"/>
                  <a:pt x="118" y="91"/>
                  <a:pt x="120" y="90"/>
                </a:cubicBezTo>
                <a:cubicBezTo>
                  <a:pt x="120" y="88"/>
                  <a:pt x="123" y="87"/>
                  <a:pt x="122" y="86"/>
                </a:cubicBezTo>
                <a:cubicBezTo>
                  <a:pt x="117" y="87"/>
                  <a:pt x="116" y="91"/>
                  <a:pt x="113" y="95"/>
                </a:cubicBezTo>
                <a:close/>
                <a:moveTo>
                  <a:pt x="175" y="88"/>
                </a:moveTo>
                <a:cubicBezTo>
                  <a:pt x="174" y="88"/>
                  <a:pt x="174" y="88"/>
                  <a:pt x="173" y="88"/>
                </a:cubicBezTo>
                <a:cubicBezTo>
                  <a:pt x="172" y="89"/>
                  <a:pt x="175" y="89"/>
                  <a:pt x="175" y="88"/>
                </a:cubicBezTo>
                <a:close/>
                <a:moveTo>
                  <a:pt x="133" y="89"/>
                </a:moveTo>
                <a:cubicBezTo>
                  <a:pt x="132" y="90"/>
                  <a:pt x="130" y="90"/>
                  <a:pt x="129" y="90"/>
                </a:cubicBezTo>
                <a:cubicBezTo>
                  <a:pt x="126" y="91"/>
                  <a:pt x="126" y="92"/>
                  <a:pt x="125" y="94"/>
                </a:cubicBezTo>
                <a:cubicBezTo>
                  <a:pt x="124" y="95"/>
                  <a:pt x="122" y="95"/>
                  <a:pt x="124" y="95"/>
                </a:cubicBezTo>
                <a:cubicBezTo>
                  <a:pt x="126" y="95"/>
                  <a:pt x="132" y="92"/>
                  <a:pt x="136" y="89"/>
                </a:cubicBezTo>
                <a:cubicBezTo>
                  <a:pt x="135" y="89"/>
                  <a:pt x="134" y="89"/>
                  <a:pt x="133" y="89"/>
                </a:cubicBezTo>
                <a:close/>
                <a:moveTo>
                  <a:pt x="215" y="91"/>
                </a:moveTo>
                <a:cubicBezTo>
                  <a:pt x="214" y="90"/>
                  <a:pt x="214" y="89"/>
                  <a:pt x="213" y="89"/>
                </a:cubicBezTo>
                <a:cubicBezTo>
                  <a:pt x="212" y="89"/>
                  <a:pt x="214" y="91"/>
                  <a:pt x="215" y="91"/>
                </a:cubicBezTo>
                <a:close/>
                <a:moveTo>
                  <a:pt x="99" y="91"/>
                </a:moveTo>
                <a:cubicBezTo>
                  <a:pt x="100" y="91"/>
                  <a:pt x="101" y="90"/>
                  <a:pt x="101" y="89"/>
                </a:cubicBezTo>
                <a:cubicBezTo>
                  <a:pt x="100" y="89"/>
                  <a:pt x="100" y="91"/>
                  <a:pt x="99" y="91"/>
                </a:cubicBezTo>
                <a:close/>
                <a:moveTo>
                  <a:pt x="109" y="92"/>
                </a:moveTo>
                <a:cubicBezTo>
                  <a:pt x="109" y="95"/>
                  <a:pt x="107" y="96"/>
                  <a:pt x="107" y="99"/>
                </a:cubicBezTo>
                <a:cubicBezTo>
                  <a:pt x="109" y="96"/>
                  <a:pt x="111" y="93"/>
                  <a:pt x="113" y="90"/>
                </a:cubicBezTo>
                <a:cubicBezTo>
                  <a:pt x="111" y="90"/>
                  <a:pt x="111" y="92"/>
                  <a:pt x="109" y="92"/>
                </a:cubicBezTo>
                <a:close/>
                <a:moveTo>
                  <a:pt x="231" y="115"/>
                </a:moveTo>
                <a:cubicBezTo>
                  <a:pt x="226" y="107"/>
                  <a:pt x="216" y="102"/>
                  <a:pt x="208" y="96"/>
                </a:cubicBezTo>
                <a:cubicBezTo>
                  <a:pt x="201" y="95"/>
                  <a:pt x="197" y="91"/>
                  <a:pt x="190" y="91"/>
                </a:cubicBezTo>
                <a:cubicBezTo>
                  <a:pt x="204" y="98"/>
                  <a:pt x="219" y="105"/>
                  <a:pt x="231" y="115"/>
                </a:cubicBezTo>
                <a:close/>
                <a:moveTo>
                  <a:pt x="176" y="92"/>
                </a:moveTo>
                <a:cubicBezTo>
                  <a:pt x="180" y="94"/>
                  <a:pt x="186" y="95"/>
                  <a:pt x="189" y="96"/>
                </a:cubicBezTo>
                <a:cubicBezTo>
                  <a:pt x="186" y="94"/>
                  <a:pt x="180" y="91"/>
                  <a:pt x="176" y="92"/>
                </a:cubicBezTo>
                <a:close/>
                <a:moveTo>
                  <a:pt x="72" y="98"/>
                </a:moveTo>
                <a:cubicBezTo>
                  <a:pt x="73" y="96"/>
                  <a:pt x="76" y="94"/>
                  <a:pt x="75" y="92"/>
                </a:cubicBezTo>
                <a:cubicBezTo>
                  <a:pt x="74" y="94"/>
                  <a:pt x="72" y="96"/>
                  <a:pt x="72" y="98"/>
                </a:cubicBezTo>
                <a:close/>
                <a:moveTo>
                  <a:pt x="176" y="95"/>
                </a:moveTo>
                <a:cubicBezTo>
                  <a:pt x="170" y="94"/>
                  <a:pt x="164" y="92"/>
                  <a:pt x="158" y="92"/>
                </a:cubicBezTo>
                <a:cubicBezTo>
                  <a:pt x="153" y="92"/>
                  <a:pt x="149" y="94"/>
                  <a:pt x="145" y="97"/>
                </a:cubicBezTo>
                <a:cubicBezTo>
                  <a:pt x="150" y="97"/>
                  <a:pt x="155" y="100"/>
                  <a:pt x="160" y="101"/>
                </a:cubicBezTo>
                <a:cubicBezTo>
                  <a:pt x="160" y="101"/>
                  <a:pt x="161" y="100"/>
                  <a:pt x="162" y="100"/>
                </a:cubicBezTo>
                <a:cubicBezTo>
                  <a:pt x="163" y="100"/>
                  <a:pt x="163" y="101"/>
                  <a:pt x="164" y="101"/>
                </a:cubicBezTo>
                <a:cubicBezTo>
                  <a:pt x="168" y="101"/>
                  <a:pt x="172" y="102"/>
                  <a:pt x="175" y="104"/>
                </a:cubicBezTo>
                <a:cubicBezTo>
                  <a:pt x="178" y="103"/>
                  <a:pt x="182" y="107"/>
                  <a:pt x="185" y="106"/>
                </a:cubicBezTo>
                <a:cubicBezTo>
                  <a:pt x="186" y="107"/>
                  <a:pt x="187" y="107"/>
                  <a:pt x="188" y="108"/>
                </a:cubicBezTo>
                <a:cubicBezTo>
                  <a:pt x="190" y="108"/>
                  <a:pt x="195" y="109"/>
                  <a:pt x="198" y="109"/>
                </a:cubicBezTo>
                <a:cubicBezTo>
                  <a:pt x="191" y="104"/>
                  <a:pt x="184" y="99"/>
                  <a:pt x="176" y="95"/>
                </a:cubicBezTo>
                <a:close/>
                <a:moveTo>
                  <a:pt x="51" y="94"/>
                </a:moveTo>
                <a:cubicBezTo>
                  <a:pt x="51" y="94"/>
                  <a:pt x="53" y="93"/>
                  <a:pt x="52" y="92"/>
                </a:cubicBezTo>
                <a:cubicBezTo>
                  <a:pt x="52" y="93"/>
                  <a:pt x="50" y="94"/>
                  <a:pt x="51" y="94"/>
                </a:cubicBezTo>
                <a:close/>
                <a:moveTo>
                  <a:pt x="56" y="104"/>
                </a:moveTo>
                <a:cubicBezTo>
                  <a:pt x="58" y="100"/>
                  <a:pt x="63" y="96"/>
                  <a:pt x="65" y="92"/>
                </a:cubicBezTo>
                <a:cubicBezTo>
                  <a:pt x="61" y="95"/>
                  <a:pt x="57" y="99"/>
                  <a:pt x="56" y="104"/>
                </a:cubicBezTo>
                <a:close/>
                <a:moveTo>
                  <a:pt x="119" y="95"/>
                </a:moveTo>
                <a:cubicBezTo>
                  <a:pt x="119" y="95"/>
                  <a:pt x="120" y="95"/>
                  <a:pt x="120" y="95"/>
                </a:cubicBezTo>
                <a:cubicBezTo>
                  <a:pt x="120" y="94"/>
                  <a:pt x="121" y="94"/>
                  <a:pt x="121" y="93"/>
                </a:cubicBezTo>
                <a:cubicBezTo>
                  <a:pt x="120" y="94"/>
                  <a:pt x="119" y="94"/>
                  <a:pt x="119" y="95"/>
                </a:cubicBezTo>
                <a:close/>
                <a:moveTo>
                  <a:pt x="73" y="102"/>
                </a:moveTo>
                <a:cubicBezTo>
                  <a:pt x="75" y="100"/>
                  <a:pt x="78" y="96"/>
                  <a:pt x="77" y="94"/>
                </a:cubicBezTo>
                <a:cubicBezTo>
                  <a:pt x="77" y="98"/>
                  <a:pt x="73" y="98"/>
                  <a:pt x="73" y="102"/>
                </a:cubicBezTo>
                <a:close/>
                <a:moveTo>
                  <a:pt x="133" y="96"/>
                </a:moveTo>
                <a:cubicBezTo>
                  <a:pt x="135" y="97"/>
                  <a:pt x="138" y="96"/>
                  <a:pt x="139" y="95"/>
                </a:cubicBezTo>
                <a:cubicBezTo>
                  <a:pt x="136" y="95"/>
                  <a:pt x="135" y="95"/>
                  <a:pt x="133" y="96"/>
                </a:cubicBezTo>
                <a:close/>
                <a:moveTo>
                  <a:pt x="292" y="103"/>
                </a:moveTo>
                <a:cubicBezTo>
                  <a:pt x="291" y="100"/>
                  <a:pt x="287" y="98"/>
                  <a:pt x="286" y="96"/>
                </a:cubicBezTo>
                <a:cubicBezTo>
                  <a:pt x="287" y="99"/>
                  <a:pt x="290" y="101"/>
                  <a:pt x="292" y="103"/>
                </a:cubicBezTo>
                <a:close/>
                <a:moveTo>
                  <a:pt x="96" y="102"/>
                </a:moveTo>
                <a:cubicBezTo>
                  <a:pt x="95" y="107"/>
                  <a:pt x="92" y="109"/>
                  <a:pt x="91" y="113"/>
                </a:cubicBezTo>
                <a:cubicBezTo>
                  <a:pt x="96" y="108"/>
                  <a:pt x="99" y="102"/>
                  <a:pt x="103" y="96"/>
                </a:cubicBezTo>
                <a:cubicBezTo>
                  <a:pt x="100" y="98"/>
                  <a:pt x="98" y="100"/>
                  <a:pt x="96" y="102"/>
                </a:cubicBezTo>
                <a:cubicBezTo>
                  <a:pt x="97" y="102"/>
                  <a:pt x="97" y="101"/>
                  <a:pt x="97" y="102"/>
                </a:cubicBezTo>
                <a:cubicBezTo>
                  <a:pt x="97" y="102"/>
                  <a:pt x="97" y="103"/>
                  <a:pt x="96" y="102"/>
                </a:cubicBezTo>
                <a:close/>
                <a:moveTo>
                  <a:pt x="283" y="120"/>
                </a:moveTo>
                <a:cubicBezTo>
                  <a:pt x="281" y="119"/>
                  <a:pt x="282" y="118"/>
                  <a:pt x="281" y="116"/>
                </a:cubicBezTo>
                <a:cubicBezTo>
                  <a:pt x="279" y="113"/>
                  <a:pt x="275" y="111"/>
                  <a:pt x="273" y="108"/>
                </a:cubicBezTo>
                <a:cubicBezTo>
                  <a:pt x="270" y="104"/>
                  <a:pt x="268" y="99"/>
                  <a:pt x="265" y="97"/>
                </a:cubicBezTo>
                <a:cubicBezTo>
                  <a:pt x="274" y="110"/>
                  <a:pt x="284" y="123"/>
                  <a:pt x="293" y="136"/>
                </a:cubicBezTo>
                <a:cubicBezTo>
                  <a:pt x="290" y="130"/>
                  <a:pt x="286" y="125"/>
                  <a:pt x="283" y="120"/>
                </a:cubicBezTo>
                <a:close/>
                <a:moveTo>
                  <a:pt x="325" y="102"/>
                </a:moveTo>
                <a:cubicBezTo>
                  <a:pt x="329" y="107"/>
                  <a:pt x="331" y="113"/>
                  <a:pt x="334" y="119"/>
                </a:cubicBezTo>
                <a:cubicBezTo>
                  <a:pt x="343" y="136"/>
                  <a:pt x="349" y="156"/>
                  <a:pt x="352" y="179"/>
                </a:cubicBezTo>
                <a:cubicBezTo>
                  <a:pt x="356" y="158"/>
                  <a:pt x="348" y="140"/>
                  <a:pt x="342" y="126"/>
                </a:cubicBezTo>
                <a:cubicBezTo>
                  <a:pt x="337" y="116"/>
                  <a:pt x="330" y="107"/>
                  <a:pt x="324" y="98"/>
                </a:cubicBezTo>
                <a:cubicBezTo>
                  <a:pt x="323" y="98"/>
                  <a:pt x="323" y="97"/>
                  <a:pt x="323" y="97"/>
                </a:cubicBezTo>
                <a:cubicBezTo>
                  <a:pt x="323" y="99"/>
                  <a:pt x="325" y="100"/>
                  <a:pt x="325" y="102"/>
                </a:cubicBezTo>
                <a:close/>
                <a:moveTo>
                  <a:pt x="216" y="111"/>
                </a:moveTo>
                <a:cubicBezTo>
                  <a:pt x="224" y="117"/>
                  <a:pt x="230" y="125"/>
                  <a:pt x="235" y="133"/>
                </a:cubicBezTo>
                <a:cubicBezTo>
                  <a:pt x="237" y="136"/>
                  <a:pt x="238" y="139"/>
                  <a:pt x="241" y="141"/>
                </a:cubicBezTo>
                <a:cubicBezTo>
                  <a:pt x="239" y="129"/>
                  <a:pt x="231" y="124"/>
                  <a:pt x="225" y="116"/>
                </a:cubicBezTo>
                <a:cubicBezTo>
                  <a:pt x="218" y="111"/>
                  <a:pt x="212" y="105"/>
                  <a:pt x="204" y="102"/>
                </a:cubicBezTo>
                <a:cubicBezTo>
                  <a:pt x="202" y="100"/>
                  <a:pt x="199" y="99"/>
                  <a:pt x="198" y="98"/>
                </a:cubicBezTo>
                <a:cubicBezTo>
                  <a:pt x="204" y="103"/>
                  <a:pt x="210" y="107"/>
                  <a:pt x="216" y="111"/>
                </a:cubicBezTo>
                <a:close/>
                <a:moveTo>
                  <a:pt x="126" y="103"/>
                </a:moveTo>
                <a:cubicBezTo>
                  <a:pt x="129" y="102"/>
                  <a:pt x="131" y="101"/>
                  <a:pt x="133" y="99"/>
                </a:cubicBezTo>
                <a:cubicBezTo>
                  <a:pt x="129" y="99"/>
                  <a:pt x="127" y="100"/>
                  <a:pt x="126" y="103"/>
                </a:cubicBezTo>
                <a:close/>
                <a:moveTo>
                  <a:pt x="142" y="100"/>
                </a:moveTo>
                <a:cubicBezTo>
                  <a:pt x="142" y="99"/>
                  <a:pt x="140" y="99"/>
                  <a:pt x="140" y="99"/>
                </a:cubicBezTo>
                <a:cubicBezTo>
                  <a:pt x="141" y="100"/>
                  <a:pt x="141" y="99"/>
                  <a:pt x="142" y="100"/>
                </a:cubicBezTo>
                <a:close/>
                <a:moveTo>
                  <a:pt x="285" y="105"/>
                </a:moveTo>
                <a:cubicBezTo>
                  <a:pt x="284" y="104"/>
                  <a:pt x="284" y="102"/>
                  <a:pt x="282" y="101"/>
                </a:cubicBezTo>
                <a:cubicBezTo>
                  <a:pt x="282" y="101"/>
                  <a:pt x="280" y="98"/>
                  <a:pt x="280" y="100"/>
                </a:cubicBezTo>
                <a:cubicBezTo>
                  <a:pt x="282" y="101"/>
                  <a:pt x="284" y="105"/>
                  <a:pt x="285" y="105"/>
                </a:cubicBezTo>
                <a:close/>
                <a:moveTo>
                  <a:pt x="109" y="102"/>
                </a:moveTo>
                <a:cubicBezTo>
                  <a:pt x="110" y="101"/>
                  <a:pt x="111" y="101"/>
                  <a:pt x="112" y="99"/>
                </a:cubicBezTo>
                <a:cubicBezTo>
                  <a:pt x="110" y="100"/>
                  <a:pt x="109" y="101"/>
                  <a:pt x="109" y="102"/>
                </a:cubicBezTo>
                <a:close/>
                <a:moveTo>
                  <a:pt x="59" y="114"/>
                </a:moveTo>
                <a:cubicBezTo>
                  <a:pt x="65" y="112"/>
                  <a:pt x="64" y="104"/>
                  <a:pt x="68" y="100"/>
                </a:cubicBezTo>
                <a:cubicBezTo>
                  <a:pt x="68" y="100"/>
                  <a:pt x="68" y="99"/>
                  <a:pt x="67" y="100"/>
                </a:cubicBezTo>
                <a:cubicBezTo>
                  <a:pt x="63" y="103"/>
                  <a:pt x="62" y="109"/>
                  <a:pt x="59" y="114"/>
                </a:cubicBezTo>
                <a:close/>
                <a:moveTo>
                  <a:pt x="277" y="101"/>
                </a:moveTo>
                <a:cubicBezTo>
                  <a:pt x="277" y="101"/>
                  <a:pt x="277" y="100"/>
                  <a:pt x="276" y="100"/>
                </a:cubicBezTo>
                <a:cubicBezTo>
                  <a:pt x="276" y="100"/>
                  <a:pt x="276" y="100"/>
                  <a:pt x="276" y="100"/>
                </a:cubicBezTo>
                <a:cubicBezTo>
                  <a:pt x="276" y="100"/>
                  <a:pt x="276" y="101"/>
                  <a:pt x="277" y="101"/>
                </a:cubicBezTo>
                <a:close/>
                <a:moveTo>
                  <a:pt x="119" y="103"/>
                </a:moveTo>
                <a:cubicBezTo>
                  <a:pt x="122" y="104"/>
                  <a:pt x="124" y="101"/>
                  <a:pt x="124" y="101"/>
                </a:cubicBezTo>
                <a:cubicBezTo>
                  <a:pt x="122" y="102"/>
                  <a:pt x="120" y="102"/>
                  <a:pt x="119" y="103"/>
                </a:cubicBezTo>
                <a:close/>
                <a:moveTo>
                  <a:pt x="75" y="104"/>
                </a:moveTo>
                <a:cubicBezTo>
                  <a:pt x="75" y="104"/>
                  <a:pt x="76" y="104"/>
                  <a:pt x="76" y="104"/>
                </a:cubicBezTo>
                <a:cubicBezTo>
                  <a:pt x="76" y="105"/>
                  <a:pt x="75" y="105"/>
                  <a:pt x="76" y="105"/>
                </a:cubicBezTo>
                <a:cubicBezTo>
                  <a:pt x="76" y="104"/>
                  <a:pt x="78" y="102"/>
                  <a:pt x="78" y="101"/>
                </a:cubicBezTo>
                <a:cubicBezTo>
                  <a:pt x="77" y="102"/>
                  <a:pt x="76" y="104"/>
                  <a:pt x="75" y="104"/>
                </a:cubicBezTo>
                <a:close/>
                <a:moveTo>
                  <a:pt x="88" y="103"/>
                </a:moveTo>
                <a:cubicBezTo>
                  <a:pt x="89" y="103"/>
                  <a:pt x="89" y="104"/>
                  <a:pt x="89" y="104"/>
                </a:cubicBezTo>
                <a:cubicBezTo>
                  <a:pt x="89" y="103"/>
                  <a:pt x="90" y="103"/>
                  <a:pt x="90" y="102"/>
                </a:cubicBezTo>
                <a:cubicBezTo>
                  <a:pt x="89" y="102"/>
                  <a:pt x="89" y="103"/>
                  <a:pt x="88" y="103"/>
                </a:cubicBezTo>
                <a:close/>
                <a:moveTo>
                  <a:pt x="211" y="113"/>
                </a:moveTo>
                <a:cubicBezTo>
                  <a:pt x="208" y="110"/>
                  <a:pt x="204" y="105"/>
                  <a:pt x="199" y="104"/>
                </a:cubicBezTo>
                <a:cubicBezTo>
                  <a:pt x="199" y="103"/>
                  <a:pt x="197" y="101"/>
                  <a:pt x="196" y="102"/>
                </a:cubicBezTo>
                <a:cubicBezTo>
                  <a:pt x="201" y="105"/>
                  <a:pt x="205" y="110"/>
                  <a:pt x="211" y="113"/>
                </a:cubicBezTo>
                <a:close/>
                <a:moveTo>
                  <a:pt x="145" y="103"/>
                </a:moveTo>
                <a:cubicBezTo>
                  <a:pt x="153" y="104"/>
                  <a:pt x="162" y="108"/>
                  <a:pt x="170" y="107"/>
                </a:cubicBezTo>
                <a:cubicBezTo>
                  <a:pt x="164" y="104"/>
                  <a:pt x="154" y="100"/>
                  <a:pt x="145" y="103"/>
                </a:cubicBezTo>
                <a:close/>
                <a:moveTo>
                  <a:pt x="50" y="122"/>
                </a:moveTo>
                <a:cubicBezTo>
                  <a:pt x="53" y="115"/>
                  <a:pt x="57" y="108"/>
                  <a:pt x="60" y="102"/>
                </a:cubicBezTo>
                <a:cubicBezTo>
                  <a:pt x="56" y="108"/>
                  <a:pt x="50" y="113"/>
                  <a:pt x="50" y="122"/>
                </a:cubicBezTo>
                <a:close/>
                <a:moveTo>
                  <a:pt x="280" y="105"/>
                </a:moveTo>
                <a:cubicBezTo>
                  <a:pt x="280" y="104"/>
                  <a:pt x="279" y="102"/>
                  <a:pt x="278" y="103"/>
                </a:cubicBezTo>
                <a:cubicBezTo>
                  <a:pt x="279" y="103"/>
                  <a:pt x="279" y="104"/>
                  <a:pt x="280" y="105"/>
                </a:cubicBezTo>
                <a:close/>
                <a:moveTo>
                  <a:pt x="130" y="106"/>
                </a:moveTo>
                <a:cubicBezTo>
                  <a:pt x="140" y="104"/>
                  <a:pt x="149" y="111"/>
                  <a:pt x="158" y="108"/>
                </a:cubicBezTo>
                <a:cubicBezTo>
                  <a:pt x="149" y="106"/>
                  <a:pt x="138" y="103"/>
                  <a:pt x="130" y="106"/>
                </a:cubicBezTo>
                <a:close/>
                <a:moveTo>
                  <a:pt x="283" y="108"/>
                </a:moveTo>
                <a:cubicBezTo>
                  <a:pt x="282" y="107"/>
                  <a:pt x="281" y="106"/>
                  <a:pt x="281" y="105"/>
                </a:cubicBezTo>
                <a:cubicBezTo>
                  <a:pt x="281" y="106"/>
                  <a:pt x="282" y="107"/>
                  <a:pt x="283" y="108"/>
                </a:cubicBezTo>
                <a:close/>
                <a:moveTo>
                  <a:pt x="47" y="112"/>
                </a:moveTo>
                <a:cubicBezTo>
                  <a:pt x="48" y="112"/>
                  <a:pt x="47" y="111"/>
                  <a:pt x="48" y="112"/>
                </a:cubicBezTo>
                <a:cubicBezTo>
                  <a:pt x="49" y="110"/>
                  <a:pt x="50" y="108"/>
                  <a:pt x="50" y="106"/>
                </a:cubicBezTo>
                <a:cubicBezTo>
                  <a:pt x="49" y="108"/>
                  <a:pt x="48" y="110"/>
                  <a:pt x="47" y="112"/>
                </a:cubicBezTo>
                <a:close/>
                <a:moveTo>
                  <a:pt x="115" y="108"/>
                </a:moveTo>
                <a:cubicBezTo>
                  <a:pt x="117" y="108"/>
                  <a:pt x="116" y="106"/>
                  <a:pt x="115" y="106"/>
                </a:cubicBezTo>
                <a:cubicBezTo>
                  <a:pt x="115" y="107"/>
                  <a:pt x="115" y="107"/>
                  <a:pt x="115" y="108"/>
                </a:cubicBezTo>
                <a:close/>
                <a:moveTo>
                  <a:pt x="116" y="107"/>
                </a:moveTo>
                <a:cubicBezTo>
                  <a:pt x="118" y="108"/>
                  <a:pt x="119" y="107"/>
                  <a:pt x="119" y="106"/>
                </a:cubicBezTo>
                <a:cubicBezTo>
                  <a:pt x="118" y="106"/>
                  <a:pt x="117" y="106"/>
                  <a:pt x="116" y="107"/>
                </a:cubicBezTo>
                <a:close/>
                <a:moveTo>
                  <a:pt x="231" y="109"/>
                </a:moveTo>
                <a:cubicBezTo>
                  <a:pt x="231" y="108"/>
                  <a:pt x="230" y="106"/>
                  <a:pt x="229" y="106"/>
                </a:cubicBezTo>
                <a:cubicBezTo>
                  <a:pt x="230" y="107"/>
                  <a:pt x="230" y="109"/>
                  <a:pt x="231" y="109"/>
                </a:cubicBezTo>
                <a:close/>
                <a:moveTo>
                  <a:pt x="179" y="108"/>
                </a:moveTo>
                <a:cubicBezTo>
                  <a:pt x="179" y="107"/>
                  <a:pt x="176" y="107"/>
                  <a:pt x="175" y="107"/>
                </a:cubicBezTo>
                <a:cubicBezTo>
                  <a:pt x="176" y="107"/>
                  <a:pt x="177" y="109"/>
                  <a:pt x="179" y="108"/>
                </a:cubicBezTo>
                <a:close/>
                <a:moveTo>
                  <a:pt x="267" y="109"/>
                </a:moveTo>
                <a:cubicBezTo>
                  <a:pt x="269" y="109"/>
                  <a:pt x="268" y="110"/>
                  <a:pt x="269" y="110"/>
                </a:cubicBezTo>
                <a:cubicBezTo>
                  <a:pt x="270" y="109"/>
                  <a:pt x="268" y="107"/>
                  <a:pt x="267" y="109"/>
                </a:cubicBezTo>
                <a:close/>
                <a:moveTo>
                  <a:pt x="137" y="108"/>
                </a:moveTo>
                <a:cubicBezTo>
                  <a:pt x="133" y="108"/>
                  <a:pt x="128" y="107"/>
                  <a:pt x="125" y="109"/>
                </a:cubicBezTo>
                <a:cubicBezTo>
                  <a:pt x="124" y="110"/>
                  <a:pt x="123" y="112"/>
                  <a:pt x="122" y="113"/>
                </a:cubicBezTo>
                <a:cubicBezTo>
                  <a:pt x="121" y="114"/>
                  <a:pt x="119" y="115"/>
                  <a:pt x="119" y="117"/>
                </a:cubicBezTo>
                <a:cubicBezTo>
                  <a:pt x="129" y="114"/>
                  <a:pt x="141" y="117"/>
                  <a:pt x="148" y="110"/>
                </a:cubicBezTo>
                <a:cubicBezTo>
                  <a:pt x="146" y="110"/>
                  <a:pt x="141" y="109"/>
                  <a:pt x="137" y="108"/>
                </a:cubicBezTo>
                <a:close/>
                <a:moveTo>
                  <a:pt x="42" y="111"/>
                </a:moveTo>
                <a:cubicBezTo>
                  <a:pt x="42" y="110"/>
                  <a:pt x="43" y="109"/>
                  <a:pt x="42" y="109"/>
                </a:cubicBezTo>
                <a:cubicBezTo>
                  <a:pt x="42" y="109"/>
                  <a:pt x="41" y="110"/>
                  <a:pt x="42" y="111"/>
                </a:cubicBezTo>
                <a:close/>
                <a:moveTo>
                  <a:pt x="284" y="110"/>
                </a:moveTo>
                <a:cubicBezTo>
                  <a:pt x="284" y="110"/>
                  <a:pt x="284" y="109"/>
                  <a:pt x="283" y="109"/>
                </a:cubicBezTo>
                <a:cubicBezTo>
                  <a:pt x="283" y="110"/>
                  <a:pt x="284" y="110"/>
                  <a:pt x="284" y="110"/>
                </a:cubicBezTo>
                <a:close/>
                <a:moveTo>
                  <a:pt x="297" y="119"/>
                </a:moveTo>
                <a:cubicBezTo>
                  <a:pt x="299" y="119"/>
                  <a:pt x="299" y="121"/>
                  <a:pt x="299" y="122"/>
                </a:cubicBezTo>
                <a:cubicBezTo>
                  <a:pt x="300" y="122"/>
                  <a:pt x="300" y="124"/>
                  <a:pt x="301" y="125"/>
                </a:cubicBezTo>
                <a:cubicBezTo>
                  <a:pt x="302" y="128"/>
                  <a:pt x="304" y="131"/>
                  <a:pt x="305" y="132"/>
                </a:cubicBezTo>
                <a:cubicBezTo>
                  <a:pt x="303" y="123"/>
                  <a:pt x="299" y="115"/>
                  <a:pt x="293" y="109"/>
                </a:cubicBezTo>
                <a:cubicBezTo>
                  <a:pt x="294" y="113"/>
                  <a:pt x="297" y="115"/>
                  <a:pt x="297" y="119"/>
                </a:cubicBezTo>
                <a:close/>
                <a:moveTo>
                  <a:pt x="12" y="157"/>
                </a:moveTo>
                <a:cubicBezTo>
                  <a:pt x="14" y="154"/>
                  <a:pt x="16" y="148"/>
                  <a:pt x="19" y="146"/>
                </a:cubicBezTo>
                <a:cubicBezTo>
                  <a:pt x="20" y="134"/>
                  <a:pt x="25" y="120"/>
                  <a:pt x="28" y="110"/>
                </a:cubicBezTo>
                <a:cubicBezTo>
                  <a:pt x="20" y="123"/>
                  <a:pt x="13" y="139"/>
                  <a:pt x="12" y="157"/>
                </a:cubicBezTo>
                <a:close/>
                <a:moveTo>
                  <a:pt x="264" y="143"/>
                </a:moveTo>
                <a:cubicBezTo>
                  <a:pt x="263" y="137"/>
                  <a:pt x="261" y="133"/>
                  <a:pt x="258" y="128"/>
                </a:cubicBezTo>
                <a:cubicBezTo>
                  <a:pt x="256" y="125"/>
                  <a:pt x="254" y="122"/>
                  <a:pt x="252" y="119"/>
                </a:cubicBezTo>
                <a:cubicBezTo>
                  <a:pt x="253" y="119"/>
                  <a:pt x="251" y="118"/>
                  <a:pt x="251" y="116"/>
                </a:cubicBezTo>
                <a:cubicBezTo>
                  <a:pt x="249" y="115"/>
                  <a:pt x="248" y="111"/>
                  <a:pt x="246" y="110"/>
                </a:cubicBezTo>
                <a:cubicBezTo>
                  <a:pt x="253" y="120"/>
                  <a:pt x="256" y="134"/>
                  <a:pt x="264" y="143"/>
                </a:cubicBezTo>
                <a:close/>
                <a:moveTo>
                  <a:pt x="160" y="111"/>
                </a:moveTo>
                <a:cubicBezTo>
                  <a:pt x="160" y="112"/>
                  <a:pt x="162" y="111"/>
                  <a:pt x="162" y="110"/>
                </a:cubicBezTo>
                <a:cubicBezTo>
                  <a:pt x="161" y="110"/>
                  <a:pt x="161" y="111"/>
                  <a:pt x="160" y="111"/>
                </a:cubicBezTo>
                <a:close/>
                <a:moveTo>
                  <a:pt x="192" y="112"/>
                </a:moveTo>
                <a:cubicBezTo>
                  <a:pt x="191" y="112"/>
                  <a:pt x="189" y="111"/>
                  <a:pt x="188" y="111"/>
                </a:cubicBezTo>
                <a:cubicBezTo>
                  <a:pt x="190" y="111"/>
                  <a:pt x="191" y="113"/>
                  <a:pt x="192" y="112"/>
                </a:cubicBezTo>
                <a:close/>
                <a:moveTo>
                  <a:pt x="114" y="115"/>
                </a:moveTo>
                <a:cubicBezTo>
                  <a:pt x="115" y="114"/>
                  <a:pt x="117" y="113"/>
                  <a:pt x="117" y="111"/>
                </a:cubicBezTo>
                <a:cubicBezTo>
                  <a:pt x="116" y="112"/>
                  <a:pt x="113" y="113"/>
                  <a:pt x="114" y="115"/>
                </a:cubicBezTo>
                <a:close/>
                <a:moveTo>
                  <a:pt x="165" y="113"/>
                </a:moveTo>
                <a:cubicBezTo>
                  <a:pt x="169" y="117"/>
                  <a:pt x="178" y="114"/>
                  <a:pt x="184" y="117"/>
                </a:cubicBezTo>
                <a:cubicBezTo>
                  <a:pt x="179" y="113"/>
                  <a:pt x="172" y="110"/>
                  <a:pt x="165" y="113"/>
                </a:cubicBezTo>
                <a:close/>
                <a:moveTo>
                  <a:pt x="97" y="115"/>
                </a:moveTo>
                <a:cubicBezTo>
                  <a:pt x="98" y="114"/>
                  <a:pt x="100" y="114"/>
                  <a:pt x="101" y="112"/>
                </a:cubicBezTo>
                <a:cubicBezTo>
                  <a:pt x="98" y="112"/>
                  <a:pt x="97" y="113"/>
                  <a:pt x="97" y="115"/>
                </a:cubicBezTo>
                <a:close/>
                <a:moveTo>
                  <a:pt x="145" y="116"/>
                </a:moveTo>
                <a:cubicBezTo>
                  <a:pt x="149" y="116"/>
                  <a:pt x="153" y="114"/>
                  <a:pt x="155" y="112"/>
                </a:cubicBezTo>
                <a:cubicBezTo>
                  <a:pt x="152" y="112"/>
                  <a:pt x="148" y="114"/>
                  <a:pt x="145" y="116"/>
                </a:cubicBezTo>
                <a:close/>
                <a:moveTo>
                  <a:pt x="207" y="117"/>
                </a:moveTo>
                <a:cubicBezTo>
                  <a:pt x="205" y="115"/>
                  <a:pt x="201" y="112"/>
                  <a:pt x="198" y="113"/>
                </a:cubicBezTo>
                <a:cubicBezTo>
                  <a:pt x="202" y="113"/>
                  <a:pt x="204" y="117"/>
                  <a:pt x="207" y="117"/>
                </a:cubicBezTo>
                <a:close/>
                <a:moveTo>
                  <a:pt x="158" y="115"/>
                </a:moveTo>
                <a:cubicBezTo>
                  <a:pt x="159" y="116"/>
                  <a:pt x="161" y="115"/>
                  <a:pt x="162" y="115"/>
                </a:cubicBezTo>
                <a:cubicBezTo>
                  <a:pt x="162" y="114"/>
                  <a:pt x="159" y="114"/>
                  <a:pt x="158" y="115"/>
                </a:cubicBezTo>
                <a:close/>
                <a:moveTo>
                  <a:pt x="201" y="121"/>
                </a:moveTo>
                <a:cubicBezTo>
                  <a:pt x="197" y="119"/>
                  <a:pt x="193" y="117"/>
                  <a:pt x="189" y="114"/>
                </a:cubicBezTo>
                <a:cubicBezTo>
                  <a:pt x="192" y="117"/>
                  <a:pt x="196" y="121"/>
                  <a:pt x="201" y="121"/>
                </a:cubicBezTo>
                <a:close/>
                <a:moveTo>
                  <a:pt x="108" y="121"/>
                </a:moveTo>
                <a:cubicBezTo>
                  <a:pt x="110" y="120"/>
                  <a:pt x="111" y="116"/>
                  <a:pt x="111" y="115"/>
                </a:cubicBezTo>
                <a:cubicBezTo>
                  <a:pt x="110" y="117"/>
                  <a:pt x="108" y="119"/>
                  <a:pt x="108" y="121"/>
                </a:cubicBezTo>
                <a:close/>
                <a:moveTo>
                  <a:pt x="155" y="116"/>
                </a:moveTo>
                <a:cubicBezTo>
                  <a:pt x="156" y="116"/>
                  <a:pt x="158" y="116"/>
                  <a:pt x="158" y="115"/>
                </a:cubicBezTo>
                <a:cubicBezTo>
                  <a:pt x="158" y="115"/>
                  <a:pt x="156" y="115"/>
                  <a:pt x="155" y="116"/>
                </a:cubicBezTo>
                <a:close/>
                <a:moveTo>
                  <a:pt x="200" y="117"/>
                </a:moveTo>
                <a:cubicBezTo>
                  <a:pt x="199" y="116"/>
                  <a:pt x="198" y="115"/>
                  <a:pt x="197" y="115"/>
                </a:cubicBezTo>
                <a:cubicBezTo>
                  <a:pt x="198" y="116"/>
                  <a:pt x="198" y="117"/>
                  <a:pt x="200" y="117"/>
                </a:cubicBezTo>
                <a:close/>
                <a:moveTo>
                  <a:pt x="53" y="122"/>
                </a:moveTo>
                <a:cubicBezTo>
                  <a:pt x="54" y="121"/>
                  <a:pt x="57" y="118"/>
                  <a:pt x="56" y="116"/>
                </a:cubicBezTo>
                <a:cubicBezTo>
                  <a:pt x="55" y="118"/>
                  <a:pt x="53" y="120"/>
                  <a:pt x="53" y="122"/>
                </a:cubicBezTo>
                <a:close/>
                <a:moveTo>
                  <a:pt x="81" y="121"/>
                </a:moveTo>
                <a:cubicBezTo>
                  <a:pt x="82" y="120"/>
                  <a:pt x="85" y="117"/>
                  <a:pt x="83" y="116"/>
                </a:cubicBezTo>
                <a:cubicBezTo>
                  <a:pt x="83" y="118"/>
                  <a:pt x="81" y="119"/>
                  <a:pt x="81" y="121"/>
                </a:cubicBezTo>
                <a:close/>
                <a:moveTo>
                  <a:pt x="211" y="118"/>
                </a:moveTo>
                <a:cubicBezTo>
                  <a:pt x="211" y="117"/>
                  <a:pt x="210" y="116"/>
                  <a:pt x="209" y="116"/>
                </a:cubicBezTo>
                <a:cubicBezTo>
                  <a:pt x="210" y="116"/>
                  <a:pt x="210" y="118"/>
                  <a:pt x="211" y="118"/>
                </a:cubicBezTo>
                <a:close/>
                <a:moveTo>
                  <a:pt x="94" y="119"/>
                </a:moveTo>
                <a:cubicBezTo>
                  <a:pt x="93" y="123"/>
                  <a:pt x="90" y="126"/>
                  <a:pt x="90" y="129"/>
                </a:cubicBezTo>
                <a:cubicBezTo>
                  <a:pt x="92" y="125"/>
                  <a:pt x="96" y="121"/>
                  <a:pt x="98" y="117"/>
                </a:cubicBezTo>
                <a:cubicBezTo>
                  <a:pt x="97" y="118"/>
                  <a:pt x="96" y="118"/>
                  <a:pt x="94" y="119"/>
                </a:cubicBezTo>
                <a:close/>
                <a:moveTo>
                  <a:pt x="32" y="134"/>
                </a:moveTo>
                <a:cubicBezTo>
                  <a:pt x="35" y="129"/>
                  <a:pt x="37" y="123"/>
                  <a:pt x="41" y="118"/>
                </a:cubicBezTo>
                <a:cubicBezTo>
                  <a:pt x="41" y="118"/>
                  <a:pt x="41" y="117"/>
                  <a:pt x="40" y="117"/>
                </a:cubicBezTo>
                <a:cubicBezTo>
                  <a:pt x="36" y="122"/>
                  <a:pt x="33" y="127"/>
                  <a:pt x="32" y="134"/>
                </a:cubicBezTo>
                <a:close/>
                <a:moveTo>
                  <a:pt x="117" y="120"/>
                </a:moveTo>
                <a:cubicBezTo>
                  <a:pt x="116" y="123"/>
                  <a:pt x="113" y="125"/>
                  <a:pt x="113" y="128"/>
                </a:cubicBezTo>
                <a:cubicBezTo>
                  <a:pt x="116" y="127"/>
                  <a:pt x="120" y="127"/>
                  <a:pt x="124" y="126"/>
                </a:cubicBezTo>
                <a:cubicBezTo>
                  <a:pt x="127" y="122"/>
                  <a:pt x="132" y="121"/>
                  <a:pt x="135" y="117"/>
                </a:cubicBezTo>
                <a:cubicBezTo>
                  <a:pt x="128" y="117"/>
                  <a:pt x="123" y="118"/>
                  <a:pt x="117" y="120"/>
                </a:cubicBezTo>
                <a:close/>
                <a:moveTo>
                  <a:pt x="135" y="121"/>
                </a:moveTo>
                <a:cubicBezTo>
                  <a:pt x="138" y="120"/>
                  <a:pt x="140" y="119"/>
                  <a:pt x="144" y="118"/>
                </a:cubicBezTo>
                <a:cubicBezTo>
                  <a:pt x="140" y="117"/>
                  <a:pt x="136" y="120"/>
                  <a:pt x="135" y="121"/>
                </a:cubicBezTo>
                <a:close/>
                <a:moveTo>
                  <a:pt x="244" y="129"/>
                </a:moveTo>
                <a:cubicBezTo>
                  <a:pt x="243" y="126"/>
                  <a:pt x="242" y="124"/>
                  <a:pt x="240" y="123"/>
                </a:cubicBezTo>
                <a:cubicBezTo>
                  <a:pt x="240" y="121"/>
                  <a:pt x="237" y="119"/>
                  <a:pt x="236" y="118"/>
                </a:cubicBezTo>
                <a:cubicBezTo>
                  <a:pt x="238" y="122"/>
                  <a:pt x="241" y="127"/>
                  <a:pt x="244" y="129"/>
                </a:cubicBezTo>
                <a:close/>
                <a:moveTo>
                  <a:pt x="164" y="118"/>
                </a:moveTo>
                <a:cubicBezTo>
                  <a:pt x="164" y="118"/>
                  <a:pt x="164" y="118"/>
                  <a:pt x="163" y="118"/>
                </a:cubicBezTo>
                <a:cubicBezTo>
                  <a:pt x="164" y="119"/>
                  <a:pt x="168" y="118"/>
                  <a:pt x="164" y="118"/>
                </a:cubicBezTo>
                <a:close/>
                <a:moveTo>
                  <a:pt x="99" y="128"/>
                </a:moveTo>
                <a:cubicBezTo>
                  <a:pt x="102" y="125"/>
                  <a:pt x="106" y="123"/>
                  <a:pt x="106" y="118"/>
                </a:cubicBezTo>
                <a:cubicBezTo>
                  <a:pt x="103" y="120"/>
                  <a:pt x="98" y="123"/>
                  <a:pt x="99" y="128"/>
                </a:cubicBezTo>
                <a:close/>
                <a:moveTo>
                  <a:pt x="139" y="123"/>
                </a:moveTo>
                <a:cubicBezTo>
                  <a:pt x="146" y="125"/>
                  <a:pt x="153" y="122"/>
                  <a:pt x="158" y="120"/>
                </a:cubicBezTo>
                <a:cubicBezTo>
                  <a:pt x="152" y="118"/>
                  <a:pt x="143" y="120"/>
                  <a:pt x="139" y="123"/>
                </a:cubicBezTo>
                <a:close/>
                <a:moveTo>
                  <a:pt x="220" y="128"/>
                </a:moveTo>
                <a:cubicBezTo>
                  <a:pt x="218" y="126"/>
                  <a:pt x="216" y="121"/>
                  <a:pt x="212" y="120"/>
                </a:cubicBezTo>
                <a:cubicBezTo>
                  <a:pt x="215" y="122"/>
                  <a:pt x="217" y="126"/>
                  <a:pt x="220" y="128"/>
                </a:cubicBezTo>
                <a:close/>
                <a:moveTo>
                  <a:pt x="222" y="127"/>
                </a:moveTo>
                <a:cubicBezTo>
                  <a:pt x="224" y="127"/>
                  <a:pt x="224" y="131"/>
                  <a:pt x="226" y="130"/>
                </a:cubicBezTo>
                <a:cubicBezTo>
                  <a:pt x="223" y="127"/>
                  <a:pt x="221" y="122"/>
                  <a:pt x="217" y="119"/>
                </a:cubicBezTo>
                <a:cubicBezTo>
                  <a:pt x="218" y="122"/>
                  <a:pt x="221" y="124"/>
                  <a:pt x="222" y="127"/>
                </a:cubicBezTo>
                <a:close/>
                <a:moveTo>
                  <a:pt x="43" y="124"/>
                </a:moveTo>
                <a:cubicBezTo>
                  <a:pt x="42" y="123"/>
                  <a:pt x="45" y="122"/>
                  <a:pt x="44" y="121"/>
                </a:cubicBezTo>
                <a:cubicBezTo>
                  <a:pt x="43" y="122"/>
                  <a:pt x="42" y="123"/>
                  <a:pt x="43" y="124"/>
                </a:cubicBezTo>
                <a:close/>
                <a:moveTo>
                  <a:pt x="235" y="123"/>
                </a:moveTo>
                <a:cubicBezTo>
                  <a:pt x="235" y="123"/>
                  <a:pt x="234" y="121"/>
                  <a:pt x="233" y="122"/>
                </a:cubicBezTo>
                <a:cubicBezTo>
                  <a:pt x="234" y="122"/>
                  <a:pt x="234" y="124"/>
                  <a:pt x="235" y="123"/>
                </a:cubicBezTo>
                <a:close/>
                <a:moveTo>
                  <a:pt x="154" y="124"/>
                </a:moveTo>
                <a:cubicBezTo>
                  <a:pt x="158" y="126"/>
                  <a:pt x="163" y="123"/>
                  <a:pt x="167" y="122"/>
                </a:cubicBezTo>
                <a:cubicBezTo>
                  <a:pt x="163" y="122"/>
                  <a:pt x="158" y="123"/>
                  <a:pt x="154" y="124"/>
                </a:cubicBezTo>
                <a:close/>
                <a:moveTo>
                  <a:pt x="111" y="124"/>
                </a:moveTo>
                <a:cubicBezTo>
                  <a:pt x="111" y="124"/>
                  <a:pt x="111" y="124"/>
                  <a:pt x="111" y="123"/>
                </a:cubicBezTo>
                <a:cubicBezTo>
                  <a:pt x="111" y="123"/>
                  <a:pt x="110" y="122"/>
                  <a:pt x="110" y="123"/>
                </a:cubicBezTo>
                <a:cubicBezTo>
                  <a:pt x="111" y="123"/>
                  <a:pt x="110" y="124"/>
                  <a:pt x="111" y="124"/>
                </a:cubicBezTo>
                <a:close/>
                <a:moveTo>
                  <a:pt x="67" y="137"/>
                </a:moveTo>
                <a:cubicBezTo>
                  <a:pt x="69" y="132"/>
                  <a:pt x="69" y="129"/>
                  <a:pt x="71" y="123"/>
                </a:cubicBezTo>
                <a:cubicBezTo>
                  <a:pt x="71" y="123"/>
                  <a:pt x="71" y="123"/>
                  <a:pt x="70" y="123"/>
                </a:cubicBezTo>
                <a:cubicBezTo>
                  <a:pt x="68" y="127"/>
                  <a:pt x="67" y="133"/>
                  <a:pt x="67" y="137"/>
                </a:cubicBezTo>
                <a:close/>
                <a:moveTo>
                  <a:pt x="200" y="127"/>
                </a:moveTo>
                <a:cubicBezTo>
                  <a:pt x="198" y="124"/>
                  <a:pt x="195" y="123"/>
                  <a:pt x="191" y="123"/>
                </a:cubicBezTo>
                <a:cubicBezTo>
                  <a:pt x="193" y="125"/>
                  <a:pt x="198" y="126"/>
                  <a:pt x="200" y="127"/>
                </a:cubicBezTo>
                <a:close/>
                <a:moveTo>
                  <a:pt x="106" y="125"/>
                </a:moveTo>
                <a:cubicBezTo>
                  <a:pt x="107" y="126"/>
                  <a:pt x="106" y="126"/>
                  <a:pt x="106" y="127"/>
                </a:cubicBezTo>
                <a:cubicBezTo>
                  <a:pt x="106" y="127"/>
                  <a:pt x="107" y="128"/>
                  <a:pt x="107" y="128"/>
                </a:cubicBezTo>
                <a:cubicBezTo>
                  <a:pt x="107" y="126"/>
                  <a:pt x="108" y="125"/>
                  <a:pt x="108" y="124"/>
                </a:cubicBezTo>
                <a:cubicBezTo>
                  <a:pt x="108" y="126"/>
                  <a:pt x="107" y="124"/>
                  <a:pt x="106" y="125"/>
                </a:cubicBezTo>
                <a:close/>
                <a:moveTo>
                  <a:pt x="51" y="130"/>
                </a:moveTo>
                <a:cubicBezTo>
                  <a:pt x="52" y="129"/>
                  <a:pt x="54" y="127"/>
                  <a:pt x="54" y="125"/>
                </a:cubicBezTo>
                <a:cubicBezTo>
                  <a:pt x="52" y="126"/>
                  <a:pt x="51" y="129"/>
                  <a:pt x="51" y="130"/>
                </a:cubicBezTo>
                <a:close/>
                <a:moveTo>
                  <a:pt x="75" y="132"/>
                </a:moveTo>
                <a:cubicBezTo>
                  <a:pt x="74" y="137"/>
                  <a:pt x="70" y="140"/>
                  <a:pt x="72" y="146"/>
                </a:cubicBezTo>
                <a:cubicBezTo>
                  <a:pt x="75" y="143"/>
                  <a:pt x="76" y="136"/>
                  <a:pt x="79" y="133"/>
                </a:cubicBezTo>
                <a:cubicBezTo>
                  <a:pt x="78" y="130"/>
                  <a:pt x="81" y="127"/>
                  <a:pt x="80" y="125"/>
                </a:cubicBezTo>
                <a:cubicBezTo>
                  <a:pt x="78" y="127"/>
                  <a:pt x="77" y="131"/>
                  <a:pt x="75" y="132"/>
                </a:cubicBezTo>
                <a:close/>
                <a:moveTo>
                  <a:pt x="175" y="125"/>
                </a:moveTo>
                <a:cubicBezTo>
                  <a:pt x="173" y="126"/>
                  <a:pt x="170" y="127"/>
                  <a:pt x="166" y="127"/>
                </a:cubicBezTo>
                <a:cubicBezTo>
                  <a:pt x="172" y="128"/>
                  <a:pt x="181" y="130"/>
                  <a:pt x="188" y="132"/>
                </a:cubicBezTo>
                <a:cubicBezTo>
                  <a:pt x="188" y="132"/>
                  <a:pt x="189" y="134"/>
                  <a:pt x="190" y="132"/>
                </a:cubicBezTo>
                <a:cubicBezTo>
                  <a:pt x="186" y="129"/>
                  <a:pt x="181" y="126"/>
                  <a:pt x="175" y="125"/>
                </a:cubicBezTo>
                <a:close/>
                <a:moveTo>
                  <a:pt x="143" y="126"/>
                </a:moveTo>
                <a:cubicBezTo>
                  <a:pt x="140" y="125"/>
                  <a:pt x="138" y="126"/>
                  <a:pt x="136" y="126"/>
                </a:cubicBezTo>
                <a:cubicBezTo>
                  <a:pt x="137" y="127"/>
                  <a:pt x="141" y="127"/>
                  <a:pt x="143" y="126"/>
                </a:cubicBezTo>
                <a:close/>
                <a:moveTo>
                  <a:pt x="310" y="142"/>
                </a:moveTo>
                <a:cubicBezTo>
                  <a:pt x="311" y="145"/>
                  <a:pt x="313" y="147"/>
                  <a:pt x="314" y="150"/>
                </a:cubicBezTo>
                <a:cubicBezTo>
                  <a:pt x="317" y="160"/>
                  <a:pt x="316" y="171"/>
                  <a:pt x="320" y="180"/>
                </a:cubicBezTo>
                <a:cubicBezTo>
                  <a:pt x="322" y="159"/>
                  <a:pt x="314" y="142"/>
                  <a:pt x="307" y="126"/>
                </a:cubicBezTo>
                <a:cubicBezTo>
                  <a:pt x="306" y="126"/>
                  <a:pt x="306" y="126"/>
                  <a:pt x="306" y="126"/>
                </a:cubicBezTo>
                <a:cubicBezTo>
                  <a:pt x="308" y="131"/>
                  <a:pt x="308" y="136"/>
                  <a:pt x="310" y="142"/>
                </a:cubicBezTo>
                <a:close/>
                <a:moveTo>
                  <a:pt x="146" y="128"/>
                </a:moveTo>
                <a:cubicBezTo>
                  <a:pt x="148" y="129"/>
                  <a:pt x="150" y="127"/>
                  <a:pt x="152" y="126"/>
                </a:cubicBezTo>
                <a:cubicBezTo>
                  <a:pt x="149" y="126"/>
                  <a:pt x="147" y="126"/>
                  <a:pt x="146" y="128"/>
                </a:cubicBezTo>
                <a:close/>
                <a:moveTo>
                  <a:pt x="234" y="136"/>
                </a:moveTo>
                <a:cubicBezTo>
                  <a:pt x="231" y="133"/>
                  <a:pt x="229" y="129"/>
                  <a:pt x="226" y="126"/>
                </a:cubicBezTo>
                <a:cubicBezTo>
                  <a:pt x="228" y="129"/>
                  <a:pt x="230" y="135"/>
                  <a:pt x="234" y="136"/>
                </a:cubicBezTo>
                <a:close/>
                <a:moveTo>
                  <a:pt x="272" y="128"/>
                </a:moveTo>
                <a:cubicBezTo>
                  <a:pt x="272" y="127"/>
                  <a:pt x="271" y="126"/>
                  <a:pt x="271" y="126"/>
                </a:cubicBezTo>
                <a:cubicBezTo>
                  <a:pt x="271" y="127"/>
                  <a:pt x="271" y="128"/>
                  <a:pt x="272" y="128"/>
                </a:cubicBezTo>
                <a:close/>
                <a:moveTo>
                  <a:pt x="213" y="133"/>
                </a:moveTo>
                <a:cubicBezTo>
                  <a:pt x="214" y="134"/>
                  <a:pt x="214" y="135"/>
                  <a:pt x="215" y="134"/>
                </a:cubicBezTo>
                <a:cubicBezTo>
                  <a:pt x="211" y="132"/>
                  <a:pt x="208" y="129"/>
                  <a:pt x="203" y="127"/>
                </a:cubicBezTo>
                <a:cubicBezTo>
                  <a:pt x="205" y="130"/>
                  <a:pt x="210" y="132"/>
                  <a:pt x="213" y="133"/>
                </a:cubicBezTo>
                <a:close/>
                <a:moveTo>
                  <a:pt x="335" y="158"/>
                </a:moveTo>
                <a:cubicBezTo>
                  <a:pt x="335" y="157"/>
                  <a:pt x="335" y="158"/>
                  <a:pt x="335" y="158"/>
                </a:cubicBezTo>
                <a:cubicBezTo>
                  <a:pt x="335" y="158"/>
                  <a:pt x="335" y="158"/>
                  <a:pt x="335" y="159"/>
                </a:cubicBezTo>
                <a:cubicBezTo>
                  <a:pt x="335" y="159"/>
                  <a:pt x="336" y="159"/>
                  <a:pt x="336" y="160"/>
                </a:cubicBezTo>
                <a:cubicBezTo>
                  <a:pt x="339" y="168"/>
                  <a:pt x="342" y="177"/>
                  <a:pt x="343" y="187"/>
                </a:cubicBezTo>
                <a:cubicBezTo>
                  <a:pt x="343" y="194"/>
                  <a:pt x="342" y="199"/>
                  <a:pt x="344" y="205"/>
                </a:cubicBezTo>
                <a:cubicBezTo>
                  <a:pt x="350" y="196"/>
                  <a:pt x="349" y="188"/>
                  <a:pt x="347" y="178"/>
                </a:cubicBezTo>
                <a:cubicBezTo>
                  <a:pt x="343" y="160"/>
                  <a:pt x="338" y="141"/>
                  <a:pt x="330" y="127"/>
                </a:cubicBezTo>
                <a:cubicBezTo>
                  <a:pt x="332" y="136"/>
                  <a:pt x="336" y="147"/>
                  <a:pt x="335" y="158"/>
                </a:cubicBezTo>
                <a:close/>
                <a:moveTo>
                  <a:pt x="42" y="137"/>
                </a:moveTo>
                <a:cubicBezTo>
                  <a:pt x="41" y="138"/>
                  <a:pt x="40" y="140"/>
                  <a:pt x="41" y="142"/>
                </a:cubicBezTo>
                <a:cubicBezTo>
                  <a:pt x="43" y="138"/>
                  <a:pt x="43" y="132"/>
                  <a:pt x="44" y="128"/>
                </a:cubicBezTo>
                <a:cubicBezTo>
                  <a:pt x="44" y="127"/>
                  <a:pt x="44" y="127"/>
                  <a:pt x="43" y="127"/>
                </a:cubicBezTo>
                <a:cubicBezTo>
                  <a:pt x="43" y="131"/>
                  <a:pt x="39" y="134"/>
                  <a:pt x="42" y="137"/>
                </a:cubicBezTo>
                <a:close/>
                <a:moveTo>
                  <a:pt x="205" y="139"/>
                </a:moveTo>
                <a:cubicBezTo>
                  <a:pt x="200" y="134"/>
                  <a:pt x="196" y="128"/>
                  <a:pt x="188" y="128"/>
                </a:cubicBezTo>
                <a:cubicBezTo>
                  <a:pt x="194" y="130"/>
                  <a:pt x="199" y="135"/>
                  <a:pt x="205" y="139"/>
                </a:cubicBezTo>
                <a:close/>
                <a:moveTo>
                  <a:pt x="35" y="138"/>
                </a:moveTo>
                <a:cubicBezTo>
                  <a:pt x="35" y="138"/>
                  <a:pt x="35" y="137"/>
                  <a:pt x="34" y="137"/>
                </a:cubicBezTo>
                <a:cubicBezTo>
                  <a:pt x="34" y="140"/>
                  <a:pt x="31" y="144"/>
                  <a:pt x="31" y="147"/>
                </a:cubicBezTo>
                <a:cubicBezTo>
                  <a:pt x="34" y="145"/>
                  <a:pt x="36" y="141"/>
                  <a:pt x="37" y="137"/>
                </a:cubicBezTo>
                <a:cubicBezTo>
                  <a:pt x="38" y="134"/>
                  <a:pt x="39" y="131"/>
                  <a:pt x="39" y="128"/>
                </a:cubicBezTo>
                <a:cubicBezTo>
                  <a:pt x="37" y="131"/>
                  <a:pt x="36" y="135"/>
                  <a:pt x="35" y="138"/>
                </a:cubicBezTo>
                <a:close/>
                <a:moveTo>
                  <a:pt x="126" y="129"/>
                </a:moveTo>
                <a:cubicBezTo>
                  <a:pt x="127" y="129"/>
                  <a:pt x="128" y="129"/>
                  <a:pt x="128" y="128"/>
                </a:cubicBezTo>
                <a:cubicBezTo>
                  <a:pt x="127" y="128"/>
                  <a:pt x="126" y="129"/>
                  <a:pt x="126" y="129"/>
                </a:cubicBezTo>
                <a:close/>
                <a:moveTo>
                  <a:pt x="130" y="130"/>
                </a:moveTo>
                <a:cubicBezTo>
                  <a:pt x="132" y="130"/>
                  <a:pt x="133" y="131"/>
                  <a:pt x="134" y="131"/>
                </a:cubicBezTo>
                <a:cubicBezTo>
                  <a:pt x="135" y="131"/>
                  <a:pt x="136" y="130"/>
                  <a:pt x="137" y="129"/>
                </a:cubicBezTo>
                <a:cubicBezTo>
                  <a:pt x="134" y="129"/>
                  <a:pt x="131" y="128"/>
                  <a:pt x="130" y="130"/>
                </a:cubicBezTo>
                <a:close/>
                <a:moveTo>
                  <a:pt x="57" y="140"/>
                </a:moveTo>
                <a:cubicBezTo>
                  <a:pt x="59" y="137"/>
                  <a:pt x="60" y="132"/>
                  <a:pt x="60" y="129"/>
                </a:cubicBezTo>
                <a:cubicBezTo>
                  <a:pt x="59" y="132"/>
                  <a:pt x="56" y="135"/>
                  <a:pt x="57" y="140"/>
                </a:cubicBezTo>
                <a:close/>
                <a:moveTo>
                  <a:pt x="274" y="132"/>
                </a:moveTo>
                <a:cubicBezTo>
                  <a:pt x="274" y="130"/>
                  <a:pt x="274" y="129"/>
                  <a:pt x="272" y="129"/>
                </a:cubicBezTo>
                <a:cubicBezTo>
                  <a:pt x="273" y="130"/>
                  <a:pt x="273" y="131"/>
                  <a:pt x="274" y="132"/>
                </a:cubicBezTo>
                <a:close/>
                <a:moveTo>
                  <a:pt x="326" y="158"/>
                </a:moveTo>
                <a:cubicBezTo>
                  <a:pt x="327" y="163"/>
                  <a:pt x="329" y="169"/>
                  <a:pt x="331" y="175"/>
                </a:cubicBezTo>
                <a:cubicBezTo>
                  <a:pt x="331" y="155"/>
                  <a:pt x="322" y="143"/>
                  <a:pt x="315" y="129"/>
                </a:cubicBezTo>
                <a:cubicBezTo>
                  <a:pt x="315" y="129"/>
                  <a:pt x="314" y="129"/>
                  <a:pt x="314" y="130"/>
                </a:cubicBezTo>
                <a:cubicBezTo>
                  <a:pt x="319" y="139"/>
                  <a:pt x="322" y="149"/>
                  <a:pt x="326" y="158"/>
                </a:cubicBezTo>
                <a:close/>
                <a:moveTo>
                  <a:pt x="140" y="131"/>
                </a:moveTo>
                <a:cubicBezTo>
                  <a:pt x="142" y="132"/>
                  <a:pt x="143" y="131"/>
                  <a:pt x="144" y="130"/>
                </a:cubicBezTo>
                <a:cubicBezTo>
                  <a:pt x="142" y="129"/>
                  <a:pt x="140" y="130"/>
                  <a:pt x="140" y="131"/>
                </a:cubicBezTo>
                <a:close/>
                <a:moveTo>
                  <a:pt x="107" y="137"/>
                </a:moveTo>
                <a:cubicBezTo>
                  <a:pt x="108" y="138"/>
                  <a:pt x="106" y="140"/>
                  <a:pt x="107" y="141"/>
                </a:cubicBezTo>
                <a:cubicBezTo>
                  <a:pt x="110" y="137"/>
                  <a:pt x="114" y="134"/>
                  <a:pt x="118" y="130"/>
                </a:cubicBezTo>
                <a:cubicBezTo>
                  <a:pt x="115" y="130"/>
                  <a:pt x="113" y="130"/>
                  <a:pt x="110" y="131"/>
                </a:cubicBezTo>
                <a:cubicBezTo>
                  <a:pt x="111" y="134"/>
                  <a:pt x="108" y="135"/>
                  <a:pt x="108" y="136"/>
                </a:cubicBezTo>
                <a:cubicBezTo>
                  <a:pt x="108" y="136"/>
                  <a:pt x="108" y="136"/>
                  <a:pt x="109" y="135"/>
                </a:cubicBezTo>
                <a:cubicBezTo>
                  <a:pt x="108" y="136"/>
                  <a:pt x="109" y="137"/>
                  <a:pt x="107" y="137"/>
                </a:cubicBezTo>
                <a:close/>
                <a:moveTo>
                  <a:pt x="266" y="139"/>
                </a:moveTo>
                <a:cubicBezTo>
                  <a:pt x="265" y="135"/>
                  <a:pt x="264" y="131"/>
                  <a:pt x="262" y="130"/>
                </a:cubicBezTo>
                <a:cubicBezTo>
                  <a:pt x="264" y="133"/>
                  <a:pt x="265" y="136"/>
                  <a:pt x="266" y="139"/>
                </a:cubicBezTo>
                <a:close/>
                <a:moveTo>
                  <a:pt x="116" y="136"/>
                </a:moveTo>
                <a:cubicBezTo>
                  <a:pt x="119" y="136"/>
                  <a:pt x="120" y="135"/>
                  <a:pt x="123" y="135"/>
                </a:cubicBezTo>
                <a:cubicBezTo>
                  <a:pt x="123" y="134"/>
                  <a:pt x="125" y="133"/>
                  <a:pt x="125" y="131"/>
                </a:cubicBezTo>
                <a:cubicBezTo>
                  <a:pt x="120" y="130"/>
                  <a:pt x="119" y="134"/>
                  <a:pt x="116" y="136"/>
                </a:cubicBezTo>
                <a:close/>
                <a:moveTo>
                  <a:pt x="164" y="132"/>
                </a:moveTo>
                <a:cubicBezTo>
                  <a:pt x="170" y="133"/>
                  <a:pt x="176" y="136"/>
                  <a:pt x="181" y="137"/>
                </a:cubicBezTo>
                <a:cubicBezTo>
                  <a:pt x="176" y="135"/>
                  <a:pt x="171" y="130"/>
                  <a:pt x="164" y="132"/>
                </a:cubicBezTo>
                <a:close/>
                <a:moveTo>
                  <a:pt x="126" y="134"/>
                </a:moveTo>
                <a:cubicBezTo>
                  <a:pt x="128" y="134"/>
                  <a:pt x="130" y="134"/>
                  <a:pt x="131" y="133"/>
                </a:cubicBezTo>
                <a:cubicBezTo>
                  <a:pt x="130" y="133"/>
                  <a:pt x="129" y="132"/>
                  <a:pt x="128" y="132"/>
                </a:cubicBezTo>
                <a:cubicBezTo>
                  <a:pt x="128" y="133"/>
                  <a:pt x="126" y="133"/>
                  <a:pt x="126" y="134"/>
                </a:cubicBezTo>
                <a:close/>
                <a:moveTo>
                  <a:pt x="220" y="154"/>
                </a:moveTo>
                <a:cubicBezTo>
                  <a:pt x="216" y="146"/>
                  <a:pt x="211" y="139"/>
                  <a:pt x="206" y="133"/>
                </a:cubicBezTo>
                <a:cubicBezTo>
                  <a:pt x="204" y="134"/>
                  <a:pt x="203" y="132"/>
                  <a:pt x="202" y="132"/>
                </a:cubicBezTo>
                <a:cubicBezTo>
                  <a:pt x="210" y="138"/>
                  <a:pt x="214" y="147"/>
                  <a:pt x="220" y="154"/>
                </a:cubicBezTo>
                <a:close/>
                <a:moveTo>
                  <a:pt x="48" y="140"/>
                </a:moveTo>
                <a:cubicBezTo>
                  <a:pt x="48" y="145"/>
                  <a:pt x="46" y="149"/>
                  <a:pt x="46" y="154"/>
                </a:cubicBezTo>
                <a:cubicBezTo>
                  <a:pt x="47" y="146"/>
                  <a:pt x="52" y="140"/>
                  <a:pt x="52" y="132"/>
                </a:cubicBezTo>
                <a:cubicBezTo>
                  <a:pt x="51" y="135"/>
                  <a:pt x="50" y="138"/>
                  <a:pt x="48" y="140"/>
                </a:cubicBezTo>
                <a:close/>
                <a:moveTo>
                  <a:pt x="93" y="133"/>
                </a:moveTo>
                <a:cubicBezTo>
                  <a:pt x="94" y="136"/>
                  <a:pt x="92" y="137"/>
                  <a:pt x="91" y="139"/>
                </a:cubicBezTo>
                <a:cubicBezTo>
                  <a:pt x="93" y="138"/>
                  <a:pt x="95" y="134"/>
                  <a:pt x="94" y="132"/>
                </a:cubicBezTo>
                <a:cubicBezTo>
                  <a:pt x="94" y="133"/>
                  <a:pt x="93" y="133"/>
                  <a:pt x="93" y="133"/>
                </a:cubicBezTo>
                <a:close/>
                <a:moveTo>
                  <a:pt x="203" y="147"/>
                </a:moveTo>
                <a:cubicBezTo>
                  <a:pt x="198" y="139"/>
                  <a:pt x="188" y="136"/>
                  <a:pt x="178" y="132"/>
                </a:cubicBezTo>
                <a:cubicBezTo>
                  <a:pt x="187" y="137"/>
                  <a:pt x="194" y="144"/>
                  <a:pt x="203" y="147"/>
                </a:cubicBezTo>
                <a:close/>
                <a:moveTo>
                  <a:pt x="20" y="164"/>
                </a:moveTo>
                <a:cubicBezTo>
                  <a:pt x="21" y="161"/>
                  <a:pt x="22" y="158"/>
                  <a:pt x="24" y="155"/>
                </a:cubicBezTo>
                <a:cubicBezTo>
                  <a:pt x="24" y="155"/>
                  <a:pt x="24" y="152"/>
                  <a:pt x="25" y="152"/>
                </a:cubicBezTo>
                <a:cubicBezTo>
                  <a:pt x="26" y="147"/>
                  <a:pt x="29" y="139"/>
                  <a:pt x="29" y="133"/>
                </a:cubicBezTo>
                <a:cubicBezTo>
                  <a:pt x="24" y="141"/>
                  <a:pt x="19" y="152"/>
                  <a:pt x="20" y="164"/>
                </a:cubicBezTo>
                <a:close/>
                <a:moveTo>
                  <a:pt x="102" y="145"/>
                </a:moveTo>
                <a:cubicBezTo>
                  <a:pt x="105" y="143"/>
                  <a:pt x="105" y="137"/>
                  <a:pt x="106" y="133"/>
                </a:cubicBezTo>
                <a:cubicBezTo>
                  <a:pt x="102" y="134"/>
                  <a:pt x="104" y="141"/>
                  <a:pt x="102" y="145"/>
                </a:cubicBezTo>
                <a:close/>
                <a:moveTo>
                  <a:pt x="304" y="176"/>
                </a:moveTo>
                <a:cubicBezTo>
                  <a:pt x="304" y="170"/>
                  <a:pt x="304" y="161"/>
                  <a:pt x="301" y="156"/>
                </a:cubicBezTo>
                <a:cubicBezTo>
                  <a:pt x="298" y="148"/>
                  <a:pt x="292" y="141"/>
                  <a:pt x="288" y="134"/>
                </a:cubicBezTo>
                <a:cubicBezTo>
                  <a:pt x="294" y="147"/>
                  <a:pt x="299" y="163"/>
                  <a:pt x="304" y="176"/>
                </a:cubicBezTo>
                <a:close/>
                <a:moveTo>
                  <a:pt x="286" y="147"/>
                </a:moveTo>
                <a:cubicBezTo>
                  <a:pt x="285" y="142"/>
                  <a:pt x="284" y="139"/>
                  <a:pt x="281" y="135"/>
                </a:cubicBezTo>
                <a:cubicBezTo>
                  <a:pt x="282" y="139"/>
                  <a:pt x="284" y="144"/>
                  <a:pt x="286" y="147"/>
                </a:cubicBezTo>
                <a:close/>
                <a:moveTo>
                  <a:pt x="150" y="135"/>
                </a:moveTo>
                <a:cubicBezTo>
                  <a:pt x="149" y="135"/>
                  <a:pt x="150" y="136"/>
                  <a:pt x="150" y="136"/>
                </a:cubicBezTo>
                <a:cubicBezTo>
                  <a:pt x="159" y="136"/>
                  <a:pt x="164" y="142"/>
                  <a:pt x="173" y="140"/>
                </a:cubicBezTo>
                <a:cubicBezTo>
                  <a:pt x="166" y="137"/>
                  <a:pt x="157" y="134"/>
                  <a:pt x="150" y="135"/>
                </a:cubicBezTo>
                <a:close/>
                <a:moveTo>
                  <a:pt x="217" y="137"/>
                </a:moveTo>
                <a:cubicBezTo>
                  <a:pt x="219" y="137"/>
                  <a:pt x="216" y="135"/>
                  <a:pt x="215" y="136"/>
                </a:cubicBezTo>
                <a:cubicBezTo>
                  <a:pt x="216" y="136"/>
                  <a:pt x="217" y="137"/>
                  <a:pt x="217" y="137"/>
                </a:cubicBezTo>
                <a:close/>
                <a:moveTo>
                  <a:pt x="247" y="137"/>
                </a:moveTo>
                <a:cubicBezTo>
                  <a:pt x="247" y="136"/>
                  <a:pt x="247" y="136"/>
                  <a:pt x="246" y="136"/>
                </a:cubicBezTo>
                <a:cubicBezTo>
                  <a:pt x="246" y="136"/>
                  <a:pt x="246" y="137"/>
                  <a:pt x="247" y="137"/>
                </a:cubicBezTo>
                <a:close/>
                <a:moveTo>
                  <a:pt x="235" y="146"/>
                </a:moveTo>
                <a:cubicBezTo>
                  <a:pt x="233" y="143"/>
                  <a:pt x="231" y="137"/>
                  <a:pt x="228" y="136"/>
                </a:cubicBezTo>
                <a:cubicBezTo>
                  <a:pt x="230" y="140"/>
                  <a:pt x="232" y="143"/>
                  <a:pt x="235" y="146"/>
                </a:cubicBezTo>
                <a:close/>
                <a:moveTo>
                  <a:pt x="98" y="142"/>
                </a:moveTo>
                <a:cubicBezTo>
                  <a:pt x="98" y="140"/>
                  <a:pt x="100" y="137"/>
                  <a:pt x="99" y="136"/>
                </a:cubicBezTo>
                <a:cubicBezTo>
                  <a:pt x="98" y="137"/>
                  <a:pt x="97" y="140"/>
                  <a:pt x="98" y="142"/>
                </a:cubicBezTo>
                <a:close/>
                <a:moveTo>
                  <a:pt x="247" y="150"/>
                </a:moveTo>
                <a:cubicBezTo>
                  <a:pt x="251" y="155"/>
                  <a:pt x="254" y="161"/>
                  <a:pt x="258" y="167"/>
                </a:cubicBezTo>
                <a:cubicBezTo>
                  <a:pt x="255" y="155"/>
                  <a:pt x="249" y="148"/>
                  <a:pt x="244" y="138"/>
                </a:cubicBezTo>
                <a:cubicBezTo>
                  <a:pt x="243" y="138"/>
                  <a:pt x="243" y="137"/>
                  <a:pt x="242" y="136"/>
                </a:cubicBezTo>
                <a:cubicBezTo>
                  <a:pt x="242" y="143"/>
                  <a:pt x="244" y="146"/>
                  <a:pt x="247" y="150"/>
                </a:cubicBezTo>
                <a:close/>
                <a:moveTo>
                  <a:pt x="252" y="146"/>
                </a:moveTo>
                <a:cubicBezTo>
                  <a:pt x="251" y="143"/>
                  <a:pt x="250" y="139"/>
                  <a:pt x="247" y="137"/>
                </a:cubicBezTo>
                <a:cubicBezTo>
                  <a:pt x="249" y="140"/>
                  <a:pt x="250" y="143"/>
                  <a:pt x="252" y="146"/>
                </a:cubicBezTo>
                <a:close/>
                <a:moveTo>
                  <a:pt x="281" y="146"/>
                </a:moveTo>
                <a:cubicBezTo>
                  <a:pt x="281" y="142"/>
                  <a:pt x="279" y="140"/>
                  <a:pt x="277" y="137"/>
                </a:cubicBezTo>
                <a:cubicBezTo>
                  <a:pt x="277" y="142"/>
                  <a:pt x="279" y="143"/>
                  <a:pt x="281" y="146"/>
                </a:cubicBezTo>
                <a:close/>
                <a:moveTo>
                  <a:pt x="59" y="156"/>
                </a:moveTo>
                <a:cubicBezTo>
                  <a:pt x="60" y="151"/>
                  <a:pt x="64" y="143"/>
                  <a:pt x="63" y="138"/>
                </a:cubicBezTo>
                <a:cubicBezTo>
                  <a:pt x="62" y="144"/>
                  <a:pt x="57" y="149"/>
                  <a:pt x="59" y="156"/>
                </a:cubicBezTo>
                <a:close/>
                <a:moveTo>
                  <a:pt x="81" y="146"/>
                </a:moveTo>
                <a:cubicBezTo>
                  <a:pt x="82" y="144"/>
                  <a:pt x="84" y="140"/>
                  <a:pt x="83" y="138"/>
                </a:cubicBezTo>
                <a:cubicBezTo>
                  <a:pt x="82" y="140"/>
                  <a:pt x="80" y="143"/>
                  <a:pt x="81" y="146"/>
                </a:cubicBezTo>
                <a:close/>
                <a:moveTo>
                  <a:pt x="126" y="144"/>
                </a:moveTo>
                <a:cubicBezTo>
                  <a:pt x="128" y="142"/>
                  <a:pt x="130" y="140"/>
                  <a:pt x="132" y="138"/>
                </a:cubicBezTo>
                <a:cubicBezTo>
                  <a:pt x="130" y="138"/>
                  <a:pt x="127" y="142"/>
                  <a:pt x="126" y="144"/>
                </a:cubicBezTo>
                <a:close/>
                <a:moveTo>
                  <a:pt x="226" y="160"/>
                </a:moveTo>
                <a:cubicBezTo>
                  <a:pt x="226" y="154"/>
                  <a:pt x="224" y="149"/>
                  <a:pt x="221" y="143"/>
                </a:cubicBezTo>
                <a:cubicBezTo>
                  <a:pt x="218" y="142"/>
                  <a:pt x="216" y="138"/>
                  <a:pt x="213" y="138"/>
                </a:cubicBezTo>
                <a:cubicBezTo>
                  <a:pt x="219" y="145"/>
                  <a:pt x="222" y="153"/>
                  <a:pt x="226" y="160"/>
                </a:cubicBezTo>
                <a:close/>
                <a:moveTo>
                  <a:pt x="143" y="138"/>
                </a:moveTo>
                <a:cubicBezTo>
                  <a:pt x="136" y="143"/>
                  <a:pt x="128" y="148"/>
                  <a:pt x="126" y="155"/>
                </a:cubicBezTo>
                <a:cubicBezTo>
                  <a:pt x="133" y="148"/>
                  <a:pt x="140" y="142"/>
                  <a:pt x="153" y="141"/>
                </a:cubicBezTo>
                <a:cubicBezTo>
                  <a:pt x="149" y="140"/>
                  <a:pt x="147" y="138"/>
                  <a:pt x="143" y="138"/>
                </a:cubicBezTo>
                <a:close/>
                <a:moveTo>
                  <a:pt x="84" y="147"/>
                </a:moveTo>
                <a:cubicBezTo>
                  <a:pt x="86" y="145"/>
                  <a:pt x="88" y="141"/>
                  <a:pt x="88" y="139"/>
                </a:cubicBezTo>
                <a:cubicBezTo>
                  <a:pt x="87" y="141"/>
                  <a:pt x="84" y="144"/>
                  <a:pt x="84" y="147"/>
                </a:cubicBezTo>
                <a:close/>
                <a:moveTo>
                  <a:pt x="125" y="140"/>
                </a:moveTo>
                <a:cubicBezTo>
                  <a:pt x="122" y="139"/>
                  <a:pt x="120" y="143"/>
                  <a:pt x="120" y="146"/>
                </a:cubicBezTo>
                <a:cubicBezTo>
                  <a:pt x="122" y="143"/>
                  <a:pt x="124" y="141"/>
                  <a:pt x="126" y="139"/>
                </a:cubicBezTo>
                <a:cubicBezTo>
                  <a:pt x="125" y="138"/>
                  <a:pt x="125" y="140"/>
                  <a:pt x="125" y="140"/>
                </a:cubicBezTo>
                <a:close/>
                <a:moveTo>
                  <a:pt x="184" y="141"/>
                </a:moveTo>
                <a:cubicBezTo>
                  <a:pt x="181" y="141"/>
                  <a:pt x="179" y="139"/>
                  <a:pt x="177" y="139"/>
                </a:cubicBezTo>
                <a:cubicBezTo>
                  <a:pt x="179" y="140"/>
                  <a:pt x="181" y="142"/>
                  <a:pt x="184" y="141"/>
                </a:cubicBezTo>
                <a:close/>
                <a:moveTo>
                  <a:pt x="112" y="141"/>
                </a:moveTo>
                <a:cubicBezTo>
                  <a:pt x="113" y="140"/>
                  <a:pt x="114" y="140"/>
                  <a:pt x="115" y="139"/>
                </a:cubicBezTo>
                <a:cubicBezTo>
                  <a:pt x="114" y="139"/>
                  <a:pt x="112" y="140"/>
                  <a:pt x="112" y="141"/>
                </a:cubicBezTo>
                <a:close/>
                <a:moveTo>
                  <a:pt x="269" y="145"/>
                </a:moveTo>
                <a:cubicBezTo>
                  <a:pt x="268" y="143"/>
                  <a:pt x="268" y="141"/>
                  <a:pt x="267" y="139"/>
                </a:cubicBezTo>
                <a:cubicBezTo>
                  <a:pt x="267" y="141"/>
                  <a:pt x="268" y="143"/>
                  <a:pt x="269" y="145"/>
                </a:cubicBezTo>
                <a:close/>
                <a:moveTo>
                  <a:pt x="97" y="162"/>
                </a:moveTo>
                <a:cubicBezTo>
                  <a:pt x="96" y="162"/>
                  <a:pt x="95" y="163"/>
                  <a:pt x="96" y="164"/>
                </a:cubicBezTo>
                <a:cubicBezTo>
                  <a:pt x="96" y="163"/>
                  <a:pt x="97" y="162"/>
                  <a:pt x="98" y="163"/>
                </a:cubicBezTo>
                <a:cubicBezTo>
                  <a:pt x="97" y="156"/>
                  <a:pt x="101" y="147"/>
                  <a:pt x="100" y="140"/>
                </a:cubicBezTo>
                <a:cubicBezTo>
                  <a:pt x="98" y="147"/>
                  <a:pt x="96" y="155"/>
                  <a:pt x="97" y="162"/>
                </a:cubicBezTo>
                <a:close/>
                <a:moveTo>
                  <a:pt x="241" y="152"/>
                </a:moveTo>
                <a:cubicBezTo>
                  <a:pt x="240" y="147"/>
                  <a:pt x="238" y="143"/>
                  <a:pt x="235" y="141"/>
                </a:cubicBezTo>
                <a:cubicBezTo>
                  <a:pt x="237" y="145"/>
                  <a:pt x="238" y="149"/>
                  <a:pt x="241" y="152"/>
                </a:cubicBezTo>
                <a:close/>
                <a:moveTo>
                  <a:pt x="34" y="168"/>
                </a:moveTo>
                <a:cubicBezTo>
                  <a:pt x="35" y="166"/>
                  <a:pt x="36" y="161"/>
                  <a:pt x="37" y="160"/>
                </a:cubicBezTo>
                <a:cubicBezTo>
                  <a:pt x="38" y="160"/>
                  <a:pt x="38" y="162"/>
                  <a:pt x="38" y="160"/>
                </a:cubicBezTo>
                <a:cubicBezTo>
                  <a:pt x="38" y="156"/>
                  <a:pt x="40" y="150"/>
                  <a:pt x="39" y="142"/>
                </a:cubicBezTo>
                <a:cubicBezTo>
                  <a:pt x="36" y="149"/>
                  <a:pt x="33" y="160"/>
                  <a:pt x="34" y="168"/>
                </a:cubicBezTo>
                <a:close/>
                <a:moveTo>
                  <a:pt x="113" y="158"/>
                </a:moveTo>
                <a:cubicBezTo>
                  <a:pt x="116" y="154"/>
                  <a:pt x="116" y="147"/>
                  <a:pt x="118" y="142"/>
                </a:cubicBezTo>
                <a:cubicBezTo>
                  <a:pt x="119" y="142"/>
                  <a:pt x="119" y="142"/>
                  <a:pt x="118" y="142"/>
                </a:cubicBezTo>
                <a:cubicBezTo>
                  <a:pt x="113" y="144"/>
                  <a:pt x="111" y="152"/>
                  <a:pt x="113" y="158"/>
                </a:cubicBezTo>
                <a:close/>
                <a:moveTo>
                  <a:pt x="268" y="155"/>
                </a:moveTo>
                <a:cubicBezTo>
                  <a:pt x="267" y="150"/>
                  <a:pt x="263" y="147"/>
                  <a:pt x="261" y="143"/>
                </a:cubicBezTo>
                <a:cubicBezTo>
                  <a:pt x="262" y="148"/>
                  <a:pt x="265" y="151"/>
                  <a:pt x="268" y="155"/>
                </a:cubicBezTo>
                <a:close/>
                <a:moveTo>
                  <a:pt x="122" y="172"/>
                </a:moveTo>
                <a:cubicBezTo>
                  <a:pt x="123" y="174"/>
                  <a:pt x="125" y="176"/>
                  <a:pt x="127" y="178"/>
                </a:cubicBezTo>
                <a:cubicBezTo>
                  <a:pt x="128" y="174"/>
                  <a:pt x="127" y="172"/>
                  <a:pt x="128" y="169"/>
                </a:cubicBezTo>
                <a:cubicBezTo>
                  <a:pt x="129" y="168"/>
                  <a:pt x="131" y="166"/>
                  <a:pt x="131" y="164"/>
                </a:cubicBezTo>
                <a:cubicBezTo>
                  <a:pt x="131" y="163"/>
                  <a:pt x="131" y="162"/>
                  <a:pt x="131" y="161"/>
                </a:cubicBezTo>
                <a:cubicBezTo>
                  <a:pt x="132" y="159"/>
                  <a:pt x="135" y="157"/>
                  <a:pt x="136" y="155"/>
                </a:cubicBezTo>
                <a:cubicBezTo>
                  <a:pt x="137" y="154"/>
                  <a:pt x="137" y="153"/>
                  <a:pt x="137" y="152"/>
                </a:cubicBezTo>
                <a:cubicBezTo>
                  <a:pt x="139" y="151"/>
                  <a:pt x="142" y="149"/>
                  <a:pt x="144" y="148"/>
                </a:cubicBezTo>
                <a:cubicBezTo>
                  <a:pt x="146" y="148"/>
                  <a:pt x="148" y="148"/>
                  <a:pt x="150" y="147"/>
                </a:cubicBezTo>
                <a:cubicBezTo>
                  <a:pt x="152" y="147"/>
                  <a:pt x="154" y="144"/>
                  <a:pt x="157" y="143"/>
                </a:cubicBezTo>
                <a:cubicBezTo>
                  <a:pt x="138" y="144"/>
                  <a:pt x="125" y="154"/>
                  <a:pt x="122" y="172"/>
                </a:cubicBezTo>
                <a:close/>
                <a:moveTo>
                  <a:pt x="112" y="169"/>
                </a:moveTo>
                <a:cubicBezTo>
                  <a:pt x="114" y="161"/>
                  <a:pt x="109" y="157"/>
                  <a:pt x="110" y="148"/>
                </a:cubicBezTo>
                <a:cubicBezTo>
                  <a:pt x="110" y="147"/>
                  <a:pt x="113" y="146"/>
                  <a:pt x="112" y="144"/>
                </a:cubicBezTo>
                <a:cubicBezTo>
                  <a:pt x="107" y="149"/>
                  <a:pt x="108" y="163"/>
                  <a:pt x="112" y="169"/>
                </a:cubicBezTo>
                <a:close/>
                <a:moveTo>
                  <a:pt x="120" y="150"/>
                </a:moveTo>
                <a:cubicBezTo>
                  <a:pt x="119" y="154"/>
                  <a:pt x="115" y="159"/>
                  <a:pt x="116" y="163"/>
                </a:cubicBezTo>
                <a:cubicBezTo>
                  <a:pt x="118" y="162"/>
                  <a:pt x="118" y="157"/>
                  <a:pt x="119" y="154"/>
                </a:cubicBezTo>
                <a:cubicBezTo>
                  <a:pt x="121" y="151"/>
                  <a:pt x="123" y="148"/>
                  <a:pt x="125" y="145"/>
                </a:cubicBezTo>
                <a:cubicBezTo>
                  <a:pt x="123" y="146"/>
                  <a:pt x="122" y="149"/>
                  <a:pt x="120" y="150"/>
                </a:cubicBezTo>
                <a:close/>
                <a:moveTo>
                  <a:pt x="217" y="177"/>
                </a:moveTo>
                <a:cubicBezTo>
                  <a:pt x="215" y="169"/>
                  <a:pt x="211" y="163"/>
                  <a:pt x="207" y="158"/>
                </a:cubicBezTo>
                <a:cubicBezTo>
                  <a:pt x="205" y="155"/>
                  <a:pt x="203" y="152"/>
                  <a:pt x="200" y="151"/>
                </a:cubicBezTo>
                <a:cubicBezTo>
                  <a:pt x="197" y="148"/>
                  <a:pt x="193" y="147"/>
                  <a:pt x="189" y="145"/>
                </a:cubicBezTo>
                <a:cubicBezTo>
                  <a:pt x="187" y="146"/>
                  <a:pt x="187" y="145"/>
                  <a:pt x="185" y="145"/>
                </a:cubicBezTo>
                <a:cubicBezTo>
                  <a:pt x="197" y="155"/>
                  <a:pt x="209" y="163"/>
                  <a:pt x="217" y="177"/>
                </a:cubicBezTo>
                <a:close/>
                <a:moveTo>
                  <a:pt x="157" y="146"/>
                </a:moveTo>
                <a:cubicBezTo>
                  <a:pt x="159" y="147"/>
                  <a:pt x="161" y="147"/>
                  <a:pt x="164" y="147"/>
                </a:cubicBezTo>
                <a:cubicBezTo>
                  <a:pt x="163" y="145"/>
                  <a:pt x="159" y="145"/>
                  <a:pt x="157" y="146"/>
                </a:cubicBezTo>
                <a:close/>
                <a:moveTo>
                  <a:pt x="171" y="147"/>
                </a:moveTo>
                <a:cubicBezTo>
                  <a:pt x="171" y="146"/>
                  <a:pt x="169" y="146"/>
                  <a:pt x="169" y="146"/>
                </a:cubicBezTo>
                <a:cubicBezTo>
                  <a:pt x="169" y="147"/>
                  <a:pt x="170" y="147"/>
                  <a:pt x="171" y="147"/>
                </a:cubicBezTo>
                <a:close/>
                <a:moveTo>
                  <a:pt x="304" y="151"/>
                </a:moveTo>
                <a:cubicBezTo>
                  <a:pt x="304" y="150"/>
                  <a:pt x="304" y="147"/>
                  <a:pt x="303" y="146"/>
                </a:cubicBezTo>
                <a:cubicBezTo>
                  <a:pt x="303" y="148"/>
                  <a:pt x="303" y="151"/>
                  <a:pt x="304" y="151"/>
                </a:cubicBezTo>
                <a:close/>
                <a:moveTo>
                  <a:pt x="207" y="150"/>
                </a:moveTo>
                <a:cubicBezTo>
                  <a:pt x="212" y="153"/>
                  <a:pt x="206" y="147"/>
                  <a:pt x="205" y="147"/>
                </a:cubicBezTo>
                <a:cubicBezTo>
                  <a:pt x="206" y="148"/>
                  <a:pt x="206" y="149"/>
                  <a:pt x="207" y="150"/>
                </a:cubicBezTo>
                <a:close/>
                <a:moveTo>
                  <a:pt x="64" y="150"/>
                </a:moveTo>
                <a:cubicBezTo>
                  <a:pt x="64" y="150"/>
                  <a:pt x="64" y="150"/>
                  <a:pt x="65" y="150"/>
                </a:cubicBezTo>
                <a:cubicBezTo>
                  <a:pt x="65" y="149"/>
                  <a:pt x="66" y="147"/>
                  <a:pt x="65" y="147"/>
                </a:cubicBezTo>
                <a:cubicBezTo>
                  <a:pt x="65" y="149"/>
                  <a:pt x="64" y="148"/>
                  <a:pt x="64" y="150"/>
                </a:cubicBezTo>
                <a:close/>
                <a:moveTo>
                  <a:pt x="27" y="158"/>
                </a:moveTo>
                <a:cubicBezTo>
                  <a:pt x="26" y="166"/>
                  <a:pt x="28" y="179"/>
                  <a:pt x="30" y="188"/>
                </a:cubicBezTo>
                <a:cubicBezTo>
                  <a:pt x="30" y="186"/>
                  <a:pt x="30" y="187"/>
                  <a:pt x="31" y="186"/>
                </a:cubicBezTo>
                <a:cubicBezTo>
                  <a:pt x="31" y="186"/>
                  <a:pt x="30" y="186"/>
                  <a:pt x="30" y="185"/>
                </a:cubicBezTo>
                <a:cubicBezTo>
                  <a:pt x="31" y="185"/>
                  <a:pt x="31" y="185"/>
                  <a:pt x="31" y="185"/>
                </a:cubicBezTo>
                <a:cubicBezTo>
                  <a:pt x="30" y="175"/>
                  <a:pt x="31" y="162"/>
                  <a:pt x="33" y="150"/>
                </a:cubicBezTo>
                <a:cubicBezTo>
                  <a:pt x="33" y="150"/>
                  <a:pt x="33" y="150"/>
                  <a:pt x="34" y="151"/>
                </a:cubicBezTo>
                <a:cubicBezTo>
                  <a:pt x="33" y="150"/>
                  <a:pt x="35" y="147"/>
                  <a:pt x="34" y="147"/>
                </a:cubicBezTo>
                <a:cubicBezTo>
                  <a:pt x="32" y="151"/>
                  <a:pt x="28" y="154"/>
                  <a:pt x="27" y="158"/>
                </a:cubicBezTo>
                <a:close/>
                <a:moveTo>
                  <a:pt x="74" y="153"/>
                </a:moveTo>
                <a:cubicBezTo>
                  <a:pt x="76" y="156"/>
                  <a:pt x="73" y="160"/>
                  <a:pt x="74" y="164"/>
                </a:cubicBezTo>
                <a:cubicBezTo>
                  <a:pt x="75" y="164"/>
                  <a:pt x="75" y="164"/>
                  <a:pt x="76" y="164"/>
                </a:cubicBezTo>
                <a:cubicBezTo>
                  <a:pt x="77" y="159"/>
                  <a:pt x="77" y="154"/>
                  <a:pt x="78" y="148"/>
                </a:cubicBezTo>
                <a:cubicBezTo>
                  <a:pt x="78" y="148"/>
                  <a:pt x="77" y="148"/>
                  <a:pt x="77" y="148"/>
                </a:cubicBezTo>
                <a:cubicBezTo>
                  <a:pt x="76" y="150"/>
                  <a:pt x="76" y="152"/>
                  <a:pt x="74" y="153"/>
                </a:cubicBezTo>
                <a:close/>
                <a:moveTo>
                  <a:pt x="106" y="151"/>
                </a:moveTo>
                <a:cubicBezTo>
                  <a:pt x="106" y="165"/>
                  <a:pt x="103" y="185"/>
                  <a:pt x="114" y="192"/>
                </a:cubicBezTo>
                <a:cubicBezTo>
                  <a:pt x="112" y="187"/>
                  <a:pt x="113" y="181"/>
                  <a:pt x="112" y="176"/>
                </a:cubicBezTo>
                <a:cubicBezTo>
                  <a:pt x="111" y="175"/>
                  <a:pt x="110" y="174"/>
                  <a:pt x="110" y="173"/>
                </a:cubicBezTo>
                <a:cubicBezTo>
                  <a:pt x="107" y="165"/>
                  <a:pt x="106" y="157"/>
                  <a:pt x="107" y="150"/>
                </a:cubicBezTo>
                <a:cubicBezTo>
                  <a:pt x="106" y="150"/>
                  <a:pt x="106" y="151"/>
                  <a:pt x="106" y="151"/>
                </a:cubicBezTo>
                <a:close/>
                <a:moveTo>
                  <a:pt x="150" y="151"/>
                </a:moveTo>
                <a:cubicBezTo>
                  <a:pt x="151" y="151"/>
                  <a:pt x="152" y="151"/>
                  <a:pt x="152" y="150"/>
                </a:cubicBezTo>
                <a:cubicBezTo>
                  <a:pt x="151" y="149"/>
                  <a:pt x="150" y="150"/>
                  <a:pt x="150" y="151"/>
                </a:cubicBezTo>
                <a:close/>
                <a:moveTo>
                  <a:pt x="233" y="162"/>
                </a:moveTo>
                <a:cubicBezTo>
                  <a:pt x="231" y="160"/>
                  <a:pt x="232" y="155"/>
                  <a:pt x="230" y="154"/>
                </a:cubicBezTo>
                <a:cubicBezTo>
                  <a:pt x="229" y="152"/>
                  <a:pt x="227" y="150"/>
                  <a:pt x="227" y="150"/>
                </a:cubicBezTo>
                <a:cubicBezTo>
                  <a:pt x="228" y="153"/>
                  <a:pt x="229" y="158"/>
                  <a:pt x="229" y="162"/>
                </a:cubicBezTo>
                <a:cubicBezTo>
                  <a:pt x="229" y="164"/>
                  <a:pt x="229" y="165"/>
                  <a:pt x="229" y="166"/>
                </a:cubicBezTo>
                <a:cubicBezTo>
                  <a:pt x="230" y="169"/>
                  <a:pt x="233" y="172"/>
                  <a:pt x="234" y="174"/>
                </a:cubicBezTo>
                <a:cubicBezTo>
                  <a:pt x="234" y="169"/>
                  <a:pt x="233" y="166"/>
                  <a:pt x="233" y="162"/>
                </a:cubicBezTo>
                <a:close/>
                <a:moveTo>
                  <a:pt x="259" y="157"/>
                </a:moveTo>
                <a:cubicBezTo>
                  <a:pt x="259" y="155"/>
                  <a:pt x="258" y="151"/>
                  <a:pt x="256" y="150"/>
                </a:cubicBezTo>
                <a:cubicBezTo>
                  <a:pt x="257" y="152"/>
                  <a:pt x="257" y="155"/>
                  <a:pt x="259" y="157"/>
                </a:cubicBezTo>
                <a:close/>
                <a:moveTo>
                  <a:pt x="182" y="156"/>
                </a:moveTo>
                <a:cubicBezTo>
                  <a:pt x="187" y="158"/>
                  <a:pt x="190" y="160"/>
                  <a:pt x="193" y="163"/>
                </a:cubicBezTo>
                <a:cubicBezTo>
                  <a:pt x="190" y="158"/>
                  <a:pt x="184" y="155"/>
                  <a:pt x="179" y="151"/>
                </a:cubicBezTo>
                <a:cubicBezTo>
                  <a:pt x="177" y="150"/>
                  <a:pt x="176" y="151"/>
                  <a:pt x="176" y="150"/>
                </a:cubicBezTo>
                <a:cubicBezTo>
                  <a:pt x="176" y="153"/>
                  <a:pt x="181" y="153"/>
                  <a:pt x="182" y="156"/>
                </a:cubicBezTo>
                <a:close/>
                <a:moveTo>
                  <a:pt x="161" y="150"/>
                </a:moveTo>
                <a:cubicBezTo>
                  <a:pt x="158" y="151"/>
                  <a:pt x="153" y="152"/>
                  <a:pt x="150" y="155"/>
                </a:cubicBezTo>
                <a:cubicBezTo>
                  <a:pt x="156" y="153"/>
                  <a:pt x="163" y="151"/>
                  <a:pt x="169" y="152"/>
                </a:cubicBezTo>
                <a:cubicBezTo>
                  <a:pt x="167" y="151"/>
                  <a:pt x="164" y="150"/>
                  <a:pt x="161" y="150"/>
                </a:cubicBezTo>
                <a:close/>
                <a:moveTo>
                  <a:pt x="11" y="165"/>
                </a:moveTo>
                <a:cubicBezTo>
                  <a:pt x="10" y="171"/>
                  <a:pt x="12" y="177"/>
                  <a:pt x="12" y="183"/>
                </a:cubicBezTo>
                <a:cubicBezTo>
                  <a:pt x="14" y="181"/>
                  <a:pt x="13" y="177"/>
                  <a:pt x="16" y="178"/>
                </a:cubicBezTo>
                <a:cubicBezTo>
                  <a:pt x="16" y="168"/>
                  <a:pt x="17" y="160"/>
                  <a:pt x="18" y="151"/>
                </a:cubicBezTo>
                <a:cubicBezTo>
                  <a:pt x="18" y="151"/>
                  <a:pt x="18" y="151"/>
                  <a:pt x="17" y="151"/>
                </a:cubicBezTo>
                <a:cubicBezTo>
                  <a:pt x="17" y="156"/>
                  <a:pt x="12" y="160"/>
                  <a:pt x="11" y="165"/>
                </a:cubicBezTo>
                <a:close/>
                <a:moveTo>
                  <a:pt x="54" y="162"/>
                </a:moveTo>
                <a:cubicBezTo>
                  <a:pt x="55" y="157"/>
                  <a:pt x="57" y="155"/>
                  <a:pt x="56" y="151"/>
                </a:cubicBezTo>
                <a:cubicBezTo>
                  <a:pt x="55" y="154"/>
                  <a:pt x="54" y="159"/>
                  <a:pt x="54" y="162"/>
                </a:cubicBezTo>
                <a:close/>
                <a:moveTo>
                  <a:pt x="135" y="160"/>
                </a:moveTo>
                <a:cubicBezTo>
                  <a:pt x="139" y="158"/>
                  <a:pt x="144" y="156"/>
                  <a:pt x="147" y="151"/>
                </a:cubicBezTo>
                <a:cubicBezTo>
                  <a:pt x="141" y="152"/>
                  <a:pt x="137" y="156"/>
                  <a:pt x="135" y="160"/>
                </a:cubicBezTo>
                <a:close/>
                <a:moveTo>
                  <a:pt x="245" y="164"/>
                </a:moveTo>
                <a:cubicBezTo>
                  <a:pt x="251" y="170"/>
                  <a:pt x="254" y="177"/>
                  <a:pt x="259" y="183"/>
                </a:cubicBezTo>
                <a:cubicBezTo>
                  <a:pt x="258" y="170"/>
                  <a:pt x="252" y="159"/>
                  <a:pt x="244" y="151"/>
                </a:cubicBezTo>
                <a:cubicBezTo>
                  <a:pt x="245" y="155"/>
                  <a:pt x="246" y="160"/>
                  <a:pt x="245" y="164"/>
                </a:cubicBezTo>
                <a:close/>
                <a:moveTo>
                  <a:pt x="323" y="170"/>
                </a:moveTo>
                <a:cubicBezTo>
                  <a:pt x="323" y="176"/>
                  <a:pt x="322" y="183"/>
                  <a:pt x="322" y="187"/>
                </a:cubicBezTo>
                <a:cubicBezTo>
                  <a:pt x="322" y="191"/>
                  <a:pt x="325" y="196"/>
                  <a:pt x="326" y="200"/>
                </a:cubicBezTo>
                <a:cubicBezTo>
                  <a:pt x="327" y="194"/>
                  <a:pt x="326" y="189"/>
                  <a:pt x="326" y="183"/>
                </a:cubicBezTo>
                <a:cubicBezTo>
                  <a:pt x="325" y="180"/>
                  <a:pt x="324" y="173"/>
                  <a:pt x="325" y="170"/>
                </a:cubicBezTo>
                <a:cubicBezTo>
                  <a:pt x="323" y="165"/>
                  <a:pt x="323" y="156"/>
                  <a:pt x="319" y="151"/>
                </a:cubicBezTo>
                <a:cubicBezTo>
                  <a:pt x="320" y="157"/>
                  <a:pt x="322" y="163"/>
                  <a:pt x="323" y="170"/>
                </a:cubicBezTo>
                <a:close/>
                <a:moveTo>
                  <a:pt x="280" y="152"/>
                </a:moveTo>
                <a:cubicBezTo>
                  <a:pt x="281" y="153"/>
                  <a:pt x="280" y="155"/>
                  <a:pt x="281" y="155"/>
                </a:cubicBezTo>
                <a:cubicBezTo>
                  <a:pt x="281" y="154"/>
                  <a:pt x="280" y="150"/>
                  <a:pt x="280" y="152"/>
                </a:cubicBezTo>
                <a:close/>
                <a:moveTo>
                  <a:pt x="83" y="162"/>
                </a:moveTo>
                <a:cubicBezTo>
                  <a:pt x="83" y="159"/>
                  <a:pt x="84" y="156"/>
                  <a:pt x="84" y="154"/>
                </a:cubicBezTo>
                <a:cubicBezTo>
                  <a:pt x="83" y="156"/>
                  <a:pt x="82" y="160"/>
                  <a:pt x="83" y="162"/>
                </a:cubicBezTo>
                <a:close/>
                <a:moveTo>
                  <a:pt x="160" y="155"/>
                </a:moveTo>
                <a:cubicBezTo>
                  <a:pt x="169" y="156"/>
                  <a:pt x="177" y="160"/>
                  <a:pt x="184" y="162"/>
                </a:cubicBezTo>
                <a:cubicBezTo>
                  <a:pt x="180" y="155"/>
                  <a:pt x="169" y="153"/>
                  <a:pt x="160" y="155"/>
                </a:cubicBezTo>
                <a:close/>
                <a:moveTo>
                  <a:pt x="295" y="161"/>
                </a:moveTo>
                <a:cubicBezTo>
                  <a:pt x="296" y="163"/>
                  <a:pt x="296" y="164"/>
                  <a:pt x="297" y="166"/>
                </a:cubicBezTo>
                <a:cubicBezTo>
                  <a:pt x="298" y="166"/>
                  <a:pt x="295" y="162"/>
                  <a:pt x="296" y="161"/>
                </a:cubicBezTo>
                <a:cubicBezTo>
                  <a:pt x="294" y="159"/>
                  <a:pt x="295" y="155"/>
                  <a:pt x="293" y="154"/>
                </a:cubicBezTo>
                <a:cubicBezTo>
                  <a:pt x="293" y="157"/>
                  <a:pt x="295" y="158"/>
                  <a:pt x="295" y="161"/>
                </a:cubicBezTo>
                <a:close/>
                <a:moveTo>
                  <a:pt x="93" y="175"/>
                </a:moveTo>
                <a:cubicBezTo>
                  <a:pt x="95" y="169"/>
                  <a:pt x="91" y="161"/>
                  <a:pt x="90" y="155"/>
                </a:cubicBezTo>
                <a:cubicBezTo>
                  <a:pt x="89" y="162"/>
                  <a:pt x="89" y="170"/>
                  <a:pt x="93" y="175"/>
                </a:cubicBezTo>
                <a:close/>
                <a:moveTo>
                  <a:pt x="221" y="175"/>
                </a:moveTo>
                <a:cubicBezTo>
                  <a:pt x="222" y="180"/>
                  <a:pt x="220" y="185"/>
                  <a:pt x="222" y="188"/>
                </a:cubicBezTo>
                <a:cubicBezTo>
                  <a:pt x="225" y="176"/>
                  <a:pt x="221" y="158"/>
                  <a:pt x="210" y="155"/>
                </a:cubicBezTo>
                <a:cubicBezTo>
                  <a:pt x="214" y="161"/>
                  <a:pt x="220" y="168"/>
                  <a:pt x="221" y="175"/>
                </a:cubicBezTo>
                <a:close/>
                <a:moveTo>
                  <a:pt x="52" y="171"/>
                </a:moveTo>
                <a:cubicBezTo>
                  <a:pt x="51" y="168"/>
                  <a:pt x="52" y="168"/>
                  <a:pt x="51" y="166"/>
                </a:cubicBezTo>
                <a:cubicBezTo>
                  <a:pt x="52" y="164"/>
                  <a:pt x="51" y="159"/>
                  <a:pt x="52" y="157"/>
                </a:cubicBezTo>
                <a:cubicBezTo>
                  <a:pt x="52" y="156"/>
                  <a:pt x="51" y="155"/>
                  <a:pt x="51" y="157"/>
                </a:cubicBezTo>
                <a:cubicBezTo>
                  <a:pt x="49" y="166"/>
                  <a:pt x="46" y="178"/>
                  <a:pt x="50" y="186"/>
                </a:cubicBezTo>
                <a:cubicBezTo>
                  <a:pt x="52" y="182"/>
                  <a:pt x="49" y="174"/>
                  <a:pt x="52" y="171"/>
                </a:cubicBezTo>
                <a:close/>
                <a:moveTo>
                  <a:pt x="59" y="164"/>
                </a:moveTo>
                <a:cubicBezTo>
                  <a:pt x="58" y="165"/>
                  <a:pt x="57" y="167"/>
                  <a:pt x="58" y="167"/>
                </a:cubicBezTo>
                <a:cubicBezTo>
                  <a:pt x="58" y="167"/>
                  <a:pt x="58" y="167"/>
                  <a:pt x="58" y="167"/>
                </a:cubicBezTo>
                <a:cubicBezTo>
                  <a:pt x="59" y="172"/>
                  <a:pt x="59" y="179"/>
                  <a:pt x="61" y="183"/>
                </a:cubicBezTo>
                <a:cubicBezTo>
                  <a:pt x="62" y="173"/>
                  <a:pt x="60" y="167"/>
                  <a:pt x="61" y="157"/>
                </a:cubicBezTo>
                <a:cubicBezTo>
                  <a:pt x="62" y="157"/>
                  <a:pt x="61" y="155"/>
                  <a:pt x="61" y="157"/>
                </a:cubicBezTo>
                <a:cubicBezTo>
                  <a:pt x="60" y="159"/>
                  <a:pt x="59" y="162"/>
                  <a:pt x="59" y="164"/>
                </a:cubicBezTo>
                <a:close/>
                <a:moveTo>
                  <a:pt x="67" y="160"/>
                </a:moveTo>
                <a:cubicBezTo>
                  <a:pt x="68" y="159"/>
                  <a:pt x="68" y="159"/>
                  <a:pt x="68" y="159"/>
                </a:cubicBezTo>
                <a:cubicBezTo>
                  <a:pt x="67" y="159"/>
                  <a:pt x="68" y="157"/>
                  <a:pt x="67" y="157"/>
                </a:cubicBezTo>
                <a:cubicBezTo>
                  <a:pt x="67" y="158"/>
                  <a:pt x="67" y="160"/>
                  <a:pt x="67" y="160"/>
                </a:cubicBezTo>
                <a:close/>
                <a:moveTo>
                  <a:pt x="160" y="158"/>
                </a:moveTo>
                <a:cubicBezTo>
                  <a:pt x="157" y="157"/>
                  <a:pt x="153" y="157"/>
                  <a:pt x="151" y="159"/>
                </a:cubicBezTo>
                <a:cubicBezTo>
                  <a:pt x="156" y="159"/>
                  <a:pt x="161" y="158"/>
                  <a:pt x="166" y="160"/>
                </a:cubicBezTo>
                <a:cubicBezTo>
                  <a:pt x="165" y="159"/>
                  <a:pt x="162" y="158"/>
                  <a:pt x="160" y="158"/>
                </a:cubicBezTo>
                <a:close/>
                <a:moveTo>
                  <a:pt x="104" y="178"/>
                </a:moveTo>
                <a:cubicBezTo>
                  <a:pt x="103" y="171"/>
                  <a:pt x="103" y="163"/>
                  <a:pt x="103" y="158"/>
                </a:cubicBezTo>
                <a:cubicBezTo>
                  <a:pt x="102" y="163"/>
                  <a:pt x="100" y="174"/>
                  <a:pt x="104" y="178"/>
                </a:cubicBezTo>
                <a:close/>
                <a:moveTo>
                  <a:pt x="277" y="158"/>
                </a:moveTo>
                <a:cubicBezTo>
                  <a:pt x="278" y="159"/>
                  <a:pt x="278" y="163"/>
                  <a:pt x="279" y="165"/>
                </a:cubicBezTo>
                <a:cubicBezTo>
                  <a:pt x="279" y="162"/>
                  <a:pt x="279" y="159"/>
                  <a:pt x="277" y="158"/>
                </a:cubicBezTo>
                <a:close/>
                <a:moveTo>
                  <a:pt x="285" y="169"/>
                </a:moveTo>
                <a:cubicBezTo>
                  <a:pt x="286" y="172"/>
                  <a:pt x="286" y="176"/>
                  <a:pt x="288" y="178"/>
                </a:cubicBezTo>
                <a:cubicBezTo>
                  <a:pt x="289" y="170"/>
                  <a:pt x="288" y="163"/>
                  <a:pt x="283" y="158"/>
                </a:cubicBezTo>
                <a:cubicBezTo>
                  <a:pt x="282" y="163"/>
                  <a:pt x="284" y="166"/>
                  <a:pt x="285" y="169"/>
                </a:cubicBezTo>
                <a:close/>
                <a:moveTo>
                  <a:pt x="241" y="168"/>
                </a:moveTo>
                <a:cubicBezTo>
                  <a:pt x="241" y="165"/>
                  <a:pt x="240" y="161"/>
                  <a:pt x="237" y="159"/>
                </a:cubicBezTo>
                <a:cubicBezTo>
                  <a:pt x="238" y="163"/>
                  <a:pt x="240" y="166"/>
                  <a:pt x="241" y="168"/>
                </a:cubicBezTo>
                <a:close/>
                <a:moveTo>
                  <a:pt x="142" y="167"/>
                </a:moveTo>
                <a:cubicBezTo>
                  <a:pt x="143" y="167"/>
                  <a:pt x="143" y="166"/>
                  <a:pt x="145" y="164"/>
                </a:cubicBezTo>
                <a:cubicBezTo>
                  <a:pt x="146" y="163"/>
                  <a:pt x="149" y="163"/>
                  <a:pt x="150" y="162"/>
                </a:cubicBezTo>
                <a:cubicBezTo>
                  <a:pt x="145" y="161"/>
                  <a:pt x="143" y="164"/>
                  <a:pt x="142" y="167"/>
                </a:cubicBezTo>
                <a:close/>
                <a:moveTo>
                  <a:pt x="137" y="170"/>
                </a:moveTo>
                <a:cubicBezTo>
                  <a:pt x="137" y="168"/>
                  <a:pt x="140" y="166"/>
                  <a:pt x="139" y="164"/>
                </a:cubicBezTo>
                <a:cubicBezTo>
                  <a:pt x="138" y="166"/>
                  <a:pt x="136" y="168"/>
                  <a:pt x="137" y="170"/>
                </a:cubicBezTo>
                <a:close/>
                <a:moveTo>
                  <a:pt x="211" y="178"/>
                </a:moveTo>
                <a:cubicBezTo>
                  <a:pt x="210" y="174"/>
                  <a:pt x="209" y="171"/>
                  <a:pt x="207" y="168"/>
                </a:cubicBezTo>
                <a:cubicBezTo>
                  <a:pt x="206" y="167"/>
                  <a:pt x="205" y="164"/>
                  <a:pt x="203" y="165"/>
                </a:cubicBezTo>
                <a:cubicBezTo>
                  <a:pt x="207" y="168"/>
                  <a:pt x="208" y="175"/>
                  <a:pt x="211" y="178"/>
                </a:cubicBezTo>
                <a:close/>
                <a:moveTo>
                  <a:pt x="142" y="175"/>
                </a:moveTo>
                <a:cubicBezTo>
                  <a:pt x="143" y="176"/>
                  <a:pt x="144" y="174"/>
                  <a:pt x="146" y="174"/>
                </a:cubicBezTo>
                <a:cubicBezTo>
                  <a:pt x="148" y="170"/>
                  <a:pt x="149" y="168"/>
                  <a:pt x="152" y="165"/>
                </a:cubicBezTo>
                <a:cubicBezTo>
                  <a:pt x="146" y="166"/>
                  <a:pt x="143" y="169"/>
                  <a:pt x="142" y="175"/>
                </a:cubicBezTo>
                <a:close/>
                <a:moveTo>
                  <a:pt x="270" y="167"/>
                </a:moveTo>
                <a:cubicBezTo>
                  <a:pt x="270" y="166"/>
                  <a:pt x="270" y="165"/>
                  <a:pt x="269" y="165"/>
                </a:cubicBezTo>
                <a:cubicBezTo>
                  <a:pt x="269" y="165"/>
                  <a:pt x="269" y="167"/>
                  <a:pt x="270" y="167"/>
                </a:cubicBezTo>
                <a:close/>
                <a:moveTo>
                  <a:pt x="98" y="171"/>
                </a:moveTo>
                <a:cubicBezTo>
                  <a:pt x="98" y="170"/>
                  <a:pt x="98" y="168"/>
                  <a:pt x="99" y="169"/>
                </a:cubicBezTo>
                <a:cubicBezTo>
                  <a:pt x="99" y="167"/>
                  <a:pt x="98" y="167"/>
                  <a:pt x="98" y="165"/>
                </a:cubicBezTo>
                <a:cubicBezTo>
                  <a:pt x="97" y="167"/>
                  <a:pt x="97" y="169"/>
                  <a:pt x="98" y="171"/>
                </a:cubicBezTo>
                <a:close/>
                <a:moveTo>
                  <a:pt x="267" y="173"/>
                </a:moveTo>
                <a:cubicBezTo>
                  <a:pt x="268" y="173"/>
                  <a:pt x="268" y="172"/>
                  <a:pt x="268" y="172"/>
                </a:cubicBezTo>
                <a:cubicBezTo>
                  <a:pt x="267" y="170"/>
                  <a:pt x="266" y="166"/>
                  <a:pt x="265" y="166"/>
                </a:cubicBezTo>
                <a:cubicBezTo>
                  <a:pt x="266" y="168"/>
                  <a:pt x="266" y="171"/>
                  <a:pt x="267" y="173"/>
                </a:cubicBezTo>
                <a:close/>
                <a:moveTo>
                  <a:pt x="153" y="171"/>
                </a:moveTo>
                <a:cubicBezTo>
                  <a:pt x="159" y="170"/>
                  <a:pt x="165" y="169"/>
                  <a:pt x="172" y="169"/>
                </a:cubicBezTo>
                <a:cubicBezTo>
                  <a:pt x="168" y="163"/>
                  <a:pt x="156" y="166"/>
                  <a:pt x="153" y="171"/>
                </a:cubicBezTo>
                <a:close/>
                <a:moveTo>
                  <a:pt x="115" y="166"/>
                </a:moveTo>
                <a:cubicBezTo>
                  <a:pt x="114" y="168"/>
                  <a:pt x="113" y="174"/>
                  <a:pt x="115" y="177"/>
                </a:cubicBezTo>
                <a:cubicBezTo>
                  <a:pt x="115" y="173"/>
                  <a:pt x="115" y="171"/>
                  <a:pt x="116" y="168"/>
                </a:cubicBezTo>
                <a:cubicBezTo>
                  <a:pt x="115" y="167"/>
                  <a:pt x="115" y="168"/>
                  <a:pt x="115" y="166"/>
                </a:cubicBezTo>
                <a:close/>
                <a:moveTo>
                  <a:pt x="206" y="177"/>
                </a:moveTo>
                <a:cubicBezTo>
                  <a:pt x="205" y="173"/>
                  <a:pt x="203" y="168"/>
                  <a:pt x="200" y="167"/>
                </a:cubicBezTo>
                <a:cubicBezTo>
                  <a:pt x="203" y="170"/>
                  <a:pt x="204" y="174"/>
                  <a:pt x="206" y="177"/>
                </a:cubicBezTo>
                <a:close/>
                <a:moveTo>
                  <a:pt x="200" y="170"/>
                </a:moveTo>
                <a:cubicBezTo>
                  <a:pt x="199" y="169"/>
                  <a:pt x="198" y="168"/>
                  <a:pt x="197" y="167"/>
                </a:cubicBezTo>
                <a:cubicBezTo>
                  <a:pt x="198" y="168"/>
                  <a:pt x="199" y="170"/>
                  <a:pt x="200" y="170"/>
                </a:cubicBezTo>
                <a:close/>
                <a:moveTo>
                  <a:pt x="335" y="169"/>
                </a:moveTo>
                <a:cubicBezTo>
                  <a:pt x="336" y="169"/>
                  <a:pt x="336" y="169"/>
                  <a:pt x="336" y="169"/>
                </a:cubicBezTo>
                <a:cubicBezTo>
                  <a:pt x="337" y="167"/>
                  <a:pt x="335" y="167"/>
                  <a:pt x="335" y="169"/>
                </a:cubicBezTo>
                <a:close/>
                <a:moveTo>
                  <a:pt x="37" y="189"/>
                </a:moveTo>
                <a:cubicBezTo>
                  <a:pt x="37" y="184"/>
                  <a:pt x="37" y="174"/>
                  <a:pt x="37" y="168"/>
                </a:cubicBezTo>
                <a:cubicBezTo>
                  <a:pt x="34" y="175"/>
                  <a:pt x="34" y="182"/>
                  <a:pt x="37" y="189"/>
                </a:cubicBezTo>
                <a:close/>
                <a:moveTo>
                  <a:pt x="296" y="175"/>
                </a:moveTo>
                <a:cubicBezTo>
                  <a:pt x="296" y="172"/>
                  <a:pt x="295" y="170"/>
                  <a:pt x="294" y="168"/>
                </a:cubicBezTo>
                <a:cubicBezTo>
                  <a:pt x="295" y="170"/>
                  <a:pt x="295" y="173"/>
                  <a:pt x="296" y="175"/>
                </a:cubicBezTo>
                <a:close/>
                <a:moveTo>
                  <a:pt x="194" y="172"/>
                </a:moveTo>
                <a:cubicBezTo>
                  <a:pt x="194" y="170"/>
                  <a:pt x="192" y="169"/>
                  <a:pt x="191" y="169"/>
                </a:cubicBezTo>
                <a:cubicBezTo>
                  <a:pt x="192" y="170"/>
                  <a:pt x="192" y="172"/>
                  <a:pt x="194" y="172"/>
                </a:cubicBezTo>
                <a:close/>
                <a:moveTo>
                  <a:pt x="134" y="182"/>
                </a:moveTo>
                <a:cubicBezTo>
                  <a:pt x="134" y="177"/>
                  <a:pt x="133" y="174"/>
                  <a:pt x="134" y="169"/>
                </a:cubicBezTo>
                <a:cubicBezTo>
                  <a:pt x="134" y="169"/>
                  <a:pt x="134" y="169"/>
                  <a:pt x="134" y="169"/>
                </a:cubicBezTo>
                <a:cubicBezTo>
                  <a:pt x="130" y="172"/>
                  <a:pt x="132" y="178"/>
                  <a:pt x="134" y="182"/>
                </a:cubicBezTo>
                <a:close/>
                <a:moveTo>
                  <a:pt x="340" y="182"/>
                </a:moveTo>
                <a:cubicBezTo>
                  <a:pt x="339" y="177"/>
                  <a:pt x="338" y="173"/>
                  <a:pt x="336" y="169"/>
                </a:cubicBezTo>
                <a:cubicBezTo>
                  <a:pt x="337" y="173"/>
                  <a:pt x="338" y="179"/>
                  <a:pt x="340" y="182"/>
                </a:cubicBezTo>
                <a:close/>
                <a:moveTo>
                  <a:pt x="308" y="194"/>
                </a:moveTo>
                <a:cubicBezTo>
                  <a:pt x="308" y="184"/>
                  <a:pt x="311" y="176"/>
                  <a:pt x="307" y="169"/>
                </a:cubicBezTo>
                <a:cubicBezTo>
                  <a:pt x="308" y="178"/>
                  <a:pt x="306" y="187"/>
                  <a:pt x="308" y="194"/>
                </a:cubicBezTo>
                <a:close/>
                <a:moveTo>
                  <a:pt x="118" y="174"/>
                </a:moveTo>
                <a:cubicBezTo>
                  <a:pt x="118" y="173"/>
                  <a:pt x="118" y="170"/>
                  <a:pt x="117" y="171"/>
                </a:cubicBezTo>
                <a:cubicBezTo>
                  <a:pt x="118" y="172"/>
                  <a:pt x="117" y="173"/>
                  <a:pt x="118" y="174"/>
                </a:cubicBezTo>
                <a:close/>
                <a:moveTo>
                  <a:pt x="28" y="215"/>
                </a:moveTo>
                <a:cubicBezTo>
                  <a:pt x="27" y="207"/>
                  <a:pt x="29" y="200"/>
                  <a:pt x="29" y="194"/>
                </a:cubicBezTo>
                <a:cubicBezTo>
                  <a:pt x="28" y="192"/>
                  <a:pt x="27" y="189"/>
                  <a:pt x="26" y="186"/>
                </a:cubicBezTo>
                <a:cubicBezTo>
                  <a:pt x="25" y="181"/>
                  <a:pt x="26" y="174"/>
                  <a:pt x="25" y="171"/>
                </a:cubicBezTo>
                <a:cubicBezTo>
                  <a:pt x="22" y="186"/>
                  <a:pt x="23" y="202"/>
                  <a:pt x="28" y="215"/>
                </a:cubicBezTo>
                <a:close/>
                <a:moveTo>
                  <a:pt x="136" y="179"/>
                </a:moveTo>
                <a:cubicBezTo>
                  <a:pt x="140" y="179"/>
                  <a:pt x="138" y="173"/>
                  <a:pt x="139" y="171"/>
                </a:cubicBezTo>
                <a:cubicBezTo>
                  <a:pt x="138" y="174"/>
                  <a:pt x="136" y="176"/>
                  <a:pt x="136" y="179"/>
                </a:cubicBezTo>
                <a:close/>
                <a:moveTo>
                  <a:pt x="202" y="174"/>
                </a:moveTo>
                <a:cubicBezTo>
                  <a:pt x="201" y="173"/>
                  <a:pt x="201" y="171"/>
                  <a:pt x="200" y="171"/>
                </a:cubicBezTo>
                <a:cubicBezTo>
                  <a:pt x="200" y="172"/>
                  <a:pt x="201" y="174"/>
                  <a:pt x="202" y="174"/>
                </a:cubicBezTo>
                <a:close/>
                <a:moveTo>
                  <a:pt x="237" y="174"/>
                </a:moveTo>
                <a:cubicBezTo>
                  <a:pt x="237" y="173"/>
                  <a:pt x="237" y="172"/>
                  <a:pt x="236" y="171"/>
                </a:cubicBezTo>
                <a:cubicBezTo>
                  <a:pt x="236" y="172"/>
                  <a:pt x="236" y="174"/>
                  <a:pt x="237" y="174"/>
                </a:cubicBezTo>
                <a:close/>
                <a:moveTo>
                  <a:pt x="253" y="195"/>
                </a:moveTo>
                <a:cubicBezTo>
                  <a:pt x="256" y="194"/>
                  <a:pt x="257" y="191"/>
                  <a:pt x="258" y="188"/>
                </a:cubicBezTo>
                <a:cubicBezTo>
                  <a:pt x="255" y="182"/>
                  <a:pt x="252" y="176"/>
                  <a:pt x="247" y="171"/>
                </a:cubicBezTo>
                <a:cubicBezTo>
                  <a:pt x="251" y="178"/>
                  <a:pt x="252" y="187"/>
                  <a:pt x="253" y="195"/>
                </a:cubicBezTo>
                <a:close/>
                <a:moveTo>
                  <a:pt x="4" y="206"/>
                </a:moveTo>
                <a:cubicBezTo>
                  <a:pt x="4" y="206"/>
                  <a:pt x="4" y="206"/>
                  <a:pt x="4" y="206"/>
                </a:cubicBezTo>
                <a:cubicBezTo>
                  <a:pt x="6" y="230"/>
                  <a:pt x="17" y="247"/>
                  <a:pt x="30" y="260"/>
                </a:cubicBezTo>
                <a:cubicBezTo>
                  <a:pt x="27" y="255"/>
                  <a:pt x="24" y="251"/>
                  <a:pt x="21" y="246"/>
                </a:cubicBezTo>
                <a:cubicBezTo>
                  <a:pt x="14" y="233"/>
                  <a:pt x="8" y="214"/>
                  <a:pt x="11" y="197"/>
                </a:cubicBezTo>
                <a:cubicBezTo>
                  <a:pt x="12" y="189"/>
                  <a:pt x="9" y="180"/>
                  <a:pt x="9" y="171"/>
                </a:cubicBezTo>
                <a:cubicBezTo>
                  <a:pt x="4" y="181"/>
                  <a:pt x="4" y="196"/>
                  <a:pt x="4" y="206"/>
                </a:cubicBezTo>
                <a:close/>
                <a:moveTo>
                  <a:pt x="163" y="173"/>
                </a:moveTo>
                <a:cubicBezTo>
                  <a:pt x="169" y="172"/>
                  <a:pt x="175" y="174"/>
                  <a:pt x="179" y="174"/>
                </a:cubicBezTo>
                <a:cubicBezTo>
                  <a:pt x="176" y="170"/>
                  <a:pt x="168" y="172"/>
                  <a:pt x="163" y="173"/>
                </a:cubicBezTo>
                <a:close/>
                <a:moveTo>
                  <a:pt x="89" y="179"/>
                </a:moveTo>
                <a:cubicBezTo>
                  <a:pt x="90" y="178"/>
                  <a:pt x="90" y="180"/>
                  <a:pt x="91" y="181"/>
                </a:cubicBezTo>
                <a:cubicBezTo>
                  <a:pt x="91" y="177"/>
                  <a:pt x="89" y="175"/>
                  <a:pt x="89" y="172"/>
                </a:cubicBezTo>
                <a:cubicBezTo>
                  <a:pt x="89" y="175"/>
                  <a:pt x="88" y="177"/>
                  <a:pt x="89" y="179"/>
                </a:cubicBezTo>
                <a:close/>
                <a:moveTo>
                  <a:pt x="283" y="183"/>
                </a:moveTo>
                <a:cubicBezTo>
                  <a:pt x="282" y="180"/>
                  <a:pt x="283" y="175"/>
                  <a:pt x="281" y="173"/>
                </a:cubicBezTo>
                <a:cubicBezTo>
                  <a:pt x="280" y="177"/>
                  <a:pt x="281" y="180"/>
                  <a:pt x="283" y="183"/>
                </a:cubicBezTo>
                <a:close/>
                <a:moveTo>
                  <a:pt x="69" y="175"/>
                </a:moveTo>
                <a:cubicBezTo>
                  <a:pt x="69" y="175"/>
                  <a:pt x="69" y="174"/>
                  <a:pt x="70" y="174"/>
                </a:cubicBezTo>
                <a:cubicBezTo>
                  <a:pt x="70" y="175"/>
                  <a:pt x="70" y="175"/>
                  <a:pt x="70" y="175"/>
                </a:cubicBezTo>
                <a:cubicBezTo>
                  <a:pt x="70" y="174"/>
                  <a:pt x="70" y="174"/>
                  <a:pt x="70" y="173"/>
                </a:cubicBezTo>
                <a:cubicBezTo>
                  <a:pt x="69" y="173"/>
                  <a:pt x="69" y="176"/>
                  <a:pt x="69" y="175"/>
                </a:cubicBezTo>
                <a:close/>
                <a:moveTo>
                  <a:pt x="19" y="178"/>
                </a:moveTo>
                <a:cubicBezTo>
                  <a:pt x="19" y="177"/>
                  <a:pt x="20" y="174"/>
                  <a:pt x="19" y="174"/>
                </a:cubicBezTo>
                <a:cubicBezTo>
                  <a:pt x="19" y="175"/>
                  <a:pt x="18" y="176"/>
                  <a:pt x="19" y="178"/>
                </a:cubicBezTo>
                <a:close/>
                <a:moveTo>
                  <a:pt x="40" y="176"/>
                </a:moveTo>
                <a:cubicBezTo>
                  <a:pt x="41" y="179"/>
                  <a:pt x="41" y="174"/>
                  <a:pt x="40" y="174"/>
                </a:cubicBezTo>
                <a:cubicBezTo>
                  <a:pt x="40" y="175"/>
                  <a:pt x="40" y="175"/>
                  <a:pt x="40" y="176"/>
                </a:cubicBezTo>
                <a:close/>
                <a:moveTo>
                  <a:pt x="265" y="178"/>
                </a:moveTo>
                <a:cubicBezTo>
                  <a:pt x="266" y="177"/>
                  <a:pt x="265" y="175"/>
                  <a:pt x="264" y="174"/>
                </a:cubicBezTo>
                <a:cubicBezTo>
                  <a:pt x="265" y="175"/>
                  <a:pt x="264" y="178"/>
                  <a:pt x="265" y="178"/>
                </a:cubicBezTo>
                <a:close/>
                <a:moveTo>
                  <a:pt x="118" y="177"/>
                </a:moveTo>
                <a:cubicBezTo>
                  <a:pt x="118" y="176"/>
                  <a:pt x="119" y="176"/>
                  <a:pt x="119" y="176"/>
                </a:cubicBezTo>
                <a:cubicBezTo>
                  <a:pt x="119" y="175"/>
                  <a:pt x="119" y="174"/>
                  <a:pt x="118" y="174"/>
                </a:cubicBezTo>
                <a:cubicBezTo>
                  <a:pt x="118" y="175"/>
                  <a:pt x="117" y="176"/>
                  <a:pt x="118" y="177"/>
                </a:cubicBezTo>
                <a:close/>
                <a:moveTo>
                  <a:pt x="237" y="184"/>
                </a:moveTo>
                <a:cubicBezTo>
                  <a:pt x="238" y="181"/>
                  <a:pt x="237" y="177"/>
                  <a:pt x="237" y="174"/>
                </a:cubicBezTo>
                <a:cubicBezTo>
                  <a:pt x="237" y="178"/>
                  <a:pt x="235" y="181"/>
                  <a:pt x="237" y="184"/>
                </a:cubicBezTo>
                <a:close/>
                <a:moveTo>
                  <a:pt x="52" y="178"/>
                </a:moveTo>
                <a:cubicBezTo>
                  <a:pt x="52" y="177"/>
                  <a:pt x="52" y="175"/>
                  <a:pt x="51" y="175"/>
                </a:cubicBezTo>
                <a:cubicBezTo>
                  <a:pt x="52" y="176"/>
                  <a:pt x="51" y="178"/>
                  <a:pt x="52" y="178"/>
                </a:cubicBezTo>
                <a:close/>
                <a:moveTo>
                  <a:pt x="275" y="179"/>
                </a:moveTo>
                <a:cubicBezTo>
                  <a:pt x="275" y="178"/>
                  <a:pt x="274" y="175"/>
                  <a:pt x="274" y="175"/>
                </a:cubicBezTo>
                <a:cubicBezTo>
                  <a:pt x="275" y="176"/>
                  <a:pt x="273" y="187"/>
                  <a:pt x="275" y="189"/>
                </a:cubicBezTo>
                <a:cubicBezTo>
                  <a:pt x="276" y="185"/>
                  <a:pt x="275" y="183"/>
                  <a:pt x="275" y="179"/>
                </a:cubicBezTo>
                <a:close/>
                <a:moveTo>
                  <a:pt x="125" y="192"/>
                </a:moveTo>
                <a:cubicBezTo>
                  <a:pt x="125" y="192"/>
                  <a:pt x="125" y="192"/>
                  <a:pt x="125" y="192"/>
                </a:cubicBezTo>
                <a:cubicBezTo>
                  <a:pt x="126" y="193"/>
                  <a:pt x="125" y="192"/>
                  <a:pt x="125" y="193"/>
                </a:cubicBezTo>
                <a:cubicBezTo>
                  <a:pt x="126" y="194"/>
                  <a:pt x="126" y="193"/>
                  <a:pt x="126" y="193"/>
                </a:cubicBezTo>
                <a:cubicBezTo>
                  <a:pt x="127" y="197"/>
                  <a:pt x="131" y="200"/>
                  <a:pt x="134" y="202"/>
                </a:cubicBezTo>
                <a:cubicBezTo>
                  <a:pt x="132" y="196"/>
                  <a:pt x="128" y="188"/>
                  <a:pt x="128" y="182"/>
                </a:cubicBezTo>
                <a:cubicBezTo>
                  <a:pt x="126" y="180"/>
                  <a:pt x="124" y="177"/>
                  <a:pt x="122" y="175"/>
                </a:cubicBezTo>
                <a:cubicBezTo>
                  <a:pt x="120" y="181"/>
                  <a:pt x="124" y="190"/>
                  <a:pt x="125" y="192"/>
                </a:cubicBezTo>
                <a:close/>
                <a:moveTo>
                  <a:pt x="227" y="201"/>
                </a:moveTo>
                <a:cubicBezTo>
                  <a:pt x="229" y="200"/>
                  <a:pt x="229" y="199"/>
                  <a:pt x="229" y="197"/>
                </a:cubicBezTo>
                <a:cubicBezTo>
                  <a:pt x="230" y="194"/>
                  <a:pt x="233" y="190"/>
                  <a:pt x="232" y="187"/>
                </a:cubicBezTo>
                <a:cubicBezTo>
                  <a:pt x="232" y="182"/>
                  <a:pt x="229" y="179"/>
                  <a:pt x="228" y="176"/>
                </a:cubicBezTo>
                <a:cubicBezTo>
                  <a:pt x="228" y="183"/>
                  <a:pt x="229" y="192"/>
                  <a:pt x="227" y="201"/>
                </a:cubicBezTo>
                <a:close/>
                <a:moveTo>
                  <a:pt x="189" y="178"/>
                </a:moveTo>
                <a:cubicBezTo>
                  <a:pt x="188" y="178"/>
                  <a:pt x="187" y="176"/>
                  <a:pt x="186" y="176"/>
                </a:cubicBezTo>
                <a:cubicBezTo>
                  <a:pt x="186" y="177"/>
                  <a:pt x="188" y="179"/>
                  <a:pt x="189" y="178"/>
                </a:cubicBezTo>
                <a:close/>
                <a:moveTo>
                  <a:pt x="271" y="182"/>
                </a:moveTo>
                <a:cubicBezTo>
                  <a:pt x="270" y="181"/>
                  <a:pt x="270" y="179"/>
                  <a:pt x="270" y="178"/>
                </a:cubicBezTo>
                <a:cubicBezTo>
                  <a:pt x="269" y="177"/>
                  <a:pt x="270" y="176"/>
                  <a:pt x="269" y="176"/>
                </a:cubicBezTo>
                <a:cubicBezTo>
                  <a:pt x="268" y="178"/>
                  <a:pt x="270" y="181"/>
                  <a:pt x="271" y="182"/>
                </a:cubicBezTo>
                <a:close/>
                <a:moveTo>
                  <a:pt x="329" y="201"/>
                </a:moveTo>
                <a:cubicBezTo>
                  <a:pt x="333" y="194"/>
                  <a:pt x="331" y="184"/>
                  <a:pt x="329" y="176"/>
                </a:cubicBezTo>
                <a:cubicBezTo>
                  <a:pt x="329" y="186"/>
                  <a:pt x="329" y="192"/>
                  <a:pt x="329" y="201"/>
                </a:cubicBezTo>
                <a:close/>
                <a:moveTo>
                  <a:pt x="217" y="182"/>
                </a:moveTo>
                <a:cubicBezTo>
                  <a:pt x="215" y="181"/>
                  <a:pt x="215" y="178"/>
                  <a:pt x="214" y="177"/>
                </a:cubicBezTo>
                <a:cubicBezTo>
                  <a:pt x="214" y="180"/>
                  <a:pt x="213" y="186"/>
                  <a:pt x="216" y="187"/>
                </a:cubicBezTo>
                <a:cubicBezTo>
                  <a:pt x="216" y="185"/>
                  <a:pt x="218" y="182"/>
                  <a:pt x="217" y="181"/>
                </a:cubicBezTo>
                <a:cubicBezTo>
                  <a:pt x="217" y="181"/>
                  <a:pt x="217" y="181"/>
                  <a:pt x="217" y="182"/>
                </a:cubicBezTo>
                <a:close/>
                <a:moveTo>
                  <a:pt x="302" y="188"/>
                </a:moveTo>
                <a:cubicBezTo>
                  <a:pt x="305" y="186"/>
                  <a:pt x="302" y="180"/>
                  <a:pt x="301" y="177"/>
                </a:cubicBezTo>
                <a:cubicBezTo>
                  <a:pt x="301" y="181"/>
                  <a:pt x="303" y="185"/>
                  <a:pt x="302" y="188"/>
                </a:cubicBezTo>
                <a:close/>
                <a:moveTo>
                  <a:pt x="174" y="178"/>
                </a:moveTo>
                <a:cubicBezTo>
                  <a:pt x="177" y="180"/>
                  <a:pt x="181" y="182"/>
                  <a:pt x="186" y="182"/>
                </a:cubicBezTo>
                <a:cubicBezTo>
                  <a:pt x="184" y="179"/>
                  <a:pt x="178" y="177"/>
                  <a:pt x="174" y="178"/>
                </a:cubicBezTo>
                <a:close/>
                <a:moveTo>
                  <a:pt x="298" y="180"/>
                </a:moveTo>
                <a:cubicBezTo>
                  <a:pt x="297" y="179"/>
                  <a:pt x="298" y="178"/>
                  <a:pt x="297" y="178"/>
                </a:cubicBezTo>
                <a:cubicBezTo>
                  <a:pt x="297" y="178"/>
                  <a:pt x="297" y="180"/>
                  <a:pt x="298" y="180"/>
                </a:cubicBezTo>
                <a:close/>
                <a:moveTo>
                  <a:pt x="45" y="179"/>
                </a:moveTo>
                <a:cubicBezTo>
                  <a:pt x="45" y="178"/>
                  <a:pt x="46" y="178"/>
                  <a:pt x="45" y="178"/>
                </a:cubicBezTo>
                <a:cubicBezTo>
                  <a:pt x="45" y="179"/>
                  <a:pt x="44" y="179"/>
                  <a:pt x="45" y="179"/>
                </a:cubicBezTo>
                <a:close/>
                <a:moveTo>
                  <a:pt x="201" y="183"/>
                </a:moveTo>
                <a:cubicBezTo>
                  <a:pt x="200" y="181"/>
                  <a:pt x="199" y="179"/>
                  <a:pt x="198" y="178"/>
                </a:cubicBezTo>
                <a:cubicBezTo>
                  <a:pt x="197" y="180"/>
                  <a:pt x="199" y="183"/>
                  <a:pt x="201" y="183"/>
                </a:cubicBezTo>
                <a:close/>
                <a:moveTo>
                  <a:pt x="155" y="180"/>
                </a:moveTo>
                <a:cubicBezTo>
                  <a:pt x="157" y="180"/>
                  <a:pt x="159" y="180"/>
                  <a:pt x="160" y="178"/>
                </a:cubicBezTo>
                <a:cubicBezTo>
                  <a:pt x="158" y="178"/>
                  <a:pt x="155" y="178"/>
                  <a:pt x="155" y="180"/>
                </a:cubicBezTo>
                <a:close/>
                <a:moveTo>
                  <a:pt x="73" y="183"/>
                </a:moveTo>
                <a:cubicBezTo>
                  <a:pt x="75" y="182"/>
                  <a:pt x="74" y="180"/>
                  <a:pt x="73" y="178"/>
                </a:cubicBezTo>
                <a:cubicBezTo>
                  <a:pt x="73" y="180"/>
                  <a:pt x="73" y="181"/>
                  <a:pt x="73" y="183"/>
                </a:cubicBezTo>
                <a:close/>
                <a:moveTo>
                  <a:pt x="148" y="179"/>
                </a:moveTo>
                <a:cubicBezTo>
                  <a:pt x="148" y="180"/>
                  <a:pt x="149" y="181"/>
                  <a:pt x="150" y="182"/>
                </a:cubicBezTo>
                <a:cubicBezTo>
                  <a:pt x="151" y="182"/>
                  <a:pt x="152" y="180"/>
                  <a:pt x="153" y="178"/>
                </a:cubicBezTo>
                <a:cubicBezTo>
                  <a:pt x="151" y="178"/>
                  <a:pt x="149" y="179"/>
                  <a:pt x="148" y="179"/>
                </a:cubicBezTo>
                <a:close/>
                <a:moveTo>
                  <a:pt x="294" y="189"/>
                </a:moveTo>
                <a:cubicBezTo>
                  <a:pt x="293" y="185"/>
                  <a:pt x="294" y="182"/>
                  <a:pt x="292" y="178"/>
                </a:cubicBezTo>
                <a:cubicBezTo>
                  <a:pt x="293" y="183"/>
                  <a:pt x="292" y="186"/>
                  <a:pt x="294" y="189"/>
                </a:cubicBezTo>
                <a:close/>
                <a:moveTo>
                  <a:pt x="42" y="186"/>
                </a:moveTo>
                <a:cubicBezTo>
                  <a:pt x="41" y="184"/>
                  <a:pt x="41" y="181"/>
                  <a:pt x="40" y="179"/>
                </a:cubicBezTo>
                <a:cubicBezTo>
                  <a:pt x="41" y="182"/>
                  <a:pt x="40" y="184"/>
                  <a:pt x="42" y="186"/>
                </a:cubicBezTo>
                <a:close/>
                <a:moveTo>
                  <a:pt x="144" y="181"/>
                </a:moveTo>
                <a:cubicBezTo>
                  <a:pt x="145" y="181"/>
                  <a:pt x="146" y="180"/>
                  <a:pt x="145" y="179"/>
                </a:cubicBezTo>
                <a:cubicBezTo>
                  <a:pt x="145" y="180"/>
                  <a:pt x="145" y="181"/>
                  <a:pt x="144" y="181"/>
                </a:cubicBezTo>
                <a:close/>
                <a:moveTo>
                  <a:pt x="105" y="191"/>
                </a:moveTo>
                <a:cubicBezTo>
                  <a:pt x="104" y="191"/>
                  <a:pt x="104" y="191"/>
                  <a:pt x="104" y="191"/>
                </a:cubicBezTo>
                <a:cubicBezTo>
                  <a:pt x="106" y="191"/>
                  <a:pt x="106" y="194"/>
                  <a:pt x="107" y="194"/>
                </a:cubicBezTo>
                <a:cubicBezTo>
                  <a:pt x="107" y="191"/>
                  <a:pt x="106" y="188"/>
                  <a:pt x="106" y="186"/>
                </a:cubicBezTo>
                <a:cubicBezTo>
                  <a:pt x="105" y="185"/>
                  <a:pt x="104" y="181"/>
                  <a:pt x="102" y="179"/>
                </a:cubicBezTo>
                <a:cubicBezTo>
                  <a:pt x="102" y="184"/>
                  <a:pt x="103" y="187"/>
                  <a:pt x="105" y="191"/>
                </a:cubicBezTo>
                <a:close/>
                <a:moveTo>
                  <a:pt x="164" y="181"/>
                </a:moveTo>
                <a:cubicBezTo>
                  <a:pt x="167" y="181"/>
                  <a:pt x="170" y="181"/>
                  <a:pt x="172" y="181"/>
                </a:cubicBezTo>
                <a:cubicBezTo>
                  <a:pt x="170" y="180"/>
                  <a:pt x="166" y="179"/>
                  <a:pt x="164" y="181"/>
                </a:cubicBezTo>
                <a:close/>
                <a:moveTo>
                  <a:pt x="285" y="189"/>
                </a:moveTo>
                <a:cubicBezTo>
                  <a:pt x="288" y="187"/>
                  <a:pt x="286" y="183"/>
                  <a:pt x="285" y="180"/>
                </a:cubicBezTo>
                <a:cubicBezTo>
                  <a:pt x="285" y="183"/>
                  <a:pt x="285" y="186"/>
                  <a:pt x="285" y="189"/>
                </a:cubicBezTo>
                <a:close/>
                <a:moveTo>
                  <a:pt x="334" y="195"/>
                </a:moveTo>
                <a:cubicBezTo>
                  <a:pt x="335" y="208"/>
                  <a:pt x="335" y="221"/>
                  <a:pt x="330" y="231"/>
                </a:cubicBezTo>
                <a:cubicBezTo>
                  <a:pt x="340" y="220"/>
                  <a:pt x="344" y="197"/>
                  <a:pt x="336" y="180"/>
                </a:cubicBezTo>
                <a:cubicBezTo>
                  <a:pt x="335" y="185"/>
                  <a:pt x="334" y="189"/>
                  <a:pt x="334" y="195"/>
                </a:cubicBezTo>
                <a:close/>
                <a:moveTo>
                  <a:pt x="139" y="187"/>
                </a:moveTo>
                <a:cubicBezTo>
                  <a:pt x="139" y="184"/>
                  <a:pt x="139" y="183"/>
                  <a:pt x="138" y="182"/>
                </a:cubicBezTo>
                <a:cubicBezTo>
                  <a:pt x="137" y="183"/>
                  <a:pt x="137" y="187"/>
                  <a:pt x="139" y="187"/>
                </a:cubicBezTo>
                <a:close/>
                <a:moveTo>
                  <a:pt x="209" y="188"/>
                </a:moveTo>
                <a:cubicBezTo>
                  <a:pt x="210" y="185"/>
                  <a:pt x="209" y="182"/>
                  <a:pt x="207" y="182"/>
                </a:cubicBezTo>
                <a:cubicBezTo>
                  <a:pt x="208" y="183"/>
                  <a:pt x="207" y="186"/>
                  <a:pt x="209" y="188"/>
                </a:cubicBezTo>
                <a:close/>
                <a:moveTo>
                  <a:pt x="90" y="190"/>
                </a:moveTo>
                <a:cubicBezTo>
                  <a:pt x="91" y="187"/>
                  <a:pt x="91" y="183"/>
                  <a:pt x="89" y="182"/>
                </a:cubicBezTo>
                <a:cubicBezTo>
                  <a:pt x="89" y="184"/>
                  <a:pt x="89" y="187"/>
                  <a:pt x="90" y="190"/>
                </a:cubicBezTo>
                <a:close/>
                <a:moveTo>
                  <a:pt x="45" y="184"/>
                </a:moveTo>
                <a:cubicBezTo>
                  <a:pt x="45" y="184"/>
                  <a:pt x="45" y="183"/>
                  <a:pt x="44" y="183"/>
                </a:cubicBezTo>
                <a:cubicBezTo>
                  <a:pt x="44" y="183"/>
                  <a:pt x="44" y="184"/>
                  <a:pt x="45" y="184"/>
                </a:cubicBezTo>
                <a:close/>
                <a:moveTo>
                  <a:pt x="14" y="199"/>
                </a:moveTo>
                <a:cubicBezTo>
                  <a:pt x="16" y="212"/>
                  <a:pt x="21" y="225"/>
                  <a:pt x="25" y="235"/>
                </a:cubicBezTo>
                <a:cubicBezTo>
                  <a:pt x="26" y="238"/>
                  <a:pt x="26" y="239"/>
                  <a:pt x="27" y="241"/>
                </a:cubicBezTo>
                <a:cubicBezTo>
                  <a:pt x="30" y="247"/>
                  <a:pt x="33" y="254"/>
                  <a:pt x="37" y="259"/>
                </a:cubicBezTo>
                <a:cubicBezTo>
                  <a:pt x="30" y="247"/>
                  <a:pt x="25" y="234"/>
                  <a:pt x="21" y="219"/>
                </a:cubicBezTo>
                <a:cubicBezTo>
                  <a:pt x="20" y="217"/>
                  <a:pt x="20" y="215"/>
                  <a:pt x="20" y="212"/>
                </a:cubicBezTo>
                <a:cubicBezTo>
                  <a:pt x="19" y="211"/>
                  <a:pt x="18" y="211"/>
                  <a:pt x="18" y="210"/>
                </a:cubicBezTo>
                <a:cubicBezTo>
                  <a:pt x="15" y="201"/>
                  <a:pt x="15" y="191"/>
                  <a:pt x="15" y="183"/>
                </a:cubicBezTo>
                <a:cubicBezTo>
                  <a:pt x="13" y="189"/>
                  <a:pt x="13" y="193"/>
                  <a:pt x="14" y="199"/>
                </a:cubicBezTo>
                <a:close/>
                <a:moveTo>
                  <a:pt x="291" y="191"/>
                </a:moveTo>
                <a:cubicBezTo>
                  <a:pt x="290" y="189"/>
                  <a:pt x="291" y="185"/>
                  <a:pt x="290" y="183"/>
                </a:cubicBezTo>
                <a:cubicBezTo>
                  <a:pt x="289" y="186"/>
                  <a:pt x="289" y="189"/>
                  <a:pt x="291" y="191"/>
                </a:cubicBezTo>
                <a:close/>
                <a:moveTo>
                  <a:pt x="251" y="185"/>
                </a:moveTo>
                <a:cubicBezTo>
                  <a:pt x="251" y="184"/>
                  <a:pt x="250" y="183"/>
                  <a:pt x="250" y="183"/>
                </a:cubicBezTo>
                <a:cubicBezTo>
                  <a:pt x="250" y="184"/>
                  <a:pt x="250" y="185"/>
                  <a:pt x="251" y="185"/>
                </a:cubicBezTo>
                <a:close/>
                <a:moveTo>
                  <a:pt x="147" y="186"/>
                </a:moveTo>
                <a:cubicBezTo>
                  <a:pt x="148" y="186"/>
                  <a:pt x="148" y="183"/>
                  <a:pt x="147" y="183"/>
                </a:cubicBezTo>
                <a:cubicBezTo>
                  <a:pt x="147" y="184"/>
                  <a:pt x="147" y="185"/>
                  <a:pt x="147" y="186"/>
                </a:cubicBezTo>
                <a:close/>
                <a:moveTo>
                  <a:pt x="160" y="184"/>
                </a:moveTo>
                <a:cubicBezTo>
                  <a:pt x="159" y="188"/>
                  <a:pt x="162" y="191"/>
                  <a:pt x="164" y="193"/>
                </a:cubicBezTo>
                <a:cubicBezTo>
                  <a:pt x="167" y="193"/>
                  <a:pt x="169" y="193"/>
                  <a:pt x="172" y="193"/>
                </a:cubicBezTo>
                <a:cubicBezTo>
                  <a:pt x="172" y="191"/>
                  <a:pt x="175" y="189"/>
                  <a:pt x="174" y="187"/>
                </a:cubicBezTo>
                <a:cubicBezTo>
                  <a:pt x="170" y="185"/>
                  <a:pt x="165" y="183"/>
                  <a:pt x="160" y="184"/>
                </a:cubicBezTo>
                <a:close/>
                <a:moveTo>
                  <a:pt x="186" y="190"/>
                </a:moveTo>
                <a:cubicBezTo>
                  <a:pt x="183" y="188"/>
                  <a:pt x="182" y="184"/>
                  <a:pt x="177" y="184"/>
                </a:cubicBezTo>
                <a:cubicBezTo>
                  <a:pt x="179" y="186"/>
                  <a:pt x="183" y="188"/>
                  <a:pt x="186" y="190"/>
                </a:cubicBezTo>
                <a:close/>
                <a:moveTo>
                  <a:pt x="310" y="197"/>
                </a:moveTo>
                <a:cubicBezTo>
                  <a:pt x="312" y="194"/>
                  <a:pt x="313" y="189"/>
                  <a:pt x="312" y="184"/>
                </a:cubicBezTo>
                <a:cubicBezTo>
                  <a:pt x="311" y="189"/>
                  <a:pt x="311" y="193"/>
                  <a:pt x="310" y="197"/>
                </a:cubicBezTo>
                <a:close/>
                <a:moveTo>
                  <a:pt x="133" y="188"/>
                </a:moveTo>
                <a:cubicBezTo>
                  <a:pt x="133" y="187"/>
                  <a:pt x="133" y="185"/>
                  <a:pt x="131" y="185"/>
                </a:cubicBezTo>
                <a:cubicBezTo>
                  <a:pt x="131" y="186"/>
                  <a:pt x="132" y="187"/>
                  <a:pt x="133" y="188"/>
                </a:cubicBezTo>
                <a:close/>
                <a:moveTo>
                  <a:pt x="155" y="186"/>
                </a:moveTo>
                <a:cubicBezTo>
                  <a:pt x="156" y="189"/>
                  <a:pt x="158" y="192"/>
                  <a:pt x="161" y="193"/>
                </a:cubicBezTo>
                <a:cubicBezTo>
                  <a:pt x="159" y="191"/>
                  <a:pt x="158" y="188"/>
                  <a:pt x="158" y="185"/>
                </a:cubicBezTo>
                <a:cubicBezTo>
                  <a:pt x="156" y="185"/>
                  <a:pt x="156" y="185"/>
                  <a:pt x="155" y="186"/>
                </a:cubicBezTo>
                <a:close/>
                <a:moveTo>
                  <a:pt x="188" y="188"/>
                </a:moveTo>
                <a:cubicBezTo>
                  <a:pt x="188" y="186"/>
                  <a:pt x="187" y="185"/>
                  <a:pt x="185" y="185"/>
                </a:cubicBezTo>
                <a:cubicBezTo>
                  <a:pt x="186" y="186"/>
                  <a:pt x="187" y="187"/>
                  <a:pt x="188" y="188"/>
                </a:cubicBezTo>
                <a:close/>
                <a:moveTo>
                  <a:pt x="100" y="187"/>
                </a:moveTo>
                <a:cubicBezTo>
                  <a:pt x="100" y="186"/>
                  <a:pt x="100" y="185"/>
                  <a:pt x="99" y="185"/>
                </a:cubicBezTo>
                <a:cubicBezTo>
                  <a:pt x="99" y="186"/>
                  <a:pt x="100" y="187"/>
                  <a:pt x="100" y="187"/>
                </a:cubicBezTo>
                <a:close/>
                <a:moveTo>
                  <a:pt x="46" y="191"/>
                </a:moveTo>
                <a:cubicBezTo>
                  <a:pt x="45" y="189"/>
                  <a:pt x="46" y="186"/>
                  <a:pt x="45" y="185"/>
                </a:cubicBezTo>
                <a:cubicBezTo>
                  <a:pt x="45" y="186"/>
                  <a:pt x="45" y="189"/>
                  <a:pt x="46" y="191"/>
                </a:cubicBezTo>
                <a:close/>
                <a:moveTo>
                  <a:pt x="249" y="199"/>
                </a:moveTo>
                <a:cubicBezTo>
                  <a:pt x="250" y="195"/>
                  <a:pt x="250" y="189"/>
                  <a:pt x="248" y="185"/>
                </a:cubicBezTo>
                <a:cubicBezTo>
                  <a:pt x="249" y="191"/>
                  <a:pt x="247" y="196"/>
                  <a:pt x="249" y="199"/>
                </a:cubicBezTo>
                <a:close/>
                <a:moveTo>
                  <a:pt x="270" y="198"/>
                </a:moveTo>
                <a:cubicBezTo>
                  <a:pt x="272" y="193"/>
                  <a:pt x="271" y="188"/>
                  <a:pt x="269" y="185"/>
                </a:cubicBezTo>
                <a:cubicBezTo>
                  <a:pt x="270" y="190"/>
                  <a:pt x="269" y="193"/>
                  <a:pt x="270" y="198"/>
                </a:cubicBezTo>
                <a:close/>
                <a:moveTo>
                  <a:pt x="143" y="190"/>
                </a:moveTo>
                <a:cubicBezTo>
                  <a:pt x="144" y="188"/>
                  <a:pt x="142" y="187"/>
                  <a:pt x="142" y="186"/>
                </a:cubicBezTo>
                <a:cubicBezTo>
                  <a:pt x="142" y="187"/>
                  <a:pt x="142" y="189"/>
                  <a:pt x="143" y="190"/>
                </a:cubicBezTo>
                <a:close/>
                <a:moveTo>
                  <a:pt x="151" y="187"/>
                </a:moveTo>
                <a:cubicBezTo>
                  <a:pt x="153" y="189"/>
                  <a:pt x="154" y="192"/>
                  <a:pt x="157" y="194"/>
                </a:cubicBezTo>
                <a:cubicBezTo>
                  <a:pt x="156" y="191"/>
                  <a:pt x="154" y="188"/>
                  <a:pt x="152" y="186"/>
                </a:cubicBezTo>
                <a:cubicBezTo>
                  <a:pt x="152" y="186"/>
                  <a:pt x="152" y="186"/>
                  <a:pt x="151" y="187"/>
                </a:cubicBezTo>
                <a:close/>
                <a:moveTo>
                  <a:pt x="224" y="200"/>
                </a:moveTo>
                <a:cubicBezTo>
                  <a:pt x="225" y="200"/>
                  <a:pt x="225" y="198"/>
                  <a:pt x="226" y="198"/>
                </a:cubicBezTo>
                <a:cubicBezTo>
                  <a:pt x="226" y="194"/>
                  <a:pt x="226" y="189"/>
                  <a:pt x="226" y="187"/>
                </a:cubicBezTo>
                <a:cubicBezTo>
                  <a:pt x="225" y="192"/>
                  <a:pt x="224" y="195"/>
                  <a:pt x="224" y="200"/>
                </a:cubicBezTo>
                <a:close/>
                <a:moveTo>
                  <a:pt x="189" y="194"/>
                </a:moveTo>
                <a:cubicBezTo>
                  <a:pt x="192" y="193"/>
                  <a:pt x="191" y="189"/>
                  <a:pt x="191" y="187"/>
                </a:cubicBezTo>
                <a:cubicBezTo>
                  <a:pt x="190" y="190"/>
                  <a:pt x="189" y="190"/>
                  <a:pt x="189" y="194"/>
                </a:cubicBezTo>
                <a:close/>
                <a:moveTo>
                  <a:pt x="95" y="190"/>
                </a:moveTo>
                <a:cubicBezTo>
                  <a:pt x="95" y="190"/>
                  <a:pt x="92" y="187"/>
                  <a:pt x="93" y="188"/>
                </a:cubicBezTo>
                <a:cubicBezTo>
                  <a:pt x="93" y="191"/>
                  <a:pt x="93" y="193"/>
                  <a:pt x="93" y="196"/>
                </a:cubicBezTo>
                <a:cubicBezTo>
                  <a:pt x="95" y="199"/>
                  <a:pt x="96" y="201"/>
                  <a:pt x="98" y="203"/>
                </a:cubicBezTo>
                <a:cubicBezTo>
                  <a:pt x="96" y="199"/>
                  <a:pt x="97" y="193"/>
                  <a:pt x="95" y="190"/>
                </a:cubicBezTo>
                <a:close/>
                <a:moveTo>
                  <a:pt x="195" y="198"/>
                </a:moveTo>
                <a:cubicBezTo>
                  <a:pt x="196" y="195"/>
                  <a:pt x="199" y="192"/>
                  <a:pt x="197" y="187"/>
                </a:cubicBezTo>
                <a:cubicBezTo>
                  <a:pt x="197" y="191"/>
                  <a:pt x="195" y="195"/>
                  <a:pt x="195" y="198"/>
                </a:cubicBezTo>
                <a:close/>
                <a:moveTo>
                  <a:pt x="217" y="192"/>
                </a:moveTo>
                <a:cubicBezTo>
                  <a:pt x="218" y="191"/>
                  <a:pt x="218" y="190"/>
                  <a:pt x="218" y="187"/>
                </a:cubicBezTo>
                <a:cubicBezTo>
                  <a:pt x="217" y="188"/>
                  <a:pt x="215" y="192"/>
                  <a:pt x="217" y="192"/>
                </a:cubicBezTo>
                <a:close/>
                <a:moveTo>
                  <a:pt x="147" y="189"/>
                </a:moveTo>
                <a:cubicBezTo>
                  <a:pt x="149" y="191"/>
                  <a:pt x="150" y="194"/>
                  <a:pt x="153" y="194"/>
                </a:cubicBezTo>
                <a:cubicBezTo>
                  <a:pt x="151" y="193"/>
                  <a:pt x="150" y="186"/>
                  <a:pt x="147" y="189"/>
                </a:cubicBezTo>
                <a:close/>
                <a:moveTo>
                  <a:pt x="177" y="188"/>
                </a:moveTo>
                <a:cubicBezTo>
                  <a:pt x="176" y="190"/>
                  <a:pt x="175" y="191"/>
                  <a:pt x="175" y="193"/>
                </a:cubicBezTo>
                <a:cubicBezTo>
                  <a:pt x="177" y="193"/>
                  <a:pt x="179" y="197"/>
                  <a:pt x="176" y="198"/>
                </a:cubicBezTo>
                <a:cubicBezTo>
                  <a:pt x="181" y="199"/>
                  <a:pt x="184" y="197"/>
                  <a:pt x="185" y="193"/>
                </a:cubicBezTo>
                <a:cubicBezTo>
                  <a:pt x="183" y="191"/>
                  <a:pt x="180" y="189"/>
                  <a:pt x="177" y="188"/>
                </a:cubicBezTo>
                <a:close/>
                <a:moveTo>
                  <a:pt x="266" y="204"/>
                </a:moveTo>
                <a:cubicBezTo>
                  <a:pt x="268" y="199"/>
                  <a:pt x="266" y="192"/>
                  <a:pt x="264" y="188"/>
                </a:cubicBezTo>
                <a:cubicBezTo>
                  <a:pt x="265" y="194"/>
                  <a:pt x="264" y="199"/>
                  <a:pt x="266" y="204"/>
                </a:cubicBezTo>
                <a:close/>
                <a:moveTo>
                  <a:pt x="196" y="201"/>
                </a:moveTo>
                <a:cubicBezTo>
                  <a:pt x="200" y="198"/>
                  <a:pt x="203" y="196"/>
                  <a:pt x="203" y="190"/>
                </a:cubicBezTo>
                <a:cubicBezTo>
                  <a:pt x="202" y="190"/>
                  <a:pt x="201" y="188"/>
                  <a:pt x="200" y="189"/>
                </a:cubicBezTo>
                <a:cubicBezTo>
                  <a:pt x="201" y="193"/>
                  <a:pt x="197" y="198"/>
                  <a:pt x="196" y="201"/>
                </a:cubicBezTo>
                <a:close/>
                <a:moveTo>
                  <a:pt x="244" y="193"/>
                </a:moveTo>
                <a:cubicBezTo>
                  <a:pt x="245" y="193"/>
                  <a:pt x="245" y="190"/>
                  <a:pt x="244" y="189"/>
                </a:cubicBezTo>
                <a:cubicBezTo>
                  <a:pt x="244" y="191"/>
                  <a:pt x="244" y="192"/>
                  <a:pt x="244" y="193"/>
                </a:cubicBezTo>
                <a:close/>
                <a:moveTo>
                  <a:pt x="293" y="201"/>
                </a:moveTo>
                <a:cubicBezTo>
                  <a:pt x="294" y="198"/>
                  <a:pt x="294" y="191"/>
                  <a:pt x="293" y="189"/>
                </a:cubicBezTo>
                <a:cubicBezTo>
                  <a:pt x="293" y="194"/>
                  <a:pt x="293" y="197"/>
                  <a:pt x="293" y="201"/>
                </a:cubicBezTo>
                <a:close/>
                <a:moveTo>
                  <a:pt x="41" y="213"/>
                </a:moveTo>
                <a:cubicBezTo>
                  <a:pt x="42" y="213"/>
                  <a:pt x="40" y="211"/>
                  <a:pt x="41" y="210"/>
                </a:cubicBezTo>
                <a:cubicBezTo>
                  <a:pt x="41" y="209"/>
                  <a:pt x="41" y="211"/>
                  <a:pt x="41" y="210"/>
                </a:cubicBezTo>
                <a:cubicBezTo>
                  <a:pt x="40" y="209"/>
                  <a:pt x="40" y="207"/>
                  <a:pt x="40" y="206"/>
                </a:cubicBezTo>
                <a:cubicBezTo>
                  <a:pt x="39" y="202"/>
                  <a:pt x="37" y="199"/>
                  <a:pt x="36" y="195"/>
                </a:cubicBezTo>
                <a:cubicBezTo>
                  <a:pt x="35" y="193"/>
                  <a:pt x="36" y="191"/>
                  <a:pt x="34" y="190"/>
                </a:cubicBezTo>
                <a:cubicBezTo>
                  <a:pt x="36" y="197"/>
                  <a:pt x="37" y="207"/>
                  <a:pt x="41" y="213"/>
                </a:cubicBezTo>
                <a:close/>
                <a:moveTo>
                  <a:pt x="38" y="213"/>
                </a:moveTo>
                <a:cubicBezTo>
                  <a:pt x="35" y="206"/>
                  <a:pt x="33" y="198"/>
                  <a:pt x="32" y="190"/>
                </a:cubicBezTo>
                <a:cubicBezTo>
                  <a:pt x="30" y="199"/>
                  <a:pt x="35" y="206"/>
                  <a:pt x="38" y="213"/>
                </a:cubicBezTo>
                <a:close/>
                <a:moveTo>
                  <a:pt x="118" y="205"/>
                </a:moveTo>
                <a:cubicBezTo>
                  <a:pt x="118" y="199"/>
                  <a:pt x="115" y="197"/>
                  <a:pt x="113" y="194"/>
                </a:cubicBezTo>
                <a:cubicBezTo>
                  <a:pt x="111" y="193"/>
                  <a:pt x="111" y="190"/>
                  <a:pt x="109" y="190"/>
                </a:cubicBezTo>
                <a:cubicBezTo>
                  <a:pt x="111" y="196"/>
                  <a:pt x="111" y="204"/>
                  <a:pt x="118" y="205"/>
                </a:cubicBezTo>
                <a:close/>
                <a:moveTo>
                  <a:pt x="237" y="194"/>
                </a:moveTo>
                <a:cubicBezTo>
                  <a:pt x="237" y="192"/>
                  <a:pt x="238" y="191"/>
                  <a:pt x="237" y="190"/>
                </a:cubicBezTo>
                <a:cubicBezTo>
                  <a:pt x="237" y="191"/>
                  <a:pt x="236" y="193"/>
                  <a:pt x="237" y="194"/>
                </a:cubicBezTo>
                <a:close/>
                <a:moveTo>
                  <a:pt x="294" y="220"/>
                </a:moveTo>
                <a:cubicBezTo>
                  <a:pt x="297" y="214"/>
                  <a:pt x="300" y="207"/>
                  <a:pt x="299" y="199"/>
                </a:cubicBezTo>
                <a:cubicBezTo>
                  <a:pt x="298" y="196"/>
                  <a:pt x="297" y="191"/>
                  <a:pt x="296" y="190"/>
                </a:cubicBezTo>
                <a:cubicBezTo>
                  <a:pt x="297" y="200"/>
                  <a:pt x="295" y="211"/>
                  <a:pt x="294" y="220"/>
                </a:cubicBezTo>
                <a:close/>
                <a:moveTo>
                  <a:pt x="141" y="209"/>
                </a:moveTo>
                <a:cubicBezTo>
                  <a:pt x="144" y="209"/>
                  <a:pt x="145" y="211"/>
                  <a:pt x="149" y="211"/>
                </a:cubicBezTo>
                <a:cubicBezTo>
                  <a:pt x="148" y="209"/>
                  <a:pt x="147" y="208"/>
                  <a:pt x="146" y="206"/>
                </a:cubicBezTo>
                <a:cubicBezTo>
                  <a:pt x="140" y="203"/>
                  <a:pt x="137" y="196"/>
                  <a:pt x="132" y="191"/>
                </a:cubicBezTo>
                <a:cubicBezTo>
                  <a:pt x="134" y="198"/>
                  <a:pt x="136" y="205"/>
                  <a:pt x="141" y="209"/>
                </a:cubicBezTo>
                <a:close/>
                <a:moveTo>
                  <a:pt x="285" y="201"/>
                </a:moveTo>
                <a:cubicBezTo>
                  <a:pt x="284" y="206"/>
                  <a:pt x="285" y="211"/>
                  <a:pt x="285" y="215"/>
                </a:cubicBezTo>
                <a:cubicBezTo>
                  <a:pt x="284" y="221"/>
                  <a:pt x="283" y="226"/>
                  <a:pt x="282" y="231"/>
                </a:cubicBezTo>
                <a:cubicBezTo>
                  <a:pt x="284" y="229"/>
                  <a:pt x="284" y="226"/>
                  <a:pt x="285" y="223"/>
                </a:cubicBezTo>
                <a:cubicBezTo>
                  <a:pt x="287" y="220"/>
                  <a:pt x="289" y="214"/>
                  <a:pt x="290" y="210"/>
                </a:cubicBezTo>
                <a:cubicBezTo>
                  <a:pt x="290" y="203"/>
                  <a:pt x="288" y="196"/>
                  <a:pt x="288" y="191"/>
                </a:cubicBezTo>
                <a:cubicBezTo>
                  <a:pt x="288" y="194"/>
                  <a:pt x="285" y="198"/>
                  <a:pt x="285" y="201"/>
                </a:cubicBezTo>
                <a:close/>
                <a:moveTo>
                  <a:pt x="17" y="194"/>
                </a:moveTo>
                <a:cubicBezTo>
                  <a:pt x="18" y="194"/>
                  <a:pt x="18" y="192"/>
                  <a:pt x="17" y="192"/>
                </a:cubicBezTo>
                <a:cubicBezTo>
                  <a:pt x="17" y="193"/>
                  <a:pt x="18" y="193"/>
                  <a:pt x="17" y="194"/>
                </a:cubicBezTo>
                <a:close/>
                <a:moveTo>
                  <a:pt x="75" y="218"/>
                </a:moveTo>
                <a:cubicBezTo>
                  <a:pt x="71" y="210"/>
                  <a:pt x="69" y="201"/>
                  <a:pt x="66" y="192"/>
                </a:cubicBezTo>
                <a:cubicBezTo>
                  <a:pt x="66" y="204"/>
                  <a:pt x="71" y="210"/>
                  <a:pt x="75" y="218"/>
                </a:cubicBezTo>
                <a:close/>
                <a:moveTo>
                  <a:pt x="127" y="203"/>
                </a:moveTo>
                <a:cubicBezTo>
                  <a:pt x="128" y="202"/>
                  <a:pt x="127" y="202"/>
                  <a:pt x="127" y="201"/>
                </a:cubicBezTo>
                <a:cubicBezTo>
                  <a:pt x="125" y="198"/>
                  <a:pt x="123" y="194"/>
                  <a:pt x="121" y="192"/>
                </a:cubicBezTo>
                <a:cubicBezTo>
                  <a:pt x="121" y="197"/>
                  <a:pt x="125" y="199"/>
                  <a:pt x="127" y="203"/>
                </a:cubicBezTo>
                <a:close/>
                <a:moveTo>
                  <a:pt x="207" y="199"/>
                </a:moveTo>
                <a:cubicBezTo>
                  <a:pt x="208" y="198"/>
                  <a:pt x="209" y="197"/>
                  <a:pt x="209" y="196"/>
                </a:cubicBezTo>
                <a:cubicBezTo>
                  <a:pt x="209" y="194"/>
                  <a:pt x="208" y="194"/>
                  <a:pt x="207" y="193"/>
                </a:cubicBezTo>
                <a:cubicBezTo>
                  <a:pt x="207" y="196"/>
                  <a:pt x="206" y="197"/>
                  <a:pt x="207" y="199"/>
                </a:cubicBezTo>
                <a:close/>
                <a:moveTo>
                  <a:pt x="62" y="214"/>
                </a:moveTo>
                <a:cubicBezTo>
                  <a:pt x="60" y="206"/>
                  <a:pt x="58" y="201"/>
                  <a:pt x="55" y="194"/>
                </a:cubicBezTo>
                <a:cubicBezTo>
                  <a:pt x="56" y="202"/>
                  <a:pt x="57" y="210"/>
                  <a:pt x="62" y="214"/>
                </a:cubicBezTo>
                <a:close/>
                <a:moveTo>
                  <a:pt x="104" y="210"/>
                </a:moveTo>
                <a:cubicBezTo>
                  <a:pt x="105" y="208"/>
                  <a:pt x="103" y="207"/>
                  <a:pt x="104" y="206"/>
                </a:cubicBezTo>
                <a:cubicBezTo>
                  <a:pt x="102" y="204"/>
                  <a:pt x="101" y="201"/>
                  <a:pt x="101" y="198"/>
                </a:cubicBezTo>
                <a:cubicBezTo>
                  <a:pt x="101" y="198"/>
                  <a:pt x="102" y="199"/>
                  <a:pt x="102" y="198"/>
                </a:cubicBezTo>
                <a:cubicBezTo>
                  <a:pt x="102" y="197"/>
                  <a:pt x="101" y="197"/>
                  <a:pt x="100" y="197"/>
                </a:cubicBezTo>
                <a:cubicBezTo>
                  <a:pt x="100" y="196"/>
                  <a:pt x="99" y="195"/>
                  <a:pt x="98" y="194"/>
                </a:cubicBezTo>
                <a:cubicBezTo>
                  <a:pt x="99" y="199"/>
                  <a:pt x="101" y="206"/>
                  <a:pt x="104" y="210"/>
                </a:cubicBezTo>
                <a:close/>
                <a:moveTo>
                  <a:pt x="148" y="197"/>
                </a:moveTo>
                <a:cubicBezTo>
                  <a:pt x="148" y="196"/>
                  <a:pt x="149" y="196"/>
                  <a:pt x="149" y="195"/>
                </a:cubicBezTo>
                <a:cubicBezTo>
                  <a:pt x="148" y="195"/>
                  <a:pt x="148" y="194"/>
                  <a:pt x="147" y="194"/>
                </a:cubicBezTo>
                <a:cubicBezTo>
                  <a:pt x="147" y="195"/>
                  <a:pt x="147" y="197"/>
                  <a:pt x="148" y="197"/>
                </a:cubicBezTo>
                <a:close/>
                <a:moveTo>
                  <a:pt x="258" y="194"/>
                </a:moveTo>
                <a:cubicBezTo>
                  <a:pt x="256" y="196"/>
                  <a:pt x="255" y="198"/>
                  <a:pt x="253" y="200"/>
                </a:cubicBezTo>
                <a:cubicBezTo>
                  <a:pt x="254" y="205"/>
                  <a:pt x="252" y="210"/>
                  <a:pt x="253" y="215"/>
                </a:cubicBezTo>
                <a:cubicBezTo>
                  <a:pt x="255" y="209"/>
                  <a:pt x="257" y="202"/>
                  <a:pt x="258" y="194"/>
                </a:cubicBezTo>
                <a:close/>
                <a:moveTo>
                  <a:pt x="322" y="215"/>
                </a:moveTo>
                <a:cubicBezTo>
                  <a:pt x="326" y="210"/>
                  <a:pt x="324" y="200"/>
                  <a:pt x="322" y="195"/>
                </a:cubicBezTo>
                <a:cubicBezTo>
                  <a:pt x="322" y="199"/>
                  <a:pt x="323" y="209"/>
                  <a:pt x="322" y="215"/>
                </a:cubicBezTo>
                <a:close/>
                <a:moveTo>
                  <a:pt x="172" y="196"/>
                </a:moveTo>
                <a:cubicBezTo>
                  <a:pt x="173" y="196"/>
                  <a:pt x="174" y="196"/>
                  <a:pt x="174" y="196"/>
                </a:cubicBezTo>
                <a:cubicBezTo>
                  <a:pt x="173" y="195"/>
                  <a:pt x="172" y="196"/>
                  <a:pt x="172" y="196"/>
                </a:cubicBezTo>
                <a:close/>
                <a:moveTo>
                  <a:pt x="213" y="200"/>
                </a:moveTo>
                <a:cubicBezTo>
                  <a:pt x="214" y="199"/>
                  <a:pt x="213" y="197"/>
                  <a:pt x="213" y="196"/>
                </a:cubicBezTo>
                <a:cubicBezTo>
                  <a:pt x="212" y="197"/>
                  <a:pt x="212" y="199"/>
                  <a:pt x="213" y="200"/>
                </a:cubicBezTo>
                <a:close/>
                <a:moveTo>
                  <a:pt x="165" y="196"/>
                </a:moveTo>
                <a:cubicBezTo>
                  <a:pt x="164" y="196"/>
                  <a:pt x="163" y="195"/>
                  <a:pt x="163" y="196"/>
                </a:cubicBezTo>
                <a:cubicBezTo>
                  <a:pt x="163" y="197"/>
                  <a:pt x="164" y="197"/>
                  <a:pt x="165" y="196"/>
                </a:cubicBezTo>
                <a:close/>
                <a:moveTo>
                  <a:pt x="91" y="199"/>
                </a:moveTo>
                <a:cubicBezTo>
                  <a:pt x="90" y="199"/>
                  <a:pt x="91" y="198"/>
                  <a:pt x="90" y="197"/>
                </a:cubicBezTo>
                <a:cubicBezTo>
                  <a:pt x="90" y="198"/>
                  <a:pt x="90" y="199"/>
                  <a:pt x="91" y="199"/>
                </a:cubicBezTo>
                <a:close/>
                <a:moveTo>
                  <a:pt x="150" y="198"/>
                </a:moveTo>
                <a:cubicBezTo>
                  <a:pt x="151" y="201"/>
                  <a:pt x="156" y="202"/>
                  <a:pt x="158" y="201"/>
                </a:cubicBezTo>
                <a:cubicBezTo>
                  <a:pt x="156" y="200"/>
                  <a:pt x="153" y="196"/>
                  <a:pt x="150" y="198"/>
                </a:cubicBezTo>
                <a:close/>
                <a:moveTo>
                  <a:pt x="45" y="201"/>
                </a:moveTo>
                <a:cubicBezTo>
                  <a:pt x="46" y="200"/>
                  <a:pt x="45" y="199"/>
                  <a:pt x="44" y="198"/>
                </a:cubicBezTo>
                <a:cubicBezTo>
                  <a:pt x="45" y="200"/>
                  <a:pt x="44" y="200"/>
                  <a:pt x="45" y="201"/>
                </a:cubicBezTo>
                <a:close/>
                <a:moveTo>
                  <a:pt x="231" y="205"/>
                </a:moveTo>
                <a:cubicBezTo>
                  <a:pt x="232" y="206"/>
                  <a:pt x="233" y="207"/>
                  <a:pt x="234" y="208"/>
                </a:cubicBezTo>
                <a:cubicBezTo>
                  <a:pt x="235" y="206"/>
                  <a:pt x="235" y="201"/>
                  <a:pt x="234" y="198"/>
                </a:cubicBezTo>
                <a:cubicBezTo>
                  <a:pt x="233" y="201"/>
                  <a:pt x="231" y="202"/>
                  <a:pt x="231" y="205"/>
                </a:cubicBezTo>
                <a:close/>
                <a:moveTo>
                  <a:pt x="260" y="211"/>
                </a:moveTo>
                <a:cubicBezTo>
                  <a:pt x="262" y="208"/>
                  <a:pt x="262" y="200"/>
                  <a:pt x="261" y="198"/>
                </a:cubicBezTo>
                <a:cubicBezTo>
                  <a:pt x="261" y="202"/>
                  <a:pt x="260" y="207"/>
                  <a:pt x="260" y="211"/>
                </a:cubicBezTo>
                <a:close/>
                <a:moveTo>
                  <a:pt x="107" y="200"/>
                </a:moveTo>
                <a:cubicBezTo>
                  <a:pt x="108" y="199"/>
                  <a:pt x="108" y="199"/>
                  <a:pt x="107" y="198"/>
                </a:cubicBezTo>
                <a:cubicBezTo>
                  <a:pt x="107" y="198"/>
                  <a:pt x="107" y="198"/>
                  <a:pt x="107" y="198"/>
                </a:cubicBezTo>
                <a:cubicBezTo>
                  <a:pt x="107" y="199"/>
                  <a:pt x="106" y="200"/>
                  <a:pt x="107" y="200"/>
                </a:cubicBezTo>
                <a:close/>
                <a:moveTo>
                  <a:pt x="168" y="200"/>
                </a:moveTo>
                <a:cubicBezTo>
                  <a:pt x="170" y="201"/>
                  <a:pt x="174" y="201"/>
                  <a:pt x="176" y="200"/>
                </a:cubicBezTo>
                <a:cubicBezTo>
                  <a:pt x="173" y="199"/>
                  <a:pt x="170" y="199"/>
                  <a:pt x="168" y="200"/>
                </a:cubicBezTo>
                <a:close/>
                <a:moveTo>
                  <a:pt x="89" y="207"/>
                </a:moveTo>
                <a:cubicBezTo>
                  <a:pt x="89" y="204"/>
                  <a:pt x="87" y="200"/>
                  <a:pt x="85" y="200"/>
                </a:cubicBezTo>
                <a:cubicBezTo>
                  <a:pt x="87" y="202"/>
                  <a:pt x="87" y="205"/>
                  <a:pt x="89" y="207"/>
                </a:cubicBezTo>
                <a:close/>
                <a:moveTo>
                  <a:pt x="182" y="206"/>
                </a:moveTo>
                <a:cubicBezTo>
                  <a:pt x="187" y="206"/>
                  <a:pt x="189" y="203"/>
                  <a:pt x="189" y="200"/>
                </a:cubicBezTo>
                <a:cubicBezTo>
                  <a:pt x="187" y="202"/>
                  <a:pt x="184" y="203"/>
                  <a:pt x="182" y="206"/>
                </a:cubicBezTo>
                <a:close/>
                <a:moveTo>
                  <a:pt x="199" y="207"/>
                </a:moveTo>
                <a:cubicBezTo>
                  <a:pt x="200" y="207"/>
                  <a:pt x="200" y="206"/>
                  <a:pt x="202" y="206"/>
                </a:cubicBezTo>
                <a:cubicBezTo>
                  <a:pt x="201" y="204"/>
                  <a:pt x="205" y="203"/>
                  <a:pt x="203" y="200"/>
                </a:cubicBezTo>
                <a:cubicBezTo>
                  <a:pt x="203" y="203"/>
                  <a:pt x="200" y="205"/>
                  <a:pt x="199" y="207"/>
                </a:cubicBezTo>
                <a:close/>
                <a:moveTo>
                  <a:pt x="121" y="202"/>
                </a:moveTo>
                <a:cubicBezTo>
                  <a:pt x="120" y="202"/>
                  <a:pt x="121" y="201"/>
                  <a:pt x="120" y="201"/>
                </a:cubicBezTo>
                <a:cubicBezTo>
                  <a:pt x="119" y="201"/>
                  <a:pt x="120" y="203"/>
                  <a:pt x="121" y="202"/>
                </a:cubicBezTo>
                <a:close/>
                <a:moveTo>
                  <a:pt x="31" y="223"/>
                </a:moveTo>
                <a:cubicBezTo>
                  <a:pt x="34" y="229"/>
                  <a:pt x="39" y="236"/>
                  <a:pt x="43" y="241"/>
                </a:cubicBezTo>
                <a:cubicBezTo>
                  <a:pt x="46" y="241"/>
                  <a:pt x="48" y="244"/>
                  <a:pt x="51" y="245"/>
                </a:cubicBezTo>
                <a:cubicBezTo>
                  <a:pt x="50" y="242"/>
                  <a:pt x="49" y="239"/>
                  <a:pt x="48" y="235"/>
                </a:cubicBezTo>
                <a:cubicBezTo>
                  <a:pt x="41" y="226"/>
                  <a:pt x="35" y="213"/>
                  <a:pt x="30" y="201"/>
                </a:cubicBezTo>
                <a:cubicBezTo>
                  <a:pt x="30" y="208"/>
                  <a:pt x="30" y="214"/>
                  <a:pt x="31" y="223"/>
                </a:cubicBezTo>
                <a:close/>
                <a:moveTo>
                  <a:pt x="345" y="208"/>
                </a:moveTo>
                <a:cubicBezTo>
                  <a:pt x="345" y="210"/>
                  <a:pt x="345" y="213"/>
                  <a:pt x="346" y="215"/>
                </a:cubicBezTo>
                <a:cubicBezTo>
                  <a:pt x="347" y="211"/>
                  <a:pt x="348" y="206"/>
                  <a:pt x="349" y="201"/>
                </a:cubicBezTo>
                <a:cubicBezTo>
                  <a:pt x="347" y="203"/>
                  <a:pt x="346" y="206"/>
                  <a:pt x="345" y="208"/>
                </a:cubicBezTo>
                <a:close/>
                <a:moveTo>
                  <a:pt x="222" y="207"/>
                </a:moveTo>
                <a:cubicBezTo>
                  <a:pt x="224" y="206"/>
                  <a:pt x="226" y="203"/>
                  <a:pt x="223" y="201"/>
                </a:cubicBezTo>
                <a:cubicBezTo>
                  <a:pt x="223" y="203"/>
                  <a:pt x="222" y="205"/>
                  <a:pt x="222" y="207"/>
                </a:cubicBezTo>
                <a:close/>
                <a:moveTo>
                  <a:pt x="37" y="264"/>
                </a:moveTo>
                <a:cubicBezTo>
                  <a:pt x="25" y="246"/>
                  <a:pt x="18" y="226"/>
                  <a:pt x="12" y="202"/>
                </a:cubicBezTo>
                <a:cubicBezTo>
                  <a:pt x="12" y="228"/>
                  <a:pt x="23" y="250"/>
                  <a:pt x="37" y="264"/>
                </a:cubicBezTo>
                <a:close/>
                <a:moveTo>
                  <a:pt x="194" y="205"/>
                </a:moveTo>
                <a:cubicBezTo>
                  <a:pt x="194" y="206"/>
                  <a:pt x="193" y="206"/>
                  <a:pt x="193" y="207"/>
                </a:cubicBezTo>
                <a:cubicBezTo>
                  <a:pt x="197" y="208"/>
                  <a:pt x="198" y="204"/>
                  <a:pt x="198" y="202"/>
                </a:cubicBezTo>
                <a:cubicBezTo>
                  <a:pt x="197" y="203"/>
                  <a:pt x="196" y="204"/>
                  <a:pt x="194" y="205"/>
                </a:cubicBezTo>
                <a:close/>
                <a:moveTo>
                  <a:pt x="244" y="204"/>
                </a:moveTo>
                <a:cubicBezTo>
                  <a:pt x="245" y="204"/>
                  <a:pt x="245" y="202"/>
                  <a:pt x="244" y="202"/>
                </a:cubicBezTo>
                <a:cubicBezTo>
                  <a:pt x="244" y="203"/>
                  <a:pt x="244" y="203"/>
                  <a:pt x="244" y="204"/>
                </a:cubicBezTo>
                <a:close/>
                <a:moveTo>
                  <a:pt x="250" y="214"/>
                </a:moveTo>
                <a:cubicBezTo>
                  <a:pt x="250" y="210"/>
                  <a:pt x="251" y="207"/>
                  <a:pt x="251" y="202"/>
                </a:cubicBezTo>
                <a:cubicBezTo>
                  <a:pt x="251" y="202"/>
                  <a:pt x="250" y="202"/>
                  <a:pt x="250" y="202"/>
                </a:cubicBezTo>
                <a:cubicBezTo>
                  <a:pt x="249" y="205"/>
                  <a:pt x="249" y="211"/>
                  <a:pt x="250" y="214"/>
                </a:cubicBezTo>
                <a:close/>
                <a:moveTo>
                  <a:pt x="164" y="206"/>
                </a:moveTo>
                <a:cubicBezTo>
                  <a:pt x="158" y="206"/>
                  <a:pt x="154" y="203"/>
                  <a:pt x="149" y="203"/>
                </a:cubicBezTo>
                <a:cubicBezTo>
                  <a:pt x="153" y="205"/>
                  <a:pt x="158" y="207"/>
                  <a:pt x="164" y="206"/>
                </a:cubicBezTo>
                <a:close/>
                <a:moveTo>
                  <a:pt x="292" y="204"/>
                </a:moveTo>
                <a:cubicBezTo>
                  <a:pt x="293" y="205"/>
                  <a:pt x="291" y="208"/>
                  <a:pt x="292" y="210"/>
                </a:cubicBezTo>
                <a:cubicBezTo>
                  <a:pt x="293" y="207"/>
                  <a:pt x="294" y="204"/>
                  <a:pt x="293" y="202"/>
                </a:cubicBezTo>
                <a:cubicBezTo>
                  <a:pt x="293" y="203"/>
                  <a:pt x="292" y="204"/>
                  <a:pt x="292" y="204"/>
                </a:cubicBezTo>
                <a:close/>
                <a:moveTo>
                  <a:pt x="310" y="240"/>
                </a:moveTo>
                <a:cubicBezTo>
                  <a:pt x="318" y="233"/>
                  <a:pt x="322" y="216"/>
                  <a:pt x="319" y="203"/>
                </a:cubicBezTo>
                <a:cubicBezTo>
                  <a:pt x="319" y="217"/>
                  <a:pt x="315" y="229"/>
                  <a:pt x="310" y="240"/>
                </a:cubicBezTo>
                <a:close/>
                <a:moveTo>
                  <a:pt x="124" y="205"/>
                </a:moveTo>
                <a:cubicBezTo>
                  <a:pt x="124" y="204"/>
                  <a:pt x="125" y="205"/>
                  <a:pt x="125" y="205"/>
                </a:cubicBezTo>
                <a:cubicBezTo>
                  <a:pt x="125" y="204"/>
                  <a:pt x="124" y="204"/>
                  <a:pt x="123" y="203"/>
                </a:cubicBezTo>
                <a:cubicBezTo>
                  <a:pt x="123" y="204"/>
                  <a:pt x="123" y="205"/>
                  <a:pt x="124" y="205"/>
                </a:cubicBezTo>
                <a:close/>
                <a:moveTo>
                  <a:pt x="312" y="209"/>
                </a:moveTo>
                <a:cubicBezTo>
                  <a:pt x="313" y="207"/>
                  <a:pt x="312" y="206"/>
                  <a:pt x="313" y="205"/>
                </a:cubicBezTo>
                <a:cubicBezTo>
                  <a:pt x="313" y="205"/>
                  <a:pt x="313" y="204"/>
                  <a:pt x="313" y="203"/>
                </a:cubicBezTo>
                <a:cubicBezTo>
                  <a:pt x="312" y="205"/>
                  <a:pt x="311" y="207"/>
                  <a:pt x="312" y="209"/>
                </a:cubicBezTo>
                <a:close/>
                <a:moveTo>
                  <a:pt x="81" y="219"/>
                </a:moveTo>
                <a:cubicBezTo>
                  <a:pt x="79" y="214"/>
                  <a:pt x="78" y="208"/>
                  <a:pt x="75" y="204"/>
                </a:cubicBezTo>
                <a:cubicBezTo>
                  <a:pt x="77" y="209"/>
                  <a:pt x="78" y="215"/>
                  <a:pt x="81" y="219"/>
                </a:cubicBezTo>
                <a:close/>
                <a:moveTo>
                  <a:pt x="94" y="225"/>
                </a:moveTo>
                <a:cubicBezTo>
                  <a:pt x="94" y="223"/>
                  <a:pt x="91" y="220"/>
                  <a:pt x="91" y="217"/>
                </a:cubicBezTo>
                <a:cubicBezTo>
                  <a:pt x="89" y="214"/>
                  <a:pt x="87" y="211"/>
                  <a:pt x="86" y="208"/>
                </a:cubicBezTo>
                <a:cubicBezTo>
                  <a:pt x="85" y="207"/>
                  <a:pt x="84" y="205"/>
                  <a:pt x="83" y="204"/>
                </a:cubicBezTo>
                <a:cubicBezTo>
                  <a:pt x="85" y="213"/>
                  <a:pt x="89" y="219"/>
                  <a:pt x="94" y="225"/>
                </a:cubicBezTo>
                <a:close/>
                <a:moveTo>
                  <a:pt x="176" y="204"/>
                </a:moveTo>
                <a:cubicBezTo>
                  <a:pt x="178" y="205"/>
                  <a:pt x="180" y="205"/>
                  <a:pt x="180" y="204"/>
                </a:cubicBezTo>
                <a:cubicBezTo>
                  <a:pt x="179" y="204"/>
                  <a:pt x="176" y="203"/>
                  <a:pt x="176" y="204"/>
                </a:cubicBezTo>
                <a:close/>
                <a:moveTo>
                  <a:pt x="54" y="217"/>
                </a:moveTo>
                <a:cubicBezTo>
                  <a:pt x="59" y="225"/>
                  <a:pt x="63" y="234"/>
                  <a:pt x="70" y="240"/>
                </a:cubicBezTo>
                <a:cubicBezTo>
                  <a:pt x="66" y="234"/>
                  <a:pt x="62" y="228"/>
                  <a:pt x="58" y="223"/>
                </a:cubicBezTo>
                <a:cubicBezTo>
                  <a:pt x="56" y="218"/>
                  <a:pt x="53" y="212"/>
                  <a:pt x="51" y="207"/>
                </a:cubicBezTo>
                <a:cubicBezTo>
                  <a:pt x="51" y="206"/>
                  <a:pt x="52" y="205"/>
                  <a:pt x="50" y="205"/>
                </a:cubicBezTo>
                <a:cubicBezTo>
                  <a:pt x="50" y="209"/>
                  <a:pt x="53" y="213"/>
                  <a:pt x="54" y="217"/>
                </a:cubicBezTo>
                <a:close/>
                <a:moveTo>
                  <a:pt x="171" y="205"/>
                </a:moveTo>
                <a:cubicBezTo>
                  <a:pt x="169" y="204"/>
                  <a:pt x="166" y="204"/>
                  <a:pt x="165" y="205"/>
                </a:cubicBezTo>
                <a:cubicBezTo>
                  <a:pt x="167" y="205"/>
                  <a:pt x="169" y="205"/>
                  <a:pt x="171" y="205"/>
                </a:cubicBezTo>
                <a:close/>
                <a:moveTo>
                  <a:pt x="102" y="214"/>
                </a:moveTo>
                <a:cubicBezTo>
                  <a:pt x="101" y="210"/>
                  <a:pt x="99" y="206"/>
                  <a:pt x="97" y="206"/>
                </a:cubicBezTo>
                <a:cubicBezTo>
                  <a:pt x="98" y="208"/>
                  <a:pt x="100" y="211"/>
                  <a:pt x="102" y="214"/>
                </a:cubicBezTo>
                <a:close/>
                <a:moveTo>
                  <a:pt x="133" y="210"/>
                </a:moveTo>
                <a:cubicBezTo>
                  <a:pt x="131" y="208"/>
                  <a:pt x="129" y="207"/>
                  <a:pt x="126" y="205"/>
                </a:cubicBezTo>
                <a:cubicBezTo>
                  <a:pt x="128" y="207"/>
                  <a:pt x="129" y="211"/>
                  <a:pt x="133" y="210"/>
                </a:cubicBezTo>
                <a:close/>
                <a:moveTo>
                  <a:pt x="126" y="208"/>
                </a:moveTo>
                <a:cubicBezTo>
                  <a:pt x="125" y="208"/>
                  <a:pt x="125" y="206"/>
                  <a:pt x="124" y="206"/>
                </a:cubicBezTo>
                <a:cubicBezTo>
                  <a:pt x="124" y="206"/>
                  <a:pt x="124" y="209"/>
                  <a:pt x="126" y="208"/>
                </a:cubicBezTo>
                <a:close/>
                <a:moveTo>
                  <a:pt x="341" y="212"/>
                </a:moveTo>
                <a:cubicBezTo>
                  <a:pt x="342" y="210"/>
                  <a:pt x="343" y="208"/>
                  <a:pt x="342" y="206"/>
                </a:cubicBezTo>
                <a:cubicBezTo>
                  <a:pt x="342" y="208"/>
                  <a:pt x="341" y="210"/>
                  <a:pt x="341" y="212"/>
                </a:cubicBezTo>
                <a:close/>
                <a:moveTo>
                  <a:pt x="179" y="207"/>
                </a:moveTo>
                <a:cubicBezTo>
                  <a:pt x="172" y="209"/>
                  <a:pt x="164" y="209"/>
                  <a:pt x="158" y="208"/>
                </a:cubicBezTo>
                <a:cubicBezTo>
                  <a:pt x="156" y="208"/>
                  <a:pt x="154" y="206"/>
                  <a:pt x="152" y="206"/>
                </a:cubicBezTo>
                <a:cubicBezTo>
                  <a:pt x="158" y="213"/>
                  <a:pt x="172" y="211"/>
                  <a:pt x="179" y="207"/>
                </a:cubicBezTo>
                <a:close/>
                <a:moveTo>
                  <a:pt x="226" y="211"/>
                </a:moveTo>
                <a:cubicBezTo>
                  <a:pt x="228" y="210"/>
                  <a:pt x="231" y="211"/>
                  <a:pt x="231" y="209"/>
                </a:cubicBezTo>
                <a:cubicBezTo>
                  <a:pt x="230" y="208"/>
                  <a:pt x="230" y="207"/>
                  <a:pt x="229" y="207"/>
                </a:cubicBezTo>
                <a:cubicBezTo>
                  <a:pt x="228" y="209"/>
                  <a:pt x="227" y="209"/>
                  <a:pt x="226" y="211"/>
                </a:cubicBezTo>
                <a:close/>
                <a:moveTo>
                  <a:pt x="240" y="217"/>
                </a:moveTo>
                <a:cubicBezTo>
                  <a:pt x="242" y="215"/>
                  <a:pt x="244" y="210"/>
                  <a:pt x="243" y="207"/>
                </a:cubicBezTo>
                <a:cubicBezTo>
                  <a:pt x="242" y="210"/>
                  <a:pt x="241" y="213"/>
                  <a:pt x="240" y="217"/>
                </a:cubicBezTo>
                <a:close/>
                <a:moveTo>
                  <a:pt x="328" y="219"/>
                </a:moveTo>
                <a:cubicBezTo>
                  <a:pt x="329" y="215"/>
                  <a:pt x="331" y="210"/>
                  <a:pt x="330" y="207"/>
                </a:cubicBezTo>
                <a:cubicBezTo>
                  <a:pt x="329" y="211"/>
                  <a:pt x="327" y="214"/>
                  <a:pt x="328" y="219"/>
                </a:cubicBezTo>
                <a:close/>
                <a:moveTo>
                  <a:pt x="120" y="210"/>
                </a:moveTo>
                <a:cubicBezTo>
                  <a:pt x="120" y="209"/>
                  <a:pt x="118" y="207"/>
                  <a:pt x="117" y="208"/>
                </a:cubicBezTo>
                <a:cubicBezTo>
                  <a:pt x="118" y="208"/>
                  <a:pt x="119" y="209"/>
                  <a:pt x="120" y="210"/>
                </a:cubicBezTo>
                <a:close/>
                <a:moveTo>
                  <a:pt x="112" y="214"/>
                </a:moveTo>
                <a:cubicBezTo>
                  <a:pt x="112" y="216"/>
                  <a:pt x="114" y="218"/>
                  <a:pt x="115" y="218"/>
                </a:cubicBezTo>
                <a:cubicBezTo>
                  <a:pt x="113" y="215"/>
                  <a:pt x="111" y="210"/>
                  <a:pt x="109" y="208"/>
                </a:cubicBezTo>
                <a:cubicBezTo>
                  <a:pt x="110" y="210"/>
                  <a:pt x="110" y="213"/>
                  <a:pt x="112" y="214"/>
                </a:cubicBezTo>
                <a:close/>
                <a:moveTo>
                  <a:pt x="50" y="225"/>
                </a:moveTo>
                <a:cubicBezTo>
                  <a:pt x="50" y="219"/>
                  <a:pt x="49" y="212"/>
                  <a:pt x="45" y="208"/>
                </a:cubicBezTo>
                <a:cubicBezTo>
                  <a:pt x="46" y="216"/>
                  <a:pt x="47" y="220"/>
                  <a:pt x="50" y="225"/>
                </a:cubicBezTo>
                <a:close/>
                <a:moveTo>
                  <a:pt x="221" y="211"/>
                </a:moveTo>
                <a:cubicBezTo>
                  <a:pt x="223" y="211"/>
                  <a:pt x="223" y="209"/>
                  <a:pt x="222" y="209"/>
                </a:cubicBezTo>
                <a:cubicBezTo>
                  <a:pt x="221" y="209"/>
                  <a:pt x="221" y="210"/>
                  <a:pt x="221" y="211"/>
                </a:cubicBezTo>
                <a:close/>
                <a:moveTo>
                  <a:pt x="25" y="219"/>
                </a:moveTo>
                <a:cubicBezTo>
                  <a:pt x="25" y="218"/>
                  <a:pt x="24" y="216"/>
                  <a:pt x="24" y="214"/>
                </a:cubicBezTo>
                <a:cubicBezTo>
                  <a:pt x="23" y="212"/>
                  <a:pt x="22" y="210"/>
                  <a:pt x="21" y="210"/>
                </a:cubicBezTo>
                <a:cubicBezTo>
                  <a:pt x="22" y="212"/>
                  <a:pt x="23" y="219"/>
                  <a:pt x="25" y="219"/>
                </a:cubicBezTo>
                <a:close/>
                <a:moveTo>
                  <a:pt x="178" y="213"/>
                </a:moveTo>
                <a:cubicBezTo>
                  <a:pt x="182" y="212"/>
                  <a:pt x="186" y="212"/>
                  <a:pt x="188" y="210"/>
                </a:cubicBezTo>
                <a:cubicBezTo>
                  <a:pt x="184" y="209"/>
                  <a:pt x="182" y="211"/>
                  <a:pt x="178" y="213"/>
                </a:cubicBezTo>
                <a:close/>
                <a:moveTo>
                  <a:pt x="310" y="212"/>
                </a:moveTo>
                <a:cubicBezTo>
                  <a:pt x="309" y="211"/>
                  <a:pt x="311" y="211"/>
                  <a:pt x="309" y="211"/>
                </a:cubicBezTo>
                <a:cubicBezTo>
                  <a:pt x="310" y="213"/>
                  <a:pt x="309" y="218"/>
                  <a:pt x="310" y="219"/>
                </a:cubicBezTo>
                <a:cubicBezTo>
                  <a:pt x="310" y="217"/>
                  <a:pt x="310" y="216"/>
                  <a:pt x="312" y="215"/>
                </a:cubicBezTo>
                <a:cubicBezTo>
                  <a:pt x="310" y="214"/>
                  <a:pt x="312" y="211"/>
                  <a:pt x="311" y="210"/>
                </a:cubicBezTo>
                <a:cubicBezTo>
                  <a:pt x="310" y="210"/>
                  <a:pt x="311" y="211"/>
                  <a:pt x="310" y="212"/>
                </a:cubicBezTo>
                <a:close/>
                <a:moveTo>
                  <a:pt x="124" y="212"/>
                </a:moveTo>
                <a:cubicBezTo>
                  <a:pt x="124" y="211"/>
                  <a:pt x="123" y="209"/>
                  <a:pt x="122" y="210"/>
                </a:cubicBezTo>
                <a:cubicBezTo>
                  <a:pt x="123" y="210"/>
                  <a:pt x="123" y="213"/>
                  <a:pt x="124" y="212"/>
                </a:cubicBezTo>
                <a:close/>
                <a:moveTo>
                  <a:pt x="188" y="211"/>
                </a:moveTo>
                <a:cubicBezTo>
                  <a:pt x="189" y="212"/>
                  <a:pt x="190" y="211"/>
                  <a:pt x="190" y="210"/>
                </a:cubicBezTo>
                <a:cubicBezTo>
                  <a:pt x="189" y="210"/>
                  <a:pt x="188" y="210"/>
                  <a:pt x="188" y="211"/>
                </a:cubicBezTo>
                <a:close/>
                <a:moveTo>
                  <a:pt x="346" y="222"/>
                </a:moveTo>
                <a:cubicBezTo>
                  <a:pt x="345" y="228"/>
                  <a:pt x="346" y="235"/>
                  <a:pt x="344" y="242"/>
                </a:cubicBezTo>
                <a:cubicBezTo>
                  <a:pt x="347" y="233"/>
                  <a:pt x="350" y="220"/>
                  <a:pt x="349" y="210"/>
                </a:cubicBezTo>
                <a:cubicBezTo>
                  <a:pt x="349" y="215"/>
                  <a:pt x="347" y="218"/>
                  <a:pt x="346" y="222"/>
                </a:cubicBezTo>
                <a:close/>
                <a:moveTo>
                  <a:pt x="139" y="212"/>
                </a:moveTo>
                <a:cubicBezTo>
                  <a:pt x="138" y="212"/>
                  <a:pt x="137" y="211"/>
                  <a:pt x="135" y="210"/>
                </a:cubicBezTo>
                <a:cubicBezTo>
                  <a:pt x="136" y="211"/>
                  <a:pt x="138" y="212"/>
                  <a:pt x="139" y="212"/>
                </a:cubicBezTo>
                <a:close/>
                <a:moveTo>
                  <a:pt x="204" y="211"/>
                </a:moveTo>
                <a:cubicBezTo>
                  <a:pt x="205" y="211"/>
                  <a:pt x="205" y="211"/>
                  <a:pt x="206" y="211"/>
                </a:cubicBezTo>
                <a:cubicBezTo>
                  <a:pt x="206" y="210"/>
                  <a:pt x="204" y="210"/>
                  <a:pt x="204" y="211"/>
                </a:cubicBezTo>
                <a:close/>
                <a:moveTo>
                  <a:pt x="271" y="211"/>
                </a:moveTo>
                <a:cubicBezTo>
                  <a:pt x="272" y="213"/>
                  <a:pt x="270" y="214"/>
                  <a:pt x="271" y="216"/>
                </a:cubicBezTo>
                <a:cubicBezTo>
                  <a:pt x="272" y="215"/>
                  <a:pt x="272" y="213"/>
                  <a:pt x="272" y="210"/>
                </a:cubicBezTo>
                <a:cubicBezTo>
                  <a:pt x="271" y="210"/>
                  <a:pt x="271" y="211"/>
                  <a:pt x="271" y="211"/>
                </a:cubicBezTo>
                <a:close/>
                <a:moveTo>
                  <a:pt x="97" y="215"/>
                </a:moveTo>
                <a:cubicBezTo>
                  <a:pt x="100" y="217"/>
                  <a:pt x="101" y="222"/>
                  <a:pt x="104" y="224"/>
                </a:cubicBezTo>
                <a:cubicBezTo>
                  <a:pt x="104" y="220"/>
                  <a:pt x="100" y="220"/>
                  <a:pt x="100" y="216"/>
                </a:cubicBezTo>
                <a:cubicBezTo>
                  <a:pt x="98" y="215"/>
                  <a:pt x="97" y="212"/>
                  <a:pt x="95" y="211"/>
                </a:cubicBezTo>
                <a:cubicBezTo>
                  <a:pt x="95" y="213"/>
                  <a:pt x="96" y="213"/>
                  <a:pt x="97" y="215"/>
                </a:cubicBezTo>
                <a:close/>
                <a:moveTo>
                  <a:pt x="129" y="213"/>
                </a:moveTo>
                <a:cubicBezTo>
                  <a:pt x="128" y="212"/>
                  <a:pt x="127" y="210"/>
                  <a:pt x="126" y="212"/>
                </a:cubicBezTo>
                <a:cubicBezTo>
                  <a:pt x="127" y="212"/>
                  <a:pt x="127" y="214"/>
                  <a:pt x="127" y="213"/>
                </a:cubicBezTo>
                <a:cubicBezTo>
                  <a:pt x="127" y="213"/>
                  <a:pt x="127" y="212"/>
                  <a:pt x="128" y="212"/>
                </a:cubicBezTo>
                <a:cubicBezTo>
                  <a:pt x="128" y="212"/>
                  <a:pt x="129" y="214"/>
                  <a:pt x="129" y="213"/>
                </a:cubicBezTo>
                <a:close/>
                <a:moveTo>
                  <a:pt x="242" y="221"/>
                </a:moveTo>
                <a:cubicBezTo>
                  <a:pt x="243" y="222"/>
                  <a:pt x="244" y="223"/>
                  <a:pt x="244" y="225"/>
                </a:cubicBezTo>
                <a:cubicBezTo>
                  <a:pt x="250" y="225"/>
                  <a:pt x="247" y="216"/>
                  <a:pt x="247" y="211"/>
                </a:cubicBezTo>
                <a:cubicBezTo>
                  <a:pt x="244" y="213"/>
                  <a:pt x="244" y="216"/>
                  <a:pt x="242" y="221"/>
                </a:cubicBezTo>
                <a:close/>
                <a:moveTo>
                  <a:pt x="263" y="215"/>
                </a:moveTo>
                <a:cubicBezTo>
                  <a:pt x="264" y="214"/>
                  <a:pt x="264" y="212"/>
                  <a:pt x="263" y="211"/>
                </a:cubicBezTo>
                <a:cubicBezTo>
                  <a:pt x="263" y="212"/>
                  <a:pt x="263" y="214"/>
                  <a:pt x="263" y="215"/>
                </a:cubicBezTo>
                <a:close/>
                <a:moveTo>
                  <a:pt x="59" y="218"/>
                </a:moveTo>
                <a:cubicBezTo>
                  <a:pt x="58" y="217"/>
                  <a:pt x="58" y="216"/>
                  <a:pt x="59" y="216"/>
                </a:cubicBezTo>
                <a:cubicBezTo>
                  <a:pt x="58" y="215"/>
                  <a:pt x="57" y="213"/>
                  <a:pt x="56" y="211"/>
                </a:cubicBezTo>
                <a:cubicBezTo>
                  <a:pt x="56" y="214"/>
                  <a:pt x="58" y="216"/>
                  <a:pt x="59" y="218"/>
                </a:cubicBezTo>
                <a:close/>
                <a:moveTo>
                  <a:pt x="222" y="223"/>
                </a:moveTo>
                <a:cubicBezTo>
                  <a:pt x="226" y="221"/>
                  <a:pt x="231" y="220"/>
                  <a:pt x="231" y="215"/>
                </a:cubicBezTo>
                <a:cubicBezTo>
                  <a:pt x="229" y="215"/>
                  <a:pt x="227" y="216"/>
                  <a:pt x="225" y="217"/>
                </a:cubicBezTo>
                <a:cubicBezTo>
                  <a:pt x="225" y="216"/>
                  <a:pt x="224" y="216"/>
                  <a:pt x="225" y="215"/>
                </a:cubicBezTo>
                <a:cubicBezTo>
                  <a:pt x="227" y="214"/>
                  <a:pt x="230" y="214"/>
                  <a:pt x="232" y="212"/>
                </a:cubicBezTo>
                <a:cubicBezTo>
                  <a:pt x="230" y="211"/>
                  <a:pt x="227" y="214"/>
                  <a:pt x="226" y="212"/>
                </a:cubicBezTo>
                <a:cubicBezTo>
                  <a:pt x="226" y="212"/>
                  <a:pt x="227" y="211"/>
                  <a:pt x="226" y="211"/>
                </a:cubicBezTo>
                <a:cubicBezTo>
                  <a:pt x="224" y="215"/>
                  <a:pt x="223" y="220"/>
                  <a:pt x="222" y="223"/>
                </a:cubicBezTo>
                <a:close/>
                <a:moveTo>
                  <a:pt x="195" y="222"/>
                </a:moveTo>
                <a:cubicBezTo>
                  <a:pt x="202" y="222"/>
                  <a:pt x="203" y="217"/>
                  <a:pt x="206" y="213"/>
                </a:cubicBezTo>
                <a:cubicBezTo>
                  <a:pt x="205" y="213"/>
                  <a:pt x="205" y="212"/>
                  <a:pt x="204" y="212"/>
                </a:cubicBezTo>
                <a:cubicBezTo>
                  <a:pt x="200" y="215"/>
                  <a:pt x="198" y="219"/>
                  <a:pt x="195" y="222"/>
                </a:cubicBezTo>
                <a:close/>
                <a:moveTo>
                  <a:pt x="256" y="216"/>
                </a:moveTo>
                <a:cubicBezTo>
                  <a:pt x="256" y="215"/>
                  <a:pt x="258" y="213"/>
                  <a:pt x="257" y="212"/>
                </a:cubicBezTo>
                <a:cubicBezTo>
                  <a:pt x="257" y="213"/>
                  <a:pt x="255" y="215"/>
                  <a:pt x="256" y="216"/>
                </a:cubicBezTo>
                <a:close/>
                <a:moveTo>
                  <a:pt x="84" y="214"/>
                </a:moveTo>
                <a:cubicBezTo>
                  <a:pt x="83" y="214"/>
                  <a:pt x="83" y="212"/>
                  <a:pt x="82" y="213"/>
                </a:cubicBezTo>
                <a:cubicBezTo>
                  <a:pt x="83" y="213"/>
                  <a:pt x="83" y="215"/>
                  <a:pt x="84" y="214"/>
                </a:cubicBezTo>
                <a:close/>
                <a:moveTo>
                  <a:pt x="144" y="223"/>
                </a:moveTo>
                <a:cubicBezTo>
                  <a:pt x="138" y="221"/>
                  <a:pt x="138" y="214"/>
                  <a:pt x="132" y="213"/>
                </a:cubicBezTo>
                <a:cubicBezTo>
                  <a:pt x="135" y="217"/>
                  <a:pt x="138" y="223"/>
                  <a:pt x="144" y="223"/>
                </a:cubicBezTo>
                <a:close/>
                <a:moveTo>
                  <a:pt x="190" y="215"/>
                </a:moveTo>
                <a:cubicBezTo>
                  <a:pt x="191" y="215"/>
                  <a:pt x="195" y="214"/>
                  <a:pt x="194" y="213"/>
                </a:cubicBezTo>
                <a:cubicBezTo>
                  <a:pt x="193" y="214"/>
                  <a:pt x="191" y="213"/>
                  <a:pt x="190" y="215"/>
                </a:cubicBezTo>
                <a:close/>
                <a:moveTo>
                  <a:pt x="110" y="221"/>
                </a:moveTo>
                <a:cubicBezTo>
                  <a:pt x="109" y="218"/>
                  <a:pt x="108" y="215"/>
                  <a:pt x="104" y="213"/>
                </a:cubicBezTo>
                <a:cubicBezTo>
                  <a:pt x="106" y="217"/>
                  <a:pt x="107" y="219"/>
                  <a:pt x="110" y="221"/>
                </a:cubicBezTo>
                <a:close/>
                <a:moveTo>
                  <a:pt x="167" y="215"/>
                </a:moveTo>
                <a:cubicBezTo>
                  <a:pt x="166" y="213"/>
                  <a:pt x="161" y="214"/>
                  <a:pt x="159" y="214"/>
                </a:cubicBezTo>
                <a:cubicBezTo>
                  <a:pt x="161" y="215"/>
                  <a:pt x="164" y="216"/>
                  <a:pt x="167" y="215"/>
                </a:cubicBezTo>
                <a:close/>
                <a:moveTo>
                  <a:pt x="212" y="216"/>
                </a:moveTo>
                <a:cubicBezTo>
                  <a:pt x="214" y="216"/>
                  <a:pt x="214" y="215"/>
                  <a:pt x="215" y="214"/>
                </a:cubicBezTo>
                <a:cubicBezTo>
                  <a:pt x="213" y="213"/>
                  <a:pt x="213" y="215"/>
                  <a:pt x="212" y="216"/>
                </a:cubicBezTo>
                <a:close/>
                <a:moveTo>
                  <a:pt x="304" y="219"/>
                </a:moveTo>
                <a:cubicBezTo>
                  <a:pt x="304" y="220"/>
                  <a:pt x="304" y="223"/>
                  <a:pt x="303" y="225"/>
                </a:cubicBezTo>
                <a:cubicBezTo>
                  <a:pt x="305" y="222"/>
                  <a:pt x="308" y="217"/>
                  <a:pt x="307" y="214"/>
                </a:cubicBezTo>
                <a:cubicBezTo>
                  <a:pt x="306" y="215"/>
                  <a:pt x="306" y="218"/>
                  <a:pt x="304" y="219"/>
                </a:cubicBezTo>
                <a:close/>
                <a:moveTo>
                  <a:pt x="339" y="219"/>
                </a:moveTo>
                <a:cubicBezTo>
                  <a:pt x="340" y="219"/>
                  <a:pt x="339" y="220"/>
                  <a:pt x="340" y="221"/>
                </a:cubicBezTo>
                <a:cubicBezTo>
                  <a:pt x="336" y="228"/>
                  <a:pt x="333" y="238"/>
                  <a:pt x="330" y="245"/>
                </a:cubicBezTo>
                <a:cubicBezTo>
                  <a:pt x="332" y="241"/>
                  <a:pt x="337" y="237"/>
                  <a:pt x="339" y="232"/>
                </a:cubicBezTo>
                <a:cubicBezTo>
                  <a:pt x="339" y="231"/>
                  <a:pt x="339" y="230"/>
                  <a:pt x="340" y="230"/>
                </a:cubicBezTo>
                <a:cubicBezTo>
                  <a:pt x="341" y="227"/>
                  <a:pt x="343" y="225"/>
                  <a:pt x="344" y="221"/>
                </a:cubicBezTo>
                <a:cubicBezTo>
                  <a:pt x="344" y="219"/>
                  <a:pt x="343" y="216"/>
                  <a:pt x="343" y="214"/>
                </a:cubicBezTo>
                <a:cubicBezTo>
                  <a:pt x="342" y="215"/>
                  <a:pt x="342" y="218"/>
                  <a:pt x="339" y="219"/>
                </a:cubicBezTo>
                <a:close/>
                <a:moveTo>
                  <a:pt x="127" y="225"/>
                </a:moveTo>
                <a:cubicBezTo>
                  <a:pt x="127" y="223"/>
                  <a:pt x="125" y="222"/>
                  <a:pt x="126" y="220"/>
                </a:cubicBezTo>
                <a:cubicBezTo>
                  <a:pt x="123" y="218"/>
                  <a:pt x="120" y="215"/>
                  <a:pt x="117" y="214"/>
                </a:cubicBezTo>
                <a:cubicBezTo>
                  <a:pt x="119" y="219"/>
                  <a:pt x="122" y="223"/>
                  <a:pt x="127" y="225"/>
                </a:cubicBezTo>
                <a:close/>
                <a:moveTo>
                  <a:pt x="81" y="238"/>
                </a:moveTo>
                <a:cubicBezTo>
                  <a:pt x="76" y="231"/>
                  <a:pt x="72" y="222"/>
                  <a:pt x="68" y="215"/>
                </a:cubicBezTo>
                <a:cubicBezTo>
                  <a:pt x="71" y="224"/>
                  <a:pt x="76" y="231"/>
                  <a:pt x="81" y="238"/>
                </a:cubicBezTo>
                <a:close/>
                <a:moveTo>
                  <a:pt x="158" y="227"/>
                </a:moveTo>
                <a:cubicBezTo>
                  <a:pt x="153" y="223"/>
                  <a:pt x="146" y="221"/>
                  <a:pt x="143" y="215"/>
                </a:cubicBezTo>
                <a:cubicBezTo>
                  <a:pt x="142" y="215"/>
                  <a:pt x="140" y="214"/>
                  <a:pt x="139" y="215"/>
                </a:cubicBezTo>
                <a:cubicBezTo>
                  <a:pt x="144" y="220"/>
                  <a:pt x="151" y="225"/>
                  <a:pt x="158" y="227"/>
                </a:cubicBezTo>
                <a:close/>
                <a:moveTo>
                  <a:pt x="257" y="225"/>
                </a:moveTo>
                <a:cubicBezTo>
                  <a:pt x="259" y="222"/>
                  <a:pt x="260" y="219"/>
                  <a:pt x="260" y="215"/>
                </a:cubicBezTo>
                <a:cubicBezTo>
                  <a:pt x="258" y="217"/>
                  <a:pt x="257" y="222"/>
                  <a:pt x="257" y="225"/>
                </a:cubicBezTo>
                <a:close/>
                <a:moveTo>
                  <a:pt x="139" y="223"/>
                </a:moveTo>
                <a:cubicBezTo>
                  <a:pt x="135" y="221"/>
                  <a:pt x="131" y="218"/>
                  <a:pt x="128" y="215"/>
                </a:cubicBezTo>
                <a:cubicBezTo>
                  <a:pt x="129" y="220"/>
                  <a:pt x="135" y="222"/>
                  <a:pt x="139" y="223"/>
                </a:cubicBezTo>
                <a:close/>
                <a:moveTo>
                  <a:pt x="252" y="218"/>
                </a:moveTo>
                <a:cubicBezTo>
                  <a:pt x="252" y="217"/>
                  <a:pt x="253" y="216"/>
                  <a:pt x="253" y="215"/>
                </a:cubicBezTo>
                <a:cubicBezTo>
                  <a:pt x="252" y="216"/>
                  <a:pt x="251" y="217"/>
                  <a:pt x="252" y="218"/>
                </a:cubicBezTo>
                <a:close/>
                <a:moveTo>
                  <a:pt x="150" y="216"/>
                </a:moveTo>
                <a:cubicBezTo>
                  <a:pt x="149" y="217"/>
                  <a:pt x="147" y="215"/>
                  <a:pt x="145" y="216"/>
                </a:cubicBezTo>
                <a:cubicBezTo>
                  <a:pt x="152" y="221"/>
                  <a:pt x="158" y="226"/>
                  <a:pt x="168" y="227"/>
                </a:cubicBezTo>
                <a:cubicBezTo>
                  <a:pt x="169" y="228"/>
                  <a:pt x="170" y="229"/>
                  <a:pt x="170" y="228"/>
                </a:cubicBezTo>
                <a:cubicBezTo>
                  <a:pt x="163" y="225"/>
                  <a:pt x="157" y="220"/>
                  <a:pt x="150" y="216"/>
                </a:cubicBezTo>
                <a:close/>
                <a:moveTo>
                  <a:pt x="176" y="220"/>
                </a:moveTo>
                <a:cubicBezTo>
                  <a:pt x="175" y="220"/>
                  <a:pt x="175" y="219"/>
                  <a:pt x="175" y="219"/>
                </a:cubicBezTo>
                <a:cubicBezTo>
                  <a:pt x="169" y="219"/>
                  <a:pt x="164" y="218"/>
                  <a:pt x="160" y="218"/>
                </a:cubicBezTo>
                <a:cubicBezTo>
                  <a:pt x="161" y="220"/>
                  <a:pt x="162" y="219"/>
                  <a:pt x="164" y="219"/>
                </a:cubicBezTo>
                <a:cubicBezTo>
                  <a:pt x="167" y="220"/>
                  <a:pt x="170" y="221"/>
                  <a:pt x="173" y="221"/>
                </a:cubicBezTo>
                <a:cubicBezTo>
                  <a:pt x="179" y="222"/>
                  <a:pt x="186" y="223"/>
                  <a:pt x="190" y="222"/>
                </a:cubicBezTo>
                <a:cubicBezTo>
                  <a:pt x="193" y="222"/>
                  <a:pt x="194" y="218"/>
                  <a:pt x="196" y="216"/>
                </a:cubicBezTo>
                <a:cubicBezTo>
                  <a:pt x="189" y="216"/>
                  <a:pt x="184" y="220"/>
                  <a:pt x="176" y="220"/>
                </a:cubicBezTo>
                <a:close/>
                <a:moveTo>
                  <a:pt x="277" y="220"/>
                </a:moveTo>
                <a:cubicBezTo>
                  <a:pt x="277" y="219"/>
                  <a:pt x="279" y="218"/>
                  <a:pt x="277" y="217"/>
                </a:cubicBezTo>
                <a:cubicBezTo>
                  <a:pt x="277" y="218"/>
                  <a:pt x="277" y="220"/>
                  <a:pt x="277" y="220"/>
                </a:cubicBezTo>
                <a:close/>
                <a:moveTo>
                  <a:pt x="216" y="225"/>
                </a:moveTo>
                <a:cubicBezTo>
                  <a:pt x="217" y="225"/>
                  <a:pt x="217" y="225"/>
                  <a:pt x="218" y="225"/>
                </a:cubicBezTo>
                <a:cubicBezTo>
                  <a:pt x="219" y="223"/>
                  <a:pt x="220" y="221"/>
                  <a:pt x="221" y="218"/>
                </a:cubicBezTo>
                <a:cubicBezTo>
                  <a:pt x="218" y="219"/>
                  <a:pt x="218" y="222"/>
                  <a:pt x="216" y="225"/>
                </a:cubicBezTo>
                <a:close/>
                <a:moveTo>
                  <a:pt x="90" y="235"/>
                </a:moveTo>
                <a:cubicBezTo>
                  <a:pt x="94" y="237"/>
                  <a:pt x="97" y="240"/>
                  <a:pt x="101" y="243"/>
                </a:cubicBezTo>
                <a:cubicBezTo>
                  <a:pt x="94" y="235"/>
                  <a:pt x="89" y="228"/>
                  <a:pt x="83" y="219"/>
                </a:cubicBezTo>
                <a:cubicBezTo>
                  <a:pt x="85" y="225"/>
                  <a:pt x="87" y="230"/>
                  <a:pt x="90" y="235"/>
                </a:cubicBezTo>
                <a:close/>
                <a:moveTo>
                  <a:pt x="249" y="234"/>
                </a:moveTo>
                <a:cubicBezTo>
                  <a:pt x="253" y="231"/>
                  <a:pt x="255" y="225"/>
                  <a:pt x="255" y="219"/>
                </a:cubicBezTo>
                <a:cubicBezTo>
                  <a:pt x="253" y="223"/>
                  <a:pt x="250" y="229"/>
                  <a:pt x="249" y="234"/>
                </a:cubicBezTo>
                <a:close/>
                <a:moveTo>
                  <a:pt x="202" y="226"/>
                </a:moveTo>
                <a:cubicBezTo>
                  <a:pt x="206" y="225"/>
                  <a:pt x="209" y="224"/>
                  <a:pt x="211" y="222"/>
                </a:cubicBezTo>
                <a:cubicBezTo>
                  <a:pt x="209" y="222"/>
                  <a:pt x="211" y="221"/>
                  <a:pt x="210" y="220"/>
                </a:cubicBezTo>
                <a:cubicBezTo>
                  <a:pt x="208" y="222"/>
                  <a:pt x="203" y="223"/>
                  <a:pt x="202" y="226"/>
                </a:cubicBezTo>
                <a:close/>
                <a:moveTo>
                  <a:pt x="261" y="226"/>
                </a:moveTo>
                <a:cubicBezTo>
                  <a:pt x="262" y="225"/>
                  <a:pt x="263" y="222"/>
                  <a:pt x="262" y="221"/>
                </a:cubicBezTo>
                <a:cubicBezTo>
                  <a:pt x="261" y="222"/>
                  <a:pt x="261" y="224"/>
                  <a:pt x="261" y="226"/>
                </a:cubicBezTo>
                <a:close/>
                <a:moveTo>
                  <a:pt x="265" y="225"/>
                </a:moveTo>
                <a:cubicBezTo>
                  <a:pt x="265" y="224"/>
                  <a:pt x="266" y="223"/>
                  <a:pt x="266" y="222"/>
                </a:cubicBezTo>
                <a:cubicBezTo>
                  <a:pt x="266" y="222"/>
                  <a:pt x="266" y="221"/>
                  <a:pt x="265" y="221"/>
                </a:cubicBezTo>
                <a:cubicBezTo>
                  <a:pt x="265" y="222"/>
                  <a:pt x="264" y="224"/>
                  <a:pt x="265" y="225"/>
                </a:cubicBezTo>
                <a:close/>
                <a:moveTo>
                  <a:pt x="281" y="246"/>
                </a:moveTo>
                <a:cubicBezTo>
                  <a:pt x="284" y="239"/>
                  <a:pt x="291" y="232"/>
                  <a:pt x="289" y="221"/>
                </a:cubicBezTo>
                <a:cubicBezTo>
                  <a:pt x="287" y="230"/>
                  <a:pt x="280" y="238"/>
                  <a:pt x="281" y="246"/>
                </a:cubicBezTo>
                <a:close/>
                <a:moveTo>
                  <a:pt x="121" y="227"/>
                </a:moveTo>
                <a:cubicBezTo>
                  <a:pt x="121" y="226"/>
                  <a:pt x="120" y="226"/>
                  <a:pt x="120" y="225"/>
                </a:cubicBezTo>
                <a:cubicBezTo>
                  <a:pt x="120" y="225"/>
                  <a:pt x="121" y="225"/>
                  <a:pt x="121" y="226"/>
                </a:cubicBezTo>
                <a:cubicBezTo>
                  <a:pt x="120" y="225"/>
                  <a:pt x="120" y="224"/>
                  <a:pt x="119" y="224"/>
                </a:cubicBezTo>
                <a:cubicBezTo>
                  <a:pt x="119" y="223"/>
                  <a:pt x="116" y="222"/>
                  <a:pt x="116" y="222"/>
                </a:cubicBezTo>
                <a:cubicBezTo>
                  <a:pt x="117" y="224"/>
                  <a:pt x="118" y="226"/>
                  <a:pt x="121" y="227"/>
                </a:cubicBezTo>
                <a:close/>
                <a:moveTo>
                  <a:pt x="132" y="227"/>
                </a:moveTo>
                <a:cubicBezTo>
                  <a:pt x="132" y="226"/>
                  <a:pt x="131" y="226"/>
                  <a:pt x="131" y="224"/>
                </a:cubicBezTo>
                <a:cubicBezTo>
                  <a:pt x="132" y="225"/>
                  <a:pt x="132" y="224"/>
                  <a:pt x="132" y="224"/>
                </a:cubicBezTo>
                <a:cubicBezTo>
                  <a:pt x="131" y="222"/>
                  <a:pt x="130" y="223"/>
                  <a:pt x="128" y="222"/>
                </a:cubicBezTo>
                <a:cubicBezTo>
                  <a:pt x="129" y="224"/>
                  <a:pt x="131" y="226"/>
                  <a:pt x="132" y="227"/>
                </a:cubicBezTo>
                <a:close/>
                <a:moveTo>
                  <a:pt x="317" y="243"/>
                </a:moveTo>
                <a:cubicBezTo>
                  <a:pt x="318" y="246"/>
                  <a:pt x="314" y="249"/>
                  <a:pt x="314" y="251"/>
                </a:cubicBezTo>
                <a:cubicBezTo>
                  <a:pt x="322" y="246"/>
                  <a:pt x="328" y="232"/>
                  <a:pt x="326" y="222"/>
                </a:cubicBezTo>
                <a:cubicBezTo>
                  <a:pt x="323" y="229"/>
                  <a:pt x="322" y="238"/>
                  <a:pt x="317" y="243"/>
                </a:cubicBezTo>
                <a:close/>
                <a:moveTo>
                  <a:pt x="193" y="224"/>
                </a:moveTo>
                <a:cubicBezTo>
                  <a:pt x="193" y="224"/>
                  <a:pt x="194" y="224"/>
                  <a:pt x="194" y="224"/>
                </a:cubicBezTo>
                <a:cubicBezTo>
                  <a:pt x="195" y="224"/>
                  <a:pt x="196" y="223"/>
                  <a:pt x="195" y="223"/>
                </a:cubicBezTo>
                <a:cubicBezTo>
                  <a:pt x="195" y="223"/>
                  <a:pt x="193" y="222"/>
                  <a:pt x="193" y="224"/>
                </a:cubicBezTo>
                <a:close/>
                <a:moveTo>
                  <a:pt x="93" y="229"/>
                </a:moveTo>
                <a:cubicBezTo>
                  <a:pt x="92" y="227"/>
                  <a:pt x="90" y="224"/>
                  <a:pt x="89" y="223"/>
                </a:cubicBezTo>
                <a:cubicBezTo>
                  <a:pt x="90" y="225"/>
                  <a:pt x="91" y="228"/>
                  <a:pt x="93" y="229"/>
                </a:cubicBezTo>
                <a:close/>
                <a:moveTo>
                  <a:pt x="182" y="226"/>
                </a:moveTo>
                <a:cubicBezTo>
                  <a:pt x="182" y="226"/>
                  <a:pt x="182" y="227"/>
                  <a:pt x="183" y="227"/>
                </a:cubicBezTo>
                <a:cubicBezTo>
                  <a:pt x="184" y="226"/>
                  <a:pt x="184" y="225"/>
                  <a:pt x="185" y="224"/>
                </a:cubicBezTo>
                <a:cubicBezTo>
                  <a:pt x="180" y="224"/>
                  <a:pt x="176" y="223"/>
                  <a:pt x="171" y="223"/>
                </a:cubicBezTo>
                <a:cubicBezTo>
                  <a:pt x="175" y="224"/>
                  <a:pt x="178" y="227"/>
                  <a:pt x="182" y="226"/>
                </a:cubicBezTo>
                <a:close/>
                <a:moveTo>
                  <a:pt x="221" y="226"/>
                </a:moveTo>
                <a:cubicBezTo>
                  <a:pt x="219" y="229"/>
                  <a:pt x="217" y="234"/>
                  <a:pt x="217" y="237"/>
                </a:cubicBezTo>
                <a:cubicBezTo>
                  <a:pt x="223" y="235"/>
                  <a:pt x="224" y="228"/>
                  <a:pt x="227" y="223"/>
                </a:cubicBezTo>
                <a:cubicBezTo>
                  <a:pt x="225" y="223"/>
                  <a:pt x="223" y="226"/>
                  <a:pt x="221" y="226"/>
                </a:cubicBezTo>
                <a:close/>
                <a:moveTo>
                  <a:pt x="32" y="243"/>
                </a:moveTo>
                <a:cubicBezTo>
                  <a:pt x="31" y="240"/>
                  <a:pt x="30" y="235"/>
                  <a:pt x="30" y="232"/>
                </a:cubicBezTo>
                <a:cubicBezTo>
                  <a:pt x="30" y="232"/>
                  <a:pt x="30" y="232"/>
                  <a:pt x="31" y="232"/>
                </a:cubicBezTo>
                <a:cubicBezTo>
                  <a:pt x="30" y="229"/>
                  <a:pt x="26" y="226"/>
                  <a:pt x="25" y="224"/>
                </a:cubicBezTo>
                <a:cubicBezTo>
                  <a:pt x="27" y="231"/>
                  <a:pt x="29" y="237"/>
                  <a:pt x="32" y="243"/>
                </a:cubicBezTo>
                <a:close/>
                <a:moveTo>
                  <a:pt x="238" y="229"/>
                </a:moveTo>
                <a:cubicBezTo>
                  <a:pt x="240" y="229"/>
                  <a:pt x="240" y="228"/>
                  <a:pt x="242" y="227"/>
                </a:cubicBezTo>
                <a:cubicBezTo>
                  <a:pt x="242" y="226"/>
                  <a:pt x="241" y="225"/>
                  <a:pt x="241" y="224"/>
                </a:cubicBezTo>
                <a:cubicBezTo>
                  <a:pt x="239" y="225"/>
                  <a:pt x="239" y="227"/>
                  <a:pt x="238" y="229"/>
                </a:cubicBezTo>
                <a:close/>
                <a:moveTo>
                  <a:pt x="306" y="227"/>
                </a:moveTo>
                <a:cubicBezTo>
                  <a:pt x="307" y="227"/>
                  <a:pt x="307" y="225"/>
                  <a:pt x="306" y="225"/>
                </a:cubicBezTo>
                <a:cubicBezTo>
                  <a:pt x="306" y="226"/>
                  <a:pt x="305" y="226"/>
                  <a:pt x="306" y="227"/>
                </a:cubicBezTo>
                <a:close/>
                <a:moveTo>
                  <a:pt x="262" y="231"/>
                </a:moveTo>
                <a:cubicBezTo>
                  <a:pt x="260" y="235"/>
                  <a:pt x="258" y="240"/>
                  <a:pt x="257" y="243"/>
                </a:cubicBezTo>
                <a:cubicBezTo>
                  <a:pt x="261" y="238"/>
                  <a:pt x="263" y="232"/>
                  <a:pt x="265" y="225"/>
                </a:cubicBezTo>
                <a:cubicBezTo>
                  <a:pt x="264" y="227"/>
                  <a:pt x="263" y="229"/>
                  <a:pt x="262" y="231"/>
                </a:cubicBezTo>
                <a:close/>
                <a:moveTo>
                  <a:pt x="146" y="231"/>
                </a:moveTo>
                <a:cubicBezTo>
                  <a:pt x="143" y="228"/>
                  <a:pt x="138" y="226"/>
                  <a:pt x="135" y="226"/>
                </a:cubicBezTo>
                <a:cubicBezTo>
                  <a:pt x="136" y="230"/>
                  <a:pt x="141" y="230"/>
                  <a:pt x="146" y="231"/>
                </a:cubicBezTo>
                <a:close/>
                <a:moveTo>
                  <a:pt x="162" y="231"/>
                </a:moveTo>
                <a:cubicBezTo>
                  <a:pt x="157" y="228"/>
                  <a:pt x="149" y="227"/>
                  <a:pt x="144" y="226"/>
                </a:cubicBezTo>
                <a:cubicBezTo>
                  <a:pt x="149" y="228"/>
                  <a:pt x="155" y="230"/>
                  <a:pt x="162" y="231"/>
                </a:cubicBezTo>
                <a:close/>
                <a:moveTo>
                  <a:pt x="206" y="228"/>
                </a:moveTo>
                <a:cubicBezTo>
                  <a:pt x="207" y="228"/>
                  <a:pt x="207" y="227"/>
                  <a:pt x="208" y="228"/>
                </a:cubicBezTo>
                <a:cubicBezTo>
                  <a:pt x="209" y="227"/>
                  <a:pt x="210" y="226"/>
                  <a:pt x="209" y="226"/>
                </a:cubicBezTo>
                <a:cubicBezTo>
                  <a:pt x="208" y="227"/>
                  <a:pt x="207" y="227"/>
                  <a:pt x="206" y="228"/>
                </a:cubicBezTo>
                <a:close/>
                <a:moveTo>
                  <a:pt x="267" y="230"/>
                </a:moveTo>
                <a:cubicBezTo>
                  <a:pt x="267" y="230"/>
                  <a:pt x="269" y="226"/>
                  <a:pt x="267" y="226"/>
                </a:cubicBezTo>
                <a:cubicBezTo>
                  <a:pt x="268" y="227"/>
                  <a:pt x="266" y="229"/>
                  <a:pt x="267" y="230"/>
                </a:cubicBezTo>
                <a:close/>
                <a:moveTo>
                  <a:pt x="120" y="239"/>
                </a:moveTo>
                <a:cubicBezTo>
                  <a:pt x="120" y="237"/>
                  <a:pt x="122" y="238"/>
                  <a:pt x="122" y="238"/>
                </a:cubicBezTo>
                <a:cubicBezTo>
                  <a:pt x="121" y="236"/>
                  <a:pt x="119" y="236"/>
                  <a:pt x="119" y="233"/>
                </a:cubicBezTo>
                <a:cubicBezTo>
                  <a:pt x="116" y="231"/>
                  <a:pt x="114" y="228"/>
                  <a:pt x="111" y="226"/>
                </a:cubicBezTo>
                <a:cubicBezTo>
                  <a:pt x="113" y="231"/>
                  <a:pt x="116" y="235"/>
                  <a:pt x="120" y="239"/>
                </a:cubicBezTo>
                <a:close/>
                <a:moveTo>
                  <a:pt x="54" y="232"/>
                </a:moveTo>
                <a:cubicBezTo>
                  <a:pt x="54" y="233"/>
                  <a:pt x="55" y="235"/>
                  <a:pt x="56" y="236"/>
                </a:cubicBezTo>
                <a:cubicBezTo>
                  <a:pt x="56" y="233"/>
                  <a:pt x="54" y="229"/>
                  <a:pt x="53" y="227"/>
                </a:cubicBezTo>
                <a:cubicBezTo>
                  <a:pt x="53" y="228"/>
                  <a:pt x="54" y="230"/>
                  <a:pt x="54" y="232"/>
                </a:cubicBezTo>
                <a:close/>
                <a:moveTo>
                  <a:pt x="161" y="228"/>
                </a:moveTo>
                <a:cubicBezTo>
                  <a:pt x="160" y="227"/>
                  <a:pt x="160" y="227"/>
                  <a:pt x="159" y="227"/>
                </a:cubicBezTo>
                <a:cubicBezTo>
                  <a:pt x="159" y="228"/>
                  <a:pt x="161" y="228"/>
                  <a:pt x="161" y="228"/>
                </a:cubicBezTo>
                <a:close/>
                <a:moveTo>
                  <a:pt x="233" y="232"/>
                </a:moveTo>
                <a:cubicBezTo>
                  <a:pt x="235" y="230"/>
                  <a:pt x="236" y="229"/>
                  <a:pt x="237" y="227"/>
                </a:cubicBezTo>
                <a:cubicBezTo>
                  <a:pt x="235" y="227"/>
                  <a:pt x="233" y="230"/>
                  <a:pt x="233" y="232"/>
                </a:cubicBezTo>
                <a:close/>
                <a:moveTo>
                  <a:pt x="77" y="227"/>
                </a:moveTo>
                <a:cubicBezTo>
                  <a:pt x="81" y="234"/>
                  <a:pt x="85" y="242"/>
                  <a:pt x="89" y="247"/>
                </a:cubicBezTo>
                <a:cubicBezTo>
                  <a:pt x="87" y="243"/>
                  <a:pt x="84" y="238"/>
                  <a:pt x="82" y="233"/>
                </a:cubicBezTo>
                <a:cubicBezTo>
                  <a:pt x="82" y="233"/>
                  <a:pt x="82" y="234"/>
                  <a:pt x="83" y="233"/>
                </a:cubicBezTo>
                <a:cubicBezTo>
                  <a:pt x="82" y="231"/>
                  <a:pt x="78" y="228"/>
                  <a:pt x="77" y="227"/>
                </a:cubicBezTo>
                <a:close/>
                <a:moveTo>
                  <a:pt x="132" y="232"/>
                </a:moveTo>
                <a:cubicBezTo>
                  <a:pt x="131" y="230"/>
                  <a:pt x="129" y="228"/>
                  <a:pt x="126" y="227"/>
                </a:cubicBezTo>
                <a:cubicBezTo>
                  <a:pt x="128" y="229"/>
                  <a:pt x="130" y="232"/>
                  <a:pt x="132" y="232"/>
                </a:cubicBezTo>
                <a:close/>
                <a:moveTo>
                  <a:pt x="190" y="228"/>
                </a:moveTo>
                <a:cubicBezTo>
                  <a:pt x="191" y="228"/>
                  <a:pt x="192" y="228"/>
                  <a:pt x="192" y="227"/>
                </a:cubicBezTo>
                <a:cubicBezTo>
                  <a:pt x="191" y="227"/>
                  <a:pt x="190" y="227"/>
                  <a:pt x="190" y="228"/>
                </a:cubicBezTo>
                <a:close/>
                <a:moveTo>
                  <a:pt x="217" y="227"/>
                </a:moveTo>
                <a:cubicBezTo>
                  <a:pt x="216" y="228"/>
                  <a:pt x="215" y="228"/>
                  <a:pt x="215" y="228"/>
                </a:cubicBezTo>
                <a:cubicBezTo>
                  <a:pt x="213" y="232"/>
                  <a:pt x="211" y="235"/>
                  <a:pt x="209" y="238"/>
                </a:cubicBezTo>
                <a:cubicBezTo>
                  <a:pt x="211" y="238"/>
                  <a:pt x="212" y="238"/>
                  <a:pt x="213" y="238"/>
                </a:cubicBezTo>
                <a:cubicBezTo>
                  <a:pt x="214" y="235"/>
                  <a:pt x="217" y="230"/>
                  <a:pt x="217" y="227"/>
                </a:cubicBezTo>
                <a:close/>
                <a:moveTo>
                  <a:pt x="246" y="252"/>
                </a:moveTo>
                <a:cubicBezTo>
                  <a:pt x="252" y="246"/>
                  <a:pt x="257" y="237"/>
                  <a:pt x="258" y="228"/>
                </a:cubicBezTo>
                <a:cubicBezTo>
                  <a:pt x="253" y="234"/>
                  <a:pt x="250" y="245"/>
                  <a:pt x="246" y="252"/>
                </a:cubicBezTo>
                <a:close/>
                <a:moveTo>
                  <a:pt x="320" y="231"/>
                </a:moveTo>
                <a:cubicBezTo>
                  <a:pt x="320" y="230"/>
                  <a:pt x="321" y="229"/>
                  <a:pt x="321" y="228"/>
                </a:cubicBezTo>
                <a:cubicBezTo>
                  <a:pt x="321" y="229"/>
                  <a:pt x="319" y="230"/>
                  <a:pt x="320" y="231"/>
                </a:cubicBezTo>
                <a:close/>
                <a:moveTo>
                  <a:pt x="286" y="307"/>
                </a:moveTo>
                <a:cubicBezTo>
                  <a:pt x="298" y="304"/>
                  <a:pt x="307" y="296"/>
                  <a:pt x="317" y="290"/>
                </a:cubicBezTo>
                <a:cubicBezTo>
                  <a:pt x="323" y="282"/>
                  <a:pt x="330" y="274"/>
                  <a:pt x="335" y="264"/>
                </a:cubicBezTo>
                <a:cubicBezTo>
                  <a:pt x="339" y="253"/>
                  <a:pt x="342" y="242"/>
                  <a:pt x="343" y="229"/>
                </a:cubicBezTo>
                <a:cubicBezTo>
                  <a:pt x="343" y="229"/>
                  <a:pt x="344" y="228"/>
                  <a:pt x="343" y="228"/>
                </a:cubicBezTo>
                <a:cubicBezTo>
                  <a:pt x="338" y="237"/>
                  <a:pt x="333" y="247"/>
                  <a:pt x="325" y="253"/>
                </a:cubicBezTo>
                <a:cubicBezTo>
                  <a:pt x="323" y="258"/>
                  <a:pt x="321" y="263"/>
                  <a:pt x="319" y="268"/>
                </a:cubicBezTo>
                <a:cubicBezTo>
                  <a:pt x="315" y="274"/>
                  <a:pt x="312" y="280"/>
                  <a:pt x="307" y="286"/>
                </a:cubicBezTo>
                <a:cubicBezTo>
                  <a:pt x="301" y="293"/>
                  <a:pt x="297" y="300"/>
                  <a:pt x="288" y="303"/>
                </a:cubicBezTo>
                <a:cubicBezTo>
                  <a:pt x="288" y="303"/>
                  <a:pt x="288" y="302"/>
                  <a:pt x="288" y="302"/>
                </a:cubicBezTo>
                <a:cubicBezTo>
                  <a:pt x="282" y="305"/>
                  <a:pt x="276" y="308"/>
                  <a:pt x="271" y="311"/>
                </a:cubicBezTo>
                <a:cubicBezTo>
                  <a:pt x="276" y="310"/>
                  <a:pt x="281" y="309"/>
                  <a:pt x="286" y="307"/>
                </a:cubicBezTo>
                <a:close/>
                <a:moveTo>
                  <a:pt x="163" y="229"/>
                </a:moveTo>
                <a:cubicBezTo>
                  <a:pt x="164" y="229"/>
                  <a:pt x="164" y="230"/>
                  <a:pt x="166" y="229"/>
                </a:cubicBezTo>
                <a:cubicBezTo>
                  <a:pt x="166" y="229"/>
                  <a:pt x="163" y="228"/>
                  <a:pt x="163" y="229"/>
                </a:cubicBezTo>
                <a:close/>
                <a:moveTo>
                  <a:pt x="52" y="236"/>
                </a:moveTo>
                <a:cubicBezTo>
                  <a:pt x="51" y="233"/>
                  <a:pt x="50" y="231"/>
                  <a:pt x="49" y="229"/>
                </a:cubicBezTo>
                <a:cubicBezTo>
                  <a:pt x="49" y="232"/>
                  <a:pt x="50" y="234"/>
                  <a:pt x="52" y="236"/>
                </a:cubicBezTo>
                <a:close/>
                <a:moveTo>
                  <a:pt x="242" y="233"/>
                </a:moveTo>
                <a:cubicBezTo>
                  <a:pt x="242" y="231"/>
                  <a:pt x="243" y="230"/>
                  <a:pt x="242" y="229"/>
                </a:cubicBezTo>
                <a:cubicBezTo>
                  <a:pt x="235" y="232"/>
                  <a:pt x="232" y="239"/>
                  <a:pt x="228" y="246"/>
                </a:cubicBezTo>
                <a:cubicBezTo>
                  <a:pt x="234" y="242"/>
                  <a:pt x="238" y="238"/>
                  <a:pt x="242" y="233"/>
                </a:cubicBezTo>
                <a:close/>
                <a:moveTo>
                  <a:pt x="99" y="237"/>
                </a:moveTo>
                <a:cubicBezTo>
                  <a:pt x="98" y="234"/>
                  <a:pt x="96" y="231"/>
                  <a:pt x="93" y="230"/>
                </a:cubicBezTo>
                <a:cubicBezTo>
                  <a:pt x="95" y="233"/>
                  <a:pt x="97" y="235"/>
                  <a:pt x="99" y="237"/>
                </a:cubicBezTo>
                <a:close/>
                <a:moveTo>
                  <a:pt x="200" y="230"/>
                </a:moveTo>
                <a:cubicBezTo>
                  <a:pt x="198" y="233"/>
                  <a:pt x="195" y="236"/>
                  <a:pt x="193" y="239"/>
                </a:cubicBezTo>
                <a:cubicBezTo>
                  <a:pt x="202" y="241"/>
                  <a:pt x="204" y="235"/>
                  <a:pt x="207" y="230"/>
                </a:cubicBezTo>
                <a:cubicBezTo>
                  <a:pt x="205" y="230"/>
                  <a:pt x="202" y="231"/>
                  <a:pt x="200" y="230"/>
                </a:cubicBezTo>
                <a:close/>
                <a:moveTo>
                  <a:pt x="303" y="232"/>
                </a:moveTo>
                <a:cubicBezTo>
                  <a:pt x="303" y="231"/>
                  <a:pt x="304" y="231"/>
                  <a:pt x="304" y="230"/>
                </a:cubicBezTo>
                <a:cubicBezTo>
                  <a:pt x="304" y="230"/>
                  <a:pt x="304" y="230"/>
                  <a:pt x="303" y="230"/>
                </a:cubicBezTo>
                <a:cubicBezTo>
                  <a:pt x="303" y="230"/>
                  <a:pt x="303" y="232"/>
                  <a:pt x="303" y="232"/>
                </a:cubicBezTo>
                <a:close/>
                <a:moveTo>
                  <a:pt x="173" y="231"/>
                </a:moveTo>
                <a:cubicBezTo>
                  <a:pt x="174" y="231"/>
                  <a:pt x="175" y="231"/>
                  <a:pt x="176" y="230"/>
                </a:cubicBezTo>
                <a:cubicBezTo>
                  <a:pt x="174" y="230"/>
                  <a:pt x="174" y="230"/>
                  <a:pt x="173" y="231"/>
                </a:cubicBezTo>
                <a:close/>
                <a:moveTo>
                  <a:pt x="181" y="231"/>
                </a:moveTo>
                <a:cubicBezTo>
                  <a:pt x="182" y="231"/>
                  <a:pt x="183" y="231"/>
                  <a:pt x="184" y="230"/>
                </a:cubicBezTo>
                <a:cubicBezTo>
                  <a:pt x="182" y="230"/>
                  <a:pt x="181" y="230"/>
                  <a:pt x="181" y="231"/>
                </a:cubicBezTo>
                <a:close/>
                <a:moveTo>
                  <a:pt x="139" y="234"/>
                </a:moveTo>
                <a:cubicBezTo>
                  <a:pt x="137" y="233"/>
                  <a:pt x="136" y="231"/>
                  <a:pt x="134" y="230"/>
                </a:cubicBezTo>
                <a:cubicBezTo>
                  <a:pt x="135" y="232"/>
                  <a:pt x="136" y="235"/>
                  <a:pt x="139" y="234"/>
                </a:cubicBezTo>
                <a:close/>
                <a:moveTo>
                  <a:pt x="181" y="238"/>
                </a:moveTo>
                <a:cubicBezTo>
                  <a:pt x="184" y="239"/>
                  <a:pt x="186" y="239"/>
                  <a:pt x="189" y="239"/>
                </a:cubicBezTo>
                <a:cubicBezTo>
                  <a:pt x="191" y="237"/>
                  <a:pt x="195" y="234"/>
                  <a:pt x="195" y="230"/>
                </a:cubicBezTo>
                <a:cubicBezTo>
                  <a:pt x="191" y="234"/>
                  <a:pt x="186" y="236"/>
                  <a:pt x="181" y="238"/>
                </a:cubicBezTo>
                <a:close/>
                <a:moveTo>
                  <a:pt x="71" y="255"/>
                </a:moveTo>
                <a:cubicBezTo>
                  <a:pt x="65" y="247"/>
                  <a:pt x="62" y="239"/>
                  <a:pt x="57" y="231"/>
                </a:cubicBezTo>
                <a:cubicBezTo>
                  <a:pt x="61" y="239"/>
                  <a:pt x="65" y="249"/>
                  <a:pt x="71" y="255"/>
                </a:cubicBezTo>
                <a:close/>
                <a:moveTo>
                  <a:pt x="124" y="233"/>
                </a:moveTo>
                <a:cubicBezTo>
                  <a:pt x="123" y="233"/>
                  <a:pt x="123" y="231"/>
                  <a:pt x="122" y="231"/>
                </a:cubicBezTo>
                <a:cubicBezTo>
                  <a:pt x="122" y="232"/>
                  <a:pt x="123" y="234"/>
                  <a:pt x="124" y="233"/>
                </a:cubicBezTo>
                <a:close/>
                <a:moveTo>
                  <a:pt x="328" y="236"/>
                </a:moveTo>
                <a:cubicBezTo>
                  <a:pt x="328" y="239"/>
                  <a:pt x="326" y="243"/>
                  <a:pt x="327" y="247"/>
                </a:cubicBezTo>
                <a:cubicBezTo>
                  <a:pt x="327" y="245"/>
                  <a:pt x="328" y="245"/>
                  <a:pt x="328" y="243"/>
                </a:cubicBezTo>
                <a:cubicBezTo>
                  <a:pt x="330" y="241"/>
                  <a:pt x="331" y="236"/>
                  <a:pt x="332" y="233"/>
                </a:cubicBezTo>
                <a:cubicBezTo>
                  <a:pt x="333" y="232"/>
                  <a:pt x="334" y="231"/>
                  <a:pt x="333" y="231"/>
                </a:cubicBezTo>
                <a:cubicBezTo>
                  <a:pt x="332" y="233"/>
                  <a:pt x="330" y="237"/>
                  <a:pt x="328" y="236"/>
                </a:cubicBezTo>
                <a:close/>
                <a:moveTo>
                  <a:pt x="278" y="234"/>
                </a:moveTo>
                <a:cubicBezTo>
                  <a:pt x="278" y="234"/>
                  <a:pt x="279" y="232"/>
                  <a:pt x="278" y="232"/>
                </a:cubicBezTo>
                <a:cubicBezTo>
                  <a:pt x="278" y="232"/>
                  <a:pt x="277" y="234"/>
                  <a:pt x="278" y="234"/>
                </a:cubicBezTo>
                <a:close/>
                <a:moveTo>
                  <a:pt x="309" y="235"/>
                </a:moveTo>
                <a:cubicBezTo>
                  <a:pt x="310" y="234"/>
                  <a:pt x="311" y="232"/>
                  <a:pt x="310" y="232"/>
                </a:cubicBezTo>
                <a:cubicBezTo>
                  <a:pt x="310" y="233"/>
                  <a:pt x="308" y="234"/>
                  <a:pt x="309" y="235"/>
                </a:cubicBezTo>
                <a:close/>
                <a:moveTo>
                  <a:pt x="163" y="238"/>
                </a:moveTo>
                <a:cubicBezTo>
                  <a:pt x="161" y="237"/>
                  <a:pt x="159" y="237"/>
                  <a:pt x="157" y="235"/>
                </a:cubicBezTo>
                <a:cubicBezTo>
                  <a:pt x="152" y="234"/>
                  <a:pt x="145" y="233"/>
                  <a:pt x="140" y="232"/>
                </a:cubicBezTo>
                <a:cubicBezTo>
                  <a:pt x="144" y="238"/>
                  <a:pt x="156" y="238"/>
                  <a:pt x="163" y="238"/>
                </a:cubicBezTo>
                <a:close/>
                <a:moveTo>
                  <a:pt x="164" y="235"/>
                </a:moveTo>
                <a:cubicBezTo>
                  <a:pt x="171" y="238"/>
                  <a:pt x="180" y="238"/>
                  <a:pt x="186" y="233"/>
                </a:cubicBezTo>
                <a:cubicBezTo>
                  <a:pt x="182" y="233"/>
                  <a:pt x="179" y="234"/>
                  <a:pt x="176" y="233"/>
                </a:cubicBezTo>
                <a:cubicBezTo>
                  <a:pt x="176" y="233"/>
                  <a:pt x="178" y="232"/>
                  <a:pt x="177" y="232"/>
                </a:cubicBezTo>
                <a:cubicBezTo>
                  <a:pt x="176" y="235"/>
                  <a:pt x="170" y="233"/>
                  <a:pt x="164" y="235"/>
                </a:cubicBezTo>
                <a:close/>
                <a:moveTo>
                  <a:pt x="243" y="240"/>
                </a:moveTo>
                <a:cubicBezTo>
                  <a:pt x="245" y="238"/>
                  <a:pt x="246" y="235"/>
                  <a:pt x="246" y="233"/>
                </a:cubicBezTo>
                <a:cubicBezTo>
                  <a:pt x="245" y="235"/>
                  <a:pt x="244" y="238"/>
                  <a:pt x="243" y="240"/>
                </a:cubicBezTo>
                <a:close/>
                <a:moveTo>
                  <a:pt x="132" y="239"/>
                </a:moveTo>
                <a:cubicBezTo>
                  <a:pt x="130" y="237"/>
                  <a:pt x="128" y="235"/>
                  <a:pt x="129" y="233"/>
                </a:cubicBezTo>
                <a:cubicBezTo>
                  <a:pt x="128" y="233"/>
                  <a:pt x="128" y="233"/>
                  <a:pt x="127" y="233"/>
                </a:cubicBezTo>
                <a:cubicBezTo>
                  <a:pt x="128" y="236"/>
                  <a:pt x="129" y="239"/>
                  <a:pt x="132" y="239"/>
                </a:cubicBezTo>
                <a:close/>
                <a:moveTo>
                  <a:pt x="37" y="251"/>
                </a:moveTo>
                <a:cubicBezTo>
                  <a:pt x="38" y="256"/>
                  <a:pt x="41" y="260"/>
                  <a:pt x="44" y="264"/>
                </a:cubicBezTo>
                <a:cubicBezTo>
                  <a:pt x="48" y="269"/>
                  <a:pt x="51" y="273"/>
                  <a:pt x="56" y="278"/>
                </a:cubicBezTo>
                <a:cubicBezTo>
                  <a:pt x="58" y="280"/>
                  <a:pt x="60" y="282"/>
                  <a:pt x="61" y="283"/>
                </a:cubicBezTo>
                <a:cubicBezTo>
                  <a:pt x="62" y="284"/>
                  <a:pt x="64" y="284"/>
                  <a:pt x="65" y="285"/>
                </a:cubicBezTo>
                <a:cubicBezTo>
                  <a:pt x="69" y="287"/>
                  <a:pt x="74" y="291"/>
                  <a:pt x="79" y="291"/>
                </a:cubicBezTo>
                <a:cubicBezTo>
                  <a:pt x="72" y="285"/>
                  <a:pt x="65" y="280"/>
                  <a:pt x="60" y="273"/>
                </a:cubicBezTo>
                <a:cubicBezTo>
                  <a:pt x="59" y="273"/>
                  <a:pt x="59" y="272"/>
                  <a:pt x="58" y="271"/>
                </a:cubicBezTo>
                <a:cubicBezTo>
                  <a:pt x="49" y="260"/>
                  <a:pt x="39" y="249"/>
                  <a:pt x="33" y="235"/>
                </a:cubicBezTo>
                <a:cubicBezTo>
                  <a:pt x="33" y="235"/>
                  <a:pt x="33" y="234"/>
                  <a:pt x="33" y="234"/>
                </a:cubicBezTo>
                <a:cubicBezTo>
                  <a:pt x="34" y="241"/>
                  <a:pt x="35" y="246"/>
                  <a:pt x="37" y="251"/>
                </a:cubicBezTo>
                <a:close/>
                <a:moveTo>
                  <a:pt x="203" y="239"/>
                </a:moveTo>
                <a:cubicBezTo>
                  <a:pt x="204" y="239"/>
                  <a:pt x="205" y="239"/>
                  <a:pt x="206" y="239"/>
                </a:cubicBezTo>
                <a:cubicBezTo>
                  <a:pt x="206" y="238"/>
                  <a:pt x="209" y="237"/>
                  <a:pt x="208" y="236"/>
                </a:cubicBezTo>
                <a:cubicBezTo>
                  <a:pt x="207" y="238"/>
                  <a:pt x="204" y="238"/>
                  <a:pt x="203" y="239"/>
                </a:cubicBezTo>
                <a:close/>
                <a:moveTo>
                  <a:pt x="108" y="241"/>
                </a:moveTo>
                <a:cubicBezTo>
                  <a:pt x="106" y="239"/>
                  <a:pt x="105" y="237"/>
                  <a:pt x="104" y="236"/>
                </a:cubicBezTo>
                <a:cubicBezTo>
                  <a:pt x="104" y="238"/>
                  <a:pt x="106" y="240"/>
                  <a:pt x="108" y="241"/>
                </a:cubicBezTo>
                <a:close/>
                <a:moveTo>
                  <a:pt x="147" y="247"/>
                </a:moveTo>
                <a:cubicBezTo>
                  <a:pt x="146" y="247"/>
                  <a:pt x="146" y="246"/>
                  <a:pt x="147" y="245"/>
                </a:cubicBezTo>
                <a:cubicBezTo>
                  <a:pt x="142" y="243"/>
                  <a:pt x="137" y="239"/>
                  <a:pt x="133" y="236"/>
                </a:cubicBezTo>
                <a:cubicBezTo>
                  <a:pt x="136" y="241"/>
                  <a:pt x="141" y="246"/>
                  <a:pt x="147" y="247"/>
                </a:cubicBezTo>
                <a:close/>
                <a:moveTo>
                  <a:pt x="125" y="252"/>
                </a:moveTo>
                <a:cubicBezTo>
                  <a:pt x="126" y="252"/>
                  <a:pt x="126" y="253"/>
                  <a:pt x="127" y="253"/>
                </a:cubicBezTo>
                <a:cubicBezTo>
                  <a:pt x="127" y="256"/>
                  <a:pt x="132" y="256"/>
                  <a:pt x="135" y="257"/>
                </a:cubicBezTo>
                <a:cubicBezTo>
                  <a:pt x="126" y="251"/>
                  <a:pt x="119" y="242"/>
                  <a:pt x="111" y="237"/>
                </a:cubicBezTo>
                <a:cubicBezTo>
                  <a:pt x="115" y="242"/>
                  <a:pt x="120" y="247"/>
                  <a:pt x="125" y="252"/>
                </a:cubicBezTo>
                <a:close/>
                <a:moveTo>
                  <a:pt x="157" y="246"/>
                </a:moveTo>
                <a:cubicBezTo>
                  <a:pt x="151" y="243"/>
                  <a:pt x="146" y="239"/>
                  <a:pt x="139" y="237"/>
                </a:cubicBezTo>
                <a:cubicBezTo>
                  <a:pt x="139" y="237"/>
                  <a:pt x="139" y="237"/>
                  <a:pt x="139" y="237"/>
                </a:cubicBezTo>
                <a:cubicBezTo>
                  <a:pt x="141" y="240"/>
                  <a:pt x="146" y="242"/>
                  <a:pt x="151" y="245"/>
                </a:cubicBezTo>
                <a:cubicBezTo>
                  <a:pt x="159" y="249"/>
                  <a:pt x="166" y="253"/>
                  <a:pt x="174" y="249"/>
                </a:cubicBezTo>
                <a:cubicBezTo>
                  <a:pt x="168" y="248"/>
                  <a:pt x="162" y="248"/>
                  <a:pt x="157" y="246"/>
                </a:cubicBezTo>
                <a:close/>
                <a:moveTo>
                  <a:pt x="68" y="278"/>
                </a:moveTo>
                <a:cubicBezTo>
                  <a:pt x="68" y="277"/>
                  <a:pt x="66" y="275"/>
                  <a:pt x="65" y="273"/>
                </a:cubicBezTo>
                <a:cubicBezTo>
                  <a:pt x="62" y="269"/>
                  <a:pt x="60" y="265"/>
                  <a:pt x="58" y="261"/>
                </a:cubicBezTo>
                <a:cubicBezTo>
                  <a:pt x="57" y="259"/>
                  <a:pt x="56" y="257"/>
                  <a:pt x="55" y="255"/>
                </a:cubicBezTo>
                <a:cubicBezTo>
                  <a:pt x="54" y="254"/>
                  <a:pt x="52" y="253"/>
                  <a:pt x="50" y="251"/>
                </a:cubicBezTo>
                <a:cubicBezTo>
                  <a:pt x="45" y="247"/>
                  <a:pt x="41" y="241"/>
                  <a:pt x="37" y="237"/>
                </a:cubicBezTo>
                <a:cubicBezTo>
                  <a:pt x="45" y="253"/>
                  <a:pt x="56" y="266"/>
                  <a:pt x="68" y="278"/>
                </a:cubicBezTo>
                <a:close/>
                <a:moveTo>
                  <a:pt x="247" y="246"/>
                </a:moveTo>
                <a:cubicBezTo>
                  <a:pt x="247" y="243"/>
                  <a:pt x="250" y="239"/>
                  <a:pt x="250" y="237"/>
                </a:cubicBezTo>
                <a:cubicBezTo>
                  <a:pt x="247" y="238"/>
                  <a:pt x="246" y="243"/>
                  <a:pt x="247" y="246"/>
                </a:cubicBezTo>
                <a:close/>
                <a:moveTo>
                  <a:pt x="302" y="239"/>
                </a:moveTo>
                <a:cubicBezTo>
                  <a:pt x="303" y="239"/>
                  <a:pt x="303" y="238"/>
                  <a:pt x="303" y="237"/>
                </a:cubicBezTo>
                <a:cubicBezTo>
                  <a:pt x="302" y="237"/>
                  <a:pt x="302" y="239"/>
                  <a:pt x="302" y="239"/>
                </a:cubicBezTo>
                <a:close/>
                <a:moveTo>
                  <a:pt x="88" y="239"/>
                </a:moveTo>
                <a:cubicBezTo>
                  <a:pt x="88" y="238"/>
                  <a:pt x="87" y="237"/>
                  <a:pt x="86" y="238"/>
                </a:cubicBezTo>
                <a:cubicBezTo>
                  <a:pt x="87" y="238"/>
                  <a:pt x="86" y="240"/>
                  <a:pt x="88" y="239"/>
                </a:cubicBezTo>
                <a:close/>
                <a:moveTo>
                  <a:pt x="287" y="252"/>
                </a:moveTo>
                <a:cubicBezTo>
                  <a:pt x="289" y="251"/>
                  <a:pt x="289" y="249"/>
                  <a:pt x="291" y="248"/>
                </a:cubicBezTo>
                <a:cubicBezTo>
                  <a:pt x="291" y="244"/>
                  <a:pt x="294" y="241"/>
                  <a:pt x="295" y="238"/>
                </a:cubicBezTo>
                <a:cubicBezTo>
                  <a:pt x="292" y="242"/>
                  <a:pt x="289" y="248"/>
                  <a:pt x="287" y="252"/>
                </a:cubicBezTo>
                <a:close/>
                <a:moveTo>
                  <a:pt x="128" y="242"/>
                </a:moveTo>
                <a:cubicBezTo>
                  <a:pt x="128" y="240"/>
                  <a:pt x="127" y="240"/>
                  <a:pt x="126" y="239"/>
                </a:cubicBezTo>
                <a:cubicBezTo>
                  <a:pt x="126" y="240"/>
                  <a:pt x="127" y="241"/>
                  <a:pt x="128" y="242"/>
                </a:cubicBezTo>
                <a:close/>
                <a:moveTo>
                  <a:pt x="213" y="248"/>
                </a:moveTo>
                <a:cubicBezTo>
                  <a:pt x="217" y="246"/>
                  <a:pt x="220" y="242"/>
                  <a:pt x="223" y="239"/>
                </a:cubicBezTo>
                <a:cubicBezTo>
                  <a:pt x="222" y="239"/>
                  <a:pt x="221" y="240"/>
                  <a:pt x="221" y="239"/>
                </a:cubicBezTo>
                <a:cubicBezTo>
                  <a:pt x="219" y="242"/>
                  <a:pt x="216" y="245"/>
                  <a:pt x="213" y="248"/>
                </a:cubicBezTo>
                <a:close/>
                <a:moveTo>
                  <a:pt x="81" y="247"/>
                </a:moveTo>
                <a:cubicBezTo>
                  <a:pt x="83" y="248"/>
                  <a:pt x="86" y="251"/>
                  <a:pt x="87" y="251"/>
                </a:cubicBezTo>
                <a:cubicBezTo>
                  <a:pt x="84" y="247"/>
                  <a:pt x="81" y="243"/>
                  <a:pt x="78" y="239"/>
                </a:cubicBezTo>
                <a:cubicBezTo>
                  <a:pt x="79" y="242"/>
                  <a:pt x="80" y="244"/>
                  <a:pt x="81" y="247"/>
                </a:cubicBezTo>
                <a:close/>
                <a:moveTo>
                  <a:pt x="161" y="245"/>
                </a:moveTo>
                <a:cubicBezTo>
                  <a:pt x="168" y="247"/>
                  <a:pt x="180" y="248"/>
                  <a:pt x="184" y="243"/>
                </a:cubicBezTo>
                <a:cubicBezTo>
                  <a:pt x="173" y="240"/>
                  <a:pt x="161" y="241"/>
                  <a:pt x="149" y="240"/>
                </a:cubicBezTo>
                <a:cubicBezTo>
                  <a:pt x="153" y="241"/>
                  <a:pt x="156" y="244"/>
                  <a:pt x="161" y="245"/>
                </a:cubicBezTo>
                <a:close/>
                <a:moveTo>
                  <a:pt x="127" y="245"/>
                </a:moveTo>
                <a:cubicBezTo>
                  <a:pt x="127" y="245"/>
                  <a:pt x="127" y="245"/>
                  <a:pt x="127" y="246"/>
                </a:cubicBezTo>
                <a:cubicBezTo>
                  <a:pt x="127" y="246"/>
                  <a:pt x="127" y="246"/>
                  <a:pt x="127" y="246"/>
                </a:cubicBezTo>
                <a:cubicBezTo>
                  <a:pt x="129" y="244"/>
                  <a:pt x="124" y="242"/>
                  <a:pt x="122" y="241"/>
                </a:cubicBezTo>
                <a:cubicBezTo>
                  <a:pt x="123" y="242"/>
                  <a:pt x="124" y="244"/>
                  <a:pt x="126" y="244"/>
                </a:cubicBezTo>
                <a:cubicBezTo>
                  <a:pt x="125" y="245"/>
                  <a:pt x="127" y="245"/>
                  <a:pt x="127" y="245"/>
                </a:cubicBezTo>
                <a:close/>
                <a:moveTo>
                  <a:pt x="249" y="263"/>
                </a:moveTo>
                <a:cubicBezTo>
                  <a:pt x="255" y="258"/>
                  <a:pt x="260" y="251"/>
                  <a:pt x="261" y="241"/>
                </a:cubicBezTo>
                <a:cubicBezTo>
                  <a:pt x="257" y="248"/>
                  <a:pt x="252" y="255"/>
                  <a:pt x="249" y="263"/>
                </a:cubicBezTo>
                <a:close/>
                <a:moveTo>
                  <a:pt x="300" y="263"/>
                </a:moveTo>
                <a:cubicBezTo>
                  <a:pt x="304" y="261"/>
                  <a:pt x="306" y="258"/>
                  <a:pt x="309" y="256"/>
                </a:cubicBezTo>
                <a:cubicBezTo>
                  <a:pt x="310" y="250"/>
                  <a:pt x="314" y="246"/>
                  <a:pt x="314" y="242"/>
                </a:cubicBezTo>
                <a:cubicBezTo>
                  <a:pt x="310" y="249"/>
                  <a:pt x="305" y="256"/>
                  <a:pt x="300" y="263"/>
                </a:cubicBezTo>
                <a:close/>
                <a:moveTo>
                  <a:pt x="107" y="246"/>
                </a:moveTo>
                <a:cubicBezTo>
                  <a:pt x="107" y="244"/>
                  <a:pt x="105" y="243"/>
                  <a:pt x="104" y="242"/>
                </a:cubicBezTo>
                <a:cubicBezTo>
                  <a:pt x="105" y="244"/>
                  <a:pt x="106" y="245"/>
                  <a:pt x="107" y="246"/>
                </a:cubicBezTo>
                <a:close/>
                <a:moveTo>
                  <a:pt x="230" y="249"/>
                </a:moveTo>
                <a:cubicBezTo>
                  <a:pt x="233" y="247"/>
                  <a:pt x="237" y="245"/>
                  <a:pt x="237" y="242"/>
                </a:cubicBezTo>
                <a:cubicBezTo>
                  <a:pt x="235" y="245"/>
                  <a:pt x="232" y="247"/>
                  <a:pt x="230" y="249"/>
                </a:cubicBezTo>
                <a:close/>
                <a:moveTo>
                  <a:pt x="110" y="245"/>
                </a:moveTo>
                <a:cubicBezTo>
                  <a:pt x="110" y="243"/>
                  <a:pt x="109" y="243"/>
                  <a:pt x="109" y="242"/>
                </a:cubicBezTo>
                <a:cubicBezTo>
                  <a:pt x="108" y="244"/>
                  <a:pt x="109" y="244"/>
                  <a:pt x="110" y="245"/>
                </a:cubicBezTo>
                <a:close/>
                <a:moveTo>
                  <a:pt x="302" y="245"/>
                </a:moveTo>
                <a:cubicBezTo>
                  <a:pt x="302" y="244"/>
                  <a:pt x="303" y="243"/>
                  <a:pt x="302" y="242"/>
                </a:cubicBezTo>
                <a:cubicBezTo>
                  <a:pt x="302" y="243"/>
                  <a:pt x="301" y="244"/>
                  <a:pt x="302" y="245"/>
                </a:cubicBezTo>
                <a:close/>
                <a:moveTo>
                  <a:pt x="58" y="250"/>
                </a:moveTo>
                <a:cubicBezTo>
                  <a:pt x="57" y="249"/>
                  <a:pt x="59" y="250"/>
                  <a:pt x="59" y="249"/>
                </a:cubicBezTo>
                <a:cubicBezTo>
                  <a:pt x="57" y="248"/>
                  <a:pt x="56" y="243"/>
                  <a:pt x="53" y="243"/>
                </a:cubicBezTo>
                <a:cubicBezTo>
                  <a:pt x="55" y="245"/>
                  <a:pt x="56" y="248"/>
                  <a:pt x="58" y="250"/>
                </a:cubicBezTo>
                <a:close/>
                <a:moveTo>
                  <a:pt x="75" y="249"/>
                </a:moveTo>
                <a:cubicBezTo>
                  <a:pt x="74" y="246"/>
                  <a:pt x="72" y="244"/>
                  <a:pt x="70" y="243"/>
                </a:cubicBezTo>
                <a:cubicBezTo>
                  <a:pt x="71" y="245"/>
                  <a:pt x="73" y="247"/>
                  <a:pt x="75" y="249"/>
                </a:cubicBezTo>
                <a:close/>
                <a:moveTo>
                  <a:pt x="202" y="247"/>
                </a:moveTo>
                <a:cubicBezTo>
                  <a:pt x="205" y="246"/>
                  <a:pt x="209" y="245"/>
                  <a:pt x="211" y="243"/>
                </a:cubicBezTo>
                <a:cubicBezTo>
                  <a:pt x="207" y="243"/>
                  <a:pt x="204" y="244"/>
                  <a:pt x="202" y="247"/>
                </a:cubicBezTo>
                <a:close/>
                <a:moveTo>
                  <a:pt x="110" y="258"/>
                </a:moveTo>
                <a:cubicBezTo>
                  <a:pt x="108" y="250"/>
                  <a:pt x="101" y="247"/>
                  <a:pt x="95" y="243"/>
                </a:cubicBezTo>
                <a:cubicBezTo>
                  <a:pt x="99" y="249"/>
                  <a:pt x="104" y="253"/>
                  <a:pt x="110" y="258"/>
                </a:cubicBezTo>
                <a:close/>
                <a:moveTo>
                  <a:pt x="138" y="246"/>
                </a:moveTo>
                <a:cubicBezTo>
                  <a:pt x="137" y="245"/>
                  <a:pt x="135" y="243"/>
                  <a:pt x="134" y="243"/>
                </a:cubicBezTo>
                <a:cubicBezTo>
                  <a:pt x="135" y="244"/>
                  <a:pt x="136" y="245"/>
                  <a:pt x="138" y="246"/>
                </a:cubicBezTo>
                <a:close/>
                <a:moveTo>
                  <a:pt x="186" y="246"/>
                </a:moveTo>
                <a:cubicBezTo>
                  <a:pt x="187" y="245"/>
                  <a:pt x="190" y="245"/>
                  <a:pt x="190" y="244"/>
                </a:cubicBezTo>
                <a:cubicBezTo>
                  <a:pt x="188" y="243"/>
                  <a:pt x="185" y="244"/>
                  <a:pt x="186" y="246"/>
                </a:cubicBezTo>
                <a:close/>
                <a:moveTo>
                  <a:pt x="193" y="249"/>
                </a:moveTo>
                <a:cubicBezTo>
                  <a:pt x="196" y="249"/>
                  <a:pt x="200" y="246"/>
                  <a:pt x="201" y="244"/>
                </a:cubicBezTo>
                <a:cubicBezTo>
                  <a:pt x="197" y="244"/>
                  <a:pt x="195" y="247"/>
                  <a:pt x="193" y="249"/>
                </a:cubicBezTo>
                <a:close/>
                <a:moveTo>
                  <a:pt x="71" y="249"/>
                </a:moveTo>
                <a:cubicBezTo>
                  <a:pt x="70" y="248"/>
                  <a:pt x="68" y="244"/>
                  <a:pt x="67" y="245"/>
                </a:cubicBezTo>
                <a:cubicBezTo>
                  <a:pt x="70" y="249"/>
                  <a:pt x="72" y="254"/>
                  <a:pt x="75" y="258"/>
                </a:cubicBezTo>
                <a:cubicBezTo>
                  <a:pt x="76" y="257"/>
                  <a:pt x="77" y="258"/>
                  <a:pt x="78" y="257"/>
                </a:cubicBezTo>
                <a:cubicBezTo>
                  <a:pt x="76" y="255"/>
                  <a:pt x="73" y="252"/>
                  <a:pt x="71" y="249"/>
                </a:cubicBezTo>
                <a:close/>
                <a:moveTo>
                  <a:pt x="260" y="256"/>
                </a:moveTo>
                <a:cubicBezTo>
                  <a:pt x="263" y="253"/>
                  <a:pt x="263" y="248"/>
                  <a:pt x="265" y="245"/>
                </a:cubicBezTo>
                <a:cubicBezTo>
                  <a:pt x="265" y="245"/>
                  <a:pt x="265" y="245"/>
                  <a:pt x="264" y="245"/>
                </a:cubicBezTo>
                <a:cubicBezTo>
                  <a:pt x="263" y="248"/>
                  <a:pt x="261" y="252"/>
                  <a:pt x="260" y="256"/>
                </a:cubicBezTo>
                <a:close/>
                <a:moveTo>
                  <a:pt x="274" y="251"/>
                </a:moveTo>
                <a:cubicBezTo>
                  <a:pt x="276" y="251"/>
                  <a:pt x="279" y="247"/>
                  <a:pt x="277" y="245"/>
                </a:cubicBezTo>
                <a:cubicBezTo>
                  <a:pt x="277" y="247"/>
                  <a:pt x="274" y="249"/>
                  <a:pt x="274" y="251"/>
                </a:cubicBezTo>
                <a:close/>
                <a:moveTo>
                  <a:pt x="321" y="255"/>
                </a:moveTo>
                <a:cubicBezTo>
                  <a:pt x="323" y="253"/>
                  <a:pt x="324" y="247"/>
                  <a:pt x="324" y="245"/>
                </a:cubicBezTo>
                <a:cubicBezTo>
                  <a:pt x="323" y="248"/>
                  <a:pt x="321" y="252"/>
                  <a:pt x="321" y="255"/>
                </a:cubicBezTo>
                <a:close/>
                <a:moveTo>
                  <a:pt x="224" y="265"/>
                </a:moveTo>
                <a:cubicBezTo>
                  <a:pt x="229" y="265"/>
                  <a:pt x="233" y="261"/>
                  <a:pt x="234" y="257"/>
                </a:cubicBezTo>
                <a:cubicBezTo>
                  <a:pt x="236" y="256"/>
                  <a:pt x="237" y="253"/>
                  <a:pt x="238" y="251"/>
                </a:cubicBezTo>
                <a:cubicBezTo>
                  <a:pt x="239" y="249"/>
                  <a:pt x="241" y="245"/>
                  <a:pt x="240" y="245"/>
                </a:cubicBezTo>
                <a:cubicBezTo>
                  <a:pt x="236" y="253"/>
                  <a:pt x="230" y="258"/>
                  <a:pt x="224" y="265"/>
                </a:cubicBezTo>
                <a:close/>
                <a:moveTo>
                  <a:pt x="117" y="249"/>
                </a:moveTo>
                <a:cubicBezTo>
                  <a:pt x="117" y="250"/>
                  <a:pt x="119" y="252"/>
                  <a:pt x="120" y="251"/>
                </a:cubicBezTo>
                <a:cubicBezTo>
                  <a:pt x="118" y="249"/>
                  <a:pt x="116" y="246"/>
                  <a:pt x="114" y="246"/>
                </a:cubicBezTo>
                <a:cubicBezTo>
                  <a:pt x="115" y="247"/>
                  <a:pt x="116" y="248"/>
                  <a:pt x="117" y="249"/>
                </a:cubicBezTo>
                <a:close/>
                <a:moveTo>
                  <a:pt x="133" y="247"/>
                </a:moveTo>
                <a:cubicBezTo>
                  <a:pt x="134" y="246"/>
                  <a:pt x="132" y="246"/>
                  <a:pt x="131" y="246"/>
                </a:cubicBezTo>
                <a:cubicBezTo>
                  <a:pt x="132" y="247"/>
                  <a:pt x="132" y="247"/>
                  <a:pt x="133" y="247"/>
                </a:cubicBezTo>
                <a:close/>
                <a:moveTo>
                  <a:pt x="208" y="255"/>
                </a:moveTo>
                <a:cubicBezTo>
                  <a:pt x="214" y="254"/>
                  <a:pt x="219" y="250"/>
                  <a:pt x="220" y="246"/>
                </a:cubicBezTo>
                <a:cubicBezTo>
                  <a:pt x="216" y="249"/>
                  <a:pt x="212" y="251"/>
                  <a:pt x="208" y="255"/>
                </a:cubicBezTo>
                <a:close/>
                <a:moveTo>
                  <a:pt x="53" y="250"/>
                </a:moveTo>
                <a:cubicBezTo>
                  <a:pt x="53" y="247"/>
                  <a:pt x="49" y="246"/>
                  <a:pt x="48" y="246"/>
                </a:cubicBezTo>
                <a:cubicBezTo>
                  <a:pt x="50" y="247"/>
                  <a:pt x="51" y="249"/>
                  <a:pt x="53" y="250"/>
                </a:cubicBezTo>
                <a:close/>
                <a:moveTo>
                  <a:pt x="97" y="255"/>
                </a:moveTo>
                <a:cubicBezTo>
                  <a:pt x="96" y="255"/>
                  <a:pt x="97" y="256"/>
                  <a:pt x="98" y="256"/>
                </a:cubicBezTo>
                <a:cubicBezTo>
                  <a:pt x="97" y="254"/>
                  <a:pt x="99" y="256"/>
                  <a:pt x="99" y="255"/>
                </a:cubicBezTo>
                <a:cubicBezTo>
                  <a:pt x="96" y="252"/>
                  <a:pt x="94" y="249"/>
                  <a:pt x="91" y="246"/>
                </a:cubicBezTo>
                <a:cubicBezTo>
                  <a:pt x="93" y="249"/>
                  <a:pt x="95" y="252"/>
                  <a:pt x="97" y="255"/>
                </a:cubicBezTo>
                <a:close/>
                <a:moveTo>
                  <a:pt x="192" y="246"/>
                </a:moveTo>
                <a:cubicBezTo>
                  <a:pt x="187" y="249"/>
                  <a:pt x="181" y="247"/>
                  <a:pt x="178" y="251"/>
                </a:cubicBezTo>
                <a:cubicBezTo>
                  <a:pt x="184" y="251"/>
                  <a:pt x="189" y="249"/>
                  <a:pt x="192" y="247"/>
                </a:cubicBezTo>
                <a:cubicBezTo>
                  <a:pt x="192" y="246"/>
                  <a:pt x="192" y="246"/>
                  <a:pt x="192" y="246"/>
                </a:cubicBezTo>
                <a:close/>
                <a:moveTo>
                  <a:pt x="235" y="260"/>
                </a:moveTo>
                <a:cubicBezTo>
                  <a:pt x="240" y="259"/>
                  <a:pt x="244" y="252"/>
                  <a:pt x="243" y="247"/>
                </a:cubicBezTo>
                <a:cubicBezTo>
                  <a:pt x="241" y="251"/>
                  <a:pt x="238" y="256"/>
                  <a:pt x="235" y="260"/>
                </a:cubicBezTo>
                <a:close/>
                <a:moveTo>
                  <a:pt x="186" y="256"/>
                </a:moveTo>
                <a:cubicBezTo>
                  <a:pt x="193" y="257"/>
                  <a:pt x="198" y="254"/>
                  <a:pt x="203" y="251"/>
                </a:cubicBezTo>
                <a:cubicBezTo>
                  <a:pt x="205" y="250"/>
                  <a:pt x="208" y="249"/>
                  <a:pt x="208" y="247"/>
                </a:cubicBezTo>
                <a:cubicBezTo>
                  <a:pt x="200" y="249"/>
                  <a:pt x="193" y="252"/>
                  <a:pt x="186" y="256"/>
                </a:cubicBezTo>
                <a:close/>
                <a:moveTo>
                  <a:pt x="280" y="251"/>
                </a:moveTo>
                <a:cubicBezTo>
                  <a:pt x="280" y="252"/>
                  <a:pt x="280" y="251"/>
                  <a:pt x="280" y="252"/>
                </a:cubicBezTo>
                <a:cubicBezTo>
                  <a:pt x="281" y="252"/>
                  <a:pt x="281" y="250"/>
                  <a:pt x="282" y="249"/>
                </a:cubicBezTo>
                <a:cubicBezTo>
                  <a:pt x="281" y="249"/>
                  <a:pt x="281" y="249"/>
                  <a:pt x="281" y="249"/>
                </a:cubicBezTo>
                <a:cubicBezTo>
                  <a:pt x="281" y="249"/>
                  <a:pt x="281" y="251"/>
                  <a:pt x="280" y="251"/>
                </a:cubicBezTo>
                <a:close/>
                <a:moveTo>
                  <a:pt x="306" y="266"/>
                </a:moveTo>
                <a:cubicBezTo>
                  <a:pt x="310" y="265"/>
                  <a:pt x="313" y="262"/>
                  <a:pt x="317" y="259"/>
                </a:cubicBezTo>
                <a:cubicBezTo>
                  <a:pt x="317" y="256"/>
                  <a:pt x="320" y="252"/>
                  <a:pt x="319" y="249"/>
                </a:cubicBezTo>
                <a:cubicBezTo>
                  <a:pt x="315" y="256"/>
                  <a:pt x="309" y="259"/>
                  <a:pt x="306" y="266"/>
                </a:cubicBezTo>
                <a:close/>
                <a:moveTo>
                  <a:pt x="85" y="261"/>
                </a:moveTo>
                <a:cubicBezTo>
                  <a:pt x="83" y="257"/>
                  <a:pt x="81" y="254"/>
                  <a:pt x="79" y="250"/>
                </a:cubicBezTo>
                <a:cubicBezTo>
                  <a:pt x="80" y="255"/>
                  <a:pt x="82" y="259"/>
                  <a:pt x="85" y="261"/>
                </a:cubicBezTo>
                <a:close/>
                <a:moveTo>
                  <a:pt x="171" y="253"/>
                </a:moveTo>
                <a:cubicBezTo>
                  <a:pt x="174" y="253"/>
                  <a:pt x="176" y="254"/>
                  <a:pt x="177" y="253"/>
                </a:cubicBezTo>
                <a:cubicBezTo>
                  <a:pt x="176" y="253"/>
                  <a:pt x="175" y="253"/>
                  <a:pt x="173" y="253"/>
                </a:cubicBezTo>
                <a:cubicBezTo>
                  <a:pt x="173" y="252"/>
                  <a:pt x="174" y="252"/>
                  <a:pt x="173" y="251"/>
                </a:cubicBezTo>
                <a:cubicBezTo>
                  <a:pt x="172" y="252"/>
                  <a:pt x="172" y="252"/>
                  <a:pt x="171" y="253"/>
                </a:cubicBezTo>
                <a:close/>
                <a:moveTo>
                  <a:pt x="58" y="254"/>
                </a:moveTo>
                <a:cubicBezTo>
                  <a:pt x="57" y="254"/>
                  <a:pt x="56" y="251"/>
                  <a:pt x="56" y="252"/>
                </a:cubicBezTo>
                <a:cubicBezTo>
                  <a:pt x="56" y="253"/>
                  <a:pt x="57" y="255"/>
                  <a:pt x="58" y="254"/>
                </a:cubicBezTo>
                <a:close/>
                <a:moveTo>
                  <a:pt x="182" y="255"/>
                </a:moveTo>
                <a:cubicBezTo>
                  <a:pt x="183" y="255"/>
                  <a:pt x="184" y="256"/>
                  <a:pt x="184" y="255"/>
                </a:cubicBezTo>
                <a:cubicBezTo>
                  <a:pt x="184" y="254"/>
                  <a:pt x="184" y="254"/>
                  <a:pt x="184" y="254"/>
                </a:cubicBezTo>
                <a:cubicBezTo>
                  <a:pt x="185" y="253"/>
                  <a:pt x="188" y="253"/>
                  <a:pt x="189" y="252"/>
                </a:cubicBezTo>
                <a:cubicBezTo>
                  <a:pt x="185" y="252"/>
                  <a:pt x="184" y="252"/>
                  <a:pt x="182" y="255"/>
                </a:cubicBezTo>
                <a:close/>
                <a:moveTo>
                  <a:pt x="241" y="264"/>
                </a:moveTo>
                <a:cubicBezTo>
                  <a:pt x="245" y="261"/>
                  <a:pt x="249" y="257"/>
                  <a:pt x="250" y="252"/>
                </a:cubicBezTo>
                <a:cubicBezTo>
                  <a:pt x="247" y="256"/>
                  <a:pt x="242" y="258"/>
                  <a:pt x="241" y="264"/>
                </a:cubicBezTo>
                <a:close/>
                <a:moveTo>
                  <a:pt x="226" y="253"/>
                </a:moveTo>
                <a:cubicBezTo>
                  <a:pt x="224" y="254"/>
                  <a:pt x="221" y="256"/>
                  <a:pt x="221" y="258"/>
                </a:cubicBezTo>
                <a:cubicBezTo>
                  <a:pt x="224" y="256"/>
                  <a:pt x="227" y="255"/>
                  <a:pt x="228" y="252"/>
                </a:cubicBezTo>
                <a:cubicBezTo>
                  <a:pt x="227" y="252"/>
                  <a:pt x="226" y="254"/>
                  <a:pt x="226" y="253"/>
                </a:cubicBezTo>
                <a:close/>
                <a:moveTo>
                  <a:pt x="135" y="254"/>
                </a:moveTo>
                <a:cubicBezTo>
                  <a:pt x="134" y="254"/>
                  <a:pt x="134" y="252"/>
                  <a:pt x="133" y="253"/>
                </a:cubicBezTo>
                <a:cubicBezTo>
                  <a:pt x="133" y="253"/>
                  <a:pt x="134" y="254"/>
                  <a:pt x="135" y="254"/>
                </a:cubicBezTo>
                <a:close/>
                <a:moveTo>
                  <a:pt x="168" y="253"/>
                </a:moveTo>
                <a:cubicBezTo>
                  <a:pt x="168" y="254"/>
                  <a:pt x="169" y="254"/>
                  <a:pt x="170" y="254"/>
                </a:cubicBezTo>
                <a:cubicBezTo>
                  <a:pt x="170" y="253"/>
                  <a:pt x="169" y="253"/>
                  <a:pt x="168" y="253"/>
                </a:cubicBezTo>
                <a:close/>
                <a:moveTo>
                  <a:pt x="214" y="268"/>
                </a:moveTo>
                <a:cubicBezTo>
                  <a:pt x="216" y="267"/>
                  <a:pt x="218" y="266"/>
                  <a:pt x="217" y="265"/>
                </a:cubicBezTo>
                <a:cubicBezTo>
                  <a:pt x="224" y="263"/>
                  <a:pt x="228" y="257"/>
                  <a:pt x="231" y="253"/>
                </a:cubicBezTo>
                <a:cubicBezTo>
                  <a:pt x="227" y="259"/>
                  <a:pt x="217" y="261"/>
                  <a:pt x="214" y="268"/>
                </a:cubicBezTo>
                <a:close/>
                <a:moveTo>
                  <a:pt x="87" y="255"/>
                </a:moveTo>
                <a:cubicBezTo>
                  <a:pt x="87" y="254"/>
                  <a:pt x="87" y="253"/>
                  <a:pt x="85" y="253"/>
                </a:cubicBezTo>
                <a:cubicBezTo>
                  <a:pt x="85" y="254"/>
                  <a:pt x="86" y="254"/>
                  <a:pt x="87" y="255"/>
                </a:cubicBezTo>
                <a:close/>
                <a:moveTo>
                  <a:pt x="68" y="260"/>
                </a:moveTo>
                <a:cubicBezTo>
                  <a:pt x="66" y="258"/>
                  <a:pt x="65" y="255"/>
                  <a:pt x="63" y="254"/>
                </a:cubicBezTo>
                <a:cubicBezTo>
                  <a:pt x="64" y="257"/>
                  <a:pt x="66" y="260"/>
                  <a:pt x="68" y="263"/>
                </a:cubicBezTo>
                <a:cubicBezTo>
                  <a:pt x="71" y="263"/>
                  <a:pt x="73" y="266"/>
                  <a:pt x="75" y="265"/>
                </a:cubicBezTo>
                <a:cubicBezTo>
                  <a:pt x="73" y="263"/>
                  <a:pt x="70" y="262"/>
                  <a:pt x="68" y="260"/>
                </a:cubicBezTo>
                <a:close/>
                <a:moveTo>
                  <a:pt x="162" y="254"/>
                </a:moveTo>
                <a:cubicBezTo>
                  <a:pt x="162" y="255"/>
                  <a:pt x="164" y="255"/>
                  <a:pt x="165" y="255"/>
                </a:cubicBezTo>
                <a:cubicBezTo>
                  <a:pt x="164" y="255"/>
                  <a:pt x="165" y="254"/>
                  <a:pt x="164" y="254"/>
                </a:cubicBezTo>
                <a:cubicBezTo>
                  <a:pt x="163" y="254"/>
                  <a:pt x="162" y="254"/>
                  <a:pt x="162" y="254"/>
                </a:cubicBezTo>
                <a:close/>
                <a:moveTo>
                  <a:pt x="156" y="255"/>
                </a:moveTo>
                <a:cubicBezTo>
                  <a:pt x="157" y="255"/>
                  <a:pt x="158" y="256"/>
                  <a:pt x="158" y="255"/>
                </a:cubicBezTo>
                <a:cubicBezTo>
                  <a:pt x="158" y="255"/>
                  <a:pt x="159" y="254"/>
                  <a:pt x="158" y="254"/>
                </a:cubicBezTo>
                <a:cubicBezTo>
                  <a:pt x="158" y="255"/>
                  <a:pt x="156" y="254"/>
                  <a:pt x="156" y="255"/>
                </a:cubicBezTo>
                <a:close/>
                <a:moveTo>
                  <a:pt x="88" y="255"/>
                </a:moveTo>
                <a:cubicBezTo>
                  <a:pt x="89" y="256"/>
                  <a:pt x="89" y="256"/>
                  <a:pt x="90" y="256"/>
                </a:cubicBezTo>
                <a:cubicBezTo>
                  <a:pt x="92" y="258"/>
                  <a:pt x="90" y="256"/>
                  <a:pt x="89" y="256"/>
                </a:cubicBezTo>
                <a:cubicBezTo>
                  <a:pt x="89" y="255"/>
                  <a:pt x="87" y="254"/>
                  <a:pt x="87" y="255"/>
                </a:cubicBezTo>
                <a:cubicBezTo>
                  <a:pt x="88" y="256"/>
                  <a:pt x="87" y="255"/>
                  <a:pt x="88" y="255"/>
                </a:cubicBezTo>
                <a:close/>
                <a:moveTo>
                  <a:pt x="72" y="257"/>
                </a:moveTo>
                <a:cubicBezTo>
                  <a:pt x="72" y="256"/>
                  <a:pt x="71" y="255"/>
                  <a:pt x="71" y="255"/>
                </a:cubicBezTo>
                <a:cubicBezTo>
                  <a:pt x="71" y="256"/>
                  <a:pt x="71" y="257"/>
                  <a:pt x="72" y="257"/>
                </a:cubicBezTo>
                <a:close/>
                <a:moveTo>
                  <a:pt x="121" y="258"/>
                </a:moveTo>
                <a:cubicBezTo>
                  <a:pt x="121" y="257"/>
                  <a:pt x="120" y="256"/>
                  <a:pt x="119" y="255"/>
                </a:cubicBezTo>
                <a:cubicBezTo>
                  <a:pt x="119" y="256"/>
                  <a:pt x="121" y="257"/>
                  <a:pt x="121" y="258"/>
                </a:cubicBezTo>
                <a:close/>
                <a:moveTo>
                  <a:pt x="173" y="257"/>
                </a:moveTo>
                <a:cubicBezTo>
                  <a:pt x="174" y="257"/>
                  <a:pt x="175" y="257"/>
                  <a:pt x="175" y="256"/>
                </a:cubicBezTo>
                <a:cubicBezTo>
                  <a:pt x="174" y="256"/>
                  <a:pt x="173" y="256"/>
                  <a:pt x="173" y="257"/>
                </a:cubicBezTo>
                <a:close/>
                <a:moveTo>
                  <a:pt x="115" y="265"/>
                </a:moveTo>
                <a:cubicBezTo>
                  <a:pt x="112" y="262"/>
                  <a:pt x="109" y="259"/>
                  <a:pt x="105" y="257"/>
                </a:cubicBezTo>
                <a:cubicBezTo>
                  <a:pt x="107" y="260"/>
                  <a:pt x="109" y="262"/>
                  <a:pt x="112" y="265"/>
                </a:cubicBezTo>
                <a:cubicBezTo>
                  <a:pt x="113" y="264"/>
                  <a:pt x="114" y="264"/>
                  <a:pt x="115" y="265"/>
                </a:cubicBezTo>
                <a:close/>
                <a:moveTo>
                  <a:pt x="170" y="259"/>
                </a:moveTo>
                <a:cubicBezTo>
                  <a:pt x="169" y="258"/>
                  <a:pt x="170" y="258"/>
                  <a:pt x="170" y="257"/>
                </a:cubicBezTo>
                <a:cubicBezTo>
                  <a:pt x="170" y="257"/>
                  <a:pt x="169" y="257"/>
                  <a:pt x="168" y="257"/>
                </a:cubicBezTo>
                <a:cubicBezTo>
                  <a:pt x="168" y="258"/>
                  <a:pt x="170" y="258"/>
                  <a:pt x="168" y="258"/>
                </a:cubicBezTo>
                <a:cubicBezTo>
                  <a:pt x="168" y="258"/>
                  <a:pt x="168" y="257"/>
                  <a:pt x="167" y="257"/>
                </a:cubicBezTo>
                <a:cubicBezTo>
                  <a:pt x="167" y="258"/>
                  <a:pt x="167" y="258"/>
                  <a:pt x="167" y="258"/>
                </a:cubicBezTo>
                <a:cubicBezTo>
                  <a:pt x="166" y="258"/>
                  <a:pt x="165" y="259"/>
                  <a:pt x="164" y="258"/>
                </a:cubicBezTo>
                <a:cubicBezTo>
                  <a:pt x="164" y="258"/>
                  <a:pt x="164" y="259"/>
                  <a:pt x="164" y="259"/>
                </a:cubicBezTo>
                <a:cubicBezTo>
                  <a:pt x="159" y="258"/>
                  <a:pt x="155" y="258"/>
                  <a:pt x="151" y="257"/>
                </a:cubicBezTo>
                <a:cubicBezTo>
                  <a:pt x="156" y="261"/>
                  <a:pt x="163" y="260"/>
                  <a:pt x="170" y="259"/>
                </a:cubicBezTo>
                <a:close/>
                <a:moveTo>
                  <a:pt x="259" y="260"/>
                </a:moveTo>
                <a:cubicBezTo>
                  <a:pt x="259" y="259"/>
                  <a:pt x="261" y="258"/>
                  <a:pt x="260" y="257"/>
                </a:cubicBezTo>
                <a:cubicBezTo>
                  <a:pt x="260" y="258"/>
                  <a:pt x="258" y="259"/>
                  <a:pt x="259" y="260"/>
                </a:cubicBezTo>
                <a:close/>
                <a:moveTo>
                  <a:pt x="80" y="289"/>
                </a:moveTo>
                <a:cubicBezTo>
                  <a:pt x="81" y="290"/>
                  <a:pt x="82" y="289"/>
                  <a:pt x="83" y="290"/>
                </a:cubicBezTo>
                <a:cubicBezTo>
                  <a:pt x="90" y="296"/>
                  <a:pt x="105" y="300"/>
                  <a:pt x="113" y="303"/>
                </a:cubicBezTo>
                <a:cubicBezTo>
                  <a:pt x="113" y="302"/>
                  <a:pt x="114" y="302"/>
                  <a:pt x="114" y="302"/>
                </a:cubicBezTo>
                <a:cubicBezTo>
                  <a:pt x="113" y="302"/>
                  <a:pt x="110" y="300"/>
                  <a:pt x="109" y="299"/>
                </a:cubicBezTo>
                <a:cubicBezTo>
                  <a:pt x="98" y="295"/>
                  <a:pt x="89" y="289"/>
                  <a:pt x="81" y="281"/>
                </a:cubicBezTo>
                <a:cubicBezTo>
                  <a:pt x="74" y="274"/>
                  <a:pt x="67" y="264"/>
                  <a:pt x="59" y="258"/>
                </a:cubicBezTo>
                <a:cubicBezTo>
                  <a:pt x="64" y="270"/>
                  <a:pt x="72" y="280"/>
                  <a:pt x="80" y="289"/>
                </a:cubicBezTo>
                <a:close/>
                <a:moveTo>
                  <a:pt x="129" y="259"/>
                </a:moveTo>
                <a:cubicBezTo>
                  <a:pt x="128" y="258"/>
                  <a:pt x="127" y="258"/>
                  <a:pt x="126" y="258"/>
                </a:cubicBezTo>
                <a:cubicBezTo>
                  <a:pt x="126" y="259"/>
                  <a:pt x="129" y="261"/>
                  <a:pt x="129" y="259"/>
                </a:cubicBezTo>
                <a:close/>
                <a:moveTo>
                  <a:pt x="253" y="262"/>
                </a:moveTo>
                <a:cubicBezTo>
                  <a:pt x="255" y="262"/>
                  <a:pt x="256" y="259"/>
                  <a:pt x="256" y="258"/>
                </a:cubicBezTo>
                <a:cubicBezTo>
                  <a:pt x="256" y="259"/>
                  <a:pt x="253" y="261"/>
                  <a:pt x="253" y="262"/>
                </a:cubicBezTo>
                <a:close/>
                <a:moveTo>
                  <a:pt x="267" y="268"/>
                </a:moveTo>
                <a:cubicBezTo>
                  <a:pt x="271" y="266"/>
                  <a:pt x="274" y="263"/>
                  <a:pt x="275" y="258"/>
                </a:cubicBezTo>
                <a:cubicBezTo>
                  <a:pt x="276" y="258"/>
                  <a:pt x="275" y="258"/>
                  <a:pt x="275" y="258"/>
                </a:cubicBezTo>
                <a:cubicBezTo>
                  <a:pt x="273" y="261"/>
                  <a:pt x="269" y="265"/>
                  <a:pt x="267" y="268"/>
                </a:cubicBezTo>
                <a:close/>
                <a:moveTo>
                  <a:pt x="129" y="270"/>
                </a:moveTo>
                <a:cubicBezTo>
                  <a:pt x="130" y="270"/>
                  <a:pt x="131" y="270"/>
                  <a:pt x="132" y="270"/>
                </a:cubicBezTo>
                <a:cubicBezTo>
                  <a:pt x="127" y="267"/>
                  <a:pt x="123" y="261"/>
                  <a:pt x="117" y="258"/>
                </a:cubicBezTo>
                <a:cubicBezTo>
                  <a:pt x="120" y="263"/>
                  <a:pt x="124" y="267"/>
                  <a:pt x="129" y="270"/>
                </a:cubicBezTo>
                <a:close/>
                <a:moveTo>
                  <a:pt x="191" y="259"/>
                </a:moveTo>
                <a:cubicBezTo>
                  <a:pt x="191" y="260"/>
                  <a:pt x="193" y="259"/>
                  <a:pt x="192" y="259"/>
                </a:cubicBezTo>
                <a:cubicBezTo>
                  <a:pt x="192" y="259"/>
                  <a:pt x="191" y="258"/>
                  <a:pt x="191" y="259"/>
                </a:cubicBezTo>
                <a:close/>
                <a:moveTo>
                  <a:pt x="204" y="266"/>
                </a:moveTo>
                <a:cubicBezTo>
                  <a:pt x="205" y="266"/>
                  <a:pt x="208" y="265"/>
                  <a:pt x="209" y="263"/>
                </a:cubicBezTo>
                <a:cubicBezTo>
                  <a:pt x="211" y="263"/>
                  <a:pt x="211" y="263"/>
                  <a:pt x="212" y="263"/>
                </a:cubicBezTo>
                <a:cubicBezTo>
                  <a:pt x="212" y="261"/>
                  <a:pt x="216" y="259"/>
                  <a:pt x="214" y="259"/>
                </a:cubicBezTo>
                <a:cubicBezTo>
                  <a:pt x="211" y="261"/>
                  <a:pt x="207" y="263"/>
                  <a:pt x="204" y="266"/>
                </a:cubicBezTo>
                <a:close/>
                <a:moveTo>
                  <a:pt x="86" y="270"/>
                </a:moveTo>
                <a:cubicBezTo>
                  <a:pt x="86" y="270"/>
                  <a:pt x="86" y="270"/>
                  <a:pt x="87" y="270"/>
                </a:cubicBezTo>
                <a:cubicBezTo>
                  <a:pt x="84" y="266"/>
                  <a:pt x="82" y="260"/>
                  <a:pt x="76" y="259"/>
                </a:cubicBezTo>
                <a:cubicBezTo>
                  <a:pt x="79" y="264"/>
                  <a:pt x="82" y="267"/>
                  <a:pt x="86" y="270"/>
                </a:cubicBezTo>
                <a:close/>
                <a:moveTo>
                  <a:pt x="102" y="260"/>
                </a:moveTo>
                <a:cubicBezTo>
                  <a:pt x="102" y="259"/>
                  <a:pt x="101" y="259"/>
                  <a:pt x="100" y="259"/>
                </a:cubicBezTo>
                <a:cubicBezTo>
                  <a:pt x="100" y="260"/>
                  <a:pt x="101" y="260"/>
                  <a:pt x="102" y="260"/>
                </a:cubicBezTo>
                <a:close/>
                <a:moveTo>
                  <a:pt x="195" y="261"/>
                </a:moveTo>
                <a:cubicBezTo>
                  <a:pt x="197" y="261"/>
                  <a:pt x="198" y="261"/>
                  <a:pt x="198" y="260"/>
                </a:cubicBezTo>
                <a:cubicBezTo>
                  <a:pt x="197" y="260"/>
                  <a:pt x="196" y="259"/>
                  <a:pt x="195" y="261"/>
                </a:cubicBezTo>
                <a:close/>
                <a:moveTo>
                  <a:pt x="170" y="262"/>
                </a:moveTo>
                <a:cubicBezTo>
                  <a:pt x="176" y="262"/>
                  <a:pt x="183" y="264"/>
                  <a:pt x="188" y="261"/>
                </a:cubicBezTo>
                <a:cubicBezTo>
                  <a:pt x="182" y="260"/>
                  <a:pt x="175" y="261"/>
                  <a:pt x="170" y="262"/>
                </a:cubicBezTo>
                <a:close/>
                <a:moveTo>
                  <a:pt x="100" y="265"/>
                </a:moveTo>
                <a:cubicBezTo>
                  <a:pt x="99" y="263"/>
                  <a:pt x="96" y="262"/>
                  <a:pt x="94" y="261"/>
                </a:cubicBezTo>
                <a:cubicBezTo>
                  <a:pt x="95" y="263"/>
                  <a:pt x="98" y="264"/>
                  <a:pt x="100" y="265"/>
                </a:cubicBezTo>
                <a:close/>
                <a:moveTo>
                  <a:pt x="156" y="264"/>
                </a:moveTo>
                <a:cubicBezTo>
                  <a:pt x="156" y="262"/>
                  <a:pt x="157" y="262"/>
                  <a:pt x="157" y="262"/>
                </a:cubicBezTo>
                <a:cubicBezTo>
                  <a:pt x="154" y="261"/>
                  <a:pt x="153" y="262"/>
                  <a:pt x="151" y="261"/>
                </a:cubicBezTo>
                <a:cubicBezTo>
                  <a:pt x="151" y="264"/>
                  <a:pt x="154" y="262"/>
                  <a:pt x="156" y="264"/>
                </a:cubicBezTo>
                <a:close/>
                <a:moveTo>
                  <a:pt x="141" y="268"/>
                </a:moveTo>
                <a:cubicBezTo>
                  <a:pt x="144" y="269"/>
                  <a:pt x="146" y="270"/>
                  <a:pt x="148" y="270"/>
                </a:cubicBezTo>
                <a:cubicBezTo>
                  <a:pt x="146" y="268"/>
                  <a:pt x="142" y="267"/>
                  <a:pt x="140" y="265"/>
                </a:cubicBezTo>
                <a:cubicBezTo>
                  <a:pt x="137" y="264"/>
                  <a:pt x="134" y="262"/>
                  <a:pt x="131" y="261"/>
                </a:cubicBezTo>
                <a:cubicBezTo>
                  <a:pt x="133" y="265"/>
                  <a:pt x="139" y="265"/>
                  <a:pt x="141" y="268"/>
                </a:cubicBezTo>
                <a:close/>
                <a:moveTo>
                  <a:pt x="164" y="262"/>
                </a:moveTo>
                <a:cubicBezTo>
                  <a:pt x="163" y="261"/>
                  <a:pt x="161" y="262"/>
                  <a:pt x="159" y="262"/>
                </a:cubicBezTo>
                <a:cubicBezTo>
                  <a:pt x="161" y="265"/>
                  <a:pt x="165" y="265"/>
                  <a:pt x="167" y="264"/>
                </a:cubicBezTo>
                <a:cubicBezTo>
                  <a:pt x="166" y="263"/>
                  <a:pt x="162" y="264"/>
                  <a:pt x="164" y="262"/>
                </a:cubicBezTo>
                <a:close/>
                <a:moveTo>
                  <a:pt x="274" y="303"/>
                </a:moveTo>
                <a:cubicBezTo>
                  <a:pt x="275" y="303"/>
                  <a:pt x="276" y="302"/>
                  <a:pt x="277" y="303"/>
                </a:cubicBezTo>
                <a:cubicBezTo>
                  <a:pt x="291" y="293"/>
                  <a:pt x="304" y="282"/>
                  <a:pt x="314" y="267"/>
                </a:cubicBezTo>
                <a:cubicBezTo>
                  <a:pt x="314" y="265"/>
                  <a:pt x="315" y="264"/>
                  <a:pt x="315" y="262"/>
                </a:cubicBezTo>
                <a:cubicBezTo>
                  <a:pt x="311" y="265"/>
                  <a:pt x="307" y="268"/>
                  <a:pt x="303" y="270"/>
                </a:cubicBezTo>
                <a:cubicBezTo>
                  <a:pt x="298" y="277"/>
                  <a:pt x="293" y="285"/>
                  <a:pt x="286" y="289"/>
                </a:cubicBezTo>
                <a:cubicBezTo>
                  <a:pt x="286" y="288"/>
                  <a:pt x="287" y="287"/>
                  <a:pt x="286" y="287"/>
                </a:cubicBezTo>
                <a:cubicBezTo>
                  <a:pt x="284" y="292"/>
                  <a:pt x="277" y="297"/>
                  <a:pt x="274" y="303"/>
                </a:cubicBezTo>
                <a:close/>
                <a:moveTo>
                  <a:pt x="109" y="267"/>
                </a:moveTo>
                <a:cubicBezTo>
                  <a:pt x="108" y="265"/>
                  <a:pt x="106" y="263"/>
                  <a:pt x="104" y="263"/>
                </a:cubicBezTo>
                <a:cubicBezTo>
                  <a:pt x="105" y="265"/>
                  <a:pt x="106" y="267"/>
                  <a:pt x="109" y="267"/>
                </a:cubicBezTo>
                <a:close/>
                <a:moveTo>
                  <a:pt x="244" y="272"/>
                </a:moveTo>
                <a:cubicBezTo>
                  <a:pt x="248" y="270"/>
                  <a:pt x="253" y="269"/>
                  <a:pt x="254" y="264"/>
                </a:cubicBezTo>
                <a:cubicBezTo>
                  <a:pt x="253" y="264"/>
                  <a:pt x="252" y="264"/>
                  <a:pt x="252" y="263"/>
                </a:cubicBezTo>
                <a:cubicBezTo>
                  <a:pt x="249" y="266"/>
                  <a:pt x="246" y="268"/>
                  <a:pt x="244" y="272"/>
                </a:cubicBezTo>
                <a:close/>
                <a:moveTo>
                  <a:pt x="200" y="266"/>
                </a:moveTo>
                <a:cubicBezTo>
                  <a:pt x="201" y="265"/>
                  <a:pt x="203" y="265"/>
                  <a:pt x="203" y="263"/>
                </a:cubicBezTo>
                <a:cubicBezTo>
                  <a:pt x="201" y="263"/>
                  <a:pt x="200" y="265"/>
                  <a:pt x="200" y="266"/>
                </a:cubicBezTo>
                <a:close/>
                <a:moveTo>
                  <a:pt x="150" y="265"/>
                </a:moveTo>
                <a:cubicBezTo>
                  <a:pt x="150" y="264"/>
                  <a:pt x="148" y="265"/>
                  <a:pt x="147" y="264"/>
                </a:cubicBezTo>
                <a:cubicBezTo>
                  <a:pt x="147" y="265"/>
                  <a:pt x="149" y="265"/>
                  <a:pt x="150" y="265"/>
                </a:cubicBezTo>
                <a:close/>
                <a:moveTo>
                  <a:pt x="295" y="269"/>
                </a:moveTo>
                <a:cubicBezTo>
                  <a:pt x="293" y="273"/>
                  <a:pt x="290" y="279"/>
                  <a:pt x="288" y="284"/>
                </a:cubicBezTo>
                <a:cubicBezTo>
                  <a:pt x="290" y="284"/>
                  <a:pt x="291" y="281"/>
                  <a:pt x="292" y="280"/>
                </a:cubicBezTo>
                <a:cubicBezTo>
                  <a:pt x="293" y="280"/>
                  <a:pt x="293" y="280"/>
                  <a:pt x="293" y="280"/>
                </a:cubicBezTo>
                <a:cubicBezTo>
                  <a:pt x="295" y="278"/>
                  <a:pt x="296" y="275"/>
                  <a:pt x="299" y="273"/>
                </a:cubicBezTo>
                <a:cubicBezTo>
                  <a:pt x="297" y="273"/>
                  <a:pt x="295" y="275"/>
                  <a:pt x="294" y="273"/>
                </a:cubicBezTo>
                <a:cubicBezTo>
                  <a:pt x="298" y="271"/>
                  <a:pt x="303" y="268"/>
                  <a:pt x="303" y="265"/>
                </a:cubicBezTo>
                <a:cubicBezTo>
                  <a:pt x="301" y="266"/>
                  <a:pt x="299" y="270"/>
                  <a:pt x="295" y="269"/>
                </a:cubicBezTo>
                <a:close/>
                <a:moveTo>
                  <a:pt x="168" y="269"/>
                </a:moveTo>
                <a:cubicBezTo>
                  <a:pt x="168" y="269"/>
                  <a:pt x="166" y="269"/>
                  <a:pt x="166" y="268"/>
                </a:cubicBezTo>
                <a:cubicBezTo>
                  <a:pt x="166" y="268"/>
                  <a:pt x="167" y="268"/>
                  <a:pt x="167" y="267"/>
                </a:cubicBezTo>
                <a:cubicBezTo>
                  <a:pt x="161" y="266"/>
                  <a:pt x="159" y="267"/>
                  <a:pt x="154" y="265"/>
                </a:cubicBezTo>
                <a:cubicBezTo>
                  <a:pt x="158" y="268"/>
                  <a:pt x="163" y="269"/>
                  <a:pt x="168" y="269"/>
                </a:cubicBezTo>
                <a:close/>
                <a:moveTo>
                  <a:pt x="168" y="267"/>
                </a:moveTo>
                <a:cubicBezTo>
                  <a:pt x="172" y="270"/>
                  <a:pt x="178" y="271"/>
                  <a:pt x="182" y="270"/>
                </a:cubicBezTo>
                <a:cubicBezTo>
                  <a:pt x="188" y="269"/>
                  <a:pt x="195" y="270"/>
                  <a:pt x="197" y="265"/>
                </a:cubicBezTo>
                <a:cubicBezTo>
                  <a:pt x="187" y="267"/>
                  <a:pt x="178" y="267"/>
                  <a:pt x="168" y="267"/>
                </a:cubicBezTo>
                <a:close/>
                <a:moveTo>
                  <a:pt x="92" y="282"/>
                </a:moveTo>
                <a:cubicBezTo>
                  <a:pt x="87" y="274"/>
                  <a:pt x="78" y="270"/>
                  <a:pt x="70" y="265"/>
                </a:cubicBezTo>
                <a:cubicBezTo>
                  <a:pt x="75" y="273"/>
                  <a:pt x="83" y="278"/>
                  <a:pt x="92" y="282"/>
                </a:cubicBezTo>
                <a:close/>
                <a:moveTo>
                  <a:pt x="229" y="274"/>
                </a:moveTo>
                <a:cubicBezTo>
                  <a:pt x="233" y="272"/>
                  <a:pt x="236" y="270"/>
                  <a:pt x="237" y="265"/>
                </a:cubicBezTo>
                <a:cubicBezTo>
                  <a:pt x="234" y="268"/>
                  <a:pt x="232" y="271"/>
                  <a:pt x="229" y="274"/>
                </a:cubicBezTo>
                <a:close/>
                <a:moveTo>
                  <a:pt x="238" y="271"/>
                </a:moveTo>
                <a:cubicBezTo>
                  <a:pt x="241" y="271"/>
                  <a:pt x="243" y="269"/>
                  <a:pt x="244" y="266"/>
                </a:cubicBezTo>
                <a:cubicBezTo>
                  <a:pt x="244" y="266"/>
                  <a:pt x="244" y="265"/>
                  <a:pt x="244" y="265"/>
                </a:cubicBezTo>
                <a:cubicBezTo>
                  <a:pt x="241" y="267"/>
                  <a:pt x="239" y="269"/>
                  <a:pt x="238" y="271"/>
                </a:cubicBezTo>
                <a:close/>
                <a:moveTo>
                  <a:pt x="218" y="269"/>
                </a:moveTo>
                <a:cubicBezTo>
                  <a:pt x="220" y="268"/>
                  <a:pt x="223" y="267"/>
                  <a:pt x="224" y="266"/>
                </a:cubicBezTo>
                <a:cubicBezTo>
                  <a:pt x="222" y="265"/>
                  <a:pt x="220" y="267"/>
                  <a:pt x="218" y="267"/>
                </a:cubicBezTo>
                <a:cubicBezTo>
                  <a:pt x="219" y="268"/>
                  <a:pt x="218" y="268"/>
                  <a:pt x="218" y="269"/>
                </a:cubicBezTo>
                <a:close/>
                <a:moveTo>
                  <a:pt x="279" y="271"/>
                </a:moveTo>
                <a:cubicBezTo>
                  <a:pt x="281" y="271"/>
                  <a:pt x="284" y="268"/>
                  <a:pt x="284" y="266"/>
                </a:cubicBezTo>
                <a:cubicBezTo>
                  <a:pt x="283" y="268"/>
                  <a:pt x="280" y="269"/>
                  <a:pt x="279" y="271"/>
                </a:cubicBezTo>
                <a:close/>
                <a:moveTo>
                  <a:pt x="287" y="271"/>
                </a:moveTo>
                <a:cubicBezTo>
                  <a:pt x="289" y="270"/>
                  <a:pt x="290" y="269"/>
                  <a:pt x="291" y="267"/>
                </a:cubicBezTo>
                <a:cubicBezTo>
                  <a:pt x="289" y="268"/>
                  <a:pt x="288" y="269"/>
                  <a:pt x="287" y="271"/>
                </a:cubicBezTo>
                <a:close/>
                <a:moveTo>
                  <a:pt x="128" y="287"/>
                </a:moveTo>
                <a:cubicBezTo>
                  <a:pt x="121" y="282"/>
                  <a:pt x="113" y="277"/>
                  <a:pt x="107" y="270"/>
                </a:cubicBezTo>
                <a:cubicBezTo>
                  <a:pt x="104" y="270"/>
                  <a:pt x="103" y="268"/>
                  <a:pt x="100" y="267"/>
                </a:cubicBezTo>
                <a:cubicBezTo>
                  <a:pt x="108" y="275"/>
                  <a:pt x="118" y="284"/>
                  <a:pt x="128" y="287"/>
                </a:cubicBezTo>
                <a:close/>
                <a:moveTo>
                  <a:pt x="199" y="269"/>
                </a:moveTo>
                <a:cubicBezTo>
                  <a:pt x="200" y="269"/>
                  <a:pt x="200" y="269"/>
                  <a:pt x="200" y="268"/>
                </a:cubicBezTo>
                <a:cubicBezTo>
                  <a:pt x="196" y="269"/>
                  <a:pt x="194" y="272"/>
                  <a:pt x="191" y="274"/>
                </a:cubicBezTo>
                <a:cubicBezTo>
                  <a:pt x="197" y="275"/>
                  <a:pt x="202" y="273"/>
                  <a:pt x="205" y="270"/>
                </a:cubicBezTo>
                <a:cubicBezTo>
                  <a:pt x="206" y="270"/>
                  <a:pt x="207" y="268"/>
                  <a:pt x="207" y="267"/>
                </a:cubicBezTo>
                <a:cubicBezTo>
                  <a:pt x="205" y="268"/>
                  <a:pt x="202" y="269"/>
                  <a:pt x="199" y="269"/>
                </a:cubicBezTo>
                <a:close/>
                <a:moveTo>
                  <a:pt x="221" y="269"/>
                </a:moveTo>
                <a:cubicBezTo>
                  <a:pt x="217" y="273"/>
                  <a:pt x="209" y="272"/>
                  <a:pt x="205" y="276"/>
                </a:cubicBezTo>
                <a:cubicBezTo>
                  <a:pt x="211" y="275"/>
                  <a:pt x="216" y="273"/>
                  <a:pt x="221" y="271"/>
                </a:cubicBezTo>
                <a:cubicBezTo>
                  <a:pt x="223" y="270"/>
                  <a:pt x="226" y="270"/>
                  <a:pt x="226" y="267"/>
                </a:cubicBezTo>
                <a:cubicBezTo>
                  <a:pt x="225" y="268"/>
                  <a:pt x="223" y="269"/>
                  <a:pt x="221" y="269"/>
                </a:cubicBezTo>
                <a:close/>
                <a:moveTo>
                  <a:pt x="121" y="272"/>
                </a:moveTo>
                <a:cubicBezTo>
                  <a:pt x="120" y="269"/>
                  <a:pt x="118" y="268"/>
                  <a:pt x="116" y="268"/>
                </a:cubicBezTo>
                <a:cubicBezTo>
                  <a:pt x="117" y="270"/>
                  <a:pt x="119" y="270"/>
                  <a:pt x="121" y="272"/>
                </a:cubicBezTo>
                <a:close/>
                <a:moveTo>
                  <a:pt x="46" y="273"/>
                </a:moveTo>
                <a:cubicBezTo>
                  <a:pt x="49" y="275"/>
                  <a:pt x="52" y="279"/>
                  <a:pt x="54" y="279"/>
                </a:cubicBezTo>
                <a:cubicBezTo>
                  <a:pt x="51" y="276"/>
                  <a:pt x="48" y="272"/>
                  <a:pt x="44" y="268"/>
                </a:cubicBezTo>
                <a:cubicBezTo>
                  <a:pt x="44" y="270"/>
                  <a:pt x="46" y="271"/>
                  <a:pt x="46" y="273"/>
                </a:cubicBezTo>
                <a:close/>
                <a:moveTo>
                  <a:pt x="163" y="274"/>
                </a:moveTo>
                <a:cubicBezTo>
                  <a:pt x="163" y="275"/>
                  <a:pt x="166" y="275"/>
                  <a:pt x="165" y="274"/>
                </a:cubicBezTo>
                <a:cubicBezTo>
                  <a:pt x="164" y="275"/>
                  <a:pt x="165" y="274"/>
                  <a:pt x="165" y="273"/>
                </a:cubicBezTo>
                <a:cubicBezTo>
                  <a:pt x="165" y="273"/>
                  <a:pt x="164" y="273"/>
                  <a:pt x="164" y="273"/>
                </a:cubicBezTo>
                <a:cubicBezTo>
                  <a:pt x="161" y="270"/>
                  <a:pt x="153" y="269"/>
                  <a:pt x="150" y="269"/>
                </a:cubicBezTo>
                <a:cubicBezTo>
                  <a:pt x="155" y="271"/>
                  <a:pt x="158" y="273"/>
                  <a:pt x="163" y="274"/>
                </a:cubicBezTo>
                <a:close/>
                <a:moveTo>
                  <a:pt x="314" y="272"/>
                </a:moveTo>
                <a:cubicBezTo>
                  <a:pt x="314" y="271"/>
                  <a:pt x="316" y="270"/>
                  <a:pt x="316" y="269"/>
                </a:cubicBezTo>
                <a:cubicBezTo>
                  <a:pt x="315" y="269"/>
                  <a:pt x="314" y="271"/>
                  <a:pt x="314" y="272"/>
                </a:cubicBezTo>
                <a:close/>
                <a:moveTo>
                  <a:pt x="225" y="275"/>
                </a:moveTo>
                <a:cubicBezTo>
                  <a:pt x="226" y="273"/>
                  <a:pt x="228" y="272"/>
                  <a:pt x="230" y="270"/>
                </a:cubicBezTo>
                <a:cubicBezTo>
                  <a:pt x="227" y="271"/>
                  <a:pt x="225" y="273"/>
                  <a:pt x="225" y="275"/>
                </a:cubicBezTo>
                <a:close/>
                <a:moveTo>
                  <a:pt x="95" y="274"/>
                </a:moveTo>
                <a:cubicBezTo>
                  <a:pt x="94" y="273"/>
                  <a:pt x="92" y="270"/>
                  <a:pt x="91" y="270"/>
                </a:cubicBezTo>
                <a:cubicBezTo>
                  <a:pt x="92" y="272"/>
                  <a:pt x="94" y="274"/>
                  <a:pt x="95" y="274"/>
                </a:cubicBezTo>
                <a:close/>
                <a:moveTo>
                  <a:pt x="145" y="274"/>
                </a:moveTo>
                <a:cubicBezTo>
                  <a:pt x="144" y="273"/>
                  <a:pt x="143" y="273"/>
                  <a:pt x="144" y="272"/>
                </a:cubicBezTo>
                <a:cubicBezTo>
                  <a:pt x="143" y="272"/>
                  <a:pt x="141" y="270"/>
                  <a:pt x="140" y="271"/>
                </a:cubicBezTo>
                <a:cubicBezTo>
                  <a:pt x="141" y="272"/>
                  <a:pt x="144" y="274"/>
                  <a:pt x="145" y="274"/>
                </a:cubicBezTo>
                <a:close/>
                <a:moveTo>
                  <a:pt x="125" y="273"/>
                </a:moveTo>
                <a:cubicBezTo>
                  <a:pt x="125" y="272"/>
                  <a:pt x="127" y="274"/>
                  <a:pt x="128" y="273"/>
                </a:cubicBezTo>
                <a:cubicBezTo>
                  <a:pt x="126" y="272"/>
                  <a:pt x="125" y="271"/>
                  <a:pt x="123" y="271"/>
                </a:cubicBezTo>
                <a:cubicBezTo>
                  <a:pt x="124" y="272"/>
                  <a:pt x="124" y="272"/>
                  <a:pt x="125" y="273"/>
                </a:cubicBezTo>
                <a:close/>
                <a:moveTo>
                  <a:pt x="182" y="273"/>
                </a:moveTo>
                <a:cubicBezTo>
                  <a:pt x="184" y="273"/>
                  <a:pt x="187" y="276"/>
                  <a:pt x="189" y="274"/>
                </a:cubicBezTo>
                <a:cubicBezTo>
                  <a:pt x="188" y="274"/>
                  <a:pt x="190" y="272"/>
                  <a:pt x="190" y="272"/>
                </a:cubicBezTo>
                <a:cubicBezTo>
                  <a:pt x="188" y="272"/>
                  <a:pt x="184" y="272"/>
                  <a:pt x="182" y="273"/>
                </a:cubicBezTo>
                <a:close/>
                <a:moveTo>
                  <a:pt x="285" y="273"/>
                </a:moveTo>
                <a:cubicBezTo>
                  <a:pt x="286" y="273"/>
                  <a:pt x="286" y="273"/>
                  <a:pt x="286" y="272"/>
                </a:cubicBezTo>
                <a:cubicBezTo>
                  <a:pt x="285" y="272"/>
                  <a:pt x="285" y="272"/>
                  <a:pt x="285" y="272"/>
                </a:cubicBezTo>
                <a:cubicBezTo>
                  <a:pt x="285" y="272"/>
                  <a:pt x="285" y="273"/>
                  <a:pt x="285" y="273"/>
                </a:cubicBezTo>
                <a:close/>
                <a:moveTo>
                  <a:pt x="180" y="274"/>
                </a:moveTo>
                <a:cubicBezTo>
                  <a:pt x="179" y="271"/>
                  <a:pt x="175" y="273"/>
                  <a:pt x="173" y="272"/>
                </a:cubicBezTo>
                <a:cubicBezTo>
                  <a:pt x="174" y="274"/>
                  <a:pt x="177" y="274"/>
                  <a:pt x="180" y="274"/>
                </a:cubicBezTo>
                <a:close/>
                <a:moveTo>
                  <a:pt x="131" y="274"/>
                </a:moveTo>
                <a:cubicBezTo>
                  <a:pt x="131" y="273"/>
                  <a:pt x="129" y="273"/>
                  <a:pt x="128" y="273"/>
                </a:cubicBezTo>
                <a:cubicBezTo>
                  <a:pt x="129" y="274"/>
                  <a:pt x="130" y="274"/>
                  <a:pt x="131" y="274"/>
                </a:cubicBezTo>
                <a:close/>
                <a:moveTo>
                  <a:pt x="252" y="275"/>
                </a:moveTo>
                <a:cubicBezTo>
                  <a:pt x="252" y="275"/>
                  <a:pt x="254" y="274"/>
                  <a:pt x="254" y="273"/>
                </a:cubicBezTo>
                <a:cubicBezTo>
                  <a:pt x="253" y="273"/>
                  <a:pt x="253" y="273"/>
                  <a:pt x="253" y="273"/>
                </a:cubicBezTo>
                <a:cubicBezTo>
                  <a:pt x="253" y="274"/>
                  <a:pt x="251" y="274"/>
                  <a:pt x="252" y="275"/>
                </a:cubicBezTo>
                <a:close/>
                <a:moveTo>
                  <a:pt x="257" y="278"/>
                </a:moveTo>
                <a:cubicBezTo>
                  <a:pt x="259" y="278"/>
                  <a:pt x="260" y="277"/>
                  <a:pt x="262" y="277"/>
                </a:cubicBezTo>
                <a:cubicBezTo>
                  <a:pt x="262" y="275"/>
                  <a:pt x="265" y="274"/>
                  <a:pt x="264" y="273"/>
                </a:cubicBezTo>
                <a:cubicBezTo>
                  <a:pt x="262" y="275"/>
                  <a:pt x="259" y="276"/>
                  <a:pt x="257" y="278"/>
                </a:cubicBezTo>
                <a:close/>
                <a:moveTo>
                  <a:pt x="153" y="274"/>
                </a:moveTo>
                <a:cubicBezTo>
                  <a:pt x="153" y="274"/>
                  <a:pt x="152" y="274"/>
                  <a:pt x="151" y="274"/>
                </a:cubicBezTo>
                <a:cubicBezTo>
                  <a:pt x="152" y="274"/>
                  <a:pt x="153" y="275"/>
                  <a:pt x="153" y="274"/>
                </a:cubicBezTo>
                <a:close/>
                <a:moveTo>
                  <a:pt x="206" y="278"/>
                </a:moveTo>
                <a:cubicBezTo>
                  <a:pt x="210" y="279"/>
                  <a:pt x="216" y="280"/>
                  <a:pt x="219" y="279"/>
                </a:cubicBezTo>
                <a:cubicBezTo>
                  <a:pt x="218" y="276"/>
                  <a:pt x="222" y="275"/>
                  <a:pt x="221" y="274"/>
                </a:cubicBezTo>
                <a:cubicBezTo>
                  <a:pt x="216" y="276"/>
                  <a:pt x="211" y="277"/>
                  <a:pt x="206" y="278"/>
                </a:cubicBezTo>
                <a:close/>
                <a:moveTo>
                  <a:pt x="135" y="275"/>
                </a:moveTo>
                <a:cubicBezTo>
                  <a:pt x="134" y="275"/>
                  <a:pt x="134" y="274"/>
                  <a:pt x="133" y="274"/>
                </a:cubicBezTo>
                <a:cubicBezTo>
                  <a:pt x="133" y="276"/>
                  <a:pt x="135" y="276"/>
                  <a:pt x="135" y="275"/>
                </a:cubicBezTo>
                <a:close/>
                <a:moveTo>
                  <a:pt x="173" y="280"/>
                </a:moveTo>
                <a:cubicBezTo>
                  <a:pt x="169" y="277"/>
                  <a:pt x="164" y="278"/>
                  <a:pt x="160" y="276"/>
                </a:cubicBezTo>
                <a:cubicBezTo>
                  <a:pt x="160" y="276"/>
                  <a:pt x="160" y="275"/>
                  <a:pt x="160" y="275"/>
                </a:cubicBezTo>
                <a:cubicBezTo>
                  <a:pt x="159" y="276"/>
                  <a:pt x="158" y="274"/>
                  <a:pt x="156" y="275"/>
                </a:cubicBezTo>
                <a:cubicBezTo>
                  <a:pt x="161" y="277"/>
                  <a:pt x="168" y="280"/>
                  <a:pt x="173" y="280"/>
                </a:cubicBezTo>
                <a:close/>
                <a:moveTo>
                  <a:pt x="132" y="278"/>
                </a:moveTo>
                <a:cubicBezTo>
                  <a:pt x="131" y="277"/>
                  <a:pt x="133" y="277"/>
                  <a:pt x="133" y="278"/>
                </a:cubicBezTo>
                <a:cubicBezTo>
                  <a:pt x="132" y="276"/>
                  <a:pt x="129" y="275"/>
                  <a:pt x="128" y="276"/>
                </a:cubicBezTo>
                <a:cubicBezTo>
                  <a:pt x="129" y="277"/>
                  <a:pt x="130" y="277"/>
                  <a:pt x="132" y="278"/>
                </a:cubicBezTo>
                <a:close/>
                <a:moveTo>
                  <a:pt x="248" y="280"/>
                </a:moveTo>
                <a:cubicBezTo>
                  <a:pt x="249" y="280"/>
                  <a:pt x="250" y="279"/>
                  <a:pt x="251" y="279"/>
                </a:cubicBezTo>
                <a:cubicBezTo>
                  <a:pt x="251" y="278"/>
                  <a:pt x="252" y="276"/>
                  <a:pt x="251" y="276"/>
                </a:cubicBezTo>
                <a:cubicBezTo>
                  <a:pt x="251" y="278"/>
                  <a:pt x="249" y="278"/>
                  <a:pt x="248" y="280"/>
                </a:cubicBezTo>
                <a:close/>
                <a:moveTo>
                  <a:pt x="162" y="280"/>
                </a:moveTo>
                <a:cubicBezTo>
                  <a:pt x="158" y="279"/>
                  <a:pt x="154" y="277"/>
                  <a:pt x="150" y="277"/>
                </a:cubicBezTo>
                <a:cubicBezTo>
                  <a:pt x="154" y="280"/>
                  <a:pt x="159" y="282"/>
                  <a:pt x="162" y="280"/>
                </a:cubicBezTo>
                <a:close/>
                <a:moveTo>
                  <a:pt x="107" y="297"/>
                </a:moveTo>
                <a:cubicBezTo>
                  <a:pt x="105" y="293"/>
                  <a:pt x="100" y="291"/>
                  <a:pt x="97" y="287"/>
                </a:cubicBezTo>
                <a:cubicBezTo>
                  <a:pt x="91" y="284"/>
                  <a:pt x="85" y="280"/>
                  <a:pt x="80" y="277"/>
                </a:cubicBezTo>
                <a:cubicBezTo>
                  <a:pt x="87" y="285"/>
                  <a:pt x="97" y="292"/>
                  <a:pt x="107" y="297"/>
                </a:cubicBezTo>
                <a:close/>
                <a:moveTo>
                  <a:pt x="137" y="278"/>
                </a:moveTo>
                <a:cubicBezTo>
                  <a:pt x="136" y="278"/>
                  <a:pt x="135" y="277"/>
                  <a:pt x="134" y="278"/>
                </a:cubicBezTo>
                <a:cubicBezTo>
                  <a:pt x="135" y="278"/>
                  <a:pt x="137" y="279"/>
                  <a:pt x="137" y="278"/>
                </a:cubicBezTo>
                <a:close/>
                <a:moveTo>
                  <a:pt x="203" y="278"/>
                </a:moveTo>
                <a:cubicBezTo>
                  <a:pt x="203" y="278"/>
                  <a:pt x="204" y="278"/>
                  <a:pt x="205" y="279"/>
                </a:cubicBezTo>
                <a:cubicBezTo>
                  <a:pt x="205" y="277"/>
                  <a:pt x="203" y="277"/>
                  <a:pt x="203" y="278"/>
                </a:cubicBezTo>
                <a:close/>
                <a:moveTo>
                  <a:pt x="226" y="280"/>
                </a:moveTo>
                <a:cubicBezTo>
                  <a:pt x="228" y="280"/>
                  <a:pt x="229" y="280"/>
                  <a:pt x="229" y="279"/>
                </a:cubicBezTo>
                <a:cubicBezTo>
                  <a:pt x="228" y="278"/>
                  <a:pt x="227" y="278"/>
                  <a:pt x="226" y="280"/>
                </a:cubicBezTo>
                <a:close/>
                <a:moveTo>
                  <a:pt x="98" y="282"/>
                </a:moveTo>
                <a:cubicBezTo>
                  <a:pt x="96" y="281"/>
                  <a:pt x="95" y="278"/>
                  <a:pt x="93" y="279"/>
                </a:cubicBezTo>
                <a:cubicBezTo>
                  <a:pt x="94" y="280"/>
                  <a:pt x="96" y="282"/>
                  <a:pt x="98" y="282"/>
                </a:cubicBezTo>
                <a:close/>
                <a:moveTo>
                  <a:pt x="108" y="281"/>
                </a:moveTo>
                <a:cubicBezTo>
                  <a:pt x="107" y="280"/>
                  <a:pt x="105" y="278"/>
                  <a:pt x="104" y="279"/>
                </a:cubicBezTo>
                <a:cubicBezTo>
                  <a:pt x="106" y="279"/>
                  <a:pt x="106" y="281"/>
                  <a:pt x="108" y="281"/>
                </a:cubicBezTo>
                <a:close/>
                <a:moveTo>
                  <a:pt x="201" y="279"/>
                </a:moveTo>
                <a:cubicBezTo>
                  <a:pt x="201" y="279"/>
                  <a:pt x="202" y="279"/>
                  <a:pt x="202" y="279"/>
                </a:cubicBezTo>
                <a:cubicBezTo>
                  <a:pt x="202" y="279"/>
                  <a:pt x="202" y="279"/>
                  <a:pt x="203" y="279"/>
                </a:cubicBezTo>
                <a:cubicBezTo>
                  <a:pt x="202" y="279"/>
                  <a:pt x="201" y="279"/>
                  <a:pt x="201" y="279"/>
                </a:cubicBezTo>
                <a:cubicBezTo>
                  <a:pt x="201" y="279"/>
                  <a:pt x="201" y="279"/>
                  <a:pt x="201" y="279"/>
                </a:cubicBezTo>
                <a:close/>
                <a:moveTo>
                  <a:pt x="185" y="280"/>
                </a:moveTo>
                <a:cubicBezTo>
                  <a:pt x="185" y="280"/>
                  <a:pt x="183" y="280"/>
                  <a:pt x="183" y="280"/>
                </a:cubicBezTo>
                <a:cubicBezTo>
                  <a:pt x="183" y="280"/>
                  <a:pt x="184" y="281"/>
                  <a:pt x="185" y="280"/>
                </a:cubicBezTo>
                <a:close/>
                <a:moveTo>
                  <a:pt x="261" y="281"/>
                </a:moveTo>
                <a:cubicBezTo>
                  <a:pt x="262" y="281"/>
                  <a:pt x="262" y="281"/>
                  <a:pt x="263" y="281"/>
                </a:cubicBezTo>
                <a:cubicBezTo>
                  <a:pt x="263" y="279"/>
                  <a:pt x="261" y="280"/>
                  <a:pt x="261" y="281"/>
                </a:cubicBezTo>
                <a:close/>
                <a:moveTo>
                  <a:pt x="176" y="281"/>
                </a:moveTo>
                <a:cubicBezTo>
                  <a:pt x="175" y="281"/>
                  <a:pt x="174" y="280"/>
                  <a:pt x="173" y="281"/>
                </a:cubicBezTo>
                <a:cubicBezTo>
                  <a:pt x="175" y="280"/>
                  <a:pt x="175" y="282"/>
                  <a:pt x="176" y="281"/>
                </a:cubicBezTo>
                <a:close/>
                <a:moveTo>
                  <a:pt x="252" y="283"/>
                </a:moveTo>
                <a:cubicBezTo>
                  <a:pt x="255" y="284"/>
                  <a:pt x="258" y="281"/>
                  <a:pt x="257" y="280"/>
                </a:cubicBezTo>
                <a:cubicBezTo>
                  <a:pt x="256" y="281"/>
                  <a:pt x="253" y="281"/>
                  <a:pt x="252" y="283"/>
                </a:cubicBezTo>
                <a:close/>
                <a:moveTo>
                  <a:pt x="269" y="283"/>
                </a:moveTo>
                <a:cubicBezTo>
                  <a:pt x="271" y="283"/>
                  <a:pt x="272" y="282"/>
                  <a:pt x="273" y="280"/>
                </a:cubicBezTo>
                <a:cubicBezTo>
                  <a:pt x="271" y="281"/>
                  <a:pt x="270" y="282"/>
                  <a:pt x="269" y="283"/>
                </a:cubicBezTo>
                <a:close/>
                <a:moveTo>
                  <a:pt x="88" y="312"/>
                </a:moveTo>
                <a:cubicBezTo>
                  <a:pt x="93" y="315"/>
                  <a:pt x="98" y="318"/>
                  <a:pt x="103" y="320"/>
                </a:cubicBezTo>
                <a:cubicBezTo>
                  <a:pt x="114" y="324"/>
                  <a:pt x="130" y="326"/>
                  <a:pt x="144" y="327"/>
                </a:cubicBezTo>
                <a:cubicBezTo>
                  <a:pt x="152" y="327"/>
                  <a:pt x="159" y="327"/>
                  <a:pt x="166" y="326"/>
                </a:cubicBezTo>
                <a:cubicBezTo>
                  <a:pt x="157" y="323"/>
                  <a:pt x="148" y="321"/>
                  <a:pt x="139" y="319"/>
                </a:cubicBezTo>
                <a:cubicBezTo>
                  <a:pt x="137" y="319"/>
                  <a:pt x="135" y="318"/>
                  <a:pt x="134" y="317"/>
                </a:cubicBezTo>
                <a:cubicBezTo>
                  <a:pt x="119" y="315"/>
                  <a:pt x="106" y="310"/>
                  <a:pt x="95" y="303"/>
                </a:cubicBezTo>
                <a:cubicBezTo>
                  <a:pt x="77" y="299"/>
                  <a:pt x="66" y="287"/>
                  <a:pt x="52" y="281"/>
                </a:cubicBezTo>
                <a:cubicBezTo>
                  <a:pt x="61" y="293"/>
                  <a:pt x="74" y="304"/>
                  <a:pt x="88" y="312"/>
                </a:cubicBezTo>
                <a:close/>
                <a:moveTo>
                  <a:pt x="139" y="281"/>
                </a:moveTo>
                <a:cubicBezTo>
                  <a:pt x="140" y="282"/>
                  <a:pt x="142" y="282"/>
                  <a:pt x="143" y="283"/>
                </a:cubicBezTo>
                <a:cubicBezTo>
                  <a:pt x="143" y="281"/>
                  <a:pt x="139" y="281"/>
                  <a:pt x="139" y="281"/>
                </a:cubicBezTo>
                <a:close/>
                <a:moveTo>
                  <a:pt x="291" y="296"/>
                </a:moveTo>
                <a:cubicBezTo>
                  <a:pt x="290" y="296"/>
                  <a:pt x="290" y="296"/>
                  <a:pt x="289" y="296"/>
                </a:cubicBezTo>
                <a:cubicBezTo>
                  <a:pt x="287" y="300"/>
                  <a:pt x="281" y="301"/>
                  <a:pt x="280" y="304"/>
                </a:cubicBezTo>
                <a:cubicBezTo>
                  <a:pt x="290" y="298"/>
                  <a:pt x="300" y="292"/>
                  <a:pt x="306" y="281"/>
                </a:cubicBezTo>
                <a:cubicBezTo>
                  <a:pt x="306" y="281"/>
                  <a:pt x="306" y="281"/>
                  <a:pt x="305" y="281"/>
                </a:cubicBezTo>
                <a:cubicBezTo>
                  <a:pt x="301" y="286"/>
                  <a:pt x="296" y="291"/>
                  <a:pt x="291" y="296"/>
                </a:cubicBezTo>
                <a:close/>
                <a:moveTo>
                  <a:pt x="116" y="284"/>
                </a:moveTo>
                <a:cubicBezTo>
                  <a:pt x="116" y="283"/>
                  <a:pt x="115" y="283"/>
                  <a:pt x="113" y="282"/>
                </a:cubicBezTo>
                <a:cubicBezTo>
                  <a:pt x="114" y="284"/>
                  <a:pt x="115" y="283"/>
                  <a:pt x="116" y="284"/>
                </a:cubicBezTo>
                <a:close/>
                <a:moveTo>
                  <a:pt x="193" y="283"/>
                </a:moveTo>
                <a:cubicBezTo>
                  <a:pt x="194" y="283"/>
                  <a:pt x="196" y="284"/>
                  <a:pt x="197" y="283"/>
                </a:cubicBezTo>
                <a:cubicBezTo>
                  <a:pt x="196" y="282"/>
                  <a:pt x="194" y="282"/>
                  <a:pt x="193" y="283"/>
                </a:cubicBezTo>
                <a:close/>
                <a:moveTo>
                  <a:pt x="240" y="284"/>
                </a:moveTo>
                <a:cubicBezTo>
                  <a:pt x="240" y="283"/>
                  <a:pt x="242" y="283"/>
                  <a:pt x="242" y="282"/>
                </a:cubicBezTo>
                <a:cubicBezTo>
                  <a:pt x="241" y="282"/>
                  <a:pt x="240" y="284"/>
                  <a:pt x="240" y="284"/>
                </a:cubicBezTo>
                <a:close/>
                <a:moveTo>
                  <a:pt x="244" y="285"/>
                </a:moveTo>
                <a:cubicBezTo>
                  <a:pt x="244" y="284"/>
                  <a:pt x="245" y="285"/>
                  <a:pt x="245" y="285"/>
                </a:cubicBezTo>
                <a:cubicBezTo>
                  <a:pt x="245" y="283"/>
                  <a:pt x="246" y="284"/>
                  <a:pt x="247" y="284"/>
                </a:cubicBezTo>
                <a:cubicBezTo>
                  <a:pt x="248" y="284"/>
                  <a:pt x="248" y="282"/>
                  <a:pt x="247" y="282"/>
                </a:cubicBezTo>
                <a:cubicBezTo>
                  <a:pt x="247" y="284"/>
                  <a:pt x="244" y="284"/>
                  <a:pt x="244" y="285"/>
                </a:cubicBezTo>
                <a:close/>
                <a:moveTo>
                  <a:pt x="205" y="283"/>
                </a:moveTo>
                <a:cubicBezTo>
                  <a:pt x="207" y="284"/>
                  <a:pt x="210" y="284"/>
                  <a:pt x="211" y="283"/>
                </a:cubicBezTo>
                <a:cubicBezTo>
                  <a:pt x="209" y="283"/>
                  <a:pt x="206" y="282"/>
                  <a:pt x="205" y="283"/>
                </a:cubicBezTo>
                <a:close/>
                <a:moveTo>
                  <a:pt x="219" y="285"/>
                </a:moveTo>
                <a:cubicBezTo>
                  <a:pt x="222" y="285"/>
                  <a:pt x="224" y="285"/>
                  <a:pt x="228" y="285"/>
                </a:cubicBezTo>
                <a:cubicBezTo>
                  <a:pt x="228" y="284"/>
                  <a:pt x="228" y="284"/>
                  <a:pt x="228" y="283"/>
                </a:cubicBezTo>
                <a:cubicBezTo>
                  <a:pt x="226" y="284"/>
                  <a:pt x="223" y="283"/>
                  <a:pt x="219" y="285"/>
                </a:cubicBezTo>
                <a:close/>
                <a:moveTo>
                  <a:pt x="112" y="290"/>
                </a:moveTo>
                <a:cubicBezTo>
                  <a:pt x="113" y="289"/>
                  <a:pt x="108" y="288"/>
                  <a:pt x="107" y="286"/>
                </a:cubicBezTo>
                <a:cubicBezTo>
                  <a:pt x="105" y="285"/>
                  <a:pt x="104" y="284"/>
                  <a:pt x="103" y="283"/>
                </a:cubicBezTo>
                <a:cubicBezTo>
                  <a:pt x="104" y="286"/>
                  <a:pt x="107" y="287"/>
                  <a:pt x="108" y="289"/>
                </a:cubicBezTo>
                <a:cubicBezTo>
                  <a:pt x="110" y="289"/>
                  <a:pt x="111" y="290"/>
                  <a:pt x="112" y="290"/>
                </a:cubicBezTo>
                <a:close/>
                <a:moveTo>
                  <a:pt x="266" y="300"/>
                </a:moveTo>
                <a:cubicBezTo>
                  <a:pt x="271" y="298"/>
                  <a:pt x="274" y="295"/>
                  <a:pt x="279" y="293"/>
                </a:cubicBezTo>
                <a:cubicBezTo>
                  <a:pt x="281" y="290"/>
                  <a:pt x="282" y="287"/>
                  <a:pt x="284" y="285"/>
                </a:cubicBezTo>
                <a:cubicBezTo>
                  <a:pt x="279" y="289"/>
                  <a:pt x="272" y="295"/>
                  <a:pt x="266" y="300"/>
                </a:cubicBezTo>
                <a:close/>
                <a:moveTo>
                  <a:pt x="265" y="287"/>
                </a:moveTo>
                <a:cubicBezTo>
                  <a:pt x="266" y="287"/>
                  <a:pt x="266" y="286"/>
                  <a:pt x="267" y="285"/>
                </a:cubicBezTo>
                <a:cubicBezTo>
                  <a:pt x="266" y="285"/>
                  <a:pt x="265" y="286"/>
                  <a:pt x="265" y="287"/>
                </a:cubicBezTo>
                <a:close/>
                <a:moveTo>
                  <a:pt x="166" y="294"/>
                </a:moveTo>
                <a:cubicBezTo>
                  <a:pt x="157" y="292"/>
                  <a:pt x="147" y="288"/>
                  <a:pt x="139" y="286"/>
                </a:cubicBezTo>
                <a:cubicBezTo>
                  <a:pt x="146" y="291"/>
                  <a:pt x="157" y="295"/>
                  <a:pt x="166" y="294"/>
                </a:cubicBezTo>
                <a:close/>
                <a:moveTo>
                  <a:pt x="182" y="293"/>
                </a:moveTo>
                <a:cubicBezTo>
                  <a:pt x="172" y="291"/>
                  <a:pt x="161" y="290"/>
                  <a:pt x="153" y="288"/>
                </a:cubicBezTo>
                <a:cubicBezTo>
                  <a:pt x="153" y="288"/>
                  <a:pt x="153" y="287"/>
                  <a:pt x="153" y="287"/>
                </a:cubicBezTo>
                <a:cubicBezTo>
                  <a:pt x="152" y="287"/>
                  <a:pt x="150" y="286"/>
                  <a:pt x="150" y="287"/>
                </a:cubicBezTo>
                <a:cubicBezTo>
                  <a:pt x="158" y="290"/>
                  <a:pt x="171" y="294"/>
                  <a:pt x="182" y="293"/>
                </a:cubicBezTo>
                <a:close/>
                <a:moveTo>
                  <a:pt x="189" y="291"/>
                </a:moveTo>
                <a:cubicBezTo>
                  <a:pt x="178" y="289"/>
                  <a:pt x="169" y="286"/>
                  <a:pt x="158" y="287"/>
                </a:cubicBezTo>
                <a:cubicBezTo>
                  <a:pt x="167" y="289"/>
                  <a:pt x="175" y="291"/>
                  <a:pt x="183" y="291"/>
                </a:cubicBezTo>
                <a:cubicBezTo>
                  <a:pt x="186" y="291"/>
                  <a:pt x="190" y="292"/>
                  <a:pt x="192" y="289"/>
                </a:cubicBezTo>
                <a:cubicBezTo>
                  <a:pt x="191" y="289"/>
                  <a:pt x="190" y="290"/>
                  <a:pt x="189" y="291"/>
                </a:cubicBezTo>
                <a:close/>
                <a:moveTo>
                  <a:pt x="204" y="288"/>
                </a:moveTo>
                <a:cubicBezTo>
                  <a:pt x="204" y="288"/>
                  <a:pt x="205" y="288"/>
                  <a:pt x="205" y="287"/>
                </a:cubicBezTo>
                <a:cubicBezTo>
                  <a:pt x="204" y="286"/>
                  <a:pt x="204" y="287"/>
                  <a:pt x="204" y="288"/>
                </a:cubicBezTo>
                <a:close/>
                <a:moveTo>
                  <a:pt x="248" y="288"/>
                </a:moveTo>
                <a:cubicBezTo>
                  <a:pt x="249" y="289"/>
                  <a:pt x="250" y="287"/>
                  <a:pt x="249" y="287"/>
                </a:cubicBezTo>
                <a:cubicBezTo>
                  <a:pt x="249" y="288"/>
                  <a:pt x="248" y="287"/>
                  <a:pt x="248" y="288"/>
                </a:cubicBezTo>
                <a:close/>
                <a:moveTo>
                  <a:pt x="130" y="288"/>
                </a:moveTo>
                <a:cubicBezTo>
                  <a:pt x="130" y="288"/>
                  <a:pt x="129" y="288"/>
                  <a:pt x="128" y="287"/>
                </a:cubicBezTo>
                <a:cubicBezTo>
                  <a:pt x="128" y="288"/>
                  <a:pt x="130" y="289"/>
                  <a:pt x="130" y="288"/>
                </a:cubicBezTo>
                <a:close/>
                <a:moveTo>
                  <a:pt x="211" y="288"/>
                </a:moveTo>
                <a:cubicBezTo>
                  <a:pt x="212" y="288"/>
                  <a:pt x="213" y="289"/>
                  <a:pt x="213" y="288"/>
                </a:cubicBezTo>
                <a:cubicBezTo>
                  <a:pt x="213" y="287"/>
                  <a:pt x="211" y="287"/>
                  <a:pt x="211" y="288"/>
                </a:cubicBezTo>
                <a:close/>
                <a:moveTo>
                  <a:pt x="143" y="292"/>
                </a:moveTo>
                <a:cubicBezTo>
                  <a:pt x="142" y="290"/>
                  <a:pt x="137" y="289"/>
                  <a:pt x="136" y="289"/>
                </a:cubicBezTo>
                <a:cubicBezTo>
                  <a:pt x="138" y="290"/>
                  <a:pt x="140" y="291"/>
                  <a:pt x="143" y="292"/>
                </a:cubicBezTo>
                <a:close/>
                <a:moveTo>
                  <a:pt x="105" y="292"/>
                </a:moveTo>
                <a:cubicBezTo>
                  <a:pt x="105" y="291"/>
                  <a:pt x="105" y="291"/>
                  <a:pt x="105" y="291"/>
                </a:cubicBezTo>
                <a:cubicBezTo>
                  <a:pt x="104" y="291"/>
                  <a:pt x="104" y="289"/>
                  <a:pt x="103" y="290"/>
                </a:cubicBezTo>
                <a:cubicBezTo>
                  <a:pt x="104" y="291"/>
                  <a:pt x="104" y="292"/>
                  <a:pt x="105" y="292"/>
                </a:cubicBezTo>
                <a:close/>
                <a:moveTo>
                  <a:pt x="124" y="296"/>
                </a:moveTo>
                <a:cubicBezTo>
                  <a:pt x="126" y="296"/>
                  <a:pt x="126" y="296"/>
                  <a:pt x="126" y="295"/>
                </a:cubicBezTo>
                <a:cubicBezTo>
                  <a:pt x="124" y="294"/>
                  <a:pt x="120" y="291"/>
                  <a:pt x="118" y="291"/>
                </a:cubicBezTo>
                <a:cubicBezTo>
                  <a:pt x="120" y="293"/>
                  <a:pt x="123" y="294"/>
                  <a:pt x="124" y="296"/>
                </a:cubicBezTo>
                <a:close/>
                <a:moveTo>
                  <a:pt x="209" y="292"/>
                </a:moveTo>
                <a:cubicBezTo>
                  <a:pt x="210" y="292"/>
                  <a:pt x="211" y="292"/>
                  <a:pt x="211" y="291"/>
                </a:cubicBezTo>
                <a:cubicBezTo>
                  <a:pt x="210" y="291"/>
                  <a:pt x="210" y="291"/>
                  <a:pt x="209" y="292"/>
                </a:cubicBezTo>
                <a:close/>
                <a:moveTo>
                  <a:pt x="87" y="298"/>
                </a:moveTo>
                <a:cubicBezTo>
                  <a:pt x="84" y="295"/>
                  <a:pt x="78" y="293"/>
                  <a:pt x="75" y="292"/>
                </a:cubicBezTo>
                <a:cubicBezTo>
                  <a:pt x="78" y="294"/>
                  <a:pt x="83" y="297"/>
                  <a:pt x="87" y="298"/>
                </a:cubicBezTo>
                <a:close/>
                <a:moveTo>
                  <a:pt x="202" y="293"/>
                </a:moveTo>
                <a:cubicBezTo>
                  <a:pt x="196" y="291"/>
                  <a:pt x="190" y="295"/>
                  <a:pt x="183" y="295"/>
                </a:cubicBezTo>
                <a:cubicBezTo>
                  <a:pt x="187" y="297"/>
                  <a:pt x="194" y="298"/>
                  <a:pt x="199" y="297"/>
                </a:cubicBezTo>
                <a:cubicBezTo>
                  <a:pt x="199" y="295"/>
                  <a:pt x="197" y="296"/>
                  <a:pt x="198" y="296"/>
                </a:cubicBezTo>
                <a:cubicBezTo>
                  <a:pt x="199" y="295"/>
                  <a:pt x="200" y="293"/>
                  <a:pt x="202" y="293"/>
                </a:cubicBezTo>
                <a:close/>
                <a:moveTo>
                  <a:pt x="199" y="297"/>
                </a:moveTo>
                <a:cubicBezTo>
                  <a:pt x="204" y="296"/>
                  <a:pt x="207" y="296"/>
                  <a:pt x="211" y="294"/>
                </a:cubicBezTo>
                <a:cubicBezTo>
                  <a:pt x="206" y="293"/>
                  <a:pt x="202" y="294"/>
                  <a:pt x="199" y="297"/>
                </a:cubicBezTo>
                <a:close/>
                <a:moveTo>
                  <a:pt x="120" y="298"/>
                </a:moveTo>
                <a:cubicBezTo>
                  <a:pt x="126" y="299"/>
                  <a:pt x="130" y="303"/>
                  <a:pt x="135" y="304"/>
                </a:cubicBezTo>
                <a:cubicBezTo>
                  <a:pt x="129" y="300"/>
                  <a:pt x="122" y="297"/>
                  <a:pt x="115" y="294"/>
                </a:cubicBezTo>
                <a:cubicBezTo>
                  <a:pt x="116" y="296"/>
                  <a:pt x="118" y="297"/>
                  <a:pt x="120" y="298"/>
                </a:cubicBezTo>
                <a:close/>
                <a:moveTo>
                  <a:pt x="122" y="302"/>
                </a:moveTo>
                <a:cubicBezTo>
                  <a:pt x="118" y="300"/>
                  <a:pt x="114" y="296"/>
                  <a:pt x="110" y="295"/>
                </a:cubicBezTo>
                <a:cubicBezTo>
                  <a:pt x="114" y="297"/>
                  <a:pt x="117" y="302"/>
                  <a:pt x="122" y="302"/>
                </a:cubicBezTo>
                <a:close/>
                <a:moveTo>
                  <a:pt x="179" y="296"/>
                </a:moveTo>
                <a:cubicBezTo>
                  <a:pt x="176" y="297"/>
                  <a:pt x="171" y="296"/>
                  <a:pt x="168" y="296"/>
                </a:cubicBezTo>
                <a:cubicBezTo>
                  <a:pt x="172" y="298"/>
                  <a:pt x="179" y="298"/>
                  <a:pt x="186" y="300"/>
                </a:cubicBezTo>
                <a:cubicBezTo>
                  <a:pt x="186" y="299"/>
                  <a:pt x="187" y="299"/>
                  <a:pt x="188" y="298"/>
                </a:cubicBezTo>
                <a:cubicBezTo>
                  <a:pt x="185" y="297"/>
                  <a:pt x="181" y="298"/>
                  <a:pt x="179" y="296"/>
                </a:cubicBezTo>
                <a:close/>
                <a:moveTo>
                  <a:pt x="155" y="297"/>
                </a:moveTo>
                <a:cubicBezTo>
                  <a:pt x="156" y="297"/>
                  <a:pt x="157" y="298"/>
                  <a:pt x="157" y="296"/>
                </a:cubicBezTo>
                <a:cubicBezTo>
                  <a:pt x="156" y="296"/>
                  <a:pt x="155" y="295"/>
                  <a:pt x="155" y="297"/>
                </a:cubicBezTo>
                <a:close/>
                <a:moveTo>
                  <a:pt x="216" y="298"/>
                </a:moveTo>
                <a:cubicBezTo>
                  <a:pt x="218" y="298"/>
                  <a:pt x="220" y="298"/>
                  <a:pt x="220" y="296"/>
                </a:cubicBezTo>
                <a:cubicBezTo>
                  <a:pt x="218" y="296"/>
                  <a:pt x="218" y="298"/>
                  <a:pt x="216" y="298"/>
                </a:cubicBezTo>
                <a:close/>
                <a:moveTo>
                  <a:pt x="233" y="299"/>
                </a:moveTo>
                <a:cubicBezTo>
                  <a:pt x="235" y="298"/>
                  <a:pt x="237" y="299"/>
                  <a:pt x="238" y="297"/>
                </a:cubicBezTo>
                <a:cubicBezTo>
                  <a:pt x="236" y="296"/>
                  <a:pt x="234" y="298"/>
                  <a:pt x="233" y="299"/>
                </a:cubicBezTo>
                <a:close/>
                <a:moveTo>
                  <a:pt x="130" y="299"/>
                </a:moveTo>
                <a:cubicBezTo>
                  <a:pt x="130" y="298"/>
                  <a:pt x="130" y="298"/>
                  <a:pt x="130" y="298"/>
                </a:cubicBezTo>
                <a:cubicBezTo>
                  <a:pt x="129" y="297"/>
                  <a:pt x="129" y="298"/>
                  <a:pt x="128" y="297"/>
                </a:cubicBezTo>
                <a:cubicBezTo>
                  <a:pt x="128" y="298"/>
                  <a:pt x="129" y="298"/>
                  <a:pt x="130" y="299"/>
                </a:cubicBezTo>
                <a:close/>
                <a:moveTo>
                  <a:pt x="244" y="301"/>
                </a:moveTo>
                <a:cubicBezTo>
                  <a:pt x="247" y="301"/>
                  <a:pt x="250" y="300"/>
                  <a:pt x="251" y="298"/>
                </a:cubicBezTo>
                <a:cubicBezTo>
                  <a:pt x="249" y="299"/>
                  <a:pt x="245" y="299"/>
                  <a:pt x="244" y="301"/>
                </a:cubicBezTo>
                <a:close/>
                <a:moveTo>
                  <a:pt x="136" y="300"/>
                </a:moveTo>
                <a:cubicBezTo>
                  <a:pt x="135" y="299"/>
                  <a:pt x="134" y="298"/>
                  <a:pt x="132" y="298"/>
                </a:cubicBezTo>
                <a:cubicBezTo>
                  <a:pt x="133" y="299"/>
                  <a:pt x="135" y="300"/>
                  <a:pt x="136" y="300"/>
                </a:cubicBezTo>
                <a:close/>
                <a:moveTo>
                  <a:pt x="259" y="300"/>
                </a:moveTo>
                <a:cubicBezTo>
                  <a:pt x="260" y="300"/>
                  <a:pt x="261" y="299"/>
                  <a:pt x="261" y="298"/>
                </a:cubicBezTo>
                <a:cubicBezTo>
                  <a:pt x="260" y="299"/>
                  <a:pt x="260" y="299"/>
                  <a:pt x="259" y="300"/>
                </a:cubicBezTo>
                <a:close/>
                <a:moveTo>
                  <a:pt x="98" y="303"/>
                </a:moveTo>
                <a:cubicBezTo>
                  <a:pt x="99" y="303"/>
                  <a:pt x="99" y="302"/>
                  <a:pt x="100" y="303"/>
                </a:cubicBezTo>
                <a:cubicBezTo>
                  <a:pt x="98" y="301"/>
                  <a:pt x="95" y="299"/>
                  <a:pt x="93" y="299"/>
                </a:cubicBezTo>
                <a:cubicBezTo>
                  <a:pt x="95" y="300"/>
                  <a:pt x="97" y="301"/>
                  <a:pt x="98" y="303"/>
                </a:cubicBezTo>
                <a:close/>
                <a:moveTo>
                  <a:pt x="170" y="299"/>
                </a:moveTo>
                <a:cubicBezTo>
                  <a:pt x="169" y="299"/>
                  <a:pt x="169" y="299"/>
                  <a:pt x="168" y="299"/>
                </a:cubicBezTo>
                <a:cubicBezTo>
                  <a:pt x="168" y="300"/>
                  <a:pt x="170" y="300"/>
                  <a:pt x="170" y="299"/>
                </a:cubicBezTo>
                <a:close/>
                <a:moveTo>
                  <a:pt x="252" y="302"/>
                </a:moveTo>
                <a:cubicBezTo>
                  <a:pt x="246" y="303"/>
                  <a:pt x="242" y="308"/>
                  <a:pt x="238" y="310"/>
                </a:cubicBezTo>
                <a:cubicBezTo>
                  <a:pt x="246" y="309"/>
                  <a:pt x="253" y="306"/>
                  <a:pt x="258" y="301"/>
                </a:cubicBezTo>
                <a:cubicBezTo>
                  <a:pt x="256" y="301"/>
                  <a:pt x="256" y="300"/>
                  <a:pt x="255" y="299"/>
                </a:cubicBezTo>
                <a:cubicBezTo>
                  <a:pt x="254" y="301"/>
                  <a:pt x="252" y="300"/>
                  <a:pt x="252" y="302"/>
                </a:cubicBezTo>
                <a:close/>
                <a:moveTo>
                  <a:pt x="142" y="300"/>
                </a:moveTo>
                <a:cubicBezTo>
                  <a:pt x="145" y="302"/>
                  <a:pt x="151" y="305"/>
                  <a:pt x="155" y="305"/>
                </a:cubicBezTo>
                <a:cubicBezTo>
                  <a:pt x="151" y="304"/>
                  <a:pt x="147" y="300"/>
                  <a:pt x="142" y="300"/>
                </a:cubicBezTo>
                <a:close/>
                <a:moveTo>
                  <a:pt x="226" y="302"/>
                </a:moveTo>
                <a:cubicBezTo>
                  <a:pt x="227" y="303"/>
                  <a:pt x="229" y="302"/>
                  <a:pt x="230" y="301"/>
                </a:cubicBezTo>
                <a:cubicBezTo>
                  <a:pt x="228" y="301"/>
                  <a:pt x="227" y="302"/>
                  <a:pt x="226" y="302"/>
                </a:cubicBezTo>
                <a:close/>
                <a:moveTo>
                  <a:pt x="271" y="313"/>
                </a:moveTo>
                <a:cubicBezTo>
                  <a:pt x="264" y="314"/>
                  <a:pt x="257" y="314"/>
                  <a:pt x="253" y="318"/>
                </a:cubicBezTo>
                <a:cubicBezTo>
                  <a:pt x="273" y="316"/>
                  <a:pt x="290" y="311"/>
                  <a:pt x="303" y="302"/>
                </a:cubicBezTo>
                <a:cubicBezTo>
                  <a:pt x="303" y="302"/>
                  <a:pt x="304" y="301"/>
                  <a:pt x="303" y="301"/>
                </a:cubicBezTo>
                <a:cubicBezTo>
                  <a:pt x="294" y="307"/>
                  <a:pt x="282" y="311"/>
                  <a:pt x="271" y="313"/>
                </a:cubicBezTo>
                <a:close/>
                <a:moveTo>
                  <a:pt x="79" y="309"/>
                </a:moveTo>
                <a:cubicBezTo>
                  <a:pt x="76" y="306"/>
                  <a:pt x="73" y="304"/>
                  <a:pt x="70" y="302"/>
                </a:cubicBezTo>
                <a:cubicBezTo>
                  <a:pt x="72" y="305"/>
                  <a:pt x="76" y="307"/>
                  <a:pt x="79" y="309"/>
                </a:cubicBezTo>
                <a:close/>
                <a:moveTo>
                  <a:pt x="245" y="313"/>
                </a:moveTo>
                <a:cubicBezTo>
                  <a:pt x="254" y="311"/>
                  <a:pt x="261" y="307"/>
                  <a:pt x="267" y="302"/>
                </a:cubicBezTo>
                <a:cubicBezTo>
                  <a:pt x="261" y="306"/>
                  <a:pt x="251" y="308"/>
                  <a:pt x="245" y="313"/>
                </a:cubicBezTo>
                <a:close/>
                <a:moveTo>
                  <a:pt x="120" y="306"/>
                </a:moveTo>
                <a:cubicBezTo>
                  <a:pt x="116" y="305"/>
                  <a:pt x="110" y="303"/>
                  <a:pt x="106" y="303"/>
                </a:cubicBezTo>
                <a:cubicBezTo>
                  <a:pt x="110" y="305"/>
                  <a:pt x="115" y="307"/>
                  <a:pt x="120" y="306"/>
                </a:cubicBezTo>
                <a:close/>
                <a:moveTo>
                  <a:pt x="265" y="309"/>
                </a:moveTo>
                <a:cubicBezTo>
                  <a:pt x="264" y="310"/>
                  <a:pt x="262" y="310"/>
                  <a:pt x="261" y="311"/>
                </a:cubicBezTo>
                <a:cubicBezTo>
                  <a:pt x="264" y="310"/>
                  <a:pt x="267" y="309"/>
                  <a:pt x="269" y="309"/>
                </a:cubicBezTo>
                <a:cubicBezTo>
                  <a:pt x="270" y="308"/>
                  <a:pt x="269" y="308"/>
                  <a:pt x="270" y="307"/>
                </a:cubicBezTo>
                <a:cubicBezTo>
                  <a:pt x="271" y="306"/>
                  <a:pt x="273" y="306"/>
                  <a:pt x="273" y="305"/>
                </a:cubicBezTo>
                <a:cubicBezTo>
                  <a:pt x="274" y="305"/>
                  <a:pt x="273" y="304"/>
                  <a:pt x="273" y="304"/>
                </a:cubicBezTo>
                <a:cubicBezTo>
                  <a:pt x="270" y="305"/>
                  <a:pt x="268" y="307"/>
                  <a:pt x="265" y="309"/>
                </a:cubicBezTo>
                <a:close/>
                <a:moveTo>
                  <a:pt x="160" y="307"/>
                </a:moveTo>
                <a:cubicBezTo>
                  <a:pt x="160" y="306"/>
                  <a:pt x="157" y="305"/>
                  <a:pt x="156" y="305"/>
                </a:cubicBezTo>
                <a:cubicBezTo>
                  <a:pt x="157" y="306"/>
                  <a:pt x="159" y="306"/>
                  <a:pt x="160" y="307"/>
                </a:cubicBezTo>
                <a:close/>
                <a:moveTo>
                  <a:pt x="125" y="313"/>
                </a:moveTo>
                <a:cubicBezTo>
                  <a:pt x="119" y="311"/>
                  <a:pt x="112" y="307"/>
                  <a:pt x="106" y="307"/>
                </a:cubicBezTo>
                <a:cubicBezTo>
                  <a:pt x="112" y="309"/>
                  <a:pt x="118" y="311"/>
                  <a:pt x="125" y="313"/>
                </a:cubicBezTo>
                <a:close/>
                <a:moveTo>
                  <a:pt x="122" y="307"/>
                </a:moveTo>
                <a:cubicBezTo>
                  <a:pt x="121" y="307"/>
                  <a:pt x="121" y="307"/>
                  <a:pt x="120" y="306"/>
                </a:cubicBezTo>
                <a:cubicBezTo>
                  <a:pt x="120" y="308"/>
                  <a:pt x="122" y="308"/>
                  <a:pt x="122" y="307"/>
                </a:cubicBezTo>
                <a:close/>
                <a:moveTo>
                  <a:pt x="221" y="310"/>
                </a:moveTo>
                <a:cubicBezTo>
                  <a:pt x="224" y="309"/>
                  <a:pt x="227" y="309"/>
                  <a:pt x="229" y="306"/>
                </a:cubicBezTo>
                <a:cubicBezTo>
                  <a:pt x="226" y="307"/>
                  <a:pt x="223" y="309"/>
                  <a:pt x="221" y="310"/>
                </a:cubicBezTo>
                <a:close/>
                <a:moveTo>
                  <a:pt x="228" y="312"/>
                </a:moveTo>
                <a:cubicBezTo>
                  <a:pt x="232" y="311"/>
                  <a:pt x="237" y="309"/>
                  <a:pt x="238" y="307"/>
                </a:cubicBezTo>
                <a:cubicBezTo>
                  <a:pt x="234" y="308"/>
                  <a:pt x="231" y="310"/>
                  <a:pt x="228" y="312"/>
                </a:cubicBezTo>
                <a:close/>
                <a:moveTo>
                  <a:pt x="171" y="308"/>
                </a:moveTo>
                <a:cubicBezTo>
                  <a:pt x="172" y="307"/>
                  <a:pt x="170" y="307"/>
                  <a:pt x="169" y="307"/>
                </a:cubicBezTo>
                <a:cubicBezTo>
                  <a:pt x="170" y="307"/>
                  <a:pt x="171" y="308"/>
                  <a:pt x="171" y="308"/>
                </a:cubicBezTo>
                <a:close/>
                <a:moveTo>
                  <a:pt x="129" y="311"/>
                </a:moveTo>
                <a:cubicBezTo>
                  <a:pt x="128" y="311"/>
                  <a:pt x="126" y="309"/>
                  <a:pt x="124" y="310"/>
                </a:cubicBezTo>
                <a:cubicBezTo>
                  <a:pt x="126" y="310"/>
                  <a:pt x="128" y="312"/>
                  <a:pt x="129" y="311"/>
                </a:cubicBezTo>
                <a:close/>
                <a:moveTo>
                  <a:pt x="200" y="311"/>
                </a:moveTo>
                <a:cubicBezTo>
                  <a:pt x="202" y="312"/>
                  <a:pt x="202" y="311"/>
                  <a:pt x="203" y="311"/>
                </a:cubicBezTo>
                <a:cubicBezTo>
                  <a:pt x="203" y="310"/>
                  <a:pt x="201" y="310"/>
                  <a:pt x="200" y="311"/>
                </a:cubicBezTo>
                <a:close/>
                <a:moveTo>
                  <a:pt x="155" y="317"/>
                </a:moveTo>
                <a:cubicBezTo>
                  <a:pt x="148" y="315"/>
                  <a:pt x="141" y="312"/>
                  <a:pt x="134" y="311"/>
                </a:cubicBezTo>
                <a:cubicBezTo>
                  <a:pt x="141" y="313"/>
                  <a:pt x="147" y="317"/>
                  <a:pt x="155" y="317"/>
                </a:cubicBezTo>
                <a:close/>
                <a:moveTo>
                  <a:pt x="233" y="313"/>
                </a:moveTo>
                <a:cubicBezTo>
                  <a:pt x="234" y="313"/>
                  <a:pt x="234" y="312"/>
                  <a:pt x="235" y="312"/>
                </a:cubicBezTo>
                <a:cubicBezTo>
                  <a:pt x="234" y="312"/>
                  <a:pt x="234" y="312"/>
                  <a:pt x="234" y="312"/>
                </a:cubicBezTo>
                <a:cubicBezTo>
                  <a:pt x="234" y="312"/>
                  <a:pt x="233" y="312"/>
                  <a:pt x="233" y="313"/>
                </a:cubicBezTo>
                <a:close/>
                <a:moveTo>
                  <a:pt x="174" y="315"/>
                </a:moveTo>
                <a:cubicBezTo>
                  <a:pt x="177" y="315"/>
                  <a:pt x="179" y="316"/>
                  <a:pt x="182" y="315"/>
                </a:cubicBezTo>
                <a:cubicBezTo>
                  <a:pt x="180" y="315"/>
                  <a:pt x="175" y="314"/>
                  <a:pt x="174" y="315"/>
                </a:cubicBezTo>
                <a:close/>
                <a:moveTo>
                  <a:pt x="206" y="315"/>
                </a:moveTo>
                <a:cubicBezTo>
                  <a:pt x="207" y="315"/>
                  <a:pt x="207" y="315"/>
                  <a:pt x="208" y="315"/>
                </a:cubicBezTo>
                <a:cubicBezTo>
                  <a:pt x="208" y="315"/>
                  <a:pt x="208" y="315"/>
                  <a:pt x="208" y="314"/>
                </a:cubicBezTo>
                <a:cubicBezTo>
                  <a:pt x="207" y="314"/>
                  <a:pt x="206" y="314"/>
                  <a:pt x="206" y="315"/>
                </a:cubicBezTo>
                <a:close/>
                <a:moveTo>
                  <a:pt x="240" y="318"/>
                </a:moveTo>
                <a:cubicBezTo>
                  <a:pt x="244" y="320"/>
                  <a:pt x="249" y="317"/>
                  <a:pt x="253" y="315"/>
                </a:cubicBezTo>
                <a:cubicBezTo>
                  <a:pt x="248" y="315"/>
                  <a:pt x="244" y="318"/>
                  <a:pt x="240" y="318"/>
                </a:cubicBezTo>
                <a:close/>
                <a:moveTo>
                  <a:pt x="271" y="317"/>
                </a:moveTo>
                <a:cubicBezTo>
                  <a:pt x="272" y="317"/>
                  <a:pt x="272" y="317"/>
                  <a:pt x="273" y="316"/>
                </a:cubicBezTo>
                <a:cubicBezTo>
                  <a:pt x="272" y="316"/>
                  <a:pt x="271" y="316"/>
                  <a:pt x="271" y="317"/>
                </a:cubicBezTo>
                <a:close/>
                <a:moveTo>
                  <a:pt x="167" y="317"/>
                </a:moveTo>
                <a:cubicBezTo>
                  <a:pt x="167" y="316"/>
                  <a:pt x="165" y="317"/>
                  <a:pt x="165" y="317"/>
                </a:cubicBezTo>
                <a:cubicBezTo>
                  <a:pt x="166" y="317"/>
                  <a:pt x="166" y="317"/>
                  <a:pt x="167" y="317"/>
                </a:cubicBezTo>
                <a:close/>
                <a:moveTo>
                  <a:pt x="172" y="319"/>
                </a:moveTo>
                <a:cubicBezTo>
                  <a:pt x="175" y="319"/>
                  <a:pt x="178" y="321"/>
                  <a:pt x="181" y="321"/>
                </a:cubicBezTo>
                <a:cubicBezTo>
                  <a:pt x="184" y="322"/>
                  <a:pt x="187" y="322"/>
                  <a:pt x="189" y="320"/>
                </a:cubicBezTo>
                <a:cubicBezTo>
                  <a:pt x="182" y="320"/>
                  <a:pt x="178" y="316"/>
                  <a:pt x="172" y="319"/>
                </a:cubicBezTo>
                <a:close/>
                <a:moveTo>
                  <a:pt x="232" y="320"/>
                </a:moveTo>
                <a:cubicBezTo>
                  <a:pt x="225" y="320"/>
                  <a:pt x="220" y="322"/>
                  <a:pt x="212" y="323"/>
                </a:cubicBezTo>
                <a:cubicBezTo>
                  <a:pt x="209" y="324"/>
                  <a:pt x="206" y="326"/>
                  <a:pt x="204" y="327"/>
                </a:cubicBezTo>
                <a:cubicBezTo>
                  <a:pt x="215" y="326"/>
                  <a:pt x="229" y="324"/>
                  <a:pt x="237" y="321"/>
                </a:cubicBezTo>
                <a:cubicBezTo>
                  <a:pt x="235" y="321"/>
                  <a:pt x="232" y="321"/>
                  <a:pt x="232" y="320"/>
                </a:cubicBezTo>
                <a:close/>
                <a:moveTo>
                  <a:pt x="179" y="326"/>
                </a:moveTo>
                <a:cubicBezTo>
                  <a:pt x="189" y="327"/>
                  <a:pt x="198" y="329"/>
                  <a:pt x="204" y="324"/>
                </a:cubicBezTo>
                <a:cubicBezTo>
                  <a:pt x="197" y="325"/>
                  <a:pt x="186" y="325"/>
                  <a:pt x="179" y="326"/>
                </a:cubicBezTo>
                <a:close/>
                <a:moveTo>
                  <a:pt x="189" y="329"/>
                </a:moveTo>
                <a:cubicBezTo>
                  <a:pt x="184" y="328"/>
                  <a:pt x="179" y="328"/>
                  <a:pt x="173" y="327"/>
                </a:cubicBezTo>
                <a:cubicBezTo>
                  <a:pt x="157" y="331"/>
                  <a:pt x="137" y="328"/>
                  <a:pt x="123" y="327"/>
                </a:cubicBezTo>
                <a:cubicBezTo>
                  <a:pt x="142" y="333"/>
                  <a:pt x="168" y="334"/>
                  <a:pt x="189" y="329"/>
                </a:cubicBezTo>
                <a:close/>
              </a:path>
            </a:pathLst>
          </a:custGeom>
          <a:solidFill>
            <a:schemeClr val="accent1"/>
          </a:solidFill>
          <a:ln>
            <a:noFill/>
          </a:ln>
          <a:extLst>
            <a:ext uri="{91240B29-F687-4F45-9708-019B960494DF}">
              <a14:hiddenLine xmlns:a14="http://schemas.microsoft.com/office/drawing/2010/main" w="9525">
                <a:solidFill>
                  <a:srgbClr val="000000"/>
                </a:solidFill>
                <a:bevel/>
              </a14:hiddenLine>
            </a:ext>
          </a:extLst>
        </p:spPr>
        <p:txBody>
          <a:bodyPr/>
          <a:lstStyle/>
          <a:p>
            <a:pPr algn="ctr"/>
            <a:endParaRPr lang="zh-CN" altLang="zh-CN">
              <a:solidFill>
                <a:schemeClr val="accent1">
                  <a:lumMod val="50000"/>
                </a:schemeClr>
              </a:solidFill>
              <a:latin typeface="华文行楷" panose="02010800040101010101" pitchFamily="2" charset="-122"/>
              <a:ea typeface="华文行楷" panose="02010800040101010101" pitchFamily="2" charset="-122"/>
              <a:sym typeface="宋体" panose="02010600030101010101" pitchFamily="2" charset="-122"/>
            </a:endParaRPr>
          </a:p>
        </p:txBody>
      </p:sp>
      <p:sp>
        <p:nvSpPr>
          <p:cNvPr id="41" name="Text Box 8"/>
          <p:cNvSpPr txBox="1">
            <a:spLocks noChangeArrowheads="1"/>
          </p:cNvSpPr>
          <p:nvPr/>
        </p:nvSpPr>
        <p:spPr bwMode="auto">
          <a:xfrm>
            <a:off x="6942888" y="5110528"/>
            <a:ext cx="34516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dirty="0">
                <a:solidFill>
                  <a:schemeClr val="accent1"/>
                </a:solidFill>
                <a:latin typeface="+mn-ea"/>
              </a:rPr>
              <a:t>请输入文本请输入文本请输入文本请输入文本</a:t>
            </a:r>
            <a:endParaRPr lang="zh-CN" dirty="0">
              <a:solidFill>
                <a:schemeClr val="accent1"/>
              </a:solidFill>
              <a:latin typeface="+mn-ea"/>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请输入您的大标题</a:t>
            </a:r>
            <a:endParaRPr lang="zh-CN" altLang="en-US" dirty="0"/>
          </a:p>
        </p:txBody>
      </p:sp>
      <p:grpSp>
        <p:nvGrpSpPr>
          <p:cNvPr id="150" name="组合 149"/>
          <p:cNvGrpSpPr/>
          <p:nvPr/>
        </p:nvGrpSpPr>
        <p:grpSpPr>
          <a:xfrm flipH="1" flipV="1">
            <a:off x="2141677" y="1799658"/>
            <a:ext cx="1942991" cy="2838204"/>
            <a:chOff x="5866324" y="2162509"/>
            <a:chExt cx="2182579" cy="3188179"/>
          </a:xfrm>
          <a:solidFill>
            <a:schemeClr val="accent1"/>
          </a:solidFill>
        </p:grpSpPr>
        <p:grpSp>
          <p:nvGrpSpPr>
            <p:cNvPr id="151" name="Group 4"/>
            <p:cNvGrpSpPr>
              <a:grpSpLocks noChangeAspect="1"/>
            </p:cNvGrpSpPr>
            <p:nvPr/>
          </p:nvGrpSpPr>
          <p:grpSpPr bwMode="auto">
            <a:xfrm>
              <a:off x="5866324" y="2449613"/>
              <a:ext cx="1978203" cy="2901075"/>
              <a:chOff x="3232" y="1847"/>
              <a:chExt cx="911" cy="1336"/>
            </a:xfrm>
            <a:grpFill/>
          </p:grpSpPr>
          <p:sp>
            <p:nvSpPr>
              <p:cNvPr id="156" name="Freeform 5"/>
              <p:cNvSpPr/>
              <p:nvPr/>
            </p:nvSpPr>
            <p:spPr bwMode="auto">
              <a:xfrm>
                <a:off x="3232" y="1847"/>
                <a:ext cx="911" cy="971"/>
              </a:xfrm>
              <a:custGeom>
                <a:avLst/>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ah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57" name="Freeform 6"/>
              <p:cNvSpPr/>
              <p:nvPr/>
            </p:nvSpPr>
            <p:spPr bwMode="auto">
              <a:xfrm>
                <a:off x="3480" y="2231"/>
                <a:ext cx="415" cy="567"/>
              </a:xfrm>
              <a:custGeom>
                <a:avLst/>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58" name="Freeform 7"/>
              <p:cNvSpPr/>
              <p:nvPr/>
            </p:nvSpPr>
            <p:spPr bwMode="auto">
              <a:xfrm>
                <a:off x="3460" y="2818"/>
                <a:ext cx="518" cy="81"/>
              </a:xfrm>
              <a:custGeom>
                <a:avLst/>
                <a:gdLst>
                  <a:gd name="T0" fmla="*/ 1 w 25"/>
                  <a:gd name="T1" fmla="*/ 0 h 4"/>
                  <a:gd name="T2" fmla="*/ 4 w 25"/>
                  <a:gd name="T3" fmla="*/ 4 h 4"/>
                  <a:gd name="T4" fmla="*/ 11 w 25"/>
                  <a:gd name="T5" fmla="*/ 4 h 4"/>
                  <a:gd name="T6" fmla="*/ 20 w 25"/>
                  <a:gd name="T7" fmla="*/ 0 h 4"/>
                </a:gdLst>
                <a:ah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59" name="Freeform 8"/>
              <p:cNvSpPr/>
              <p:nvPr/>
            </p:nvSpPr>
            <p:spPr bwMode="auto">
              <a:xfrm>
                <a:off x="3460" y="2879"/>
                <a:ext cx="518" cy="122"/>
              </a:xfrm>
              <a:custGeom>
                <a:avLst/>
                <a:gdLst>
                  <a:gd name="T0" fmla="*/ 2 w 25"/>
                  <a:gd name="T1" fmla="*/ 0 h 6"/>
                  <a:gd name="T2" fmla="*/ 0 w 25"/>
                  <a:gd name="T3" fmla="*/ 3 h 6"/>
                  <a:gd name="T4" fmla="*/ 13 w 25"/>
                  <a:gd name="T5" fmla="*/ 5 h 6"/>
                  <a:gd name="T6" fmla="*/ 20 w 25"/>
                  <a:gd name="T7" fmla="*/ 0 h 6"/>
                </a:gdLst>
                <a:ah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60" name="Freeform 9"/>
              <p:cNvSpPr/>
              <p:nvPr/>
            </p:nvSpPr>
            <p:spPr bwMode="auto">
              <a:xfrm>
                <a:off x="3377" y="2940"/>
                <a:ext cx="642" cy="142"/>
              </a:xfrm>
              <a:custGeom>
                <a:avLst/>
                <a:gdLst>
                  <a:gd name="T0" fmla="*/ 7 w 31"/>
                  <a:gd name="T1" fmla="*/ 2 h 7"/>
                  <a:gd name="T2" fmla="*/ 24 w 31"/>
                  <a:gd name="T3" fmla="*/ 0 h 7"/>
                </a:gdLst>
                <a:ah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61" name="Freeform 10"/>
              <p:cNvSpPr/>
              <p:nvPr/>
            </p:nvSpPr>
            <p:spPr bwMode="auto">
              <a:xfrm>
                <a:off x="3439" y="3021"/>
                <a:ext cx="497" cy="121"/>
              </a:xfrm>
              <a:custGeom>
                <a:avLst/>
                <a:gdLst>
                  <a:gd name="T0" fmla="*/ 5 w 24"/>
                  <a:gd name="T1" fmla="*/ 1 h 6"/>
                  <a:gd name="T2" fmla="*/ 20 w 24"/>
                  <a:gd name="T3" fmla="*/ 0 h 6"/>
                </a:gdLst>
                <a:ah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62" name="Freeform 11"/>
              <p:cNvSpPr/>
              <p:nvPr/>
            </p:nvSpPr>
            <p:spPr bwMode="auto">
              <a:xfrm>
                <a:off x="3605" y="3102"/>
                <a:ext cx="186" cy="81"/>
              </a:xfrm>
              <a:custGeom>
                <a:avLst/>
                <a:gdLst>
                  <a:gd name="T0" fmla="*/ 1 w 9"/>
                  <a:gd name="T1" fmla="*/ 0 h 4"/>
                  <a:gd name="T2" fmla="*/ 8 w 9"/>
                  <a:gd name="T3" fmla="*/ 0 h 4"/>
                </a:gdLst>
                <a:ah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152" name="Freeform 812"/>
            <p:cNvSpPr/>
            <p:nvPr/>
          </p:nvSpPr>
          <p:spPr bwMode="auto">
            <a:xfrm flipH="1">
              <a:off x="6516330" y="2179330"/>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 name="Freeform 814"/>
            <p:cNvSpPr/>
            <p:nvPr/>
          </p:nvSpPr>
          <p:spPr bwMode="auto">
            <a:xfrm rot="19471359" flipH="1">
              <a:off x="5984455" y="2447038"/>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 name="Freeform 814"/>
            <p:cNvSpPr/>
            <p:nvPr/>
          </p:nvSpPr>
          <p:spPr bwMode="auto">
            <a:xfrm rot="1307988" flipH="1">
              <a:off x="7229338" y="2162509"/>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 name="Freeform 812"/>
            <p:cNvSpPr/>
            <p:nvPr/>
          </p:nvSpPr>
          <p:spPr bwMode="auto">
            <a:xfrm rot="4180060" flipH="1">
              <a:off x="7853601" y="2509062"/>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76" name="Text Box 8"/>
          <p:cNvSpPr txBox="1">
            <a:spLocks noChangeArrowheads="1"/>
          </p:cNvSpPr>
          <p:nvPr/>
        </p:nvSpPr>
        <p:spPr bwMode="auto">
          <a:xfrm>
            <a:off x="1396482" y="5066158"/>
            <a:ext cx="3493536"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latin typeface="幼圆" panose="02010509060101010101" pitchFamily="49" charset="-122"/>
                <a:ea typeface="幼圆" panose="02010509060101010101" pitchFamily="49" charset="-122"/>
              </a:rPr>
              <a:t>请输入文本请输入文本请输入文本请输入文本请输入文本请输入文本请输入文本请输入文本</a:t>
            </a:r>
            <a:endParaRPr lang="zh-CN" sz="1800" dirty="0">
              <a:latin typeface="幼圆" panose="02010509060101010101" pitchFamily="49" charset="-122"/>
              <a:ea typeface="幼圆" panose="02010509060101010101" pitchFamily="49" charset="-122"/>
            </a:endParaRPr>
          </a:p>
        </p:txBody>
      </p:sp>
      <p:grpSp>
        <p:nvGrpSpPr>
          <p:cNvPr id="177" name="组合 176"/>
          <p:cNvGrpSpPr/>
          <p:nvPr/>
        </p:nvGrpSpPr>
        <p:grpSpPr>
          <a:xfrm flipH="1" flipV="1">
            <a:off x="8047177" y="1799658"/>
            <a:ext cx="1942991" cy="2838204"/>
            <a:chOff x="5866324" y="2162509"/>
            <a:chExt cx="2182579" cy="3188179"/>
          </a:xfrm>
          <a:solidFill>
            <a:schemeClr val="accent1"/>
          </a:solidFill>
        </p:grpSpPr>
        <p:grpSp>
          <p:nvGrpSpPr>
            <p:cNvPr id="178" name="Group 4"/>
            <p:cNvGrpSpPr>
              <a:grpSpLocks noChangeAspect="1"/>
            </p:cNvGrpSpPr>
            <p:nvPr/>
          </p:nvGrpSpPr>
          <p:grpSpPr bwMode="auto">
            <a:xfrm>
              <a:off x="5866324" y="2449613"/>
              <a:ext cx="1978203" cy="2901075"/>
              <a:chOff x="3232" y="1847"/>
              <a:chExt cx="911" cy="1336"/>
            </a:xfrm>
            <a:grpFill/>
          </p:grpSpPr>
          <p:sp>
            <p:nvSpPr>
              <p:cNvPr id="183" name="Freeform 5"/>
              <p:cNvSpPr/>
              <p:nvPr/>
            </p:nvSpPr>
            <p:spPr bwMode="auto">
              <a:xfrm>
                <a:off x="3232" y="1847"/>
                <a:ext cx="911" cy="971"/>
              </a:xfrm>
              <a:custGeom>
                <a:avLst/>
                <a:gdLst>
                  <a:gd name="T0" fmla="*/ 12 w 44"/>
                  <a:gd name="T1" fmla="*/ 48 h 48"/>
                  <a:gd name="T2" fmla="*/ 2 w 44"/>
                  <a:gd name="T3" fmla="*/ 20 h 48"/>
                  <a:gd name="T4" fmla="*/ 30 w 44"/>
                  <a:gd name="T5" fmla="*/ 5 h 48"/>
                  <a:gd name="T6" fmla="*/ 43 w 44"/>
                  <a:gd name="T7" fmla="*/ 26 h 48"/>
                  <a:gd name="T8" fmla="*/ 31 w 44"/>
                  <a:gd name="T9" fmla="*/ 48 h 48"/>
                  <a:gd name="T10" fmla="*/ 12 w 44"/>
                  <a:gd name="T11" fmla="*/ 48 h 48"/>
                </a:gdLst>
                <a:ahLst/>
                <a:cxnLst>
                  <a:cxn ang="0">
                    <a:pos x="T0" y="T1"/>
                  </a:cxn>
                  <a:cxn ang="0">
                    <a:pos x="T2" y="T3"/>
                  </a:cxn>
                  <a:cxn ang="0">
                    <a:pos x="T4" y="T5"/>
                  </a:cxn>
                  <a:cxn ang="0">
                    <a:pos x="T6" y="T7"/>
                  </a:cxn>
                  <a:cxn ang="0">
                    <a:pos x="T8" y="T9"/>
                  </a:cxn>
                  <a:cxn ang="0">
                    <a:pos x="T10" y="T11"/>
                  </a:cxn>
                </a:cxnLst>
                <a:rect l="0" t="0" r="r" b="b"/>
                <a:pathLst>
                  <a:path w="44" h="48">
                    <a:moveTo>
                      <a:pt x="12" y="48"/>
                    </a:moveTo>
                    <a:cubicBezTo>
                      <a:pt x="4" y="41"/>
                      <a:pt x="0" y="29"/>
                      <a:pt x="2" y="20"/>
                    </a:cubicBezTo>
                    <a:cubicBezTo>
                      <a:pt x="6" y="7"/>
                      <a:pt x="18" y="0"/>
                      <a:pt x="30" y="5"/>
                    </a:cubicBezTo>
                    <a:cubicBezTo>
                      <a:pt x="39" y="8"/>
                      <a:pt x="44" y="17"/>
                      <a:pt x="43" y="26"/>
                    </a:cubicBezTo>
                    <a:cubicBezTo>
                      <a:pt x="43" y="35"/>
                      <a:pt x="37" y="46"/>
                      <a:pt x="31" y="48"/>
                    </a:cubicBezTo>
                    <a:cubicBezTo>
                      <a:pt x="27" y="47"/>
                      <a:pt x="12" y="48"/>
                      <a:pt x="12" y="48"/>
                    </a:cubicBezTo>
                    <a:close/>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4" name="Freeform 6"/>
              <p:cNvSpPr/>
              <p:nvPr/>
            </p:nvSpPr>
            <p:spPr bwMode="auto">
              <a:xfrm>
                <a:off x="3480" y="2231"/>
                <a:ext cx="415" cy="567"/>
              </a:xfrm>
              <a:custGeom>
                <a:avLst/>
                <a:gdLst>
                  <a:gd name="T0" fmla="*/ 5 w 20"/>
                  <a:gd name="T1" fmla="*/ 28 h 28"/>
                  <a:gd name="T2" fmla="*/ 0 w 20"/>
                  <a:gd name="T3" fmla="*/ 11 h 28"/>
                  <a:gd name="T4" fmla="*/ 2 w 20"/>
                  <a:gd name="T5" fmla="*/ 3 h 28"/>
                  <a:gd name="T6" fmla="*/ 4 w 20"/>
                  <a:gd name="T7" fmla="*/ 5 h 28"/>
                  <a:gd name="T8" fmla="*/ 8 w 20"/>
                  <a:gd name="T9" fmla="*/ 2 h 28"/>
                  <a:gd name="T10" fmla="*/ 9 w 20"/>
                  <a:gd name="T11" fmla="*/ 5 h 28"/>
                  <a:gd name="T12" fmla="*/ 14 w 20"/>
                  <a:gd name="T13" fmla="*/ 1 h 28"/>
                  <a:gd name="T14" fmla="*/ 14 w 20"/>
                  <a:gd name="T15" fmla="*/ 5 h 28"/>
                  <a:gd name="T16" fmla="*/ 19 w 20"/>
                  <a:gd name="T17" fmla="*/ 2 h 28"/>
                  <a:gd name="T18" fmla="*/ 18 w 20"/>
                  <a:gd name="T19" fmla="*/ 10 h 28"/>
                  <a:gd name="T20" fmla="*/ 13 w 20"/>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8">
                    <a:moveTo>
                      <a:pt x="5" y="28"/>
                    </a:moveTo>
                    <a:cubicBezTo>
                      <a:pt x="2" y="23"/>
                      <a:pt x="1" y="16"/>
                      <a:pt x="0" y="11"/>
                    </a:cubicBezTo>
                    <a:cubicBezTo>
                      <a:pt x="0" y="9"/>
                      <a:pt x="0" y="4"/>
                      <a:pt x="2" y="3"/>
                    </a:cubicBezTo>
                    <a:cubicBezTo>
                      <a:pt x="6" y="0"/>
                      <a:pt x="7" y="8"/>
                      <a:pt x="4" y="5"/>
                    </a:cubicBezTo>
                    <a:cubicBezTo>
                      <a:pt x="1" y="2"/>
                      <a:pt x="7" y="1"/>
                      <a:pt x="8" y="2"/>
                    </a:cubicBezTo>
                    <a:cubicBezTo>
                      <a:pt x="13" y="3"/>
                      <a:pt x="11" y="7"/>
                      <a:pt x="9" y="5"/>
                    </a:cubicBezTo>
                    <a:cubicBezTo>
                      <a:pt x="7" y="2"/>
                      <a:pt x="12" y="0"/>
                      <a:pt x="14" y="1"/>
                    </a:cubicBezTo>
                    <a:cubicBezTo>
                      <a:pt x="18" y="3"/>
                      <a:pt x="16" y="7"/>
                      <a:pt x="14" y="5"/>
                    </a:cubicBezTo>
                    <a:cubicBezTo>
                      <a:pt x="12" y="2"/>
                      <a:pt x="17" y="0"/>
                      <a:pt x="19" y="2"/>
                    </a:cubicBezTo>
                    <a:cubicBezTo>
                      <a:pt x="20" y="4"/>
                      <a:pt x="19" y="8"/>
                      <a:pt x="18" y="10"/>
                    </a:cubicBezTo>
                    <a:cubicBezTo>
                      <a:pt x="16" y="16"/>
                      <a:pt x="14" y="22"/>
                      <a:pt x="13" y="28"/>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5" name="Freeform 7"/>
              <p:cNvSpPr/>
              <p:nvPr/>
            </p:nvSpPr>
            <p:spPr bwMode="auto">
              <a:xfrm>
                <a:off x="3460" y="2818"/>
                <a:ext cx="518" cy="81"/>
              </a:xfrm>
              <a:custGeom>
                <a:avLst/>
                <a:gdLst>
                  <a:gd name="T0" fmla="*/ 1 w 25"/>
                  <a:gd name="T1" fmla="*/ 0 h 4"/>
                  <a:gd name="T2" fmla="*/ 4 w 25"/>
                  <a:gd name="T3" fmla="*/ 4 h 4"/>
                  <a:gd name="T4" fmla="*/ 11 w 25"/>
                  <a:gd name="T5" fmla="*/ 4 h 4"/>
                  <a:gd name="T6" fmla="*/ 20 w 25"/>
                  <a:gd name="T7" fmla="*/ 0 h 4"/>
                </a:gdLst>
                <a:ahLst/>
                <a:cxnLst>
                  <a:cxn ang="0">
                    <a:pos x="T0" y="T1"/>
                  </a:cxn>
                  <a:cxn ang="0">
                    <a:pos x="T2" y="T3"/>
                  </a:cxn>
                  <a:cxn ang="0">
                    <a:pos x="T4" y="T5"/>
                  </a:cxn>
                  <a:cxn ang="0">
                    <a:pos x="T6" y="T7"/>
                  </a:cxn>
                </a:cxnLst>
                <a:rect l="0" t="0" r="r" b="b"/>
                <a:pathLst>
                  <a:path w="25" h="4">
                    <a:moveTo>
                      <a:pt x="1" y="0"/>
                    </a:moveTo>
                    <a:cubicBezTo>
                      <a:pt x="0" y="3"/>
                      <a:pt x="1" y="3"/>
                      <a:pt x="4" y="4"/>
                    </a:cubicBezTo>
                    <a:cubicBezTo>
                      <a:pt x="6" y="4"/>
                      <a:pt x="9" y="4"/>
                      <a:pt x="11" y="4"/>
                    </a:cubicBezTo>
                    <a:cubicBezTo>
                      <a:pt x="13" y="4"/>
                      <a:pt x="25" y="4"/>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6" name="Freeform 8"/>
              <p:cNvSpPr/>
              <p:nvPr/>
            </p:nvSpPr>
            <p:spPr bwMode="auto">
              <a:xfrm>
                <a:off x="3460" y="2879"/>
                <a:ext cx="518" cy="122"/>
              </a:xfrm>
              <a:custGeom>
                <a:avLst/>
                <a:gdLst>
                  <a:gd name="T0" fmla="*/ 2 w 25"/>
                  <a:gd name="T1" fmla="*/ 0 h 6"/>
                  <a:gd name="T2" fmla="*/ 0 w 25"/>
                  <a:gd name="T3" fmla="*/ 3 h 6"/>
                  <a:gd name="T4" fmla="*/ 13 w 25"/>
                  <a:gd name="T5" fmla="*/ 5 h 6"/>
                  <a:gd name="T6" fmla="*/ 20 w 25"/>
                  <a:gd name="T7" fmla="*/ 0 h 6"/>
                </a:gdLst>
                <a:ahLst/>
                <a:cxnLst>
                  <a:cxn ang="0">
                    <a:pos x="T0" y="T1"/>
                  </a:cxn>
                  <a:cxn ang="0">
                    <a:pos x="T2" y="T3"/>
                  </a:cxn>
                  <a:cxn ang="0">
                    <a:pos x="T4" y="T5"/>
                  </a:cxn>
                  <a:cxn ang="0">
                    <a:pos x="T6" y="T7"/>
                  </a:cxn>
                </a:cxnLst>
                <a:rect l="0" t="0" r="r" b="b"/>
                <a:pathLst>
                  <a:path w="25" h="6">
                    <a:moveTo>
                      <a:pt x="2" y="0"/>
                    </a:moveTo>
                    <a:cubicBezTo>
                      <a:pt x="1" y="1"/>
                      <a:pt x="1" y="2"/>
                      <a:pt x="0" y="3"/>
                    </a:cubicBezTo>
                    <a:cubicBezTo>
                      <a:pt x="3" y="6"/>
                      <a:pt x="9" y="5"/>
                      <a:pt x="13" y="5"/>
                    </a:cubicBezTo>
                    <a:cubicBezTo>
                      <a:pt x="14" y="4"/>
                      <a:pt x="25"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7" name="Freeform 9"/>
              <p:cNvSpPr/>
              <p:nvPr/>
            </p:nvSpPr>
            <p:spPr bwMode="auto">
              <a:xfrm>
                <a:off x="3377" y="2940"/>
                <a:ext cx="642" cy="142"/>
              </a:xfrm>
              <a:custGeom>
                <a:avLst/>
                <a:gdLst>
                  <a:gd name="T0" fmla="*/ 7 w 31"/>
                  <a:gd name="T1" fmla="*/ 2 h 7"/>
                  <a:gd name="T2" fmla="*/ 24 w 31"/>
                  <a:gd name="T3" fmla="*/ 0 h 7"/>
                </a:gdLst>
                <a:ahLst/>
                <a:cxnLst>
                  <a:cxn ang="0">
                    <a:pos x="T0" y="T1"/>
                  </a:cxn>
                  <a:cxn ang="0">
                    <a:pos x="T2" y="T3"/>
                  </a:cxn>
                </a:cxnLst>
                <a:rect l="0" t="0" r="r" b="b"/>
                <a:pathLst>
                  <a:path w="31" h="7">
                    <a:moveTo>
                      <a:pt x="7" y="2"/>
                    </a:moveTo>
                    <a:cubicBezTo>
                      <a:pt x="0" y="7"/>
                      <a:pt x="31" y="6"/>
                      <a:pt x="24"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8" name="Freeform 10"/>
              <p:cNvSpPr/>
              <p:nvPr/>
            </p:nvSpPr>
            <p:spPr bwMode="auto">
              <a:xfrm>
                <a:off x="3439" y="3021"/>
                <a:ext cx="497" cy="121"/>
              </a:xfrm>
              <a:custGeom>
                <a:avLst/>
                <a:gdLst>
                  <a:gd name="T0" fmla="*/ 5 w 24"/>
                  <a:gd name="T1" fmla="*/ 1 h 6"/>
                  <a:gd name="T2" fmla="*/ 20 w 24"/>
                  <a:gd name="T3" fmla="*/ 0 h 6"/>
                </a:gdLst>
                <a:ahLst/>
                <a:cxnLst>
                  <a:cxn ang="0">
                    <a:pos x="T0" y="T1"/>
                  </a:cxn>
                  <a:cxn ang="0">
                    <a:pos x="T2" y="T3"/>
                  </a:cxn>
                </a:cxnLst>
                <a:rect l="0" t="0" r="r" b="b"/>
                <a:pathLst>
                  <a:path w="24" h="6">
                    <a:moveTo>
                      <a:pt x="5" y="1"/>
                    </a:moveTo>
                    <a:cubicBezTo>
                      <a:pt x="0" y="6"/>
                      <a:pt x="24" y="3"/>
                      <a:pt x="20"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sp>
            <p:nvSpPr>
              <p:cNvPr id="189" name="Freeform 11"/>
              <p:cNvSpPr/>
              <p:nvPr/>
            </p:nvSpPr>
            <p:spPr bwMode="auto">
              <a:xfrm>
                <a:off x="3605" y="3102"/>
                <a:ext cx="186" cy="81"/>
              </a:xfrm>
              <a:custGeom>
                <a:avLst/>
                <a:gdLst>
                  <a:gd name="T0" fmla="*/ 1 w 9"/>
                  <a:gd name="T1" fmla="*/ 0 h 4"/>
                  <a:gd name="T2" fmla="*/ 8 w 9"/>
                  <a:gd name="T3" fmla="*/ 0 h 4"/>
                </a:gdLst>
                <a:ahLst/>
                <a:cxnLst>
                  <a:cxn ang="0">
                    <a:pos x="T0" y="T1"/>
                  </a:cxn>
                  <a:cxn ang="0">
                    <a:pos x="T2" y="T3"/>
                  </a:cxn>
                </a:cxnLst>
                <a:rect l="0" t="0" r="r" b="b"/>
                <a:pathLst>
                  <a:path w="9" h="4">
                    <a:moveTo>
                      <a:pt x="1" y="0"/>
                    </a:moveTo>
                    <a:cubicBezTo>
                      <a:pt x="0" y="3"/>
                      <a:pt x="9" y="4"/>
                      <a:pt x="8" y="0"/>
                    </a:cubicBezTo>
                  </a:path>
                </a:pathLst>
              </a:custGeom>
              <a:grpFill/>
              <a:ln w="38100" cap="rnd">
                <a:solidFill>
                  <a:srgbClr val="141414"/>
                </a:solidFill>
                <a:prstDash val="solid"/>
                <a:round/>
              </a:ln>
            </p:spPr>
            <p:txBody>
              <a:bodyPr vert="horz" wrap="square" lIns="91440" tIns="45720" rIns="91440" bIns="45720" numCol="1" anchor="t" anchorCtr="0" compatLnSpc="1"/>
              <a:lstStyle/>
              <a:p>
                <a:endParaRPr lang="zh-CN" altLang="en-US"/>
              </a:p>
            </p:txBody>
          </p:sp>
        </p:grpSp>
        <p:sp>
          <p:nvSpPr>
            <p:cNvPr id="179" name="Freeform 812"/>
            <p:cNvSpPr/>
            <p:nvPr/>
          </p:nvSpPr>
          <p:spPr bwMode="auto">
            <a:xfrm flipH="1">
              <a:off x="6516330" y="2179330"/>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 name="Freeform 814"/>
            <p:cNvSpPr/>
            <p:nvPr/>
          </p:nvSpPr>
          <p:spPr bwMode="auto">
            <a:xfrm rot="19471359" flipH="1">
              <a:off x="5984455" y="2447038"/>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 name="Freeform 814"/>
            <p:cNvSpPr/>
            <p:nvPr/>
          </p:nvSpPr>
          <p:spPr bwMode="auto">
            <a:xfrm rot="1307988" flipH="1">
              <a:off x="7229338" y="2162509"/>
              <a:ext cx="45719" cy="300667"/>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 name="Freeform 812"/>
            <p:cNvSpPr/>
            <p:nvPr/>
          </p:nvSpPr>
          <p:spPr bwMode="auto">
            <a:xfrm rot="4180060" flipH="1">
              <a:off x="7853601" y="2509062"/>
              <a:ext cx="45719" cy="344884"/>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grpSp>
      <p:sp>
        <p:nvSpPr>
          <p:cNvPr id="190" name="Text Box 8"/>
          <p:cNvSpPr txBox="1">
            <a:spLocks noChangeArrowheads="1"/>
          </p:cNvSpPr>
          <p:nvPr/>
        </p:nvSpPr>
        <p:spPr bwMode="auto">
          <a:xfrm>
            <a:off x="7301982" y="5066158"/>
            <a:ext cx="3493536"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latin typeface="幼圆" panose="02010509060101010101" pitchFamily="49" charset="-122"/>
                <a:ea typeface="幼圆" panose="02010509060101010101" pitchFamily="49" charset="-122"/>
              </a:rPr>
              <a:t>请输入文本请输入文本请输入文本请输入文本请输入文本请输入文本请输入文本请输入文本</a:t>
            </a:r>
            <a:endParaRPr lang="zh-CN" sz="1800" dirty="0">
              <a:latin typeface="幼圆" panose="02010509060101010101" pitchFamily="49" charset="-122"/>
              <a:ea typeface="幼圆" panose="02010509060101010101" pitchFamily="49" charset="-122"/>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65" name="任意多边形 64"/>
          <p:cNvSpPr/>
          <p:nvPr/>
        </p:nvSpPr>
        <p:spPr>
          <a:xfrm>
            <a:off x="3466367" y="3660377"/>
            <a:ext cx="8505371" cy="638728"/>
          </a:xfrm>
          <a:custGeom>
            <a:avLst/>
            <a:gdLst>
              <a:gd name="connsiteX0" fmla="*/ 0 w 8505371"/>
              <a:gd name="connsiteY0" fmla="*/ 566124 h 638728"/>
              <a:gd name="connsiteX1" fmla="*/ 1436914 w 8505371"/>
              <a:gd name="connsiteY1" fmla="*/ 116181 h 638728"/>
              <a:gd name="connsiteX2" fmla="*/ 2931885 w 8505371"/>
              <a:gd name="connsiteY2" fmla="*/ 595153 h 638728"/>
              <a:gd name="connsiteX3" fmla="*/ 4601028 w 8505371"/>
              <a:gd name="connsiteY3" fmla="*/ 67 h 638728"/>
              <a:gd name="connsiteX4" fmla="*/ 6270171 w 8505371"/>
              <a:gd name="connsiteY4" fmla="*/ 638696 h 638728"/>
              <a:gd name="connsiteX5" fmla="*/ 7736114 w 8505371"/>
              <a:gd name="connsiteY5" fmla="*/ 29096 h 638728"/>
              <a:gd name="connsiteX6" fmla="*/ 8505371 w 8505371"/>
              <a:gd name="connsiteY6" fmla="*/ 217781 h 63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5371" h="638728">
                <a:moveTo>
                  <a:pt x="0" y="566124"/>
                </a:moveTo>
                <a:cubicBezTo>
                  <a:pt x="474133" y="338733"/>
                  <a:pt x="948267" y="111343"/>
                  <a:pt x="1436914" y="116181"/>
                </a:cubicBezTo>
                <a:cubicBezTo>
                  <a:pt x="1925561" y="121019"/>
                  <a:pt x="2404533" y="614505"/>
                  <a:pt x="2931885" y="595153"/>
                </a:cubicBezTo>
                <a:cubicBezTo>
                  <a:pt x="3459237" y="575801"/>
                  <a:pt x="4044647" y="-7190"/>
                  <a:pt x="4601028" y="67"/>
                </a:cubicBezTo>
                <a:cubicBezTo>
                  <a:pt x="5157409" y="7324"/>
                  <a:pt x="5747657" y="633858"/>
                  <a:pt x="6270171" y="638696"/>
                </a:cubicBezTo>
                <a:cubicBezTo>
                  <a:pt x="6792685" y="643534"/>
                  <a:pt x="7363581" y="99248"/>
                  <a:pt x="7736114" y="29096"/>
                </a:cubicBezTo>
                <a:cubicBezTo>
                  <a:pt x="8108647" y="-41056"/>
                  <a:pt x="8362647" y="271000"/>
                  <a:pt x="8505371" y="217781"/>
                </a:cubicBezTo>
              </a:path>
            </a:pathLst>
          </a:custGeom>
          <a:noFill/>
          <a:ln w="349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Freeform 27"/>
          <p:cNvSpPr>
            <a:spLocks noEditPoints="1" noChangeArrowheads="1"/>
          </p:cNvSpPr>
          <p:nvPr/>
        </p:nvSpPr>
        <p:spPr bwMode="auto">
          <a:xfrm>
            <a:off x="4526074" y="3539697"/>
            <a:ext cx="416284" cy="52322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17" name="Text Box 8"/>
          <p:cNvSpPr txBox="1">
            <a:spLocks noChangeArrowheads="1"/>
          </p:cNvSpPr>
          <p:nvPr/>
        </p:nvSpPr>
        <p:spPr bwMode="auto">
          <a:xfrm>
            <a:off x="3486828" y="4538479"/>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
        <p:nvSpPr>
          <p:cNvPr id="142" name="Freeform 27"/>
          <p:cNvSpPr>
            <a:spLocks noEditPoints="1" noChangeArrowheads="1"/>
          </p:cNvSpPr>
          <p:nvPr/>
        </p:nvSpPr>
        <p:spPr bwMode="auto">
          <a:xfrm>
            <a:off x="6232447" y="3993213"/>
            <a:ext cx="416284" cy="52322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3" name="Freeform 27"/>
          <p:cNvSpPr>
            <a:spLocks noEditPoints="1" noChangeArrowheads="1"/>
          </p:cNvSpPr>
          <p:nvPr/>
        </p:nvSpPr>
        <p:spPr bwMode="auto">
          <a:xfrm>
            <a:off x="7950517" y="3464405"/>
            <a:ext cx="416284" cy="52322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4" name="Text Box 8"/>
          <p:cNvSpPr txBox="1">
            <a:spLocks noChangeArrowheads="1"/>
          </p:cNvSpPr>
          <p:nvPr/>
        </p:nvSpPr>
        <p:spPr bwMode="auto">
          <a:xfrm>
            <a:off x="5091268" y="1866675"/>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
        <p:nvSpPr>
          <p:cNvPr id="145" name="Text Box 8"/>
          <p:cNvSpPr txBox="1">
            <a:spLocks noChangeArrowheads="1"/>
          </p:cNvSpPr>
          <p:nvPr/>
        </p:nvSpPr>
        <p:spPr bwMode="auto">
          <a:xfrm>
            <a:off x="6816549" y="4538479"/>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sp>
        <p:nvSpPr>
          <p:cNvPr id="146" name="Freeform 27"/>
          <p:cNvSpPr>
            <a:spLocks noEditPoints="1" noChangeArrowheads="1"/>
          </p:cNvSpPr>
          <p:nvPr/>
        </p:nvSpPr>
        <p:spPr bwMode="auto">
          <a:xfrm>
            <a:off x="10136551" y="3815261"/>
            <a:ext cx="416284" cy="523220"/>
          </a:xfrm>
          <a:custGeom>
            <a:avLst/>
            <a:gdLst>
              <a:gd name="T0" fmla="*/ 159 w 248"/>
              <a:gd name="T1" fmla="*/ 173 h 197"/>
              <a:gd name="T2" fmla="*/ 93 w 248"/>
              <a:gd name="T3" fmla="*/ 17 h 197"/>
              <a:gd name="T4" fmla="*/ 34 w 248"/>
              <a:gd name="T5" fmla="*/ 139 h 197"/>
              <a:gd name="T6" fmla="*/ 129 w 248"/>
              <a:gd name="T7" fmla="*/ 11 h 197"/>
              <a:gd name="T8" fmla="*/ 230 w 248"/>
              <a:gd name="T9" fmla="*/ 154 h 197"/>
              <a:gd name="T10" fmla="*/ 209 w 248"/>
              <a:gd name="T11" fmla="*/ 53 h 197"/>
              <a:gd name="T12" fmla="*/ 88 w 248"/>
              <a:gd name="T13" fmla="*/ 22 h 197"/>
              <a:gd name="T14" fmla="*/ 142 w 248"/>
              <a:gd name="T15" fmla="*/ 27 h 197"/>
              <a:gd name="T16" fmla="*/ 217 w 248"/>
              <a:gd name="T17" fmla="*/ 61 h 197"/>
              <a:gd name="T18" fmla="*/ 77 w 248"/>
              <a:gd name="T19" fmla="*/ 37 h 197"/>
              <a:gd name="T20" fmla="*/ 107 w 248"/>
              <a:gd name="T21" fmla="*/ 34 h 197"/>
              <a:gd name="T22" fmla="*/ 171 w 248"/>
              <a:gd name="T23" fmla="*/ 70 h 197"/>
              <a:gd name="T24" fmla="*/ 47 w 248"/>
              <a:gd name="T25" fmla="*/ 52 h 197"/>
              <a:gd name="T26" fmla="*/ 206 w 248"/>
              <a:gd name="T27" fmla="*/ 61 h 197"/>
              <a:gd name="T28" fmla="*/ 116 w 248"/>
              <a:gd name="T29" fmla="*/ 56 h 197"/>
              <a:gd name="T30" fmla="*/ 151 w 248"/>
              <a:gd name="T31" fmla="*/ 65 h 197"/>
              <a:gd name="T32" fmla="*/ 76 w 248"/>
              <a:gd name="T33" fmla="*/ 81 h 197"/>
              <a:gd name="T34" fmla="*/ 64 w 248"/>
              <a:gd name="T35" fmla="*/ 139 h 197"/>
              <a:gd name="T36" fmla="*/ 89 w 248"/>
              <a:gd name="T37" fmla="*/ 163 h 197"/>
              <a:gd name="T38" fmla="*/ 48 w 248"/>
              <a:gd name="T39" fmla="*/ 99 h 197"/>
              <a:gd name="T40" fmla="*/ 61 w 248"/>
              <a:gd name="T41" fmla="*/ 98 h 197"/>
              <a:gd name="T42" fmla="*/ 210 w 248"/>
              <a:gd name="T43" fmla="*/ 59 h 197"/>
              <a:gd name="T44" fmla="*/ 64 w 248"/>
              <a:gd name="T45" fmla="*/ 74 h 197"/>
              <a:gd name="T46" fmla="*/ 213 w 248"/>
              <a:gd name="T47" fmla="*/ 76 h 197"/>
              <a:gd name="T48" fmla="*/ 150 w 248"/>
              <a:gd name="T49" fmla="*/ 70 h 197"/>
              <a:gd name="T50" fmla="*/ 242 w 248"/>
              <a:gd name="T51" fmla="*/ 111 h 197"/>
              <a:gd name="T52" fmla="*/ 155 w 248"/>
              <a:gd name="T53" fmla="*/ 105 h 197"/>
              <a:gd name="T54" fmla="*/ 203 w 248"/>
              <a:gd name="T55" fmla="*/ 73 h 197"/>
              <a:gd name="T56" fmla="*/ 119 w 248"/>
              <a:gd name="T57" fmla="*/ 103 h 197"/>
              <a:gd name="T58" fmla="*/ 102 w 248"/>
              <a:gd name="T59" fmla="*/ 104 h 197"/>
              <a:gd name="T60" fmla="*/ 79 w 248"/>
              <a:gd name="T61" fmla="*/ 109 h 197"/>
              <a:gd name="T62" fmla="*/ 191 w 248"/>
              <a:gd name="T63" fmla="*/ 141 h 197"/>
              <a:gd name="T64" fmla="*/ 87 w 248"/>
              <a:gd name="T65" fmla="*/ 98 h 197"/>
              <a:gd name="T66" fmla="*/ 193 w 248"/>
              <a:gd name="T67" fmla="*/ 84 h 197"/>
              <a:gd name="T68" fmla="*/ 171 w 248"/>
              <a:gd name="T69" fmla="*/ 109 h 197"/>
              <a:gd name="T70" fmla="*/ 171 w 248"/>
              <a:gd name="T71" fmla="*/ 109 h 197"/>
              <a:gd name="T72" fmla="*/ 165 w 248"/>
              <a:gd name="T73" fmla="*/ 96 h 197"/>
              <a:gd name="T74" fmla="*/ 64 w 248"/>
              <a:gd name="T75" fmla="*/ 115 h 197"/>
              <a:gd name="T76" fmla="*/ 99 w 248"/>
              <a:gd name="T77" fmla="*/ 116 h 197"/>
              <a:gd name="T78" fmla="*/ 221 w 248"/>
              <a:gd name="T79" fmla="*/ 102 h 197"/>
              <a:gd name="T80" fmla="*/ 183 w 248"/>
              <a:gd name="T81" fmla="*/ 136 h 197"/>
              <a:gd name="T82" fmla="*/ 151 w 248"/>
              <a:gd name="T83" fmla="*/ 122 h 197"/>
              <a:gd name="T84" fmla="*/ 215 w 248"/>
              <a:gd name="T85" fmla="*/ 114 h 197"/>
              <a:gd name="T86" fmla="*/ 114 w 248"/>
              <a:gd name="T87" fmla="*/ 125 h 197"/>
              <a:gd name="T88" fmla="*/ 133 w 248"/>
              <a:gd name="T89" fmla="*/ 122 h 197"/>
              <a:gd name="T90" fmla="*/ 153 w 248"/>
              <a:gd name="T91" fmla="*/ 127 h 197"/>
              <a:gd name="T92" fmla="*/ 100 w 248"/>
              <a:gd name="T93" fmla="*/ 140 h 197"/>
              <a:gd name="T94" fmla="*/ 134 w 248"/>
              <a:gd name="T95" fmla="*/ 139 h 197"/>
              <a:gd name="T96" fmla="*/ 140 w 248"/>
              <a:gd name="T97" fmla="*/ 145 h 197"/>
              <a:gd name="T98" fmla="*/ 129 w 248"/>
              <a:gd name="T99" fmla="*/ 142 h 197"/>
              <a:gd name="T100" fmla="*/ 178 w 248"/>
              <a:gd name="T101" fmla="*/ 167 h 197"/>
              <a:gd name="T102" fmla="*/ 167 w 248"/>
              <a:gd name="T103" fmla="*/ 164 h 197"/>
              <a:gd name="T104" fmla="*/ 116 w 248"/>
              <a:gd name="T105" fmla="*/ 144 h 197"/>
              <a:gd name="T106" fmla="*/ 177 w 248"/>
              <a:gd name="T107" fmla="*/ 149 h 197"/>
              <a:gd name="T108" fmla="*/ 156 w 248"/>
              <a:gd name="T109" fmla="*/ 165 h 197"/>
              <a:gd name="T110" fmla="*/ 151 w 248"/>
              <a:gd name="T111" fmla="*/ 166 h 197"/>
              <a:gd name="T112" fmla="*/ 157 w 248"/>
              <a:gd name="T113" fmla="*/ 156 h 19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8"/>
              <a:gd name="T172" fmla="*/ 0 h 197"/>
              <a:gd name="T173" fmla="*/ 248 w 248"/>
              <a:gd name="T174" fmla="*/ 197 h 19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8" h="197">
                <a:moveTo>
                  <a:pt x="218" y="161"/>
                </a:moveTo>
                <a:cubicBezTo>
                  <a:pt x="212" y="161"/>
                  <a:pt x="201" y="173"/>
                  <a:pt x="192" y="167"/>
                </a:cubicBezTo>
                <a:cubicBezTo>
                  <a:pt x="184" y="170"/>
                  <a:pt x="176" y="168"/>
                  <a:pt x="166" y="172"/>
                </a:cubicBezTo>
                <a:cubicBezTo>
                  <a:pt x="164" y="172"/>
                  <a:pt x="168" y="171"/>
                  <a:pt x="166" y="170"/>
                </a:cubicBezTo>
                <a:cubicBezTo>
                  <a:pt x="163" y="171"/>
                  <a:pt x="159" y="170"/>
                  <a:pt x="159" y="173"/>
                </a:cubicBezTo>
                <a:cubicBezTo>
                  <a:pt x="156" y="171"/>
                  <a:pt x="153" y="173"/>
                  <a:pt x="147" y="174"/>
                </a:cubicBezTo>
                <a:cubicBezTo>
                  <a:pt x="121" y="177"/>
                  <a:pt x="101" y="173"/>
                  <a:pt x="81" y="162"/>
                </a:cubicBezTo>
                <a:cubicBezTo>
                  <a:pt x="60" y="149"/>
                  <a:pt x="39" y="129"/>
                  <a:pt x="31" y="104"/>
                </a:cubicBezTo>
                <a:cubicBezTo>
                  <a:pt x="28" y="94"/>
                  <a:pt x="26" y="78"/>
                  <a:pt x="30" y="68"/>
                </a:cubicBezTo>
                <a:cubicBezTo>
                  <a:pt x="43" y="44"/>
                  <a:pt x="58" y="21"/>
                  <a:pt x="93" y="17"/>
                </a:cubicBezTo>
                <a:cubicBezTo>
                  <a:pt x="102" y="16"/>
                  <a:pt x="109" y="14"/>
                  <a:pt x="119" y="12"/>
                </a:cubicBezTo>
                <a:cubicBezTo>
                  <a:pt x="119" y="10"/>
                  <a:pt x="115" y="11"/>
                  <a:pt x="114" y="9"/>
                </a:cubicBezTo>
                <a:cubicBezTo>
                  <a:pt x="92" y="6"/>
                  <a:pt x="68" y="7"/>
                  <a:pt x="48" y="15"/>
                </a:cubicBezTo>
                <a:cubicBezTo>
                  <a:pt x="22" y="26"/>
                  <a:pt x="10" y="54"/>
                  <a:pt x="10" y="88"/>
                </a:cubicBezTo>
                <a:cubicBezTo>
                  <a:pt x="14" y="105"/>
                  <a:pt x="22" y="126"/>
                  <a:pt x="34" y="139"/>
                </a:cubicBezTo>
                <a:cubicBezTo>
                  <a:pt x="11" y="118"/>
                  <a:pt x="0" y="82"/>
                  <a:pt x="14" y="49"/>
                </a:cubicBezTo>
                <a:cubicBezTo>
                  <a:pt x="15" y="47"/>
                  <a:pt x="17" y="45"/>
                  <a:pt x="18" y="43"/>
                </a:cubicBezTo>
                <a:cubicBezTo>
                  <a:pt x="20" y="41"/>
                  <a:pt x="20" y="38"/>
                  <a:pt x="21" y="36"/>
                </a:cubicBezTo>
                <a:cubicBezTo>
                  <a:pt x="35" y="10"/>
                  <a:pt x="72" y="0"/>
                  <a:pt x="108" y="5"/>
                </a:cubicBezTo>
                <a:cubicBezTo>
                  <a:pt x="115" y="6"/>
                  <a:pt x="122" y="10"/>
                  <a:pt x="129" y="11"/>
                </a:cubicBezTo>
                <a:cubicBezTo>
                  <a:pt x="136" y="11"/>
                  <a:pt x="142" y="10"/>
                  <a:pt x="148" y="9"/>
                </a:cubicBezTo>
                <a:cubicBezTo>
                  <a:pt x="160" y="9"/>
                  <a:pt x="171" y="13"/>
                  <a:pt x="182" y="16"/>
                </a:cubicBezTo>
                <a:cubicBezTo>
                  <a:pt x="208" y="25"/>
                  <a:pt x="224" y="45"/>
                  <a:pt x="238" y="71"/>
                </a:cubicBezTo>
                <a:cubicBezTo>
                  <a:pt x="244" y="88"/>
                  <a:pt x="248" y="107"/>
                  <a:pt x="245" y="124"/>
                </a:cubicBezTo>
                <a:cubicBezTo>
                  <a:pt x="243" y="134"/>
                  <a:pt x="237" y="146"/>
                  <a:pt x="230" y="154"/>
                </a:cubicBezTo>
                <a:cubicBezTo>
                  <a:pt x="193" y="197"/>
                  <a:pt x="99" y="193"/>
                  <a:pt x="59" y="162"/>
                </a:cubicBezTo>
                <a:cubicBezTo>
                  <a:pt x="65" y="162"/>
                  <a:pt x="69" y="167"/>
                  <a:pt x="74" y="170"/>
                </a:cubicBezTo>
                <a:cubicBezTo>
                  <a:pt x="85" y="176"/>
                  <a:pt x="103" y="180"/>
                  <a:pt x="117" y="183"/>
                </a:cubicBezTo>
                <a:cubicBezTo>
                  <a:pt x="154" y="186"/>
                  <a:pt x="195" y="183"/>
                  <a:pt x="218" y="161"/>
                </a:cubicBezTo>
                <a:close/>
                <a:moveTo>
                  <a:pt x="209" y="53"/>
                </a:moveTo>
                <a:cubicBezTo>
                  <a:pt x="197" y="31"/>
                  <a:pt x="176" y="12"/>
                  <a:pt x="147" y="16"/>
                </a:cubicBezTo>
                <a:cubicBezTo>
                  <a:pt x="171" y="24"/>
                  <a:pt x="189" y="39"/>
                  <a:pt x="209" y="53"/>
                </a:cubicBezTo>
                <a:close/>
                <a:moveTo>
                  <a:pt x="67" y="33"/>
                </a:moveTo>
                <a:cubicBezTo>
                  <a:pt x="74" y="30"/>
                  <a:pt x="81" y="28"/>
                  <a:pt x="86" y="24"/>
                </a:cubicBezTo>
                <a:cubicBezTo>
                  <a:pt x="88" y="25"/>
                  <a:pt x="90" y="23"/>
                  <a:pt x="88" y="22"/>
                </a:cubicBezTo>
                <a:cubicBezTo>
                  <a:pt x="82" y="24"/>
                  <a:pt x="72" y="27"/>
                  <a:pt x="67" y="33"/>
                </a:cubicBezTo>
                <a:close/>
                <a:moveTo>
                  <a:pt x="106" y="23"/>
                </a:moveTo>
                <a:cubicBezTo>
                  <a:pt x="108" y="23"/>
                  <a:pt x="110" y="22"/>
                  <a:pt x="113" y="22"/>
                </a:cubicBezTo>
                <a:cubicBezTo>
                  <a:pt x="112" y="20"/>
                  <a:pt x="107" y="22"/>
                  <a:pt x="106" y="23"/>
                </a:cubicBezTo>
                <a:close/>
                <a:moveTo>
                  <a:pt x="142" y="27"/>
                </a:moveTo>
                <a:cubicBezTo>
                  <a:pt x="129" y="24"/>
                  <a:pt x="112" y="24"/>
                  <a:pt x="101" y="32"/>
                </a:cubicBezTo>
                <a:cubicBezTo>
                  <a:pt x="119" y="30"/>
                  <a:pt x="139" y="29"/>
                  <a:pt x="155" y="34"/>
                </a:cubicBezTo>
                <a:cubicBezTo>
                  <a:pt x="153" y="31"/>
                  <a:pt x="147" y="28"/>
                  <a:pt x="142" y="27"/>
                </a:cubicBezTo>
                <a:close/>
                <a:moveTo>
                  <a:pt x="203" y="36"/>
                </a:moveTo>
                <a:cubicBezTo>
                  <a:pt x="209" y="44"/>
                  <a:pt x="214" y="51"/>
                  <a:pt x="217" y="61"/>
                </a:cubicBezTo>
                <a:cubicBezTo>
                  <a:pt x="226" y="69"/>
                  <a:pt x="234" y="79"/>
                  <a:pt x="240" y="89"/>
                </a:cubicBezTo>
                <a:cubicBezTo>
                  <a:pt x="234" y="62"/>
                  <a:pt x="216" y="37"/>
                  <a:pt x="194" y="27"/>
                </a:cubicBezTo>
                <a:cubicBezTo>
                  <a:pt x="198" y="29"/>
                  <a:pt x="200" y="34"/>
                  <a:pt x="203" y="36"/>
                </a:cubicBezTo>
                <a:close/>
                <a:moveTo>
                  <a:pt x="48" y="83"/>
                </a:moveTo>
                <a:cubicBezTo>
                  <a:pt x="46" y="60"/>
                  <a:pt x="65" y="50"/>
                  <a:pt x="77" y="37"/>
                </a:cubicBezTo>
                <a:cubicBezTo>
                  <a:pt x="77" y="36"/>
                  <a:pt x="77" y="36"/>
                  <a:pt x="76" y="36"/>
                </a:cubicBezTo>
                <a:cubicBezTo>
                  <a:pt x="62" y="47"/>
                  <a:pt x="41" y="56"/>
                  <a:pt x="48" y="83"/>
                </a:cubicBezTo>
                <a:close/>
                <a:moveTo>
                  <a:pt x="105" y="34"/>
                </a:moveTo>
                <a:cubicBezTo>
                  <a:pt x="88" y="37"/>
                  <a:pt x="70" y="47"/>
                  <a:pt x="69" y="64"/>
                </a:cubicBezTo>
                <a:cubicBezTo>
                  <a:pt x="78" y="51"/>
                  <a:pt x="92" y="42"/>
                  <a:pt x="107" y="34"/>
                </a:cubicBezTo>
                <a:cubicBezTo>
                  <a:pt x="106" y="34"/>
                  <a:pt x="106" y="34"/>
                  <a:pt x="105" y="34"/>
                </a:cubicBezTo>
                <a:close/>
                <a:moveTo>
                  <a:pt x="171" y="70"/>
                </a:moveTo>
                <a:cubicBezTo>
                  <a:pt x="177" y="76"/>
                  <a:pt x="186" y="82"/>
                  <a:pt x="190" y="89"/>
                </a:cubicBezTo>
                <a:cubicBezTo>
                  <a:pt x="188" y="61"/>
                  <a:pt x="163" y="42"/>
                  <a:pt x="141" y="38"/>
                </a:cubicBezTo>
                <a:cubicBezTo>
                  <a:pt x="155" y="44"/>
                  <a:pt x="161" y="60"/>
                  <a:pt x="171" y="70"/>
                </a:cubicBezTo>
                <a:close/>
                <a:moveTo>
                  <a:pt x="105" y="47"/>
                </a:moveTo>
                <a:cubicBezTo>
                  <a:pt x="123" y="44"/>
                  <a:pt x="137" y="47"/>
                  <a:pt x="151" y="50"/>
                </a:cubicBezTo>
                <a:cubicBezTo>
                  <a:pt x="141" y="40"/>
                  <a:pt x="118" y="36"/>
                  <a:pt x="105" y="47"/>
                </a:cubicBezTo>
                <a:close/>
                <a:moveTo>
                  <a:pt x="35" y="74"/>
                </a:moveTo>
                <a:cubicBezTo>
                  <a:pt x="38" y="66"/>
                  <a:pt x="45" y="61"/>
                  <a:pt x="47" y="52"/>
                </a:cubicBezTo>
                <a:cubicBezTo>
                  <a:pt x="41" y="58"/>
                  <a:pt x="34" y="65"/>
                  <a:pt x="35" y="74"/>
                </a:cubicBezTo>
                <a:close/>
                <a:moveTo>
                  <a:pt x="206" y="61"/>
                </a:moveTo>
                <a:cubicBezTo>
                  <a:pt x="206" y="60"/>
                  <a:pt x="206" y="60"/>
                  <a:pt x="206" y="59"/>
                </a:cubicBezTo>
                <a:cubicBezTo>
                  <a:pt x="199" y="54"/>
                  <a:pt x="194" y="47"/>
                  <a:pt x="186" y="44"/>
                </a:cubicBezTo>
                <a:cubicBezTo>
                  <a:pt x="190" y="53"/>
                  <a:pt x="199" y="56"/>
                  <a:pt x="206" y="61"/>
                </a:cubicBezTo>
                <a:close/>
                <a:moveTo>
                  <a:pt x="54" y="87"/>
                </a:moveTo>
                <a:cubicBezTo>
                  <a:pt x="53" y="76"/>
                  <a:pt x="56" y="70"/>
                  <a:pt x="59" y="62"/>
                </a:cubicBezTo>
                <a:cubicBezTo>
                  <a:pt x="61" y="61"/>
                  <a:pt x="62" y="59"/>
                  <a:pt x="62" y="57"/>
                </a:cubicBezTo>
                <a:cubicBezTo>
                  <a:pt x="55" y="63"/>
                  <a:pt x="49" y="76"/>
                  <a:pt x="54" y="87"/>
                </a:cubicBezTo>
                <a:close/>
                <a:moveTo>
                  <a:pt x="116" y="56"/>
                </a:moveTo>
                <a:cubicBezTo>
                  <a:pt x="99" y="56"/>
                  <a:pt x="93" y="63"/>
                  <a:pt x="89" y="75"/>
                </a:cubicBezTo>
                <a:cubicBezTo>
                  <a:pt x="90" y="81"/>
                  <a:pt x="87" y="85"/>
                  <a:pt x="91" y="90"/>
                </a:cubicBezTo>
                <a:cubicBezTo>
                  <a:pt x="94" y="71"/>
                  <a:pt x="103" y="58"/>
                  <a:pt x="121" y="59"/>
                </a:cubicBezTo>
                <a:cubicBezTo>
                  <a:pt x="127" y="59"/>
                  <a:pt x="130" y="62"/>
                  <a:pt x="136" y="64"/>
                </a:cubicBezTo>
                <a:cubicBezTo>
                  <a:pt x="141" y="65"/>
                  <a:pt x="146" y="64"/>
                  <a:pt x="151" y="65"/>
                </a:cubicBezTo>
                <a:cubicBezTo>
                  <a:pt x="144" y="59"/>
                  <a:pt x="128" y="56"/>
                  <a:pt x="116" y="56"/>
                </a:cubicBezTo>
                <a:close/>
                <a:moveTo>
                  <a:pt x="76" y="81"/>
                </a:moveTo>
                <a:cubicBezTo>
                  <a:pt x="79" y="80"/>
                  <a:pt x="77" y="78"/>
                  <a:pt x="77" y="76"/>
                </a:cubicBezTo>
                <a:cubicBezTo>
                  <a:pt x="79" y="70"/>
                  <a:pt x="81" y="65"/>
                  <a:pt x="82" y="61"/>
                </a:cubicBezTo>
                <a:cubicBezTo>
                  <a:pt x="77" y="66"/>
                  <a:pt x="75" y="72"/>
                  <a:pt x="76" y="81"/>
                </a:cubicBezTo>
                <a:close/>
                <a:moveTo>
                  <a:pt x="197" y="77"/>
                </a:moveTo>
                <a:cubicBezTo>
                  <a:pt x="196" y="69"/>
                  <a:pt x="192" y="61"/>
                  <a:pt x="185" y="57"/>
                </a:cubicBezTo>
                <a:cubicBezTo>
                  <a:pt x="190" y="63"/>
                  <a:pt x="192" y="71"/>
                  <a:pt x="197" y="77"/>
                </a:cubicBezTo>
                <a:close/>
                <a:moveTo>
                  <a:pt x="37" y="100"/>
                </a:moveTo>
                <a:cubicBezTo>
                  <a:pt x="40" y="117"/>
                  <a:pt x="57" y="127"/>
                  <a:pt x="64" y="139"/>
                </a:cubicBezTo>
                <a:cubicBezTo>
                  <a:pt x="59" y="137"/>
                  <a:pt x="56" y="133"/>
                  <a:pt x="53" y="129"/>
                </a:cubicBezTo>
                <a:cubicBezTo>
                  <a:pt x="49" y="127"/>
                  <a:pt x="46" y="120"/>
                  <a:pt x="43" y="119"/>
                </a:cubicBezTo>
                <a:cubicBezTo>
                  <a:pt x="46" y="127"/>
                  <a:pt x="51" y="130"/>
                  <a:pt x="55" y="135"/>
                </a:cubicBezTo>
                <a:cubicBezTo>
                  <a:pt x="56" y="136"/>
                  <a:pt x="56" y="138"/>
                  <a:pt x="57" y="139"/>
                </a:cubicBezTo>
                <a:cubicBezTo>
                  <a:pt x="65" y="149"/>
                  <a:pt x="79" y="157"/>
                  <a:pt x="89" y="163"/>
                </a:cubicBezTo>
                <a:cubicBezTo>
                  <a:pt x="94" y="166"/>
                  <a:pt x="101" y="164"/>
                  <a:pt x="105" y="167"/>
                </a:cubicBezTo>
                <a:cubicBezTo>
                  <a:pt x="103" y="164"/>
                  <a:pt x="98" y="164"/>
                  <a:pt x="97" y="160"/>
                </a:cubicBezTo>
                <a:cubicBezTo>
                  <a:pt x="107" y="165"/>
                  <a:pt x="117" y="169"/>
                  <a:pt x="129" y="170"/>
                </a:cubicBezTo>
                <a:cubicBezTo>
                  <a:pt x="110" y="160"/>
                  <a:pt x="91" y="149"/>
                  <a:pt x="78" y="133"/>
                </a:cubicBezTo>
                <a:cubicBezTo>
                  <a:pt x="66" y="126"/>
                  <a:pt x="58" y="111"/>
                  <a:pt x="48" y="99"/>
                </a:cubicBezTo>
                <a:cubicBezTo>
                  <a:pt x="43" y="92"/>
                  <a:pt x="42" y="77"/>
                  <a:pt x="41" y="70"/>
                </a:cubicBezTo>
                <a:cubicBezTo>
                  <a:pt x="38" y="78"/>
                  <a:pt x="35" y="89"/>
                  <a:pt x="37" y="100"/>
                </a:cubicBezTo>
                <a:close/>
                <a:moveTo>
                  <a:pt x="61" y="98"/>
                </a:moveTo>
                <a:cubicBezTo>
                  <a:pt x="57" y="89"/>
                  <a:pt x="61" y="76"/>
                  <a:pt x="60" y="69"/>
                </a:cubicBezTo>
                <a:cubicBezTo>
                  <a:pt x="57" y="77"/>
                  <a:pt x="55" y="90"/>
                  <a:pt x="61" y="98"/>
                </a:cubicBezTo>
                <a:close/>
                <a:moveTo>
                  <a:pt x="102" y="78"/>
                </a:moveTo>
                <a:cubicBezTo>
                  <a:pt x="107" y="75"/>
                  <a:pt x="112" y="68"/>
                  <a:pt x="122" y="67"/>
                </a:cubicBezTo>
                <a:cubicBezTo>
                  <a:pt x="114" y="62"/>
                  <a:pt x="101" y="68"/>
                  <a:pt x="102" y="78"/>
                </a:cubicBezTo>
                <a:close/>
                <a:moveTo>
                  <a:pt x="215" y="67"/>
                </a:moveTo>
                <a:cubicBezTo>
                  <a:pt x="214" y="62"/>
                  <a:pt x="212" y="61"/>
                  <a:pt x="210" y="59"/>
                </a:cubicBezTo>
                <a:cubicBezTo>
                  <a:pt x="211" y="62"/>
                  <a:pt x="213" y="65"/>
                  <a:pt x="215" y="67"/>
                </a:cubicBezTo>
                <a:close/>
                <a:moveTo>
                  <a:pt x="76" y="122"/>
                </a:moveTo>
                <a:cubicBezTo>
                  <a:pt x="82" y="123"/>
                  <a:pt x="87" y="132"/>
                  <a:pt x="92" y="130"/>
                </a:cubicBezTo>
                <a:cubicBezTo>
                  <a:pt x="81" y="120"/>
                  <a:pt x="70" y="110"/>
                  <a:pt x="67" y="93"/>
                </a:cubicBezTo>
                <a:cubicBezTo>
                  <a:pt x="66" y="85"/>
                  <a:pt x="68" y="79"/>
                  <a:pt x="64" y="74"/>
                </a:cubicBezTo>
                <a:cubicBezTo>
                  <a:pt x="61" y="93"/>
                  <a:pt x="67" y="109"/>
                  <a:pt x="76" y="122"/>
                </a:cubicBezTo>
                <a:close/>
                <a:moveTo>
                  <a:pt x="112" y="101"/>
                </a:moveTo>
                <a:cubicBezTo>
                  <a:pt x="106" y="80"/>
                  <a:pt x="124" y="74"/>
                  <a:pt x="138" y="72"/>
                </a:cubicBezTo>
                <a:cubicBezTo>
                  <a:pt x="121" y="62"/>
                  <a:pt x="99" y="85"/>
                  <a:pt x="112" y="101"/>
                </a:cubicBezTo>
                <a:close/>
                <a:moveTo>
                  <a:pt x="213" y="76"/>
                </a:moveTo>
                <a:cubicBezTo>
                  <a:pt x="213" y="70"/>
                  <a:pt x="208" y="68"/>
                  <a:pt x="205" y="65"/>
                </a:cubicBezTo>
                <a:cubicBezTo>
                  <a:pt x="205" y="65"/>
                  <a:pt x="205" y="66"/>
                  <a:pt x="206" y="66"/>
                </a:cubicBezTo>
                <a:cubicBezTo>
                  <a:pt x="209" y="69"/>
                  <a:pt x="211" y="73"/>
                  <a:pt x="213" y="76"/>
                </a:cubicBezTo>
                <a:close/>
                <a:moveTo>
                  <a:pt x="163" y="77"/>
                </a:moveTo>
                <a:cubicBezTo>
                  <a:pt x="160" y="73"/>
                  <a:pt x="155" y="72"/>
                  <a:pt x="150" y="70"/>
                </a:cubicBezTo>
                <a:cubicBezTo>
                  <a:pt x="154" y="72"/>
                  <a:pt x="160" y="76"/>
                  <a:pt x="163" y="77"/>
                </a:cubicBezTo>
                <a:close/>
                <a:moveTo>
                  <a:pt x="225" y="98"/>
                </a:moveTo>
                <a:cubicBezTo>
                  <a:pt x="235" y="124"/>
                  <a:pt x="228" y="152"/>
                  <a:pt x="205" y="162"/>
                </a:cubicBezTo>
                <a:cubicBezTo>
                  <a:pt x="231" y="159"/>
                  <a:pt x="238" y="135"/>
                  <a:pt x="243" y="112"/>
                </a:cubicBezTo>
                <a:cubicBezTo>
                  <a:pt x="243" y="112"/>
                  <a:pt x="242" y="111"/>
                  <a:pt x="242" y="111"/>
                </a:cubicBezTo>
                <a:cubicBezTo>
                  <a:pt x="241" y="90"/>
                  <a:pt x="232" y="82"/>
                  <a:pt x="220" y="70"/>
                </a:cubicBezTo>
                <a:cubicBezTo>
                  <a:pt x="220" y="78"/>
                  <a:pt x="227" y="86"/>
                  <a:pt x="227" y="96"/>
                </a:cubicBezTo>
                <a:cubicBezTo>
                  <a:pt x="225" y="93"/>
                  <a:pt x="225" y="89"/>
                  <a:pt x="223" y="87"/>
                </a:cubicBezTo>
                <a:cubicBezTo>
                  <a:pt x="222" y="92"/>
                  <a:pt x="224" y="95"/>
                  <a:pt x="225" y="98"/>
                </a:cubicBezTo>
                <a:close/>
                <a:moveTo>
                  <a:pt x="155" y="105"/>
                </a:moveTo>
                <a:cubicBezTo>
                  <a:pt x="158" y="88"/>
                  <a:pt x="147" y="71"/>
                  <a:pt x="130" y="78"/>
                </a:cubicBezTo>
                <a:cubicBezTo>
                  <a:pt x="142" y="82"/>
                  <a:pt x="152" y="93"/>
                  <a:pt x="150" y="108"/>
                </a:cubicBezTo>
                <a:cubicBezTo>
                  <a:pt x="152" y="107"/>
                  <a:pt x="154" y="107"/>
                  <a:pt x="155" y="105"/>
                </a:cubicBezTo>
                <a:close/>
                <a:moveTo>
                  <a:pt x="215" y="110"/>
                </a:moveTo>
                <a:cubicBezTo>
                  <a:pt x="220" y="95"/>
                  <a:pt x="212" y="80"/>
                  <a:pt x="203" y="73"/>
                </a:cubicBezTo>
                <a:cubicBezTo>
                  <a:pt x="208" y="85"/>
                  <a:pt x="212" y="97"/>
                  <a:pt x="215" y="110"/>
                </a:cubicBezTo>
                <a:close/>
                <a:moveTo>
                  <a:pt x="147" y="106"/>
                </a:moveTo>
                <a:cubicBezTo>
                  <a:pt x="147" y="94"/>
                  <a:pt x="140" y="90"/>
                  <a:pt x="135" y="84"/>
                </a:cubicBezTo>
                <a:cubicBezTo>
                  <a:pt x="132" y="83"/>
                  <a:pt x="128" y="83"/>
                  <a:pt x="124" y="81"/>
                </a:cubicBezTo>
                <a:cubicBezTo>
                  <a:pt x="118" y="85"/>
                  <a:pt x="114" y="96"/>
                  <a:pt x="119" y="103"/>
                </a:cubicBezTo>
                <a:cubicBezTo>
                  <a:pt x="127" y="102"/>
                  <a:pt x="131" y="97"/>
                  <a:pt x="136" y="96"/>
                </a:cubicBezTo>
                <a:cubicBezTo>
                  <a:pt x="133" y="102"/>
                  <a:pt x="126" y="102"/>
                  <a:pt x="121" y="107"/>
                </a:cubicBezTo>
                <a:cubicBezTo>
                  <a:pt x="127" y="112"/>
                  <a:pt x="143" y="114"/>
                  <a:pt x="147" y="106"/>
                </a:cubicBezTo>
                <a:close/>
                <a:moveTo>
                  <a:pt x="97" y="103"/>
                </a:moveTo>
                <a:cubicBezTo>
                  <a:pt x="100" y="103"/>
                  <a:pt x="100" y="103"/>
                  <a:pt x="102" y="104"/>
                </a:cubicBezTo>
                <a:cubicBezTo>
                  <a:pt x="100" y="98"/>
                  <a:pt x="101" y="88"/>
                  <a:pt x="97" y="83"/>
                </a:cubicBezTo>
                <a:cubicBezTo>
                  <a:pt x="94" y="88"/>
                  <a:pt x="95" y="97"/>
                  <a:pt x="97" y="103"/>
                </a:cubicBezTo>
                <a:close/>
                <a:moveTo>
                  <a:pt x="79" y="109"/>
                </a:moveTo>
                <a:cubicBezTo>
                  <a:pt x="76" y="102"/>
                  <a:pt x="77" y="92"/>
                  <a:pt x="71" y="88"/>
                </a:cubicBezTo>
                <a:cubicBezTo>
                  <a:pt x="72" y="97"/>
                  <a:pt x="75" y="104"/>
                  <a:pt x="79" y="109"/>
                </a:cubicBezTo>
                <a:close/>
                <a:moveTo>
                  <a:pt x="165" y="85"/>
                </a:moveTo>
                <a:cubicBezTo>
                  <a:pt x="164" y="84"/>
                  <a:pt x="164" y="83"/>
                  <a:pt x="162" y="82"/>
                </a:cubicBezTo>
                <a:cubicBezTo>
                  <a:pt x="163" y="84"/>
                  <a:pt x="164" y="86"/>
                  <a:pt x="165" y="85"/>
                </a:cubicBezTo>
                <a:close/>
                <a:moveTo>
                  <a:pt x="199" y="85"/>
                </a:moveTo>
                <a:cubicBezTo>
                  <a:pt x="205" y="104"/>
                  <a:pt x="200" y="128"/>
                  <a:pt x="191" y="141"/>
                </a:cubicBezTo>
                <a:cubicBezTo>
                  <a:pt x="193" y="138"/>
                  <a:pt x="197" y="136"/>
                  <a:pt x="200" y="133"/>
                </a:cubicBezTo>
                <a:cubicBezTo>
                  <a:pt x="207" y="127"/>
                  <a:pt x="208" y="115"/>
                  <a:pt x="206" y="101"/>
                </a:cubicBezTo>
                <a:cubicBezTo>
                  <a:pt x="205" y="93"/>
                  <a:pt x="203" y="84"/>
                  <a:pt x="200" y="81"/>
                </a:cubicBezTo>
                <a:cubicBezTo>
                  <a:pt x="202" y="84"/>
                  <a:pt x="199" y="83"/>
                  <a:pt x="199" y="85"/>
                </a:cubicBezTo>
                <a:close/>
                <a:moveTo>
                  <a:pt x="87" y="98"/>
                </a:moveTo>
                <a:cubicBezTo>
                  <a:pt x="86" y="96"/>
                  <a:pt x="86" y="92"/>
                  <a:pt x="85" y="90"/>
                </a:cubicBezTo>
                <a:cubicBezTo>
                  <a:pt x="85" y="92"/>
                  <a:pt x="84" y="97"/>
                  <a:pt x="87" y="98"/>
                </a:cubicBezTo>
                <a:close/>
                <a:moveTo>
                  <a:pt x="191" y="92"/>
                </a:moveTo>
                <a:cubicBezTo>
                  <a:pt x="193" y="93"/>
                  <a:pt x="192" y="96"/>
                  <a:pt x="195" y="95"/>
                </a:cubicBezTo>
                <a:cubicBezTo>
                  <a:pt x="196" y="92"/>
                  <a:pt x="197" y="86"/>
                  <a:pt x="193" y="84"/>
                </a:cubicBezTo>
                <a:cubicBezTo>
                  <a:pt x="194" y="87"/>
                  <a:pt x="195" y="92"/>
                  <a:pt x="191" y="92"/>
                </a:cubicBezTo>
                <a:close/>
                <a:moveTo>
                  <a:pt x="164" y="94"/>
                </a:moveTo>
                <a:cubicBezTo>
                  <a:pt x="164" y="90"/>
                  <a:pt x="162" y="90"/>
                  <a:pt x="161" y="88"/>
                </a:cubicBezTo>
                <a:cubicBezTo>
                  <a:pt x="161" y="91"/>
                  <a:pt x="162" y="93"/>
                  <a:pt x="164" y="94"/>
                </a:cubicBezTo>
                <a:close/>
                <a:moveTo>
                  <a:pt x="171" y="109"/>
                </a:moveTo>
                <a:cubicBezTo>
                  <a:pt x="169" y="117"/>
                  <a:pt x="161" y="120"/>
                  <a:pt x="155" y="125"/>
                </a:cubicBezTo>
                <a:cubicBezTo>
                  <a:pt x="160" y="125"/>
                  <a:pt x="166" y="123"/>
                  <a:pt x="168" y="124"/>
                </a:cubicBezTo>
                <a:cubicBezTo>
                  <a:pt x="171" y="121"/>
                  <a:pt x="176" y="119"/>
                  <a:pt x="179" y="116"/>
                </a:cubicBezTo>
                <a:cubicBezTo>
                  <a:pt x="182" y="107"/>
                  <a:pt x="178" y="96"/>
                  <a:pt x="172" y="92"/>
                </a:cubicBezTo>
                <a:cubicBezTo>
                  <a:pt x="171" y="98"/>
                  <a:pt x="172" y="104"/>
                  <a:pt x="171" y="109"/>
                </a:cubicBezTo>
                <a:close/>
                <a:moveTo>
                  <a:pt x="58" y="107"/>
                </a:moveTo>
                <a:cubicBezTo>
                  <a:pt x="58" y="106"/>
                  <a:pt x="57" y="104"/>
                  <a:pt x="56" y="104"/>
                </a:cubicBezTo>
                <a:cubicBezTo>
                  <a:pt x="57" y="105"/>
                  <a:pt x="57" y="107"/>
                  <a:pt x="58" y="107"/>
                </a:cubicBezTo>
                <a:close/>
                <a:moveTo>
                  <a:pt x="157" y="113"/>
                </a:moveTo>
                <a:cubicBezTo>
                  <a:pt x="162" y="110"/>
                  <a:pt x="168" y="104"/>
                  <a:pt x="165" y="96"/>
                </a:cubicBezTo>
                <a:cubicBezTo>
                  <a:pt x="163" y="102"/>
                  <a:pt x="160" y="107"/>
                  <a:pt x="157" y="113"/>
                </a:cubicBezTo>
                <a:close/>
                <a:moveTo>
                  <a:pt x="184" y="112"/>
                </a:moveTo>
                <a:cubicBezTo>
                  <a:pt x="191" y="109"/>
                  <a:pt x="189" y="99"/>
                  <a:pt x="184" y="96"/>
                </a:cubicBezTo>
                <a:cubicBezTo>
                  <a:pt x="185" y="101"/>
                  <a:pt x="184" y="106"/>
                  <a:pt x="184" y="112"/>
                </a:cubicBezTo>
                <a:close/>
                <a:moveTo>
                  <a:pt x="64" y="115"/>
                </a:moveTo>
                <a:cubicBezTo>
                  <a:pt x="63" y="113"/>
                  <a:pt x="62" y="111"/>
                  <a:pt x="60" y="110"/>
                </a:cubicBezTo>
                <a:cubicBezTo>
                  <a:pt x="61" y="112"/>
                  <a:pt x="62" y="114"/>
                  <a:pt x="64" y="115"/>
                </a:cubicBezTo>
                <a:close/>
                <a:moveTo>
                  <a:pt x="99" y="116"/>
                </a:moveTo>
                <a:cubicBezTo>
                  <a:pt x="97" y="113"/>
                  <a:pt x="94" y="109"/>
                  <a:pt x="92" y="109"/>
                </a:cubicBezTo>
                <a:cubicBezTo>
                  <a:pt x="94" y="111"/>
                  <a:pt x="96" y="113"/>
                  <a:pt x="99" y="116"/>
                </a:cubicBezTo>
                <a:close/>
                <a:moveTo>
                  <a:pt x="127" y="119"/>
                </a:moveTo>
                <a:cubicBezTo>
                  <a:pt x="121" y="115"/>
                  <a:pt x="115" y="112"/>
                  <a:pt x="110" y="107"/>
                </a:cubicBezTo>
                <a:cubicBezTo>
                  <a:pt x="114" y="114"/>
                  <a:pt x="118" y="119"/>
                  <a:pt x="127" y="119"/>
                </a:cubicBezTo>
                <a:close/>
                <a:moveTo>
                  <a:pt x="187" y="166"/>
                </a:moveTo>
                <a:cubicBezTo>
                  <a:pt x="217" y="162"/>
                  <a:pt x="234" y="134"/>
                  <a:pt x="221" y="102"/>
                </a:cubicBezTo>
                <a:cubicBezTo>
                  <a:pt x="220" y="132"/>
                  <a:pt x="208" y="153"/>
                  <a:pt x="187" y="166"/>
                </a:cubicBezTo>
                <a:close/>
                <a:moveTo>
                  <a:pt x="135" y="116"/>
                </a:moveTo>
                <a:cubicBezTo>
                  <a:pt x="143" y="118"/>
                  <a:pt x="150" y="115"/>
                  <a:pt x="153" y="110"/>
                </a:cubicBezTo>
                <a:cubicBezTo>
                  <a:pt x="147" y="112"/>
                  <a:pt x="140" y="113"/>
                  <a:pt x="135" y="116"/>
                </a:cubicBezTo>
                <a:close/>
                <a:moveTo>
                  <a:pt x="183" y="136"/>
                </a:moveTo>
                <a:cubicBezTo>
                  <a:pt x="185" y="135"/>
                  <a:pt x="188" y="134"/>
                  <a:pt x="190" y="132"/>
                </a:cubicBezTo>
                <a:cubicBezTo>
                  <a:pt x="193" y="129"/>
                  <a:pt x="193" y="124"/>
                  <a:pt x="196" y="121"/>
                </a:cubicBezTo>
                <a:cubicBezTo>
                  <a:pt x="193" y="118"/>
                  <a:pt x="193" y="111"/>
                  <a:pt x="190" y="109"/>
                </a:cubicBezTo>
                <a:cubicBezTo>
                  <a:pt x="183" y="114"/>
                  <a:pt x="187" y="129"/>
                  <a:pt x="183" y="136"/>
                </a:cubicBezTo>
                <a:close/>
                <a:moveTo>
                  <a:pt x="151" y="122"/>
                </a:moveTo>
                <a:cubicBezTo>
                  <a:pt x="158" y="121"/>
                  <a:pt x="163" y="116"/>
                  <a:pt x="164" y="112"/>
                </a:cubicBezTo>
                <a:cubicBezTo>
                  <a:pt x="161" y="117"/>
                  <a:pt x="154" y="116"/>
                  <a:pt x="151" y="122"/>
                </a:cubicBezTo>
                <a:close/>
                <a:moveTo>
                  <a:pt x="215" y="114"/>
                </a:moveTo>
                <a:cubicBezTo>
                  <a:pt x="214" y="113"/>
                  <a:pt x="217" y="111"/>
                  <a:pt x="215" y="111"/>
                </a:cubicBezTo>
                <a:cubicBezTo>
                  <a:pt x="215" y="112"/>
                  <a:pt x="213" y="114"/>
                  <a:pt x="215" y="114"/>
                </a:cubicBezTo>
                <a:close/>
                <a:moveTo>
                  <a:pt x="116" y="134"/>
                </a:moveTo>
                <a:cubicBezTo>
                  <a:pt x="118" y="135"/>
                  <a:pt x="122" y="136"/>
                  <a:pt x="124" y="135"/>
                </a:cubicBezTo>
                <a:cubicBezTo>
                  <a:pt x="118" y="128"/>
                  <a:pt x="106" y="125"/>
                  <a:pt x="99" y="121"/>
                </a:cubicBezTo>
                <a:cubicBezTo>
                  <a:pt x="104" y="126"/>
                  <a:pt x="110" y="131"/>
                  <a:pt x="116" y="134"/>
                </a:cubicBezTo>
                <a:close/>
                <a:moveTo>
                  <a:pt x="114" y="125"/>
                </a:moveTo>
                <a:cubicBezTo>
                  <a:pt x="113" y="123"/>
                  <a:pt x="109" y="121"/>
                  <a:pt x="108" y="122"/>
                </a:cubicBezTo>
                <a:cubicBezTo>
                  <a:pt x="110" y="123"/>
                  <a:pt x="111" y="124"/>
                  <a:pt x="114" y="125"/>
                </a:cubicBezTo>
                <a:close/>
                <a:moveTo>
                  <a:pt x="133" y="122"/>
                </a:moveTo>
                <a:cubicBezTo>
                  <a:pt x="136" y="124"/>
                  <a:pt x="143" y="122"/>
                  <a:pt x="145" y="120"/>
                </a:cubicBezTo>
                <a:cubicBezTo>
                  <a:pt x="140" y="120"/>
                  <a:pt x="138" y="122"/>
                  <a:pt x="133" y="122"/>
                </a:cubicBezTo>
                <a:close/>
                <a:moveTo>
                  <a:pt x="212" y="121"/>
                </a:moveTo>
                <a:cubicBezTo>
                  <a:pt x="212" y="120"/>
                  <a:pt x="215" y="119"/>
                  <a:pt x="213" y="118"/>
                </a:cubicBezTo>
                <a:cubicBezTo>
                  <a:pt x="213" y="119"/>
                  <a:pt x="210" y="120"/>
                  <a:pt x="212" y="121"/>
                </a:cubicBezTo>
                <a:close/>
                <a:moveTo>
                  <a:pt x="121" y="128"/>
                </a:moveTo>
                <a:cubicBezTo>
                  <a:pt x="131" y="129"/>
                  <a:pt x="143" y="131"/>
                  <a:pt x="153" y="127"/>
                </a:cubicBezTo>
                <a:cubicBezTo>
                  <a:pt x="144" y="124"/>
                  <a:pt x="128" y="128"/>
                  <a:pt x="120" y="126"/>
                </a:cubicBezTo>
                <a:cubicBezTo>
                  <a:pt x="121" y="126"/>
                  <a:pt x="121" y="127"/>
                  <a:pt x="121" y="128"/>
                </a:cubicBezTo>
                <a:close/>
                <a:moveTo>
                  <a:pt x="127" y="155"/>
                </a:moveTo>
                <a:cubicBezTo>
                  <a:pt x="119" y="154"/>
                  <a:pt x="115" y="145"/>
                  <a:pt x="108" y="141"/>
                </a:cubicBezTo>
                <a:cubicBezTo>
                  <a:pt x="105" y="140"/>
                  <a:pt x="102" y="141"/>
                  <a:pt x="100" y="140"/>
                </a:cubicBezTo>
                <a:cubicBezTo>
                  <a:pt x="94" y="137"/>
                  <a:pt x="89" y="132"/>
                  <a:pt x="83" y="131"/>
                </a:cubicBezTo>
                <a:cubicBezTo>
                  <a:pt x="93" y="143"/>
                  <a:pt x="110" y="153"/>
                  <a:pt x="127" y="155"/>
                </a:cubicBezTo>
                <a:close/>
                <a:moveTo>
                  <a:pt x="156" y="130"/>
                </a:moveTo>
                <a:cubicBezTo>
                  <a:pt x="146" y="133"/>
                  <a:pt x="134" y="132"/>
                  <a:pt x="125" y="131"/>
                </a:cubicBezTo>
                <a:cubicBezTo>
                  <a:pt x="127" y="134"/>
                  <a:pt x="130" y="139"/>
                  <a:pt x="134" y="139"/>
                </a:cubicBezTo>
                <a:cubicBezTo>
                  <a:pt x="149" y="142"/>
                  <a:pt x="168" y="138"/>
                  <a:pt x="174" y="125"/>
                </a:cubicBezTo>
                <a:cubicBezTo>
                  <a:pt x="168" y="124"/>
                  <a:pt x="162" y="128"/>
                  <a:pt x="156" y="130"/>
                </a:cubicBezTo>
                <a:close/>
                <a:moveTo>
                  <a:pt x="140" y="145"/>
                </a:moveTo>
                <a:cubicBezTo>
                  <a:pt x="155" y="150"/>
                  <a:pt x="184" y="143"/>
                  <a:pt x="181" y="125"/>
                </a:cubicBezTo>
                <a:cubicBezTo>
                  <a:pt x="175" y="138"/>
                  <a:pt x="160" y="144"/>
                  <a:pt x="140" y="145"/>
                </a:cubicBezTo>
                <a:close/>
                <a:moveTo>
                  <a:pt x="109" y="138"/>
                </a:moveTo>
                <a:cubicBezTo>
                  <a:pt x="109" y="137"/>
                  <a:pt x="106" y="135"/>
                  <a:pt x="105" y="136"/>
                </a:cubicBezTo>
                <a:cubicBezTo>
                  <a:pt x="107" y="137"/>
                  <a:pt x="107" y="138"/>
                  <a:pt x="109" y="138"/>
                </a:cubicBezTo>
                <a:close/>
                <a:moveTo>
                  <a:pt x="122" y="141"/>
                </a:moveTo>
                <a:cubicBezTo>
                  <a:pt x="124" y="142"/>
                  <a:pt x="127" y="142"/>
                  <a:pt x="129" y="142"/>
                </a:cubicBezTo>
                <a:cubicBezTo>
                  <a:pt x="128" y="140"/>
                  <a:pt x="124" y="140"/>
                  <a:pt x="122" y="139"/>
                </a:cubicBezTo>
                <a:cubicBezTo>
                  <a:pt x="122" y="139"/>
                  <a:pt x="122" y="140"/>
                  <a:pt x="122" y="141"/>
                </a:cubicBezTo>
                <a:close/>
                <a:moveTo>
                  <a:pt x="178" y="167"/>
                </a:moveTo>
                <a:cubicBezTo>
                  <a:pt x="194" y="160"/>
                  <a:pt x="208" y="149"/>
                  <a:pt x="210" y="133"/>
                </a:cubicBezTo>
                <a:cubicBezTo>
                  <a:pt x="202" y="146"/>
                  <a:pt x="192" y="158"/>
                  <a:pt x="178" y="167"/>
                </a:cubicBezTo>
                <a:close/>
                <a:moveTo>
                  <a:pt x="134" y="141"/>
                </a:moveTo>
                <a:cubicBezTo>
                  <a:pt x="133" y="143"/>
                  <a:pt x="132" y="140"/>
                  <a:pt x="130" y="141"/>
                </a:cubicBezTo>
                <a:cubicBezTo>
                  <a:pt x="130" y="143"/>
                  <a:pt x="136" y="143"/>
                  <a:pt x="134" y="141"/>
                </a:cubicBezTo>
                <a:close/>
                <a:moveTo>
                  <a:pt x="182" y="149"/>
                </a:moveTo>
                <a:cubicBezTo>
                  <a:pt x="178" y="155"/>
                  <a:pt x="172" y="159"/>
                  <a:pt x="167" y="164"/>
                </a:cubicBezTo>
                <a:cubicBezTo>
                  <a:pt x="183" y="159"/>
                  <a:pt x="195" y="150"/>
                  <a:pt x="202" y="137"/>
                </a:cubicBezTo>
                <a:cubicBezTo>
                  <a:pt x="202" y="137"/>
                  <a:pt x="202" y="136"/>
                  <a:pt x="202" y="136"/>
                </a:cubicBezTo>
                <a:cubicBezTo>
                  <a:pt x="196" y="141"/>
                  <a:pt x="191" y="146"/>
                  <a:pt x="182" y="149"/>
                </a:cubicBezTo>
                <a:close/>
                <a:moveTo>
                  <a:pt x="164" y="149"/>
                </a:moveTo>
                <a:cubicBezTo>
                  <a:pt x="147" y="152"/>
                  <a:pt x="130" y="147"/>
                  <a:pt x="116" y="144"/>
                </a:cubicBezTo>
                <a:cubicBezTo>
                  <a:pt x="117" y="146"/>
                  <a:pt x="117" y="147"/>
                  <a:pt x="120" y="146"/>
                </a:cubicBezTo>
                <a:cubicBezTo>
                  <a:pt x="133" y="154"/>
                  <a:pt x="153" y="155"/>
                  <a:pt x="172" y="150"/>
                </a:cubicBezTo>
                <a:cubicBezTo>
                  <a:pt x="172" y="151"/>
                  <a:pt x="171" y="152"/>
                  <a:pt x="172" y="152"/>
                </a:cubicBezTo>
                <a:cubicBezTo>
                  <a:pt x="173" y="151"/>
                  <a:pt x="172" y="151"/>
                  <a:pt x="172" y="150"/>
                </a:cubicBezTo>
                <a:cubicBezTo>
                  <a:pt x="174" y="150"/>
                  <a:pt x="175" y="151"/>
                  <a:pt x="177" y="149"/>
                </a:cubicBezTo>
                <a:cubicBezTo>
                  <a:pt x="175" y="146"/>
                  <a:pt x="187" y="143"/>
                  <a:pt x="186" y="139"/>
                </a:cubicBezTo>
                <a:cubicBezTo>
                  <a:pt x="179" y="143"/>
                  <a:pt x="173" y="148"/>
                  <a:pt x="164" y="149"/>
                </a:cubicBezTo>
                <a:close/>
                <a:moveTo>
                  <a:pt x="151" y="166"/>
                </a:moveTo>
                <a:cubicBezTo>
                  <a:pt x="148" y="165"/>
                  <a:pt x="145" y="164"/>
                  <a:pt x="143" y="162"/>
                </a:cubicBezTo>
                <a:cubicBezTo>
                  <a:pt x="147" y="162"/>
                  <a:pt x="152" y="164"/>
                  <a:pt x="156" y="165"/>
                </a:cubicBezTo>
                <a:cubicBezTo>
                  <a:pt x="159" y="162"/>
                  <a:pt x="170" y="160"/>
                  <a:pt x="170" y="155"/>
                </a:cubicBezTo>
                <a:cubicBezTo>
                  <a:pt x="160" y="158"/>
                  <a:pt x="149" y="159"/>
                  <a:pt x="139" y="160"/>
                </a:cubicBezTo>
                <a:cubicBezTo>
                  <a:pt x="138" y="162"/>
                  <a:pt x="142" y="159"/>
                  <a:pt x="142" y="162"/>
                </a:cubicBezTo>
                <a:cubicBezTo>
                  <a:pt x="128" y="158"/>
                  <a:pt x="114" y="155"/>
                  <a:pt x="102" y="149"/>
                </a:cubicBezTo>
                <a:cubicBezTo>
                  <a:pt x="114" y="160"/>
                  <a:pt x="131" y="170"/>
                  <a:pt x="151" y="166"/>
                </a:cubicBezTo>
                <a:close/>
                <a:moveTo>
                  <a:pt x="155" y="156"/>
                </a:moveTo>
                <a:cubicBezTo>
                  <a:pt x="153" y="155"/>
                  <a:pt x="151" y="156"/>
                  <a:pt x="149" y="156"/>
                </a:cubicBezTo>
                <a:cubicBezTo>
                  <a:pt x="142" y="156"/>
                  <a:pt x="133" y="153"/>
                  <a:pt x="129" y="154"/>
                </a:cubicBezTo>
                <a:cubicBezTo>
                  <a:pt x="135" y="158"/>
                  <a:pt x="148" y="158"/>
                  <a:pt x="155" y="156"/>
                </a:cubicBezTo>
                <a:close/>
                <a:moveTo>
                  <a:pt x="157" y="156"/>
                </a:moveTo>
                <a:cubicBezTo>
                  <a:pt x="159" y="156"/>
                  <a:pt x="162" y="155"/>
                  <a:pt x="163" y="154"/>
                </a:cubicBezTo>
                <a:cubicBezTo>
                  <a:pt x="162" y="155"/>
                  <a:pt x="157" y="154"/>
                  <a:pt x="157" y="156"/>
                </a:cubicBezTo>
                <a:close/>
              </a:path>
            </a:pathLst>
          </a:custGeom>
          <a:solidFill>
            <a:schemeClr val="accent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147" name="Text Box 8"/>
          <p:cNvSpPr txBox="1">
            <a:spLocks noChangeArrowheads="1"/>
          </p:cNvSpPr>
          <p:nvPr/>
        </p:nvSpPr>
        <p:spPr bwMode="auto">
          <a:xfrm>
            <a:off x="8957872" y="1866675"/>
            <a:ext cx="268422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1800" dirty="0">
                <a:solidFill>
                  <a:schemeClr val="accent1"/>
                </a:solidFill>
                <a:latin typeface="+mn-ea"/>
              </a:rPr>
              <a:t>请输入文本请输入文本请输入文本请输入文本请输入文本请输入文本请输入文本请输入文本</a:t>
            </a:r>
            <a:endParaRPr lang="zh-CN" sz="1800" dirty="0">
              <a:solidFill>
                <a:schemeClr val="accent1"/>
              </a:solidFill>
              <a:latin typeface="+mn-ea"/>
            </a:endParaRPr>
          </a:p>
        </p:txBody>
      </p:sp>
      <p:grpSp>
        <p:nvGrpSpPr>
          <p:cNvPr id="3" name="组合 2"/>
          <p:cNvGrpSpPr/>
          <p:nvPr/>
        </p:nvGrpSpPr>
        <p:grpSpPr>
          <a:xfrm>
            <a:off x="1276143" y="1834446"/>
            <a:ext cx="3130368" cy="3410502"/>
            <a:chOff x="6315126" y="443179"/>
            <a:chExt cx="5876874" cy="6402791"/>
          </a:xfrm>
        </p:grpSpPr>
        <p:sp>
          <p:nvSpPr>
            <p:cNvPr id="23" name="Freeform 6"/>
            <p:cNvSpPr/>
            <p:nvPr/>
          </p:nvSpPr>
          <p:spPr bwMode="auto">
            <a:xfrm rot="1348226">
              <a:off x="7509293" y="1614819"/>
              <a:ext cx="3361893" cy="4182536"/>
            </a:xfrm>
            <a:custGeom>
              <a:avLst/>
              <a:gdLst>
                <a:gd name="T0" fmla="*/ 0 w 71"/>
                <a:gd name="T1" fmla="*/ 77 h 89"/>
                <a:gd name="T2" fmla="*/ 56 w 71"/>
                <a:gd name="T3" fmla="*/ 89 h 89"/>
                <a:gd name="T4" fmla="*/ 71 w 71"/>
                <a:gd name="T5" fmla="*/ 13 h 89"/>
                <a:gd name="T6" fmla="*/ 14 w 71"/>
                <a:gd name="T7" fmla="*/ 0 h 89"/>
                <a:gd name="T8" fmla="*/ 0 w 71"/>
                <a:gd name="T9" fmla="*/ 77 h 89"/>
              </a:gdLst>
              <a:ahLst/>
              <a:cxnLst>
                <a:cxn ang="0">
                  <a:pos x="T0" y="T1"/>
                </a:cxn>
                <a:cxn ang="0">
                  <a:pos x="T2" y="T3"/>
                </a:cxn>
                <a:cxn ang="0">
                  <a:pos x="T4" y="T5"/>
                </a:cxn>
                <a:cxn ang="0">
                  <a:pos x="T6" y="T7"/>
                </a:cxn>
                <a:cxn ang="0">
                  <a:pos x="T8" y="T9"/>
                </a:cxn>
              </a:cxnLst>
              <a:rect l="0" t="0" r="r" b="b"/>
              <a:pathLst>
                <a:path w="71" h="89">
                  <a:moveTo>
                    <a:pt x="0" y="77"/>
                  </a:moveTo>
                  <a:cubicBezTo>
                    <a:pt x="4" y="79"/>
                    <a:pt x="50" y="89"/>
                    <a:pt x="56" y="89"/>
                  </a:cubicBezTo>
                  <a:cubicBezTo>
                    <a:pt x="61" y="75"/>
                    <a:pt x="71" y="23"/>
                    <a:pt x="71" y="13"/>
                  </a:cubicBezTo>
                  <a:cubicBezTo>
                    <a:pt x="65" y="8"/>
                    <a:pt x="17" y="0"/>
                    <a:pt x="14" y="0"/>
                  </a:cubicBezTo>
                  <a:cubicBezTo>
                    <a:pt x="13" y="2"/>
                    <a:pt x="1" y="53"/>
                    <a:pt x="0" y="77"/>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4" name="Freeform 8"/>
            <p:cNvSpPr/>
            <p:nvPr/>
          </p:nvSpPr>
          <p:spPr bwMode="auto">
            <a:xfrm rot="1348226">
              <a:off x="10132528" y="1455794"/>
              <a:ext cx="567434" cy="424050"/>
            </a:xfrm>
            <a:custGeom>
              <a:avLst/>
              <a:gdLst>
                <a:gd name="T0" fmla="*/ 0 w 12"/>
                <a:gd name="T1" fmla="*/ 6 h 9"/>
                <a:gd name="T2" fmla="*/ 7 w 12"/>
                <a:gd name="T3" fmla="*/ 1 h 9"/>
                <a:gd name="T4" fmla="*/ 11 w 12"/>
                <a:gd name="T5" fmla="*/ 9 h 9"/>
              </a:gdLst>
              <a:ahLst/>
              <a:cxnLst>
                <a:cxn ang="0">
                  <a:pos x="T0" y="T1"/>
                </a:cxn>
                <a:cxn ang="0">
                  <a:pos x="T2" y="T3"/>
                </a:cxn>
                <a:cxn ang="0">
                  <a:pos x="T4" y="T5"/>
                </a:cxn>
              </a:cxnLst>
              <a:rect l="0" t="0" r="r" b="b"/>
              <a:pathLst>
                <a:path w="12" h="9">
                  <a:moveTo>
                    <a:pt x="0" y="6"/>
                  </a:moveTo>
                  <a:cubicBezTo>
                    <a:pt x="1" y="3"/>
                    <a:pt x="3" y="0"/>
                    <a:pt x="7" y="1"/>
                  </a:cubicBezTo>
                  <a:cubicBezTo>
                    <a:pt x="11" y="2"/>
                    <a:pt x="12" y="6"/>
                    <a:pt x="11" y="9"/>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5" name="Freeform 9"/>
            <p:cNvSpPr/>
            <p:nvPr/>
          </p:nvSpPr>
          <p:spPr bwMode="auto">
            <a:xfrm rot="1348226">
              <a:off x="8816990" y="2184185"/>
              <a:ext cx="521673" cy="610144"/>
            </a:xfrm>
            <a:custGeom>
              <a:avLst/>
              <a:gdLst>
                <a:gd name="T0" fmla="*/ 2 w 11"/>
                <a:gd name="T1" fmla="*/ 0 h 13"/>
                <a:gd name="T2" fmla="*/ 0 w 11"/>
                <a:gd name="T3" fmla="*/ 11 h 13"/>
                <a:gd name="T4" fmla="*/ 8 w 11"/>
                <a:gd name="T5" fmla="*/ 12 h 13"/>
                <a:gd name="T6" fmla="*/ 10 w 11"/>
                <a:gd name="T7" fmla="*/ 2 h 13"/>
                <a:gd name="T8" fmla="*/ 2 w 11"/>
                <a:gd name="T9" fmla="*/ 0 h 13"/>
              </a:gdLst>
              <a:ahLst/>
              <a:cxnLst>
                <a:cxn ang="0">
                  <a:pos x="T0" y="T1"/>
                </a:cxn>
                <a:cxn ang="0">
                  <a:pos x="T2" y="T3"/>
                </a:cxn>
                <a:cxn ang="0">
                  <a:pos x="T4" y="T5"/>
                </a:cxn>
                <a:cxn ang="0">
                  <a:pos x="T6" y="T7"/>
                </a:cxn>
                <a:cxn ang="0">
                  <a:pos x="T8" y="T9"/>
                </a:cxn>
              </a:cxnLst>
              <a:rect l="0" t="0" r="r" b="b"/>
              <a:pathLst>
                <a:path w="11" h="13">
                  <a:moveTo>
                    <a:pt x="2" y="0"/>
                  </a:moveTo>
                  <a:cubicBezTo>
                    <a:pt x="1" y="2"/>
                    <a:pt x="0" y="7"/>
                    <a:pt x="0" y="11"/>
                  </a:cubicBezTo>
                  <a:cubicBezTo>
                    <a:pt x="2" y="12"/>
                    <a:pt x="5" y="13"/>
                    <a:pt x="8" y="12"/>
                  </a:cubicBezTo>
                  <a:cubicBezTo>
                    <a:pt x="9" y="10"/>
                    <a:pt x="11" y="4"/>
                    <a:pt x="10" y="2"/>
                  </a:cubicBezTo>
                  <a:cubicBezTo>
                    <a:pt x="8" y="1"/>
                    <a:pt x="5" y="1"/>
                    <a:pt x="2"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6" name="Freeform 10"/>
            <p:cNvSpPr/>
            <p:nvPr/>
          </p:nvSpPr>
          <p:spPr bwMode="auto">
            <a:xfrm rot="1348226">
              <a:off x="8232161" y="3006126"/>
              <a:ext cx="518622" cy="564383"/>
            </a:xfrm>
            <a:custGeom>
              <a:avLst/>
              <a:gdLst>
                <a:gd name="T0" fmla="*/ 3 w 11"/>
                <a:gd name="T1" fmla="*/ 0 h 12"/>
                <a:gd name="T2" fmla="*/ 0 w 11"/>
                <a:gd name="T3" fmla="*/ 11 h 12"/>
                <a:gd name="T4" fmla="*/ 8 w 11"/>
                <a:gd name="T5" fmla="*/ 12 h 12"/>
                <a:gd name="T6" fmla="*/ 11 w 11"/>
                <a:gd name="T7" fmla="*/ 1 h 12"/>
                <a:gd name="T8" fmla="*/ 3 w 11"/>
                <a:gd name="T9" fmla="*/ 0 h 12"/>
              </a:gdLst>
              <a:ahLst/>
              <a:cxnLst>
                <a:cxn ang="0">
                  <a:pos x="T0" y="T1"/>
                </a:cxn>
                <a:cxn ang="0">
                  <a:pos x="T2" y="T3"/>
                </a:cxn>
                <a:cxn ang="0">
                  <a:pos x="T4" y="T5"/>
                </a:cxn>
                <a:cxn ang="0">
                  <a:pos x="T6" y="T7"/>
                </a:cxn>
                <a:cxn ang="0">
                  <a:pos x="T8" y="T9"/>
                </a:cxn>
              </a:cxnLst>
              <a:rect l="0" t="0" r="r" b="b"/>
              <a:pathLst>
                <a:path w="11" h="12">
                  <a:moveTo>
                    <a:pt x="3" y="0"/>
                  </a:moveTo>
                  <a:cubicBezTo>
                    <a:pt x="1" y="2"/>
                    <a:pt x="1" y="7"/>
                    <a:pt x="0" y="11"/>
                  </a:cubicBezTo>
                  <a:cubicBezTo>
                    <a:pt x="3" y="12"/>
                    <a:pt x="6" y="12"/>
                    <a:pt x="8" y="12"/>
                  </a:cubicBezTo>
                  <a:cubicBezTo>
                    <a:pt x="10" y="9"/>
                    <a:pt x="11" y="4"/>
                    <a:pt x="11"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7" name="Freeform 11"/>
            <p:cNvSpPr/>
            <p:nvPr/>
          </p:nvSpPr>
          <p:spPr bwMode="auto">
            <a:xfrm rot="1348226">
              <a:off x="7664934" y="3744033"/>
              <a:ext cx="521673" cy="564383"/>
            </a:xfrm>
            <a:custGeom>
              <a:avLst/>
              <a:gdLst>
                <a:gd name="T0" fmla="*/ 3 w 11"/>
                <a:gd name="T1" fmla="*/ 0 h 12"/>
                <a:gd name="T2" fmla="*/ 0 w 11"/>
                <a:gd name="T3" fmla="*/ 10 h 12"/>
                <a:gd name="T4" fmla="*/ 8 w 11"/>
                <a:gd name="T5" fmla="*/ 12 h 12"/>
                <a:gd name="T6" fmla="*/ 10 w 11"/>
                <a:gd name="T7" fmla="*/ 1 h 12"/>
                <a:gd name="T8" fmla="*/ 3 w 11"/>
                <a:gd name="T9" fmla="*/ 0 h 12"/>
              </a:gdLst>
              <a:ahLst/>
              <a:cxnLst>
                <a:cxn ang="0">
                  <a:pos x="T0" y="T1"/>
                </a:cxn>
                <a:cxn ang="0">
                  <a:pos x="T2" y="T3"/>
                </a:cxn>
                <a:cxn ang="0">
                  <a:pos x="T4" y="T5"/>
                </a:cxn>
                <a:cxn ang="0">
                  <a:pos x="T6" y="T7"/>
                </a:cxn>
                <a:cxn ang="0">
                  <a:pos x="T8" y="T9"/>
                </a:cxn>
              </a:cxnLst>
              <a:rect l="0" t="0" r="r" b="b"/>
              <a:pathLst>
                <a:path w="11" h="12">
                  <a:moveTo>
                    <a:pt x="3" y="0"/>
                  </a:moveTo>
                  <a:cubicBezTo>
                    <a:pt x="1" y="2"/>
                    <a:pt x="0" y="7"/>
                    <a:pt x="0" y="10"/>
                  </a:cubicBezTo>
                  <a:cubicBezTo>
                    <a:pt x="2" y="11"/>
                    <a:pt x="5" y="12"/>
                    <a:pt x="8" y="12"/>
                  </a:cubicBezTo>
                  <a:cubicBezTo>
                    <a:pt x="9" y="9"/>
                    <a:pt x="11" y="4"/>
                    <a:pt x="10" y="1"/>
                  </a:cubicBezTo>
                  <a:cubicBezTo>
                    <a:pt x="8" y="0"/>
                    <a:pt x="5" y="0"/>
                    <a:pt x="3" y="0"/>
                  </a:cubicBezTo>
                  <a:close/>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8" name="Freeform 12"/>
            <p:cNvSpPr/>
            <p:nvPr/>
          </p:nvSpPr>
          <p:spPr bwMode="auto">
            <a:xfrm rot="1348226">
              <a:off x="9574315" y="2812207"/>
              <a:ext cx="1134868" cy="283717"/>
            </a:xfrm>
            <a:custGeom>
              <a:avLst/>
              <a:gdLst>
                <a:gd name="T0" fmla="*/ 0 w 24"/>
                <a:gd name="T1" fmla="*/ 0 h 6"/>
                <a:gd name="T2" fmla="*/ 24 w 24"/>
                <a:gd name="T3" fmla="*/ 5 h 6"/>
              </a:gdLst>
              <a:ahLst/>
              <a:cxnLst>
                <a:cxn ang="0">
                  <a:pos x="T0" y="T1"/>
                </a:cxn>
                <a:cxn ang="0">
                  <a:pos x="T2" y="T3"/>
                </a:cxn>
              </a:cxnLst>
              <a:rect l="0" t="0" r="r" b="b"/>
              <a:pathLst>
                <a:path w="24" h="6">
                  <a:moveTo>
                    <a:pt x="0" y="0"/>
                  </a:moveTo>
                  <a:cubicBezTo>
                    <a:pt x="4" y="2"/>
                    <a:pt x="22" y="6"/>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29" name="Freeform 13"/>
            <p:cNvSpPr/>
            <p:nvPr/>
          </p:nvSpPr>
          <p:spPr bwMode="auto">
            <a:xfrm rot="1348226">
              <a:off x="9448639" y="3013057"/>
              <a:ext cx="1137918" cy="234905"/>
            </a:xfrm>
            <a:custGeom>
              <a:avLst/>
              <a:gdLst>
                <a:gd name="T0" fmla="*/ 0 w 24"/>
                <a:gd name="T1" fmla="*/ 0 h 5"/>
                <a:gd name="T2" fmla="*/ 24 w 24"/>
                <a:gd name="T3" fmla="*/ 5 h 5"/>
              </a:gdLst>
              <a:ahLst/>
              <a:cxnLst>
                <a:cxn ang="0">
                  <a:pos x="T0" y="T1"/>
                </a:cxn>
                <a:cxn ang="0">
                  <a:pos x="T2" y="T3"/>
                </a:cxn>
              </a:cxnLst>
              <a:rect l="0" t="0" r="r" b="b"/>
              <a:pathLst>
                <a:path w="24" h="5">
                  <a:moveTo>
                    <a:pt x="0" y="0"/>
                  </a:moveTo>
                  <a:cubicBezTo>
                    <a:pt x="3" y="2"/>
                    <a:pt x="20" y="5"/>
                    <a:pt x="24" y="5"/>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0" name="Freeform 14"/>
            <p:cNvSpPr/>
            <p:nvPr/>
          </p:nvSpPr>
          <p:spPr bwMode="auto">
            <a:xfrm rot="1348226">
              <a:off x="9314833" y="3221383"/>
              <a:ext cx="1183679" cy="234905"/>
            </a:xfrm>
            <a:custGeom>
              <a:avLst/>
              <a:gdLst>
                <a:gd name="T0" fmla="*/ 0 w 25"/>
                <a:gd name="T1" fmla="*/ 0 h 5"/>
                <a:gd name="T2" fmla="*/ 25 w 25"/>
                <a:gd name="T3" fmla="*/ 5 h 5"/>
              </a:gdLst>
              <a:ahLst/>
              <a:cxnLst>
                <a:cxn ang="0">
                  <a:pos x="T0" y="T1"/>
                </a:cxn>
                <a:cxn ang="0">
                  <a:pos x="T2" y="T3"/>
                </a:cxn>
              </a:cxnLst>
              <a:rect l="0" t="0" r="r" b="b"/>
              <a:pathLst>
                <a:path w="25" h="5">
                  <a:moveTo>
                    <a:pt x="0" y="0"/>
                  </a:moveTo>
                  <a:cubicBezTo>
                    <a:pt x="3" y="2"/>
                    <a:pt x="21" y="5"/>
                    <a:pt x="25"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1" name="Freeform 15"/>
            <p:cNvSpPr/>
            <p:nvPr/>
          </p:nvSpPr>
          <p:spPr bwMode="auto">
            <a:xfrm rot="1348226">
              <a:off x="9040401" y="3608197"/>
              <a:ext cx="1134868" cy="283717"/>
            </a:xfrm>
            <a:custGeom>
              <a:avLst/>
              <a:gdLst>
                <a:gd name="T0" fmla="*/ 0 w 24"/>
                <a:gd name="T1" fmla="*/ 0 h 6"/>
                <a:gd name="T2" fmla="*/ 24 w 24"/>
                <a:gd name="T3" fmla="*/ 6 h 6"/>
              </a:gdLst>
              <a:ahLst/>
              <a:cxnLst>
                <a:cxn ang="0">
                  <a:pos x="T0" y="T1"/>
                </a:cxn>
                <a:cxn ang="0">
                  <a:pos x="T2" y="T3"/>
                </a:cxn>
              </a:cxnLst>
              <a:rect l="0" t="0" r="r" b="b"/>
              <a:pathLst>
                <a:path w="24" h="6">
                  <a:moveTo>
                    <a:pt x="0" y="0"/>
                  </a:moveTo>
                  <a:cubicBezTo>
                    <a:pt x="3" y="2"/>
                    <a:pt x="21" y="6"/>
                    <a:pt x="24" y="6"/>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2" name="Freeform 16"/>
            <p:cNvSpPr/>
            <p:nvPr/>
          </p:nvSpPr>
          <p:spPr bwMode="auto">
            <a:xfrm rot="1348226">
              <a:off x="8896069" y="3854153"/>
              <a:ext cx="1137918" cy="234905"/>
            </a:xfrm>
            <a:custGeom>
              <a:avLst/>
              <a:gdLst>
                <a:gd name="T0" fmla="*/ 0 w 24"/>
                <a:gd name="T1" fmla="*/ 0 h 5"/>
                <a:gd name="T2" fmla="*/ 24 w 24"/>
                <a:gd name="T3" fmla="*/ 5 h 5"/>
              </a:gdLst>
              <a:ahLst/>
              <a:cxnLst>
                <a:cxn ang="0">
                  <a:pos x="T0" y="T1"/>
                </a:cxn>
                <a:cxn ang="0">
                  <a:pos x="T2" y="T3"/>
                </a:cxn>
              </a:cxnLst>
              <a:rect l="0" t="0" r="r" b="b"/>
              <a:pathLst>
                <a:path w="24" h="5">
                  <a:moveTo>
                    <a:pt x="0" y="0"/>
                  </a:moveTo>
                  <a:cubicBezTo>
                    <a:pt x="2" y="1"/>
                    <a:pt x="20" y="4"/>
                    <a:pt x="24" y="5"/>
                  </a:cubicBezTo>
                </a:path>
              </a:pathLst>
            </a:custGeom>
            <a:noFill/>
            <a:ln w="31750"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3" name="Freeform 17"/>
            <p:cNvSpPr/>
            <p:nvPr/>
          </p:nvSpPr>
          <p:spPr bwMode="auto">
            <a:xfrm rot="1348226">
              <a:off x="8761181" y="4052568"/>
              <a:ext cx="1137918" cy="234905"/>
            </a:xfrm>
            <a:custGeom>
              <a:avLst/>
              <a:gdLst>
                <a:gd name="T0" fmla="*/ 0 w 24"/>
                <a:gd name="T1" fmla="*/ 0 h 5"/>
                <a:gd name="T2" fmla="*/ 24 w 24"/>
                <a:gd name="T3" fmla="*/ 5 h 5"/>
              </a:gdLst>
              <a:ahLst/>
              <a:cxnLst>
                <a:cxn ang="0">
                  <a:pos x="T0" y="T1"/>
                </a:cxn>
                <a:cxn ang="0">
                  <a:pos x="T2" y="T3"/>
                </a:cxn>
              </a:cxnLst>
              <a:rect l="0" t="0" r="r" b="b"/>
              <a:pathLst>
                <a:path w="24" h="5">
                  <a:moveTo>
                    <a:pt x="0" y="0"/>
                  </a:moveTo>
                  <a:cubicBezTo>
                    <a:pt x="3"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4" name="Freeform 18"/>
            <p:cNvSpPr/>
            <p:nvPr/>
          </p:nvSpPr>
          <p:spPr bwMode="auto">
            <a:xfrm rot="1348226">
              <a:off x="8485480" y="4448826"/>
              <a:ext cx="1137918" cy="280666"/>
            </a:xfrm>
            <a:custGeom>
              <a:avLst/>
              <a:gdLst>
                <a:gd name="T0" fmla="*/ 0 w 24"/>
                <a:gd name="T1" fmla="*/ 0 h 6"/>
                <a:gd name="T2" fmla="*/ 24 w 24"/>
                <a:gd name="T3" fmla="*/ 6 h 6"/>
              </a:gdLst>
              <a:ahLst/>
              <a:cxnLst>
                <a:cxn ang="0">
                  <a:pos x="T0" y="T1"/>
                </a:cxn>
                <a:cxn ang="0">
                  <a:pos x="T2" y="T3"/>
                </a:cxn>
              </a:cxnLst>
              <a:rect l="0" t="0" r="r" b="b"/>
              <a:pathLst>
                <a:path w="24" h="6">
                  <a:moveTo>
                    <a:pt x="0" y="0"/>
                  </a:moveTo>
                  <a:cubicBezTo>
                    <a:pt x="4" y="2"/>
                    <a:pt x="22" y="6"/>
                    <a:pt x="24" y="6"/>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5" name="Freeform 19"/>
            <p:cNvSpPr/>
            <p:nvPr/>
          </p:nvSpPr>
          <p:spPr bwMode="auto">
            <a:xfrm rot="1348226">
              <a:off x="8362272" y="4649560"/>
              <a:ext cx="1134868" cy="234905"/>
            </a:xfrm>
            <a:custGeom>
              <a:avLst/>
              <a:gdLst>
                <a:gd name="T0" fmla="*/ 0 w 24"/>
                <a:gd name="T1" fmla="*/ 0 h 5"/>
                <a:gd name="T2" fmla="*/ 24 w 24"/>
                <a:gd name="T3" fmla="*/ 5 h 5"/>
              </a:gdLst>
              <a:ahLst/>
              <a:cxnLst>
                <a:cxn ang="0">
                  <a:pos x="T0" y="T1"/>
                </a:cxn>
                <a:cxn ang="0">
                  <a:pos x="T2" y="T3"/>
                </a:cxn>
              </a:cxnLst>
              <a:rect l="0" t="0" r="r" b="b"/>
              <a:pathLst>
                <a:path w="24" h="5">
                  <a:moveTo>
                    <a:pt x="0" y="0"/>
                  </a:moveTo>
                  <a:cubicBezTo>
                    <a:pt x="2"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6" name="Freeform 20"/>
            <p:cNvSpPr/>
            <p:nvPr/>
          </p:nvSpPr>
          <p:spPr bwMode="auto">
            <a:xfrm rot="1348226">
              <a:off x="8209778" y="4890844"/>
              <a:ext cx="1137918" cy="234905"/>
            </a:xfrm>
            <a:custGeom>
              <a:avLst/>
              <a:gdLst>
                <a:gd name="T0" fmla="*/ 0 w 24"/>
                <a:gd name="T1" fmla="*/ 0 h 5"/>
                <a:gd name="T2" fmla="*/ 24 w 24"/>
                <a:gd name="T3" fmla="*/ 5 h 5"/>
              </a:gdLst>
              <a:ahLst/>
              <a:cxnLst>
                <a:cxn ang="0">
                  <a:pos x="T0" y="T1"/>
                </a:cxn>
                <a:cxn ang="0">
                  <a:pos x="T2" y="T3"/>
                </a:cxn>
              </a:cxnLst>
              <a:rect l="0" t="0" r="r" b="b"/>
              <a:pathLst>
                <a:path w="24" h="5">
                  <a:moveTo>
                    <a:pt x="0" y="0"/>
                  </a:moveTo>
                  <a:cubicBezTo>
                    <a:pt x="3" y="2"/>
                    <a:pt x="20" y="5"/>
                    <a:pt x="24" y="5"/>
                  </a:cubicBezTo>
                </a:path>
              </a:pathLst>
            </a:custGeom>
            <a:noFill/>
            <a:ln w="28575" cap="rnd">
              <a:solidFill>
                <a:schemeClr val="accent1"/>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a:p>
          </p:txBody>
        </p:sp>
        <p:sp>
          <p:nvSpPr>
            <p:cNvPr id="37" name="Freeform 8"/>
            <p:cNvSpPr>
              <a:spLocks noEditPoints="1" noChangeArrowheads="1"/>
            </p:cNvSpPr>
            <p:nvPr/>
          </p:nvSpPr>
          <p:spPr bwMode="auto">
            <a:xfrm rot="7569506">
              <a:off x="8277737" y="4617943"/>
              <a:ext cx="4127155" cy="328899"/>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8" name="Freeform 8"/>
            <p:cNvSpPr>
              <a:spLocks noEditPoints="1" noChangeArrowheads="1"/>
            </p:cNvSpPr>
            <p:nvPr/>
          </p:nvSpPr>
          <p:spPr bwMode="auto">
            <a:xfrm rot="18279780" flipH="1">
              <a:off x="5744042" y="2732819"/>
              <a:ext cx="4127155" cy="328899"/>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39" name="Freeform 8"/>
            <p:cNvSpPr>
              <a:spLocks noEditPoints="1" noChangeArrowheads="1"/>
            </p:cNvSpPr>
            <p:nvPr/>
          </p:nvSpPr>
          <p:spPr bwMode="auto">
            <a:xfrm rot="12911512" flipH="1">
              <a:off x="8511530" y="1934582"/>
              <a:ext cx="3680470" cy="304735"/>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0" name="Freeform 8"/>
            <p:cNvSpPr>
              <a:spLocks noEditPoints="1" noChangeArrowheads="1"/>
            </p:cNvSpPr>
            <p:nvPr/>
          </p:nvSpPr>
          <p:spPr bwMode="auto">
            <a:xfrm rot="12911512" flipH="1">
              <a:off x="6315126" y="5235013"/>
              <a:ext cx="3680470" cy="304735"/>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lstStyle/>
            <a:p>
              <a:endParaRPr lang="zh-CN" altLang="zh-CN">
                <a:solidFill>
                  <a:srgbClr val="000000"/>
                </a:solidFill>
                <a:latin typeface="Calibri" panose="020F0502020204030204" pitchFamily="34" charset="0"/>
                <a:sym typeface="宋体" panose="02010600030101010101" pitchFamily="2" charset="-122"/>
              </a:endParaRPr>
            </a:p>
          </p:txBody>
        </p:sp>
        <p:sp>
          <p:nvSpPr>
            <p:cNvPr id="41" name="Freeform 15"/>
            <p:cNvSpPr/>
            <p:nvPr/>
          </p:nvSpPr>
          <p:spPr bwMode="auto">
            <a:xfrm rot="1898559">
              <a:off x="7287192" y="707755"/>
              <a:ext cx="659266" cy="582903"/>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dirty="0"/>
            </a:p>
          </p:txBody>
        </p:sp>
        <p:sp>
          <p:nvSpPr>
            <p:cNvPr id="42" name="Freeform 15"/>
            <p:cNvSpPr/>
            <p:nvPr/>
          </p:nvSpPr>
          <p:spPr bwMode="auto">
            <a:xfrm rot="1898559">
              <a:off x="9808007" y="443179"/>
              <a:ext cx="305311" cy="269947"/>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43" name="Freeform 15"/>
            <p:cNvSpPr/>
            <p:nvPr/>
          </p:nvSpPr>
          <p:spPr bwMode="auto">
            <a:xfrm rot="1898559">
              <a:off x="6715005" y="2310833"/>
              <a:ext cx="528878" cy="467618"/>
            </a:xfrm>
            <a:custGeom>
              <a:avLst/>
              <a:gdLst>
                <a:gd name="T0" fmla="*/ 8 w 15"/>
                <a:gd name="T1" fmla="*/ 22 h 22"/>
                <a:gd name="T2" fmla="*/ 15 w 15"/>
                <a:gd name="T3" fmla="*/ 9 h 22"/>
                <a:gd name="T4" fmla="*/ 8 w 15"/>
                <a:gd name="T5" fmla="*/ 0 h 22"/>
                <a:gd name="T6" fmla="*/ 0 w 15"/>
                <a:gd name="T7" fmla="*/ 9 h 22"/>
                <a:gd name="T8" fmla="*/ 8 w 15"/>
                <a:gd name="T9" fmla="*/ 22 h 22"/>
              </a:gdLst>
              <a:ahLst/>
              <a:cxnLst>
                <a:cxn ang="0">
                  <a:pos x="T0" y="T1"/>
                </a:cxn>
                <a:cxn ang="0">
                  <a:pos x="T2" y="T3"/>
                </a:cxn>
                <a:cxn ang="0">
                  <a:pos x="T4" y="T5"/>
                </a:cxn>
                <a:cxn ang="0">
                  <a:pos x="T6" y="T7"/>
                </a:cxn>
                <a:cxn ang="0">
                  <a:pos x="T8" y="T9"/>
                </a:cxn>
              </a:cxnLst>
              <a:rect l="0" t="0" r="r" b="b"/>
              <a:pathLst>
                <a:path w="15" h="22">
                  <a:moveTo>
                    <a:pt x="8" y="22"/>
                  </a:moveTo>
                  <a:cubicBezTo>
                    <a:pt x="7" y="16"/>
                    <a:pt x="11" y="12"/>
                    <a:pt x="15" y="9"/>
                  </a:cubicBezTo>
                  <a:cubicBezTo>
                    <a:pt x="10" y="9"/>
                    <a:pt x="8" y="4"/>
                    <a:pt x="8" y="0"/>
                  </a:cubicBezTo>
                  <a:cubicBezTo>
                    <a:pt x="8" y="4"/>
                    <a:pt x="4" y="9"/>
                    <a:pt x="0" y="9"/>
                  </a:cubicBezTo>
                  <a:cubicBezTo>
                    <a:pt x="6" y="12"/>
                    <a:pt x="8" y="22"/>
                    <a:pt x="8" y="22"/>
                  </a:cubicBezTo>
                  <a:close/>
                </a:path>
              </a:pathLst>
            </a:custGeom>
            <a:solidFill>
              <a:schemeClr val="accent1"/>
            </a:solidFill>
            <a:ln w="31750" cap="rnd">
              <a:noFill/>
              <a:prstDash val="solid"/>
              <a:round/>
            </a:ln>
          </p:spPr>
          <p:txBody>
            <a:bodyPr vert="horz" wrap="square" lIns="91440" tIns="45720" rIns="91440" bIns="45720" numCol="1" anchor="t" anchorCtr="0" compatLnSpc="1"/>
            <a:lstStyle/>
            <a:p>
              <a:endParaRPr lang="zh-CN" altLang="en-US"/>
            </a:p>
          </p:txBody>
        </p:sp>
        <p:sp>
          <p:nvSpPr>
            <p:cNvPr id="44" name="Freeform 812"/>
            <p:cNvSpPr/>
            <p:nvPr/>
          </p:nvSpPr>
          <p:spPr bwMode="auto">
            <a:xfrm rot="8213613" flipH="1">
              <a:off x="7064938" y="4615507"/>
              <a:ext cx="288962" cy="1441636"/>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5" name="Freeform 812"/>
            <p:cNvSpPr/>
            <p:nvPr/>
          </p:nvSpPr>
          <p:spPr bwMode="auto">
            <a:xfrm rot="7852348" flipH="1">
              <a:off x="7435526" y="5181813"/>
              <a:ext cx="147135" cy="1976099"/>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46" name="KSO_Shape"/>
            <p:cNvSpPr/>
            <p:nvPr/>
          </p:nvSpPr>
          <p:spPr bwMode="auto">
            <a:xfrm rot="2865959">
              <a:off x="7857333" y="3670147"/>
              <a:ext cx="595127" cy="605811"/>
            </a:xfrm>
            <a:custGeom>
              <a:avLst/>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sp>
          <p:nvSpPr>
            <p:cNvPr id="47" name="KSO_Shape"/>
            <p:cNvSpPr/>
            <p:nvPr/>
          </p:nvSpPr>
          <p:spPr bwMode="auto">
            <a:xfrm rot="2865959">
              <a:off x="9038044" y="2125608"/>
              <a:ext cx="595127" cy="605811"/>
            </a:xfrm>
            <a:custGeom>
              <a:avLst/>
              <a:gdLst>
                <a:gd name="T0" fmla="*/ 542159 w 3294"/>
                <a:gd name="T1" fmla="*/ 1438813 h 3351"/>
                <a:gd name="T2" fmla="*/ 799000 w 3294"/>
                <a:gd name="T3" fmla="*/ 921421 h 3351"/>
                <a:gd name="T4" fmla="*/ 1095065 w 3294"/>
                <a:gd name="T5" fmla="*/ 449159 h 3351"/>
                <a:gd name="T6" fmla="*/ 1337398 w 3294"/>
                <a:gd name="T7" fmla="*/ 142377 h 3351"/>
                <a:gd name="T8" fmla="*/ 1452922 w 3294"/>
                <a:gd name="T9" fmla="*/ 45131 h 3351"/>
                <a:gd name="T10" fmla="*/ 1594238 w 3294"/>
                <a:gd name="T11" fmla="*/ 15581 h 3351"/>
                <a:gd name="T12" fmla="*/ 1744151 w 3294"/>
                <a:gd name="T13" fmla="*/ 0 h 3351"/>
                <a:gd name="T14" fmla="*/ 1769943 w 3294"/>
                <a:gd name="T15" fmla="*/ 19879 h 3351"/>
                <a:gd name="T16" fmla="*/ 1760809 w 3294"/>
                <a:gd name="T17" fmla="*/ 44056 h 3351"/>
                <a:gd name="T18" fmla="*/ 1707076 w 3294"/>
                <a:gd name="T19" fmla="*/ 95097 h 3351"/>
                <a:gd name="T20" fmla="*/ 1218649 w 3294"/>
                <a:gd name="T21" fmla="*/ 704363 h 3351"/>
                <a:gd name="T22" fmla="*/ 773208 w 3294"/>
                <a:gd name="T23" fmla="*/ 1550566 h 3351"/>
                <a:gd name="T24" fmla="*/ 673803 w 3294"/>
                <a:gd name="T25" fmla="*/ 1763325 h 3351"/>
                <a:gd name="T26" fmla="*/ 503472 w 3294"/>
                <a:gd name="T27" fmla="*/ 1800397 h 3351"/>
                <a:gd name="T28" fmla="*/ 379888 w 3294"/>
                <a:gd name="T29" fmla="*/ 1779443 h 3351"/>
                <a:gd name="T30" fmla="*/ 298214 w 3294"/>
                <a:gd name="T31" fmla="*/ 1665542 h 3351"/>
                <a:gd name="T32" fmla="*/ 66091 w 3294"/>
                <a:gd name="T33" fmla="*/ 1371117 h 3351"/>
                <a:gd name="T34" fmla="*/ 0 w 3294"/>
                <a:gd name="T35" fmla="*/ 1265812 h 3351"/>
                <a:gd name="T36" fmla="*/ 72001 w 3294"/>
                <a:gd name="T37" fmla="*/ 1165879 h 3351"/>
                <a:gd name="T38" fmla="*/ 192362 w 3294"/>
                <a:gd name="T39" fmla="*/ 1115376 h 3351"/>
                <a:gd name="T40" fmla="*/ 342812 w 3294"/>
                <a:gd name="T41" fmla="*/ 1182535 h 3351"/>
                <a:gd name="T42" fmla="*/ 542159 w 3294"/>
                <a:gd name="T43" fmla="*/ 1438813 h 33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294" h="3351">
                  <a:moveTo>
                    <a:pt x="1009" y="2678"/>
                  </a:moveTo>
                  <a:cubicBezTo>
                    <a:pt x="1157" y="2345"/>
                    <a:pt x="1317" y="2024"/>
                    <a:pt x="1487" y="1715"/>
                  </a:cubicBezTo>
                  <a:cubicBezTo>
                    <a:pt x="1658" y="1407"/>
                    <a:pt x="1842" y="1113"/>
                    <a:pt x="2038" y="836"/>
                  </a:cubicBezTo>
                  <a:cubicBezTo>
                    <a:pt x="2235" y="558"/>
                    <a:pt x="2385" y="368"/>
                    <a:pt x="2489" y="265"/>
                  </a:cubicBezTo>
                  <a:cubicBezTo>
                    <a:pt x="2592" y="162"/>
                    <a:pt x="2664" y="101"/>
                    <a:pt x="2704" y="84"/>
                  </a:cubicBezTo>
                  <a:cubicBezTo>
                    <a:pt x="2743" y="66"/>
                    <a:pt x="2831" y="48"/>
                    <a:pt x="2967" y="29"/>
                  </a:cubicBezTo>
                  <a:cubicBezTo>
                    <a:pt x="3102" y="10"/>
                    <a:pt x="3195" y="0"/>
                    <a:pt x="3246" y="0"/>
                  </a:cubicBezTo>
                  <a:cubicBezTo>
                    <a:pt x="3278" y="0"/>
                    <a:pt x="3294" y="13"/>
                    <a:pt x="3294" y="37"/>
                  </a:cubicBezTo>
                  <a:cubicBezTo>
                    <a:pt x="3294" y="52"/>
                    <a:pt x="3288" y="67"/>
                    <a:pt x="3277" y="82"/>
                  </a:cubicBezTo>
                  <a:cubicBezTo>
                    <a:pt x="3265" y="96"/>
                    <a:pt x="3232" y="128"/>
                    <a:pt x="3177" y="177"/>
                  </a:cubicBezTo>
                  <a:cubicBezTo>
                    <a:pt x="2902" y="433"/>
                    <a:pt x="2599" y="811"/>
                    <a:pt x="2268" y="1311"/>
                  </a:cubicBezTo>
                  <a:cubicBezTo>
                    <a:pt x="1938" y="1811"/>
                    <a:pt x="1661" y="2336"/>
                    <a:pt x="1439" y="2886"/>
                  </a:cubicBezTo>
                  <a:cubicBezTo>
                    <a:pt x="1349" y="3106"/>
                    <a:pt x="1287" y="3238"/>
                    <a:pt x="1254" y="3282"/>
                  </a:cubicBezTo>
                  <a:cubicBezTo>
                    <a:pt x="1221" y="3328"/>
                    <a:pt x="1115" y="3351"/>
                    <a:pt x="937" y="3351"/>
                  </a:cubicBezTo>
                  <a:cubicBezTo>
                    <a:pt x="809" y="3351"/>
                    <a:pt x="732" y="3338"/>
                    <a:pt x="707" y="3312"/>
                  </a:cubicBezTo>
                  <a:cubicBezTo>
                    <a:pt x="682" y="3286"/>
                    <a:pt x="631" y="3215"/>
                    <a:pt x="555" y="3100"/>
                  </a:cubicBezTo>
                  <a:cubicBezTo>
                    <a:pt x="430" y="2907"/>
                    <a:pt x="286" y="2724"/>
                    <a:pt x="123" y="2552"/>
                  </a:cubicBezTo>
                  <a:cubicBezTo>
                    <a:pt x="41" y="2466"/>
                    <a:pt x="0" y="2400"/>
                    <a:pt x="0" y="2356"/>
                  </a:cubicBezTo>
                  <a:cubicBezTo>
                    <a:pt x="0" y="2295"/>
                    <a:pt x="45" y="2233"/>
                    <a:pt x="134" y="2170"/>
                  </a:cubicBezTo>
                  <a:cubicBezTo>
                    <a:pt x="224" y="2107"/>
                    <a:pt x="298" y="2076"/>
                    <a:pt x="358" y="2076"/>
                  </a:cubicBezTo>
                  <a:cubicBezTo>
                    <a:pt x="434" y="2076"/>
                    <a:pt x="527" y="2118"/>
                    <a:pt x="638" y="2201"/>
                  </a:cubicBezTo>
                  <a:cubicBezTo>
                    <a:pt x="749" y="2285"/>
                    <a:pt x="873" y="2444"/>
                    <a:pt x="1009" y="2678"/>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nchor="ctr" anchorCtr="1"/>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endParaRPr lang="zh-CN" altLang="en-US"/>
            </a:p>
          </p:txBody>
        </p:sp>
      </p:grpSp>
      <p:sp>
        <p:nvSpPr>
          <p:cNvPr id="49" name="Freeform 8"/>
          <p:cNvSpPr>
            <a:spLocks noEditPoints="1" noChangeArrowheads="1"/>
          </p:cNvSpPr>
          <p:nvPr/>
        </p:nvSpPr>
        <p:spPr bwMode="auto">
          <a:xfrm>
            <a:off x="22093" y="5274655"/>
            <a:ext cx="3586313" cy="760125"/>
          </a:xfrm>
          <a:custGeom>
            <a:avLst/>
            <a:gdLst>
              <a:gd name="T0" fmla="*/ 1789 w 2270"/>
              <a:gd name="T1" fmla="*/ 99 h 1630"/>
              <a:gd name="T2" fmla="*/ 1899 w 2270"/>
              <a:gd name="T3" fmla="*/ 223 h 1630"/>
              <a:gd name="T4" fmla="*/ 2001 w 2270"/>
              <a:gd name="T5" fmla="*/ 410 h 1630"/>
              <a:gd name="T6" fmla="*/ 2135 w 2270"/>
              <a:gd name="T7" fmla="*/ 493 h 1630"/>
              <a:gd name="T8" fmla="*/ 2163 w 2270"/>
              <a:gd name="T9" fmla="*/ 848 h 1630"/>
              <a:gd name="T10" fmla="*/ 1905 w 2270"/>
              <a:gd name="T11" fmla="*/ 1194 h 1630"/>
              <a:gd name="T12" fmla="*/ 468 w 2270"/>
              <a:gd name="T13" fmla="*/ 1406 h 1630"/>
              <a:gd name="T14" fmla="*/ 291 w 2270"/>
              <a:gd name="T15" fmla="*/ 1441 h 1630"/>
              <a:gd name="T16" fmla="*/ 1137 w 2270"/>
              <a:gd name="T17" fmla="*/ 1476 h 1630"/>
              <a:gd name="T18" fmla="*/ 1010 w 2270"/>
              <a:gd name="T19" fmla="*/ 1479 h 1630"/>
              <a:gd name="T20" fmla="*/ 1995 w 2270"/>
              <a:gd name="T21" fmla="*/ 1498 h 1630"/>
              <a:gd name="T22" fmla="*/ 1649 w 2270"/>
              <a:gd name="T23" fmla="*/ 1530 h 1630"/>
              <a:gd name="T24" fmla="*/ 1597 w 2270"/>
              <a:gd name="T25" fmla="*/ 1546 h 1630"/>
              <a:gd name="T26" fmla="*/ 404 w 2270"/>
              <a:gd name="T27" fmla="*/ 1573 h 1630"/>
              <a:gd name="T28" fmla="*/ 302 w 2270"/>
              <a:gd name="T29" fmla="*/ 1588 h 1630"/>
              <a:gd name="T30" fmla="*/ 729 w 2270"/>
              <a:gd name="T31" fmla="*/ 1585 h 1630"/>
              <a:gd name="T32" fmla="*/ 1111 w 2270"/>
              <a:gd name="T33" fmla="*/ 1604 h 1630"/>
              <a:gd name="T34" fmla="*/ 40 w 2270"/>
              <a:gd name="T35" fmla="*/ 1008 h 1630"/>
              <a:gd name="T36" fmla="*/ 59 w 2270"/>
              <a:gd name="T37" fmla="*/ 1197 h 1630"/>
              <a:gd name="T38" fmla="*/ 189 w 2270"/>
              <a:gd name="T39" fmla="*/ 1290 h 1630"/>
              <a:gd name="T40" fmla="*/ 457 w 2270"/>
              <a:gd name="T41" fmla="*/ 1454 h 1630"/>
              <a:gd name="T42" fmla="*/ 908 w 2270"/>
              <a:gd name="T43" fmla="*/ 1435 h 1630"/>
              <a:gd name="T44" fmla="*/ 1534 w 2270"/>
              <a:gd name="T45" fmla="*/ 1424 h 1630"/>
              <a:gd name="T46" fmla="*/ 1968 w 2270"/>
              <a:gd name="T47" fmla="*/ 1430 h 1630"/>
              <a:gd name="T48" fmla="*/ 1958 w 2270"/>
              <a:gd name="T49" fmla="*/ 1373 h 1630"/>
              <a:gd name="T50" fmla="*/ 1894 w 2270"/>
              <a:gd name="T51" fmla="*/ 1197 h 1630"/>
              <a:gd name="T52" fmla="*/ 2072 w 2270"/>
              <a:gd name="T53" fmla="*/ 1010 h 1630"/>
              <a:gd name="T54" fmla="*/ 2113 w 2270"/>
              <a:gd name="T55" fmla="*/ 822 h 1630"/>
              <a:gd name="T56" fmla="*/ 1977 w 2270"/>
              <a:gd name="T57" fmla="*/ 707 h 1630"/>
              <a:gd name="T58" fmla="*/ 2121 w 2270"/>
              <a:gd name="T59" fmla="*/ 529 h 1630"/>
              <a:gd name="T60" fmla="*/ 1832 w 2270"/>
              <a:gd name="T61" fmla="*/ 399 h 1630"/>
              <a:gd name="T62" fmla="*/ 1814 w 2270"/>
              <a:gd name="T63" fmla="*/ 305 h 1630"/>
              <a:gd name="T64" fmla="*/ 1883 w 2270"/>
              <a:gd name="T65" fmla="*/ 221 h 1630"/>
              <a:gd name="T66" fmla="*/ 1815 w 2270"/>
              <a:gd name="T67" fmla="*/ 87 h 1630"/>
              <a:gd name="T68" fmla="*/ 1259 w 2270"/>
              <a:gd name="T69" fmla="*/ 34 h 1630"/>
              <a:gd name="T70" fmla="*/ 694 w 2270"/>
              <a:gd name="T71" fmla="*/ 66 h 1630"/>
              <a:gd name="T72" fmla="*/ 140 w 2270"/>
              <a:gd name="T73" fmla="*/ 218 h 1630"/>
              <a:gd name="T74" fmla="*/ 134 w 2270"/>
              <a:gd name="T75" fmla="*/ 431 h 1630"/>
              <a:gd name="T76" fmla="*/ 295 w 2270"/>
              <a:gd name="T77" fmla="*/ 459 h 1630"/>
              <a:gd name="T78" fmla="*/ 36 w 2270"/>
              <a:gd name="T79" fmla="*/ 672 h 1630"/>
              <a:gd name="T80" fmla="*/ 1748 w 2270"/>
              <a:gd name="T81" fmla="*/ 253 h 1630"/>
              <a:gd name="T82" fmla="*/ 1594 w 2270"/>
              <a:gd name="T83" fmla="*/ 88 h 1630"/>
              <a:gd name="T84" fmla="*/ 361 w 2270"/>
              <a:gd name="T85" fmla="*/ 180 h 1630"/>
              <a:gd name="T86" fmla="*/ 1692 w 2270"/>
              <a:gd name="T87" fmla="*/ 264 h 1630"/>
              <a:gd name="T88" fmla="*/ 163 w 2270"/>
              <a:gd name="T89" fmla="*/ 364 h 1630"/>
              <a:gd name="T90" fmla="*/ 1916 w 2270"/>
              <a:gd name="T91" fmla="*/ 428 h 1630"/>
              <a:gd name="T92" fmla="*/ 131 w 2270"/>
              <a:gd name="T93" fmla="*/ 542 h 1630"/>
              <a:gd name="T94" fmla="*/ 158 w 2270"/>
              <a:gd name="T95" fmla="*/ 623 h 1630"/>
              <a:gd name="T96" fmla="*/ 160 w 2270"/>
              <a:gd name="T97" fmla="*/ 891 h 1630"/>
              <a:gd name="T98" fmla="*/ 1748 w 2270"/>
              <a:gd name="T99" fmla="*/ 1195 h 1630"/>
              <a:gd name="T100" fmla="*/ 1418 w 2270"/>
              <a:gd name="T101" fmla="*/ 1301 h 1630"/>
              <a:gd name="T102" fmla="*/ 1343 w 2270"/>
              <a:gd name="T103" fmla="*/ 1362 h 1630"/>
              <a:gd name="T104" fmla="*/ 962 w 2270"/>
              <a:gd name="T105" fmla="*/ 1406 h 1630"/>
              <a:gd name="T106" fmla="*/ 1504 w 2270"/>
              <a:gd name="T107" fmla="*/ 1412 h 1630"/>
              <a:gd name="T108" fmla="*/ 1685 w 2270"/>
              <a:gd name="T109" fmla="*/ 1454 h 1630"/>
              <a:gd name="T110" fmla="*/ 1895 w 2270"/>
              <a:gd name="T111" fmla="*/ 209 h 1630"/>
              <a:gd name="T112" fmla="*/ 26 w 2270"/>
              <a:gd name="T113" fmla="*/ 808 h 1630"/>
              <a:gd name="T114" fmla="*/ 365 w 2270"/>
              <a:gd name="T115" fmla="*/ 1404 h 1630"/>
              <a:gd name="T116" fmla="*/ 1298 w 2270"/>
              <a:gd name="T117" fmla="*/ 1484 h 1630"/>
              <a:gd name="T118" fmla="*/ 873 w 2270"/>
              <a:gd name="T119" fmla="*/ 1493 h 1630"/>
              <a:gd name="T120" fmla="*/ 407 w 2270"/>
              <a:gd name="T121" fmla="*/ 1474 h 1630"/>
              <a:gd name="T122" fmla="*/ 319 w 2270"/>
              <a:gd name="T123" fmla="*/ 1560 h 1630"/>
              <a:gd name="T124" fmla="*/ 368 w 2270"/>
              <a:gd name="T125" fmla="*/ 1458 h 1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0"/>
              <a:gd name="T190" fmla="*/ 0 h 1630"/>
              <a:gd name="T191" fmla="*/ 2270 w 2270"/>
              <a:gd name="T192" fmla="*/ 1630 h 16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0" h="1630">
                <a:moveTo>
                  <a:pt x="1191" y="3"/>
                </a:moveTo>
                <a:cubicBezTo>
                  <a:pt x="1190" y="1"/>
                  <a:pt x="1196" y="0"/>
                  <a:pt x="1197" y="1"/>
                </a:cubicBezTo>
                <a:cubicBezTo>
                  <a:pt x="1198" y="2"/>
                  <a:pt x="1193" y="6"/>
                  <a:pt x="1191" y="3"/>
                </a:cubicBezTo>
                <a:close/>
                <a:moveTo>
                  <a:pt x="1234" y="23"/>
                </a:moveTo>
                <a:cubicBezTo>
                  <a:pt x="1240" y="23"/>
                  <a:pt x="1247" y="23"/>
                  <a:pt x="1247" y="17"/>
                </a:cubicBezTo>
                <a:cubicBezTo>
                  <a:pt x="1245" y="17"/>
                  <a:pt x="1242" y="17"/>
                  <a:pt x="1239" y="17"/>
                </a:cubicBezTo>
                <a:cubicBezTo>
                  <a:pt x="1239" y="19"/>
                  <a:pt x="1239" y="21"/>
                  <a:pt x="1236" y="20"/>
                </a:cubicBezTo>
                <a:cubicBezTo>
                  <a:pt x="1238" y="16"/>
                  <a:pt x="1240" y="14"/>
                  <a:pt x="1236" y="11"/>
                </a:cubicBezTo>
                <a:cubicBezTo>
                  <a:pt x="1238" y="10"/>
                  <a:pt x="1240" y="9"/>
                  <a:pt x="1241" y="7"/>
                </a:cubicBezTo>
                <a:cubicBezTo>
                  <a:pt x="1237" y="8"/>
                  <a:pt x="1229" y="5"/>
                  <a:pt x="1227" y="9"/>
                </a:cubicBezTo>
                <a:cubicBezTo>
                  <a:pt x="1233" y="11"/>
                  <a:pt x="1230" y="20"/>
                  <a:pt x="1234" y="23"/>
                </a:cubicBezTo>
                <a:close/>
                <a:moveTo>
                  <a:pt x="1172" y="15"/>
                </a:moveTo>
                <a:cubicBezTo>
                  <a:pt x="1170" y="15"/>
                  <a:pt x="1170" y="14"/>
                  <a:pt x="1167" y="14"/>
                </a:cubicBezTo>
                <a:cubicBezTo>
                  <a:pt x="1164" y="13"/>
                  <a:pt x="1156" y="13"/>
                  <a:pt x="1159" y="15"/>
                </a:cubicBezTo>
                <a:cubicBezTo>
                  <a:pt x="1167" y="13"/>
                  <a:pt x="1166" y="19"/>
                  <a:pt x="1166" y="25"/>
                </a:cubicBezTo>
                <a:cubicBezTo>
                  <a:pt x="1174" y="25"/>
                  <a:pt x="1175" y="20"/>
                  <a:pt x="1181" y="18"/>
                </a:cubicBezTo>
                <a:cubicBezTo>
                  <a:pt x="1187" y="17"/>
                  <a:pt x="1191" y="21"/>
                  <a:pt x="1194" y="18"/>
                </a:cubicBezTo>
                <a:cubicBezTo>
                  <a:pt x="1198" y="13"/>
                  <a:pt x="1191" y="13"/>
                  <a:pt x="1194" y="9"/>
                </a:cubicBezTo>
                <a:cubicBezTo>
                  <a:pt x="1187" y="9"/>
                  <a:pt x="1192" y="17"/>
                  <a:pt x="1189" y="17"/>
                </a:cubicBezTo>
                <a:cubicBezTo>
                  <a:pt x="1186" y="14"/>
                  <a:pt x="1178" y="16"/>
                  <a:pt x="1172" y="15"/>
                </a:cubicBezTo>
                <a:close/>
                <a:moveTo>
                  <a:pt x="1384" y="18"/>
                </a:moveTo>
                <a:cubicBezTo>
                  <a:pt x="1380" y="18"/>
                  <a:pt x="1376" y="18"/>
                  <a:pt x="1376" y="22"/>
                </a:cubicBezTo>
                <a:cubicBezTo>
                  <a:pt x="1380" y="23"/>
                  <a:pt x="1380" y="19"/>
                  <a:pt x="1384" y="20"/>
                </a:cubicBezTo>
                <a:cubicBezTo>
                  <a:pt x="1385" y="23"/>
                  <a:pt x="1379" y="25"/>
                  <a:pt x="1385" y="25"/>
                </a:cubicBezTo>
                <a:cubicBezTo>
                  <a:pt x="1389" y="24"/>
                  <a:pt x="1386" y="19"/>
                  <a:pt x="1387" y="17"/>
                </a:cubicBezTo>
                <a:cubicBezTo>
                  <a:pt x="1388" y="16"/>
                  <a:pt x="1392" y="15"/>
                  <a:pt x="1391" y="12"/>
                </a:cubicBezTo>
                <a:cubicBezTo>
                  <a:pt x="1387" y="12"/>
                  <a:pt x="1386" y="10"/>
                  <a:pt x="1382" y="9"/>
                </a:cubicBezTo>
                <a:cubicBezTo>
                  <a:pt x="1384" y="15"/>
                  <a:pt x="1383" y="13"/>
                  <a:pt x="1384" y="18"/>
                </a:cubicBezTo>
                <a:close/>
                <a:moveTo>
                  <a:pt x="1116" y="18"/>
                </a:moveTo>
                <a:cubicBezTo>
                  <a:pt x="1121" y="20"/>
                  <a:pt x="1120" y="16"/>
                  <a:pt x="1124" y="17"/>
                </a:cubicBezTo>
                <a:cubicBezTo>
                  <a:pt x="1122" y="19"/>
                  <a:pt x="1121" y="28"/>
                  <a:pt x="1126" y="28"/>
                </a:cubicBezTo>
                <a:cubicBezTo>
                  <a:pt x="1126" y="23"/>
                  <a:pt x="1125" y="18"/>
                  <a:pt x="1128" y="15"/>
                </a:cubicBezTo>
                <a:cubicBezTo>
                  <a:pt x="1123" y="15"/>
                  <a:pt x="1122" y="11"/>
                  <a:pt x="1118" y="11"/>
                </a:cubicBezTo>
                <a:cubicBezTo>
                  <a:pt x="1119" y="15"/>
                  <a:pt x="1115" y="15"/>
                  <a:pt x="1116" y="18"/>
                </a:cubicBezTo>
                <a:close/>
                <a:moveTo>
                  <a:pt x="1334" y="20"/>
                </a:moveTo>
                <a:cubicBezTo>
                  <a:pt x="1333" y="20"/>
                  <a:pt x="1332" y="21"/>
                  <a:pt x="1332" y="23"/>
                </a:cubicBezTo>
                <a:cubicBezTo>
                  <a:pt x="1335" y="23"/>
                  <a:pt x="1337" y="23"/>
                  <a:pt x="1339" y="22"/>
                </a:cubicBezTo>
                <a:cubicBezTo>
                  <a:pt x="1339" y="16"/>
                  <a:pt x="1337" y="16"/>
                  <a:pt x="1339" y="11"/>
                </a:cubicBezTo>
                <a:cubicBezTo>
                  <a:pt x="1336" y="10"/>
                  <a:pt x="1336" y="13"/>
                  <a:pt x="1334" y="14"/>
                </a:cubicBezTo>
                <a:cubicBezTo>
                  <a:pt x="1331" y="16"/>
                  <a:pt x="1323" y="18"/>
                  <a:pt x="1327" y="22"/>
                </a:cubicBezTo>
                <a:cubicBezTo>
                  <a:pt x="1328" y="20"/>
                  <a:pt x="1335" y="17"/>
                  <a:pt x="1334" y="20"/>
                </a:cubicBezTo>
                <a:close/>
                <a:moveTo>
                  <a:pt x="1431" y="12"/>
                </a:moveTo>
                <a:cubicBezTo>
                  <a:pt x="1430" y="12"/>
                  <a:pt x="1428" y="12"/>
                  <a:pt x="1427" y="12"/>
                </a:cubicBezTo>
                <a:cubicBezTo>
                  <a:pt x="1418" y="12"/>
                  <a:pt x="1431" y="17"/>
                  <a:pt x="1431" y="12"/>
                </a:cubicBezTo>
                <a:close/>
                <a:moveTo>
                  <a:pt x="1316" y="23"/>
                </a:moveTo>
                <a:cubicBezTo>
                  <a:pt x="1314" y="19"/>
                  <a:pt x="1319" y="20"/>
                  <a:pt x="1319" y="17"/>
                </a:cubicBezTo>
                <a:cubicBezTo>
                  <a:pt x="1316" y="16"/>
                  <a:pt x="1314" y="13"/>
                  <a:pt x="1309" y="14"/>
                </a:cubicBezTo>
                <a:cubicBezTo>
                  <a:pt x="1311" y="17"/>
                  <a:pt x="1309" y="24"/>
                  <a:pt x="1316" y="23"/>
                </a:cubicBezTo>
                <a:close/>
                <a:moveTo>
                  <a:pt x="1351" y="23"/>
                </a:moveTo>
                <a:cubicBezTo>
                  <a:pt x="1356" y="23"/>
                  <a:pt x="1363" y="25"/>
                  <a:pt x="1362" y="18"/>
                </a:cubicBezTo>
                <a:cubicBezTo>
                  <a:pt x="1357" y="17"/>
                  <a:pt x="1356" y="20"/>
                  <a:pt x="1352" y="20"/>
                </a:cubicBezTo>
                <a:cubicBezTo>
                  <a:pt x="1352" y="18"/>
                  <a:pt x="1353" y="16"/>
                  <a:pt x="1351" y="15"/>
                </a:cubicBezTo>
                <a:cubicBezTo>
                  <a:pt x="1347" y="18"/>
                  <a:pt x="1352" y="18"/>
                  <a:pt x="1351" y="23"/>
                </a:cubicBezTo>
                <a:close/>
                <a:moveTo>
                  <a:pt x="1421" y="18"/>
                </a:moveTo>
                <a:cubicBezTo>
                  <a:pt x="1426" y="18"/>
                  <a:pt x="1428" y="21"/>
                  <a:pt x="1434" y="20"/>
                </a:cubicBezTo>
                <a:cubicBezTo>
                  <a:pt x="1433" y="22"/>
                  <a:pt x="1419" y="24"/>
                  <a:pt x="1421" y="18"/>
                </a:cubicBezTo>
                <a:close/>
                <a:moveTo>
                  <a:pt x="1452" y="25"/>
                </a:moveTo>
                <a:cubicBezTo>
                  <a:pt x="1456" y="25"/>
                  <a:pt x="1458" y="24"/>
                  <a:pt x="1459" y="22"/>
                </a:cubicBezTo>
                <a:cubicBezTo>
                  <a:pt x="1456" y="22"/>
                  <a:pt x="1454" y="21"/>
                  <a:pt x="1452" y="20"/>
                </a:cubicBezTo>
                <a:cubicBezTo>
                  <a:pt x="1452" y="22"/>
                  <a:pt x="1452" y="23"/>
                  <a:pt x="1452" y="25"/>
                </a:cubicBezTo>
                <a:close/>
                <a:moveTo>
                  <a:pt x="1434" y="39"/>
                </a:moveTo>
                <a:cubicBezTo>
                  <a:pt x="1433" y="43"/>
                  <a:pt x="1428" y="42"/>
                  <a:pt x="1424" y="42"/>
                </a:cubicBezTo>
                <a:cubicBezTo>
                  <a:pt x="1425" y="39"/>
                  <a:pt x="1429" y="39"/>
                  <a:pt x="1434" y="39"/>
                </a:cubicBezTo>
                <a:close/>
                <a:moveTo>
                  <a:pt x="1439" y="39"/>
                </a:moveTo>
                <a:cubicBezTo>
                  <a:pt x="1443" y="41"/>
                  <a:pt x="1444" y="38"/>
                  <a:pt x="1449" y="41"/>
                </a:cubicBezTo>
                <a:cubicBezTo>
                  <a:pt x="1448" y="43"/>
                  <a:pt x="1436" y="44"/>
                  <a:pt x="1439" y="39"/>
                </a:cubicBezTo>
                <a:close/>
                <a:moveTo>
                  <a:pt x="1570" y="39"/>
                </a:moveTo>
                <a:cubicBezTo>
                  <a:pt x="1569" y="44"/>
                  <a:pt x="1560" y="42"/>
                  <a:pt x="1555" y="42"/>
                </a:cubicBezTo>
                <a:cubicBezTo>
                  <a:pt x="1556" y="37"/>
                  <a:pt x="1565" y="40"/>
                  <a:pt x="1570" y="39"/>
                </a:cubicBezTo>
                <a:close/>
                <a:moveTo>
                  <a:pt x="1573" y="41"/>
                </a:moveTo>
                <a:cubicBezTo>
                  <a:pt x="1575" y="37"/>
                  <a:pt x="1583" y="40"/>
                  <a:pt x="1587" y="39"/>
                </a:cubicBezTo>
                <a:cubicBezTo>
                  <a:pt x="1585" y="45"/>
                  <a:pt x="1580" y="39"/>
                  <a:pt x="1573" y="41"/>
                </a:cubicBezTo>
                <a:close/>
                <a:moveTo>
                  <a:pt x="1618" y="41"/>
                </a:moveTo>
                <a:cubicBezTo>
                  <a:pt x="1621" y="37"/>
                  <a:pt x="1631" y="40"/>
                  <a:pt x="1636" y="39"/>
                </a:cubicBezTo>
                <a:cubicBezTo>
                  <a:pt x="1634" y="43"/>
                  <a:pt x="1624" y="40"/>
                  <a:pt x="1618" y="41"/>
                </a:cubicBezTo>
                <a:close/>
                <a:moveTo>
                  <a:pt x="1470" y="42"/>
                </a:moveTo>
                <a:cubicBezTo>
                  <a:pt x="1470" y="42"/>
                  <a:pt x="1470" y="44"/>
                  <a:pt x="1470" y="44"/>
                </a:cubicBezTo>
                <a:cubicBezTo>
                  <a:pt x="1472" y="46"/>
                  <a:pt x="1479" y="42"/>
                  <a:pt x="1480" y="42"/>
                </a:cubicBezTo>
                <a:cubicBezTo>
                  <a:pt x="1482" y="42"/>
                  <a:pt x="1482" y="44"/>
                  <a:pt x="1485" y="44"/>
                </a:cubicBezTo>
                <a:cubicBezTo>
                  <a:pt x="1487" y="44"/>
                  <a:pt x="1488" y="43"/>
                  <a:pt x="1490" y="42"/>
                </a:cubicBezTo>
                <a:cubicBezTo>
                  <a:pt x="1492" y="42"/>
                  <a:pt x="1495" y="43"/>
                  <a:pt x="1495" y="41"/>
                </a:cubicBezTo>
                <a:cubicBezTo>
                  <a:pt x="1486" y="41"/>
                  <a:pt x="1476" y="41"/>
                  <a:pt x="1467" y="41"/>
                </a:cubicBezTo>
                <a:cubicBezTo>
                  <a:pt x="1466" y="41"/>
                  <a:pt x="1464" y="41"/>
                  <a:pt x="1463" y="42"/>
                </a:cubicBezTo>
                <a:cubicBezTo>
                  <a:pt x="1466" y="46"/>
                  <a:pt x="1468" y="42"/>
                  <a:pt x="1470" y="42"/>
                </a:cubicBezTo>
                <a:close/>
                <a:moveTo>
                  <a:pt x="1523" y="41"/>
                </a:moveTo>
                <a:cubicBezTo>
                  <a:pt x="1522" y="41"/>
                  <a:pt x="1520" y="41"/>
                  <a:pt x="1518" y="41"/>
                </a:cubicBezTo>
                <a:cubicBezTo>
                  <a:pt x="1517" y="41"/>
                  <a:pt x="1515" y="41"/>
                  <a:pt x="1515" y="42"/>
                </a:cubicBezTo>
                <a:cubicBezTo>
                  <a:pt x="1517" y="41"/>
                  <a:pt x="1524" y="44"/>
                  <a:pt x="1523" y="41"/>
                </a:cubicBezTo>
                <a:close/>
                <a:moveTo>
                  <a:pt x="1418" y="47"/>
                </a:moveTo>
                <a:cubicBezTo>
                  <a:pt x="1417" y="47"/>
                  <a:pt x="1415" y="47"/>
                  <a:pt x="1413" y="47"/>
                </a:cubicBezTo>
                <a:cubicBezTo>
                  <a:pt x="1412" y="47"/>
                  <a:pt x="1409" y="47"/>
                  <a:pt x="1409" y="49"/>
                </a:cubicBezTo>
                <a:cubicBezTo>
                  <a:pt x="1411" y="48"/>
                  <a:pt x="1418" y="51"/>
                  <a:pt x="1418" y="47"/>
                </a:cubicBezTo>
                <a:close/>
                <a:moveTo>
                  <a:pt x="1430" y="57"/>
                </a:moveTo>
                <a:cubicBezTo>
                  <a:pt x="1429" y="57"/>
                  <a:pt x="1428" y="57"/>
                  <a:pt x="1427" y="57"/>
                </a:cubicBezTo>
                <a:cubicBezTo>
                  <a:pt x="1418" y="56"/>
                  <a:pt x="1430" y="61"/>
                  <a:pt x="1430" y="57"/>
                </a:cubicBezTo>
                <a:close/>
                <a:moveTo>
                  <a:pt x="1373" y="60"/>
                </a:moveTo>
                <a:cubicBezTo>
                  <a:pt x="1373" y="57"/>
                  <a:pt x="1384" y="56"/>
                  <a:pt x="1382" y="61"/>
                </a:cubicBezTo>
                <a:cubicBezTo>
                  <a:pt x="1378" y="62"/>
                  <a:pt x="1378" y="58"/>
                  <a:pt x="1373" y="60"/>
                </a:cubicBezTo>
                <a:close/>
                <a:moveTo>
                  <a:pt x="1420" y="63"/>
                </a:moveTo>
                <a:cubicBezTo>
                  <a:pt x="1425" y="67"/>
                  <a:pt x="1412" y="68"/>
                  <a:pt x="1407" y="68"/>
                </a:cubicBezTo>
                <a:cubicBezTo>
                  <a:pt x="1408" y="62"/>
                  <a:pt x="1416" y="68"/>
                  <a:pt x="1420" y="63"/>
                </a:cubicBezTo>
                <a:close/>
                <a:moveTo>
                  <a:pt x="1433" y="64"/>
                </a:moveTo>
                <a:cubicBezTo>
                  <a:pt x="1434" y="64"/>
                  <a:pt x="1441" y="64"/>
                  <a:pt x="1440" y="63"/>
                </a:cubicBezTo>
                <a:cubicBezTo>
                  <a:pt x="1438" y="60"/>
                  <a:pt x="1437" y="64"/>
                  <a:pt x="1430" y="63"/>
                </a:cubicBezTo>
                <a:cubicBezTo>
                  <a:pt x="1427" y="66"/>
                  <a:pt x="1425" y="61"/>
                  <a:pt x="1423" y="66"/>
                </a:cubicBezTo>
                <a:cubicBezTo>
                  <a:pt x="1426" y="67"/>
                  <a:pt x="1430" y="65"/>
                  <a:pt x="1433" y="64"/>
                </a:cubicBezTo>
                <a:close/>
                <a:moveTo>
                  <a:pt x="1694" y="82"/>
                </a:moveTo>
                <a:cubicBezTo>
                  <a:pt x="1692" y="82"/>
                  <a:pt x="1682" y="80"/>
                  <a:pt x="1682" y="85"/>
                </a:cubicBezTo>
                <a:cubicBezTo>
                  <a:pt x="1688" y="84"/>
                  <a:pt x="1705" y="83"/>
                  <a:pt x="1694" y="82"/>
                </a:cubicBezTo>
                <a:close/>
                <a:moveTo>
                  <a:pt x="1794" y="102"/>
                </a:moveTo>
                <a:cubicBezTo>
                  <a:pt x="1798" y="102"/>
                  <a:pt x="1805" y="104"/>
                  <a:pt x="1806" y="101"/>
                </a:cubicBezTo>
                <a:cubicBezTo>
                  <a:pt x="1801" y="101"/>
                  <a:pt x="1798" y="101"/>
                  <a:pt x="1794" y="101"/>
                </a:cubicBezTo>
                <a:cubicBezTo>
                  <a:pt x="1792" y="101"/>
                  <a:pt x="1790" y="99"/>
                  <a:pt x="1789" y="99"/>
                </a:cubicBezTo>
                <a:cubicBezTo>
                  <a:pt x="1790" y="99"/>
                  <a:pt x="1788" y="101"/>
                  <a:pt x="1788" y="101"/>
                </a:cubicBezTo>
                <a:cubicBezTo>
                  <a:pt x="1782" y="102"/>
                  <a:pt x="1783" y="98"/>
                  <a:pt x="1779" y="99"/>
                </a:cubicBezTo>
                <a:cubicBezTo>
                  <a:pt x="1779" y="103"/>
                  <a:pt x="1773" y="101"/>
                  <a:pt x="1773" y="104"/>
                </a:cubicBezTo>
                <a:cubicBezTo>
                  <a:pt x="1780" y="104"/>
                  <a:pt x="1785" y="102"/>
                  <a:pt x="1794" y="102"/>
                </a:cubicBezTo>
                <a:close/>
                <a:moveTo>
                  <a:pt x="1807" y="106"/>
                </a:moveTo>
                <a:cubicBezTo>
                  <a:pt x="1814" y="106"/>
                  <a:pt x="1818" y="105"/>
                  <a:pt x="1819" y="101"/>
                </a:cubicBezTo>
                <a:cubicBezTo>
                  <a:pt x="1816" y="102"/>
                  <a:pt x="1809" y="99"/>
                  <a:pt x="1809" y="102"/>
                </a:cubicBezTo>
                <a:cubicBezTo>
                  <a:pt x="1812" y="103"/>
                  <a:pt x="1808" y="104"/>
                  <a:pt x="1807" y="106"/>
                </a:cubicBezTo>
                <a:close/>
                <a:moveTo>
                  <a:pt x="1837" y="101"/>
                </a:moveTo>
                <a:cubicBezTo>
                  <a:pt x="1836" y="101"/>
                  <a:pt x="1835" y="101"/>
                  <a:pt x="1834" y="101"/>
                </a:cubicBezTo>
                <a:cubicBezTo>
                  <a:pt x="1833" y="101"/>
                  <a:pt x="1831" y="101"/>
                  <a:pt x="1831" y="102"/>
                </a:cubicBezTo>
                <a:cubicBezTo>
                  <a:pt x="1833" y="102"/>
                  <a:pt x="1837" y="103"/>
                  <a:pt x="1837" y="101"/>
                </a:cubicBezTo>
                <a:close/>
                <a:moveTo>
                  <a:pt x="1846" y="102"/>
                </a:moveTo>
                <a:cubicBezTo>
                  <a:pt x="1844" y="102"/>
                  <a:pt x="1843" y="102"/>
                  <a:pt x="1842" y="102"/>
                </a:cubicBezTo>
                <a:cubicBezTo>
                  <a:pt x="1833" y="102"/>
                  <a:pt x="1846" y="107"/>
                  <a:pt x="1846" y="102"/>
                </a:cubicBezTo>
                <a:close/>
                <a:moveTo>
                  <a:pt x="478" y="109"/>
                </a:moveTo>
                <a:cubicBezTo>
                  <a:pt x="481" y="110"/>
                  <a:pt x="478" y="112"/>
                  <a:pt x="478" y="114"/>
                </a:cubicBezTo>
                <a:cubicBezTo>
                  <a:pt x="475" y="112"/>
                  <a:pt x="478" y="111"/>
                  <a:pt x="478" y="109"/>
                </a:cubicBezTo>
                <a:close/>
                <a:moveTo>
                  <a:pt x="1775" y="117"/>
                </a:moveTo>
                <a:cubicBezTo>
                  <a:pt x="1774" y="118"/>
                  <a:pt x="1768" y="115"/>
                  <a:pt x="1769" y="118"/>
                </a:cubicBezTo>
                <a:cubicBezTo>
                  <a:pt x="1771" y="121"/>
                  <a:pt x="1770" y="122"/>
                  <a:pt x="1775" y="122"/>
                </a:cubicBezTo>
                <a:cubicBezTo>
                  <a:pt x="1779" y="121"/>
                  <a:pt x="1781" y="119"/>
                  <a:pt x="1782" y="117"/>
                </a:cubicBezTo>
                <a:cubicBezTo>
                  <a:pt x="1779" y="114"/>
                  <a:pt x="1776" y="116"/>
                  <a:pt x="1775" y="117"/>
                </a:cubicBezTo>
                <a:close/>
                <a:moveTo>
                  <a:pt x="1797" y="118"/>
                </a:moveTo>
                <a:cubicBezTo>
                  <a:pt x="1797" y="119"/>
                  <a:pt x="1797" y="120"/>
                  <a:pt x="1799" y="120"/>
                </a:cubicBezTo>
                <a:cubicBezTo>
                  <a:pt x="1798" y="115"/>
                  <a:pt x="1803" y="124"/>
                  <a:pt x="1804" y="118"/>
                </a:cubicBezTo>
                <a:cubicBezTo>
                  <a:pt x="1801" y="118"/>
                  <a:pt x="1799" y="116"/>
                  <a:pt x="1797" y="115"/>
                </a:cubicBezTo>
                <a:cubicBezTo>
                  <a:pt x="1797" y="116"/>
                  <a:pt x="1797" y="117"/>
                  <a:pt x="1797" y="118"/>
                </a:cubicBezTo>
                <a:close/>
                <a:moveTo>
                  <a:pt x="1726" y="122"/>
                </a:moveTo>
                <a:cubicBezTo>
                  <a:pt x="1734" y="123"/>
                  <a:pt x="1749" y="122"/>
                  <a:pt x="1752" y="122"/>
                </a:cubicBezTo>
                <a:cubicBezTo>
                  <a:pt x="1754" y="121"/>
                  <a:pt x="1757" y="122"/>
                  <a:pt x="1757" y="120"/>
                </a:cubicBezTo>
                <a:cubicBezTo>
                  <a:pt x="1752" y="119"/>
                  <a:pt x="1751" y="115"/>
                  <a:pt x="1744" y="117"/>
                </a:cubicBezTo>
                <a:cubicBezTo>
                  <a:pt x="1741" y="117"/>
                  <a:pt x="1743" y="121"/>
                  <a:pt x="1739" y="120"/>
                </a:cubicBezTo>
                <a:cubicBezTo>
                  <a:pt x="1737" y="120"/>
                  <a:pt x="1738" y="119"/>
                  <a:pt x="1737" y="118"/>
                </a:cubicBezTo>
                <a:cubicBezTo>
                  <a:pt x="1734" y="114"/>
                  <a:pt x="1726" y="120"/>
                  <a:pt x="1721" y="117"/>
                </a:cubicBezTo>
                <a:cubicBezTo>
                  <a:pt x="1720" y="120"/>
                  <a:pt x="1722" y="121"/>
                  <a:pt x="1726" y="122"/>
                </a:cubicBezTo>
                <a:close/>
                <a:moveTo>
                  <a:pt x="1719" y="126"/>
                </a:moveTo>
                <a:cubicBezTo>
                  <a:pt x="1718" y="126"/>
                  <a:pt x="1717" y="126"/>
                  <a:pt x="1716" y="126"/>
                </a:cubicBezTo>
                <a:cubicBezTo>
                  <a:pt x="1706" y="126"/>
                  <a:pt x="1719" y="131"/>
                  <a:pt x="1719" y="126"/>
                </a:cubicBezTo>
                <a:close/>
                <a:moveTo>
                  <a:pt x="1745" y="126"/>
                </a:moveTo>
                <a:cubicBezTo>
                  <a:pt x="1752" y="128"/>
                  <a:pt x="1754" y="127"/>
                  <a:pt x="1762" y="128"/>
                </a:cubicBezTo>
                <a:cubicBezTo>
                  <a:pt x="1762" y="130"/>
                  <a:pt x="1744" y="132"/>
                  <a:pt x="1745" y="126"/>
                </a:cubicBezTo>
                <a:close/>
                <a:moveTo>
                  <a:pt x="413" y="164"/>
                </a:moveTo>
                <a:cubicBezTo>
                  <a:pt x="421" y="165"/>
                  <a:pt x="412" y="174"/>
                  <a:pt x="413" y="164"/>
                </a:cubicBezTo>
                <a:close/>
                <a:moveTo>
                  <a:pt x="1873" y="168"/>
                </a:moveTo>
                <a:cubicBezTo>
                  <a:pt x="1878" y="162"/>
                  <a:pt x="1878" y="172"/>
                  <a:pt x="1873" y="168"/>
                </a:cubicBezTo>
                <a:close/>
                <a:moveTo>
                  <a:pt x="1876" y="171"/>
                </a:moveTo>
                <a:cubicBezTo>
                  <a:pt x="1876" y="174"/>
                  <a:pt x="1869" y="172"/>
                  <a:pt x="1868" y="175"/>
                </a:cubicBezTo>
                <a:cubicBezTo>
                  <a:pt x="1863" y="172"/>
                  <a:pt x="1871" y="169"/>
                  <a:pt x="1876" y="171"/>
                </a:cubicBezTo>
                <a:close/>
                <a:moveTo>
                  <a:pt x="1884" y="171"/>
                </a:moveTo>
                <a:cubicBezTo>
                  <a:pt x="1891" y="170"/>
                  <a:pt x="1891" y="173"/>
                  <a:pt x="1898" y="172"/>
                </a:cubicBezTo>
                <a:cubicBezTo>
                  <a:pt x="1897" y="174"/>
                  <a:pt x="1883" y="176"/>
                  <a:pt x="1884" y="171"/>
                </a:cubicBezTo>
                <a:close/>
                <a:moveTo>
                  <a:pt x="1947" y="172"/>
                </a:moveTo>
                <a:cubicBezTo>
                  <a:pt x="1940" y="174"/>
                  <a:pt x="1939" y="170"/>
                  <a:pt x="1932" y="171"/>
                </a:cubicBezTo>
                <a:cubicBezTo>
                  <a:pt x="1934" y="177"/>
                  <a:pt x="1926" y="173"/>
                  <a:pt x="1927" y="179"/>
                </a:cubicBezTo>
                <a:cubicBezTo>
                  <a:pt x="1932" y="179"/>
                  <a:pt x="1936" y="176"/>
                  <a:pt x="1940" y="175"/>
                </a:cubicBezTo>
                <a:cubicBezTo>
                  <a:pt x="1943" y="175"/>
                  <a:pt x="1944" y="177"/>
                  <a:pt x="1947" y="177"/>
                </a:cubicBezTo>
                <a:cubicBezTo>
                  <a:pt x="1951" y="178"/>
                  <a:pt x="1956" y="177"/>
                  <a:pt x="1960" y="179"/>
                </a:cubicBezTo>
                <a:cubicBezTo>
                  <a:pt x="1962" y="174"/>
                  <a:pt x="1957" y="177"/>
                  <a:pt x="1955" y="175"/>
                </a:cubicBezTo>
                <a:cubicBezTo>
                  <a:pt x="1954" y="175"/>
                  <a:pt x="1956" y="171"/>
                  <a:pt x="1952" y="172"/>
                </a:cubicBezTo>
                <a:cubicBezTo>
                  <a:pt x="1947" y="170"/>
                  <a:pt x="1951" y="177"/>
                  <a:pt x="1945" y="175"/>
                </a:cubicBezTo>
                <a:cubicBezTo>
                  <a:pt x="1945" y="174"/>
                  <a:pt x="1947" y="174"/>
                  <a:pt x="1947" y="172"/>
                </a:cubicBezTo>
                <a:close/>
                <a:moveTo>
                  <a:pt x="2111" y="171"/>
                </a:moveTo>
                <a:cubicBezTo>
                  <a:pt x="2110" y="171"/>
                  <a:pt x="2109" y="171"/>
                  <a:pt x="2108" y="171"/>
                </a:cubicBezTo>
                <a:cubicBezTo>
                  <a:pt x="2099" y="170"/>
                  <a:pt x="2111" y="175"/>
                  <a:pt x="2111" y="171"/>
                </a:cubicBezTo>
                <a:close/>
                <a:moveTo>
                  <a:pt x="1964" y="172"/>
                </a:moveTo>
                <a:cubicBezTo>
                  <a:pt x="1963" y="172"/>
                  <a:pt x="1962" y="172"/>
                  <a:pt x="1960" y="172"/>
                </a:cubicBezTo>
                <a:cubicBezTo>
                  <a:pt x="1959" y="173"/>
                  <a:pt x="1957" y="172"/>
                  <a:pt x="1957" y="174"/>
                </a:cubicBezTo>
                <a:cubicBezTo>
                  <a:pt x="1960" y="174"/>
                  <a:pt x="1963" y="174"/>
                  <a:pt x="1964" y="172"/>
                </a:cubicBezTo>
                <a:close/>
                <a:moveTo>
                  <a:pt x="1962" y="177"/>
                </a:moveTo>
                <a:cubicBezTo>
                  <a:pt x="1966" y="177"/>
                  <a:pt x="1969" y="176"/>
                  <a:pt x="1970" y="174"/>
                </a:cubicBezTo>
                <a:cubicBezTo>
                  <a:pt x="1968" y="174"/>
                  <a:pt x="1967" y="173"/>
                  <a:pt x="1965" y="172"/>
                </a:cubicBezTo>
                <a:cubicBezTo>
                  <a:pt x="1966" y="175"/>
                  <a:pt x="1963" y="175"/>
                  <a:pt x="1962" y="177"/>
                </a:cubicBezTo>
                <a:close/>
                <a:moveTo>
                  <a:pt x="2167" y="175"/>
                </a:moveTo>
                <a:cubicBezTo>
                  <a:pt x="2168" y="173"/>
                  <a:pt x="2175" y="176"/>
                  <a:pt x="2175" y="172"/>
                </a:cubicBezTo>
                <a:cubicBezTo>
                  <a:pt x="2170" y="173"/>
                  <a:pt x="2161" y="170"/>
                  <a:pt x="2159" y="174"/>
                </a:cubicBezTo>
                <a:cubicBezTo>
                  <a:pt x="2163" y="173"/>
                  <a:pt x="2163" y="176"/>
                  <a:pt x="2167" y="175"/>
                </a:cubicBezTo>
                <a:close/>
                <a:moveTo>
                  <a:pt x="2117" y="177"/>
                </a:moveTo>
                <a:cubicBezTo>
                  <a:pt x="2118" y="177"/>
                  <a:pt x="2119" y="177"/>
                  <a:pt x="2120" y="177"/>
                </a:cubicBezTo>
                <a:cubicBezTo>
                  <a:pt x="2121" y="176"/>
                  <a:pt x="2121" y="175"/>
                  <a:pt x="2121" y="174"/>
                </a:cubicBezTo>
                <a:cubicBezTo>
                  <a:pt x="2120" y="174"/>
                  <a:pt x="2118" y="174"/>
                  <a:pt x="2117" y="174"/>
                </a:cubicBezTo>
                <a:cubicBezTo>
                  <a:pt x="2117" y="175"/>
                  <a:pt x="2117" y="176"/>
                  <a:pt x="2117" y="177"/>
                </a:cubicBezTo>
                <a:close/>
                <a:moveTo>
                  <a:pt x="1971" y="193"/>
                </a:moveTo>
                <a:cubicBezTo>
                  <a:pt x="1970" y="194"/>
                  <a:pt x="1969" y="191"/>
                  <a:pt x="1970" y="191"/>
                </a:cubicBezTo>
                <a:cubicBezTo>
                  <a:pt x="1965" y="191"/>
                  <a:pt x="1957" y="191"/>
                  <a:pt x="1951" y="191"/>
                </a:cubicBezTo>
                <a:cubicBezTo>
                  <a:pt x="1946" y="192"/>
                  <a:pt x="1947" y="192"/>
                  <a:pt x="1943" y="191"/>
                </a:cubicBezTo>
                <a:cubicBezTo>
                  <a:pt x="1942" y="191"/>
                  <a:pt x="1940" y="192"/>
                  <a:pt x="1938" y="191"/>
                </a:cubicBezTo>
                <a:cubicBezTo>
                  <a:pt x="1937" y="189"/>
                  <a:pt x="1931" y="192"/>
                  <a:pt x="1935" y="190"/>
                </a:cubicBezTo>
                <a:cubicBezTo>
                  <a:pt x="1935" y="189"/>
                  <a:pt x="1935" y="189"/>
                  <a:pt x="1935" y="188"/>
                </a:cubicBezTo>
                <a:cubicBezTo>
                  <a:pt x="1927" y="189"/>
                  <a:pt x="1914" y="186"/>
                  <a:pt x="1910" y="190"/>
                </a:cubicBezTo>
                <a:cubicBezTo>
                  <a:pt x="1913" y="191"/>
                  <a:pt x="1919" y="188"/>
                  <a:pt x="1918" y="191"/>
                </a:cubicBezTo>
                <a:cubicBezTo>
                  <a:pt x="1914" y="191"/>
                  <a:pt x="1909" y="190"/>
                  <a:pt x="1908" y="194"/>
                </a:cubicBezTo>
                <a:cubicBezTo>
                  <a:pt x="1913" y="195"/>
                  <a:pt x="1918" y="194"/>
                  <a:pt x="1923" y="194"/>
                </a:cubicBezTo>
                <a:cubicBezTo>
                  <a:pt x="1930" y="195"/>
                  <a:pt x="1931" y="195"/>
                  <a:pt x="1936" y="194"/>
                </a:cubicBezTo>
                <a:cubicBezTo>
                  <a:pt x="1943" y="194"/>
                  <a:pt x="1950" y="195"/>
                  <a:pt x="1955" y="194"/>
                </a:cubicBezTo>
                <a:cubicBezTo>
                  <a:pt x="1960" y="194"/>
                  <a:pt x="1958" y="193"/>
                  <a:pt x="1961" y="194"/>
                </a:cubicBezTo>
                <a:cubicBezTo>
                  <a:pt x="1966" y="196"/>
                  <a:pt x="1972" y="195"/>
                  <a:pt x="1974" y="193"/>
                </a:cubicBezTo>
                <a:cubicBezTo>
                  <a:pt x="1972" y="193"/>
                  <a:pt x="1973" y="191"/>
                  <a:pt x="1971" y="193"/>
                </a:cubicBezTo>
                <a:close/>
                <a:moveTo>
                  <a:pt x="1930" y="191"/>
                </a:moveTo>
                <a:cubicBezTo>
                  <a:pt x="1925" y="197"/>
                  <a:pt x="1919" y="188"/>
                  <a:pt x="1930" y="191"/>
                </a:cubicBezTo>
                <a:close/>
                <a:moveTo>
                  <a:pt x="1989" y="193"/>
                </a:moveTo>
                <a:cubicBezTo>
                  <a:pt x="1988" y="196"/>
                  <a:pt x="1980" y="194"/>
                  <a:pt x="1976" y="194"/>
                </a:cubicBezTo>
                <a:cubicBezTo>
                  <a:pt x="1978" y="188"/>
                  <a:pt x="1984" y="193"/>
                  <a:pt x="1989" y="193"/>
                </a:cubicBezTo>
                <a:close/>
                <a:moveTo>
                  <a:pt x="2014" y="193"/>
                </a:moveTo>
                <a:cubicBezTo>
                  <a:pt x="2017" y="196"/>
                  <a:pt x="2022" y="193"/>
                  <a:pt x="2026" y="193"/>
                </a:cubicBezTo>
                <a:cubicBezTo>
                  <a:pt x="2028" y="195"/>
                  <a:pt x="2039" y="196"/>
                  <a:pt x="2040" y="193"/>
                </a:cubicBezTo>
                <a:cubicBezTo>
                  <a:pt x="2039" y="193"/>
                  <a:pt x="2036" y="193"/>
                  <a:pt x="2036" y="191"/>
                </a:cubicBezTo>
                <a:cubicBezTo>
                  <a:pt x="2026" y="193"/>
                  <a:pt x="2010" y="188"/>
                  <a:pt x="2014" y="193"/>
                </a:cubicBezTo>
                <a:close/>
                <a:moveTo>
                  <a:pt x="123" y="218"/>
                </a:moveTo>
                <a:cubicBezTo>
                  <a:pt x="125" y="224"/>
                  <a:pt x="118" y="221"/>
                  <a:pt x="115" y="221"/>
                </a:cubicBezTo>
                <a:cubicBezTo>
                  <a:pt x="117" y="219"/>
                  <a:pt x="119" y="218"/>
                  <a:pt x="123" y="218"/>
                </a:cubicBezTo>
                <a:close/>
                <a:moveTo>
                  <a:pt x="1897" y="221"/>
                </a:moveTo>
                <a:cubicBezTo>
                  <a:pt x="1898" y="221"/>
                  <a:pt x="1899" y="223"/>
                  <a:pt x="1899" y="223"/>
                </a:cubicBezTo>
                <a:cubicBezTo>
                  <a:pt x="1902" y="223"/>
                  <a:pt x="1903" y="222"/>
                  <a:pt x="1906" y="221"/>
                </a:cubicBezTo>
                <a:cubicBezTo>
                  <a:pt x="1908" y="221"/>
                  <a:pt x="1912" y="222"/>
                  <a:pt x="1912" y="220"/>
                </a:cubicBezTo>
                <a:cubicBezTo>
                  <a:pt x="1907" y="220"/>
                  <a:pt x="1901" y="218"/>
                  <a:pt x="1896" y="218"/>
                </a:cubicBezTo>
                <a:cubicBezTo>
                  <a:pt x="1893" y="218"/>
                  <a:pt x="1889" y="217"/>
                  <a:pt x="1886" y="220"/>
                </a:cubicBezTo>
                <a:cubicBezTo>
                  <a:pt x="1889" y="222"/>
                  <a:pt x="1894" y="221"/>
                  <a:pt x="1897" y="221"/>
                </a:cubicBezTo>
                <a:close/>
                <a:moveTo>
                  <a:pt x="1929" y="218"/>
                </a:moveTo>
                <a:cubicBezTo>
                  <a:pt x="1924" y="218"/>
                  <a:pt x="1909" y="216"/>
                  <a:pt x="1916" y="221"/>
                </a:cubicBezTo>
                <a:cubicBezTo>
                  <a:pt x="1920" y="217"/>
                  <a:pt x="1929" y="222"/>
                  <a:pt x="1935" y="221"/>
                </a:cubicBezTo>
                <a:cubicBezTo>
                  <a:pt x="1939" y="221"/>
                  <a:pt x="1940" y="220"/>
                  <a:pt x="1942" y="220"/>
                </a:cubicBezTo>
                <a:cubicBezTo>
                  <a:pt x="1944" y="219"/>
                  <a:pt x="1948" y="221"/>
                  <a:pt x="1949" y="218"/>
                </a:cubicBezTo>
                <a:cubicBezTo>
                  <a:pt x="1944" y="219"/>
                  <a:pt x="1936" y="218"/>
                  <a:pt x="1929" y="218"/>
                </a:cubicBezTo>
                <a:close/>
                <a:moveTo>
                  <a:pt x="1957" y="221"/>
                </a:moveTo>
                <a:cubicBezTo>
                  <a:pt x="1962" y="220"/>
                  <a:pt x="1970" y="221"/>
                  <a:pt x="1972" y="218"/>
                </a:cubicBezTo>
                <a:cubicBezTo>
                  <a:pt x="1966" y="219"/>
                  <a:pt x="1955" y="216"/>
                  <a:pt x="1952" y="220"/>
                </a:cubicBezTo>
                <a:cubicBezTo>
                  <a:pt x="1954" y="220"/>
                  <a:pt x="1957" y="220"/>
                  <a:pt x="1957" y="221"/>
                </a:cubicBezTo>
                <a:close/>
                <a:moveTo>
                  <a:pt x="1985" y="218"/>
                </a:moveTo>
                <a:cubicBezTo>
                  <a:pt x="1984" y="218"/>
                  <a:pt x="1983" y="218"/>
                  <a:pt x="1982" y="218"/>
                </a:cubicBezTo>
                <a:cubicBezTo>
                  <a:pt x="1973" y="218"/>
                  <a:pt x="1985" y="223"/>
                  <a:pt x="1985" y="218"/>
                </a:cubicBezTo>
                <a:close/>
                <a:moveTo>
                  <a:pt x="2028" y="220"/>
                </a:moveTo>
                <a:cubicBezTo>
                  <a:pt x="2029" y="216"/>
                  <a:pt x="2037" y="219"/>
                  <a:pt x="2041" y="218"/>
                </a:cubicBezTo>
                <a:cubicBezTo>
                  <a:pt x="2040" y="222"/>
                  <a:pt x="2032" y="219"/>
                  <a:pt x="2028" y="220"/>
                </a:cubicBezTo>
                <a:close/>
                <a:moveTo>
                  <a:pt x="2071" y="218"/>
                </a:moveTo>
                <a:cubicBezTo>
                  <a:pt x="2070" y="218"/>
                  <a:pt x="2068" y="218"/>
                  <a:pt x="2067" y="218"/>
                </a:cubicBezTo>
                <a:cubicBezTo>
                  <a:pt x="2058" y="218"/>
                  <a:pt x="2071" y="223"/>
                  <a:pt x="2071" y="218"/>
                </a:cubicBezTo>
                <a:close/>
                <a:moveTo>
                  <a:pt x="1892" y="242"/>
                </a:moveTo>
                <a:cubicBezTo>
                  <a:pt x="1891" y="246"/>
                  <a:pt x="1886" y="245"/>
                  <a:pt x="1882" y="245"/>
                </a:cubicBezTo>
                <a:cubicBezTo>
                  <a:pt x="1884" y="241"/>
                  <a:pt x="1885" y="244"/>
                  <a:pt x="1892" y="242"/>
                </a:cubicBezTo>
                <a:close/>
                <a:moveTo>
                  <a:pt x="132" y="248"/>
                </a:moveTo>
                <a:cubicBezTo>
                  <a:pt x="122" y="248"/>
                  <a:pt x="113" y="245"/>
                  <a:pt x="107" y="250"/>
                </a:cubicBezTo>
                <a:cubicBezTo>
                  <a:pt x="110" y="254"/>
                  <a:pt x="115" y="250"/>
                  <a:pt x="120" y="250"/>
                </a:cubicBezTo>
                <a:cubicBezTo>
                  <a:pt x="127" y="250"/>
                  <a:pt x="135" y="252"/>
                  <a:pt x="138" y="248"/>
                </a:cubicBezTo>
                <a:cubicBezTo>
                  <a:pt x="134" y="248"/>
                  <a:pt x="134" y="243"/>
                  <a:pt x="130" y="244"/>
                </a:cubicBezTo>
                <a:cubicBezTo>
                  <a:pt x="130" y="246"/>
                  <a:pt x="131" y="247"/>
                  <a:pt x="132" y="248"/>
                </a:cubicBezTo>
                <a:close/>
                <a:moveTo>
                  <a:pt x="1926" y="253"/>
                </a:moveTo>
                <a:cubicBezTo>
                  <a:pt x="1923" y="256"/>
                  <a:pt x="1919" y="253"/>
                  <a:pt x="1916" y="253"/>
                </a:cubicBezTo>
                <a:cubicBezTo>
                  <a:pt x="1913" y="253"/>
                  <a:pt x="1910" y="253"/>
                  <a:pt x="1908" y="253"/>
                </a:cubicBezTo>
                <a:cubicBezTo>
                  <a:pt x="1903" y="251"/>
                  <a:pt x="1924" y="251"/>
                  <a:pt x="1926" y="253"/>
                </a:cubicBezTo>
                <a:close/>
                <a:moveTo>
                  <a:pt x="1933" y="252"/>
                </a:moveTo>
                <a:cubicBezTo>
                  <a:pt x="1932" y="254"/>
                  <a:pt x="1930" y="255"/>
                  <a:pt x="1927" y="255"/>
                </a:cubicBezTo>
                <a:cubicBezTo>
                  <a:pt x="1927" y="251"/>
                  <a:pt x="1930" y="252"/>
                  <a:pt x="1933" y="252"/>
                </a:cubicBezTo>
                <a:close/>
                <a:moveTo>
                  <a:pt x="1820" y="256"/>
                </a:moveTo>
                <a:cubicBezTo>
                  <a:pt x="1822" y="256"/>
                  <a:pt x="1823" y="256"/>
                  <a:pt x="1824" y="256"/>
                </a:cubicBezTo>
                <a:cubicBezTo>
                  <a:pt x="1824" y="255"/>
                  <a:pt x="1824" y="254"/>
                  <a:pt x="1824" y="253"/>
                </a:cubicBezTo>
                <a:cubicBezTo>
                  <a:pt x="1823" y="253"/>
                  <a:pt x="1822" y="253"/>
                  <a:pt x="1821" y="253"/>
                </a:cubicBezTo>
                <a:cubicBezTo>
                  <a:pt x="1821" y="254"/>
                  <a:pt x="1820" y="255"/>
                  <a:pt x="1820" y="256"/>
                </a:cubicBezTo>
                <a:close/>
                <a:moveTo>
                  <a:pt x="1862" y="258"/>
                </a:moveTo>
                <a:cubicBezTo>
                  <a:pt x="1867" y="256"/>
                  <a:pt x="1864" y="261"/>
                  <a:pt x="1865" y="264"/>
                </a:cubicBezTo>
                <a:cubicBezTo>
                  <a:pt x="1862" y="264"/>
                  <a:pt x="1861" y="262"/>
                  <a:pt x="1862" y="258"/>
                </a:cubicBezTo>
                <a:close/>
                <a:moveTo>
                  <a:pt x="1965" y="264"/>
                </a:moveTo>
                <a:cubicBezTo>
                  <a:pt x="1966" y="260"/>
                  <a:pt x="1968" y="266"/>
                  <a:pt x="1971" y="264"/>
                </a:cubicBezTo>
                <a:cubicBezTo>
                  <a:pt x="1971" y="268"/>
                  <a:pt x="1966" y="265"/>
                  <a:pt x="1965" y="264"/>
                </a:cubicBezTo>
                <a:close/>
                <a:moveTo>
                  <a:pt x="1848" y="266"/>
                </a:moveTo>
                <a:cubicBezTo>
                  <a:pt x="1846" y="270"/>
                  <a:pt x="1838" y="269"/>
                  <a:pt x="1832" y="269"/>
                </a:cubicBezTo>
                <a:cubicBezTo>
                  <a:pt x="1834" y="265"/>
                  <a:pt x="1842" y="266"/>
                  <a:pt x="1848" y="266"/>
                </a:cubicBezTo>
                <a:close/>
                <a:moveTo>
                  <a:pt x="1794" y="271"/>
                </a:moveTo>
                <a:cubicBezTo>
                  <a:pt x="1797" y="267"/>
                  <a:pt x="1807" y="270"/>
                  <a:pt x="1813" y="269"/>
                </a:cubicBezTo>
                <a:cubicBezTo>
                  <a:pt x="1810" y="273"/>
                  <a:pt x="1800" y="270"/>
                  <a:pt x="1794" y="271"/>
                </a:cubicBezTo>
                <a:close/>
                <a:moveTo>
                  <a:pt x="1857" y="286"/>
                </a:moveTo>
                <a:cubicBezTo>
                  <a:pt x="1860" y="286"/>
                  <a:pt x="1863" y="287"/>
                  <a:pt x="1864" y="285"/>
                </a:cubicBezTo>
                <a:cubicBezTo>
                  <a:pt x="1855" y="284"/>
                  <a:pt x="1868" y="283"/>
                  <a:pt x="1869" y="282"/>
                </a:cubicBezTo>
                <a:cubicBezTo>
                  <a:pt x="1866" y="286"/>
                  <a:pt x="1876" y="286"/>
                  <a:pt x="1875" y="283"/>
                </a:cubicBezTo>
                <a:cubicBezTo>
                  <a:pt x="1873" y="283"/>
                  <a:pt x="1871" y="284"/>
                  <a:pt x="1871" y="282"/>
                </a:cubicBezTo>
                <a:cubicBezTo>
                  <a:pt x="1872" y="281"/>
                  <a:pt x="1874" y="282"/>
                  <a:pt x="1874" y="280"/>
                </a:cubicBezTo>
                <a:cubicBezTo>
                  <a:pt x="1868" y="280"/>
                  <a:pt x="1863" y="280"/>
                  <a:pt x="1857" y="280"/>
                </a:cubicBezTo>
                <a:cubicBezTo>
                  <a:pt x="1857" y="282"/>
                  <a:pt x="1857" y="284"/>
                  <a:pt x="1857" y="286"/>
                </a:cubicBezTo>
                <a:close/>
                <a:moveTo>
                  <a:pt x="1951" y="282"/>
                </a:moveTo>
                <a:cubicBezTo>
                  <a:pt x="1949" y="282"/>
                  <a:pt x="1948" y="282"/>
                  <a:pt x="1946" y="282"/>
                </a:cubicBezTo>
                <a:cubicBezTo>
                  <a:pt x="1945" y="282"/>
                  <a:pt x="1943" y="282"/>
                  <a:pt x="1943" y="283"/>
                </a:cubicBezTo>
                <a:cubicBezTo>
                  <a:pt x="1945" y="282"/>
                  <a:pt x="1951" y="285"/>
                  <a:pt x="1951" y="282"/>
                </a:cubicBezTo>
                <a:close/>
                <a:moveTo>
                  <a:pt x="1879" y="285"/>
                </a:moveTo>
                <a:cubicBezTo>
                  <a:pt x="1886" y="286"/>
                  <a:pt x="1877" y="294"/>
                  <a:pt x="1879" y="285"/>
                </a:cubicBezTo>
                <a:close/>
                <a:moveTo>
                  <a:pt x="1862" y="291"/>
                </a:moveTo>
                <a:cubicBezTo>
                  <a:pt x="1865" y="290"/>
                  <a:pt x="1872" y="293"/>
                  <a:pt x="1872" y="290"/>
                </a:cubicBezTo>
                <a:cubicBezTo>
                  <a:pt x="1867" y="291"/>
                  <a:pt x="1868" y="287"/>
                  <a:pt x="1865" y="286"/>
                </a:cubicBezTo>
                <a:cubicBezTo>
                  <a:pt x="1865" y="289"/>
                  <a:pt x="1863" y="289"/>
                  <a:pt x="1862" y="291"/>
                </a:cubicBezTo>
                <a:close/>
                <a:moveTo>
                  <a:pt x="115" y="288"/>
                </a:moveTo>
                <a:cubicBezTo>
                  <a:pt x="114" y="290"/>
                  <a:pt x="112" y="291"/>
                  <a:pt x="109" y="291"/>
                </a:cubicBezTo>
                <a:cubicBezTo>
                  <a:pt x="109" y="288"/>
                  <a:pt x="112" y="288"/>
                  <a:pt x="115" y="288"/>
                </a:cubicBezTo>
                <a:close/>
                <a:moveTo>
                  <a:pt x="1937" y="294"/>
                </a:moveTo>
                <a:cubicBezTo>
                  <a:pt x="1938" y="299"/>
                  <a:pt x="1930" y="293"/>
                  <a:pt x="1931" y="298"/>
                </a:cubicBezTo>
                <a:cubicBezTo>
                  <a:pt x="1925" y="295"/>
                  <a:pt x="1934" y="293"/>
                  <a:pt x="1937" y="294"/>
                </a:cubicBezTo>
                <a:close/>
                <a:moveTo>
                  <a:pt x="1888" y="299"/>
                </a:moveTo>
                <a:cubicBezTo>
                  <a:pt x="1886" y="299"/>
                  <a:pt x="1885" y="299"/>
                  <a:pt x="1883" y="299"/>
                </a:cubicBezTo>
                <a:cubicBezTo>
                  <a:pt x="1873" y="299"/>
                  <a:pt x="1888" y="303"/>
                  <a:pt x="1888" y="299"/>
                </a:cubicBezTo>
                <a:close/>
                <a:moveTo>
                  <a:pt x="123" y="313"/>
                </a:moveTo>
                <a:cubicBezTo>
                  <a:pt x="129" y="314"/>
                  <a:pt x="119" y="319"/>
                  <a:pt x="125" y="320"/>
                </a:cubicBezTo>
                <a:cubicBezTo>
                  <a:pt x="122" y="326"/>
                  <a:pt x="120" y="314"/>
                  <a:pt x="123" y="313"/>
                </a:cubicBezTo>
                <a:close/>
                <a:moveTo>
                  <a:pt x="1794" y="315"/>
                </a:moveTo>
                <a:cubicBezTo>
                  <a:pt x="1797" y="315"/>
                  <a:pt x="1797" y="317"/>
                  <a:pt x="1799" y="317"/>
                </a:cubicBezTo>
                <a:cubicBezTo>
                  <a:pt x="1799" y="320"/>
                  <a:pt x="1791" y="319"/>
                  <a:pt x="1794" y="315"/>
                </a:cubicBezTo>
                <a:close/>
                <a:moveTo>
                  <a:pt x="1780" y="325"/>
                </a:moveTo>
                <a:cubicBezTo>
                  <a:pt x="1780" y="326"/>
                  <a:pt x="1778" y="328"/>
                  <a:pt x="1775" y="328"/>
                </a:cubicBezTo>
                <a:cubicBezTo>
                  <a:pt x="1775" y="324"/>
                  <a:pt x="1778" y="325"/>
                  <a:pt x="1780" y="325"/>
                </a:cubicBezTo>
                <a:close/>
                <a:moveTo>
                  <a:pt x="1803" y="325"/>
                </a:moveTo>
                <a:cubicBezTo>
                  <a:pt x="1799" y="325"/>
                  <a:pt x="1791" y="322"/>
                  <a:pt x="1792" y="328"/>
                </a:cubicBezTo>
                <a:cubicBezTo>
                  <a:pt x="1796" y="327"/>
                  <a:pt x="1801" y="326"/>
                  <a:pt x="1807" y="326"/>
                </a:cubicBezTo>
                <a:cubicBezTo>
                  <a:pt x="1810" y="326"/>
                  <a:pt x="1815" y="329"/>
                  <a:pt x="1816" y="325"/>
                </a:cubicBezTo>
                <a:cubicBezTo>
                  <a:pt x="1813" y="325"/>
                  <a:pt x="1808" y="324"/>
                  <a:pt x="1803" y="325"/>
                </a:cubicBezTo>
                <a:close/>
                <a:moveTo>
                  <a:pt x="1769" y="331"/>
                </a:moveTo>
                <a:cubicBezTo>
                  <a:pt x="1767" y="331"/>
                  <a:pt x="1765" y="331"/>
                  <a:pt x="1764" y="331"/>
                </a:cubicBezTo>
                <a:cubicBezTo>
                  <a:pt x="1762" y="331"/>
                  <a:pt x="1759" y="331"/>
                  <a:pt x="1759" y="332"/>
                </a:cubicBezTo>
                <a:cubicBezTo>
                  <a:pt x="1762" y="332"/>
                  <a:pt x="1768" y="334"/>
                  <a:pt x="1769" y="331"/>
                </a:cubicBezTo>
                <a:close/>
                <a:moveTo>
                  <a:pt x="139" y="339"/>
                </a:moveTo>
                <a:cubicBezTo>
                  <a:pt x="144" y="333"/>
                  <a:pt x="145" y="344"/>
                  <a:pt x="139" y="339"/>
                </a:cubicBezTo>
                <a:close/>
                <a:moveTo>
                  <a:pt x="2069" y="393"/>
                </a:moveTo>
                <a:cubicBezTo>
                  <a:pt x="2070" y="389"/>
                  <a:pt x="2077" y="392"/>
                  <a:pt x="2081" y="391"/>
                </a:cubicBezTo>
                <a:cubicBezTo>
                  <a:pt x="2080" y="395"/>
                  <a:pt x="2073" y="392"/>
                  <a:pt x="2069" y="393"/>
                </a:cubicBezTo>
                <a:close/>
                <a:moveTo>
                  <a:pt x="2092" y="391"/>
                </a:moveTo>
                <a:cubicBezTo>
                  <a:pt x="2091" y="391"/>
                  <a:pt x="2090" y="391"/>
                  <a:pt x="2089" y="391"/>
                </a:cubicBezTo>
                <a:cubicBezTo>
                  <a:pt x="2080" y="391"/>
                  <a:pt x="2092" y="396"/>
                  <a:pt x="2092" y="391"/>
                </a:cubicBezTo>
                <a:close/>
                <a:moveTo>
                  <a:pt x="2011" y="409"/>
                </a:moveTo>
                <a:cubicBezTo>
                  <a:pt x="2011" y="409"/>
                  <a:pt x="2011" y="406"/>
                  <a:pt x="2010" y="407"/>
                </a:cubicBezTo>
                <a:cubicBezTo>
                  <a:pt x="2011" y="411"/>
                  <a:pt x="1996" y="407"/>
                  <a:pt x="2001" y="410"/>
                </a:cubicBezTo>
                <a:cubicBezTo>
                  <a:pt x="2007" y="410"/>
                  <a:pt x="2012" y="410"/>
                  <a:pt x="2018" y="410"/>
                </a:cubicBezTo>
                <a:cubicBezTo>
                  <a:pt x="2019" y="404"/>
                  <a:pt x="2014" y="409"/>
                  <a:pt x="2011" y="409"/>
                </a:cubicBezTo>
                <a:close/>
                <a:moveTo>
                  <a:pt x="2096" y="407"/>
                </a:moveTo>
                <a:cubicBezTo>
                  <a:pt x="2078" y="408"/>
                  <a:pt x="2105" y="410"/>
                  <a:pt x="2104" y="407"/>
                </a:cubicBezTo>
                <a:cubicBezTo>
                  <a:pt x="2102" y="407"/>
                  <a:pt x="2099" y="407"/>
                  <a:pt x="2096" y="407"/>
                </a:cubicBezTo>
                <a:close/>
                <a:moveTo>
                  <a:pt x="2114" y="407"/>
                </a:moveTo>
                <a:cubicBezTo>
                  <a:pt x="2113" y="407"/>
                  <a:pt x="2112" y="407"/>
                  <a:pt x="2111" y="407"/>
                </a:cubicBezTo>
                <a:cubicBezTo>
                  <a:pt x="2102" y="407"/>
                  <a:pt x="2114" y="411"/>
                  <a:pt x="2114" y="407"/>
                </a:cubicBezTo>
                <a:close/>
                <a:moveTo>
                  <a:pt x="1997" y="409"/>
                </a:moveTo>
                <a:cubicBezTo>
                  <a:pt x="1996" y="412"/>
                  <a:pt x="1992" y="412"/>
                  <a:pt x="1988" y="412"/>
                </a:cubicBezTo>
                <a:cubicBezTo>
                  <a:pt x="1989" y="408"/>
                  <a:pt x="1993" y="408"/>
                  <a:pt x="1997" y="409"/>
                </a:cubicBezTo>
                <a:close/>
                <a:moveTo>
                  <a:pt x="1952" y="420"/>
                </a:moveTo>
                <a:cubicBezTo>
                  <a:pt x="1950" y="420"/>
                  <a:pt x="1949" y="420"/>
                  <a:pt x="1947" y="420"/>
                </a:cubicBezTo>
                <a:cubicBezTo>
                  <a:pt x="1946" y="420"/>
                  <a:pt x="1944" y="420"/>
                  <a:pt x="1944" y="421"/>
                </a:cubicBezTo>
                <a:cubicBezTo>
                  <a:pt x="1946" y="420"/>
                  <a:pt x="1952" y="423"/>
                  <a:pt x="1952" y="420"/>
                </a:cubicBezTo>
                <a:close/>
                <a:moveTo>
                  <a:pt x="1978" y="426"/>
                </a:moveTo>
                <a:cubicBezTo>
                  <a:pt x="1975" y="429"/>
                  <a:pt x="1971" y="429"/>
                  <a:pt x="1970" y="428"/>
                </a:cubicBezTo>
                <a:cubicBezTo>
                  <a:pt x="1969" y="427"/>
                  <a:pt x="1976" y="423"/>
                  <a:pt x="1978" y="426"/>
                </a:cubicBezTo>
                <a:close/>
                <a:moveTo>
                  <a:pt x="182" y="437"/>
                </a:moveTo>
                <a:cubicBezTo>
                  <a:pt x="185" y="437"/>
                  <a:pt x="188" y="435"/>
                  <a:pt x="191" y="434"/>
                </a:cubicBezTo>
                <a:cubicBezTo>
                  <a:pt x="194" y="433"/>
                  <a:pt x="197" y="435"/>
                  <a:pt x="198" y="432"/>
                </a:cubicBezTo>
                <a:cubicBezTo>
                  <a:pt x="193" y="430"/>
                  <a:pt x="179" y="429"/>
                  <a:pt x="182" y="437"/>
                </a:cubicBezTo>
                <a:close/>
                <a:moveTo>
                  <a:pt x="203" y="442"/>
                </a:moveTo>
                <a:cubicBezTo>
                  <a:pt x="205" y="442"/>
                  <a:pt x="206" y="442"/>
                  <a:pt x="208" y="442"/>
                </a:cubicBezTo>
                <a:cubicBezTo>
                  <a:pt x="208" y="440"/>
                  <a:pt x="208" y="437"/>
                  <a:pt x="206" y="437"/>
                </a:cubicBezTo>
                <a:cubicBezTo>
                  <a:pt x="206" y="439"/>
                  <a:pt x="203" y="440"/>
                  <a:pt x="203" y="442"/>
                </a:cubicBezTo>
                <a:close/>
                <a:moveTo>
                  <a:pt x="2145" y="437"/>
                </a:moveTo>
                <a:cubicBezTo>
                  <a:pt x="2145" y="441"/>
                  <a:pt x="2141" y="441"/>
                  <a:pt x="2137" y="440"/>
                </a:cubicBezTo>
                <a:cubicBezTo>
                  <a:pt x="2139" y="438"/>
                  <a:pt x="2142" y="438"/>
                  <a:pt x="2145" y="437"/>
                </a:cubicBezTo>
                <a:close/>
                <a:moveTo>
                  <a:pt x="151" y="440"/>
                </a:moveTo>
                <a:cubicBezTo>
                  <a:pt x="150" y="443"/>
                  <a:pt x="147" y="442"/>
                  <a:pt x="146" y="443"/>
                </a:cubicBezTo>
                <a:cubicBezTo>
                  <a:pt x="143" y="444"/>
                  <a:pt x="135" y="441"/>
                  <a:pt x="135" y="445"/>
                </a:cubicBezTo>
                <a:cubicBezTo>
                  <a:pt x="145" y="446"/>
                  <a:pt x="150" y="443"/>
                  <a:pt x="159" y="443"/>
                </a:cubicBezTo>
                <a:cubicBezTo>
                  <a:pt x="160" y="438"/>
                  <a:pt x="154" y="441"/>
                  <a:pt x="151" y="440"/>
                </a:cubicBezTo>
                <a:close/>
                <a:moveTo>
                  <a:pt x="167" y="440"/>
                </a:moveTo>
                <a:cubicBezTo>
                  <a:pt x="166" y="440"/>
                  <a:pt x="165" y="440"/>
                  <a:pt x="164" y="440"/>
                </a:cubicBezTo>
                <a:cubicBezTo>
                  <a:pt x="155" y="440"/>
                  <a:pt x="168" y="445"/>
                  <a:pt x="167" y="440"/>
                </a:cubicBezTo>
                <a:close/>
                <a:moveTo>
                  <a:pt x="324" y="450"/>
                </a:moveTo>
                <a:cubicBezTo>
                  <a:pt x="324" y="450"/>
                  <a:pt x="323" y="449"/>
                  <a:pt x="322" y="448"/>
                </a:cubicBezTo>
                <a:cubicBezTo>
                  <a:pt x="319" y="438"/>
                  <a:pt x="322" y="446"/>
                  <a:pt x="325" y="442"/>
                </a:cubicBezTo>
                <a:cubicBezTo>
                  <a:pt x="319" y="437"/>
                  <a:pt x="318" y="445"/>
                  <a:pt x="312" y="445"/>
                </a:cubicBezTo>
                <a:cubicBezTo>
                  <a:pt x="314" y="450"/>
                  <a:pt x="310" y="449"/>
                  <a:pt x="311" y="453"/>
                </a:cubicBezTo>
                <a:cubicBezTo>
                  <a:pt x="317" y="453"/>
                  <a:pt x="313" y="445"/>
                  <a:pt x="319" y="445"/>
                </a:cubicBezTo>
                <a:cubicBezTo>
                  <a:pt x="319" y="449"/>
                  <a:pt x="319" y="451"/>
                  <a:pt x="321" y="453"/>
                </a:cubicBezTo>
                <a:cubicBezTo>
                  <a:pt x="315" y="451"/>
                  <a:pt x="320" y="458"/>
                  <a:pt x="314" y="456"/>
                </a:cubicBezTo>
                <a:cubicBezTo>
                  <a:pt x="314" y="458"/>
                  <a:pt x="315" y="460"/>
                  <a:pt x="316" y="461"/>
                </a:cubicBezTo>
                <a:cubicBezTo>
                  <a:pt x="313" y="460"/>
                  <a:pt x="316" y="473"/>
                  <a:pt x="317" y="467"/>
                </a:cubicBezTo>
                <a:cubicBezTo>
                  <a:pt x="315" y="461"/>
                  <a:pt x="321" y="462"/>
                  <a:pt x="319" y="456"/>
                </a:cubicBezTo>
                <a:cubicBezTo>
                  <a:pt x="321" y="456"/>
                  <a:pt x="324" y="456"/>
                  <a:pt x="324" y="455"/>
                </a:cubicBezTo>
                <a:cubicBezTo>
                  <a:pt x="321" y="454"/>
                  <a:pt x="324" y="451"/>
                  <a:pt x="324" y="450"/>
                </a:cubicBezTo>
                <a:close/>
                <a:moveTo>
                  <a:pt x="2042" y="443"/>
                </a:moveTo>
                <a:cubicBezTo>
                  <a:pt x="2042" y="441"/>
                  <a:pt x="2038" y="442"/>
                  <a:pt x="2036" y="442"/>
                </a:cubicBezTo>
                <a:cubicBezTo>
                  <a:pt x="2032" y="441"/>
                  <a:pt x="2026" y="439"/>
                  <a:pt x="2023" y="443"/>
                </a:cubicBezTo>
                <a:cubicBezTo>
                  <a:pt x="2029" y="443"/>
                  <a:pt x="2036" y="443"/>
                  <a:pt x="2042" y="443"/>
                </a:cubicBezTo>
                <a:close/>
                <a:moveTo>
                  <a:pt x="2051" y="442"/>
                </a:moveTo>
                <a:cubicBezTo>
                  <a:pt x="2047" y="447"/>
                  <a:pt x="2044" y="436"/>
                  <a:pt x="2051" y="442"/>
                </a:cubicBezTo>
                <a:close/>
                <a:moveTo>
                  <a:pt x="2127" y="442"/>
                </a:moveTo>
                <a:cubicBezTo>
                  <a:pt x="2130" y="442"/>
                  <a:pt x="2131" y="440"/>
                  <a:pt x="2127" y="440"/>
                </a:cubicBezTo>
                <a:cubicBezTo>
                  <a:pt x="2122" y="440"/>
                  <a:pt x="2116" y="440"/>
                  <a:pt x="2111" y="440"/>
                </a:cubicBezTo>
                <a:cubicBezTo>
                  <a:pt x="2111" y="443"/>
                  <a:pt x="2106" y="441"/>
                  <a:pt x="2106" y="443"/>
                </a:cubicBezTo>
                <a:cubicBezTo>
                  <a:pt x="2115" y="444"/>
                  <a:pt x="2118" y="441"/>
                  <a:pt x="2127" y="442"/>
                </a:cubicBezTo>
                <a:close/>
                <a:moveTo>
                  <a:pt x="275" y="442"/>
                </a:moveTo>
                <a:cubicBezTo>
                  <a:pt x="274" y="442"/>
                  <a:pt x="273" y="442"/>
                  <a:pt x="271" y="442"/>
                </a:cubicBezTo>
                <a:cubicBezTo>
                  <a:pt x="263" y="441"/>
                  <a:pt x="275" y="446"/>
                  <a:pt x="275" y="442"/>
                </a:cubicBezTo>
                <a:close/>
                <a:moveTo>
                  <a:pt x="296" y="447"/>
                </a:moveTo>
                <a:cubicBezTo>
                  <a:pt x="297" y="444"/>
                  <a:pt x="298" y="448"/>
                  <a:pt x="298" y="450"/>
                </a:cubicBezTo>
                <a:cubicBezTo>
                  <a:pt x="297" y="453"/>
                  <a:pt x="296" y="449"/>
                  <a:pt x="296" y="447"/>
                </a:cubicBezTo>
                <a:close/>
                <a:moveTo>
                  <a:pt x="334" y="447"/>
                </a:moveTo>
                <a:cubicBezTo>
                  <a:pt x="336" y="441"/>
                  <a:pt x="338" y="449"/>
                  <a:pt x="337" y="450"/>
                </a:cubicBezTo>
                <a:cubicBezTo>
                  <a:pt x="336" y="450"/>
                  <a:pt x="335" y="446"/>
                  <a:pt x="334" y="447"/>
                </a:cubicBezTo>
                <a:close/>
                <a:moveTo>
                  <a:pt x="233" y="456"/>
                </a:moveTo>
                <a:cubicBezTo>
                  <a:pt x="237" y="450"/>
                  <a:pt x="244" y="460"/>
                  <a:pt x="233" y="456"/>
                </a:cubicBezTo>
                <a:close/>
                <a:moveTo>
                  <a:pt x="290" y="458"/>
                </a:moveTo>
                <a:cubicBezTo>
                  <a:pt x="291" y="458"/>
                  <a:pt x="292" y="458"/>
                  <a:pt x="293" y="458"/>
                </a:cubicBezTo>
                <a:cubicBezTo>
                  <a:pt x="293" y="457"/>
                  <a:pt x="293" y="456"/>
                  <a:pt x="293" y="455"/>
                </a:cubicBezTo>
                <a:cubicBezTo>
                  <a:pt x="292" y="455"/>
                  <a:pt x="291" y="455"/>
                  <a:pt x="290" y="455"/>
                </a:cubicBezTo>
                <a:cubicBezTo>
                  <a:pt x="290" y="456"/>
                  <a:pt x="290" y="457"/>
                  <a:pt x="290" y="458"/>
                </a:cubicBezTo>
                <a:close/>
                <a:moveTo>
                  <a:pt x="2153" y="458"/>
                </a:moveTo>
                <a:cubicBezTo>
                  <a:pt x="2151" y="458"/>
                  <a:pt x="2150" y="458"/>
                  <a:pt x="2149" y="458"/>
                </a:cubicBezTo>
                <a:cubicBezTo>
                  <a:pt x="2140" y="457"/>
                  <a:pt x="2153" y="462"/>
                  <a:pt x="2153" y="458"/>
                </a:cubicBezTo>
                <a:close/>
                <a:moveTo>
                  <a:pt x="189" y="461"/>
                </a:moveTo>
                <a:cubicBezTo>
                  <a:pt x="188" y="464"/>
                  <a:pt x="184" y="464"/>
                  <a:pt x="180" y="464"/>
                </a:cubicBezTo>
                <a:cubicBezTo>
                  <a:pt x="181" y="462"/>
                  <a:pt x="185" y="461"/>
                  <a:pt x="189" y="461"/>
                </a:cubicBezTo>
                <a:close/>
                <a:moveTo>
                  <a:pt x="2120" y="462"/>
                </a:moveTo>
                <a:cubicBezTo>
                  <a:pt x="2117" y="463"/>
                  <a:pt x="2114" y="462"/>
                  <a:pt x="2113" y="464"/>
                </a:cubicBezTo>
                <a:cubicBezTo>
                  <a:pt x="2120" y="464"/>
                  <a:pt x="2130" y="466"/>
                  <a:pt x="2133" y="461"/>
                </a:cubicBezTo>
                <a:cubicBezTo>
                  <a:pt x="2128" y="460"/>
                  <a:pt x="2123" y="462"/>
                  <a:pt x="2120" y="462"/>
                </a:cubicBezTo>
                <a:close/>
                <a:moveTo>
                  <a:pt x="281" y="470"/>
                </a:moveTo>
                <a:cubicBezTo>
                  <a:pt x="282" y="467"/>
                  <a:pt x="291" y="470"/>
                  <a:pt x="295" y="469"/>
                </a:cubicBezTo>
                <a:cubicBezTo>
                  <a:pt x="293" y="474"/>
                  <a:pt x="286" y="473"/>
                  <a:pt x="281" y="470"/>
                </a:cubicBezTo>
                <a:close/>
                <a:moveTo>
                  <a:pt x="353" y="477"/>
                </a:moveTo>
                <a:cubicBezTo>
                  <a:pt x="346" y="476"/>
                  <a:pt x="353" y="468"/>
                  <a:pt x="356" y="472"/>
                </a:cubicBezTo>
                <a:cubicBezTo>
                  <a:pt x="355" y="474"/>
                  <a:pt x="353" y="474"/>
                  <a:pt x="353" y="477"/>
                </a:cubicBezTo>
                <a:close/>
                <a:moveTo>
                  <a:pt x="166" y="486"/>
                </a:moveTo>
                <a:cubicBezTo>
                  <a:pt x="165" y="489"/>
                  <a:pt x="163" y="492"/>
                  <a:pt x="160" y="489"/>
                </a:cubicBezTo>
                <a:cubicBezTo>
                  <a:pt x="161" y="487"/>
                  <a:pt x="163" y="486"/>
                  <a:pt x="166" y="486"/>
                </a:cubicBezTo>
                <a:close/>
                <a:moveTo>
                  <a:pt x="168" y="488"/>
                </a:moveTo>
                <a:cubicBezTo>
                  <a:pt x="167" y="485"/>
                  <a:pt x="177" y="485"/>
                  <a:pt x="174" y="489"/>
                </a:cubicBezTo>
                <a:cubicBezTo>
                  <a:pt x="173" y="488"/>
                  <a:pt x="171" y="488"/>
                  <a:pt x="168" y="488"/>
                </a:cubicBezTo>
                <a:close/>
                <a:moveTo>
                  <a:pt x="145" y="489"/>
                </a:moveTo>
                <a:cubicBezTo>
                  <a:pt x="145" y="486"/>
                  <a:pt x="150" y="489"/>
                  <a:pt x="151" y="489"/>
                </a:cubicBezTo>
                <a:cubicBezTo>
                  <a:pt x="151" y="494"/>
                  <a:pt x="148" y="488"/>
                  <a:pt x="145" y="489"/>
                </a:cubicBezTo>
                <a:close/>
                <a:moveTo>
                  <a:pt x="2146" y="494"/>
                </a:moveTo>
                <a:cubicBezTo>
                  <a:pt x="2150" y="494"/>
                  <a:pt x="2157" y="496"/>
                  <a:pt x="2156" y="491"/>
                </a:cubicBezTo>
                <a:cubicBezTo>
                  <a:pt x="2149" y="491"/>
                  <a:pt x="2141" y="495"/>
                  <a:pt x="2136" y="491"/>
                </a:cubicBezTo>
                <a:cubicBezTo>
                  <a:pt x="2134" y="496"/>
                  <a:pt x="2142" y="494"/>
                  <a:pt x="2146" y="494"/>
                </a:cubicBezTo>
                <a:close/>
                <a:moveTo>
                  <a:pt x="2107" y="494"/>
                </a:moveTo>
                <a:cubicBezTo>
                  <a:pt x="2107" y="494"/>
                  <a:pt x="2106" y="492"/>
                  <a:pt x="2105" y="493"/>
                </a:cubicBezTo>
                <a:cubicBezTo>
                  <a:pt x="2105" y="493"/>
                  <a:pt x="2104" y="496"/>
                  <a:pt x="2103" y="496"/>
                </a:cubicBezTo>
                <a:cubicBezTo>
                  <a:pt x="2108" y="494"/>
                  <a:pt x="2119" y="499"/>
                  <a:pt x="2118" y="493"/>
                </a:cubicBezTo>
                <a:cubicBezTo>
                  <a:pt x="2113" y="492"/>
                  <a:pt x="2110" y="493"/>
                  <a:pt x="2107" y="494"/>
                </a:cubicBezTo>
                <a:close/>
                <a:moveTo>
                  <a:pt x="2123" y="494"/>
                </a:moveTo>
                <a:cubicBezTo>
                  <a:pt x="2124" y="491"/>
                  <a:pt x="2131" y="494"/>
                  <a:pt x="2135" y="493"/>
                </a:cubicBezTo>
                <a:cubicBezTo>
                  <a:pt x="2134" y="496"/>
                  <a:pt x="2126" y="493"/>
                  <a:pt x="2123" y="494"/>
                </a:cubicBezTo>
                <a:close/>
                <a:moveTo>
                  <a:pt x="172" y="507"/>
                </a:moveTo>
                <a:cubicBezTo>
                  <a:pt x="168" y="507"/>
                  <a:pt x="166" y="507"/>
                  <a:pt x="164" y="505"/>
                </a:cubicBezTo>
                <a:cubicBezTo>
                  <a:pt x="165" y="502"/>
                  <a:pt x="172" y="500"/>
                  <a:pt x="172" y="507"/>
                </a:cubicBezTo>
                <a:close/>
                <a:moveTo>
                  <a:pt x="138" y="508"/>
                </a:moveTo>
                <a:cubicBezTo>
                  <a:pt x="138" y="508"/>
                  <a:pt x="141" y="506"/>
                  <a:pt x="143" y="507"/>
                </a:cubicBezTo>
                <a:cubicBezTo>
                  <a:pt x="144" y="508"/>
                  <a:pt x="136" y="512"/>
                  <a:pt x="138" y="508"/>
                </a:cubicBezTo>
                <a:close/>
                <a:moveTo>
                  <a:pt x="2084" y="524"/>
                </a:moveTo>
                <a:cubicBezTo>
                  <a:pt x="2082" y="523"/>
                  <a:pt x="2098" y="521"/>
                  <a:pt x="2092" y="524"/>
                </a:cubicBezTo>
                <a:cubicBezTo>
                  <a:pt x="2090" y="526"/>
                  <a:pt x="2090" y="525"/>
                  <a:pt x="2084" y="524"/>
                </a:cubicBezTo>
                <a:close/>
                <a:moveTo>
                  <a:pt x="267" y="556"/>
                </a:moveTo>
                <a:cubicBezTo>
                  <a:pt x="270" y="557"/>
                  <a:pt x="267" y="559"/>
                  <a:pt x="267" y="561"/>
                </a:cubicBezTo>
                <a:cubicBezTo>
                  <a:pt x="264" y="560"/>
                  <a:pt x="266" y="558"/>
                  <a:pt x="267" y="556"/>
                </a:cubicBezTo>
                <a:close/>
                <a:moveTo>
                  <a:pt x="139" y="570"/>
                </a:moveTo>
                <a:cubicBezTo>
                  <a:pt x="141" y="571"/>
                  <a:pt x="140" y="573"/>
                  <a:pt x="143" y="573"/>
                </a:cubicBezTo>
                <a:cubicBezTo>
                  <a:pt x="142" y="578"/>
                  <a:pt x="138" y="574"/>
                  <a:pt x="139" y="570"/>
                </a:cubicBezTo>
                <a:close/>
                <a:moveTo>
                  <a:pt x="1973" y="573"/>
                </a:moveTo>
                <a:cubicBezTo>
                  <a:pt x="1972" y="573"/>
                  <a:pt x="1971" y="573"/>
                  <a:pt x="1970" y="573"/>
                </a:cubicBezTo>
                <a:cubicBezTo>
                  <a:pt x="1961" y="573"/>
                  <a:pt x="1973" y="578"/>
                  <a:pt x="1973" y="573"/>
                </a:cubicBezTo>
                <a:close/>
                <a:moveTo>
                  <a:pt x="2072" y="578"/>
                </a:moveTo>
                <a:cubicBezTo>
                  <a:pt x="2071" y="581"/>
                  <a:pt x="2064" y="581"/>
                  <a:pt x="2059" y="581"/>
                </a:cubicBezTo>
                <a:cubicBezTo>
                  <a:pt x="2061" y="578"/>
                  <a:pt x="2066" y="578"/>
                  <a:pt x="2072" y="578"/>
                </a:cubicBezTo>
                <a:close/>
                <a:moveTo>
                  <a:pt x="139" y="600"/>
                </a:moveTo>
                <a:cubicBezTo>
                  <a:pt x="141" y="600"/>
                  <a:pt x="141" y="602"/>
                  <a:pt x="142" y="602"/>
                </a:cubicBezTo>
                <a:cubicBezTo>
                  <a:pt x="142" y="600"/>
                  <a:pt x="142" y="597"/>
                  <a:pt x="139" y="597"/>
                </a:cubicBezTo>
                <a:cubicBezTo>
                  <a:pt x="139" y="598"/>
                  <a:pt x="139" y="599"/>
                  <a:pt x="139" y="600"/>
                </a:cubicBezTo>
                <a:close/>
                <a:moveTo>
                  <a:pt x="2086" y="599"/>
                </a:moveTo>
                <a:cubicBezTo>
                  <a:pt x="2084" y="599"/>
                  <a:pt x="2082" y="599"/>
                  <a:pt x="2081" y="599"/>
                </a:cubicBezTo>
                <a:cubicBezTo>
                  <a:pt x="2071" y="599"/>
                  <a:pt x="2086" y="603"/>
                  <a:pt x="2086" y="599"/>
                </a:cubicBezTo>
                <a:close/>
                <a:moveTo>
                  <a:pt x="124" y="618"/>
                </a:moveTo>
                <a:cubicBezTo>
                  <a:pt x="129" y="621"/>
                  <a:pt x="122" y="622"/>
                  <a:pt x="121" y="621"/>
                </a:cubicBezTo>
                <a:cubicBezTo>
                  <a:pt x="120" y="620"/>
                  <a:pt x="125" y="619"/>
                  <a:pt x="124" y="618"/>
                </a:cubicBezTo>
                <a:close/>
                <a:moveTo>
                  <a:pt x="132" y="623"/>
                </a:moveTo>
                <a:cubicBezTo>
                  <a:pt x="132" y="623"/>
                  <a:pt x="139" y="622"/>
                  <a:pt x="137" y="621"/>
                </a:cubicBezTo>
                <a:cubicBezTo>
                  <a:pt x="135" y="620"/>
                  <a:pt x="126" y="621"/>
                  <a:pt x="127" y="623"/>
                </a:cubicBezTo>
                <a:cubicBezTo>
                  <a:pt x="131" y="623"/>
                  <a:pt x="131" y="624"/>
                  <a:pt x="132" y="623"/>
                </a:cubicBezTo>
                <a:close/>
                <a:moveTo>
                  <a:pt x="2042" y="640"/>
                </a:moveTo>
                <a:cubicBezTo>
                  <a:pt x="2041" y="645"/>
                  <a:pt x="2032" y="644"/>
                  <a:pt x="2030" y="642"/>
                </a:cubicBezTo>
                <a:cubicBezTo>
                  <a:pt x="2034" y="639"/>
                  <a:pt x="2038" y="639"/>
                  <a:pt x="2042" y="640"/>
                </a:cubicBezTo>
                <a:close/>
                <a:moveTo>
                  <a:pt x="2047" y="653"/>
                </a:moveTo>
                <a:cubicBezTo>
                  <a:pt x="2046" y="653"/>
                  <a:pt x="2044" y="653"/>
                  <a:pt x="2043" y="653"/>
                </a:cubicBezTo>
                <a:cubicBezTo>
                  <a:pt x="2041" y="653"/>
                  <a:pt x="2038" y="653"/>
                  <a:pt x="2038" y="654"/>
                </a:cubicBezTo>
                <a:cubicBezTo>
                  <a:pt x="2041" y="653"/>
                  <a:pt x="2047" y="656"/>
                  <a:pt x="2047" y="653"/>
                </a:cubicBezTo>
                <a:close/>
                <a:moveTo>
                  <a:pt x="1988" y="673"/>
                </a:moveTo>
                <a:cubicBezTo>
                  <a:pt x="1994" y="668"/>
                  <a:pt x="1994" y="678"/>
                  <a:pt x="1988" y="673"/>
                </a:cubicBezTo>
                <a:close/>
                <a:moveTo>
                  <a:pt x="35" y="678"/>
                </a:moveTo>
                <a:cubicBezTo>
                  <a:pt x="36" y="678"/>
                  <a:pt x="37" y="678"/>
                  <a:pt x="38" y="678"/>
                </a:cubicBezTo>
                <a:cubicBezTo>
                  <a:pt x="38" y="677"/>
                  <a:pt x="38" y="676"/>
                  <a:pt x="38" y="675"/>
                </a:cubicBezTo>
                <a:cubicBezTo>
                  <a:pt x="37" y="675"/>
                  <a:pt x="36" y="675"/>
                  <a:pt x="35" y="675"/>
                </a:cubicBezTo>
                <a:cubicBezTo>
                  <a:pt x="35" y="676"/>
                  <a:pt x="35" y="677"/>
                  <a:pt x="35" y="678"/>
                </a:cubicBezTo>
                <a:close/>
                <a:moveTo>
                  <a:pt x="42" y="686"/>
                </a:moveTo>
                <a:cubicBezTo>
                  <a:pt x="42" y="689"/>
                  <a:pt x="39" y="690"/>
                  <a:pt x="36" y="689"/>
                </a:cubicBezTo>
                <a:cubicBezTo>
                  <a:pt x="37" y="687"/>
                  <a:pt x="39" y="686"/>
                  <a:pt x="42" y="686"/>
                </a:cubicBezTo>
                <a:close/>
                <a:moveTo>
                  <a:pt x="39" y="694"/>
                </a:moveTo>
                <a:cubicBezTo>
                  <a:pt x="43" y="694"/>
                  <a:pt x="44" y="695"/>
                  <a:pt x="44" y="699"/>
                </a:cubicBezTo>
                <a:cubicBezTo>
                  <a:pt x="41" y="699"/>
                  <a:pt x="39" y="697"/>
                  <a:pt x="39" y="694"/>
                </a:cubicBezTo>
                <a:close/>
                <a:moveTo>
                  <a:pt x="39" y="700"/>
                </a:moveTo>
                <a:cubicBezTo>
                  <a:pt x="44" y="699"/>
                  <a:pt x="44" y="703"/>
                  <a:pt x="48" y="702"/>
                </a:cubicBezTo>
                <a:cubicBezTo>
                  <a:pt x="48" y="705"/>
                  <a:pt x="37" y="705"/>
                  <a:pt x="39" y="700"/>
                </a:cubicBezTo>
                <a:close/>
                <a:moveTo>
                  <a:pt x="39" y="715"/>
                </a:moveTo>
                <a:cubicBezTo>
                  <a:pt x="43" y="715"/>
                  <a:pt x="43" y="711"/>
                  <a:pt x="43" y="707"/>
                </a:cubicBezTo>
                <a:cubicBezTo>
                  <a:pt x="41" y="707"/>
                  <a:pt x="40" y="707"/>
                  <a:pt x="38" y="707"/>
                </a:cubicBezTo>
                <a:cubicBezTo>
                  <a:pt x="40" y="712"/>
                  <a:pt x="39" y="710"/>
                  <a:pt x="39" y="715"/>
                </a:cubicBezTo>
                <a:close/>
                <a:moveTo>
                  <a:pt x="1990" y="711"/>
                </a:moveTo>
                <a:cubicBezTo>
                  <a:pt x="1991" y="708"/>
                  <a:pt x="1999" y="711"/>
                  <a:pt x="2003" y="710"/>
                </a:cubicBezTo>
                <a:cubicBezTo>
                  <a:pt x="2002" y="713"/>
                  <a:pt x="1994" y="710"/>
                  <a:pt x="1990" y="711"/>
                </a:cubicBezTo>
                <a:close/>
                <a:moveTo>
                  <a:pt x="51" y="729"/>
                </a:moveTo>
                <a:cubicBezTo>
                  <a:pt x="51" y="732"/>
                  <a:pt x="47" y="732"/>
                  <a:pt x="43" y="732"/>
                </a:cubicBezTo>
                <a:cubicBezTo>
                  <a:pt x="44" y="729"/>
                  <a:pt x="48" y="726"/>
                  <a:pt x="51" y="729"/>
                </a:cubicBezTo>
                <a:close/>
                <a:moveTo>
                  <a:pt x="60" y="730"/>
                </a:moveTo>
                <a:cubicBezTo>
                  <a:pt x="61" y="730"/>
                  <a:pt x="64" y="728"/>
                  <a:pt x="65" y="729"/>
                </a:cubicBezTo>
                <a:cubicBezTo>
                  <a:pt x="69" y="732"/>
                  <a:pt x="59" y="736"/>
                  <a:pt x="60" y="730"/>
                </a:cubicBezTo>
                <a:close/>
                <a:moveTo>
                  <a:pt x="73" y="732"/>
                </a:moveTo>
                <a:cubicBezTo>
                  <a:pt x="76" y="732"/>
                  <a:pt x="79" y="732"/>
                  <a:pt x="78" y="729"/>
                </a:cubicBezTo>
                <a:cubicBezTo>
                  <a:pt x="77" y="729"/>
                  <a:pt x="76" y="729"/>
                  <a:pt x="75" y="729"/>
                </a:cubicBezTo>
                <a:cubicBezTo>
                  <a:pt x="75" y="731"/>
                  <a:pt x="74" y="731"/>
                  <a:pt x="73" y="732"/>
                </a:cubicBezTo>
                <a:close/>
                <a:moveTo>
                  <a:pt x="0" y="738"/>
                </a:moveTo>
                <a:cubicBezTo>
                  <a:pt x="1" y="738"/>
                  <a:pt x="2" y="740"/>
                  <a:pt x="3" y="740"/>
                </a:cubicBezTo>
                <a:cubicBezTo>
                  <a:pt x="3" y="738"/>
                  <a:pt x="3" y="735"/>
                  <a:pt x="0" y="735"/>
                </a:cubicBezTo>
                <a:cubicBezTo>
                  <a:pt x="0" y="736"/>
                  <a:pt x="0" y="737"/>
                  <a:pt x="0" y="738"/>
                </a:cubicBezTo>
                <a:close/>
                <a:moveTo>
                  <a:pt x="47" y="757"/>
                </a:moveTo>
                <a:cubicBezTo>
                  <a:pt x="48" y="756"/>
                  <a:pt x="47" y="754"/>
                  <a:pt x="49" y="754"/>
                </a:cubicBezTo>
                <a:cubicBezTo>
                  <a:pt x="50" y="757"/>
                  <a:pt x="51" y="757"/>
                  <a:pt x="49" y="759"/>
                </a:cubicBezTo>
                <a:cubicBezTo>
                  <a:pt x="51" y="759"/>
                  <a:pt x="52" y="759"/>
                  <a:pt x="54" y="759"/>
                </a:cubicBezTo>
                <a:cubicBezTo>
                  <a:pt x="53" y="755"/>
                  <a:pt x="51" y="752"/>
                  <a:pt x="46" y="753"/>
                </a:cubicBezTo>
                <a:cubicBezTo>
                  <a:pt x="46" y="755"/>
                  <a:pt x="45" y="757"/>
                  <a:pt x="47" y="757"/>
                </a:cubicBezTo>
                <a:close/>
                <a:moveTo>
                  <a:pt x="2232" y="753"/>
                </a:moveTo>
                <a:cubicBezTo>
                  <a:pt x="2221" y="753"/>
                  <a:pt x="2233" y="754"/>
                  <a:pt x="2239" y="754"/>
                </a:cubicBezTo>
                <a:cubicBezTo>
                  <a:pt x="2243" y="754"/>
                  <a:pt x="2247" y="756"/>
                  <a:pt x="2250" y="753"/>
                </a:cubicBezTo>
                <a:cubicBezTo>
                  <a:pt x="2244" y="753"/>
                  <a:pt x="2237" y="752"/>
                  <a:pt x="2232" y="753"/>
                </a:cubicBezTo>
                <a:close/>
                <a:moveTo>
                  <a:pt x="2166" y="791"/>
                </a:moveTo>
                <a:cubicBezTo>
                  <a:pt x="2174" y="790"/>
                  <a:pt x="2185" y="793"/>
                  <a:pt x="2189" y="788"/>
                </a:cubicBezTo>
                <a:cubicBezTo>
                  <a:pt x="2181" y="789"/>
                  <a:pt x="2169" y="785"/>
                  <a:pt x="2166" y="791"/>
                </a:cubicBezTo>
                <a:close/>
                <a:moveTo>
                  <a:pt x="60" y="792"/>
                </a:moveTo>
                <a:cubicBezTo>
                  <a:pt x="60" y="795"/>
                  <a:pt x="56" y="797"/>
                  <a:pt x="53" y="797"/>
                </a:cubicBezTo>
                <a:cubicBezTo>
                  <a:pt x="52" y="792"/>
                  <a:pt x="56" y="792"/>
                  <a:pt x="60" y="792"/>
                </a:cubicBezTo>
                <a:close/>
                <a:moveTo>
                  <a:pt x="61" y="802"/>
                </a:moveTo>
                <a:cubicBezTo>
                  <a:pt x="56" y="808"/>
                  <a:pt x="55" y="797"/>
                  <a:pt x="61" y="802"/>
                </a:cubicBezTo>
                <a:close/>
                <a:moveTo>
                  <a:pt x="2161" y="819"/>
                </a:moveTo>
                <a:cubicBezTo>
                  <a:pt x="2157" y="817"/>
                  <a:pt x="2157" y="820"/>
                  <a:pt x="2150" y="819"/>
                </a:cubicBezTo>
                <a:cubicBezTo>
                  <a:pt x="2150" y="815"/>
                  <a:pt x="2163" y="814"/>
                  <a:pt x="2161" y="819"/>
                </a:cubicBezTo>
                <a:close/>
                <a:moveTo>
                  <a:pt x="43" y="827"/>
                </a:moveTo>
                <a:cubicBezTo>
                  <a:pt x="47" y="828"/>
                  <a:pt x="50" y="825"/>
                  <a:pt x="53" y="824"/>
                </a:cubicBezTo>
                <a:cubicBezTo>
                  <a:pt x="55" y="823"/>
                  <a:pt x="58" y="825"/>
                  <a:pt x="57" y="821"/>
                </a:cubicBezTo>
                <a:cubicBezTo>
                  <a:pt x="52" y="823"/>
                  <a:pt x="45" y="823"/>
                  <a:pt x="43" y="827"/>
                </a:cubicBezTo>
                <a:close/>
                <a:moveTo>
                  <a:pt x="76" y="843"/>
                </a:moveTo>
                <a:cubicBezTo>
                  <a:pt x="76" y="842"/>
                  <a:pt x="76" y="841"/>
                  <a:pt x="76" y="840"/>
                </a:cubicBezTo>
                <a:cubicBezTo>
                  <a:pt x="73" y="835"/>
                  <a:pt x="68" y="845"/>
                  <a:pt x="76" y="843"/>
                </a:cubicBezTo>
                <a:close/>
                <a:moveTo>
                  <a:pt x="2184" y="851"/>
                </a:moveTo>
                <a:cubicBezTo>
                  <a:pt x="2184" y="849"/>
                  <a:pt x="2184" y="848"/>
                  <a:pt x="2182" y="848"/>
                </a:cubicBezTo>
                <a:cubicBezTo>
                  <a:pt x="2181" y="847"/>
                  <a:pt x="2181" y="849"/>
                  <a:pt x="2181" y="849"/>
                </a:cubicBezTo>
                <a:cubicBezTo>
                  <a:pt x="2179" y="850"/>
                  <a:pt x="2179" y="848"/>
                  <a:pt x="2179" y="848"/>
                </a:cubicBezTo>
                <a:cubicBezTo>
                  <a:pt x="2175" y="847"/>
                  <a:pt x="2169" y="848"/>
                  <a:pt x="2163" y="848"/>
                </a:cubicBezTo>
                <a:cubicBezTo>
                  <a:pt x="2157" y="848"/>
                  <a:pt x="2150" y="847"/>
                  <a:pt x="2147" y="849"/>
                </a:cubicBezTo>
                <a:cubicBezTo>
                  <a:pt x="2160" y="849"/>
                  <a:pt x="2173" y="849"/>
                  <a:pt x="2184" y="851"/>
                </a:cubicBezTo>
                <a:close/>
                <a:moveTo>
                  <a:pt x="2080" y="880"/>
                </a:moveTo>
                <a:cubicBezTo>
                  <a:pt x="2081" y="880"/>
                  <a:pt x="2082" y="880"/>
                  <a:pt x="2083" y="880"/>
                </a:cubicBezTo>
                <a:cubicBezTo>
                  <a:pt x="2083" y="879"/>
                  <a:pt x="2083" y="877"/>
                  <a:pt x="2084" y="876"/>
                </a:cubicBezTo>
                <a:cubicBezTo>
                  <a:pt x="2082" y="876"/>
                  <a:pt x="2081" y="876"/>
                  <a:pt x="2080" y="876"/>
                </a:cubicBezTo>
                <a:cubicBezTo>
                  <a:pt x="2080" y="877"/>
                  <a:pt x="2080" y="879"/>
                  <a:pt x="2080" y="880"/>
                </a:cubicBezTo>
                <a:close/>
                <a:moveTo>
                  <a:pt x="51" y="881"/>
                </a:moveTo>
                <a:cubicBezTo>
                  <a:pt x="56" y="883"/>
                  <a:pt x="51" y="889"/>
                  <a:pt x="50" y="891"/>
                </a:cubicBezTo>
                <a:cubicBezTo>
                  <a:pt x="45" y="888"/>
                  <a:pt x="52" y="885"/>
                  <a:pt x="51" y="881"/>
                </a:cubicBezTo>
                <a:close/>
                <a:moveTo>
                  <a:pt x="2110" y="881"/>
                </a:moveTo>
                <a:cubicBezTo>
                  <a:pt x="2111" y="885"/>
                  <a:pt x="2103" y="880"/>
                  <a:pt x="2104" y="884"/>
                </a:cubicBezTo>
                <a:cubicBezTo>
                  <a:pt x="2109" y="883"/>
                  <a:pt x="2117" y="886"/>
                  <a:pt x="2120" y="883"/>
                </a:cubicBezTo>
                <a:cubicBezTo>
                  <a:pt x="2115" y="884"/>
                  <a:pt x="2115" y="880"/>
                  <a:pt x="2110" y="881"/>
                </a:cubicBezTo>
                <a:close/>
                <a:moveTo>
                  <a:pt x="2145" y="883"/>
                </a:moveTo>
                <a:cubicBezTo>
                  <a:pt x="2144" y="883"/>
                  <a:pt x="2142" y="883"/>
                  <a:pt x="2141" y="883"/>
                </a:cubicBezTo>
                <a:cubicBezTo>
                  <a:pt x="2139" y="883"/>
                  <a:pt x="2136" y="882"/>
                  <a:pt x="2136" y="884"/>
                </a:cubicBezTo>
                <a:cubicBezTo>
                  <a:pt x="2139" y="883"/>
                  <a:pt x="2145" y="886"/>
                  <a:pt x="2145" y="883"/>
                </a:cubicBezTo>
                <a:close/>
                <a:moveTo>
                  <a:pt x="2172" y="892"/>
                </a:moveTo>
                <a:cubicBezTo>
                  <a:pt x="2169" y="892"/>
                  <a:pt x="2167" y="891"/>
                  <a:pt x="2164" y="891"/>
                </a:cubicBezTo>
                <a:cubicBezTo>
                  <a:pt x="2162" y="891"/>
                  <a:pt x="2161" y="892"/>
                  <a:pt x="2159" y="892"/>
                </a:cubicBezTo>
                <a:cubicBezTo>
                  <a:pt x="2155" y="893"/>
                  <a:pt x="2148" y="891"/>
                  <a:pt x="2148" y="895"/>
                </a:cubicBezTo>
                <a:cubicBezTo>
                  <a:pt x="2163" y="896"/>
                  <a:pt x="2169" y="892"/>
                  <a:pt x="2183" y="895"/>
                </a:cubicBezTo>
                <a:cubicBezTo>
                  <a:pt x="2184" y="890"/>
                  <a:pt x="2176" y="893"/>
                  <a:pt x="2172" y="892"/>
                </a:cubicBezTo>
                <a:close/>
                <a:moveTo>
                  <a:pt x="16" y="905"/>
                </a:moveTo>
                <a:cubicBezTo>
                  <a:pt x="15" y="907"/>
                  <a:pt x="14" y="908"/>
                  <a:pt x="11" y="908"/>
                </a:cubicBezTo>
                <a:cubicBezTo>
                  <a:pt x="12" y="906"/>
                  <a:pt x="13" y="905"/>
                  <a:pt x="16" y="905"/>
                </a:cubicBezTo>
                <a:close/>
                <a:moveTo>
                  <a:pt x="2077" y="945"/>
                </a:moveTo>
                <a:cubicBezTo>
                  <a:pt x="2071" y="946"/>
                  <a:pt x="2077" y="946"/>
                  <a:pt x="2082" y="946"/>
                </a:cubicBezTo>
                <a:cubicBezTo>
                  <a:pt x="2084" y="946"/>
                  <a:pt x="2087" y="950"/>
                  <a:pt x="2088" y="945"/>
                </a:cubicBezTo>
                <a:cubicBezTo>
                  <a:pt x="2083" y="945"/>
                  <a:pt x="2079" y="944"/>
                  <a:pt x="2077" y="945"/>
                </a:cubicBezTo>
                <a:close/>
                <a:moveTo>
                  <a:pt x="50" y="948"/>
                </a:moveTo>
                <a:cubicBezTo>
                  <a:pt x="51" y="953"/>
                  <a:pt x="43" y="950"/>
                  <a:pt x="41" y="953"/>
                </a:cubicBezTo>
                <a:cubicBezTo>
                  <a:pt x="41" y="949"/>
                  <a:pt x="46" y="949"/>
                  <a:pt x="50" y="948"/>
                </a:cubicBezTo>
                <a:close/>
                <a:moveTo>
                  <a:pt x="2023" y="970"/>
                </a:moveTo>
                <a:cubicBezTo>
                  <a:pt x="2023" y="967"/>
                  <a:pt x="2032" y="967"/>
                  <a:pt x="2030" y="972"/>
                </a:cubicBezTo>
                <a:cubicBezTo>
                  <a:pt x="2026" y="972"/>
                  <a:pt x="2026" y="970"/>
                  <a:pt x="2023" y="970"/>
                </a:cubicBezTo>
                <a:close/>
                <a:moveTo>
                  <a:pt x="26" y="976"/>
                </a:moveTo>
                <a:cubicBezTo>
                  <a:pt x="20" y="975"/>
                  <a:pt x="22" y="976"/>
                  <a:pt x="16" y="975"/>
                </a:cubicBezTo>
                <a:cubicBezTo>
                  <a:pt x="15" y="983"/>
                  <a:pt x="26" y="979"/>
                  <a:pt x="26" y="976"/>
                </a:cubicBezTo>
                <a:close/>
                <a:moveTo>
                  <a:pt x="2064" y="983"/>
                </a:moveTo>
                <a:cubicBezTo>
                  <a:pt x="2047" y="983"/>
                  <a:pt x="2073" y="986"/>
                  <a:pt x="2072" y="983"/>
                </a:cubicBezTo>
                <a:cubicBezTo>
                  <a:pt x="2069" y="983"/>
                  <a:pt x="2067" y="983"/>
                  <a:pt x="2064" y="983"/>
                </a:cubicBezTo>
                <a:close/>
                <a:moveTo>
                  <a:pt x="2049" y="1024"/>
                </a:moveTo>
                <a:cubicBezTo>
                  <a:pt x="2048" y="1024"/>
                  <a:pt x="2046" y="1024"/>
                  <a:pt x="2045" y="1024"/>
                </a:cubicBezTo>
                <a:cubicBezTo>
                  <a:pt x="2043" y="1024"/>
                  <a:pt x="2040" y="1024"/>
                  <a:pt x="2040" y="1025"/>
                </a:cubicBezTo>
                <a:cubicBezTo>
                  <a:pt x="2043" y="1025"/>
                  <a:pt x="2049" y="1027"/>
                  <a:pt x="2049" y="1024"/>
                </a:cubicBezTo>
                <a:close/>
                <a:moveTo>
                  <a:pt x="2050" y="1038"/>
                </a:moveTo>
                <a:cubicBezTo>
                  <a:pt x="2049" y="1038"/>
                  <a:pt x="2048" y="1038"/>
                  <a:pt x="2047" y="1038"/>
                </a:cubicBezTo>
                <a:cubicBezTo>
                  <a:pt x="2039" y="1038"/>
                  <a:pt x="2051" y="1043"/>
                  <a:pt x="2050" y="1038"/>
                </a:cubicBezTo>
                <a:close/>
                <a:moveTo>
                  <a:pt x="2059" y="1049"/>
                </a:moveTo>
                <a:cubicBezTo>
                  <a:pt x="2063" y="1049"/>
                  <a:pt x="2065" y="1050"/>
                  <a:pt x="2067" y="1051"/>
                </a:cubicBezTo>
                <a:cubicBezTo>
                  <a:pt x="2067" y="1053"/>
                  <a:pt x="2057" y="1054"/>
                  <a:pt x="2059" y="1049"/>
                </a:cubicBezTo>
                <a:close/>
                <a:moveTo>
                  <a:pt x="75" y="1059"/>
                </a:moveTo>
                <a:cubicBezTo>
                  <a:pt x="85" y="1062"/>
                  <a:pt x="79" y="1053"/>
                  <a:pt x="75" y="1059"/>
                </a:cubicBezTo>
                <a:close/>
                <a:moveTo>
                  <a:pt x="10" y="1060"/>
                </a:moveTo>
                <a:cubicBezTo>
                  <a:pt x="14" y="1061"/>
                  <a:pt x="14" y="1066"/>
                  <a:pt x="12" y="1068"/>
                </a:cubicBezTo>
                <a:cubicBezTo>
                  <a:pt x="9" y="1069"/>
                  <a:pt x="11" y="1063"/>
                  <a:pt x="10" y="1060"/>
                </a:cubicBezTo>
                <a:close/>
                <a:moveTo>
                  <a:pt x="62" y="1084"/>
                </a:moveTo>
                <a:cubicBezTo>
                  <a:pt x="59" y="1086"/>
                  <a:pt x="64" y="1088"/>
                  <a:pt x="61" y="1089"/>
                </a:cubicBezTo>
                <a:cubicBezTo>
                  <a:pt x="56" y="1090"/>
                  <a:pt x="54" y="1087"/>
                  <a:pt x="51" y="1086"/>
                </a:cubicBezTo>
                <a:cubicBezTo>
                  <a:pt x="52" y="1090"/>
                  <a:pt x="48" y="1089"/>
                  <a:pt x="48" y="1092"/>
                </a:cubicBezTo>
                <a:cubicBezTo>
                  <a:pt x="59" y="1090"/>
                  <a:pt x="61" y="1091"/>
                  <a:pt x="75" y="1090"/>
                </a:cubicBezTo>
                <a:cubicBezTo>
                  <a:pt x="75" y="1088"/>
                  <a:pt x="76" y="1087"/>
                  <a:pt x="76" y="1086"/>
                </a:cubicBezTo>
                <a:cubicBezTo>
                  <a:pt x="73" y="1086"/>
                  <a:pt x="65" y="1090"/>
                  <a:pt x="64" y="1087"/>
                </a:cubicBezTo>
                <a:cubicBezTo>
                  <a:pt x="63" y="1083"/>
                  <a:pt x="73" y="1089"/>
                  <a:pt x="70" y="1083"/>
                </a:cubicBezTo>
                <a:cubicBezTo>
                  <a:pt x="66" y="1082"/>
                  <a:pt x="67" y="1085"/>
                  <a:pt x="62" y="1084"/>
                </a:cubicBezTo>
                <a:close/>
                <a:moveTo>
                  <a:pt x="45" y="1089"/>
                </a:moveTo>
                <a:cubicBezTo>
                  <a:pt x="49" y="1090"/>
                  <a:pt x="45" y="1095"/>
                  <a:pt x="40" y="1094"/>
                </a:cubicBezTo>
                <a:cubicBezTo>
                  <a:pt x="40" y="1091"/>
                  <a:pt x="46" y="1093"/>
                  <a:pt x="45" y="1089"/>
                </a:cubicBezTo>
                <a:close/>
                <a:moveTo>
                  <a:pt x="73" y="1105"/>
                </a:moveTo>
                <a:cubicBezTo>
                  <a:pt x="79" y="1107"/>
                  <a:pt x="69" y="1107"/>
                  <a:pt x="70" y="1110"/>
                </a:cubicBezTo>
                <a:cubicBezTo>
                  <a:pt x="64" y="1107"/>
                  <a:pt x="73" y="1107"/>
                  <a:pt x="73" y="1105"/>
                </a:cubicBezTo>
                <a:close/>
                <a:moveTo>
                  <a:pt x="37" y="1148"/>
                </a:moveTo>
                <a:cubicBezTo>
                  <a:pt x="43" y="1152"/>
                  <a:pt x="33" y="1153"/>
                  <a:pt x="37" y="1148"/>
                </a:cubicBezTo>
                <a:close/>
                <a:moveTo>
                  <a:pt x="1982" y="1154"/>
                </a:moveTo>
                <a:cubicBezTo>
                  <a:pt x="1985" y="1155"/>
                  <a:pt x="1987" y="1153"/>
                  <a:pt x="1988" y="1152"/>
                </a:cubicBezTo>
                <a:cubicBezTo>
                  <a:pt x="1992" y="1152"/>
                  <a:pt x="1996" y="1154"/>
                  <a:pt x="1998" y="1151"/>
                </a:cubicBezTo>
                <a:cubicBezTo>
                  <a:pt x="1994" y="1151"/>
                  <a:pt x="1990" y="1151"/>
                  <a:pt x="1985" y="1151"/>
                </a:cubicBezTo>
                <a:cubicBezTo>
                  <a:pt x="1985" y="1153"/>
                  <a:pt x="1983" y="1152"/>
                  <a:pt x="1982" y="1154"/>
                </a:cubicBezTo>
                <a:close/>
                <a:moveTo>
                  <a:pt x="1999" y="1152"/>
                </a:moveTo>
                <a:cubicBezTo>
                  <a:pt x="2002" y="1149"/>
                  <a:pt x="2010" y="1152"/>
                  <a:pt x="2015" y="1151"/>
                </a:cubicBezTo>
                <a:cubicBezTo>
                  <a:pt x="2013" y="1154"/>
                  <a:pt x="2004" y="1151"/>
                  <a:pt x="1999" y="1152"/>
                </a:cubicBezTo>
                <a:close/>
                <a:moveTo>
                  <a:pt x="71" y="1160"/>
                </a:moveTo>
                <a:cubicBezTo>
                  <a:pt x="71" y="1164"/>
                  <a:pt x="65" y="1161"/>
                  <a:pt x="63" y="1162"/>
                </a:cubicBezTo>
                <a:cubicBezTo>
                  <a:pt x="64" y="1157"/>
                  <a:pt x="67" y="1160"/>
                  <a:pt x="71" y="1160"/>
                </a:cubicBezTo>
                <a:close/>
                <a:moveTo>
                  <a:pt x="1910" y="1173"/>
                </a:moveTo>
                <a:cubicBezTo>
                  <a:pt x="1911" y="1173"/>
                  <a:pt x="1913" y="1171"/>
                  <a:pt x="1912" y="1171"/>
                </a:cubicBezTo>
                <a:cubicBezTo>
                  <a:pt x="1914" y="1171"/>
                  <a:pt x="1915" y="1173"/>
                  <a:pt x="1918" y="1173"/>
                </a:cubicBezTo>
                <a:cubicBezTo>
                  <a:pt x="1921" y="1173"/>
                  <a:pt x="1921" y="1172"/>
                  <a:pt x="1925" y="1171"/>
                </a:cubicBezTo>
                <a:cubicBezTo>
                  <a:pt x="1929" y="1171"/>
                  <a:pt x="1935" y="1172"/>
                  <a:pt x="1939" y="1171"/>
                </a:cubicBezTo>
                <a:cubicBezTo>
                  <a:pt x="1949" y="1170"/>
                  <a:pt x="1943" y="1170"/>
                  <a:pt x="1937" y="1170"/>
                </a:cubicBezTo>
                <a:cubicBezTo>
                  <a:pt x="1934" y="1170"/>
                  <a:pt x="1930" y="1170"/>
                  <a:pt x="1926" y="1170"/>
                </a:cubicBezTo>
                <a:cubicBezTo>
                  <a:pt x="1926" y="1168"/>
                  <a:pt x="1926" y="1169"/>
                  <a:pt x="1925" y="1170"/>
                </a:cubicBezTo>
                <a:cubicBezTo>
                  <a:pt x="1922" y="1173"/>
                  <a:pt x="1903" y="1165"/>
                  <a:pt x="1907" y="1173"/>
                </a:cubicBezTo>
                <a:cubicBezTo>
                  <a:pt x="1908" y="1173"/>
                  <a:pt x="1909" y="1173"/>
                  <a:pt x="1910" y="1173"/>
                </a:cubicBezTo>
                <a:close/>
                <a:moveTo>
                  <a:pt x="1943" y="1178"/>
                </a:moveTo>
                <a:cubicBezTo>
                  <a:pt x="1943" y="1178"/>
                  <a:pt x="1943" y="1179"/>
                  <a:pt x="1943" y="1179"/>
                </a:cubicBezTo>
                <a:cubicBezTo>
                  <a:pt x="1941" y="1181"/>
                  <a:pt x="1935" y="1177"/>
                  <a:pt x="1935" y="1181"/>
                </a:cubicBezTo>
                <a:cubicBezTo>
                  <a:pt x="1940" y="1183"/>
                  <a:pt x="1953" y="1178"/>
                  <a:pt x="1959" y="1182"/>
                </a:cubicBezTo>
                <a:cubicBezTo>
                  <a:pt x="1960" y="1176"/>
                  <a:pt x="1949" y="1177"/>
                  <a:pt x="1943" y="1178"/>
                </a:cubicBezTo>
                <a:close/>
                <a:moveTo>
                  <a:pt x="1964" y="1179"/>
                </a:moveTo>
                <a:cubicBezTo>
                  <a:pt x="1963" y="1177"/>
                  <a:pt x="1974" y="1176"/>
                  <a:pt x="1971" y="1181"/>
                </a:cubicBezTo>
                <a:cubicBezTo>
                  <a:pt x="1968" y="1182"/>
                  <a:pt x="1968" y="1178"/>
                  <a:pt x="1964" y="1179"/>
                </a:cubicBezTo>
                <a:close/>
                <a:moveTo>
                  <a:pt x="1979" y="1178"/>
                </a:moveTo>
                <a:cubicBezTo>
                  <a:pt x="1978" y="1178"/>
                  <a:pt x="1977" y="1178"/>
                  <a:pt x="1976" y="1178"/>
                </a:cubicBezTo>
                <a:cubicBezTo>
                  <a:pt x="1968" y="1177"/>
                  <a:pt x="1980" y="1182"/>
                  <a:pt x="1979" y="1178"/>
                </a:cubicBezTo>
                <a:close/>
                <a:moveTo>
                  <a:pt x="59" y="1195"/>
                </a:moveTo>
                <a:cubicBezTo>
                  <a:pt x="56" y="1193"/>
                  <a:pt x="52" y="1197"/>
                  <a:pt x="46" y="1195"/>
                </a:cubicBezTo>
                <a:cubicBezTo>
                  <a:pt x="46" y="1192"/>
                  <a:pt x="59" y="1189"/>
                  <a:pt x="59" y="1195"/>
                </a:cubicBezTo>
                <a:close/>
                <a:moveTo>
                  <a:pt x="1905" y="1194"/>
                </a:moveTo>
                <a:cubicBezTo>
                  <a:pt x="1906" y="1191"/>
                  <a:pt x="1909" y="1192"/>
                  <a:pt x="1911" y="1192"/>
                </a:cubicBezTo>
                <a:cubicBezTo>
                  <a:pt x="1911" y="1196"/>
                  <a:pt x="1907" y="1196"/>
                  <a:pt x="1905" y="1194"/>
                </a:cubicBezTo>
                <a:close/>
                <a:moveTo>
                  <a:pt x="1894" y="1201"/>
                </a:moveTo>
                <a:cubicBezTo>
                  <a:pt x="1889" y="1201"/>
                  <a:pt x="1884" y="1201"/>
                  <a:pt x="1880" y="1201"/>
                </a:cubicBezTo>
                <a:cubicBezTo>
                  <a:pt x="1880" y="1209"/>
                  <a:pt x="1891" y="1205"/>
                  <a:pt x="1894" y="1201"/>
                </a:cubicBezTo>
                <a:close/>
                <a:moveTo>
                  <a:pt x="2058" y="1208"/>
                </a:moveTo>
                <a:cubicBezTo>
                  <a:pt x="2057" y="1210"/>
                  <a:pt x="2056" y="1211"/>
                  <a:pt x="2053" y="1211"/>
                </a:cubicBezTo>
                <a:cubicBezTo>
                  <a:pt x="2053" y="1208"/>
                  <a:pt x="2056" y="1208"/>
                  <a:pt x="2058" y="1208"/>
                </a:cubicBezTo>
                <a:close/>
                <a:moveTo>
                  <a:pt x="216" y="1232"/>
                </a:moveTo>
                <a:cubicBezTo>
                  <a:pt x="211" y="1232"/>
                  <a:pt x="206" y="1231"/>
                  <a:pt x="203" y="1230"/>
                </a:cubicBezTo>
                <a:cubicBezTo>
                  <a:pt x="203" y="1230"/>
                  <a:pt x="201" y="1228"/>
                  <a:pt x="202" y="1228"/>
                </a:cubicBezTo>
                <a:cubicBezTo>
                  <a:pt x="200" y="1228"/>
                  <a:pt x="200" y="1230"/>
                  <a:pt x="197" y="1230"/>
                </a:cubicBezTo>
                <a:cubicBezTo>
                  <a:pt x="197" y="1230"/>
                  <a:pt x="196" y="1229"/>
                  <a:pt x="195" y="1228"/>
                </a:cubicBezTo>
                <a:cubicBezTo>
                  <a:pt x="194" y="1228"/>
                  <a:pt x="192" y="1229"/>
                  <a:pt x="192" y="1230"/>
                </a:cubicBezTo>
                <a:cubicBezTo>
                  <a:pt x="197" y="1233"/>
                  <a:pt x="212" y="1238"/>
                  <a:pt x="216" y="1232"/>
                </a:cubicBezTo>
                <a:close/>
                <a:moveTo>
                  <a:pt x="227" y="1238"/>
                </a:moveTo>
                <a:cubicBezTo>
                  <a:pt x="228" y="1236"/>
                  <a:pt x="231" y="1237"/>
                  <a:pt x="233" y="1236"/>
                </a:cubicBezTo>
                <a:cubicBezTo>
                  <a:pt x="233" y="1240"/>
                  <a:pt x="229" y="1240"/>
                  <a:pt x="227" y="1238"/>
                </a:cubicBezTo>
                <a:close/>
                <a:moveTo>
                  <a:pt x="152" y="1243"/>
                </a:moveTo>
                <a:cubicBezTo>
                  <a:pt x="149" y="1247"/>
                  <a:pt x="143" y="1241"/>
                  <a:pt x="137" y="1243"/>
                </a:cubicBezTo>
                <a:cubicBezTo>
                  <a:pt x="139" y="1237"/>
                  <a:pt x="147" y="1241"/>
                  <a:pt x="152" y="1243"/>
                </a:cubicBezTo>
                <a:close/>
                <a:moveTo>
                  <a:pt x="156" y="1255"/>
                </a:moveTo>
                <a:cubicBezTo>
                  <a:pt x="156" y="1252"/>
                  <a:pt x="164" y="1254"/>
                  <a:pt x="159" y="1257"/>
                </a:cubicBezTo>
                <a:cubicBezTo>
                  <a:pt x="158" y="1257"/>
                  <a:pt x="158" y="1255"/>
                  <a:pt x="156" y="1255"/>
                </a:cubicBezTo>
                <a:close/>
                <a:moveTo>
                  <a:pt x="258" y="1255"/>
                </a:moveTo>
                <a:cubicBezTo>
                  <a:pt x="258" y="1251"/>
                  <a:pt x="261" y="1257"/>
                  <a:pt x="264" y="1255"/>
                </a:cubicBezTo>
                <a:cubicBezTo>
                  <a:pt x="264" y="1259"/>
                  <a:pt x="259" y="1256"/>
                  <a:pt x="258" y="1255"/>
                </a:cubicBezTo>
                <a:close/>
                <a:moveTo>
                  <a:pt x="114" y="1259"/>
                </a:moveTo>
                <a:cubicBezTo>
                  <a:pt x="115" y="1259"/>
                  <a:pt x="120" y="1260"/>
                  <a:pt x="120" y="1260"/>
                </a:cubicBezTo>
                <a:cubicBezTo>
                  <a:pt x="120" y="1260"/>
                  <a:pt x="120" y="1259"/>
                  <a:pt x="120" y="1259"/>
                </a:cubicBezTo>
                <a:cubicBezTo>
                  <a:pt x="123" y="1255"/>
                  <a:pt x="133" y="1261"/>
                  <a:pt x="134" y="1260"/>
                </a:cubicBezTo>
                <a:cubicBezTo>
                  <a:pt x="135" y="1255"/>
                  <a:pt x="128" y="1257"/>
                  <a:pt x="125" y="1257"/>
                </a:cubicBezTo>
                <a:cubicBezTo>
                  <a:pt x="120" y="1257"/>
                  <a:pt x="115" y="1257"/>
                  <a:pt x="112" y="1257"/>
                </a:cubicBezTo>
                <a:cubicBezTo>
                  <a:pt x="112" y="1256"/>
                  <a:pt x="112" y="1255"/>
                  <a:pt x="111" y="1255"/>
                </a:cubicBezTo>
                <a:cubicBezTo>
                  <a:pt x="111" y="1258"/>
                  <a:pt x="112" y="1258"/>
                  <a:pt x="114" y="1259"/>
                </a:cubicBezTo>
                <a:close/>
                <a:moveTo>
                  <a:pt x="163" y="1262"/>
                </a:moveTo>
                <a:cubicBezTo>
                  <a:pt x="161" y="1262"/>
                  <a:pt x="159" y="1262"/>
                  <a:pt x="158" y="1262"/>
                </a:cubicBezTo>
                <a:cubicBezTo>
                  <a:pt x="157" y="1262"/>
                  <a:pt x="155" y="1262"/>
                  <a:pt x="155" y="1263"/>
                </a:cubicBezTo>
                <a:cubicBezTo>
                  <a:pt x="157" y="1262"/>
                  <a:pt x="163" y="1265"/>
                  <a:pt x="163" y="1262"/>
                </a:cubicBezTo>
                <a:close/>
                <a:moveTo>
                  <a:pt x="174" y="1265"/>
                </a:moveTo>
                <a:cubicBezTo>
                  <a:pt x="173" y="1262"/>
                  <a:pt x="182" y="1263"/>
                  <a:pt x="178" y="1267"/>
                </a:cubicBezTo>
                <a:cubicBezTo>
                  <a:pt x="179" y="1266"/>
                  <a:pt x="174" y="1265"/>
                  <a:pt x="174" y="1265"/>
                </a:cubicBezTo>
                <a:close/>
                <a:moveTo>
                  <a:pt x="232" y="1267"/>
                </a:moveTo>
                <a:cubicBezTo>
                  <a:pt x="231" y="1267"/>
                  <a:pt x="229" y="1267"/>
                  <a:pt x="228" y="1267"/>
                </a:cubicBezTo>
                <a:cubicBezTo>
                  <a:pt x="220" y="1266"/>
                  <a:pt x="232" y="1271"/>
                  <a:pt x="232" y="1267"/>
                </a:cubicBezTo>
                <a:close/>
                <a:moveTo>
                  <a:pt x="202" y="1268"/>
                </a:moveTo>
                <a:cubicBezTo>
                  <a:pt x="205" y="1268"/>
                  <a:pt x="205" y="1270"/>
                  <a:pt x="208" y="1270"/>
                </a:cubicBezTo>
                <a:cubicBezTo>
                  <a:pt x="209" y="1272"/>
                  <a:pt x="200" y="1273"/>
                  <a:pt x="202" y="1268"/>
                </a:cubicBezTo>
                <a:close/>
                <a:moveTo>
                  <a:pt x="85" y="1276"/>
                </a:moveTo>
                <a:cubicBezTo>
                  <a:pt x="85" y="1276"/>
                  <a:pt x="85" y="1274"/>
                  <a:pt x="83" y="1274"/>
                </a:cubicBezTo>
                <a:cubicBezTo>
                  <a:pt x="83" y="1274"/>
                  <a:pt x="83" y="1278"/>
                  <a:pt x="82" y="1278"/>
                </a:cubicBezTo>
                <a:cubicBezTo>
                  <a:pt x="86" y="1277"/>
                  <a:pt x="93" y="1280"/>
                  <a:pt x="94" y="1276"/>
                </a:cubicBezTo>
                <a:cubicBezTo>
                  <a:pt x="93" y="1275"/>
                  <a:pt x="88" y="1276"/>
                  <a:pt x="85" y="1276"/>
                </a:cubicBezTo>
                <a:close/>
                <a:moveTo>
                  <a:pt x="230" y="1308"/>
                </a:moveTo>
                <a:cubicBezTo>
                  <a:pt x="229" y="1308"/>
                  <a:pt x="227" y="1308"/>
                  <a:pt x="227" y="1309"/>
                </a:cubicBezTo>
                <a:cubicBezTo>
                  <a:pt x="230" y="1308"/>
                  <a:pt x="235" y="1311"/>
                  <a:pt x="235" y="1308"/>
                </a:cubicBezTo>
                <a:cubicBezTo>
                  <a:pt x="231" y="1307"/>
                  <a:pt x="231" y="1302"/>
                  <a:pt x="225" y="1303"/>
                </a:cubicBezTo>
                <a:cubicBezTo>
                  <a:pt x="223" y="1309"/>
                  <a:pt x="231" y="1304"/>
                  <a:pt x="230" y="1308"/>
                </a:cubicBezTo>
                <a:close/>
                <a:moveTo>
                  <a:pt x="265" y="1319"/>
                </a:moveTo>
                <a:cubicBezTo>
                  <a:pt x="265" y="1321"/>
                  <a:pt x="263" y="1322"/>
                  <a:pt x="261" y="1322"/>
                </a:cubicBezTo>
                <a:cubicBezTo>
                  <a:pt x="261" y="1320"/>
                  <a:pt x="263" y="1319"/>
                  <a:pt x="265" y="1319"/>
                </a:cubicBezTo>
                <a:close/>
                <a:moveTo>
                  <a:pt x="297" y="1324"/>
                </a:moveTo>
                <a:cubicBezTo>
                  <a:pt x="293" y="1324"/>
                  <a:pt x="291" y="1323"/>
                  <a:pt x="289" y="1322"/>
                </a:cubicBezTo>
                <a:cubicBezTo>
                  <a:pt x="292" y="1328"/>
                  <a:pt x="289" y="1325"/>
                  <a:pt x="286" y="1328"/>
                </a:cubicBezTo>
                <a:cubicBezTo>
                  <a:pt x="288" y="1332"/>
                  <a:pt x="290" y="1326"/>
                  <a:pt x="291" y="1330"/>
                </a:cubicBezTo>
                <a:cubicBezTo>
                  <a:pt x="288" y="1332"/>
                  <a:pt x="283" y="1331"/>
                  <a:pt x="282" y="1335"/>
                </a:cubicBezTo>
                <a:cubicBezTo>
                  <a:pt x="285" y="1335"/>
                  <a:pt x="288" y="1335"/>
                  <a:pt x="291" y="1335"/>
                </a:cubicBezTo>
                <a:cubicBezTo>
                  <a:pt x="291" y="1333"/>
                  <a:pt x="291" y="1332"/>
                  <a:pt x="292" y="1332"/>
                </a:cubicBezTo>
                <a:cubicBezTo>
                  <a:pt x="295" y="1330"/>
                  <a:pt x="300" y="1330"/>
                  <a:pt x="301" y="1327"/>
                </a:cubicBezTo>
                <a:cubicBezTo>
                  <a:pt x="305" y="1326"/>
                  <a:pt x="312" y="1329"/>
                  <a:pt x="312" y="1325"/>
                </a:cubicBezTo>
                <a:cubicBezTo>
                  <a:pt x="309" y="1323"/>
                  <a:pt x="301" y="1325"/>
                  <a:pt x="298" y="1322"/>
                </a:cubicBezTo>
                <a:cubicBezTo>
                  <a:pt x="300" y="1326"/>
                  <a:pt x="294" y="1330"/>
                  <a:pt x="294" y="1327"/>
                </a:cubicBezTo>
                <a:cubicBezTo>
                  <a:pt x="295" y="1326"/>
                  <a:pt x="296" y="1325"/>
                  <a:pt x="297" y="1324"/>
                </a:cubicBezTo>
                <a:close/>
                <a:moveTo>
                  <a:pt x="280" y="1330"/>
                </a:moveTo>
                <a:cubicBezTo>
                  <a:pt x="281" y="1330"/>
                  <a:pt x="282" y="1330"/>
                  <a:pt x="283" y="1330"/>
                </a:cubicBezTo>
                <a:cubicBezTo>
                  <a:pt x="283" y="1329"/>
                  <a:pt x="283" y="1328"/>
                  <a:pt x="283" y="1327"/>
                </a:cubicBezTo>
                <a:cubicBezTo>
                  <a:pt x="282" y="1327"/>
                  <a:pt x="281" y="1327"/>
                  <a:pt x="280" y="1327"/>
                </a:cubicBezTo>
                <a:cubicBezTo>
                  <a:pt x="280" y="1328"/>
                  <a:pt x="280" y="1329"/>
                  <a:pt x="280" y="1330"/>
                </a:cubicBezTo>
                <a:close/>
                <a:moveTo>
                  <a:pt x="381" y="1333"/>
                </a:moveTo>
                <a:cubicBezTo>
                  <a:pt x="382" y="1330"/>
                  <a:pt x="390" y="1332"/>
                  <a:pt x="389" y="1336"/>
                </a:cubicBezTo>
                <a:cubicBezTo>
                  <a:pt x="384" y="1337"/>
                  <a:pt x="386" y="1332"/>
                  <a:pt x="381" y="1333"/>
                </a:cubicBezTo>
                <a:close/>
                <a:moveTo>
                  <a:pt x="427" y="1338"/>
                </a:moveTo>
                <a:cubicBezTo>
                  <a:pt x="425" y="1338"/>
                  <a:pt x="424" y="1338"/>
                  <a:pt x="424" y="1339"/>
                </a:cubicBezTo>
                <a:cubicBezTo>
                  <a:pt x="430" y="1341"/>
                  <a:pt x="429" y="1336"/>
                  <a:pt x="431" y="1333"/>
                </a:cubicBezTo>
                <a:cubicBezTo>
                  <a:pt x="428" y="1333"/>
                  <a:pt x="426" y="1333"/>
                  <a:pt x="425" y="1332"/>
                </a:cubicBezTo>
                <a:cubicBezTo>
                  <a:pt x="425" y="1335"/>
                  <a:pt x="427" y="1335"/>
                  <a:pt x="427" y="1338"/>
                </a:cubicBezTo>
                <a:close/>
                <a:moveTo>
                  <a:pt x="402" y="1338"/>
                </a:moveTo>
                <a:cubicBezTo>
                  <a:pt x="408" y="1340"/>
                  <a:pt x="419" y="1341"/>
                  <a:pt x="422" y="1336"/>
                </a:cubicBezTo>
                <a:cubicBezTo>
                  <a:pt x="414" y="1338"/>
                  <a:pt x="405" y="1336"/>
                  <a:pt x="397" y="1335"/>
                </a:cubicBezTo>
                <a:cubicBezTo>
                  <a:pt x="396" y="1339"/>
                  <a:pt x="399" y="1337"/>
                  <a:pt x="402" y="1338"/>
                </a:cubicBezTo>
                <a:close/>
                <a:moveTo>
                  <a:pt x="358" y="1343"/>
                </a:moveTo>
                <a:cubicBezTo>
                  <a:pt x="360" y="1342"/>
                  <a:pt x="366" y="1344"/>
                  <a:pt x="366" y="1341"/>
                </a:cubicBezTo>
                <a:cubicBezTo>
                  <a:pt x="365" y="1341"/>
                  <a:pt x="364" y="1340"/>
                  <a:pt x="364" y="1338"/>
                </a:cubicBezTo>
                <a:cubicBezTo>
                  <a:pt x="362" y="1338"/>
                  <a:pt x="358" y="1337"/>
                  <a:pt x="358" y="1339"/>
                </a:cubicBezTo>
                <a:cubicBezTo>
                  <a:pt x="360" y="1340"/>
                  <a:pt x="359" y="1341"/>
                  <a:pt x="358" y="1343"/>
                </a:cubicBezTo>
                <a:close/>
                <a:moveTo>
                  <a:pt x="2044" y="1346"/>
                </a:moveTo>
                <a:cubicBezTo>
                  <a:pt x="2042" y="1348"/>
                  <a:pt x="2038" y="1349"/>
                  <a:pt x="2034" y="1349"/>
                </a:cubicBezTo>
                <a:cubicBezTo>
                  <a:pt x="2033" y="1343"/>
                  <a:pt x="2041" y="1347"/>
                  <a:pt x="2044" y="1346"/>
                </a:cubicBezTo>
                <a:close/>
                <a:moveTo>
                  <a:pt x="401" y="1363"/>
                </a:moveTo>
                <a:cubicBezTo>
                  <a:pt x="399" y="1365"/>
                  <a:pt x="401" y="1369"/>
                  <a:pt x="397" y="1368"/>
                </a:cubicBezTo>
                <a:cubicBezTo>
                  <a:pt x="396" y="1365"/>
                  <a:pt x="398" y="1363"/>
                  <a:pt x="401" y="1363"/>
                </a:cubicBezTo>
                <a:close/>
                <a:moveTo>
                  <a:pt x="2019" y="1366"/>
                </a:moveTo>
                <a:cubicBezTo>
                  <a:pt x="2018" y="1366"/>
                  <a:pt x="2017" y="1366"/>
                  <a:pt x="2016" y="1366"/>
                </a:cubicBezTo>
                <a:cubicBezTo>
                  <a:pt x="2008" y="1366"/>
                  <a:pt x="2020" y="1371"/>
                  <a:pt x="2019" y="1366"/>
                </a:cubicBezTo>
                <a:close/>
                <a:moveTo>
                  <a:pt x="401" y="1368"/>
                </a:moveTo>
                <a:cubicBezTo>
                  <a:pt x="404" y="1368"/>
                  <a:pt x="404" y="1370"/>
                  <a:pt x="406" y="1370"/>
                </a:cubicBezTo>
                <a:cubicBezTo>
                  <a:pt x="407" y="1373"/>
                  <a:pt x="399" y="1372"/>
                  <a:pt x="401" y="1368"/>
                </a:cubicBezTo>
                <a:close/>
                <a:moveTo>
                  <a:pt x="909" y="1401"/>
                </a:moveTo>
                <a:cubicBezTo>
                  <a:pt x="909" y="1400"/>
                  <a:pt x="909" y="1399"/>
                  <a:pt x="909" y="1398"/>
                </a:cubicBezTo>
                <a:cubicBezTo>
                  <a:pt x="906" y="1393"/>
                  <a:pt x="901" y="1403"/>
                  <a:pt x="909" y="1401"/>
                </a:cubicBezTo>
                <a:close/>
                <a:moveTo>
                  <a:pt x="486" y="1401"/>
                </a:moveTo>
                <a:cubicBezTo>
                  <a:pt x="486" y="1405"/>
                  <a:pt x="481" y="1404"/>
                  <a:pt x="477" y="1404"/>
                </a:cubicBezTo>
                <a:cubicBezTo>
                  <a:pt x="477" y="1400"/>
                  <a:pt x="482" y="1401"/>
                  <a:pt x="486" y="1401"/>
                </a:cubicBezTo>
                <a:close/>
                <a:moveTo>
                  <a:pt x="476" y="1414"/>
                </a:moveTo>
                <a:cubicBezTo>
                  <a:pt x="473" y="1412"/>
                  <a:pt x="472" y="1407"/>
                  <a:pt x="468" y="1406"/>
                </a:cubicBezTo>
                <a:cubicBezTo>
                  <a:pt x="466" y="1413"/>
                  <a:pt x="473" y="1418"/>
                  <a:pt x="476" y="1414"/>
                </a:cubicBezTo>
                <a:close/>
                <a:moveTo>
                  <a:pt x="262" y="1412"/>
                </a:moveTo>
                <a:cubicBezTo>
                  <a:pt x="265" y="1414"/>
                  <a:pt x="266" y="1420"/>
                  <a:pt x="260" y="1420"/>
                </a:cubicBezTo>
                <a:cubicBezTo>
                  <a:pt x="260" y="1417"/>
                  <a:pt x="260" y="1414"/>
                  <a:pt x="262" y="1412"/>
                </a:cubicBezTo>
                <a:close/>
                <a:moveTo>
                  <a:pt x="1955" y="1416"/>
                </a:moveTo>
                <a:cubicBezTo>
                  <a:pt x="1960" y="1418"/>
                  <a:pt x="1953" y="1420"/>
                  <a:pt x="1952" y="1419"/>
                </a:cubicBezTo>
                <a:cubicBezTo>
                  <a:pt x="1951" y="1418"/>
                  <a:pt x="1956" y="1417"/>
                  <a:pt x="1955" y="1416"/>
                </a:cubicBezTo>
                <a:close/>
                <a:moveTo>
                  <a:pt x="1706" y="1425"/>
                </a:moveTo>
                <a:cubicBezTo>
                  <a:pt x="1713" y="1423"/>
                  <a:pt x="1715" y="1426"/>
                  <a:pt x="1717" y="1424"/>
                </a:cubicBezTo>
                <a:cubicBezTo>
                  <a:pt x="1714" y="1422"/>
                  <a:pt x="1707" y="1418"/>
                  <a:pt x="1706" y="1425"/>
                </a:cubicBezTo>
                <a:close/>
                <a:moveTo>
                  <a:pt x="1727" y="1425"/>
                </a:moveTo>
                <a:cubicBezTo>
                  <a:pt x="1728" y="1425"/>
                  <a:pt x="1729" y="1425"/>
                  <a:pt x="1730" y="1425"/>
                </a:cubicBezTo>
                <a:cubicBezTo>
                  <a:pt x="1730" y="1424"/>
                  <a:pt x="1730" y="1423"/>
                  <a:pt x="1730" y="1422"/>
                </a:cubicBezTo>
                <a:cubicBezTo>
                  <a:pt x="1729" y="1422"/>
                  <a:pt x="1728" y="1422"/>
                  <a:pt x="1727" y="1422"/>
                </a:cubicBezTo>
                <a:cubicBezTo>
                  <a:pt x="1727" y="1423"/>
                  <a:pt x="1727" y="1424"/>
                  <a:pt x="1727" y="1425"/>
                </a:cubicBezTo>
                <a:close/>
                <a:moveTo>
                  <a:pt x="1644" y="1424"/>
                </a:moveTo>
                <a:cubicBezTo>
                  <a:pt x="1648" y="1423"/>
                  <a:pt x="1649" y="1425"/>
                  <a:pt x="1649" y="1428"/>
                </a:cubicBezTo>
                <a:cubicBezTo>
                  <a:pt x="1646" y="1429"/>
                  <a:pt x="1644" y="1427"/>
                  <a:pt x="1644" y="1424"/>
                </a:cubicBezTo>
                <a:close/>
                <a:moveTo>
                  <a:pt x="1694" y="1425"/>
                </a:moveTo>
                <a:cubicBezTo>
                  <a:pt x="1696" y="1425"/>
                  <a:pt x="1700" y="1425"/>
                  <a:pt x="1697" y="1424"/>
                </a:cubicBezTo>
                <a:cubicBezTo>
                  <a:pt x="1690" y="1425"/>
                  <a:pt x="1678" y="1420"/>
                  <a:pt x="1675" y="1427"/>
                </a:cubicBezTo>
                <a:cubicBezTo>
                  <a:pt x="1683" y="1425"/>
                  <a:pt x="1685" y="1427"/>
                  <a:pt x="1694" y="1425"/>
                </a:cubicBezTo>
                <a:close/>
                <a:moveTo>
                  <a:pt x="542" y="1436"/>
                </a:moveTo>
                <a:cubicBezTo>
                  <a:pt x="540" y="1436"/>
                  <a:pt x="532" y="1436"/>
                  <a:pt x="537" y="1438"/>
                </a:cubicBezTo>
                <a:cubicBezTo>
                  <a:pt x="543" y="1437"/>
                  <a:pt x="546" y="1441"/>
                  <a:pt x="553" y="1439"/>
                </a:cubicBezTo>
                <a:cubicBezTo>
                  <a:pt x="555" y="1433"/>
                  <a:pt x="546" y="1439"/>
                  <a:pt x="546" y="1435"/>
                </a:cubicBezTo>
                <a:cubicBezTo>
                  <a:pt x="544" y="1432"/>
                  <a:pt x="548" y="1429"/>
                  <a:pt x="543" y="1427"/>
                </a:cubicBezTo>
                <a:cubicBezTo>
                  <a:pt x="541" y="1429"/>
                  <a:pt x="541" y="1432"/>
                  <a:pt x="542" y="1436"/>
                </a:cubicBezTo>
                <a:close/>
                <a:moveTo>
                  <a:pt x="1444" y="1449"/>
                </a:moveTo>
                <a:cubicBezTo>
                  <a:pt x="1441" y="1449"/>
                  <a:pt x="1439" y="1448"/>
                  <a:pt x="1438" y="1446"/>
                </a:cubicBezTo>
                <a:cubicBezTo>
                  <a:pt x="1442" y="1442"/>
                  <a:pt x="1437" y="1437"/>
                  <a:pt x="1435" y="1435"/>
                </a:cubicBezTo>
                <a:cubicBezTo>
                  <a:pt x="1438" y="1442"/>
                  <a:pt x="1430" y="1445"/>
                  <a:pt x="1436" y="1450"/>
                </a:cubicBezTo>
                <a:cubicBezTo>
                  <a:pt x="1433" y="1450"/>
                  <a:pt x="1432" y="1452"/>
                  <a:pt x="1431" y="1454"/>
                </a:cubicBezTo>
                <a:cubicBezTo>
                  <a:pt x="1430" y="1454"/>
                  <a:pt x="1428" y="1455"/>
                  <a:pt x="1427" y="1457"/>
                </a:cubicBezTo>
                <a:cubicBezTo>
                  <a:pt x="1429" y="1457"/>
                  <a:pt x="1428" y="1459"/>
                  <a:pt x="1428" y="1462"/>
                </a:cubicBezTo>
                <a:cubicBezTo>
                  <a:pt x="1426" y="1461"/>
                  <a:pt x="1421" y="1463"/>
                  <a:pt x="1419" y="1462"/>
                </a:cubicBezTo>
                <a:cubicBezTo>
                  <a:pt x="1418" y="1461"/>
                  <a:pt x="1419" y="1458"/>
                  <a:pt x="1417" y="1458"/>
                </a:cubicBezTo>
                <a:cubicBezTo>
                  <a:pt x="1416" y="1461"/>
                  <a:pt x="1413" y="1462"/>
                  <a:pt x="1413" y="1465"/>
                </a:cubicBezTo>
                <a:cubicBezTo>
                  <a:pt x="1424" y="1463"/>
                  <a:pt x="1412" y="1477"/>
                  <a:pt x="1417" y="1479"/>
                </a:cubicBezTo>
                <a:cubicBezTo>
                  <a:pt x="1418" y="1478"/>
                  <a:pt x="1418" y="1476"/>
                  <a:pt x="1419" y="1474"/>
                </a:cubicBezTo>
                <a:cubicBezTo>
                  <a:pt x="1419" y="1474"/>
                  <a:pt x="1420" y="1474"/>
                  <a:pt x="1420" y="1474"/>
                </a:cubicBezTo>
                <a:cubicBezTo>
                  <a:pt x="1421" y="1472"/>
                  <a:pt x="1419" y="1466"/>
                  <a:pt x="1422" y="1465"/>
                </a:cubicBezTo>
                <a:cubicBezTo>
                  <a:pt x="1425" y="1465"/>
                  <a:pt x="1426" y="1466"/>
                  <a:pt x="1427" y="1468"/>
                </a:cubicBezTo>
                <a:cubicBezTo>
                  <a:pt x="1427" y="1472"/>
                  <a:pt x="1424" y="1473"/>
                  <a:pt x="1423" y="1476"/>
                </a:cubicBezTo>
                <a:cubicBezTo>
                  <a:pt x="1427" y="1477"/>
                  <a:pt x="1427" y="1481"/>
                  <a:pt x="1429" y="1484"/>
                </a:cubicBezTo>
                <a:cubicBezTo>
                  <a:pt x="1426" y="1484"/>
                  <a:pt x="1428" y="1491"/>
                  <a:pt x="1431" y="1490"/>
                </a:cubicBezTo>
                <a:cubicBezTo>
                  <a:pt x="1432" y="1485"/>
                  <a:pt x="1429" y="1475"/>
                  <a:pt x="1436" y="1476"/>
                </a:cubicBezTo>
                <a:cubicBezTo>
                  <a:pt x="1436" y="1472"/>
                  <a:pt x="1433" y="1472"/>
                  <a:pt x="1434" y="1468"/>
                </a:cubicBezTo>
                <a:cubicBezTo>
                  <a:pt x="1438" y="1467"/>
                  <a:pt x="1439" y="1463"/>
                  <a:pt x="1444" y="1463"/>
                </a:cubicBezTo>
                <a:cubicBezTo>
                  <a:pt x="1448" y="1465"/>
                  <a:pt x="1451" y="1469"/>
                  <a:pt x="1450" y="1477"/>
                </a:cubicBezTo>
                <a:cubicBezTo>
                  <a:pt x="1458" y="1475"/>
                  <a:pt x="1463" y="1474"/>
                  <a:pt x="1471" y="1476"/>
                </a:cubicBezTo>
                <a:cubicBezTo>
                  <a:pt x="1473" y="1473"/>
                  <a:pt x="1473" y="1469"/>
                  <a:pt x="1478" y="1470"/>
                </a:cubicBezTo>
                <a:cubicBezTo>
                  <a:pt x="1480" y="1471"/>
                  <a:pt x="1484" y="1471"/>
                  <a:pt x="1485" y="1474"/>
                </a:cubicBezTo>
                <a:cubicBezTo>
                  <a:pt x="1488" y="1477"/>
                  <a:pt x="1486" y="1484"/>
                  <a:pt x="1490" y="1485"/>
                </a:cubicBezTo>
                <a:cubicBezTo>
                  <a:pt x="1491" y="1483"/>
                  <a:pt x="1491" y="1482"/>
                  <a:pt x="1493" y="1481"/>
                </a:cubicBezTo>
                <a:cubicBezTo>
                  <a:pt x="1492" y="1489"/>
                  <a:pt x="1498" y="1481"/>
                  <a:pt x="1499" y="1487"/>
                </a:cubicBezTo>
                <a:cubicBezTo>
                  <a:pt x="1497" y="1487"/>
                  <a:pt x="1495" y="1487"/>
                  <a:pt x="1494" y="1489"/>
                </a:cubicBezTo>
                <a:cubicBezTo>
                  <a:pt x="1499" y="1489"/>
                  <a:pt x="1492" y="1491"/>
                  <a:pt x="1493" y="1493"/>
                </a:cubicBezTo>
                <a:cubicBezTo>
                  <a:pt x="1499" y="1493"/>
                  <a:pt x="1494" y="1497"/>
                  <a:pt x="1494" y="1498"/>
                </a:cubicBezTo>
                <a:cubicBezTo>
                  <a:pt x="1494" y="1497"/>
                  <a:pt x="1496" y="1501"/>
                  <a:pt x="1496" y="1501"/>
                </a:cubicBezTo>
                <a:cubicBezTo>
                  <a:pt x="1496" y="1503"/>
                  <a:pt x="1497" y="1504"/>
                  <a:pt x="1499" y="1504"/>
                </a:cubicBezTo>
                <a:cubicBezTo>
                  <a:pt x="1499" y="1499"/>
                  <a:pt x="1499" y="1494"/>
                  <a:pt x="1497" y="1490"/>
                </a:cubicBezTo>
                <a:cubicBezTo>
                  <a:pt x="1499" y="1490"/>
                  <a:pt x="1501" y="1489"/>
                  <a:pt x="1502" y="1489"/>
                </a:cubicBezTo>
                <a:cubicBezTo>
                  <a:pt x="1502" y="1495"/>
                  <a:pt x="1507" y="1498"/>
                  <a:pt x="1513" y="1495"/>
                </a:cubicBezTo>
                <a:cubicBezTo>
                  <a:pt x="1512" y="1499"/>
                  <a:pt x="1506" y="1498"/>
                  <a:pt x="1506" y="1503"/>
                </a:cubicBezTo>
                <a:cubicBezTo>
                  <a:pt x="1510" y="1503"/>
                  <a:pt x="1511" y="1506"/>
                  <a:pt x="1516" y="1504"/>
                </a:cubicBezTo>
                <a:cubicBezTo>
                  <a:pt x="1517" y="1500"/>
                  <a:pt x="1514" y="1499"/>
                  <a:pt x="1514" y="1495"/>
                </a:cubicBezTo>
                <a:cubicBezTo>
                  <a:pt x="1518" y="1495"/>
                  <a:pt x="1519" y="1494"/>
                  <a:pt x="1519" y="1490"/>
                </a:cubicBezTo>
                <a:cubicBezTo>
                  <a:pt x="1515" y="1489"/>
                  <a:pt x="1516" y="1490"/>
                  <a:pt x="1510" y="1489"/>
                </a:cubicBezTo>
                <a:cubicBezTo>
                  <a:pt x="1509" y="1490"/>
                  <a:pt x="1510" y="1493"/>
                  <a:pt x="1508" y="1493"/>
                </a:cubicBezTo>
                <a:cubicBezTo>
                  <a:pt x="1504" y="1491"/>
                  <a:pt x="1503" y="1487"/>
                  <a:pt x="1502" y="1482"/>
                </a:cubicBezTo>
                <a:cubicBezTo>
                  <a:pt x="1500" y="1482"/>
                  <a:pt x="1498" y="1481"/>
                  <a:pt x="1498" y="1479"/>
                </a:cubicBezTo>
                <a:cubicBezTo>
                  <a:pt x="1499" y="1479"/>
                  <a:pt x="1499" y="1478"/>
                  <a:pt x="1499" y="1476"/>
                </a:cubicBezTo>
                <a:cubicBezTo>
                  <a:pt x="1497" y="1476"/>
                  <a:pt x="1495" y="1476"/>
                  <a:pt x="1495" y="1474"/>
                </a:cubicBezTo>
                <a:cubicBezTo>
                  <a:pt x="1498" y="1475"/>
                  <a:pt x="1495" y="1469"/>
                  <a:pt x="1496" y="1466"/>
                </a:cubicBezTo>
                <a:cubicBezTo>
                  <a:pt x="1499" y="1466"/>
                  <a:pt x="1501" y="1465"/>
                  <a:pt x="1503" y="1463"/>
                </a:cubicBezTo>
                <a:cubicBezTo>
                  <a:pt x="1493" y="1463"/>
                  <a:pt x="1497" y="1449"/>
                  <a:pt x="1495" y="1446"/>
                </a:cubicBezTo>
                <a:cubicBezTo>
                  <a:pt x="1489" y="1445"/>
                  <a:pt x="1490" y="1451"/>
                  <a:pt x="1483" y="1449"/>
                </a:cubicBezTo>
                <a:cubicBezTo>
                  <a:pt x="1482" y="1442"/>
                  <a:pt x="1475" y="1441"/>
                  <a:pt x="1478" y="1435"/>
                </a:cubicBezTo>
                <a:cubicBezTo>
                  <a:pt x="1476" y="1435"/>
                  <a:pt x="1473" y="1435"/>
                  <a:pt x="1471" y="1435"/>
                </a:cubicBezTo>
                <a:cubicBezTo>
                  <a:pt x="1469" y="1439"/>
                  <a:pt x="1473" y="1439"/>
                  <a:pt x="1472" y="1444"/>
                </a:cubicBezTo>
                <a:cubicBezTo>
                  <a:pt x="1474" y="1444"/>
                  <a:pt x="1476" y="1444"/>
                  <a:pt x="1477" y="1446"/>
                </a:cubicBezTo>
                <a:cubicBezTo>
                  <a:pt x="1477" y="1449"/>
                  <a:pt x="1475" y="1451"/>
                  <a:pt x="1475" y="1454"/>
                </a:cubicBezTo>
                <a:cubicBezTo>
                  <a:pt x="1474" y="1458"/>
                  <a:pt x="1477" y="1463"/>
                  <a:pt x="1473" y="1466"/>
                </a:cubicBezTo>
                <a:cubicBezTo>
                  <a:pt x="1468" y="1465"/>
                  <a:pt x="1467" y="1469"/>
                  <a:pt x="1462" y="1468"/>
                </a:cubicBezTo>
                <a:cubicBezTo>
                  <a:pt x="1462" y="1466"/>
                  <a:pt x="1464" y="1466"/>
                  <a:pt x="1464" y="1463"/>
                </a:cubicBezTo>
                <a:cubicBezTo>
                  <a:pt x="1459" y="1460"/>
                  <a:pt x="1456" y="1456"/>
                  <a:pt x="1453" y="1450"/>
                </a:cubicBezTo>
                <a:cubicBezTo>
                  <a:pt x="1452" y="1449"/>
                  <a:pt x="1454" y="1446"/>
                  <a:pt x="1453" y="1444"/>
                </a:cubicBezTo>
                <a:cubicBezTo>
                  <a:pt x="1453" y="1444"/>
                  <a:pt x="1452" y="1444"/>
                  <a:pt x="1452" y="1443"/>
                </a:cubicBezTo>
                <a:cubicBezTo>
                  <a:pt x="1452" y="1442"/>
                  <a:pt x="1452" y="1440"/>
                  <a:pt x="1452" y="1439"/>
                </a:cubicBezTo>
                <a:cubicBezTo>
                  <a:pt x="1451" y="1439"/>
                  <a:pt x="1448" y="1440"/>
                  <a:pt x="1449" y="1438"/>
                </a:cubicBezTo>
                <a:cubicBezTo>
                  <a:pt x="1451" y="1438"/>
                  <a:pt x="1454" y="1432"/>
                  <a:pt x="1449" y="1433"/>
                </a:cubicBezTo>
                <a:cubicBezTo>
                  <a:pt x="1446" y="1437"/>
                  <a:pt x="1450" y="1448"/>
                  <a:pt x="1444" y="1449"/>
                </a:cubicBezTo>
                <a:close/>
                <a:moveTo>
                  <a:pt x="1481" y="1455"/>
                </a:moveTo>
                <a:cubicBezTo>
                  <a:pt x="1482" y="1456"/>
                  <a:pt x="1483" y="1457"/>
                  <a:pt x="1484" y="1457"/>
                </a:cubicBezTo>
                <a:cubicBezTo>
                  <a:pt x="1484" y="1458"/>
                  <a:pt x="1482" y="1458"/>
                  <a:pt x="1482" y="1460"/>
                </a:cubicBezTo>
                <a:cubicBezTo>
                  <a:pt x="1481" y="1460"/>
                  <a:pt x="1481" y="1458"/>
                  <a:pt x="1479" y="1458"/>
                </a:cubicBezTo>
                <a:cubicBezTo>
                  <a:pt x="1480" y="1457"/>
                  <a:pt x="1481" y="1457"/>
                  <a:pt x="1481" y="1455"/>
                </a:cubicBezTo>
                <a:close/>
                <a:moveTo>
                  <a:pt x="1482" y="1462"/>
                </a:moveTo>
                <a:cubicBezTo>
                  <a:pt x="1484" y="1462"/>
                  <a:pt x="1487" y="1462"/>
                  <a:pt x="1489" y="1462"/>
                </a:cubicBezTo>
                <a:cubicBezTo>
                  <a:pt x="1489" y="1463"/>
                  <a:pt x="1489" y="1464"/>
                  <a:pt x="1489" y="1465"/>
                </a:cubicBezTo>
                <a:cubicBezTo>
                  <a:pt x="1487" y="1465"/>
                  <a:pt x="1484" y="1465"/>
                  <a:pt x="1482" y="1465"/>
                </a:cubicBezTo>
                <a:cubicBezTo>
                  <a:pt x="1482" y="1464"/>
                  <a:pt x="1482" y="1463"/>
                  <a:pt x="1482" y="1462"/>
                </a:cubicBezTo>
                <a:close/>
                <a:moveTo>
                  <a:pt x="1612" y="1435"/>
                </a:moveTo>
                <a:cubicBezTo>
                  <a:pt x="1610" y="1435"/>
                  <a:pt x="1609" y="1435"/>
                  <a:pt x="1607" y="1435"/>
                </a:cubicBezTo>
                <a:cubicBezTo>
                  <a:pt x="1606" y="1435"/>
                  <a:pt x="1604" y="1435"/>
                  <a:pt x="1604" y="1436"/>
                </a:cubicBezTo>
                <a:cubicBezTo>
                  <a:pt x="1606" y="1435"/>
                  <a:pt x="1612" y="1438"/>
                  <a:pt x="1612" y="1435"/>
                </a:cubicBezTo>
                <a:close/>
                <a:moveTo>
                  <a:pt x="567" y="1439"/>
                </a:moveTo>
                <a:cubicBezTo>
                  <a:pt x="568" y="1439"/>
                  <a:pt x="570" y="1439"/>
                  <a:pt x="571" y="1439"/>
                </a:cubicBezTo>
                <a:cubicBezTo>
                  <a:pt x="574" y="1438"/>
                  <a:pt x="579" y="1439"/>
                  <a:pt x="581" y="1436"/>
                </a:cubicBezTo>
                <a:cubicBezTo>
                  <a:pt x="576" y="1438"/>
                  <a:pt x="566" y="1433"/>
                  <a:pt x="567" y="1439"/>
                </a:cubicBezTo>
                <a:close/>
                <a:moveTo>
                  <a:pt x="288" y="1441"/>
                </a:moveTo>
                <a:cubicBezTo>
                  <a:pt x="289" y="1441"/>
                  <a:pt x="290" y="1441"/>
                  <a:pt x="291" y="1441"/>
                </a:cubicBezTo>
                <a:cubicBezTo>
                  <a:pt x="291" y="1440"/>
                  <a:pt x="291" y="1439"/>
                  <a:pt x="291" y="1438"/>
                </a:cubicBezTo>
                <a:cubicBezTo>
                  <a:pt x="290" y="1438"/>
                  <a:pt x="289" y="1438"/>
                  <a:pt x="288" y="1438"/>
                </a:cubicBezTo>
                <a:cubicBezTo>
                  <a:pt x="288" y="1439"/>
                  <a:pt x="288" y="1440"/>
                  <a:pt x="288" y="1441"/>
                </a:cubicBezTo>
                <a:close/>
                <a:moveTo>
                  <a:pt x="697" y="1449"/>
                </a:moveTo>
                <a:cubicBezTo>
                  <a:pt x="701" y="1450"/>
                  <a:pt x="709" y="1447"/>
                  <a:pt x="705" y="1444"/>
                </a:cubicBezTo>
                <a:cubicBezTo>
                  <a:pt x="705" y="1446"/>
                  <a:pt x="702" y="1446"/>
                  <a:pt x="700" y="1446"/>
                </a:cubicBezTo>
                <a:cubicBezTo>
                  <a:pt x="700" y="1445"/>
                  <a:pt x="700" y="1444"/>
                  <a:pt x="699" y="1444"/>
                </a:cubicBezTo>
                <a:cubicBezTo>
                  <a:pt x="699" y="1446"/>
                  <a:pt x="698" y="1448"/>
                  <a:pt x="697" y="1449"/>
                </a:cubicBezTo>
                <a:close/>
                <a:moveTo>
                  <a:pt x="988" y="1446"/>
                </a:moveTo>
                <a:cubicBezTo>
                  <a:pt x="990" y="1445"/>
                  <a:pt x="991" y="1451"/>
                  <a:pt x="990" y="1452"/>
                </a:cubicBezTo>
                <a:cubicBezTo>
                  <a:pt x="989" y="1453"/>
                  <a:pt x="985" y="1448"/>
                  <a:pt x="988" y="1446"/>
                </a:cubicBezTo>
                <a:close/>
                <a:moveTo>
                  <a:pt x="1170" y="1446"/>
                </a:moveTo>
                <a:cubicBezTo>
                  <a:pt x="1177" y="1447"/>
                  <a:pt x="1168" y="1455"/>
                  <a:pt x="1170" y="1446"/>
                </a:cubicBezTo>
                <a:close/>
                <a:moveTo>
                  <a:pt x="1261" y="1446"/>
                </a:moveTo>
                <a:cubicBezTo>
                  <a:pt x="1264" y="1448"/>
                  <a:pt x="1264" y="1452"/>
                  <a:pt x="1264" y="1457"/>
                </a:cubicBezTo>
                <a:cubicBezTo>
                  <a:pt x="1262" y="1454"/>
                  <a:pt x="1257" y="1450"/>
                  <a:pt x="1261" y="1446"/>
                </a:cubicBezTo>
                <a:close/>
                <a:moveTo>
                  <a:pt x="568" y="1447"/>
                </a:moveTo>
                <a:cubicBezTo>
                  <a:pt x="571" y="1447"/>
                  <a:pt x="572" y="1456"/>
                  <a:pt x="567" y="1454"/>
                </a:cubicBezTo>
                <a:cubicBezTo>
                  <a:pt x="568" y="1452"/>
                  <a:pt x="569" y="1450"/>
                  <a:pt x="568" y="1447"/>
                </a:cubicBezTo>
                <a:close/>
                <a:moveTo>
                  <a:pt x="287" y="1449"/>
                </a:moveTo>
                <a:cubicBezTo>
                  <a:pt x="296" y="1451"/>
                  <a:pt x="281" y="1456"/>
                  <a:pt x="287" y="1449"/>
                </a:cubicBezTo>
                <a:close/>
                <a:moveTo>
                  <a:pt x="598" y="1452"/>
                </a:moveTo>
                <a:cubicBezTo>
                  <a:pt x="599" y="1452"/>
                  <a:pt x="600" y="1452"/>
                  <a:pt x="601" y="1452"/>
                </a:cubicBezTo>
                <a:cubicBezTo>
                  <a:pt x="601" y="1451"/>
                  <a:pt x="601" y="1450"/>
                  <a:pt x="601" y="1449"/>
                </a:cubicBezTo>
                <a:cubicBezTo>
                  <a:pt x="600" y="1449"/>
                  <a:pt x="599" y="1449"/>
                  <a:pt x="598" y="1449"/>
                </a:cubicBezTo>
                <a:cubicBezTo>
                  <a:pt x="598" y="1450"/>
                  <a:pt x="598" y="1451"/>
                  <a:pt x="598" y="1452"/>
                </a:cubicBezTo>
                <a:close/>
                <a:moveTo>
                  <a:pt x="1067" y="1452"/>
                </a:moveTo>
                <a:cubicBezTo>
                  <a:pt x="1068" y="1448"/>
                  <a:pt x="1074" y="1451"/>
                  <a:pt x="1075" y="1452"/>
                </a:cubicBezTo>
                <a:cubicBezTo>
                  <a:pt x="1075" y="1456"/>
                  <a:pt x="1068" y="1453"/>
                  <a:pt x="1067" y="1452"/>
                </a:cubicBezTo>
                <a:close/>
                <a:moveTo>
                  <a:pt x="1275" y="1463"/>
                </a:moveTo>
                <a:cubicBezTo>
                  <a:pt x="1274" y="1464"/>
                  <a:pt x="1265" y="1462"/>
                  <a:pt x="1270" y="1465"/>
                </a:cubicBezTo>
                <a:cubicBezTo>
                  <a:pt x="1277" y="1464"/>
                  <a:pt x="1274" y="1470"/>
                  <a:pt x="1280" y="1466"/>
                </a:cubicBezTo>
                <a:cubicBezTo>
                  <a:pt x="1280" y="1468"/>
                  <a:pt x="1281" y="1468"/>
                  <a:pt x="1281" y="1470"/>
                </a:cubicBezTo>
                <a:cubicBezTo>
                  <a:pt x="1281" y="1472"/>
                  <a:pt x="1279" y="1473"/>
                  <a:pt x="1279" y="1476"/>
                </a:cubicBezTo>
                <a:cubicBezTo>
                  <a:pt x="1281" y="1476"/>
                  <a:pt x="1284" y="1476"/>
                  <a:pt x="1284" y="1477"/>
                </a:cubicBezTo>
                <a:cubicBezTo>
                  <a:pt x="1287" y="1481"/>
                  <a:pt x="1284" y="1484"/>
                  <a:pt x="1284" y="1485"/>
                </a:cubicBezTo>
                <a:cubicBezTo>
                  <a:pt x="1284" y="1486"/>
                  <a:pt x="1287" y="1488"/>
                  <a:pt x="1287" y="1489"/>
                </a:cubicBezTo>
                <a:cubicBezTo>
                  <a:pt x="1288" y="1491"/>
                  <a:pt x="1287" y="1493"/>
                  <a:pt x="1290" y="1493"/>
                </a:cubicBezTo>
                <a:cubicBezTo>
                  <a:pt x="1287" y="1487"/>
                  <a:pt x="1292" y="1486"/>
                  <a:pt x="1293" y="1481"/>
                </a:cubicBezTo>
                <a:cubicBezTo>
                  <a:pt x="1291" y="1481"/>
                  <a:pt x="1289" y="1479"/>
                  <a:pt x="1289" y="1477"/>
                </a:cubicBezTo>
                <a:cubicBezTo>
                  <a:pt x="1293" y="1473"/>
                  <a:pt x="1293" y="1473"/>
                  <a:pt x="1292" y="1465"/>
                </a:cubicBezTo>
                <a:cubicBezTo>
                  <a:pt x="1288" y="1462"/>
                  <a:pt x="1280" y="1458"/>
                  <a:pt x="1277" y="1455"/>
                </a:cubicBezTo>
                <a:cubicBezTo>
                  <a:pt x="1276" y="1454"/>
                  <a:pt x="1277" y="1450"/>
                  <a:pt x="1275" y="1454"/>
                </a:cubicBezTo>
                <a:cubicBezTo>
                  <a:pt x="1274" y="1458"/>
                  <a:pt x="1277" y="1460"/>
                  <a:pt x="1275" y="1463"/>
                </a:cubicBezTo>
                <a:close/>
                <a:moveTo>
                  <a:pt x="288" y="1457"/>
                </a:moveTo>
                <a:cubicBezTo>
                  <a:pt x="288" y="1456"/>
                  <a:pt x="294" y="1454"/>
                  <a:pt x="295" y="1455"/>
                </a:cubicBezTo>
                <a:cubicBezTo>
                  <a:pt x="295" y="1456"/>
                  <a:pt x="291" y="1460"/>
                  <a:pt x="288" y="1457"/>
                </a:cubicBezTo>
                <a:close/>
                <a:moveTo>
                  <a:pt x="1215" y="1468"/>
                </a:moveTo>
                <a:cubicBezTo>
                  <a:pt x="1213" y="1469"/>
                  <a:pt x="1211" y="1470"/>
                  <a:pt x="1210" y="1471"/>
                </a:cubicBezTo>
                <a:cubicBezTo>
                  <a:pt x="1216" y="1470"/>
                  <a:pt x="1215" y="1478"/>
                  <a:pt x="1219" y="1479"/>
                </a:cubicBezTo>
                <a:cubicBezTo>
                  <a:pt x="1220" y="1475"/>
                  <a:pt x="1219" y="1473"/>
                  <a:pt x="1218" y="1471"/>
                </a:cubicBezTo>
                <a:cubicBezTo>
                  <a:pt x="1219" y="1468"/>
                  <a:pt x="1225" y="1471"/>
                  <a:pt x="1225" y="1468"/>
                </a:cubicBezTo>
                <a:cubicBezTo>
                  <a:pt x="1215" y="1471"/>
                  <a:pt x="1223" y="1455"/>
                  <a:pt x="1216" y="1455"/>
                </a:cubicBezTo>
                <a:cubicBezTo>
                  <a:pt x="1216" y="1460"/>
                  <a:pt x="1213" y="1462"/>
                  <a:pt x="1215" y="1468"/>
                </a:cubicBezTo>
                <a:close/>
                <a:moveTo>
                  <a:pt x="1074" y="1489"/>
                </a:moveTo>
                <a:cubicBezTo>
                  <a:pt x="1071" y="1489"/>
                  <a:pt x="1073" y="1493"/>
                  <a:pt x="1071" y="1493"/>
                </a:cubicBezTo>
                <a:cubicBezTo>
                  <a:pt x="1067" y="1493"/>
                  <a:pt x="1066" y="1491"/>
                  <a:pt x="1061" y="1492"/>
                </a:cubicBezTo>
                <a:cubicBezTo>
                  <a:pt x="1061" y="1490"/>
                  <a:pt x="1059" y="1489"/>
                  <a:pt x="1058" y="1487"/>
                </a:cubicBezTo>
                <a:cubicBezTo>
                  <a:pt x="1057" y="1486"/>
                  <a:pt x="1058" y="1483"/>
                  <a:pt x="1057" y="1482"/>
                </a:cubicBezTo>
                <a:cubicBezTo>
                  <a:pt x="1056" y="1482"/>
                  <a:pt x="1054" y="1483"/>
                  <a:pt x="1054" y="1482"/>
                </a:cubicBezTo>
                <a:cubicBezTo>
                  <a:pt x="1051" y="1479"/>
                  <a:pt x="1050" y="1474"/>
                  <a:pt x="1046" y="1471"/>
                </a:cubicBezTo>
                <a:cubicBezTo>
                  <a:pt x="1047" y="1474"/>
                  <a:pt x="1044" y="1476"/>
                  <a:pt x="1044" y="1477"/>
                </a:cubicBezTo>
                <a:cubicBezTo>
                  <a:pt x="1044" y="1479"/>
                  <a:pt x="1046" y="1479"/>
                  <a:pt x="1046" y="1479"/>
                </a:cubicBezTo>
                <a:cubicBezTo>
                  <a:pt x="1046" y="1482"/>
                  <a:pt x="1047" y="1488"/>
                  <a:pt x="1047" y="1490"/>
                </a:cubicBezTo>
                <a:cubicBezTo>
                  <a:pt x="1049" y="1493"/>
                  <a:pt x="1054" y="1493"/>
                  <a:pt x="1052" y="1496"/>
                </a:cubicBezTo>
                <a:cubicBezTo>
                  <a:pt x="1057" y="1496"/>
                  <a:pt x="1065" y="1498"/>
                  <a:pt x="1068" y="1495"/>
                </a:cubicBezTo>
                <a:cubicBezTo>
                  <a:pt x="1071" y="1499"/>
                  <a:pt x="1081" y="1496"/>
                  <a:pt x="1083" y="1493"/>
                </a:cubicBezTo>
                <a:cubicBezTo>
                  <a:pt x="1083" y="1486"/>
                  <a:pt x="1079" y="1476"/>
                  <a:pt x="1083" y="1470"/>
                </a:cubicBezTo>
                <a:cubicBezTo>
                  <a:pt x="1081" y="1468"/>
                  <a:pt x="1078" y="1467"/>
                  <a:pt x="1077" y="1465"/>
                </a:cubicBezTo>
                <a:cubicBezTo>
                  <a:pt x="1078" y="1460"/>
                  <a:pt x="1073" y="1462"/>
                  <a:pt x="1074" y="1457"/>
                </a:cubicBezTo>
                <a:cubicBezTo>
                  <a:pt x="1072" y="1457"/>
                  <a:pt x="1071" y="1457"/>
                  <a:pt x="1069" y="1457"/>
                </a:cubicBezTo>
                <a:cubicBezTo>
                  <a:pt x="1070" y="1468"/>
                  <a:pt x="1074" y="1476"/>
                  <a:pt x="1074" y="1489"/>
                </a:cubicBezTo>
                <a:close/>
                <a:moveTo>
                  <a:pt x="1170" y="1463"/>
                </a:moveTo>
                <a:cubicBezTo>
                  <a:pt x="1170" y="1465"/>
                  <a:pt x="1171" y="1464"/>
                  <a:pt x="1171" y="1465"/>
                </a:cubicBezTo>
                <a:cubicBezTo>
                  <a:pt x="1173" y="1467"/>
                  <a:pt x="1172" y="1468"/>
                  <a:pt x="1173" y="1471"/>
                </a:cubicBezTo>
                <a:cubicBezTo>
                  <a:pt x="1173" y="1474"/>
                  <a:pt x="1176" y="1475"/>
                  <a:pt x="1176" y="1477"/>
                </a:cubicBezTo>
                <a:cubicBezTo>
                  <a:pt x="1176" y="1478"/>
                  <a:pt x="1174" y="1478"/>
                  <a:pt x="1174" y="1481"/>
                </a:cubicBezTo>
                <a:cubicBezTo>
                  <a:pt x="1174" y="1481"/>
                  <a:pt x="1177" y="1483"/>
                  <a:pt x="1177" y="1484"/>
                </a:cubicBezTo>
                <a:cubicBezTo>
                  <a:pt x="1178" y="1486"/>
                  <a:pt x="1177" y="1491"/>
                  <a:pt x="1180" y="1492"/>
                </a:cubicBezTo>
                <a:cubicBezTo>
                  <a:pt x="1183" y="1487"/>
                  <a:pt x="1191" y="1488"/>
                  <a:pt x="1197" y="1487"/>
                </a:cubicBezTo>
                <a:cubicBezTo>
                  <a:pt x="1196" y="1476"/>
                  <a:pt x="1206" y="1478"/>
                  <a:pt x="1207" y="1470"/>
                </a:cubicBezTo>
                <a:cubicBezTo>
                  <a:pt x="1207" y="1466"/>
                  <a:pt x="1204" y="1466"/>
                  <a:pt x="1205" y="1462"/>
                </a:cubicBezTo>
                <a:cubicBezTo>
                  <a:pt x="1203" y="1461"/>
                  <a:pt x="1201" y="1462"/>
                  <a:pt x="1199" y="1463"/>
                </a:cubicBezTo>
                <a:cubicBezTo>
                  <a:pt x="1198" y="1464"/>
                  <a:pt x="1199" y="1467"/>
                  <a:pt x="1198" y="1468"/>
                </a:cubicBezTo>
                <a:cubicBezTo>
                  <a:pt x="1197" y="1468"/>
                  <a:pt x="1195" y="1467"/>
                  <a:pt x="1194" y="1468"/>
                </a:cubicBezTo>
                <a:cubicBezTo>
                  <a:pt x="1193" y="1470"/>
                  <a:pt x="1195" y="1475"/>
                  <a:pt x="1191" y="1474"/>
                </a:cubicBezTo>
                <a:cubicBezTo>
                  <a:pt x="1189" y="1470"/>
                  <a:pt x="1186" y="1468"/>
                  <a:pt x="1180" y="1468"/>
                </a:cubicBezTo>
                <a:cubicBezTo>
                  <a:pt x="1182" y="1462"/>
                  <a:pt x="1176" y="1465"/>
                  <a:pt x="1174" y="1463"/>
                </a:cubicBezTo>
                <a:cubicBezTo>
                  <a:pt x="1173" y="1462"/>
                  <a:pt x="1174" y="1459"/>
                  <a:pt x="1173" y="1458"/>
                </a:cubicBezTo>
                <a:cubicBezTo>
                  <a:pt x="1172" y="1458"/>
                  <a:pt x="1170" y="1459"/>
                  <a:pt x="1170" y="1458"/>
                </a:cubicBezTo>
                <a:cubicBezTo>
                  <a:pt x="1169" y="1458"/>
                  <a:pt x="1167" y="1455"/>
                  <a:pt x="1167" y="1458"/>
                </a:cubicBezTo>
                <a:cubicBezTo>
                  <a:pt x="1169" y="1459"/>
                  <a:pt x="1170" y="1460"/>
                  <a:pt x="1170" y="1463"/>
                </a:cubicBezTo>
                <a:close/>
                <a:moveTo>
                  <a:pt x="1092" y="1474"/>
                </a:moveTo>
                <a:cubicBezTo>
                  <a:pt x="1092" y="1474"/>
                  <a:pt x="1090" y="1470"/>
                  <a:pt x="1088" y="1471"/>
                </a:cubicBezTo>
                <a:cubicBezTo>
                  <a:pt x="1088" y="1472"/>
                  <a:pt x="1088" y="1473"/>
                  <a:pt x="1088" y="1474"/>
                </a:cubicBezTo>
                <a:cubicBezTo>
                  <a:pt x="1087" y="1474"/>
                  <a:pt x="1086" y="1474"/>
                  <a:pt x="1086" y="1476"/>
                </a:cubicBezTo>
                <a:cubicBezTo>
                  <a:pt x="1091" y="1481"/>
                  <a:pt x="1096" y="1473"/>
                  <a:pt x="1102" y="1473"/>
                </a:cubicBezTo>
                <a:cubicBezTo>
                  <a:pt x="1107" y="1473"/>
                  <a:pt x="1110" y="1473"/>
                  <a:pt x="1114" y="1477"/>
                </a:cubicBezTo>
                <a:cubicBezTo>
                  <a:pt x="1114" y="1480"/>
                  <a:pt x="1111" y="1479"/>
                  <a:pt x="1111" y="1481"/>
                </a:cubicBezTo>
                <a:cubicBezTo>
                  <a:pt x="1114" y="1483"/>
                  <a:pt x="1114" y="1488"/>
                  <a:pt x="1115" y="1492"/>
                </a:cubicBezTo>
                <a:cubicBezTo>
                  <a:pt x="1123" y="1490"/>
                  <a:pt x="1122" y="1481"/>
                  <a:pt x="1120" y="1474"/>
                </a:cubicBezTo>
                <a:cubicBezTo>
                  <a:pt x="1120" y="1474"/>
                  <a:pt x="1117" y="1471"/>
                  <a:pt x="1117" y="1471"/>
                </a:cubicBezTo>
                <a:cubicBezTo>
                  <a:pt x="1115" y="1468"/>
                  <a:pt x="1113" y="1466"/>
                  <a:pt x="1114" y="1462"/>
                </a:cubicBezTo>
                <a:cubicBezTo>
                  <a:pt x="1108" y="1462"/>
                  <a:pt x="1110" y="1470"/>
                  <a:pt x="1103" y="1470"/>
                </a:cubicBezTo>
                <a:cubicBezTo>
                  <a:pt x="1099" y="1470"/>
                  <a:pt x="1100" y="1457"/>
                  <a:pt x="1095" y="1463"/>
                </a:cubicBezTo>
                <a:cubicBezTo>
                  <a:pt x="1100" y="1467"/>
                  <a:pt x="1096" y="1474"/>
                  <a:pt x="1092" y="1474"/>
                </a:cubicBezTo>
                <a:close/>
                <a:moveTo>
                  <a:pt x="1137" y="1476"/>
                </a:moveTo>
                <a:cubicBezTo>
                  <a:pt x="1137" y="1478"/>
                  <a:pt x="1134" y="1482"/>
                  <a:pt x="1139" y="1481"/>
                </a:cubicBezTo>
                <a:cubicBezTo>
                  <a:pt x="1142" y="1481"/>
                  <a:pt x="1139" y="1476"/>
                  <a:pt x="1140" y="1474"/>
                </a:cubicBezTo>
                <a:cubicBezTo>
                  <a:pt x="1141" y="1473"/>
                  <a:pt x="1144" y="1475"/>
                  <a:pt x="1143" y="1473"/>
                </a:cubicBezTo>
                <a:cubicBezTo>
                  <a:pt x="1142" y="1472"/>
                  <a:pt x="1141" y="1471"/>
                  <a:pt x="1140" y="1470"/>
                </a:cubicBezTo>
                <a:cubicBezTo>
                  <a:pt x="1137" y="1466"/>
                  <a:pt x="1143" y="1462"/>
                  <a:pt x="1137" y="1462"/>
                </a:cubicBezTo>
                <a:cubicBezTo>
                  <a:pt x="1137" y="1465"/>
                  <a:pt x="1137" y="1471"/>
                  <a:pt x="1137" y="1476"/>
                </a:cubicBezTo>
                <a:close/>
                <a:moveTo>
                  <a:pt x="1241" y="1476"/>
                </a:moveTo>
                <a:cubicBezTo>
                  <a:pt x="1243" y="1476"/>
                  <a:pt x="1245" y="1477"/>
                  <a:pt x="1245" y="1479"/>
                </a:cubicBezTo>
                <a:cubicBezTo>
                  <a:pt x="1244" y="1482"/>
                  <a:pt x="1236" y="1478"/>
                  <a:pt x="1235" y="1482"/>
                </a:cubicBezTo>
                <a:cubicBezTo>
                  <a:pt x="1237" y="1482"/>
                  <a:pt x="1236" y="1486"/>
                  <a:pt x="1236" y="1489"/>
                </a:cubicBezTo>
                <a:cubicBezTo>
                  <a:pt x="1246" y="1490"/>
                  <a:pt x="1250" y="1486"/>
                  <a:pt x="1252" y="1479"/>
                </a:cubicBezTo>
                <a:cubicBezTo>
                  <a:pt x="1243" y="1478"/>
                  <a:pt x="1249" y="1472"/>
                  <a:pt x="1249" y="1468"/>
                </a:cubicBezTo>
                <a:cubicBezTo>
                  <a:pt x="1248" y="1466"/>
                  <a:pt x="1246" y="1464"/>
                  <a:pt x="1246" y="1463"/>
                </a:cubicBezTo>
                <a:cubicBezTo>
                  <a:pt x="1245" y="1462"/>
                  <a:pt x="1245" y="1461"/>
                  <a:pt x="1242" y="1462"/>
                </a:cubicBezTo>
                <a:cubicBezTo>
                  <a:pt x="1242" y="1470"/>
                  <a:pt x="1242" y="1470"/>
                  <a:pt x="1241" y="1476"/>
                </a:cubicBezTo>
                <a:close/>
                <a:moveTo>
                  <a:pt x="1252" y="1471"/>
                </a:moveTo>
                <a:cubicBezTo>
                  <a:pt x="1253" y="1477"/>
                  <a:pt x="1257" y="1483"/>
                  <a:pt x="1252" y="1487"/>
                </a:cubicBezTo>
                <a:cubicBezTo>
                  <a:pt x="1256" y="1488"/>
                  <a:pt x="1256" y="1493"/>
                  <a:pt x="1262" y="1492"/>
                </a:cubicBezTo>
                <a:cubicBezTo>
                  <a:pt x="1263" y="1487"/>
                  <a:pt x="1262" y="1481"/>
                  <a:pt x="1269" y="1482"/>
                </a:cubicBezTo>
                <a:cubicBezTo>
                  <a:pt x="1269" y="1476"/>
                  <a:pt x="1261" y="1479"/>
                  <a:pt x="1261" y="1474"/>
                </a:cubicBezTo>
                <a:cubicBezTo>
                  <a:pt x="1260" y="1471"/>
                  <a:pt x="1261" y="1468"/>
                  <a:pt x="1263" y="1466"/>
                </a:cubicBezTo>
                <a:cubicBezTo>
                  <a:pt x="1265" y="1467"/>
                  <a:pt x="1263" y="1460"/>
                  <a:pt x="1259" y="1462"/>
                </a:cubicBezTo>
                <a:cubicBezTo>
                  <a:pt x="1257" y="1465"/>
                  <a:pt x="1253" y="1469"/>
                  <a:pt x="1252" y="1471"/>
                </a:cubicBezTo>
                <a:close/>
                <a:moveTo>
                  <a:pt x="865" y="1465"/>
                </a:moveTo>
                <a:cubicBezTo>
                  <a:pt x="870" y="1466"/>
                  <a:pt x="866" y="1471"/>
                  <a:pt x="862" y="1471"/>
                </a:cubicBezTo>
                <a:cubicBezTo>
                  <a:pt x="862" y="1469"/>
                  <a:pt x="864" y="1467"/>
                  <a:pt x="865" y="1465"/>
                </a:cubicBezTo>
                <a:close/>
                <a:moveTo>
                  <a:pt x="979" y="1476"/>
                </a:moveTo>
                <a:cubicBezTo>
                  <a:pt x="978" y="1476"/>
                  <a:pt x="975" y="1476"/>
                  <a:pt x="975" y="1477"/>
                </a:cubicBezTo>
                <a:cubicBezTo>
                  <a:pt x="978" y="1478"/>
                  <a:pt x="975" y="1483"/>
                  <a:pt x="973" y="1482"/>
                </a:cubicBezTo>
                <a:cubicBezTo>
                  <a:pt x="971" y="1482"/>
                  <a:pt x="967" y="1483"/>
                  <a:pt x="967" y="1481"/>
                </a:cubicBezTo>
                <a:cubicBezTo>
                  <a:pt x="968" y="1478"/>
                  <a:pt x="972" y="1476"/>
                  <a:pt x="967" y="1474"/>
                </a:cubicBezTo>
                <a:cubicBezTo>
                  <a:pt x="965" y="1478"/>
                  <a:pt x="962" y="1479"/>
                  <a:pt x="962" y="1485"/>
                </a:cubicBezTo>
                <a:cubicBezTo>
                  <a:pt x="960" y="1488"/>
                  <a:pt x="955" y="1489"/>
                  <a:pt x="953" y="1492"/>
                </a:cubicBezTo>
                <a:cubicBezTo>
                  <a:pt x="956" y="1493"/>
                  <a:pt x="959" y="1495"/>
                  <a:pt x="958" y="1500"/>
                </a:cubicBezTo>
                <a:cubicBezTo>
                  <a:pt x="961" y="1500"/>
                  <a:pt x="962" y="1496"/>
                  <a:pt x="964" y="1495"/>
                </a:cubicBezTo>
                <a:cubicBezTo>
                  <a:pt x="966" y="1494"/>
                  <a:pt x="968" y="1494"/>
                  <a:pt x="970" y="1493"/>
                </a:cubicBezTo>
                <a:cubicBezTo>
                  <a:pt x="970" y="1493"/>
                  <a:pt x="970" y="1492"/>
                  <a:pt x="970" y="1492"/>
                </a:cubicBezTo>
                <a:cubicBezTo>
                  <a:pt x="971" y="1490"/>
                  <a:pt x="975" y="1491"/>
                  <a:pt x="976" y="1490"/>
                </a:cubicBezTo>
                <a:cubicBezTo>
                  <a:pt x="979" y="1490"/>
                  <a:pt x="978" y="1494"/>
                  <a:pt x="979" y="1495"/>
                </a:cubicBezTo>
                <a:cubicBezTo>
                  <a:pt x="980" y="1495"/>
                  <a:pt x="982" y="1495"/>
                  <a:pt x="983" y="1495"/>
                </a:cubicBezTo>
                <a:cubicBezTo>
                  <a:pt x="983" y="1495"/>
                  <a:pt x="983" y="1498"/>
                  <a:pt x="984" y="1498"/>
                </a:cubicBezTo>
                <a:cubicBezTo>
                  <a:pt x="986" y="1499"/>
                  <a:pt x="988" y="1499"/>
                  <a:pt x="990" y="1500"/>
                </a:cubicBezTo>
                <a:cubicBezTo>
                  <a:pt x="992" y="1496"/>
                  <a:pt x="993" y="1493"/>
                  <a:pt x="995" y="1490"/>
                </a:cubicBezTo>
                <a:cubicBezTo>
                  <a:pt x="989" y="1491"/>
                  <a:pt x="994" y="1487"/>
                  <a:pt x="993" y="1484"/>
                </a:cubicBezTo>
                <a:cubicBezTo>
                  <a:pt x="991" y="1482"/>
                  <a:pt x="989" y="1482"/>
                  <a:pt x="987" y="1479"/>
                </a:cubicBezTo>
                <a:cubicBezTo>
                  <a:pt x="988" y="1480"/>
                  <a:pt x="989" y="1477"/>
                  <a:pt x="989" y="1476"/>
                </a:cubicBezTo>
                <a:cubicBezTo>
                  <a:pt x="989" y="1476"/>
                  <a:pt x="986" y="1474"/>
                  <a:pt x="986" y="1474"/>
                </a:cubicBezTo>
                <a:cubicBezTo>
                  <a:pt x="985" y="1474"/>
                  <a:pt x="984" y="1472"/>
                  <a:pt x="982" y="1471"/>
                </a:cubicBezTo>
                <a:cubicBezTo>
                  <a:pt x="986" y="1471"/>
                  <a:pt x="983" y="1464"/>
                  <a:pt x="981" y="1465"/>
                </a:cubicBezTo>
                <a:cubicBezTo>
                  <a:pt x="982" y="1470"/>
                  <a:pt x="979" y="1471"/>
                  <a:pt x="979" y="1476"/>
                </a:cubicBezTo>
                <a:close/>
                <a:moveTo>
                  <a:pt x="1030" y="1466"/>
                </a:moveTo>
                <a:cubicBezTo>
                  <a:pt x="1030" y="1469"/>
                  <a:pt x="1032" y="1470"/>
                  <a:pt x="1032" y="1473"/>
                </a:cubicBezTo>
                <a:cubicBezTo>
                  <a:pt x="1029" y="1475"/>
                  <a:pt x="1030" y="1473"/>
                  <a:pt x="1026" y="1473"/>
                </a:cubicBezTo>
                <a:cubicBezTo>
                  <a:pt x="1024" y="1475"/>
                  <a:pt x="1023" y="1479"/>
                  <a:pt x="1021" y="1482"/>
                </a:cubicBezTo>
                <a:cubicBezTo>
                  <a:pt x="1027" y="1481"/>
                  <a:pt x="1031" y="1477"/>
                  <a:pt x="1035" y="1482"/>
                </a:cubicBezTo>
                <a:cubicBezTo>
                  <a:pt x="1031" y="1474"/>
                  <a:pt x="1038" y="1474"/>
                  <a:pt x="1038" y="1466"/>
                </a:cubicBezTo>
                <a:cubicBezTo>
                  <a:pt x="1036" y="1464"/>
                  <a:pt x="1032" y="1464"/>
                  <a:pt x="1030" y="1466"/>
                </a:cubicBezTo>
                <a:close/>
                <a:moveTo>
                  <a:pt x="739" y="1473"/>
                </a:moveTo>
                <a:cubicBezTo>
                  <a:pt x="739" y="1471"/>
                  <a:pt x="746" y="1468"/>
                  <a:pt x="741" y="1466"/>
                </a:cubicBezTo>
                <a:cubicBezTo>
                  <a:pt x="742" y="1472"/>
                  <a:pt x="732" y="1467"/>
                  <a:pt x="732" y="1471"/>
                </a:cubicBezTo>
                <a:cubicBezTo>
                  <a:pt x="736" y="1470"/>
                  <a:pt x="736" y="1473"/>
                  <a:pt x="739" y="1473"/>
                </a:cubicBezTo>
                <a:close/>
                <a:moveTo>
                  <a:pt x="1154" y="1485"/>
                </a:moveTo>
                <a:cubicBezTo>
                  <a:pt x="1153" y="1485"/>
                  <a:pt x="1152" y="1485"/>
                  <a:pt x="1151" y="1485"/>
                </a:cubicBezTo>
                <a:cubicBezTo>
                  <a:pt x="1152" y="1489"/>
                  <a:pt x="1152" y="1494"/>
                  <a:pt x="1157" y="1493"/>
                </a:cubicBezTo>
                <a:cubicBezTo>
                  <a:pt x="1156" y="1489"/>
                  <a:pt x="1160" y="1490"/>
                  <a:pt x="1162" y="1489"/>
                </a:cubicBezTo>
                <a:cubicBezTo>
                  <a:pt x="1162" y="1479"/>
                  <a:pt x="1155" y="1478"/>
                  <a:pt x="1159" y="1470"/>
                </a:cubicBezTo>
                <a:cubicBezTo>
                  <a:pt x="1156" y="1470"/>
                  <a:pt x="1156" y="1467"/>
                  <a:pt x="1154" y="1466"/>
                </a:cubicBezTo>
                <a:cubicBezTo>
                  <a:pt x="1153" y="1473"/>
                  <a:pt x="1152" y="1478"/>
                  <a:pt x="1154" y="1485"/>
                </a:cubicBezTo>
                <a:close/>
                <a:moveTo>
                  <a:pt x="509" y="1470"/>
                </a:moveTo>
                <a:cubicBezTo>
                  <a:pt x="509" y="1473"/>
                  <a:pt x="503" y="1468"/>
                  <a:pt x="501" y="1468"/>
                </a:cubicBezTo>
                <a:cubicBezTo>
                  <a:pt x="500" y="1475"/>
                  <a:pt x="515" y="1475"/>
                  <a:pt x="509" y="1470"/>
                </a:cubicBezTo>
                <a:close/>
                <a:moveTo>
                  <a:pt x="893" y="1468"/>
                </a:moveTo>
                <a:cubicBezTo>
                  <a:pt x="895" y="1469"/>
                  <a:pt x="896" y="1470"/>
                  <a:pt x="896" y="1473"/>
                </a:cubicBezTo>
                <a:cubicBezTo>
                  <a:pt x="894" y="1472"/>
                  <a:pt x="893" y="1471"/>
                  <a:pt x="893" y="1468"/>
                </a:cubicBezTo>
                <a:close/>
                <a:moveTo>
                  <a:pt x="569" y="1471"/>
                </a:moveTo>
                <a:cubicBezTo>
                  <a:pt x="573" y="1471"/>
                  <a:pt x="573" y="1477"/>
                  <a:pt x="571" y="1479"/>
                </a:cubicBezTo>
                <a:cubicBezTo>
                  <a:pt x="569" y="1477"/>
                  <a:pt x="567" y="1473"/>
                  <a:pt x="569" y="1471"/>
                </a:cubicBezTo>
                <a:close/>
                <a:moveTo>
                  <a:pt x="295" y="1473"/>
                </a:moveTo>
                <a:cubicBezTo>
                  <a:pt x="298" y="1473"/>
                  <a:pt x="300" y="1473"/>
                  <a:pt x="303" y="1473"/>
                </a:cubicBezTo>
                <a:cubicBezTo>
                  <a:pt x="306" y="1478"/>
                  <a:pt x="293" y="1478"/>
                  <a:pt x="295" y="1473"/>
                </a:cubicBezTo>
                <a:close/>
                <a:moveTo>
                  <a:pt x="453" y="1474"/>
                </a:moveTo>
                <a:cubicBezTo>
                  <a:pt x="455" y="1469"/>
                  <a:pt x="458" y="1475"/>
                  <a:pt x="459" y="1476"/>
                </a:cubicBezTo>
                <a:cubicBezTo>
                  <a:pt x="458" y="1481"/>
                  <a:pt x="454" y="1475"/>
                  <a:pt x="453" y="1474"/>
                </a:cubicBezTo>
                <a:close/>
                <a:moveTo>
                  <a:pt x="938" y="1482"/>
                </a:moveTo>
                <a:cubicBezTo>
                  <a:pt x="939" y="1483"/>
                  <a:pt x="936" y="1489"/>
                  <a:pt x="939" y="1489"/>
                </a:cubicBezTo>
                <a:cubicBezTo>
                  <a:pt x="943" y="1486"/>
                  <a:pt x="943" y="1481"/>
                  <a:pt x="944" y="1476"/>
                </a:cubicBezTo>
                <a:cubicBezTo>
                  <a:pt x="941" y="1476"/>
                  <a:pt x="940" y="1474"/>
                  <a:pt x="938" y="1474"/>
                </a:cubicBezTo>
                <a:cubicBezTo>
                  <a:pt x="936" y="1479"/>
                  <a:pt x="936" y="1481"/>
                  <a:pt x="938" y="1482"/>
                </a:cubicBezTo>
                <a:close/>
                <a:moveTo>
                  <a:pt x="393" y="1482"/>
                </a:moveTo>
                <a:cubicBezTo>
                  <a:pt x="393" y="1480"/>
                  <a:pt x="393" y="1478"/>
                  <a:pt x="390" y="1479"/>
                </a:cubicBezTo>
                <a:cubicBezTo>
                  <a:pt x="389" y="1483"/>
                  <a:pt x="393" y="1482"/>
                  <a:pt x="393" y="1485"/>
                </a:cubicBezTo>
                <a:cubicBezTo>
                  <a:pt x="393" y="1487"/>
                  <a:pt x="389" y="1486"/>
                  <a:pt x="387" y="1487"/>
                </a:cubicBezTo>
                <a:cubicBezTo>
                  <a:pt x="386" y="1488"/>
                  <a:pt x="388" y="1492"/>
                  <a:pt x="387" y="1493"/>
                </a:cubicBezTo>
                <a:cubicBezTo>
                  <a:pt x="387" y="1495"/>
                  <a:pt x="381" y="1492"/>
                  <a:pt x="383" y="1496"/>
                </a:cubicBezTo>
                <a:cubicBezTo>
                  <a:pt x="390" y="1499"/>
                  <a:pt x="390" y="1496"/>
                  <a:pt x="397" y="1495"/>
                </a:cubicBezTo>
                <a:cubicBezTo>
                  <a:pt x="397" y="1491"/>
                  <a:pt x="394" y="1491"/>
                  <a:pt x="395" y="1487"/>
                </a:cubicBezTo>
                <a:cubicBezTo>
                  <a:pt x="396" y="1487"/>
                  <a:pt x="397" y="1486"/>
                  <a:pt x="398" y="1485"/>
                </a:cubicBezTo>
                <a:cubicBezTo>
                  <a:pt x="403" y="1484"/>
                  <a:pt x="401" y="1490"/>
                  <a:pt x="406" y="1489"/>
                </a:cubicBezTo>
                <a:cubicBezTo>
                  <a:pt x="406" y="1483"/>
                  <a:pt x="398" y="1486"/>
                  <a:pt x="398" y="1481"/>
                </a:cubicBezTo>
                <a:cubicBezTo>
                  <a:pt x="398" y="1478"/>
                  <a:pt x="398" y="1475"/>
                  <a:pt x="395" y="1476"/>
                </a:cubicBezTo>
                <a:cubicBezTo>
                  <a:pt x="389" y="1476"/>
                  <a:pt x="399" y="1482"/>
                  <a:pt x="393" y="1482"/>
                </a:cubicBezTo>
                <a:close/>
                <a:moveTo>
                  <a:pt x="1528" y="1484"/>
                </a:moveTo>
                <a:cubicBezTo>
                  <a:pt x="1534" y="1482"/>
                  <a:pt x="1531" y="1488"/>
                  <a:pt x="1531" y="1490"/>
                </a:cubicBezTo>
                <a:cubicBezTo>
                  <a:pt x="1532" y="1491"/>
                  <a:pt x="1534" y="1491"/>
                  <a:pt x="1534" y="1492"/>
                </a:cubicBezTo>
                <a:cubicBezTo>
                  <a:pt x="1535" y="1493"/>
                  <a:pt x="1534" y="1495"/>
                  <a:pt x="1534" y="1496"/>
                </a:cubicBezTo>
                <a:cubicBezTo>
                  <a:pt x="1535" y="1498"/>
                  <a:pt x="1538" y="1497"/>
                  <a:pt x="1539" y="1498"/>
                </a:cubicBezTo>
                <a:cubicBezTo>
                  <a:pt x="1540" y="1499"/>
                  <a:pt x="1539" y="1503"/>
                  <a:pt x="1542" y="1501"/>
                </a:cubicBezTo>
                <a:cubicBezTo>
                  <a:pt x="1545" y="1498"/>
                  <a:pt x="1543" y="1495"/>
                  <a:pt x="1542" y="1492"/>
                </a:cubicBezTo>
                <a:cubicBezTo>
                  <a:pt x="1540" y="1491"/>
                  <a:pt x="1539" y="1490"/>
                  <a:pt x="1538" y="1489"/>
                </a:cubicBezTo>
                <a:cubicBezTo>
                  <a:pt x="1539" y="1483"/>
                  <a:pt x="1535" y="1482"/>
                  <a:pt x="1536" y="1477"/>
                </a:cubicBezTo>
                <a:cubicBezTo>
                  <a:pt x="1536" y="1476"/>
                  <a:pt x="1536" y="1476"/>
                  <a:pt x="1535" y="1476"/>
                </a:cubicBezTo>
                <a:cubicBezTo>
                  <a:pt x="1534" y="1479"/>
                  <a:pt x="1529" y="1479"/>
                  <a:pt x="1528" y="1484"/>
                </a:cubicBezTo>
                <a:close/>
                <a:moveTo>
                  <a:pt x="342" y="1485"/>
                </a:moveTo>
                <a:cubicBezTo>
                  <a:pt x="351" y="1486"/>
                  <a:pt x="342" y="1496"/>
                  <a:pt x="350" y="1496"/>
                </a:cubicBezTo>
                <a:cubicBezTo>
                  <a:pt x="349" y="1491"/>
                  <a:pt x="353" y="1492"/>
                  <a:pt x="353" y="1489"/>
                </a:cubicBezTo>
                <a:cubicBezTo>
                  <a:pt x="346" y="1487"/>
                  <a:pt x="350" y="1484"/>
                  <a:pt x="350" y="1477"/>
                </a:cubicBezTo>
                <a:cubicBezTo>
                  <a:pt x="348" y="1477"/>
                  <a:pt x="347" y="1477"/>
                  <a:pt x="345" y="1477"/>
                </a:cubicBezTo>
                <a:cubicBezTo>
                  <a:pt x="347" y="1482"/>
                  <a:pt x="344" y="1483"/>
                  <a:pt x="342" y="1485"/>
                </a:cubicBezTo>
                <a:close/>
                <a:moveTo>
                  <a:pt x="1010" y="1479"/>
                </a:moveTo>
                <a:cubicBezTo>
                  <a:pt x="1009" y="1488"/>
                  <a:pt x="1017" y="1480"/>
                  <a:pt x="1010" y="1479"/>
                </a:cubicBezTo>
                <a:close/>
                <a:moveTo>
                  <a:pt x="1224" y="1489"/>
                </a:moveTo>
                <a:cubicBezTo>
                  <a:pt x="1225" y="1486"/>
                  <a:pt x="1227" y="1484"/>
                  <a:pt x="1228" y="1481"/>
                </a:cubicBezTo>
                <a:cubicBezTo>
                  <a:pt x="1225" y="1481"/>
                  <a:pt x="1225" y="1479"/>
                  <a:pt x="1222" y="1479"/>
                </a:cubicBezTo>
                <a:cubicBezTo>
                  <a:pt x="1220" y="1481"/>
                  <a:pt x="1219" y="1489"/>
                  <a:pt x="1224" y="1489"/>
                </a:cubicBezTo>
                <a:close/>
                <a:moveTo>
                  <a:pt x="1366" y="1492"/>
                </a:moveTo>
                <a:cubicBezTo>
                  <a:pt x="1366" y="1495"/>
                  <a:pt x="1362" y="1494"/>
                  <a:pt x="1363" y="1498"/>
                </a:cubicBezTo>
                <a:cubicBezTo>
                  <a:pt x="1366" y="1499"/>
                  <a:pt x="1366" y="1503"/>
                  <a:pt x="1370" y="1501"/>
                </a:cubicBezTo>
                <a:cubicBezTo>
                  <a:pt x="1369" y="1496"/>
                  <a:pt x="1373" y="1497"/>
                  <a:pt x="1372" y="1492"/>
                </a:cubicBezTo>
                <a:cubicBezTo>
                  <a:pt x="1370" y="1489"/>
                  <a:pt x="1368" y="1487"/>
                  <a:pt x="1366" y="1485"/>
                </a:cubicBezTo>
                <a:cubicBezTo>
                  <a:pt x="1366" y="1482"/>
                  <a:pt x="1366" y="1479"/>
                  <a:pt x="1363" y="1479"/>
                </a:cubicBezTo>
                <a:cubicBezTo>
                  <a:pt x="1365" y="1485"/>
                  <a:pt x="1361" y="1488"/>
                  <a:pt x="1366" y="1492"/>
                </a:cubicBezTo>
                <a:close/>
                <a:moveTo>
                  <a:pt x="1450" y="1479"/>
                </a:moveTo>
                <a:cubicBezTo>
                  <a:pt x="1454" y="1477"/>
                  <a:pt x="1454" y="1486"/>
                  <a:pt x="1450" y="1484"/>
                </a:cubicBezTo>
                <a:cubicBezTo>
                  <a:pt x="1450" y="1482"/>
                  <a:pt x="1450" y="1481"/>
                  <a:pt x="1450" y="1479"/>
                </a:cubicBezTo>
                <a:close/>
                <a:moveTo>
                  <a:pt x="1460" y="1485"/>
                </a:moveTo>
                <a:cubicBezTo>
                  <a:pt x="1465" y="1484"/>
                  <a:pt x="1465" y="1484"/>
                  <a:pt x="1470" y="1485"/>
                </a:cubicBezTo>
                <a:cubicBezTo>
                  <a:pt x="1472" y="1474"/>
                  <a:pt x="1462" y="1484"/>
                  <a:pt x="1457" y="1479"/>
                </a:cubicBezTo>
                <a:cubicBezTo>
                  <a:pt x="1455" y="1484"/>
                  <a:pt x="1462" y="1480"/>
                  <a:pt x="1460" y="1485"/>
                </a:cubicBezTo>
                <a:close/>
                <a:moveTo>
                  <a:pt x="1737" y="1484"/>
                </a:moveTo>
                <a:cubicBezTo>
                  <a:pt x="1737" y="1483"/>
                  <a:pt x="1737" y="1482"/>
                  <a:pt x="1739" y="1482"/>
                </a:cubicBezTo>
                <a:cubicBezTo>
                  <a:pt x="1739" y="1480"/>
                  <a:pt x="1738" y="1478"/>
                  <a:pt x="1736" y="1479"/>
                </a:cubicBezTo>
                <a:cubicBezTo>
                  <a:pt x="1736" y="1481"/>
                  <a:pt x="1735" y="1484"/>
                  <a:pt x="1737" y="1484"/>
                </a:cubicBezTo>
                <a:close/>
                <a:moveTo>
                  <a:pt x="561" y="1492"/>
                </a:moveTo>
                <a:cubicBezTo>
                  <a:pt x="560" y="1494"/>
                  <a:pt x="557" y="1495"/>
                  <a:pt x="558" y="1496"/>
                </a:cubicBezTo>
                <a:cubicBezTo>
                  <a:pt x="558" y="1497"/>
                  <a:pt x="561" y="1498"/>
                  <a:pt x="561" y="1498"/>
                </a:cubicBezTo>
                <a:cubicBezTo>
                  <a:pt x="561" y="1499"/>
                  <a:pt x="562" y="1503"/>
                  <a:pt x="562" y="1503"/>
                </a:cubicBezTo>
                <a:cubicBezTo>
                  <a:pt x="563" y="1504"/>
                  <a:pt x="562" y="1506"/>
                  <a:pt x="563" y="1508"/>
                </a:cubicBezTo>
                <a:cubicBezTo>
                  <a:pt x="565" y="1507"/>
                  <a:pt x="571" y="1509"/>
                  <a:pt x="570" y="1506"/>
                </a:cubicBezTo>
                <a:cubicBezTo>
                  <a:pt x="562" y="1508"/>
                  <a:pt x="567" y="1500"/>
                  <a:pt x="568" y="1498"/>
                </a:cubicBezTo>
                <a:cubicBezTo>
                  <a:pt x="565" y="1498"/>
                  <a:pt x="563" y="1497"/>
                  <a:pt x="564" y="1493"/>
                </a:cubicBezTo>
                <a:cubicBezTo>
                  <a:pt x="563" y="1489"/>
                  <a:pt x="571" y="1485"/>
                  <a:pt x="566" y="1482"/>
                </a:cubicBezTo>
                <a:cubicBezTo>
                  <a:pt x="565" y="1487"/>
                  <a:pt x="562" y="1480"/>
                  <a:pt x="560" y="1481"/>
                </a:cubicBezTo>
                <a:cubicBezTo>
                  <a:pt x="556" y="1484"/>
                  <a:pt x="561" y="1488"/>
                  <a:pt x="561" y="1492"/>
                </a:cubicBezTo>
                <a:close/>
                <a:moveTo>
                  <a:pt x="1088" y="1495"/>
                </a:moveTo>
                <a:cubicBezTo>
                  <a:pt x="1093" y="1497"/>
                  <a:pt x="1089" y="1489"/>
                  <a:pt x="1092" y="1490"/>
                </a:cubicBezTo>
                <a:cubicBezTo>
                  <a:pt x="1095" y="1493"/>
                  <a:pt x="1099" y="1492"/>
                  <a:pt x="1098" y="1487"/>
                </a:cubicBezTo>
                <a:cubicBezTo>
                  <a:pt x="1091" y="1489"/>
                  <a:pt x="1092" y="1483"/>
                  <a:pt x="1089" y="1481"/>
                </a:cubicBezTo>
                <a:cubicBezTo>
                  <a:pt x="1090" y="1487"/>
                  <a:pt x="1084" y="1491"/>
                  <a:pt x="1088" y="1495"/>
                </a:cubicBezTo>
                <a:close/>
                <a:moveTo>
                  <a:pt x="1170" y="1484"/>
                </a:moveTo>
                <a:cubicBezTo>
                  <a:pt x="1170" y="1484"/>
                  <a:pt x="1170" y="1482"/>
                  <a:pt x="1170" y="1482"/>
                </a:cubicBezTo>
                <a:cubicBezTo>
                  <a:pt x="1175" y="1483"/>
                  <a:pt x="1167" y="1487"/>
                  <a:pt x="1165" y="1485"/>
                </a:cubicBezTo>
                <a:cubicBezTo>
                  <a:pt x="1164" y="1484"/>
                  <a:pt x="1169" y="1484"/>
                  <a:pt x="1170" y="1484"/>
                </a:cubicBezTo>
                <a:close/>
                <a:moveTo>
                  <a:pt x="1618" y="1492"/>
                </a:moveTo>
                <a:cubicBezTo>
                  <a:pt x="1615" y="1491"/>
                  <a:pt x="1613" y="1492"/>
                  <a:pt x="1612" y="1493"/>
                </a:cubicBezTo>
                <a:cubicBezTo>
                  <a:pt x="1611" y="1495"/>
                  <a:pt x="1605" y="1492"/>
                  <a:pt x="1605" y="1495"/>
                </a:cubicBezTo>
                <a:cubicBezTo>
                  <a:pt x="1608" y="1497"/>
                  <a:pt x="1615" y="1494"/>
                  <a:pt x="1621" y="1495"/>
                </a:cubicBezTo>
                <a:cubicBezTo>
                  <a:pt x="1621" y="1494"/>
                  <a:pt x="1621" y="1492"/>
                  <a:pt x="1623" y="1492"/>
                </a:cubicBezTo>
                <a:cubicBezTo>
                  <a:pt x="1622" y="1488"/>
                  <a:pt x="1619" y="1487"/>
                  <a:pt x="1618" y="1485"/>
                </a:cubicBezTo>
                <a:cubicBezTo>
                  <a:pt x="1617" y="1484"/>
                  <a:pt x="1621" y="1482"/>
                  <a:pt x="1617" y="1482"/>
                </a:cubicBezTo>
                <a:cubicBezTo>
                  <a:pt x="1612" y="1486"/>
                  <a:pt x="1618" y="1487"/>
                  <a:pt x="1618" y="1492"/>
                </a:cubicBezTo>
                <a:close/>
                <a:moveTo>
                  <a:pt x="381" y="1490"/>
                </a:moveTo>
                <a:cubicBezTo>
                  <a:pt x="379" y="1490"/>
                  <a:pt x="380" y="1487"/>
                  <a:pt x="381" y="1485"/>
                </a:cubicBezTo>
                <a:cubicBezTo>
                  <a:pt x="374" y="1483"/>
                  <a:pt x="379" y="1497"/>
                  <a:pt x="381" y="1490"/>
                </a:cubicBezTo>
                <a:close/>
                <a:moveTo>
                  <a:pt x="1137" y="1490"/>
                </a:moveTo>
                <a:cubicBezTo>
                  <a:pt x="1139" y="1491"/>
                  <a:pt x="1143" y="1490"/>
                  <a:pt x="1142" y="1487"/>
                </a:cubicBezTo>
                <a:cubicBezTo>
                  <a:pt x="1142" y="1484"/>
                  <a:pt x="1132" y="1484"/>
                  <a:pt x="1133" y="1487"/>
                </a:cubicBezTo>
                <a:cubicBezTo>
                  <a:pt x="1136" y="1486"/>
                  <a:pt x="1135" y="1490"/>
                  <a:pt x="1137" y="1490"/>
                </a:cubicBezTo>
                <a:close/>
                <a:moveTo>
                  <a:pt x="1456" y="1485"/>
                </a:moveTo>
                <a:cubicBezTo>
                  <a:pt x="1459" y="1486"/>
                  <a:pt x="1457" y="1491"/>
                  <a:pt x="1460" y="1490"/>
                </a:cubicBezTo>
                <a:cubicBezTo>
                  <a:pt x="1458" y="1495"/>
                  <a:pt x="1454" y="1490"/>
                  <a:pt x="1456" y="1485"/>
                </a:cubicBezTo>
                <a:close/>
                <a:moveTo>
                  <a:pt x="1021" y="1489"/>
                </a:moveTo>
                <a:cubicBezTo>
                  <a:pt x="1023" y="1493"/>
                  <a:pt x="1018" y="1491"/>
                  <a:pt x="1015" y="1492"/>
                </a:cubicBezTo>
                <a:cubicBezTo>
                  <a:pt x="1016" y="1490"/>
                  <a:pt x="1018" y="1489"/>
                  <a:pt x="1021" y="1489"/>
                </a:cubicBezTo>
                <a:close/>
                <a:moveTo>
                  <a:pt x="370" y="1490"/>
                </a:moveTo>
                <a:cubicBezTo>
                  <a:pt x="370" y="1494"/>
                  <a:pt x="365" y="1493"/>
                  <a:pt x="361" y="1493"/>
                </a:cubicBezTo>
                <a:cubicBezTo>
                  <a:pt x="361" y="1489"/>
                  <a:pt x="366" y="1490"/>
                  <a:pt x="370" y="1490"/>
                </a:cubicBezTo>
                <a:close/>
                <a:moveTo>
                  <a:pt x="950" y="1490"/>
                </a:moveTo>
                <a:cubicBezTo>
                  <a:pt x="948" y="1492"/>
                  <a:pt x="944" y="1497"/>
                  <a:pt x="941" y="1493"/>
                </a:cubicBezTo>
                <a:cubicBezTo>
                  <a:pt x="943" y="1491"/>
                  <a:pt x="946" y="1490"/>
                  <a:pt x="950" y="1490"/>
                </a:cubicBezTo>
                <a:close/>
                <a:moveTo>
                  <a:pt x="1301" y="1492"/>
                </a:moveTo>
                <a:cubicBezTo>
                  <a:pt x="1302" y="1489"/>
                  <a:pt x="1303" y="1493"/>
                  <a:pt x="1303" y="1495"/>
                </a:cubicBezTo>
                <a:cubicBezTo>
                  <a:pt x="1302" y="1498"/>
                  <a:pt x="1301" y="1494"/>
                  <a:pt x="1301" y="1492"/>
                </a:cubicBezTo>
                <a:close/>
                <a:moveTo>
                  <a:pt x="326" y="1495"/>
                </a:moveTo>
                <a:cubicBezTo>
                  <a:pt x="327" y="1495"/>
                  <a:pt x="328" y="1495"/>
                  <a:pt x="329" y="1495"/>
                </a:cubicBezTo>
                <a:cubicBezTo>
                  <a:pt x="329" y="1494"/>
                  <a:pt x="329" y="1493"/>
                  <a:pt x="329" y="1492"/>
                </a:cubicBezTo>
                <a:cubicBezTo>
                  <a:pt x="328" y="1492"/>
                  <a:pt x="327" y="1492"/>
                  <a:pt x="326" y="1492"/>
                </a:cubicBezTo>
                <a:cubicBezTo>
                  <a:pt x="326" y="1493"/>
                  <a:pt x="326" y="1494"/>
                  <a:pt x="326" y="1495"/>
                </a:cubicBezTo>
                <a:close/>
                <a:moveTo>
                  <a:pt x="1262" y="1496"/>
                </a:moveTo>
                <a:cubicBezTo>
                  <a:pt x="1263" y="1496"/>
                  <a:pt x="1264" y="1496"/>
                  <a:pt x="1265" y="1496"/>
                </a:cubicBezTo>
                <a:cubicBezTo>
                  <a:pt x="1265" y="1495"/>
                  <a:pt x="1265" y="1494"/>
                  <a:pt x="1265" y="1493"/>
                </a:cubicBezTo>
                <a:cubicBezTo>
                  <a:pt x="1264" y="1493"/>
                  <a:pt x="1263" y="1493"/>
                  <a:pt x="1262" y="1493"/>
                </a:cubicBezTo>
                <a:cubicBezTo>
                  <a:pt x="1262" y="1494"/>
                  <a:pt x="1262" y="1495"/>
                  <a:pt x="1262" y="1496"/>
                </a:cubicBezTo>
                <a:close/>
                <a:moveTo>
                  <a:pt x="1432" y="1500"/>
                </a:moveTo>
                <a:cubicBezTo>
                  <a:pt x="1433" y="1500"/>
                  <a:pt x="1434" y="1500"/>
                  <a:pt x="1435" y="1500"/>
                </a:cubicBezTo>
                <a:cubicBezTo>
                  <a:pt x="1435" y="1498"/>
                  <a:pt x="1437" y="1498"/>
                  <a:pt x="1437" y="1496"/>
                </a:cubicBezTo>
                <a:cubicBezTo>
                  <a:pt x="1435" y="1496"/>
                  <a:pt x="1435" y="1494"/>
                  <a:pt x="1432" y="1495"/>
                </a:cubicBezTo>
                <a:cubicBezTo>
                  <a:pt x="1432" y="1496"/>
                  <a:pt x="1432" y="1498"/>
                  <a:pt x="1432" y="1500"/>
                </a:cubicBezTo>
                <a:close/>
                <a:moveTo>
                  <a:pt x="316" y="1496"/>
                </a:moveTo>
                <a:cubicBezTo>
                  <a:pt x="315" y="1496"/>
                  <a:pt x="313" y="1496"/>
                  <a:pt x="312" y="1496"/>
                </a:cubicBezTo>
                <a:cubicBezTo>
                  <a:pt x="310" y="1497"/>
                  <a:pt x="307" y="1496"/>
                  <a:pt x="307" y="1498"/>
                </a:cubicBezTo>
                <a:cubicBezTo>
                  <a:pt x="310" y="1497"/>
                  <a:pt x="316" y="1500"/>
                  <a:pt x="316" y="1496"/>
                </a:cubicBezTo>
                <a:close/>
                <a:moveTo>
                  <a:pt x="1456" y="1496"/>
                </a:moveTo>
                <a:cubicBezTo>
                  <a:pt x="1455" y="1500"/>
                  <a:pt x="1452" y="1500"/>
                  <a:pt x="1448" y="1500"/>
                </a:cubicBezTo>
                <a:cubicBezTo>
                  <a:pt x="1446" y="1494"/>
                  <a:pt x="1453" y="1497"/>
                  <a:pt x="1456" y="1496"/>
                </a:cubicBezTo>
                <a:close/>
                <a:moveTo>
                  <a:pt x="2004" y="1496"/>
                </a:moveTo>
                <a:cubicBezTo>
                  <a:pt x="2011" y="1496"/>
                  <a:pt x="2010" y="1499"/>
                  <a:pt x="2015" y="1496"/>
                </a:cubicBezTo>
                <a:cubicBezTo>
                  <a:pt x="2017" y="1501"/>
                  <a:pt x="2002" y="1501"/>
                  <a:pt x="2004" y="1496"/>
                </a:cubicBezTo>
                <a:close/>
                <a:moveTo>
                  <a:pt x="2027" y="1496"/>
                </a:moveTo>
                <a:cubicBezTo>
                  <a:pt x="2026" y="1496"/>
                  <a:pt x="2024" y="1496"/>
                  <a:pt x="2023" y="1496"/>
                </a:cubicBezTo>
                <a:cubicBezTo>
                  <a:pt x="2021" y="1497"/>
                  <a:pt x="2018" y="1496"/>
                  <a:pt x="2018" y="1498"/>
                </a:cubicBezTo>
                <a:cubicBezTo>
                  <a:pt x="2021" y="1497"/>
                  <a:pt x="2027" y="1500"/>
                  <a:pt x="2027" y="1496"/>
                </a:cubicBezTo>
                <a:close/>
                <a:moveTo>
                  <a:pt x="1967" y="1498"/>
                </a:moveTo>
                <a:cubicBezTo>
                  <a:pt x="1960" y="1499"/>
                  <a:pt x="1960" y="1499"/>
                  <a:pt x="1956" y="1498"/>
                </a:cubicBezTo>
                <a:cubicBezTo>
                  <a:pt x="1951" y="1497"/>
                  <a:pt x="1948" y="1499"/>
                  <a:pt x="1945" y="1500"/>
                </a:cubicBezTo>
                <a:cubicBezTo>
                  <a:pt x="1943" y="1500"/>
                  <a:pt x="1939" y="1499"/>
                  <a:pt x="1939" y="1503"/>
                </a:cubicBezTo>
                <a:cubicBezTo>
                  <a:pt x="1946" y="1506"/>
                  <a:pt x="1953" y="1502"/>
                  <a:pt x="1959" y="1503"/>
                </a:cubicBezTo>
                <a:cubicBezTo>
                  <a:pt x="1964" y="1503"/>
                  <a:pt x="1962" y="1504"/>
                  <a:pt x="1965" y="1503"/>
                </a:cubicBezTo>
                <a:cubicBezTo>
                  <a:pt x="1966" y="1503"/>
                  <a:pt x="1967" y="1503"/>
                  <a:pt x="1968" y="1503"/>
                </a:cubicBezTo>
                <a:cubicBezTo>
                  <a:pt x="1974" y="1502"/>
                  <a:pt x="1976" y="1502"/>
                  <a:pt x="1979" y="1501"/>
                </a:cubicBezTo>
                <a:cubicBezTo>
                  <a:pt x="1981" y="1501"/>
                  <a:pt x="1980" y="1503"/>
                  <a:pt x="1981" y="1503"/>
                </a:cubicBezTo>
                <a:cubicBezTo>
                  <a:pt x="1982" y="1503"/>
                  <a:pt x="1983" y="1501"/>
                  <a:pt x="1984" y="1501"/>
                </a:cubicBezTo>
                <a:cubicBezTo>
                  <a:pt x="1988" y="1501"/>
                  <a:pt x="1992" y="1501"/>
                  <a:pt x="1995" y="1498"/>
                </a:cubicBezTo>
                <a:cubicBezTo>
                  <a:pt x="1985" y="1498"/>
                  <a:pt x="1974" y="1498"/>
                  <a:pt x="1967" y="1498"/>
                </a:cubicBezTo>
                <a:close/>
                <a:moveTo>
                  <a:pt x="2003" y="1498"/>
                </a:moveTo>
                <a:cubicBezTo>
                  <a:pt x="2002" y="1498"/>
                  <a:pt x="2000" y="1498"/>
                  <a:pt x="1999" y="1498"/>
                </a:cubicBezTo>
                <a:cubicBezTo>
                  <a:pt x="1991" y="1498"/>
                  <a:pt x="2003" y="1503"/>
                  <a:pt x="2003" y="1498"/>
                </a:cubicBezTo>
                <a:close/>
                <a:moveTo>
                  <a:pt x="1457" y="1501"/>
                </a:moveTo>
                <a:cubicBezTo>
                  <a:pt x="1455" y="1505"/>
                  <a:pt x="1449" y="1509"/>
                  <a:pt x="1446" y="1506"/>
                </a:cubicBezTo>
                <a:cubicBezTo>
                  <a:pt x="1449" y="1500"/>
                  <a:pt x="1452" y="1503"/>
                  <a:pt x="1457" y="1501"/>
                </a:cubicBezTo>
                <a:close/>
                <a:moveTo>
                  <a:pt x="1411" y="1508"/>
                </a:moveTo>
                <a:cubicBezTo>
                  <a:pt x="1410" y="1510"/>
                  <a:pt x="1407" y="1509"/>
                  <a:pt x="1404" y="1509"/>
                </a:cubicBezTo>
                <a:cubicBezTo>
                  <a:pt x="1405" y="1505"/>
                  <a:pt x="1409" y="1505"/>
                  <a:pt x="1411" y="1508"/>
                </a:cubicBezTo>
                <a:close/>
                <a:moveTo>
                  <a:pt x="1889" y="1506"/>
                </a:moveTo>
                <a:cubicBezTo>
                  <a:pt x="1888" y="1506"/>
                  <a:pt x="1887" y="1506"/>
                  <a:pt x="1886" y="1506"/>
                </a:cubicBezTo>
                <a:cubicBezTo>
                  <a:pt x="1878" y="1506"/>
                  <a:pt x="1890" y="1510"/>
                  <a:pt x="1889" y="1506"/>
                </a:cubicBezTo>
                <a:close/>
                <a:moveTo>
                  <a:pt x="1381" y="1509"/>
                </a:moveTo>
                <a:cubicBezTo>
                  <a:pt x="1381" y="1516"/>
                  <a:pt x="1386" y="1512"/>
                  <a:pt x="1389" y="1511"/>
                </a:cubicBezTo>
                <a:cubicBezTo>
                  <a:pt x="1391" y="1510"/>
                  <a:pt x="1393" y="1510"/>
                  <a:pt x="1394" y="1508"/>
                </a:cubicBezTo>
                <a:cubicBezTo>
                  <a:pt x="1386" y="1508"/>
                  <a:pt x="1388" y="1509"/>
                  <a:pt x="1381" y="1509"/>
                </a:cubicBezTo>
                <a:close/>
                <a:moveTo>
                  <a:pt x="327" y="1515"/>
                </a:moveTo>
                <a:cubicBezTo>
                  <a:pt x="328" y="1515"/>
                  <a:pt x="329" y="1515"/>
                  <a:pt x="330" y="1515"/>
                </a:cubicBezTo>
                <a:cubicBezTo>
                  <a:pt x="331" y="1515"/>
                  <a:pt x="331" y="1515"/>
                  <a:pt x="331" y="1514"/>
                </a:cubicBezTo>
                <a:cubicBezTo>
                  <a:pt x="329" y="1514"/>
                  <a:pt x="330" y="1511"/>
                  <a:pt x="328" y="1511"/>
                </a:cubicBezTo>
                <a:cubicBezTo>
                  <a:pt x="328" y="1513"/>
                  <a:pt x="326" y="1513"/>
                  <a:pt x="327" y="1515"/>
                </a:cubicBezTo>
                <a:close/>
                <a:moveTo>
                  <a:pt x="356" y="1514"/>
                </a:moveTo>
                <a:cubicBezTo>
                  <a:pt x="358" y="1514"/>
                  <a:pt x="360" y="1514"/>
                  <a:pt x="361" y="1515"/>
                </a:cubicBezTo>
                <a:cubicBezTo>
                  <a:pt x="363" y="1514"/>
                  <a:pt x="368" y="1515"/>
                  <a:pt x="370" y="1512"/>
                </a:cubicBezTo>
                <a:cubicBezTo>
                  <a:pt x="364" y="1511"/>
                  <a:pt x="359" y="1510"/>
                  <a:pt x="356" y="1514"/>
                </a:cubicBezTo>
                <a:close/>
                <a:moveTo>
                  <a:pt x="399" y="1512"/>
                </a:moveTo>
                <a:cubicBezTo>
                  <a:pt x="399" y="1516"/>
                  <a:pt x="392" y="1513"/>
                  <a:pt x="390" y="1514"/>
                </a:cubicBezTo>
                <a:cubicBezTo>
                  <a:pt x="390" y="1510"/>
                  <a:pt x="397" y="1510"/>
                  <a:pt x="399" y="1512"/>
                </a:cubicBezTo>
                <a:close/>
                <a:moveTo>
                  <a:pt x="1336" y="1512"/>
                </a:moveTo>
                <a:cubicBezTo>
                  <a:pt x="1334" y="1513"/>
                  <a:pt x="1327" y="1511"/>
                  <a:pt x="1329" y="1515"/>
                </a:cubicBezTo>
                <a:cubicBezTo>
                  <a:pt x="1336" y="1516"/>
                  <a:pt x="1338" y="1513"/>
                  <a:pt x="1342" y="1515"/>
                </a:cubicBezTo>
                <a:cubicBezTo>
                  <a:pt x="1343" y="1508"/>
                  <a:pt x="1338" y="1512"/>
                  <a:pt x="1336" y="1512"/>
                </a:cubicBezTo>
                <a:close/>
                <a:moveTo>
                  <a:pt x="303" y="1515"/>
                </a:moveTo>
                <a:cubicBezTo>
                  <a:pt x="306" y="1515"/>
                  <a:pt x="311" y="1517"/>
                  <a:pt x="309" y="1512"/>
                </a:cubicBezTo>
                <a:cubicBezTo>
                  <a:pt x="306" y="1512"/>
                  <a:pt x="303" y="1512"/>
                  <a:pt x="300" y="1512"/>
                </a:cubicBezTo>
                <a:cubicBezTo>
                  <a:pt x="299" y="1515"/>
                  <a:pt x="304" y="1519"/>
                  <a:pt x="303" y="1515"/>
                </a:cubicBezTo>
                <a:close/>
                <a:moveTo>
                  <a:pt x="1278" y="1515"/>
                </a:moveTo>
                <a:cubicBezTo>
                  <a:pt x="1277" y="1521"/>
                  <a:pt x="1271" y="1520"/>
                  <a:pt x="1265" y="1520"/>
                </a:cubicBezTo>
                <a:cubicBezTo>
                  <a:pt x="1267" y="1517"/>
                  <a:pt x="1274" y="1517"/>
                  <a:pt x="1278" y="1515"/>
                </a:cubicBezTo>
                <a:close/>
                <a:moveTo>
                  <a:pt x="1757" y="1527"/>
                </a:moveTo>
                <a:cubicBezTo>
                  <a:pt x="1757" y="1527"/>
                  <a:pt x="1755" y="1526"/>
                  <a:pt x="1754" y="1527"/>
                </a:cubicBezTo>
                <a:cubicBezTo>
                  <a:pt x="1751" y="1530"/>
                  <a:pt x="1758" y="1534"/>
                  <a:pt x="1756" y="1538"/>
                </a:cubicBezTo>
                <a:cubicBezTo>
                  <a:pt x="1761" y="1541"/>
                  <a:pt x="1759" y="1531"/>
                  <a:pt x="1760" y="1528"/>
                </a:cubicBezTo>
                <a:cubicBezTo>
                  <a:pt x="1761" y="1528"/>
                  <a:pt x="1763" y="1529"/>
                  <a:pt x="1764" y="1528"/>
                </a:cubicBezTo>
                <a:cubicBezTo>
                  <a:pt x="1767" y="1525"/>
                  <a:pt x="1761" y="1516"/>
                  <a:pt x="1759" y="1517"/>
                </a:cubicBezTo>
                <a:cubicBezTo>
                  <a:pt x="1758" y="1520"/>
                  <a:pt x="1759" y="1524"/>
                  <a:pt x="1757" y="1527"/>
                </a:cubicBezTo>
                <a:close/>
                <a:moveTo>
                  <a:pt x="1864" y="1517"/>
                </a:moveTo>
                <a:cubicBezTo>
                  <a:pt x="1870" y="1520"/>
                  <a:pt x="1861" y="1520"/>
                  <a:pt x="1861" y="1522"/>
                </a:cubicBezTo>
                <a:cubicBezTo>
                  <a:pt x="1855" y="1519"/>
                  <a:pt x="1864" y="1519"/>
                  <a:pt x="1864" y="1517"/>
                </a:cubicBezTo>
                <a:close/>
                <a:moveTo>
                  <a:pt x="1840" y="1519"/>
                </a:moveTo>
                <a:cubicBezTo>
                  <a:pt x="1841" y="1524"/>
                  <a:pt x="1835" y="1521"/>
                  <a:pt x="1832" y="1522"/>
                </a:cubicBezTo>
                <a:cubicBezTo>
                  <a:pt x="1833" y="1519"/>
                  <a:pt x="1837" y="1520"/>
                  <a:pt x="1840" y="1519"/>
                </a:cubicBezTo>
                <a:close/>
                <a:moveTo>
                  <a:pt x="1245" y="1520"/>
                </a:moveTo>
                <a:cubicBezTo>
                  <a:pt x="1245" y="1523"/>
                  <a:pt x="1243" y="1524"/>
                  <a:pt x="1239" y="1523"/>
                </a:cubicBezTo>
                <a:cubicBezTo>
                  <a:pt x="1237" y="1519"/>
                  <a:pt x="1242" y="1521"/>
                  <a:pt x="1245" y="1520"/>
                </a:cubicBezTo>
                <a:close/>
                <a:moveTo>
                  <a:pt x="1795" y="1523"/>
                </a:moveTo>
                <a:cubicBezTo>
                  <a:pt x="1792" y="1524"/>
                  <a:pt x="1787" y="1522"/>
                  <a:pt x="1787" y="1525"/>
                </a:cubicBezTo>
                <a:cubicBezTo>
                  <a:pt x="1791" y="1527"/>
                  <a:pt x="1793" y="1527"/>
                  <a:pt x="1798" y="1525"/>
                </a:cubicBezTo>
                <a:cubicBezTo>
                  <a:pt x="1798" y="1527"/>
                  <a:pt x="1798" y="1529"/>
                  <a:pt x="1801" y="1528"/>
                </a:cubicBezTo>
                <a:cubicBezTo>
                  <a:pt x="1800" y="1524"/>
                  <a:pt x="1799" y="1521"/>
                  <a:pt x="1796" y="1520"/>
                </a:cubicBezTo>
                <a:cubicBezTo>
                  <a:pt x="1796" y="1521"/>
                  <a:pt x="1796" y="1523"/>
                  <a:pt x="1795" y="1523"/>
                </a:cubicBezTo>
                <a:close/>
                <a:moveTo>
                  <a:pt x="612" y="1525"/>
                </a:moveTo>
                <a:cubicBezTo>
                  <a:pt x="613" y="1525"/>
                  <a:pt x="614" y="1525"/>
                  <a:pt x="616" y="1525"/>
                </a:cubicBezTo>
                <a:cubicBezTo>
                  <a:pt x="615" y="1524"/>
                  <a:pt x="615" y="1523"/>
                  <a:pt x="615" y="1522"/>
                </a:cubicBezTo>
                <a:cubicBezTo>
                  <a:pt x="614" y="1522"/>
                  <a:pt x="613" y="1522"/>
                  <a:pt x="612" y="1522"/>
                </a:cubicBezTo>
                <a:cubicBezTo>
                  <a:pt x="612" y="1523"/>
                  <a:pt x="612" y="1524"/>
                  <a:pt x="612" y="1525"/>
                </a:cubicBezTo>
                <a:close/>
                <a:moveTo>
                  <a:pt x="1179" y="1523"/>
                </a:moveTo>
                <a:cubicBezTo>
                  <a:pt x="1178" y="1529"/>
                  <a:pt x="1171" y="1526"/>
                  <a:pt x="1168" y="1525"/>
                </a:cubicBezTo>
                <a:cubicBezTo>
                  <a:pt x="1169" y="1523"/>
                  <a:pt x="1176" y="1521"/>
                  <a:pt x="1179" y="1523"/>
                </a:cubicBezTo>
                <a:close/>
                <a:moveTo>
                  <a:pt x="1706" y="1528"/>
                </a:moveTo>
                <a:cubicBezTo>
                  <a:pt x="1703" y="1532"/>
                  <a:pt x="1702" y="1526"/>
                  <a:pt x="1700" y="1525"/>
                </a:cubicBezTo>
                <a:cubicBezTo>
                  <a:pt x="1696" y="1524"/>
                  <a:pt x="1695" y="1524"/>
                  <a:pt x="1691" y="1525"/>
                </a:cubicBezTo>
                <a:cubicBezTo>
                  <a:pt x="1690" y="1533"/>
                  <a:pt x="1693" y="1537"/>
                  <a:pt x="1694" y="1542"/>
                </a:cubicBezTo>
                <a:cubicBezTo>
                  <a:pt x="1699" y="1543"/>
                  <a:pt x="1697" y="1535"/>
                  <a:pt x="1702" y="1535"/>
                </a:cubicBezTo>
                <a:cubicBezTo>
                  <a:pt x="1707" y="1536"/>
                  <a:pt x="1708" y="1532"/>
                  <a:pt x="1713" y="1533"/>
                </a:cubicBezTo>
                <a:cubicBezTo>
                  <a:pt x="1713" y="1532"/>
                  <a:pt x="1714" y="1531"/>
                  <a:pt x="1716" y="1531"/>
                </a:cubicBezTo>
                <a:cubicBezTo>
                  <a:pt x="1716" y="1529"/>
                  <a:pt x="1717" y="1528"/>
                  <a:pt x="1719" y="1527"/>
                </a:cubicBezTo>
                <a:cubicBezTo>
                  <a:pt x="1722" y="1527"/>
                  <a:pt x="1722" y="1525"/>
                  <a:pt x="1725" y="1525"/>
                </a:cubicBezTo>
                <a:cubicBezTo>
                  <a:pt x="1730" y="1528"/>
                  <a:pt x="1726" y="1540"/>
                  <a:pt x="1734" y="1539"/>
                </a:cubicBezTo>
                <a:cubicBezTo>
                  <a:pt x="1736" y="1536"/>
                  <a:pt x="1736" y="1530"/>
                  <a:pt x="1739" y="1528"/>
                </a:cubicBezTo>
                <a:cubicBezTo>
                  <a:pt x="1736" y="1528"/>
                  <a:pt x="1734" y="1528"/>
                  <a:pt x="1731" y="1528"/>
                </a:cubicBezTo>
                <a:cubicBezTo>
                  <a:pt x="1732" y="1524"/>
                  <a:pt x="1728" y="1525"/>
                  <a:pt x="1725" y="1523"/>
                </a:cubicBezTo>
                <a:cubicBezTo>
                  <a:pt x="1722" y="1521"/>
                  <a:pt x="1714" y="1522"/>
                  <a:pt x="1708" y="1522"/>
                </a:cubicBezTo>
                <a:cubicBezTo>
                  <a:pt x="1708" y="1524"/>
                  <a:pt x="1709" y="1528"/>
                  <a:pt x="1706" y="1528"/>
                </a:cubicBezTo>
                <a:close/>
                <a:moveTo>
                  <a:pt x="290" y="1528"/>
                </a:moveTo>
                <a:cubicBezTo>
                  <a:pt x="291" y="1528"/>
                  <a:pt x="292" y="1528"/>
                  <a:pt x="293" y="1528"/>
                </a:cubicBezTo>
                <a:cubicBezTo>
                  <a:pt x="295" y="1524"/>
                  <a:pt x="288" y="1524"/>
                  <a:pt x="288" y="1527"/>
                </a:cubicBezTo>
                <a:cubicBezTo>
                  <a:pt x="289" y="1527"/>
                  <a:pt x="290" y="1527"/>
                  <a:pt x="290" y="1528"/>
                </a:cubicBezTo>
                <a:close/>
                <a:moveTo>
                  <a:pt x="329" y="1530"/>
                </a:moveTo>
                <a:cubicBezTo>
                  <a:pt x="331" y="1532"/>
                  <a:pt x="336" y="1532"/>
                  <a:pt x="336" y="1528"/>
                </a:cubicBezTo>
                <a:cubicBezTo>
                  <a:pt x="335" y="1528"/>
                  <a:pt x="332" y="1528"/>
                  <a:pt x="332" y="1527"/>
                </a:cubicBezTo>
                <a:cubicBezTo>
                  <a:pt x="333" y="1527"/>
                  <a:pt x="333" y="1525"/>
                  <a:pt x="330" y="1525"/>
                </a:cubicBezTo>
                <a:cubicBezTo>
                  <a:pt x="330" y="1527"/>
                  <a:pt x="329" y="1528"/>
                  <a:pt x="329" y="1530"/>
                </a:cubicBezTo>
                <a:close/>
                <a:moveTo>
                  <a:pt x="1116" y="1528"/>
                </a:moveTo>
                <a:cubicBezTo>
                  <a:pt x="1110" y="1527"/>
                  <a:pt x="1107" y="1531"/>
                  <a:pt x="1105" y="1528"/>
                </a:cubicBezTo>
                <a:cubicBezTo>
                  <a:pt x="1106" y="1527"/>
                  <a:pt x="1116" y="1521"/>
                  <a:pt x="1116" y="1528"/>
                </a:cubicBezTo>
                <a:close/>
                <a:moveTo>
                  <a:pt x="1773" y="1525"/>
                </a:moveTo>
                <a:cubicBezTo>
                  <a:pt x="1773" y="1529"/>
                  <a:pt x="1770" y="1530"/>
                  <a:pt x="1771" y="1535"/>
                </a:cubicBezTo>
                <a:cubicBezTo>
                  <a:pt x="1768" y="1533"/>
                  <a:pt x="1767" y="1525"/>
                  <a:pt x="1773" y="1525"/>
                </a:cubicBezTo>
                <a:close/>
                <a:moveTo>
                  <a:pt x="1898" y="1531"/>
                </a:moveTo>
                <a:cubicBezTo>
                  <a:pt x="1902" y="1532"/>
                  <a:pt x="1905" y="1532"/>
                  <a:pt x="1906" y="1528"/>
                </a:cubicBezTo>
                <a:cubicBezTo>
                  <a:pt x="1900" y="1530"/>
                  <a:pt x="1905" y="1523"/>
                  <a:pt x="1899" y="1525"/>
                </a:cubicBezTo>
                <a:cubicBezTo>
                  <a:pt x="1900" y="1528"/>
                  <a:pt x="1898" y="1529"/>
                  <a:pt x="1898" y="1531"/>
                </a:cubicBezTo>
                <a:close/>
                <a:moveTo>
                  <a:pt x="350" y="1533"/>
                </a:moveTo>
                <a:cubicBezTo>
                  <a:pt x="354" y="1533"/>
                  <a:pt x="355" y="1530"/>
                  <a:pt x="358" y="1533"/>
                </a:cubicBezTo>
                <a:cubicBezTo>
                  <a:pt x="358" y="1530"/>
                  <a:pt x="360" y="1529"/>
                  <a:pt x="359" y="1527"/>
                </a:cubicBezTo>
                <a:cubicBezTo>
                  <a:pt x="358" y="1527"/>
                  <a:pt x="355" y="1526"/>
                  <a:pt x="355" y="1528"/>
                </a:cubicBezTo>
                <a:cubicBezTo>
                  <a:pt x="359" y="1530"/>
                  <a:pt x="350" y="1527"/>
                  <a:pt x="350" y="1533"/>
                </a:cubicBezTo>
                <a:close/>
                <a:moveTo>
                  <a:pt x="1097" y="1527"/>
                </a:moveTo>
                <a:cubicBezTo>
                  <a:pt x="1100" y="1526"/>
                  <a:pt x="1100" y="1528"/>
                  <a:pt x="1102" y="1528"/>
                </a:cubicBezTo>
                <a:cubicBezTo>
                  <a:pt x="1102" y="1531"/>
                  <a:pt x="1095" y="1530"/>
                  <a:pt x="1097" y="1527"/>
                </a:cubicBezTo>
                <a:close/>
                <a:moveTo>
                  <a:pt x="1649" y="1530"/>
                </a:moveTo>
                <a:cubicBezTo>
                  <a:pt x="1650" y="1530"/>
                  <a:pt x="1651" y="1530"/>
                  <a:pt x="1652" y="1530"/>
                </a:cubicBezTo>
                <a:cubicBezTo>
                  <a:pt x="1655" y="1526"/>
                  <a:pt x="1647" y="1525"/>
                  <a:pt x="1648" y="1528"/>
                </a:cubicBezTo>
                <a:cubicBezTo>
                  <a:pt x="1649" y="1528"/>
                  <a:pt x="1650" y="1528"/>
                  <a:pt x="1649" y="1530"/>
                </a:cubicBezTo>
                <a:close/>
                <a:moveTo>
                  <a:pt x="1660" y="1536"/>
                </a:moveTo>
                <a:cubicBezTo>
                  <a:pt x="1660" y="1535"/>
                  <a:pt x="1663" y="1539"/>
                  <a:pt x="1663" y="1539"/>
                </a:cubicBezTo>
                <a:cubicBezTo>
                  <a:pt x="1665" y="1542"/>
                  <a:pt x="1666" y="1545"/>
                  <a:pt x="1669" y="1546"/>
                </a:cubicBezTo>
                <a:cubicBezTo>
                  <a:pt x="1671" y="1546"/>
                  <a:pt x="1673" y="1545"/>
                  <a:pt x="1674" y="1544"/>
                </a:cubicBezTo>
                <a:cubicBezTo>
                  <a:pt x="1672" y="1543"/>
                  <a:pt x="1670" y="1542"/>
                  <a:pt x="1669" y="1541"/>
                </a:cubicBezTo>
                <a:cubicBezTo>
                  <a:pt x="1670" y="1535"/>
                  <a:pt x="1670" y="1536"/>
                  <a:pt x="1669" y="1533"/>
                </a:cubicBezTo>
                <a:cubicBezTo>
                  <a:pt x="1669" y="1529"/>
                  <a:pt x="1671" y="1525"/>
                  <a:pt x="1666" y="1527"/>
                </a:cubicBezTo>
                <a:cubicBezTo>
                  <a:pt x="1666" y="1531"/>
                  <a:pt x="1660" y="1533"/>
                  <a:pt x="1660" y="1536"/>
                </a:cubicBezTo>
                <a:close/>
                <a:moveTo>
                  <a:pt x="1913" y="1530"/>
                </a:moveTo>
                <a:cubicBezTo>
                  <a:pt x="1916" y="1530"/>
                  <a:pt x="1919" y="1530"/>
                  <a:pt x="1918" y="1527"/>
                </a:cubicBezTo>
                <a:cubicBezTo>
                  <a:pt x="1917" y="1527"/>
                  <a:pt x="1916" y="1527"/>
                  <a:pt x="1915" y="1527"/>
                </a:cubicBezTo>
                <a:cubicBezTo>
                  <a:pt x="1915" y="1528"/>
                  <a:pt x="1914" y="1528"/>
                  <a:pt x="1913" y="1530"/>
                </a:cubicBezTo>
                <a:close/>
                <a:moveTo>
                  <a:pt x="1034" y="1533"/>
                </a:moveTo>
                <a:cubicBezTo>
                  <a:pt x="1035" y="1533"/>
                  <a:pt x="1037" y="1533"/>
                  <a:pt x="1038" y="1533"/>
                </a:cubicBezTo>
                <a:cubicBezTo>
                  <a:pt x="1038" y="1531"/>
                  <a:pt x="1038" y="1530"/>
                  <a:pt x="1038" y="1528"/>
                </a:cubicBezTo>
                <a:cubicBezTo>
                  <a:pt x="1037" y="1528"/>
                  <a:pt x="1035" y="1528"/>
                  <a:pt x="1034" y="1528"/>
                </a:cubicBezTo>
                <a:cubicBezTo>
                  <a:pt x="1034" y="1530"/>
                  <a:pt x="1034" y="1531"/>
                  <a:pt x="1034" y="1533"/>
                </a:cubicBezTo>
                <a:close/>
                <a:moveTo>
                  <a:pt x="1635" y="1530"/>
                </a:moveTo>
                <a:cubicBezTo>
                  <a:pt x="1634" y="1533"/>
                  <a:pt x="1638" y="1534"/>
                  <a:pt x="1638" y="1536"/>
                </a:cubicBezTo>
                <a:cubicBezTo>
                  <a:pt x="1638" y="1536"/>
                  <a:pt x="1635" y="1538"/>
                  <a:pt x="1635" y="1539"/>
                </a:cubicBezTo>
                <a:cubicBezTo>
                  <a:pt x="1635" y="1540"/>
                  <a:pt x="1638" y="1541"/>
                  <a:pt x="1638" y="1542"/>
                </a:cubicBezTo>
                <a:cubicBezTo>
                  <a:pt x="1638" y="1544"/>
                  <a:pt x="1634" y="1548"/>
                  <a:pt x="1638" y="1550"/>
                </a:cubicBezTo>
                <a:cubicBezTo>
                  <a:pt x="1640" y="1544"/>
                  <a:pt x="1645" y="1535"/>
                  <a:pt x="1642" y="1528"/>
                </a:cubicBezTo>
                <a:cubicBezTo>
                  <a:pt x="1639" y="1528"/>
                  <a:pt x="1637" y="1529"/>
                  <a:pt x="1635" y="1530"/>
                </a:cubicBezTo>
                <a:close/>
                <a:moveTo>
                  <a:pt x="482" y="1536"/>
                </a:moveTo>
                <a:cubicBezTo>
                  <a:pt x="482" y="1537"/>
                  <a:pt x="481" y="1540"/>
                  <a:pt x="483" y="1539"/>
                </a:cubicBezTo>
                <a:cubicBezTo>
                  <a:pt x="483" y="1537"/>
                  <a:pt x="487" y="1538"/>
                  <a:pt x="486" y="1535"/>
                </a:cubicBezTo>
                <a:cubicBezTo>
                  <a:pt x="480" y="1537"/>
                  <a:pt x="481" y="1531"/>
                  <a:pt x="477" y="1531"/>
                </a:cubicBezTo>
                <a:cubicBezTo>
                  <a:pt x="476" y="1536"/>
                  <a:pt x="480" y="1535"/>
                  <a:pt x="482" y="1536"/>
                </a:cubicBezTo>
                <a:close/>
                <a:moveTo>
                  <a:pt x="758" y="1533"/>
                </a:moveTo>
                <a:cubicBezTo>
                  <a:pt x="756" y="1538"/>
                  <a:pt x="761" y="1536"/>
                  <a:pt x="764" y="1536"/>
                </a:cubicBezTo>
                <a:cubicBezTo>
                  <a:pt x="764" y="1535"/>
                  <a:pt x="764" y="1533"/>
                  <a:pt x="764" y="1531"/>
                </a:cubicBezTo>
                <a:cubicBezTo>
                  <a:pt x="761" y="1531"/>
                  <a:pt x="760" y="1533"/>
                  <a:pt x="758" y="1533"/>
                </a:cubicBezTo>
                <a:close/>
                <a:moveTo>
                  <a:pt x="824" y="1533"/>
                </a:moveTo>
                <a:cubicBezTo>
                  <a:pt x="823" y="1534"/>
                  <a:pt x="818" y="1532"/>
                  <a:pt x="819" y="1536"/>
                </a:cubicBezTo>
                <a:cubicBezTo>
                  <a:pt x="826" y="1535"/>
                  <a:pt x="829" y="1540"/>
                  <a:pt x="832" y="1535"/>
                </a:cubicBezTo>
                <a:cubicBezTo>
                  <a:pt x="828" y="1533"/>
                  <a:pt x="825" y="1531"/>
                  <a:pt x="824" y="1533"/>
                </a:cubicBezTo>
                <a:close/>
                <a:moveTo>
                  <a:pt x="859" y="1531"/>
                </a:moveTo>
                <a:cubicBezTo>
                  <a:pt x="859" y="1534"/>
                  <a:pt x="854" y="1532"/>
                  <a:pt x="855" y="1536"/>
                </a:cubicBezTo>
                <a:cubicBezTo>
                  <a:pt x="851" y="1535"/>
                  <a:pt x="856" y="1530"/>
                  <a:pt x="859" y="1531"/>
                </a:cubicBezTo>
                <a:close/>
                <a:moveTo>
                  <a:pt x="869" y="1533"/>
                </a:moveTo>
                <a:cubicBezTo>
                  <a:pt x="868" y="1530"/>
                  <a:pt x="877" y="1530"/>
                  <a:pt x="875" y="1535"/>
                </a:cubicBezTo>
                <a:cubicBezTo>
                  <a:pt x="872" y="1535"/>
                  <a:pt x="871" y="1533"/>
                  <a:pt x="869" y="1533"/>
                </a:cubicBezTo>
                <a:close/>
                <a:moveTo>
                  <a:pt x="900" y="1531"/>
                </a:moveTo>
                <a:cubicBezTo>
                  <a:pt x="899" y="1534"/>
                  <a:pt x="897" y="1535"/>
                  <a:pt x="893" y="1535"/>
                </a:cubicBezTo>
                <a:cubicBezTo>
                  <a:pt x="892" y="1530"/>
                  <a:pt x="897" y="1532"/>
                  <a:pt x="900" y="1531"/>
                </a:cubicBezTo>
                <a:close/>
                <a:moveTo>
                  <a:pt x="934" y="1535"/>
                </a:moveTo>
                <a:cubicBezTo>
                  <a:pt x="935" y="1535"/>
                  <a:pt x="936" y="1535"/>
                  <a:pt x="937" y="1535"/>
                </a:cubicBezTo>
                <a:cubicBezTo>
                  <a:pt x="939" y="1531"/>
                  <a:pt x="931" y="1530"/>
                  <a:pt x="932" y="1533"/>
                </a:cubicBezTo>
                <a:cubicBezTo>
                  <a:pt x="933" y="1533"/>
                  <a:pt x="934" y="1533"/>
                  <a:pt x="934" y="1535"/>
                </a:cubicBezTo>
                <a:close/>
                <a:moveTo>
                  <a:pt x="1578" y="1539"/>
                </a:moveTo>
                <a:cubicBezTo>
                  <a:pt x="1583" y="1543"/>
                  <a:pt x="1573" y="1544"/>
                  <a:pt x="1575" y="1549"/>
                </a:cubicBezTo>
                <a:cubicBezTo>
                  <a:pt x="1579" y="1549"/>
                  <a:pt x="1580" y="1546"/>
                  <a:pt x="1581" y="1544"/>
                </a:cubicBezTo>
                <a:cubicBezTo>
                  <a:pt x="1582" y="1544"/>
                  <a:pt x="1584" y="1545"/>
                  <a:pt x="1584" y="1544"/>
                </a:cubicBezTo>
                <a:cubicBezTo>
                  <a:pt x="1585" y="1542"/>
                  <a:pt x="1583" y="1538"/>
                  <a:pt x="1586" y="1538"/>
                </a:cubicBezTo>
                <a:cubicBezTo>
                  <a:pt x="1591" y="1536"/>
                  <a:pt x="1588" y="1543"/>
                  <a:pt x="1592" y="1542"/>
                </a:cubicBezTo>
                <a:cubicBezTo>
                  <a:pt x="1591" y="1537"/>
                  <a:pt x="1594" y="1535"/>
                  <a:pt x="1595" y="1531"/>
                </a:cubicBezTo>
                <a:cubicBezTo>
                  <a:pt x="1589" y="1534"/>
                  <a:pt x="1582" y="1535"/>
                  <a:pt x="1578" y="1539"/>
                </a:cubicBezTo>
                <a:close/>
                <a:moveTo>
                  <a:pt x="789" y="1536"/>
                </a:moveTo>
                <a:cubicBezTo>
                  <a:pt x="790" y="1536"/>
                  <a:pt x="790" y="1537"/>
                  <a:pt x="792" y="1538"/>
                </a:cubicBezTo>
                <a:cubicBezTo>
                  <a:pt x="791" y="1535"/>
                  <a:pt x="792" y="1532"/>
                  <a:pt x="789" y="1533"/>
                </a:cubicBezTo>
                <a:cubicBezTo>
                  <a:pt x="789" y="1534"/>
                  <a:pt x="789" y="1535"/>
                  <a:pt x="789" y="1536"/>
                </a:cubicBezTo>
                <a:close/>
                <a:moveTo>
                  <a:pt x="1629" y="1536"/>
                </a:moveTo>
                <a:cubicBezTo>
                  <a:pt x="1630" y="1536"/>
                  <a:pt x="1631" y="1536"/>
                  <a:pt x="1632" y="1536"/>
                </a:cubicBezTo>
                <a:cubicBezTo>
                  <a:pt x="1632" y="1535"/>
                  <a:pt x="1632" y="1534"/>
                  <a:pt x="1632" y="1533"/>
                </a:cubicBezTo>
                <a:cubicBezTo>
                  <a:pt x="1631" y="1533"/>
                  <a:pt x="1630" y="1533"/>
                  <a:pt x="1629" y="1533"/>
                </a:cubicBezTo>
                <a:cubicBezTo>
                  <a:pt x="1629" y="1534"/>
                  <a:pt x="1629" y="1535"/>
                  <a:pt x="1629" y="1536"/>
                </a:cubicBezTo>
                <a:close/>
                <a:moveTo>
                  <a:pt x="468" y="1535"/>
                </a:moveTo>
                <a:cubicBezTo>
                  <a:pt x="470" y="1535"/>
                  <a:pt x="471" y="1537"/>
                  <a:pt x="471" y="1539"/>
                </a:cubicBezTo>
                <a:cubicBezTo>
                  <a:pt x="469" y="1539"/>
                  <a:pt x="468" y="1537"/>
                  <a:pt x="468" y="1535"/>
                </a:cubicBezTo>
                <a:close/>
                <a:moveTo>
                  <a:pt x="504" y="1544"/>
                </a:moveTo>
                <a:cubicBezTo>
                  <a:pt x="511" y="1544"/>
                  <a:pt x="506" y="1537"/>
                  <a:pt x="503" y="1535"/>
                </a:cubicBezTo>
                <a:cubicBezTo>
                  <a:pt x="503" y="1538"/>
                  <a:pt x="503" y="1541"/>
                  <a:pt x="504" y="1544"/>
                </a:cubicBezTo>
                <a:close/>
                <a:moveTo>
                  <a:pt x="610" y="1536"/>
                </a:moveTo>
                <a:cubicBezTo>
                  <a:pt x="609" y="1540"/>
                  <a:pt x="613" y="1540"/>
                  <a:pt x="616" y="1541"/>
                </a:cubicBezTo>
                <a:cubicBezTo>
                  <a:pt x="616" y="1538"/>
                  <a:pt x="616" y="1535"/>
                  <a:pt x="614" y="1535"/>
                </a:cubicBezTo>
                <a:cubicBezTo>
                  <a:pt x="614" y="1536"/>
                  <a:pt x="612" y="1536"/>
                  <a:pt x="610" y="1536"/>
                </a:cubicBezTo>
                <a:close/>
                <a:moveTo>
                  <a:pt x="690" y="1536"/>
                </a:moveTo>
                <a:cubicBezTo>
                  <a:pt x="689" y="1540"/>
                  <a:pt x="682" y="1537"/>
                  <a:pt x="679" y="1538"/>
                </a:cubicBezTo>
                <a:cubicBezTo>
                  <a:pt x="680" y="1532"/>
                  <a:pt x="685" y="1537"/>
                  <a:pt x="690" y="1536"/>
                </a:cubicBezTo>
                <a:close/>
                <a:moveTo>
                  <a:pt x="1831" y="1538"/>
                </a:moveTo>
                <a:cubicBezTo>
                  <a:pt x="1833" y="1538"/>
                  <a:pt x="1832" y="1540"/>
                  <a:pt x="1834" y="1541"/>
                </a:cubicBezTo>
                <a:cubicBezTo>
                  <a:pt x="1835" y="1539"/>
                  <a:pt x="1837" y="1538"/>
                  <a:pt x="1837" y="1536"/>
                </a:cubicBezTo>
                <a:cubicBezTo>
                  <a:pt x="1835" y="1536"/>
                  <a:pt x="1834" y="1535"/>
                  <a:pt x="1833" y="1535"/>
                </a:cubicBezTo>
                <a:cubicBezTo>
                  <a:pt x="1833" y="1536"/>
                  <a:pt x="1831" y="1536"/>
                  <a:pt x="1831" y="1538"/>
                </a:cubicBezTo>
                <a:close/>
                <a:moveTo>
                  <a:pt x="567" y="1539"/>
                </a:moveTo>
                <a:cubicBezTo>
                  <a:pt x="568" y="1539"/>
                  <a:pt x="569" y="1539"/>
                  <a:pt x="570" y="1539"/>
                </a:cubicBezTo>
                <a:cubicBezTo>
                  <a:pt x="570" y="1538"/>
                  <a:pt x="570" y="1537"/>
                  <a:pt x="570" y="1536"/>
                </a:cubicBezTo>
                <a:cubicBezTo>
                  <a:pt x="569" y="1536"/>
                  <a:pt x="568" y="1536"/>
                  <a:pt x="566" y="1536"/>
                </a:cubicBezTo>
                <a:cubicBezTo>
                  <a:pt x="567" y="1537"/>
                  <a:pt x="567" y="1538"/>
                  <a:pt x="567" y="1539"/>
                </a:cubicBezTo>
                <a:close/>
                <a:moveTo>
                  <a:pt x="583" y="1536"/>
                </a:moveTo>
                <a:cubicBezTo>
                  <a:pt x="587" y="1540"/>
                  <a:pt x="590" y="1535"/>
                  <a:pt x="593" y="1538"/>
                </a:cubicBezTo>
                <a:cubicBezTo>
                  <a:pt x="593" y="1543"/>
                  <a:pt x="583" y="1541"/>
                  <a:pt x="583" y="1536"/>
                </a:cubicBezTo>
                <a:close/>
                <a:moveTo>
                  <a:pt x="1559" y="1547"/>
                </a:moveTo>
                <a:cubicBezTo>
                  <a:pt x="1560" y="1549"/>
                  <a:pt x="1559" y="1551"/>
                  <a:pt x="1562" y="1550"/>
                </a:cubicBezTo>
                <a:cubicBezTo>
                  <a:pt x="1565" y="1551"/>
                  <a:pt x="1563" y="1547"/>
                  <a:pt x="1564" y="1546"/>
                </a:cubicBezTo>
                <a:cubicBezTo>
                  <a:pt x="1565" y="1544"/>
                  <a:pt x="1568" y="1544"/>
                  <a:pt x="1569" y="1542"/>
                </a:cubicBezTo>
                <a:cubicBezTo>
                  <a:pt x="1563" y="1543"/>
                  <a:pt x="1564" y="1537"/>
                  <a:pt x="1560" y="1536"/>
                </a:cubicBezTo>
                <a:cubicBezTo>
                  <a:pt x="1558" y="1541"/>
                  <a:pt x="1558" y="1544"/>
                  <a:pt x="1559" y="1547"/>
                </a:cubicBezTo>
                <a:close/>
                <a:moveTo>
                  <a:pt x="1472" y="1541"/>
                </a:moveTo>
                <a:cubicBezTo>
                  <a:pt x="1471" y="1544"/>
                  <a:pt x="1468" y="1546"/>
                  <a:pt x="1467" y="1549"/>
                </a:cubicBezTo>
                <a:cubicBezTo>
                  <a:pt x="1473" y="1548"/>
                  <a:pt x="1474" y="1556"/>
                  <a:pt x="1478" y="1552"/>
                </a:cubicBezTo>
                <a:cubicBezTo>
                  <a:pt x="1478" y="1548"/>
                  <a:pt x="1477" y="1543"/>
                  <a:pt x="1481" y="1542"/>
                </a:cubicBezTo>
                <a:cubicBezTo>
                  <a:pt x="1492" y="1541"/>
                  <a:pt x="1494" y="1548"/>
                  <a:pt x="1499" y="1552"/>
                </a:cubicBezTo>
                <a:cubicBezTo>
                  <a:pt x="1502" y="1549"/>
                  <a:pt x="1498" y="1543"/>
                  <a:pt x="1496" y="1539"/>
                </a:cubicBezTo>
                <a:cubicBezTo>
                  <a:pt x="1485" y="1540"/>
                  <a:pt x="1483" y="1541"/>
                  <a:pt x="1472" y="1541"/>
                </a:cubicBezTo>
                <a:close/>
                <a:moveTo>
                  <a:pt x="1597" y="1546"/>
                </a:moveTo>
                <a:cubicBezTo>
                  <a:pt x="1598" y="1546"/>
                  <a:pt x="1600" y="1546"/>
                  <a:pt x="1601" y="1546"/>
                </a:cubicBezTo>
                <a:cubicBezTo>
                  <a:pt x="1601" y="1542"/>
                  <a:pt x="1599" y="1541"/>
                  <a:pt x="1597" y="1539"/>
                </a:cubicBezTo>
                <a:cubicBezTo>
                  <a:pt x="1597" y="1541"/>
                  <a:pt x="1597" y="1544"/>
                  <a:pt x="1597" y="1546"/>
                </a:cubicBezTo>
                <a:close/>
                <a:moveTo>
                  <a:pt x="1624" y="1550"/>
                </a:moveTo>
                <a:cubicBezTo>
                  <a:pt x="1628" y="1547"/>
                  <a:pt x="1622" y="1543"/>
                  <a:pt x="1626" y="1539"/>
                </a:cubicBezTo>
                <a:cubicBezTo>
                  <a:pt x="1624" y="1539"/>
                  <a:pt x="1622" y="1539"/>
                  <a:pt x="1620" y="1539"/>
                </a:cubicBezTo>
                <a:cubicBezTo>
                  <a:pt x="1621" y="1543"/>
                  <a:pt x="1620" y="1550"/>
                  <a:pt x="1624" y="1550"/>
                </a:cubicBezTo>
                <a:close/>
                <a:moveTo>
                  <a:pt x="1809" y="1542"/>
                </a:moveTo>
                <a:cubicBezTo>
                  <a:pt x="1801" y="1543"/>
                  <a:pt x="1808" y="1543"/>
                  <a:pt x="1808" y="1547"/>
                </a:cubicBezTo>
                <a:cubicBezTo>
                  <a:pt x="1806" y="1545"/>
                  <a:pt x="1800" y="1545"/>
                  <a:pt x="1800" y="1549"/>
                </a:cubicBezTo>
                <a:cubicBezTo>
                  <a:pt x="1805" y="1548"/>
                  <a:pt x="1805" y="1552"/>
                  <a:pt x="1811" y="1550"/>
                </a:cubicBezTo>
                <a:cubicBezTo>
                  <a:pt x="1811" y="1549"/>
                  <a:pt x="1811" y="1548"/>
                  <a:pt x="1812" y="1547"/>
                </a:cubicBezTo>
                <a:cubicBezTo>
                  <a:pt x="1816" y="1545"/>
                  <a:pt x="1820" y="1544"/>
                  <a:pt x="1822" y="1539"/>
                </a:cubicBezTo>
                <a:cubicBezTo>
                  <a:pt x="1816" y="1539"/>
                  <a:pt x="1812" y="1540"/>
                  <a:pt x="1809" y="1542"/>
                </a:cubicBezTo>
                <a:close/>
                <a:moveTo>
                  <a:pt x="1455" y="1555"/>
                </a:moveTo>
                <a:cubicBezTo>
                  <a:pt x="1456" y="1553"/>
                  <a:pt x="1456" y="1549"/>
                  <a:pt x="1461" y="1550"/>
                </a:cubicBezTo>
                <a:cubicBezTo>
                  <a:pt x="1462" y="1546"/>
                  <a:pt x="1459" y="1546"/>
                  <a:pt x="1459" y="1542"/>
                </a:cubicBezTo>
                <a:cubicBezTo>
                  <a:pt x="1454" y="1542"/>
                  <a:pt x="1455" y="1545"/>
                  <a:pt x="1452" y="1542"/>
                </a:cubicBezTo>
                <a:cubicBezTo>
                  <a:pt x="1452" y="1547"/>
                  <a:pt x="1452" y="1554"/>
                  <a:pt x="1455" y="1555"/>
                </a:cubicBezTo>
                <a:close/>
                <a:moveTo>
                  <a:pt x="281" y="1544"/>
                </a:moveTo>
                <a:cubicBezTo>
                  <a:pt x="287" y="1549"/>
                  <a:pt x="277" y="1549"/>
                  <a:pt x="281" y="1544"/>
                </a:cubicBezTo>
                <a:close/>
                <a:moveTo>
                  <a:pt x="1430" y="1554"/>
                </a:moveTo>
                <a:cubicBezTo>
                  <a:pt x="1431" y="1555"/>
                  <a:pt x="1430" y="1557"/>
                  <a:pt x="1431" y="1558"/>
                </a:cubicBezTo>
                <a:cubicBezTo>
                  <a:pt x="1433" y="1560"/>
                  <a:pt x="1435" y="1560"/>
                  <a:pt x="1438" y="1560"/>
                </a:cubicBezTo>
                <a:cubicBezTo>
                  <a:pt x="1443" y="1551"/>
                  <a:pt x="1429" y="1555"/>
                  <a:pt x="1432" y="1544"/>
                </a:cubicBezTo>
                <a:cubicBezTo>
                  <a:pt x="1430" y="1544"/>
                  <a:pt x="1427" y="1544"/>
                  <a:pt x="1425" y="1544"/>
                </a:cubicBezTo>
                <a:cubicBezTo>
                  <a:pt x="1424" y="1548"/>
                  <a:pt x="1428" y="1551"/>
                  <a:pt x="1430" y="1554"/>
                </a:cubicBezTo>
                <a:close/>
                <a:moveTo>
                  <a:pt x="1405" y="1547"/>
                </a:moveTo>
                <a:cubicBezTo>
                  <a:pt x="1404" y="1547"/>
                  <a:pt x="1402" y="1547"/>
                  <a:pt x="1401" y="1547"/>
                </a:cubicBezTo>
                <a:cubicBezTo>
                  <a:pt x="1389" y="1547"/>
                  <a:pt x="1404" y="1552"/>
                  <a:pt x="1405" y="1547"/>
                </a:cubicBezTo>
                <a:close/>
                <a:moveTo>
                  <a:pt x="1356" y="1558"/>
                </a:moveTo>
                <a:cubicBezTo>
                  <a:pt x="1356" y="1559"/>
                  <a:pt x="1353" y="1558"/>
                  <a:pt x="1353" y="1558"/>
                </a:cubicBezTo>
                <a:cubicBezTo>
                  <a:pt x="1352" y="1559"/>
                  <a:pt x="1353" y="1562"/>
                  <a:pt x="1354" y="1561"/>
                </a:cubicBezTo>
                <a:cubicBezTo>
                  <a:pt x="1355" y="1560"/>
                  <a:pt x="1357" y="1560"/>
                  <a:pt x="1359" y="1560"/>
                </a:cubicBezTo>
                <a:cubicBezTo>
                  <a:pt x="1359" y="1561"/>
                  <a:pt x="1359" y="1562"/>
                  <a:pt x="1359" y="1563"/>
                </a:cubicBezTo>
                <a:cubicBezTo>
                  <a:pt x="1362" y="1565"/>
                  <a:pt x="1364" y="1563"/>
                  <a:pt x="1365" y="1563"/>
                </a:cubicBezTo>
                <a:cubicBezTo>
                  <a:pt x="1367" y="1564"/>
                  <a:pt x="1367" y="1568"/>
                  <a:pt x="1370" y="1565"/>
                </a:cubicBezTo>
                <a:cubicBezTo>
                  <a:pt x="1370" y="1558"/>
                  <a:pt x="1367" y="1554"/>
                  <a:pt x="1365" y="1552"/>
                </a:cubicBezTo>
                <a:cubicBezTo>
                  <a:pt x="1364" y="1551"/>
                  <a:pt x="1365" y="1548"/>
                  <a:pt x="1362" y="1549"/>
                </a:cubicBezTo>
                <a:cubicBezTo>
                  <a:pt x="1360" y="1551"/>
                  <a:pt x="1358" y="1555"/>
                  <a:pt x="1356" y="1558"/>
                </a:cubicBezTo>
                <a:close/>
                <a:moveTo>
                  <a:pt x="1767" y="1557"/>
                </a:moveTo>
                <a:cubicBezTo>
                  <a:pt x="1773" y="1555"/>
                  <a:pt x="1773" y="1561"/>
                  <a:pt x="1776" y="1561"/>
                </a:cubicBezTo>
                <a:cubicBezTo>
                  <a:pt x="1777" y="1555"/>
                  <a:pt x="1774" y="1553"/>
                  <a:pt x="1778" y="1549"/>
                </a:cubicBezTo>
                <a:cubicBezTo>
                  <a:pt x="1773" y="1550"/>
                  <a:pt x="1770" y="1553"/>
                  <a:pt x="1767" y="1557"/>
                </a:cubicBezTo>
                <a:close/>
                <a:moveTo>
                  <a:pt x="1399" y="1558"/>
                </a:moveTo>
                <a:cubicBezTo>
                  <a:pt x="1401" y="1558"/>
                  <a:pt x="1403" y="1558"/>
                  <a:pt x="1405" y="1558"/>
                </a:cubicBezTo>
                <a:cubicBezTo>
                  <a:pt x="1403" y="1554"/>
                  <a:pt x="1410" y="1552"/>
                  <a:pt x="1405" y="1550"/>
                </a:cubicBezTo>
                <a:cubicBezTo>
                  <a:pt x="1403" y="1553"/>
                  <a:pt x="1400" y="1554"/>
                  <a:pt x="1399" y="1558"/>
                </a:cubicBezTo>
                <a:close/>
                <a:moveTo>
                  <a:pt x="1320" y="1563"/>
                </a:moveTo>
                <a:cubicBezTo>
                  <a:pt x="1325" y="1563"/>
                  <a:pt x="1325" y="1568"/>
                  <a:pt x="1331" y="1566"/>
                </a:cubicBezTo>
                <a:cubicBezTo>
                  <a:pt x="1333" y="1563"/>
                  <a:pt x="1330" y="1560"/>
                  <a:pt x="1334" y="1557"/>
                </a:cubicBezTo>
                <a:cubicBezTo>
                  <a:pt x="1329" y="1557"/>
                  <a:pt x="1325" y="1548"/>
                  <a:pt x="1319" y="1554"/>
                </a:cubicBezTo>
                <a:cubicBezTo>
                  <a:pt x="1322" y="1554"/>
                  <a:pt x="1320" y="1560"/>
                  <a:pt x="1320" y="1563"/>
                </a:cubicBezTo>
                <a:close/>
                <a:moveTo>
                  <a:pt x="1299" y="1555"/>
                </a:moveTo>
                <a:cubicBezTo>
                  <a:pt x="1299" y="1553"/>
                  <a:pt x="1307" y="1553"/>
                  <a:pt x="1304" y="1557"/>
                </a:cubicBezTo>
                <a:cubicBezTo>
                  <a:pt x="1304" y="1556"/>
                  <a:pt x="1299" y="1555"/>
                  <a:pt x="1299" y="1555"/>
                </a:cubicBezTo>
                <a:close/>
                <a:moveTo>
                  <a:pt x="1345" y="1557"/>
                </a:moveTo>
                <a:cubicBezTo>
                  <a:pt x="1346" y="1557"/>
                  <a:pt x="1347" y="1557"/>
                  <a:pt x="1348" y="1557"/>
                </a:cubicBezTo>
                <a:cubicBezTo>
                  <a:pt x="1348" y="1556"/>
                  <a:pt x="1348" y="1555"/>
                  <a:pt x="1348" y="1554"/>
                </a:cubicBezTo>
                <a:cubicBezTo>
                  <a:pt x="1347" y="1554"/>
                  <a:pt x="1346" y="1554"/>
                  <a:pt x="1345" y="1554"/>
                </a:cubicBezTo>
                <a:cubicBezTo>
                  <a:pt x="1345" y="1555"/>
                  <a:pt x="1345" y="1556"/>
                  <a:pt x="1345" y="1557"/>
                </a:cubicBezTo>
                <a:close/>
                <a:moveTo>
                  <a:pt x="1394" y="1554"/>
                </a:moveTo>
                <a:cubicBezTo>
                  <a:pt x="1393" y="1554"/>
                  <a:pt x="1391" y="1554"/>
                  <a:pt x="1390" y="1554"/>
                </a:cubicBezTo>
                <a:cubicBezTo>
                  <a:pt x="1378" y="1553"/>
                  <a:pt x="1394" y="1558"/>
                  <a:pt x="1394" y="1554"/>
                </a:cubicBezTo>
                <a:close/>
                <a:moveTo>
                  <a:pt x="1448" y="1558"/>
                </a:moveTo>
                <a:cubicBezTo>
                  <a:pt x="1448" y="1557"/>
                  <a:pt x="1448" y="1556"/>
                  <a:pt x="1448" y="1555"/>
                </a:cubicBezTo>
                <a:cubicBezTo>
                  <a:pt x="1446" y="1550"/>
                  <a:pt x="1441" y="1560"/>
                  <a:pt x="1448" y="1558"/>
                </a:cubicBezTo>
                <a:close/>
                <a:moveTo>
                  <a:pt x="1744" y="1557"/>
                </a:moveTo>
                <a:cubicBezTo>
                  <a:pt x="1749" y="1555"/>
                  <a:pt x="1746" y="1562"/>
                  <a:pt x="1750" y="1561"/>
                </a:cubicBezTo>
                <a:cubicBezTo>
                  <a:pt x="1749" y="1557"/>
                  <a:pt x="1752" y="1557"/>
                  <a:pt x="1752" y="1554"/>
                </a:cubicBezTo>
                <a:cubicBezTo>
                  <a:pt x="1748" y="1553"/>
                  <a:pt x="1744" y="1553"/>
                  <a:pt x="1744" y="1557"/>
                </a:cubicBezTo>
                <a:close/>
                <a:moveTo>
                  <a:pt x="1260" y="1573"/>
                </a:moveTo>
                <a:cubicBezTo>
                  <a:pt x="1263" y="1570"/>
                  <a:pt x="1265" y="1566"/>
                  <a:pt x="1265" y="1560"/>
                </a:cubicBezTo>
                <a:cubicBezTo>
                  <a:pt x="1262" y="1558"/>
                  <a:pt x="1261" y="1556"/>
                  <a:pt x="1257" y="1555"/>
                </a:cubicBezTo>
                <a:cubicBezTo>
                  <a:pt x="1255" y="1561"/>
                  <a:pt x="1255" y="1571"/>
                  <a:pt x="1260" y="1573"/>
                </a:cubicBezTo>
                <a:close/>
                <a:moveTo>
                  <a:pt x="1285" y="1560"/>
                </a:moveTo>
                <a:cubicBezTo>
                  <a:pt x="1289" y="1563"/>
                  <a:pt x="1294" y="1564"/>
                  <a:pt x="1297" y="1568"/>
                </a:cubicBezTo>
                <a:cubicBezTo>
                  <a:pt x="1297" y="1564"/>
                  <a:pt x="1298" y="1562"/>
                  <a:pt x="1299" y="1560"/>
                </a:cubicBezTo>
                <a:cubicBezTo>
                  <a:pt x="1293" y="1561"/>
                  <a:pt x="1294" y="1555"/>
                  <a:pt x="1290" y="1555"/>
                </a:cubicBezTo>
                <a:cubicBezTo>
                  <a:pt x="1291" y="1564"/>
                  <a:pt x="1286" y="1556"/>
                  <a:pt x="1285" y="1560"/>
                </a:cubicBezTo>
                <a:close/>
                <a:moveTo>
                  <a:pt x="1234" y="1569"/>
                </a:moveTo>
                <a:cubicBezTo>
                  <a:pt x="1236" y="1569"/>
                  <a:pt x="1237" y="1570"/>
                  <a:pt x="1239" y="1571"/>
                </a:cubicBezTo>
                <a:cubicBezTo>
                  <a:pt x="1240" y="1568"/>
                  <a:pt x="1242" y="1566"/>
                  <a:pt x="1243" y="1563"/>
                </a:cubicBezTo>
                <a:cubicBezTo>
                  <a:pt x="1238" y="1564"/>
                  <a:pt x="1239" y="1558"/>
                  <a:pt x="1236" y="1557"/>
                </a:cubicBezTo>
                <a:cubicBezTo>
                  <a:pt x="1236" y="1562"/>
                  <a:pt x="1233" y="1563"/>
                  <a:pt x="1234" y="1569"/>
                </a:cubicBezTo>
                <a:close/>
                <a:moveTo>
                  <a:pt x="1498" y="1558"/>
                </a:moveTo>
                <a:cubicBezTo>
                  <a:pt x="1499" y="1554"/>
                  <a:pt x="1499" y="1562"/>
                  <a:pt x="1499" y="1563"/>
                </a:cubicBezTo>
                <a:cubicBezTo>
                  <a:pt x="1498" y="1566"/>
                  <a:pt x="1496" y="1564"/>
                  <a:pt x="1498" y="1558"/>
                </a:cubicBezTo>
                <a:close/>
                <a:moveTo>
                  <a:pt x="1732" y="1558"/>
                </a:moveTo>
                <a:cubicBezTo>
                  <a:pt x="1732" y="1553"/>
                  <a:pt x="1737" y="1562"/>
                  <a:pt x="1736" y="1557"/>
                </a:cubicBezTo>
                <a:cubicBezTo>
                  <a:pt x="1742" y="1559"/>
                  <a:pt x="1733" y="1561"/>
                  <a:pt x="1732" y="1558"/>
                </a:cubicBezTo>
                <a:close/>
                <a:moveTo>
                  <a:pt x="1686" y="1558"/>
                </a:moveTo>
                <a:cubicBezTo>
                  <a:pt x="1690" y="1559"/>
                  <a:pt x="1688" y="1566"/>
                  <a:pt x="1682" y="1565"/>
                </a:cubicBezTo>
                <a:cubicBezTo>
                  <a:pt x="1683" y="1562"/>
                  <a:pt x="1685" y="1561"/>
                  <a:pt x="1686" y="1558"/>
                </a:cubicBezTo>
                <a:close/>
                <a:moveTo>
                  <a:pt x="293" y="1563"/>
                </a:moveTo>
                <a:cubicBezTo>
                  <a:pt x="294" y="1563"/>
                  <a:pt x="295" y="1563"/>
                  <a:pt x="296" y="1563"/>
                </a:cubicBezTo>
                <a:cubicBezTo>
                  <a:pt x="296" y="1562"/>
                  <a:pt x="296" y="1561"/>
                  <a:pt x="296" y="1560"/>
                </a:cubicBezTo>
                <a:cubicBezTo>
                  <a:pt x="295" y="1560"/>
                  <a:pt x="294" y="1560"/>
                  <a:pt x="293" y="1560"/>
                </a:cubicBezTo>
                <a:cubicBezTo>
                  <a:pt x="293" y="1561"/>
                  <a:pt x="293" y="1562"/>
                  <a:pt x="293" y="1563"/>
                </a:cubicBezTo>
                <a:close/>
                <a:moveTo>
                  <a:pt x="1183" y="1565"/>
                </a:moveTo>
                <a:cubicBezTo>
                  <a:pt x="1183" y="1570"/>
                  <a:pt x="1188" y="1571"/>
                  <a:pt x="1191" y="1573"/>
                </a:cubicBezTo>
                <a:cubicBezTo>
                  <a:pt x="1193" y="1575"/>
                  <a:pt x="1194" y="1577"/>
                  <a:pt x="1196" y="1579"/>
                </a:cubicBezTo>
                <a:cubicBezTo>
                  <a:pt x="1198" y="1575"/>
                  <a:pt x="1199" y="1576"/>
                  <a:pt x="1197" y="1571"/>
                </a:cubicBezTo>
                <a:cubicBezTo>
                  <a:pt x="1202" y="1570"/>
                  <a:pt x="1206" y="1568"/>
                  <a:pt x="1208" y="1565"/>
                </a:cubicBezTo>
                <a:cubicBezTo>
                  <a:pt x="1204" y="1563"/>
                  <a:pt x="1200" y="1563"/>
                  <a:pt x="1196" y="1565"/>
                </a:cubicBezTo>
                <a:cubicBezTo>
                  <a:pt x="1196" y="1562"/>
                  <a:pt x="1194" y="1561"/>
                  <a:pt x="1193" y="1560"/>
                </a:cubicBezTo>
                <a:cubicBezTo>
                  <a:pt x="1190" y="1562"/>
                  <a:pt x="1185" y="1562"/>
                  <a:pt x="1183" y="1565"/>
                </a:cubicBezTo>
                <a:close/>
                <a:moveTo>
                  <a:pt x="1350" y="1561"/>
                </a:moveTo>
                <a:cubicBezTo>
                  <a:pt x="1348" y="1564"/>
                  <a:pt x="1345" y="1564"/>
                  <a:pt x="1342" y="1565"/>
                </a:cubicBezTo>
                <a:cubicBezTo>
                  <a:pt x="1343" y="1559"/>
                  <a:pt x="1346" y="1561"/>
                  <a:pt x="1350" y="1561"/>
                </a:cubicBezTo>
                <a:close/>
                <a:moveTo>
                  <a:pt x="1713" y="1560"/>
                </a:moveTo>
                <a:cubicBezTo>
                  <a:pt x="1718" y="1562"/>
                  <a:pt x="1713" y="1567"/>
                  <a:pt x="1708" y="1565"/>
                </a:cubicBezTo>
                <a:cubicBezTo>
                  <a:pt x="1708" y="1561"/>
                  <a:pt x="1713" y="1563"/>
                  <a:pt x="1713" y="1560"/>
                </a:cubicBezTo>
                <a:close/>
                <a:moveTo>
                  <a:pt x="395" y="1568"/>
                </a:moveTo>
                <a:cubicBezTo>
                  <a:pt x="393" y="1569"/>
                  <a:pt x="392" y="1571"/>
                  <a:pt x="392" y="1574"/>
                </a:cubicBezTo>
                <a:cubicBezTo>
                  <a:pt x="397" y="1575"/>
                  <a:pt x="401" y="1574"/>
                  <a:pt x="404" y="1573"/>
                </a:cubicBezTo>
                <a:cubicBezTo>
                  <a:pt x="407" y="1573"/>
                  <a:pt x="410" y="1572"/>
                  <a:pt x="407" y="1571"/>
                </a:cubicBezTo>
                <a:cubicBezTo>
                  <a:pt x="404" y="1571"/>
                  <a:pt x="400" y="1571"/>
                  <a:pt x="397" y="1571"/>
                </a:cubicBezTo>
                <a:cubicBezTo>
                  <a:pt x="396" y="1568"/>
                  <a:pt x="399" y="1560"/>
                  <a:pt x="393" y="1561"/>
                </a:cubicBezTo>
                <a:cubicBezTo>
                  <a:pt x="390" y="1562"/>
                  <a:pt x="395" y="1566"/>
                  <a:pt x="395" y="1568"/>
                </a:cubicBezTo>
                <a:close/>
                <a:moveTo>
                  <a:pt x="1220" y="1563"/>
                </a:moveTo>
                <a:cubicBezTo>
                  <a:pt x="1221" y="1566"/>
                  <a:pt x="1221" y="1570"/>
                  <a:pt x="1223" y="1571"/>
                </a:cubicBezTo>
                <a:cubicBezTo>
                  <a:pt x="1226" y="1569"/>
                  <a:pt x="1230" y="1569"/>
                  <a:pt x="1230" y="1563"/>
                </a:cubicBezTo>
                <a:cubicBezTo>
                  <a:pt x="1226" y="1563"/>
                  <a:pt x="1223" y="1560"/>
                  <a:pt x="1220" y="1563"/>
                </a:cubicBezTo>
                <a:close/>
                <a:moveTo>
                  <a:pt x="1467" y="1561"/>
                </a:moveTo>
                <a:cubicBezTo>
                  <a:pt x="1471" y="1561"/>
                  <a:pt x="1474" y="1561"/>
                  <a:pt x="1473" y="1566"/>
                </a:cubicBezTo>
                <a:cubicBezTo>
                  <a:pt x="1470" y="1566"/>
                  <a:pt x="1466" y="1566"/>
                  <a:pt x="1467" y="1561"/>
                </a:cubicBezTo>
                <a:close/>
                <a:moveTo>
                  <a:pt x="344" y="1566"/>
                </a:moveTo>
                <a:cubicBezTo>
                  <a:pt x="344" y="1566"/>
                  <a:pt x="343" y="1563"/>
                  <a:pt x="342" y="1563"/>
                </a:cubicBezTo>
                <a:cubicBezTo>
                  <a:pt x="340" y="1562"/>
                  <a:pt x="339" y="1565"/>
                  <a:pt x="336" y="1565"/>
                </a:cubicBezTo>
                <a:cubicBezTo>
                  <a:pt x="335" y="1564"/>
                  <a:pt x="336" y="1563"/>
                  <a:pt x="333" y="1563"/>
                </a:cubicBezTo>
                <a:cubicBezTo>
                  <a:pt x="333" y="1563"/>
                  <a:pt x="332" y="1564"/>
                  <a:pt x="332" y="1565"/>
                </a:cubicBezTo>
                <a:cubicBezTo>
                  <a:pt x="331" y="1565"/>
                  <a:pt x="329" y="1565"/>
                  <a:pt x="329" y="1566"/>
                </a:cubicBezTo>
                <a:cubicBezTo>
                  <a:pt x="331" y="1569"/>
                  <a:pt x="335" y="1566"/>
                  <a:pt x="338" y="1566"/>
                </a:cubicBezTo>
                <a:cubicBezTo>
                  <a:pt x="339" y="1566"/>
                  <a:pt x="340" y="1568"/>
                  <a:pt x="341" y="1568"/>
                </a:cubicBezTo>
                <a:cubicBezTo>
                  <a:pt x="347" y="1569"/>
                  <a:pt x="349" y="1566"/>
                  <a:pt x="350" y="1563"/>
                </a:cubicBezTo>
                <a:cubicBezTo>
                  <a:pt x="347" y="1561"/>
                  <a:pt x="347" y="1566"/>
                  <a:pt x="344" y="1566"/>
                </a:cubicBezTo>
                <a:close/>
                <a:moveTo>
                  <a:pt x="701" y="1563"/>
                </a:moveTo>
                <a:cubicBezTo>
                  <a:pt x="704" y="1563"/>
                  <a:pt x="705" y="1565"/>
                  <a:pt x="707" y="1565"/>
                </a:cubicBezTo>
                <a:cubicBezTo>
                  <a:pt x="708" y="1567"/>
                  <a:pt x="699" y="1567"/>
                  <a:pt x="701" y="1563"/>
                </a:cubicBezTo>
                <a:close/>
                <a:moveTo>
                  <a:pt x="1154" y="1568"/>
                </a:moveTo>
                <a:cubicBezTo>
                  <a:pt x="1160" y="1570"/>
                  <a:pt x="1160" y="1568"/>
                  <a:pt x="1166" y="1569"/>
                </a:cubicBezTo>
                <a:cubicBezTo>
                  <a:pt x="1167" y="1567"/>
                  <a:pt x="1172" y="1569"/>
                  <a:pt x="1173" y="1566"/>
                </a:cubicBezTo>
                <a:cubicBezTo>
                  <a:pt x="1168" y="1567"/>
                  <a:pt x="1169" y="1561"/>
                  <a:pt x="1163" y="1563"/>
                </a:cubicBezTo>
                <a:cubicBezTo>
                  <a:pt x="1163" y="1565"/>
                  <a:pt x="1163" y="1567"/>
                  <a:pt x="1160" y="1566"/>
                </a:cubicBezTo>
                <a:cubicBezTo>
                  <a:pt x="1158" y="1566"/>
                  <a:pt x="1159" y="1562"/>
                  <a:pt x="1156" y="1563"/>
                </a:cubicBezTo>
                <a:cubicBezTo>
                  <a:pt x="1156" y="1565"/>
                  <a:pt x="1155" y="1567"/>
                  <a:pt x="1154" y="1568"/>
                </a:cubicBezTo>
                <a:close/>
                <a:moveTo>
                  <a:pt x="1450" y="1563"/>
                </a:moveTo>
                <a:cubicBezTo>
                  <a:pt x="1450" y="1566"/>
                  <a:pt x="1446" y="1565"/>
                  <a:pt x="1447" y="1569"/>
                </a:cubicBezTo>
                <a:cubicBezTo>
                  <a:pt x="1442" y="1569"/>
                  <a:pt x="1444" y="1562"/>
                  <a:pt x="1450" y="1563"/>
                </a:cubicBezTo>
                <a:close/>
                <a:moveTo>
                  <a:pt x="1675" y="1566"/>
                </a:moveTo>
                <a:cubicBezTo>
                  <a:pt x="1678" y="1564"/>
                  <a:pt x="1681" y="1571"/>
                  <a:pt x="1682" y="1566"/>
                </a:cubicBezTo>
                <a:cubicBezTo>
                  <a:pt x="1680" y="1566"/>
                  <a:pt x="1680" y="1564"/>
                  <a:pt x="1678" y="1563"/>
                </a:cubicBezTo>
                <a:cubicBezTo>
                  <a:pt x="1679" y="1566"/>
                  <a:pt x="1669" y="1564"/>
                  <a:pt x="1675" y="1566"/>
                </a:cubicBezTo>
                <a:close/>
                <a:moveTo>
                  <a:pt x="360" y="1571"/>
                </a:moveTo>
                <a:cubicBezTo>
                  <a:pt x="361" y="1571"/>
                  <a:pt x="365" y="1570"/>
                  <a:pt x="364" y="1566"/>
                </a:cubicBezTo>
                <a:cubicBezTo>
                  <a:pt x="360" y="1565"/>
                  <a:pt x="360" y="1568"/>
                  <a:pt x="356" y="1568"/>
                </a:cubicBezTo>
                <a:cubicBezTo>
                  <a:pt x="359" y="1564"/>
                  <a:pt x="351" y="1563"/>
                  <a:pt x="352" y="1566"/>
                </a:cubicBezTo>
                <a:cubicBezTo>
                  <a:pt x="354" y="1568"/>
                  <a:pt x="356" y="1571"/>
                  <a:pt x="360" y="1571"/>
                </a:cubicBezTo>
                <a:close/>
                <a:moveTo>
                  <a:pt x="424" y="1565"/>
                </a:moveTo>
                <a:cubicBezTo>
                  <a:pt x="419" y="1563"/>
                  <a:pt x="422" y="1570"/>
                  <a:pt x="421" y="1573"/>
                </a:cubicBezTo>
                <a:cubicBezTo>
                  <a:pt x="419" y="1573"/>
                  <a:pt x="413" y="1571"/>
                  <a:pt x="414" y="1574"/>
                </a:cubicBezTo>
                <a:cubicBezTo>
                  <a:pt x="415" y="1576"/>
                  <a:pt x="430" y="1581"/>
                  <a:pt x="429" y="1574"/>
                </a:cubicBezTo>
                <a:cubicBezTo>
                  <a:pt x="427" y="1568"/>
                  <a:pt x="424" y="1579"/>
                  <a:pt x="423" y="1574"/>
                </a:cubicBezTo>
                <a:cubicBezTo>
                  <a:pt x="426" y="1574"/>
                  <a:pt x="423" y="1567"/>
                  <a:pt x="424" y="1565"/>
                </a:cubicBezTo>
                <a:close/>
                <a:moveTo>
                  <a:pt x="1051" y="1573"/>
                </a:moveTo>
                <a:cubicBezTo>
                  <a:pt x="1053" y="1574"/>
                  <a:pt x="1057" y="1574"/>
                  <a:pt x="1056" y="1579"/>
                </a:cubicBezTo>
                <a:cubicBezTo>
                  <a:pt x="1055" y="1581"/>
                  <a:pt x="1054" y="1581"/>
                  <a:pt x="1052" y="1582"/>
                </a:cubicBezTo>
                <a:cubicBezTo>
                  <a:pt x="1045" y="1579"/>
                  <a:pt x="1039" y="1582"/>
                  <a:pt x="1036" y="1588"/>
                </a:cubicBezTo>
                <a:cubicBezTo>
                  <a:pt x="1038" y="1591"/>
                  <a:pt x="1043" y="1589"/>
                  <a:pt x="1043" y="1593"/>
                </a:cubicBezTo>
                <a:cubicBezTo>
                  <a:pt x="1045" y="1596"/>
                  <a:pt x="1043" y="1602"/>
                  <a:pt x="1048" y="1601"/>
                </a:cubicBezTo>
                <a:cubicBezTo>
                  <a:pt x="1053" y="1600"/>
                  <a:pt x="1046" y="1592"/>
                  <a:pt x="1049" y="1593"/>
                </a:cubicBezTo>
                <a:cubicBezTo>
                  <a:pt x="1056" y="1593"/>
                  <a:pt x="1059" y="1589"/>
                  <a:pt x="1060" y="1584"/>
                </a:cubicBezTo>
                <a:cubicBezTo>
                  <a:pt x="1055" y="1579"/>
                  <a:pt x="1061" y="1571"/>
                  <a:pt x="1056" y="1565"/>
                </a:cubicBezTo>
                <a:cubicBezTo>
                  <a:pt x="1054" y="1567"/>
                  <a:pt x="1052" y="1569"/>
                  <a:pt x="1051" y="1573"/>
                </a:cubicBezTo>
                <a:close/>
                <a:moveTo>
                  <a:pt x="1043" y="1585"/>
                </a:moveTo>
                <a:cubicBezTo>
                  <a:pt x="1048" y="1590"/>
                  <a:pt x="1048" y="1579"/>
                  <a:pt x="1043" y="1585"/>
                </a:cubicBezTo>
                <a:close/>
                <a:moveTo>
                  <a:pt x="1068" y="1568"/>
                </a:moveTo>
                <a:cubicBezTo>
                  <a:pt x="1066" y="1575"/>
                  <a:pt x="1067" y="1581"/>
                  <a:pt x="1068" y="1588"/>
                </a:cubicBezTo>
                <a:cubicBezTo>
                  <a:pt x="1074" y="1591"/>
                  <a:pt x="1071" y="1582"/>
                  <a:pt x="1072" y="1579"/>
                </a:cubicBezTo>
                <a:cubicBezTo>
                  <a:pt x="1073" y="1579"/>
                  <a:pt x="1074" y="1579"/>
                  <a:pt x="1074" y="1579"/>
                </a:cubicBezTo>
                <a:cubicBezTo>
                  <a:pt x="1075" y="1578"/>
                  <a:pt x="1076" y="1574"/>
                  <a:pt x="1076" y="1573"/>
                </a:cubicBezTo>
                <a:cubicBezTo>
                  <a:pt x="1076" y="1571"/>
                  <a:pt x="1074" y="1571"/>
                  <a:pt x="1074" y="1569"/>
                </a:cubicBezTo>
                <a:cubicBezTo>
                  <a:pt x="1073" y="1568"/>
                  <a:pt x="1074" y="1565"/>
                  <a:pt x="1072" y="1565"/>
                </a:cubicBezTo>
                <a:cubicBezTo>
                  <a:pt x="1072" y="1567"/>
                  <a:pt x="1070" y="1568"/>
                  <a:pt x="1068" y="1568"/>
                </a:cubicBezTo>
                <a:close/>
                <a:moveTo>
                  <a:pt x="1131" y="1573"/>
                </a:moveTo>
                <a:cubicBezTo>
                  <a:pt x="1134" y="1573"/>
                  <a:pt x="1134" y="1570"/>
                  <a:pt x="1136" y="1569"/>
                </a:cubicBezTo>
                <a:cubicBezTo>
                  <a:pt x="1138" y="1569"/>
                  <a:pt x="1143" y="1571"/>
                  <a:pt x="1142" y="1566"/>
                </a:cubicBezTo>
                <a:cubicBezTo>
                  <a:pt x="1138" y="1566"/>
                  <a:pt x="1133" y="1567"/>
                  <a:pt x="1131" y="1565"/>
                </a:cubicBezTo>
                <a:cubicBezTo>
                  <a:pt x="1130" y="1570"/>
                  <a:pt x="1130" y="1568"/>
                  <a:pt x="1131" y="1573"/>
                </a:cubicBezTo>
                <a:close/>
                <a:moveTo>
                  <a:pt x="438" y="1576"/>
                </a:moveTo>
                <a:cubicBezTo>
                  <a:pt x="440" y="1573"/>
                  <a:pt x="445" y="1574"/>
                  <a:pt x="443" y="1568"/>
                </a:cubicBezTo>
                <a:cubicBezTo>
                  <a:pt x="440" y="1568"/>
                  <a:pt x="437" y="1567"/>
                  <a:pt x="437" y="1569"/>
                </a:cubicBezTo>
                <a:cubicBezTo>
                  <a:pt x="442" y="1570"/>
                  <a:pt x="433" y="1575"/>
                  <a:pt x="438" y="1576"/>
                </a:cubicBezTo>
                <a:close/>
                <a:moveTo>
                  <a:pt x="1005" y="1579"/>
                </a:moveTo>
                <a:cubicBezTo>
                  <a:pt x="1011" y="1578"/>
                  <a:pt x="1015" y="1575"/>
                  <a:pt x="1020" y="1574"/>
                </a:cubicBezTo>
                <a:cubicBezTo>
                  <a:pt x="1022" y="1576"/>
                  <a:pt x="1024" y="1577"/>
                  <a:pt x="1026" y="1577"/>
                </a:cubicBezTo>
                <a:cubicBezTo>
                  <a:pt x="1028" y="1578"/>
                  <a:pt x="1031" y="1580"/>
                  <a:pt x="1034" y="1579"/>
                </a:cubicBezTo>
                <a:cubicBezTo>
                  <a:pt x="1032" y="1573"/>
                  <a:pt x="1038" y="1576"/>
                  <a:pt x="1039" y="1573"/>
                </a:cubicBezTo>
                <a:cubicBezTo>
                  <a:pt x="1033" y="1568"/>
                  <a:pt x="1022" y="1567"/>
                  <a:pt x="1012" y="1568"/>
                </a:cubicBezTo>
                <a:cubicBezTo>
                  <a:pt x="1007" y="1568"/>
                  <a:pt x="1002" y="1574"/>
                  <a:pt x="999" y="1569"/>
                </a:cubicBezTo>
                <a:cubicBezTo>
                  <a:pt x="999" y="1571"/>
                  <a:pt x="999" y="1573"/>
                  <a:pt x="999" y="1574"/>
                </a:cubicBezTo>
                <a:cubicBezTo>
                  <a:pt x="1003" y="1574"/>
                  <a:pt x="1006" y="1574"/>
                  <a:pt x="1005" y="1579"/>
                </a:cubicBezTo>
                <a:close/>
                <a:moveTo>
                  <a:pt x="1106" y="1568"/>
                </a:moveTo>
                <a:cubicBezTo>
                  <a:pt x="1103" y="1571"/>
                  <a:pt x="1100" y="1571"/>
                  <a:pt x="1096" y="1569"/>
                </a:cubicBezTo>
                <a:cubicBezTo>
                  <a:pt x="1093" y="1572"/>
                  <a:pt x="1097" y="1576"/>
                  <a:pt x="1097" y="1581"/>
                </a:cubicBezTo>
                <a:cubicBezTo>
                  <a:pt x="1104" y="1581"/>
                  <a:pt x="1101" y="1572"/>
                  <a:pt x="1106" y="1571"/>
                </a:cubicBezTo>
                <a:cubicBezTo>
                  <a:pt x="1108" y="1572"/>
                  <a:pt x="1106" y="1575"/>
                  <a:pt x="1106" y="1577"/>
                </a:cubicBezTo>
                <a:cubicBezTo>
                  <a:pt x="1107" y="1579"/>
                  <a:pt x="1108" y="1579"/>
                  <a:pt x="1108" y="1581"/>
                </a:cubicBezTo>
                <a:cubicBezTo>
                  <a:pt x="1108" y="1581"/>
                  <a:pt x="1106" y="1582"/>
                  <a:pt x="1106" y="1584"/>
                </a:cubicBezTo>
                <a:cubicBezTo>
                  <a:pt x="1107" y="1585"/>
                  <a:pt x="1108" y="1586"/>
                  <a:pt x="1109" y="1587"/>
                </a:cubicBezTo>
                <a:cubicBezTo>
                  <a:pt x="1112" y="1584"/>
                  <a:pt x="1112" y="1578"/>
                  <a:pt x="1114" y="1574"/>
                </a:cubicBezTo>
                <a:cubicBezTo>
                  <a:pt x="1110" y="1573"/>
                  <a:pt x="1110" y="1569"/>
                  <a:pt x="1106" y="1568"/>
                </a:cubicBezTo>
                <a:close/>
                <a:moveTo>
                  <a:pt x="1116" y="1571"/>
                </a:moveTo>
                <a:cubicBezTo>
                  <a:pt x="1117" y="1571"/>
                  <a:pt x="1118" y="1571"/>
                  <a:pt x="1119" y="1571"/>
                </a:cubicBezTo>
                <a:cubicBezTo>
                  <a:pt x="1119" y="1570"/>
                  <a:pt x="1119" y="1569"/>
                  <a:pt x="1119" y="1568"/>
                </a:cubicBezTo>
                <a:cubicBezTo>
                  <a:pt x="1118" y="1568"/>
                  <a:pt x="1117" y="1568"/>
                  <a:pt x="1116" y="1568"/>
                </a:cubicBezTo>
                <a:cubicBezTo>
                  <a:pt x="1116" y="1569"/>
                  <a:pt x="1116" y="1570"/>
                  <a:pt x="1116" y="1571"/>
                </a:cubicBezTo>
                <a:close/>
                <a:moveTo>
                  <a:pt x="1268" y="1571"/>
                </a:moveTo>
                <a:cubicBezTo>
                  <a:pt x="1269" y="1571"/>
                  <a:pt x="1270" y="1571"/>
                  <a:pt x="1271" y="1571"/>
                </a:cubicBezTo>
                <a:cubicBezTo>
                  <a:pt x="1271" y="1570"/>
                  <a:pt x="1271" y="1569"/>
                  <a:pt x="1271" y="1568"/>
                </a:cubicBezTo>
                <a:cubicBezTo>
                  <a:pt x="1270" y="1568"/>
                  <a:pt x="1269" y="1568"/>
                  <a:pt x="1268" y="1568"/>
                </a:cubicBezTo>
                <a:cubicBezTo>
                  <a:pt x="1268" y="1569"/>
                  <a:pt x="1268" y="1570"/>
                  <a:pt x="1268" y="1571"/>
                </a:cubicBezTo>
                <a:close/>
                <a:moveTo>
                  <a:pt x="296" y="1569"/>
                </a:moveTo>
                <a:cubicBezTo>
                  <a:pt x="298" y="1574"/>
                  <a:pt x="294" y="1573"/>
                  <a:pt x="294" y="1576"/>
                </a:cubicBezTo>
                <a:cubicBezTo>
                  <a:pt x="295" y="1576"/>
                  <a:pt x="296" y="1578"/>
                  <a:pt x="297" y="1579"/>
                </a:cubicBezTo>
                <a:cubicBezTo>
                  <a:pt x="298" y="1580"/>
                  <a:pt x="301" y="1580"/>
                  <a:pt x="300" y="1584"/>
                </a:cubicBezTo>
                <a:cubicBezTo>
                  <a:pt x="298" y="1584"/>
                  <a:pt x="295" y="1584"/>
                  <a:pt x="293" y="1584"/>
                </a:cubicBezTo>
                <a:cubicBezTo>
                  <a:pt x="292" y="1589"/>
                  <a:pt x="297" y="1589"/>
                  <a:pt x="302" y="1588"/>
                </a:cubicBezTo>
                <a:cubicBezTo>
                  <a:pt x="302" y="1583"/>
                  <a:pt x="310" y="1585"/>
                  <a:pt x="311" y="1581"/>
                </a:cubicBezTo>
                <a:cubicBezTo>
                  <a:pt x="309" y="1579"/>
                  <a:pt x="308" y="1576"/>
                  <a:pt x="306" y="1574"/>
                </a:cubicBezTo>
                <a:cubicBezTo>
                  <a:pt x="304" y="1574"/>
                  <a:pt x="302" y="1574"/>
                  <a:pt x="300" y="1574"/>
                </a:cubicBezTo>
                <a:cubicBezTo>
                  <a:pt x="298" y="1574"/>
                  <a:pt x="297" y="1576"/>
                  <a:pt x="297" y="1574"/>
                </a:cubicBezTo>
                <a:cubicBezTo>
                  <a:pt x="300" y="1574"/>
                  <a:pt x="300" y="1570"/>
                  <a:pt x="296" y="1569"/>
                </a:cubicBezTo>
                <a:close/>
                <a:moveTo>
                  <a:pt x="380" y="1573"/>
                </a:moveTo>
                <a:cubicBezTo>
                  <a:pt x="383" y="1573"/>
                  <a:pt x="387" y="1573"/>
                  <a:pt x="391" y="1573"/>
                </a:cubicBezTo>
                <a:cubicBezTo>
                  <a:pt x="390" y="1572"/>
                  <a:pt x="390" y="1570"/>
                  <a:pt x="390" y="1569"/>
                </a:cubicBezTo>
                <a:cubicBezTo>
                  <a:pt x="387" y="1569"/>
                  <a:pt x="383" y="1569"/>
                  <a:pt x="380" y="1569"/>
                </a:cubicBezTo>
                <a:cubicBezTo>
                  <a:pt x="380" y="1570"/>
                  <a:pt x="380" y="1572"/>
                  <a:pt x="380" y="1573"/>
                </a:cubicBezTo>
                <a:close/>
                <a:moveTo>
                  <a:pt x="712" y="1571"/>
                </a:moveTo>
                <a:cubicBezTo>
                  <a:pt x="712" y="1575"/>
                  <a:pt x="713" y="1573"/>
                  <a:pt x="715" y="1573"/>
                </a:cubicBezTo>
                <a:cubicBezTo>
                  <a:pt x="718" y="1573"/>
                  <a:pt x="723" y="1574"/>
                  <a:pt x="723" y="1571"/>
                </a:cubicBezTo>
                <a:cubicBezTo>
                  <a:pt x="720" y="1568"/>
                  <a:pt x="716" y="1570"/>
                  <a:pt x="712" y="1571"/>
                </a:cubicBezTo>
                <a:close/>
                <a:moveTo>
                  <a:pt x="831" y="1584"/>
                </a:moveTo>
                <a:cubicBezTo>
                  <a:pt x="836" y="1583"/>
                  <a:pt x="836" y="1578"/>
                  <a:pt x="839" y="1574"/>
                </a:cubicBezTo>
                <a:cubicBezTo>
                  <a:pt x="834" y="1575"/>
                  <a:pt x="837" y="1568"/>
                  <a:pt x="832" y="1569"/>
                </a:cubicBezTo>
                <a:cubicBezTo>
                  <a:pt x="829" y="1574"/>
                  <a:pt x="827" y="1579"/>
                  <a:pt x="831" y="1584"/>
                </a:cubicBezTo>
                <a:close/>
                <a:moveTo>
                  <a:pt x="846" y="1577"/>
                </a:moveTo>
                <a:cubicBezTo>
                  <a:pt x="847" y="1574"/>
                  <a:pt x="852" y="1576"/>
                  <a:pt x="851" y="1571"/>
                </a:cubicBezTo>
                <a:cubicBezTo>
                  <a:pt x="849" y="1571"/>
                  <a:pt x="849" y="1569"/>
                  <a:pt x="846" y="1569"/>
                </a:cubicBezTo>
                <a:cubicBezTo>
                  <a:pt x="848" y="1573"/>
                  <a:pt x="842" y="1576"/>
                  <a:pt x="846" y="1577"/>
                </a:cubicBezTo>
                <a:close/>
                <a:moveTo>
                  <a:pt x="940" y="1571"/>
                </a:moveTo>
                <a:cubicBezTo>
                  <a:pt x="943" y="1577"/>
                  <a:pt x="933" y="1572"/>
                  <a:pt x="934" y="1576"/>
                </a:cubicBezTo>
                <a:cubicBezTo>
                  <a:pt x="937" y="1577"/>
                  <a:pt x="932" y="1578"/>
                  <a:pt x="936" y="1581"/>
                </a:cubicBezTo>
                <a:cubicBezTo>
                  <a:pt x="934" y="1582"/>
                  <a:pt x="930" y="1582"/>
                  <a:pt x="928" y="1584"/>
                </a:cubicBezTo>
                <a:cubicBezTo>
                  <a:pt x="926" y="1580"/>
                  <a:pt x="928" y="1572"/>
                  <a:pt x="923" y="1571"/>
                </a:cubicBezTo>
                <a:cubicBezTo>
                  <a:pt x="923" y="1574"/>
                  <a:pt x="918" y="1572"/>
                  <a:pt x="919" y="1576"/>
                </a:cubicBezTo>
                <a:cubicBezTo>
                  <a:pt x="923" y="1574"/>
                  <a:pt x="920" y="1579"/>
                  <a:pt x="922" y="1581"/>
                </a:cubicBezTo>
                <a:cubicBezTo>
                  <a:pt x="924" y="1584"/>
                  <a:pt x="930" y="1586"/>
                  <a:pt x="931" y="1592"/>
                </a:cubicBezTo>
                <a:cubicBezTo>
                  <a:pt x="939" y="1596"/>
                  <a:pt x="944" y="1589"/>
                  <a:pt x="951" y="1587"/>
                </a:cubicBezTo>
                <a:cubicBezTo>
                  <a:pt x="954" y="1580"/>
                  <a:pt x="948" y="1579"/>
                  <a:pt x="951" y="1574"/>
                </a:cubicBezTo>
                <a:cubicBezTo>
                  <a:pt x="955" y="1575"/>
                  <a:pt x="954" y="1580"/>
                  <a:pt x="960" y="1579"/>
                </a:cubicBezTo>
                <a:cubicBezTo>
                  <a:pt x="961" y="1581"/>
                  <a:pt x="962" y="1583"/>
                  <a:pt x="963" y="1584"/>
                </a:cubicBezTo>
                <a:cubicBezTo>
                  <a:pt x="965" y="1579"/>
                  <a:pt x="966" y="1575"/>
                  <a:pt x="966" y="1569"/>
                </a:cubicBezTo>
                <a:cubicBezTo>
                  <a:pt x="960" y="1568"/>
                  <a:pt x="955" y="1571"/>
                  <a:pt x="954" y="1571"/>
                </a:cubicBezTo>
                <a:cubicBezTo>
                  <a:pt x="952" y="1572"/>
                  <a:pt x="952" y="1571"/>
                  <a:pt x="951" y="1573"/>
                </a:cubicBezTo>
                <a:cubicBezTo>
                  <a:pt x="947" y="1576"/>
                  <a:pt x="946" y="1569"/>
                  <a:pt x="945" y="1569"/>
                </a:cubicBezTo>
                <a:cubicBezTo>
                  <a:pt x="944" y="1571"/>
                  <a:pt x="942" y="1571"/>
                  <a:pt x="940" y="1571"/>
                </a:cubicBezTo>
                <a:close/>
                <a:moveTo>
                  <a:pt x="1333" y="1574"/>
                </a:moveTo>
                <a:cubicBezTo>
                  <a:pt x="1334" y="1574"/>
                  <a:pt x="1337" y="1574"/>
                  <a:pt x="1337" y="1576"/>
                </a:cubicBezTo>
                <a:cubicBezTo>
                  <a:pt x="1342" y="1574"/>
                  <a:pt x="1346" y="1572"/>
                  <a:pt x="1350" y="1569"/>
                </a:cubicBezTo>
                <a:cubicBezTo>
                  <a:pt x="1342" y="1569"/>
                  <a:pt x="1336" y="1570"/>
                  <a:pt x="1333" y="1574"/>
                </a:cubicBezTo>
                <a:close/>
                <a:moveTo>
                  <a:pt x="1176" y="1590"/>
                </a:moveTo>
                <a:cubicBezTo>
                  <a:pt x="1176" y="1583"/>
                  <a:pt x="1183" y="1584"/>
                  <a:pt x="1185" y="1579"/>
                </a:cubicBezTo>
                <a:cubicBezTo>
                  <a:pt x="1180" y="1580"/>
                  <a:pt x="1184" y="1572"/>
                  <a:pt x="1180" y="1571"/>
                </a:cubicBezTo>
                <a:cubicBezTo>
                  <a:pt x="1180" y="1575"/>
                  <a:pt x="1178" y="1569"/>
                  <a:pt x="1174" y="1571"/>
                </a:cubicBezTo>
                <a:cubicBezTo>
                  <a:pt x="1175" y="1577"/>
                  <a:pt x="1172" y="1587"/>
                  <a:pt x="1176" y="1590"/>
                </a:cubicBezTo>
                <a:close/>
                <a:moveTo>
                  <a:pt x="1604" y="1571"/>
                </a:moveTo>
                <a:cubicBezTo>
                  <a:pt x="1607" y="1571"/>
                  <a:pt x="1604" y="1578"/>
                  <a:pt x="1603" y="1579"/>
                </a:cubicBezTo>
                <a:cubicBezTo>
                  <a:pt x="1599" y="1578"/>
                  <a:pt x="1605" y="1575"/>
                  <a:pt x="1604" y="1571"/>
                </a:cubicBezTo>
                <a:close/>
                <a:moveTo>
                  <a:pt x="488" y="1573"/>
                </a:moveTo>
                <a:cubicBezTo>
                  <a:pt x="495" y="1574"/>
                  <a:pt x="487" y="1582"/>
                  <a:pt x="488" y="1573"/>
                </a:cubicBezTo>
                <a:close/>
                <a:moveTo>
                  <a:pt x="505" y="1582"/>
                </a:moveTo>
                <a:cubicBezTo>
                  <a:pt x="506" y="1578"/>
                  <a:pt x="516" y="1583"/>
                  <a:pt x="514" y="1576"/>
                </a:cubicBezTo>
                <a:cubicBezTo>
                  <a:pt x="507" y="1579"/>
                  <a:pt x="501" y="1571"/>
                  <a:pt x="498" y="1574"/>
                </a:cubicBezTo>
                <a:cubicBezTo>
                  <a:pt x="500" y="1574"/>
                  <a:pt x="500" y="1577"/>
                  <a:pt x="500" y="1579"/>
                </a:cubicBezTo>
                <a:cubicBezTo>
                  <a:pt x="508" y="1576"/>
                  <a:pt x="501" y="1579"/>
                  <a:pt x="505" y="1582"/>
                </a:cubicBezTo>
                <a:close/>
                <a:moveTo>
                  <a:pt x="534" y="1576"/>
                </a:moveTo>
                <a:cubicBezTo>
                  <a:pt x="530" y="1576"/>
                  <a:pt x="526" y="1575"/>
                  <a:pt x="526" y="1579"/>
                </a:cubicBezTo>
                <a:cubicBezTo>
                  <a:pt x="528" y="1580"/>
                  <a:pt x="529" y="1582"/>
                  <a:pt x="529" y="1585"/>
                </a:cubicBezTo>
                <a:cubicBezTo>
                  <a:pt x="535" y="1585"/>
                  <a:pt x="537" y="1588"/>
                  <a:pt x="543" y="1587"/>
                </a:cubicBezTo>
                <a:cubicBezTo>
                  <a:pt x="542" y="1582"/>
                  <a:pt x="545" y="1581"/>
                  <a:pt x="546" y="1579"/>
                </a:cubicBezTo>
                <a:cubicBezTo>
                  <a:pt x="544" y="1579"/>
                  <a:pt x="545" y="1575"/>
                  <a:pt x="544" y="1573"/>
                </a:cubicBezTo>
                <a:cubicBezTo>
                  <a:pt x="540" y="1572"/>
                  <a:pt x="537" y="1575"/>
                  <a:pt x="534" y="1576"/>
                </a:cubicBezTo>
                <a:close/>
                <a:moveTo>
                  <a:pt x="997" y="1579"/>
                </a:moveTo>
                <a:cubicBezTo>
                  <a:pt x="994" y="1578"/>
                  <a:pt x="996" y="1573"/>
                  <a:pt x="991" y="1574"/>
                </a:cubicBezTo>
                <a:cubicBezTo>
                  <a:pt x="993" y="1569"/>
                  <a:pt x="1002" y="1575"/>
                  <a:pt x="997" y="1579"/>
                </a:cubicBezTo>
                <a:close/>
                <a:moveTo>
                  <a:pt x="651" y="1579"/>
                </a:moveTo>
                <a:cubicBezTo>
                  <a:pt x="652" y="1582"/>
                  <a:pt x="652" y="1588"/>
                  <a:pt x="656" y="1588"/>
                </a:cubicBezTo>
                <a:cubicBezTo>
                  <a:pt x="659" y="1584"/>
                  <a:pt x="662" y="1577"/>
                  <a:pt x="655" y="1574"/>
                </a:cubicBezTo>
                <a:cubicBezTo>
                  <a:pt x="656" y="1578"/>
                  <a:pt x="654" y="1579"/>
                  <a:pt x="651" y="1579"/>
                </a:cubicBezTo>
                <a:close/>
                <a:moveTo>
                  <a:pt x="785" y="1576"/>
                </a:moveTo>
                <a:cubicBezTo>
                  <a:pt x="787" y="1581"/>
                  <a:pt x="784" y="1592"/>
                  <a:pt x="791" y="1593"/>
                </a:cubicBezTo>
                <a:cubicBezTo>
                  <a:pt x="796" y="1595"/>
                  <a:pt x="793" y="1588"/>
                  <a:pt x="797" y="1588"/>
                </a:cubicBezTo>
                <a:cubicBezTo>
                  <a:pt x="797" y="1582"/>
                  <a:pt x="794" y="1580"/>
                  <a:pt x="799" y="1576"/>
                </a:cubicBezTo>
                <a:cubicBezTo>
                  <a:pt x="793" y="1577"/>
                  <a:pt x="789" y="1572"/>
                  <a:pt x="785" y="1576"/>
                </a:cubicBezTo>
                <a:close/>
                <a:moveTo>
                  <a:pt x="817" y="1577"/>
                </a:moveTo>
                <a:cubicBezTo>
                  <a:pt x="817" y="1579"/>
                  <a:pt x="817" y="1582"/>
                  <a:pt x="817" y="1584"/>
                </a:cubicBezTo>
                <a:cubicBezTo>
                  <a:pt x="817" y="1586"/>
                  <a:pt x="813" y="1585"/>
                  <a:pt x="814" y="1588"/>
                </a:cubicBezTo>
                <a:cubicBezTo>
                  <a:pt x="816" y="1591"/>
                  <a:pt x="819" y="1592"/>
                  <a:pt x="823" y="1592"/>
                </a:cubicBezTo>
                <a:cubicBezTo>
                  <a:pt x="827" y="1585"/>
                  <a:pt x="823" y="1580"/>
                  <a:pt x="822" y="1574"/>
                </a:cubicBezTo>
                <a:cubicBezTo>
                  <a:pt x="819" y="1575"/>
                  <a:pt x="814" y="1572"/>
                  <a:pt x="814" y="1576"/>
                </a:cubicBezTo>
                <a:cubicBezTo>
                  <a:pt x="815" y="1576"/>
                  <a:pt x="817" y="1576"/>
                  <a:pt x="817" y="1577"/>
                </a:cubicBezTo>
                <a:close/>
                <a:moveTo>
                  <a:pt x="1136" y="1587"/>
                </a:moveTo>
                <a:cubicBezTo>
                  <a:pt x="1138" y="1587"/>
                  <a:pt x="1140" y="1587"/>
                  <a:pt x="1142" y="1587"/>
                </a:cubicBezTo>
                <a:cubicBezTo>
                  <a:pt x="1142" y="1585"/>
                  <a:pt x="1142" y="1584"/>
                  <a:pt x="1142" y="1582"/>
                </a:cubicBezTo>
                <a:cubicBezTo>
                  <a:pt x="1142" y="1581"/>
                  <a:pt x="1140" y="1581"/>
                  <a:pt x="1140" y="1581"/>
                </a:cubicBezTo>
                <a:cubicBezTo>
                  <a:pt x="1140" y="1578"/>
                  <a:pt x="1142" y="1573"/>
                  <a:pt x="1137" y="1574"/>
                </a:cubicBezTo>
                <a:cubicBezTo>
                  <a:pt x="1134" y="1579"/>
                  <a:pt x="1138" y="1581"/>
                  <a:pt x="1136" y="1587"/>
                </a:cubicBezTo>
                <a:close/>
                <a:moveTo>
                  <a:pt x="1157" y="1577"/>
                </a:moveTo>
                <a:cubicBezTo>
                  <a:pt x="1159" y="1580"/>
                  <a:pt x="1157" y="1587"/>
                  <a:pt x="1160" y="1588"/>
                </a:cubicBezTo>
                <a:cubicBezTo>
                  <a:pt x="1160" y="1584"/>
                  <a:pt x="1163" y="1583"/>
                  <a:pt x="1163" y="1581"/>
                </a:cubicBezTo>
                <a:cubicBezTo>
                  <a:pt x="1163" y="1581"/>
                  <a:pt x="1162" y="1579"/>
                  <a:pt x="1162" y="1577"/>
                </a:cubicBezTo>
                <a:cubicBezTo>
                  <a:pt x="1162" y="1576"/>
                  <a:pt x="1163" y="1575"/>
                  <a:pt x="1163" y="1574"/>
                </a:cubicBezTo>
                <a:cubicBezTo>
                  <a:pt x="1159" y="1573"/>
                  <a:pt x="1160" y="1577"/>
                  <a:pt x="1157" y="1577"/>
                </a:cubicBezTo>
                <a:close/>
                <a:moveTo>
                  <a:pt x="1223" y="1574"/>
                </a:moveTo>
                <a:cubicBezTo>
                  <a:pt x="1229" y="1575"/>
                  <a:pt x="1225" y="1584"/>
                  <a:pt x="1220" y="1584"/>
                </a:cubicBezTo>
                <a:cubicBezTo>
                  <a:pt x="1219" y="1579"/>
                  <a:pt x="1225" y="1580"/>
                  <a:pt x="1223" y="1574"/>
                </a:cubicBezTo>
                <a:close/>
                <a:moveTo>
                  <a:pt x="640" y="1584"/>
                </a:moveTo>
                <a:cubicBezTo>
                  <a:pt x="635" y="1582"/>
                  <a:pt x="632" y="1588"/>
                  <a:pt x="637" y="1588"/>
                </a:cubicBezTo>
                <a:cubicBezTo>
                  <a:pt x="636" y="1580"/>
                  <a:pt x="644" y="1589"/>
                  <a:pt x="645" y="1588"/>
                </a:cubicBezTo>
                <a:cubicBezTo>
                  <a:pt x="649" y="1586"/>
                  <a:pt x="643" y="1584"/>
                  <a:pt x="643" y="1582"/>
                </a:cubicBezTo>
                <a:cubicBezTo>
                  <a:pt x="645" y="1582"/>
                  <a:pt x="648" y="1582"/>
                  <a:pt x="648" y="1581"/>
                </a:cubicBezTo>
                <a:cubicBezTo>
                  <a:pt x="644" y="1581"/>
                  <a:pt x="646" y="1576"/>
                  <a:pt x="643" y="1576"/>
                </a:cubicBezTo>
                <a:cubicBezTo>
                  <a:pt x="642" y="1579"/>
                  <a:pt x="639" y="1579"/>
                  <a:pt x="640" y="1584"/>
                </a:cubicBezTo>
                <a:close/>
                <a:moveTo>
                  <a:pt x="700" y="1590"/>
                </a:moveTo>
                <a:cubicBezTo>
                  <a:pt x="702" y="1591"/>
                  <a:pt x="707" y="1589"/>
                  <a:pt x="708" y="1590"/>
                </a:cubicBezTo>
                <a:cubicBezTo>
                  <a:pt x="708" y="1590"/>
                  <a:pt x="708" y="1593"/>
                  <a:pt x="708" y="1593"/>
                </a:cubicBezTo>
                <a:cubicBezTo>
                  <a:pt x="714" y="1595"/>
                  <a:pt x="722" y="1594"/>
                  <a:pt x="728" y="1595"/>
                </a:cubicBezTo>
                <a:cubicBezTo>
                  <a:pt x="732" y="1595"/>
                  <a:pt x="734" y="1598"/>
                  <a:pt x="737" y="1596"/>
                </a:cubicBezTo>
                <a:cubicBezTo>
                  <a:pt x="737" y="1594"/>
                  <a:pt x="737" y="1591"/>
                  <a:pt x="737" y="1588"/>
                </a:cubicBezTo>
                <a:cubicBezTo>
                  <a:pt x="732" y="1590"/>
                  <a:pt x="731" y="1587"/>
                  <a:pt x="729" y="1585"/>
                </a:cubicBezTo>
                <a:cubicBezTo>
                  <a:pt x="729" y="1585"/>
                  <a:pt x="727" y="1586"/>
                  <a:pt x="726" y="1585"/>
                </a:cubicBezTo>
                <a:cubicBezTo>
                  <a:pt x="723" y="1582"/>
                  <a:pt x="722" y="1577"/>
                  <a:pt x="720" y="1576"/>
                </a:cubicBezTo>
                <a:cubicBezTo>
                  <a:pt x="719" y="1578"/>
                  <a:pt x="718" y="1575"/>
                  <a:pt x="715" y="1576"/>
                </a:cubicBezTo>
                <a:cubicBezTo>
                  <a:pt x="713" y="1577"/>
                  <a:pt x="715" y="1582"/>
                  <a:pt x="712" y="1582"/>
                </a:cubicBezTo>
                <a:cubicBezTo>
                  <a:pt x="710" y="1582"/>
                  <a:pt x="707" y="1583"/>
                  <a:pt x="706" y="1585"/>
                </a:cubicBezTo>
                <a:cubicBezTo>
                  <a:pt x="708" y="1586"/>
                  <a:pt x="709" y="1585"/>
                  <a:pt x="710" y="1587"/>
                </a:cubicBezTo>
                <a:cubicBezTo>
                  <a:pt x="705" y="1585"/>
                  <a:pt x="702" y="1585"/>
                  <a:pt x="700" y="1590"/>
                </a:cubicBezTo>
                <a:close/>
                <a:moveTo>
                  <a:pt x="713" y="1590"/>
                </a:moveTo>
                <a:cubicBezTo>
                  <a:pt x="718" y="1591"/>
                  <a:pt x="719" y="1584"/>
                  <a:pt x="714" y="1584"/>
                </a:cubicBezTo>
                <a:cubicBezTo>
                  <a:pt x="714" y="1586"/>
                  <a:pt x="712" y="1587"/>
                  <a:pt x="713" y="1590"/>
                </a:cubicBezTo>
                <a:close/>
                <a:moveTo>
                  <a:pt x="750" y="1588"/>
                </a:moveTo>
                <a:cubicBezTo>
                  <a:pt x="747" y="1582"/>
                  <a:pt x="753" y="1583"/>
                  <a:pt x="754" y="1579"/>
                </a:cubicBezTo>
                <a:cubicBezTo>
                  <a:pt x="751" y="1578"/>
                  <a:pt x="744" y="1574"/>
                  <a:pt x="743" y="1577"/>
                </a:cubicBezTo>
                <a:cubicBezTo>
                  <a:pt x="747" y="1579"/>
                  <a:pt x="745" y="1587"/>
                  <a:pt x="750" y="1588"/>
                </a:cubicBezTo>
                <a:close/>
                <a:moveTo>
                  <a:pt x="574" y="1577"/>
                </a:moveTo>
                <a:cubicBezTo>
                  <a:pt x="573" y="1581"/>
                  <a:pt x="565" y="1577"/>
                  <a:pt x="566" y="1582"/>
                </a:cubicBezTo>
                <a:cubicBezTo>
                  <a:pt x="573" y="1582"/>
                  <a:pt x="574" y="1581"/>
                  <a:pt x="577" y="1585"/>
                </a:cubicBezTo>
                <a:cubicBezTo>
                  <a:pt x="577" y="1584"/>
                  <a:pt x="575" y="1590"/>
                  <a:pt x="579" y="1588"/>
                </a:cubicBezTo>
                <a:cubicBezTo>
                  <a:pt x="581" y="1588"/>
                  <a:pt x="580" y="1584"/>
                  <a:pt x="582" y="1584"/>
                </a:cubicBezTo>
                <a:cubicBezTo>
                  <a:pt x="584" y="1584"/>
                  <a:pt x="586" y="1584"/>
                  <a:pt x="588" y="1584"/>
                </a:cubicBezTo>
                <a:cubicBezTo>
                  <a:pt x="586" y="1586"/>
                  <a:pt x="586" y="1588"/>
                  <a:pt x="588" y="1590"/>
                </a:cubicBezTo>
                <a:cubicBezTo>
                  <a:pt x="594" y="1592"/>
                  <a:pt x="594" y="1588"/>
                  <a:pt x="596" y="1587"/>
                </a:cubicBezTo>
                <a:cubicBezTo>
                  <a:pt x="597" y="1586"/>
                  <a:pt x="603" y="1586"/>
                  <a:pt x="602" y="1582"/>
                </a:cubicBezTo>
                <a:cubicBezTo>
                  <a:pt x="595" y="1578"/>
                  <a:pt x="579" y="1584"/>
                  <a:pt x="574" y="1577"/>
                </a:cubicBezTo>
                <a:close/>
                <a:moveTo>
                  <a:pt x="676" y="1585"/>
                </a:moveTo>
                <a:cubicBezTo>
                  <a:pt x="676" y="1585"/>
                  <a:pt x="679" y="1588"/>
                  <a:pt x="679" y="1588"/>
                </a:cubicBezTo>
                <a:cubicBezTo>
                  <a:pt x="680" y="1590"/>
                  <a:pt x="682" y="1590"/>
                  <a:pt x="683" y="1592"/>
                </a:cubicBezTo>
                <a:cubicBezTo>
                  <a:pt x="682" y="1588"/>
                  <a:pt x="680" y="1582"/>
                  <a:pt x="683" y="1579"/>
                </a:cubicBezTo>
                <a:cubicBezTo>
                  <a:pt x="680" y="1579"/>
                  <a:pt x="677" y="1579"/>
                  <a:pt x="675" y="1577"/>
                </a:cubicBezTo>
                <a:cubicBezTo>
                  <a:pt x="678" y="1581"/>
                  <a:pt x="675" y="1584"/>
                  <a:pt x="676" y="1585"/>
                </a:cubicBezTo>
                <a:close/>
                <a:moveTo>
                  <a:pt x="852" y="1582"/>
                </a:moveTo>
                <a:cubicBezTo>
                  <a:pt x="854" y="1582"/>
                  <a:pt x="855" y="1582"/>
                  <a:pt x="856" y="1582"/>
                </a:cubicBezTo>
                <a:cubicBezTo>
                  <a:pt x="856" y="1581"/>
                  <a:pt x="856" y="1580"/>
                  <a:pt x="856" y="1579"/>
                </a:cubicBezTo>
                <a:cubicBezTo>
                  <a:pt x="854" y="1579"/>
                  <a:pt x="853" y="1579"/>
                  <a:pt x="852" y="1579"/>
                </a:cubicBezTo>
                <a:cubicBezTo>
                  <a:pt x="852" y="1580"/>
                  <a:pt x="852" y="1581"/>
                  <a:pt x="852" y="1582"/>
                </a:cubicBezTo>
                <a:close/>
                <a:moveTo>
                  <a:pt x="1580" y="1584"/>
                </a:moveTo>
                <a:cubicBezTo>
                  <a:pt x="1581" y="1584"/>
                  <a:pt x="1582" y="1584"/>
                  <a:pt x="1583" y="1584"/>
                </a:cubicBezTo>
                <a:cubicBezTo>
                  <a:pt x="1583" y="1583"/>
                  <a:pt x="1583" y="1582"/>
                  <a:pt x="1583" y="1581"/>
                </a:cubicBezTo>
                <a:cubicBezTo>
                  <a:pt x="1582" y="1581"/>
                  <a:pt x="1581" y="1581"/>
                  <a:pt x="1580" y="1581"/>
                </a:cubicBezTo>
                <a:cubicBezTo>
                  <a:pt x="1580" y="1582"/>
                  <a:pt x="1580" y="1583"/>
                  <a:pt x="1580" y="1584"/>
                </a:cubicBezTo>
                <a:close/>
                <a:moveTo>
                  <a:pt x="312" y="1582"/>
                </a:moveTo>
                <a:cubicBezTo>
                  <a:pt x="315" y="1588"/>
                  <a:pt x="308" y="1585"/>
                  <a:pt x="310" y="1590"/>
                </a:cubicBezTo>
                <a:cubicBezTo>
                  <a:pt x="315" y="1592"/>
                  <a:pt x="318" y="1591"/>
                  <a:pt x="324" y="1592"/>
                </a:cubicBezTo>
                <a:cubicBezTo>
                  <a:pt x="326" y="1592"/>
                  <a:pt x="337" y="1597"/>
                  <a:pt x="336" y="1590"/>
                </a:cubicBezTo>
                <a:cubicBezTo>
                  <a:pt x="327" y="1590"/>
                  <a:pt x="325" y="1589"/>
                  <a:pt x="317" y="1590"/>
                </a:cubicBezTo>
                <a:cubicBezTo>
                  <a:pt x="317" y="1588"/>
                  <a:pt x="316" y="1588"/>
                  <a:pt x="316" y="1587"/>
                </a:cubicBezTo>
                <a:cubicBezTo>
                  <a:pt x="315" y="1584"/>
                  <a:pt x="318" y="1584"/>
                  <a:pt x="319" y="1582"/>
                </a:cubicBezTo>
                <a:cubicBezTo>
                  <a:pt x="317" y="1582"/>
                  <a:pt x="314" y="1582"/>
                  <a:pt x="312" y="1582"/>
                </a:cubicBezTo>
                <a:close/>
                <a:moveTo>
                  <a:pt x="1346" y="1593"/>
                </a:moveTo>
                <a:cubicBezTo>
                  <a:pt x="1347" y="1591"/>
                  <a:pt x="1345" y="1591"/>
                  <a:pt x="1345" y="1590"/>
                </a:cubicBezTo>
                <a:cubicBezTo>
                  <a:pt x="1344" y="1588"/>
                  <a:pt x="1343" y="1579"/>
                  <a:pt x="1342" y="1584"/>
                </a:cubicBezTo>
                <a:cubicBezTo>
                  <a:pt x="1342" y="1590"/>
                  <a:pt x="1338" y="1594"/>
                  <a:pt x="1346" y="1593"/>
                </a:cubicBezTo>
                <a:close/>
                <a:moveTo>
                  <a:pt x="1445" y="1584"/>
                </a:moveTo>
                <a:cubicBezTo>
                  <a:pt x="1446" y="1584"/>
                  <a:pt x="1446" y="1587"/>
                  <a:pt x="1448" y="1587"/>
                </a:cubicBezTo>
                <a:cubicBezTo>
                  <a:pt x="1447" y="1591"/>
                  <a:pt x="1443" y="1587"/>
                  <a:pt x="1445" y="1584"/>
                </a:cubicBezTo>
                <a:close/>
                <a:moveTo>
                  <a:pt x="810" y="1590"/>
                </a:moveTo>
                <a:cubicBezTo>
                  <a:pt x="809" y="1592"/>
                  <a:pt x="808" y="1593"/>
                  <a:pt x="805" y="1593"/>
                </a:cubicBezTo>
                <a:cubicBezTo>
                  <a:pt x="804" y="1590"/>
                  <a:pt x="807" y="1590"/>
                  <a:pt x="810" y="1590"/>
                </a:cubicBezTo>
                <a:close/>
                <a:moveTo>
                  <a:pt x="1532" y="1593"/>
                </a:moveTo>
                <a:cubicBezTo>
                  <a:pt x="1533" y="1593"/>
                  <a:pt x="1534" y="1593"/>
                  <a:pt x="1535" y="1593"/>
                </a:cubicBezTo>
                <a:cubicBezTo>
                  <a:pt x="1535" y="1592"/>
                  <a:pt x="1535" y="1591"/>
                  <a:pt x="1535" y="1590"/>
                </a:cubicBezTo>
                <a:cubicBezTo>
                  <a:pt x="1534" y="1590"/>
                  <a:pt x="1533" y="1590"/>
                  <a:pt x="1532" y="1590"/>
                </a:cubicBezTo>
                <a:cubicBezTo>
                  <a:pt x="1532" y="1591"/>
                  <a:pt x="1532" y="1592"/>
                  <a:pt x="1532" y="1593"/>
                </a:cubicBezTo>
                <a:close/>
                <a:moveTo>
                  <a:pt x="358" y="1598"/>
                </a:moveTo>
                <a:cubicBezTo>
                  <a:pt x="359" y="1598"/>
                  <a:pt x="360" y="1598"/>
                  <a:pt x="361" y="1598"/>
                </a:cubicBezTo>
                <a:cubicBezTo>
                  <a:pt x="361" y="1597"/>
                  <a:pt x="361" y="1596"/>
                  <a:pt x="361" y="1595"/>
                </a:cubicBezTo>
                <a:cubicBezTo>
                  <a:pt x="360" y="1595"/>
                  <a:pt x="359" y="1595"/>
                  <a:pt x="358" y="1595"/>
                </a:cubicBezTo>
                <a:cubicBezTo>
                  <a:pt x="358" y="1596"/>
                  <a:pt x="358" y="1597"/>
                  <a:pt x="358" y="1598"/>
                </a:cubicBezTo>
                <a:close/>
                <a:moveTo>
                  <a:pt x="368" y="1595"/>
                </a:moveTo>
                <a:cubicBezTo>
                  <a:pt x="371" y="1595"/>
                  <a:pt x="372" y="1598"/>
                  <a:pt x="372" y="1601"/>
                </a:cubicBezTo>
                <a:cubicBezTo>
                  <a:pt x="369" y="1601"/>
                  <a:pt x="368" y="1598"/>
                  <a:pt x="368" y="1595"/>
                </a:cubicBezTo>
                <a:close/>
                <a:moveTo>
                  <a:pt x="415" y="1598"/>
                </a:moveTo>
                <a:cubicBezTo>
                  <a:pt x="416" y="1598"/>
                  <a:pt x="417" y="1598"/>
                  <a:pt x="418" y="1598"/>
                </a:cubicBezTo>
                <a:cubicBezTo>
                  <a:pt x="418" y="1597"/>
                  <a:pt x="418" y="1596"/>
                  <a:pt x="418" y="1595"/>
                </a:cubicBezTo>
                <a:cubicBezTo>
                  <a:pt x="417" y="1595"/>
                  <a:pt x="415" y="1595"/>
                  <a:pt x="414" y="1595"/>
                </a:cubicBezTo>
                <a:cubicBezTo>
                  <a:pt x="414" y="1596"/>
                  <a:pt x="415" y="1597"/>
                  <a:pt x="415" y="1598"/>
                </a:cubicBezTo>
                <a:close/>
                <a:moveTo>
                  <a:pt x="916" y="1607"/>
                </a:moveTo>
                <a:cubicBezTo>
                  <a:pt x="923" y="1610"/>
                  <a:pt x="924" y="1604"/>
                  <a:pt x="931" y="1607"/>
                </a:cubicBezTo>
                <a:cubicBezTo>
                  <a:pt x="932" y="1602"/>
                  <a:pt x="928" y="1600"/>
                  <a:pt x="931" y="1596"/>
                </a:cubicBezTo>
                <a:cubicBezTo>
                  <a:pt x="930" y="1596"/>
                  <a:pt x="929" y="1596"/>
                  <a:pt x="928" y="1596"/>
                </a:cubicBezTo>
                <a:cubicBezTo>
                  <a:pt x="927" y="1596"/>
                  <a:pt x="926" y="1597"/>
                  <a:pt x="927" y="1598"/>
                </a:cubicBezTo>
                <a:cubicBezTo>
                  <a:pt x="932" y="1603"/>
                  <a:pt x="912" y="1598"/>
                  <a:pt x="916" y="1607"/>
                </a:cubicBezTo>
                <a:close/>
                <a:moveTo>
                  <a:pt x="748" y="1601"/>
                </a:moveTo>
                <a:cubicBezTo>
                  <a:pt x="749" y="1601"/>
                  <a:pt x="750" y="1601"/>
                  <a:pt x="751" y="1601"/>
                </a:cubicBezTo>
                <a:cubicBezTo>
                  <a:pt x="751" y="1600"/>
                  <a:pt x="751" y="1599"/>
                  <a:pt x="751" y="1598"/>
                </a:cubicBezTo>
                <a:cubicBezTo>
                  <a:pt x="750" y="1598"/>
                  <a:pt x="749" y="1598"/>
                  <a:pt x="748" y="1598"/>
                </a:cubicBezTo>
                <a:cubicBezTo>
                  <a:pt x="748" y="1599"/>
                  <a:pt x="748" y="1600"/>
                  <a:pt x="748" y="1601"/>
                </a:cubicBezTo>
                <a:close/>
                <a:moveTo>
                  <a:pt x="1176" y="1601"/>
                </a:moveTo>
                <a:cubicBezTo>
                  <a:pt x="1177" y="1601"/>
                  <a:pt x="1177" y="1602"/>
                  <a:pt x="1179" y="1603"/>
                </a:cubicBezTo>
                <a:cubicBezTo>
                  <a:pt x="1178" y="1600"/>
                  <a:pt x="1179" y="1597"/>
                  <a:pt x="1176" y="1598"/>
                </a:cubicBezTo>
                <a:cubicBezTo>
                  <a:pt x="1176" y="1599"/>
                  <a:pt x="1176" y="1600"/>
                  <a:pt x="1176" y="1601"/>
                </a:cubicBezTo>
                <a:close/>
                <a:moveTo>
                  <a:pt x="505" y="1603"/>
                </a:moveTo>
                <a:cubicBezTo>
                  <a:pt x="506" y="1603"/>
                  <a:pt x="507" y="1603"/>
                  <a:pt x="509" y="1603"/>
                </a:cubicBezTo>
                <a:cubicBezTo>
                  <a:pt x="511" y="1599"/>
                  <a:pt x="503" y="1598"/>
                  <a:pt x="504" y="1601"/>
                </a:cubicBezTo>
                <a:cubicBezTo>
                  <a:pt x="505" y="1601"/>
                  <a:pt x="506" y="1601"/>
                  <a:pt x="505" y="1603"/>
                </a:cubicBezTo>
                <a:close/>
                <a:moveTo>
                  <a:pt x="653" y="1601"/>
                </a:moveTo>
                <a:cubicBezTo>
                  <a:pt x="654" y="1597"/>
                  <a:pt x="659" y="1602"/>
                  <a:pt x="658" y="1606"/>
                </a:cubicBezTo>
                <a:cubicBezTo>
                  <a:pt x="655" y="1606"/>
                  <a:pt x="656" y="1601"/>
                  <a:pt x="653" y="1601"/>
                </a:cubicBezTo>
                <a:close/>
                <a:moveTo>
                  <a:pt x="691" y="1601"/>
                </a:moveTo>
                <a:cubicBezTo>
                  <a:pt x="694" y="1596"/>
                  <a:pt x="696" y="1603"/>
                  <a:pt x="695" y="1604"/>
                </a:cubicBezTo>
                <a:cubicBezTo>
                  <a:pt x="694" y="1605"/>
                  <a:pt x="693" y="1600"/>
                  <a:pt x="691" y="1601"/>
                </a:cubicBezTo>
                <a:close/>
                <a:moveTo>
                  <a:pt x="830" y="1607"/>
                </a:moveTo>
                <a:cubicBezTo>
                  <a:pt x="833" y="1607"/>
                  <a:pt x="840" y="1609"/>
                  <a:pt x="841" y="1606"/>
                </a:cubicBezTo>
                <a:cubicBezTo>
                  <a:pt x="835" y="1606"/>
                  <a:pt x="835" y="1601"/>
                  <a:pt x="831" y="1600"/>
                </a:cubicBezTo>
                <a:cubicBezTo>
                  <a:pt x="834" y="1605"/>
                  <a:pt x="830" y="1602"/>
                  <a:pt x="830" y="1607"/>
                </a:cubicBezTo>
                <a:close/>
                <a:moveTo>
                  <a:pt x="1011" y="1600"/>
                </a:moveTo>
                <a:cubicBezTo>
                  <a:pt x="1014" y="1600"/>
                  <a:pt x="1014" y="1604"/>
                  <a:pt x="1014" y="1607"/>
                </a:cubicBezTo>
                <a:cubicBezTo>
                  <a:pt x="1009" y="1609"/>
                  <a:pt x="1012" y="1603"/>
                  <a:pt x="1011" y="1600"/>
                </a:cubicBezTo>
                <a:close/>
                <a:moveTo>
                  <a:pt x="1100" y="1603"/>
                </a:moveTo>
                <a:cubicBezTo>
                  <a:pt x="1100" y="1605"/>
                  <a:pt x="1096" y="1604"/>
                  <a:pt x="1094" y="1604"/>
                </a:cubicBezTo>
                <a:cubicBezTo>
                  <a:pt x="1095" y="1601"/>
                  <a:pt x="1098" y="1601"/>
                  <a:pt x="1100" y="1603"/>
                </a:cubicBezTo>
                <a:close/>
                <a:moveTo>
                  <a:pt x="1108" y="1604"/>
                </a:moveTo>
                <a:cubicBezTo>
                  <a:pt x="1109" y="1604"/>
                  <a:pt x="1110" y="1604"/>
                  <a:pt x="1111" y="1604"/>
                </a:cubicBezTo>
                <a:cubicBezTo>
                  <a:pt x="1111" y="1603"/>
                  <a:pt x="1111" y="1602"/>
                  <a:pt x="1111" y="1601"/>
                </a:cubicBezTo>
                <a:cubicBezTo>
                  <a:pt x="1110" y="1601"/>
                  <a:pt x="1109" y="1601"/>
                  <a:pt x="1108" y="1601"/>
                </a:cubicBezTo>
                <a:cubicBezTo>
                  <a:pt x="1108" y="1602"/>
                  <a:pt x="1108" y="1603"/>
                  <a:pt x="1108" y="1604"/>
                </a:cubicBezTo>
                <a:close/>
                <a:moveTo>
                  <a:pt x="547" y="1603"/>
                </a:moveTo>
                <a:cubicBezTo>
                  <a:pt x="548" y="1604"/>
                  <a:pt x="550" y="1604"/>
                  <a:pt x="553" y="1604"/>
                </a:cubicBezTo>
                <a:cubicBezTo>
                  <a:pt x="554" y="1607"/>
                  <a:pt x="545" y="1607"/>
                  <a:pt x="547" y="1603"/>
                </a:cubicBezTo>
                <a:close/>
                <a:moveTo>
                  <a:pt x="810" y="1603"/>
                </a:moveTo>
                <a:cubicBezTo>
                  <a:pt x="814" y="1600"/>
                  <a:pt x="814" y="1610"/>
                  <a:pt x="810" y="1607"/>
                </a:cubicBezTo>
                <a:cubicBezTo>
                  <a:pt x="810" y="1606"/>
                  <a:pt x="810" y="1604"/>
                  <a:pt x="810" y="1603"/>
                </a:cubicBezTo>
                <a:close/>
                <a:moveTo>
                  <a:pt x="976" y="1604"/>
                </a:moveTo>
                <a:cubicBezTo>
                  <a:pt x="976" y="1605"/>
                  <a:pt x="976" y="1606"/>
                  <a:pt x="976" y="1607"/>
                </a:cubicBezTo>
                <a:cubicBezTo>
                  <a:pt x="980" y="1610"/>
                  <a:pt x="980" y="1602"/>
                  <a:pt x="977" y="1603"/>
                </a:cubicBezTo>
                <a:cubicBezTo>
                  <a:pt x="977" y="1604"/>
                  <a:pt x="977" y="1605"/>
                  <a:pt x="976" y="1604"/>
                </a:cubicBezTo>
                <a:close/>
                <a:moveTo>
                  <a:pt x="456" y="1607"/>
                </a:moveTo>
                <a:cubicBezTo>
                  <a:pt x="460" y="1612"/>
                  <a:pt x="459" y="1605"/>
                  <a:pt x="458" y="1604"/>
                </a:cubicBezTo>
                <a:cubicBezTo>
                  <a:pt x="457" y="1604"/>
                  <a:pt x="455" y="1605"/>
                  <a:pt x="455" y="1606"/>
                </a:cubicBezTo>
                <a:cubicBezTo>
                  <a:pt x="455" y="1605"/>
                  <a:pt x="457" y="1608"/>
                  <a:pt x="456" y="1607"/>
                </a:cubicBezTo>
                <a:close/>
                <a:moveTo>
                  <a:pt x="936" y="1607"/>
                </a:moveTo>
                <a:cubicBezTo>
                  <a:pt x="938" y="1607"/>
                  <a:pt x="941" y="1608"/>
                  <a:pt x="940" y="1604"/>
                </a:cubicBezTo>
                <a:cubicBezTo>
                  <a:pt x="939" y="1604"/>
                  <a:pt x="938" y="1604"/>
                  <a:pt x="937" y="1604"/>
                </a:cubicBezTo>
                <a:cubicBezTo>
                  <a:pt x="937" y="1606"/>
                  <a:pt x="936" y="1606"/>
                  <a:pt x="936" y="1607"/>
                </a:cubicBezTo>
                <a:close/>
                <a:moveTo>
                  <a:pt x="573" y="1606"/>
                </a:moveTo>
                <a:cubicBezTo>
                  <a:pt x="572" y="1606"/>
                  <a:pt x="571" y="1606"/>
                  <a:pt x="570" y="1606"/>
                </a:cubicBezTo>
                <a:cubicBezTo>
                  <a:pt x="562" y="1605"/>
                  <a:pt x="574" y="1610"/>
                  <a:pt x="573" y="1606"/>
                </a:cubicBezTo>
                <a:close/>
                <a:moveTo>
                  <a:pt x="572" y="1623"/>
                </a:moveTo>
                <a:cubicBezTo>
                  <a:pt x="566" y="1624"/>
                  <a:pt x="565" y="1621"/>
                  <a:pt x="558" y="1622"/>
                </a:cubicBezTo>
                <a:cubicBezTo>
                  <a:pt x="552" y="1621"/>
                  <a:pt x="574" y="1617"/>
                  <a:pt x="572" y="1623"/>
                </a:cubicBezTo>
                <a:close/>
                <a:moveTo>
                  <a:pt x="615" y="1628"/>
                </a:moveTo>
                <a:cubicBezTo>
                  <a:pt x="617" y="1624"/>
                  <a:pt x="625" y="1627"/>
                  <a:pt x="629" y="1626"/>
                </a:cubicBezTo>
                <a:cubicBezTo>
                  <a:pt x="627" y="1630"/>
                  <a:pt x="619" y="1627"/>
                  <a:pt x="615" y="1628"/>
                </a:cubicBezTo>
                <a:close/>
                <a:moveTo>
                  <a:pt x="20" y="781"/>
                </a:moveTo>
                <a:cubicBezTo>
                  <a:pt x="22" y="781"/>
                  <a:pt x="20" y="783"/>
                  <a:pt x="22" y="783"/>
                </a:cubicBezTo>
                <a:cubicBezTo>
                  <a:pt x="27" y="782"/>
                  <a:pt x="35" y="780"/>
                  <a:pt x="36" y="780"/>
                </a:cubicBezTo>
                <a:cubicBezTo>
                  <a:pt x="36" y="780"/>
                  <a:pt x="38" y="776"/>
                  <a:pt x="39" y="780"/>
                </a:cubicBezTo>
                <a:cubicBezTo>
                  <a:pt x="37" y="781"/>
                  <a:pt x="33" y="781"/>
                  <a:pt x="29" y="781"/>
                </a:cubicBezTo>
                <a:cubicBezTo>
                  <a:pt x="29" y="784"/>
                  <a:pt x="27" y="785"/>
                  <a:pt x="25" y="786"/>
                </a:cubicBezTo>
                <a:cubicBezTo>
                  <a:pt x="21" y="788"/>
                  <a:pt x="13" y="785"/>
                  <a:pt x="14" y="791"/>
                </a:cubicBezTo>
                <a:cubicBezTo>
                  <a:pt x="18" y="790"/>
                  <a:pt x="20" y="788"/>
                  <a:pt x="25" y="789"/>
                </a:cubicBezTo>
                <a:cubicBezTo>
                  <a:pt x="27" y="788"/>
                  <a:pt x="28" y="786"/>
                  <a:pt x="30" y="784"/>
                </a:cubicBezTo>
                <a:cubicBezTo>
                  <a:pt x="33" y="783"/>
                  <a:pt x="36" y="784"/>
                  <a:pt x="39" y="783"/>
                </a:cubicBezTo>
                <a:cubicBezTo>
                  <a:pt x="40" y="783"/>
                  <a:pt x="41" y="780"/>
                  <a:pt x="42" y="780"/>
                </a:cubicBezTo>
                <a:cubicBezTo>
                  <a:pt x="47" y="778"/>
                  <a:pt x="52" y="780"/>
                  <a:pt x="55" y="776"/>
                </a:cubicBezTo>
                <a:cubicBezTo>
                  <a:pt x="55" y="776"/>
                  <a:pt x="57" y="777"/>
                  <a:pt x="58" y="776"/>
                </a:cubicBezTo>
                <a:cubicBezTo>
                  <a:pt x="58" y="776"/>
                  <a:pt x="58" y="775"/>
                  <a:pt x="58" y="775"/>
                </a:cubicBezTo>
                <a:cubicBezTo>
                  <a:pt x="59" y="773"/>
                  <a:pt x="66" y="776"/>
                  <a:pt x="68" y="775"/>
                </a:cubicBezTo>
                <a:cubicBezTo>
                  <a:pt x="67" y="779"/>
                  <a:pt x="71" y="778"/>
                  <a:pt x="71" y="781"/>
                </a:cubicBezTo>
                <a:cubicBezTo>
                  <a:pt x="67" y="781"/>
                  <a:pt x="66" y="778"/>
                  <a:pt x="66" y="784"/>
                </a:cubicBezTo>
                <a:cubicBezTo>
                  <a:pt x="68" y="788"/>
                  <a:pt x="73" y="782"/>
                  <a:pt x="75" y="788"/>
                </a:cubicBezTo>
                <a:cubicBezTo>
                  <a:pt x="76" y="794"/>
                  <a:pt x="71" y="796"/>
                  <a:pt x="66" y="797"/>
                </a:cubicBezTo>
                <a:cubicBezTo>
                  <a:pt x="67" y="801"/>
                  <a:pt x="63" y="800"/>
                  <a:pt x="63" y="803"/>
                </a:cubicBezTo>
                <a:cubicBezTo>
                  <a:pt x="65" y="804"/>
                  <a:pt x="66" y="804"/>
                  <a:pt x="66" y="807"/>
                </a:cubicBezTo>
                <a:cubicBezTo>
                  <a:pt x="63" y="808"/>
                  <a:pt x="57" y="805"/>
                  <a:pt x="57" y="808"/>
                </a:cubicBezTo>
                <a:cubicBezTo>
                  <a:pt x="63" y="810"/>
                  <a:pt x="65" y="807"/>
                  <a:pt x="70" y="811"/>
                </a:cubicBezTo>
                <a:cubicBezTo>
                  <a:pt x="63" y="811"/>
                  <a:pt x="69" y="815"/>
                  <a:pt x="68" y="818"/>
                </a:cubicBezTo>
                <a:cubicBezTo>
                  <a:pt x="61" y="817"/>
                  <a:pt x="65" y="827"/>
                  <a:pt x="63" y="830"/>
                </a:cubicBezTo>
                <a:cubicBezTo>
                  <a:pt x="71" y="828"/>
                  <a:pt x="67" y="838"/>
                  <a:pt x="73" y="838"/>
                </a:cubicBezTo>
                <a:cubicBezTo>
                  <a:pt x="73" y="835"/>
                  <a:pt x="79" y="838"/>
                  <a:pt x="79" y="840"/>
                </a:cubicBezTo>
                <a:cubicBezTo>
                  <a:pt x="76" y="844"/>
                  <a:pt x="80" y="842"/>
                  <a:pt x="81" y="845"/>
                </a:cubicBezTo>
                <a:cubicBezTo>
                  <a:pt x="80" y="845"/>
                  <a:pt x="78" y="845"/>
                  <a:pt x="78" y="846"/>
                </a:cubicBezTo>
                <a:cubicBezTo>
                  <a:pt x="78" y="848"/>
                  <a:pt x="75" y="848"/>
                  <a:pt x="75" y="849"/>
                </a:cubicBezTo>
                <a:cubicBezTo>
                  <a:pt x="79" y="851"/>
                  <a:pt x="82" y="846"/>
                  <a:pt x="83" y="849"/>
                </a:cubicBezTo>
                <a:cubicBezTo>
                  <a:pt x="83" y="855"/>
                  <a:pt x="77" y="853"/>
                  <a:pt x="75" y="856"/>
                </a:cubicBezTo>
                <a:cubicBezTo>
                  <a:pt x="74" y="855"/>
                  <a:pt x="66" y="852"/>
                  <a:pt x="66" y="856"/>
                </a:cubicBezTo>
                <a:cubicBezTo>
                  <a:pt x="71" y="858"/>
                  <a:pt x="78" y="857"/>
                  <a:pt x="79" y="864"/>
                </a:cubicBezTo>
                <a:cubicBezTo>
                  <a:pt x="75" y="863"/>
                  <a:pt x="73" y="864"/>
                  <a:pt x="72" y="867"/>
                </a:cubicBezTo>
                <a:cubicBezTo>
                  <a:pt x="75" y="867"/>
                  <a:pt x="76" y="865"/>
                  <a:pt x="77" y="867"/>
                </a:cubicBezTo>
                <a:cubicBezTo>
                  <a:pt x="75" y="869"/>
                  <a:pt x="74" y="870"/>
                  <a:pt x="73" y="873"/>
                </a:cubicBezTo>
                <a:cubicBezTo>
                  <a:pt x="72" y="874"/>
                  <a:pt x="73" y="876"/>
                  <a:pt x="71" y="876"/>
                </a:cubicBezTo>
                <a:cubicBezTo>
                  <a:pt x="69" y="874"/>
                  <a:pt x="68" y="870"/>
                  <a:pt x="62" y="872"/>
                </a:cubicBezTo>
                <a:cubicBezTo>
                  <a:pt x="60" y="876"/>
                  <a:pt x="63" y="877"/>
                  <a:pt x="60" y="878"/>
                </a:cubicBezTo>
                <a:cubicBezTo>
                  <a:pt x="59" y="878"/>
                  <a:pt x="58" y="877"/>
                  <a:pt x="57" y="876"/>
                </a:cubicBezTo>
                <a:cubicBezTo>
                  <a:pt x="55" y="884"/>
                  <a:pt x="68" y="876"/>
                  <a:pt x="68" y="881"/>
                </a:cubicBezTo>
                <a:cubicBezTo>
                  <a:pt x="65" y="885"/>
                  <a:pt x="62" y="880"/>
                  <a:pt x="59" y="881"/>
                </a:cubicBezTo>
                <a:cubicBezTo>
                  <a:pt x="58" y="882"/>
                  <a:pt x="60" y="885"/>
                  <a:pt x="57" y="884"/>
                </a:cubicBezTo>
                <a:cubicBezTo>
                  <a:pt x="57" y="884"/>
                  <a:pt x="56" y="881"/>
                  <a:pt x="54" y="881"/>
                </a:cubicBezTo>
                <a:cubicBezTo>
                  <a:pt x="57" y="887"/>
                  <a:pt x="53" y="889"/>
                  <a:pt x="53" y="895"/>
                </a:cubicBezTo>
                <a:cubicBezTo>
                  <a:pt x="52" y="896"/>
                  <a:pt x="50" y="895"/>
                  <a:pt x="50" y="897"/>
                </a:cubicBezTo>
                <a:cubicBezTo>
                  <a:pt x="52" y="897"/>
                  <a:pt x="54" y="897"/>
                  <a:pt x="54" y="900"/>
                </a:cubicBezTo>
                <a:cubicBezTo>
                  <a:pt x="56" y="900"/>
                  <a:pt x="59" y="900"/>
                  <a:pt x="59" y="903"/>
                </a:cubicBezTo>
                <a:cubicBezTo>
                  <a:pt x="67" y="902"/>
                  <a:pt x="77" y="901"/>
                  <a:pt x="82" y="902"/>
                </a:cubicBezTo>
                <a:cubicBezTo>
                  <a:pt x="84" y="902"/>
                  <a:pt x="87" y="901"/>
                  <a:pt x="87" y="903"/>
                </a:cubicBezTo>
                <a:cubicBezTo>
                  <a:pt x="77" y="907"/>
                  <a:pt x="68" y="904"/>
                  <a:pt x="59" y="908"/>
                </a:cubicBezTo>
                <a:cubicBezTo>
                  <a:pt x="59" y="915"/>
                  <a:pt x="65" y="910"/>
                  <a:pt x="65" y="913"/>
                </a:cubicBezTo>
                <a:cubicBezTo>
                  <a:pt x="63" y="916"/>
                  <a:pt x="64" y="922"/>
                  <a:pt x="61" y="924"/>
                </a:cubicBezTo>
                <a:cubicBezTo>
                  <a:pt x="59" y="923"/>
                  <a:pt x="58" y="925"/>
                  <a:pt x="57" y="926"/>
                </a:cubicBezTo>
                <a:cubicBezTo>
                  <a:pt x="55" y="926"/>
                  <a:pt x="55" y="924"/>
                  <a:pt x="55" y="924"/>
                </a:cubicBezTo>
                <a:cubicBezTo>
                  <a:pt x="53" y="924"/>
                  <a:pt x="54" y="926"/>
                  <a:pt x="53" y="926"/>
                </a:cubicBezTo>
                <a:cubicBezTo>
                  <a:pt x="51" y="926"/>
                  <a:pt x="47" y="925"/>
                  <a:pt x="47" y="927"/>
                </a:cubicBezTo>
                <a:cubicBezTo>
                  <a:pt x="53" y="927"/>
                  <a:pt x="59" y="927"/>
                  <a:pt x="65" y="927"/>
                </a:cubicBezTo>
                <a:cubicBezTo>
                  <a:pt x="65" y="929"/>
                  <a:pt x="66" y="931"/>
                  <a:pt x="66" y="932"/>
                </a:cubicBezTo>
                <a:cubicBezTo>
                  <a:pt x="72" y="931"/>
                  <a:pt x="70" y="936"/>
                  <a:pt x="71" y="937"/>
                </a:cubicBezTo>
                <a:cubicBezTo>
                  <a:pt x="72" y="937"/>
                  <a:pt x="74" y="936"/>
                  <a:pt x="75" y="937"/>
                </a:cubicBezTo>
                <a:cubicBezTo>
                  <a:pt x="76" y="938"/>
                  <a:pt x="75" y="941"/>
                  <a:pt x="76" y="941"/>
                </a:cubicBezTo>
                <a:cubicBezTo>
                  <a:pt x="72" y="938"/>
                  <a:pt x="70" y="943"/>
                  <a:pt x="66" y="945"/>
                </a:cubicBezTo>
                <a:cubicBezTo>
                  <a:pt x="68" y="944"/>
                  <a:pt x="57" y="944"/>
                  <a:pt x="59" y="946"/>
                </a:cubicBezTo>
                <a:cubicBezTo>
                  <a:pt x="64" y="948"/>
                  <a:pt x="57" y="950"/>
                  <a:pt x="60" y="954"/>
                </a:cubicBezTo>
                <a:cubicBezTo>
                  <a:pt x="54" y="955"/>
                  <a:pt x="51" y="957"/>
                  <a:pt x="49" y="959"/>
                </a:cubicBezTo>
                <a:cubicBezTo>
                  <a:pt x="47" y="960"/>
                  <a:pt x="45" y="959"/>
                  <a:pt x="43" y="960"/>
                </a:cubicBezTo>
                <a:cubicBezTo>
                  <a:pt x="42" y="961"/>
                  <a:pt x="40" y="963"/>
                  <a:pt x="40" y="964"/>
                </a:cubicBezTo>
                <a:cubicBezTo>
                  <a:pt x="38" y="965"/>
                  <a:pt x="35" y="964"/>
                  <a:pt x="35" y="967"/>
                </a:cubicBezTo>
                <a:cubicBezTo>
                  <a:pt x="36" y="967"/>
                  <a:pt x="38" y="967"/>
                  <a:pt x="38" y="968"/>
                </a:cubicBezTo>
                <a:cubicBezTo>
                  <a:pt x="37" y="970"/>
                  <a:pt x="27" y="972"/>
                  <a:pt x="32" y="975"/>
                </a:cubicBezTo>
                <a:cubicBezTo>
                  <a:pt x="32" y="972"/>
                  <a:pt x="35" y="974"/>
                  <a:pt x="37" y="973"/>
                </a:cubicBezTo>
                <a:cubicBezTo>
                  <a:pt x="38" y="972"/>
                  <a:pt x="38" y="971"/>
                  <a:pt x="40" y="970"/>
                </a:cubicBezTo>
                <a:cubicBezTo>
                  <a:pt x="42" y="969"/>
                  <a:pt x="48" y="968"/>
                  <a:pt x="49" y="970"/>
                </a:cubicBezTo>
                <a:cubicBezTo>
                  <a:pt x="48" y="972"/>
                  <a:pt x="48" y="976"/>
                  <a:pt x="45" y="976"/>
                </a:cubicBezTo>
                <a:cubicBezTo>
                  <a:pt x="48" y="982"/>
                  <a:pt x="42" y="983"/>
                  <a:pt x="42" y="984"/>
                </a:cubicBezTo>
                <a:cubicBezTo>
                  <a:pt x="42" y="985"/>
                  <a:pt x="44" y="987"/>
                  <a:pt x="44" y="987"/>
                </a:cubicBezTo>
                <a:cubicBezTo>
                  <a:pt x="43" y="988"/>
                  <a:pt x="42" y="986"/>
                  <a:pt x="41" y="986"/>
                </a:cubicBezTo>
                <a:cubicBezTo>
                  <a:pt x="39" y="991"/>
                  <a:pt x="40" y="990"/>
                  <a:pt x="43" y="994"/>
                </a:cubicBezTo>
                <a:cubicBezTo>
                  <a:pt x="41" y="994"/>
                  <a:pt x="39" y="994"/>
                  <a:pt x="36" y="994"/>
                </a:cubicBezTo>
                <a:cubicBezTo>
                  <a:pt x="39" y="998"/>
                  <a:pt x="34" y="1003"/>
                  <a:pt x="37" y="1003"/>
                </a:cubicBezTo>
                <a:cubicBezTo>
                  <a:pt x="39" y="998"/>
                  <a:pt x="39" y="1007"/>
                  <a:pt x="40" y="1008"/>
                </a:cubicBezTo>
                <a:cubicBezTo>
                  <a:pt x="42" y="1009"/>
                  <a:pt x="47" y="1007"/>
                  <a:pt x="47" y="1010"/>
                </a:cubicBezTo>
                <a:cubicBezTo>
                  <a:pt x="44" y="1013"/>
                  <a:pt x="35" y="1011"/>
                  <a:pt x="35" y="1018"/>
                </a:cubicBezTo>
                <a:cubicBezTo>
                  <a:pt x="37" y="1018"/>
                  <a:pt x="36" y="1020"/>
                  <a:pt x="38" y="1021"/>
                </a:cubicBezTo>
                <a:cubicBezTo>
                  <a:pt x="38" y="1017"/>
                  <a:pt x="44" y="1020"/>
                  <a:pt x="46" y="1019"/>
                </a:cubicBezTo>
                <a:cubicBezTo>
                  <a:pt x="48" y="1022"/>
                  <a:pt x="53" y="1023"/>
                  <a:pt x="54" y="1027"/>
                </a:cubicBezTo>
                <a:cubicBezTo>
                  <a:pt x="59" y="1027"/>
                  <a:pt x="62" y="1030"/>
                  <a:pt x="64" y="1032"/>
                </a:cubicBezTo>
                <a:cubicBezTo>
                  <a:pt x="64" y="1031"/>
                  <a:pt x="62" y="1034"/>
                  <a:pt x="63" y="1035"/>
                </a:cubicBezTo>
                <a:cubicBezTo>
                  <a:pt x="63" y="1036"/>
                  <a:pt x="66" y="1035"/>
                  <a:pt x="66" y="1037"/>
                </a:cubicBezTo>
                <a:cubicBezTo>
                  <a:pt x="60" y="1033"/>
                  <a:pt x="59" y="1038"/>
                  <a:pt x="56" y="1038"/>
                </a:cubicBezTo>
                <a:cubicBezTo>
                  <a:pt x="57" y="1038"/>
                  <a:pt x="55" y="1036"/>
                  <a:pt x="53" y="1037"/>
                </a:cubicBezTo>
                <a:cubicBezTo>
                  <a:pt x="51" y="1037"/>
                  <a:pt x="51" y="1038"/>
                  <a:pt x="50" y="1040"/>
                </a:cubicBezTo>
                <a:cubicBezTo>
                  <a:pt x="57" y="1040"/>
                  <a:pt x="64" y="1040"/>
                  <a:pt x="71" y="1040"/>
                </a:cubicBezTo>
                <a:cubicBezTo>
                  <a:pt x="68" y="1046"/>
                  <a:pt x="71" y="1043"/>
                  <a:pt x="74" y="1046"/>
                </a:cubicBezTo>
                <a:cubicBezTo>
                  <a:pt x="72" y="1046"/>
                  <a:pt x="73" y="1049"/>
                  <a:pt x="73" y="1051"/>
                </a:cubicBezTo>
                <a:cubicBezTo>
                  <a:pt x="70" y="1048"/>
                  <a:pt x="66" y="1050"/>
                  <a:pt x="65" y="1052"/>
                </a:cubicBezTo>
                <a:cubicBezTo>
                  <a:pt x="72" y="1051"/>
                  <a:pt x="73" y="1053"/>
                  <a:pt x="79" y="1051"/>
                </a:cubicBezTo>
                <a:cubicBezTo>
                  <a:pt x="81" y="1045"/>
                  <a:pt x="75" y="1048"/>
                  <a:pt x="76" y="1043"/>
                </a:cubicBezTo>
                <a:cubicBezTo>
                  <a:pt x="81" y="1044"/>
                  <a:pt x="85" y="1050"/>
                  <a:pt x="88" y="1044"/>
                </a:cubicBezTo>
                <a:cubicBezTo>
                  <a:pt x="92" y="1048"/>
                  <a:pt x="98" y="1050"/>
                  <a:pt x="102" y="1054"/>
                </a:cubicBezTo>
                <a:cubicBezTo>
                  <a:pt x="103" y="1054"/>
                  <a:pt x="105" y="1057"/>
                  <a:pt x="106" y="1054"/>
                </a:cubicBezTo>
                <a:cubicBezTo>
                  <a:pt x="105" y="1054"/>
                  <a:pt x="104" y="1053"/>
                  <a:pt x="105" y="1051"/>
                </a:cubicBezTo>
                <a:cubicBezTo>
                  <a:pt x="103" y="1051"/>
                  <a:pt x="101" y="1050"/>
                  <a:pt x="101" y="1048"/>
                </a:cubicBezTo>
                <a:cubicBezTo>
                  <a:pt x="104" y="1049"/>
                  <a:pt x="110" y="1049"/>
                  <a:pt x="108" y="1056"/>
                </a:cubicBezTo>
                <a:cubicBezTo>
                  <a:pt x="113" y="1058"/>
                  <a:pt x="114" y="1049"/>
                  <a:pt x="117" y="1054"/>
                </a:cubicBezTo>
                <a:cubicBezTo>
                  <a:pt x="117" y="1057"/>
                  <a:pt x="110" y="1054"/>
                  <a:pt x="111" y="1059"/>
                </a:cubicBezTo>
                <a:cubicBezTo>
                  <a:pt x="115" y="1057"/>
                  <a:pt x="122" y="1058"/>
                  <a:pt x="127" y="1057"/>
                </a:cubicBezTo>
                <a:cubicBezTo>
                  <a:pt x="130" y="1057"/>
                  <a:pt x="134" y="1053"/>
                  <a:pt x="135" y="1057"/>
                </a:cubicBezTo>
                <a:cubicBezTo>
                  <a:pt x="135" y="1063"/>
                  <a:pt x="127" y="1060"/>
                  <a:pt x="124" y="1060"/>
                </a:cubicBezTo>
                <a:cubicBezTo>
                  <a:pt x="117" y="1062"/>
                  <a:pt x="111" y="1065"/>
                  <a:pt x="104" y="1065"/>
                </a:cubicBezTo>
                <a:cubicBezTo>
                  <a:pt x="102" y="1067"/>
                  <a:pt x="102" y="1070"/>
                  <a:pt x="98" y="1070"/>
                </a:cubicBezTo>
                <a:cubicBezTo>
                  <a:pt x="85" y="1069"/>
                  <a:pt x="80" y="1074"/>
                  <a:pt x="69" y="1071"/>
                </a:cubicBezTo>
                <a:cubicBezTo>
                  <a:pt x="70" y="1074"/>
                  <a:pt x="67" y="1071"/>
                  <a:pt x="66" y="1071"/>
                </a:cubicBezTo>
                <a:cubicBezTo>
                  <a:pt x="64" y="1072"/>
                  <a:pt x="65" y="1076"/>
                  <a:pt x="62" y="1076"/>
                </a:cubicBezTo>
                <a:cubicBezTo>
                  <a:pt x="57" y="1075"/>
                  <a:pt x="56" y="1078"/>
                  <a:pt x="52" y="1078"/>
                </a:cubicBezTo>
                <a:cubicBezTo>
                  <a:pt x="51" y="1078"/>
                  <a:pt x="49" y="1078"/>
                  <a:pt x="49" y="1079"/>
                </a:cubicBezTo>
                <a:cubicBezTo>
                  <a:pt x="57" y="1079"/>
                  <a:pt x="67" y="1080"/>
                  <a:pt x="73" y="1078"/>
                </a:cubicBezTo>
                <a:cubicBezTo>
                  <a:pt x="75" y="1079"/>
                  <a:pt x="74" y="1081"/>
                  <a:pt x="78" y="1081"/>
                </a:cubicBezTo>
                <a:cubicBezTo>
                  <a:pt x="80" y="1081"/>
                  <a:pt x="80" y="1078"/>
                  <a:pt x="82" y="1078"/>
                </a:cubicBezTo>
                <a:cubicBezTo>
                  <a:pt x="82" y="1078"/>
                  <a:pt x="84" y="1081"/>
                  <a:pt x="86" y="1081"/>
                </a:cubicBezTo>
                <a:cubicBezTo>
                  <a:pt x="85" y="1081"/>
                  <a:pt x="87" y="1079"/>
                  <a:pt x="87" y="1079"/>
                </a:cubicBezTo>
                <a:cubicBezTo>
                  <a:pt x="91" y="1078"/>
                  <a:pt x="95" y="1080"/>
                  <a:pt x="98" y="1079"/>
                </a:cubicBezTo>
                <a:cubicBezTo>
                  <a:pt x="100" y="1079"/>
                  <a:pt x="100" y="1078"/>
                  <a:pt x="101" y="1078"/>
                </a:cubicBezTo>
                <a:cubicBezTo>
                  <a:pt x="103" y="1078"/>
                  <a:pt x="103" y="1080"/>
                  <a:pt x="106" y="1079"/>
                </a:cubicBezTo>
                <a:cubicBezTo>
                  <a:pt x="106" y="1079"/>
                  <a:pt x="107" y="1078"/>
                  <a:pt x="108" y="1078"/>
                </a:cubicBezTo>
                <a:cubicBezTo>
                  <a:pt x="109" y="1077"/>
                  <a:pt x="111" y="1078"/>
                  <a:pt x="112" y="1078"/>
                </a:cubicBezTo>
                <a:cubicBezTo>
                  <a:pt x="113" y="1078"/>
                  <a:pt x="114" y="1079"/>
                  <a:pt x="114" y="1079"/>
                </a:cubicBezTo>
                <a:cubicBezTo>
                  <a:pt x="116" y="1080"/>
                  <a:pt x="119" y="1076"/>
                  <a:pt x="120" y="1079"/>
                </a:cubicBezTo>
                <a:cubicBezTo>
                  <a:pt x="120" y="1081"/>
                  <a:pt x="119" y="1083"/>
                  <a:pt x="117" y="1084"/>
                </a:cubicBezTo>
                <a:cubicBezTo>
                  <a:pt x="108" y="1083"/>
                  <a:pt x="97" y="1086"/>
                  <a:pt x="92" y="1084"/>
                </a:cubicBezTo>
                <a:cubicBezTo>
                  <a:pt x="90" y="1088"/>
                  <a:pt x="84" y="1087"/>
                  <a:pt x="80" y="1089"/>
                </a:cubicBezTo>
                <a:cubicBezTo>
                  <a:pt x="77" y="1089"/>
                  <a:pt x="76" y="1091"/>
                  <a:pt x="80" y="1090"/>
                </a:cubicBezTo>
                <a:cubicBezTo>
                  <a:pt x="84" y="1092"/>
                  <a:pt x="84" y="1088"/>
                  <a:pt x="88" y="1089"/>
                </a:cubicBezTo>
                <a:cubicBezTo>
                  <a:pt x="88" y="1092"/>
                  <a:pt x="93" y="1090"/>
                  <a:pt x="93" y="1094"/>
                </a:cubicBezTo>
                <a:cubicBezTo>
                  <a:pt x="87" y="1093"/>
                  <a:pt x="81" y="1094"/>
                  <a:pt x="79" y="1097"/>
                </a:cubicBezTo>
                <a:cubicBezTo>
                  <a:pt x="83" y="1097"/>
                  <a:pt x="90" y="1096"/>
                  <a:pt x="93" y="1098"/>
                </a:cubicBezTo>
                <a:cubicBezTo>
                  <a:pt x="93" y="1096"/>
                  <a:pt x="95" y="1098"/>
                  <a:pt x="96" y="1097"/>
                </a:cubicBezTo>
                <a:cubicBezTo>
                  <a:pt x="97" y="1096"/>
                  <a:pt x="98" y="1095"/>
                  <a:pt x="99" y="1094"/>
                </a:cubicBezTo>
                <a:cubicBezTo>
                  <a:pt x="100" y="1097"/>
                  <a:pt x="103" y="1099"/>
                  <a:pt x="104" y="1102"/>
                </a:cubicBezTo>
                <a:cubicBezTo>
                  <a:pt x="104" y="1101"/>
                  <a:pt x="102" y="1102"/>
                  <a:pt x="103" y="1103"/>
                </a:cubicBezTo>
                <a:cubicBezTo>
                  <a:pt x="103" y="1106"/>
                  <a:pt x="105" y="1102"/>
                  <a:pt x="106" y="1105"/>
                </a:cubicBezTo>
                <a:cubicBezTo>
                  <a:pt x="105" y="1106"/>
                  <a:pt x="104" y="1108"/>
                  <a:pt x="103" y="1108"/>
                </a:cubicBezTo>
                <a:cubicBezTo>
                  <a:pt x="97" y="1109"/>
                  <a:pt x="99" y="1105"/>
                  <a:pt x="96" y="1108"/>
                </a:cubicBezTo>
                <a:cubicBezTo>
                  <a:pt x="94" y="1111"/>
                  <a:pt x="80" y="1106"/>
                  <a:pt x="81" y="1105"/>
                </a:cubicBezTo>
                <a:cubicBezTo>
                  <a:pt x="81" y="1103"/>
                  <a:pt x="87" y="1105"/>
                  <a:pt x="87" y="1102"/>
                </a:cubicBezTo>
                <a:cubicBezTo>
                  <a:pt x="84" y="1102"/>
                  <a:pt x="81" y="1102"/>
                  <a:pt x="79" y="1102"/>
                </a:cubicBezTo>
                <a:cubicBezTo>
                  <a:pt x="79" y="1105"/>
                  <a:pt x="79" y="1108"/>
                  <a:pt x="76" y="1108"/>
                </a:cubicBezTo>
                <a:cubicBezTo>
                  <a:pt x="76" y="1112"/>
                  <a:pt x="79" y="1113"/>
                  <a:pt x="80" y="1116"/>
                </a:cubicBezTo>
                <a:cubicBezTo>
                  <a:pt x="77" y="1116"/>
                  <a:pt x="76" y="1118"/>
                  <a:pt x="73" y="1117"/>
                </a:cubicBezTo>
                <a:cubicBezTo>
                  <a:pt x="73" y="1113"/>
                  <a:pt x="71" y="1114"/>
                  <a:pt x="73" y="1111"/>
                </a:cubicBezTo>
                <a:cubicBezTo>
                  <a:pt x="68" y="1110"/>
                  <a:pt x="67" y="1113"/>
                  <a:pt x="64" y="1114"/>
                </a:cubicBezTo>
                <a:cubicBezTo>
                  <a:pt x="62" y="1115"/>
                  <a:pt x="59" y="1114"/>
                  <a:pt x="59" y="1116"/>
                </a:cubicBezTo>
                <a:cubicBezTo>
                  <a:pt x="62" y="1116"/>
                  <a:pt x="64" y="1116"/>
                  <a:pt x="65" y="1117"/>
                </a:cubicBezTo>
                <a:cubicBezTo>
                  <a:pt x="66" y="1116"/>
                  <a:pt x="66" y="1114"/>
                  <a:pt x="68" y="1114"/>
                </a:cubicBezTo>
                <a:cubicBezTo>
                  <a:pt x="69" y="1117"/>
                  <a:pt x="64" y="1116"/>
                  <a:pt x="66" y="1121"/>
                </a:cubicBezTo>
                <a:cubicBezTo>
                  <a:pt x="69" y="1120"/>
                  <a:pt x="72" y="1121"/>
                  <a:pt x="72" y="1124"/>
                </a:cubicBezTo>
                <a:cubicBezTo>
                  <a:pt x="70" y="1124"/>
                  <a:pt x="70" y="1121"/>
                  <a:pt x="69" y="1124"/>
                </a:cubicBezTo>
                <a:cubicBezTo>
                  <a:pt x="71" y="1124"/>
                  <a:pt x="71" y="1126"/>
                  <a:pt x="74" y="1125"/>
                </a:cubicBezTo>
                <a:cubicBezTo>
                  <a:pt x="74" y="1124"/>
                  <a:pt x="76" y="1123"/>
                  <a:pt x="77" y="1125"/>
                </a:cubicBezTo>
                <a:cubicBezTo>
                  <a:pt x="75" y="1129"/>
                  <a:pt x="67" y="1127"/>
                  <a:pt x="68" y="1133"/>
                </a:cubicBezTo>
                <a:cubicBezTo>
                  <a:pt x="80" y="1136"/>
                  <a:pt x="99" y="1138"/>
                  <a:pt x="112" y="1135"/>
                </a:cubicBezTo>
                <a:cubicBezTo>
                  <a:pt x="112" y="1137"/>
                  <a:pt x="116" y="1136"/>
                  <a:pt x="115" y="1140"/>
                </a:cubicBezTo>
                <a:cubicBezTo>
                  <a:pt x="109" y="1139"/>
                  <a:pt x="105" y="1141"/>
                  <a:pt x="103" y="1144"/>
                </a:cubicBezTo>
                <a:cubicBezTo>
                  <a:pt x="96" y="1144"/>
                  <a:pt x="89" y="1144"/>
                  <a:pt x="83" y="1144"/>
                </a:cubicBezTo>
                <a:cubicBezTo>
                  <a:pt x="80" y="1145"/>
                  <a:pt x="82" y="1148"/>
                  <a:pt x="78" y="1148"/>
                </a:cubicBezTo>
                <a:cubicBezTo>
                  <a:pt x="78" y="1145"/>
                  <a:pt x="77" y="1145"/>
                  <a:pt x="75" y="1144"/>
                </a:cubicBezTo>
                <a:cubicBezTo>
                  <a:pt x="69" y="1143"/>
                  <a:pt x="58" y="1145"/>
                  <a:pt x="51" y="1144"/>
                </a:cubicBezTo>
                <a:cubicBezTo>
                  <a:pt x="49" y="1151"/>
                  <a:pt x="58" y="1145"/>
                  <a:pt x="58" y="1149"/>
                </a:cubicBezTo>
                <a:cubicBezTo>
                  <a:pt x="54" y="1152"/>
                  <a:pt x="52" y="1147"/>
                  <a:pt x="52" y="1152"/>
                </a:cubicBezTo>
                <a:cubicBezTo>
                  <a:pt x="56" y="1151"/>
                  <a:pt x="58" y="1155"/>
                  <a:pt x="63" y="1156"/>
                </a:cubicBezTo>
                <a:cubicBezTo>
                  <a:pt x="67" y="1156"/>
                  <a:pt x="71" y="1155"/>
                  <a:pt x="75" y="1156"/>
                </a:cubicBezTo>
                <a:cubicBezTo>
                  <a:pt x="79" y="1156"/>
                  <a:pt x="86" y="1153"/>
                  <a:pt x="87" y="1159"/>
                </a:cubicBezTo>
                <a:cubicBezTo>
                  <a:pt x="82" y="1159"/>
                  <a:pt x="73" y="1157"/>
                  <a:pt x="73" y="1162"/>
                </a:cubicBezTo>
                <a:cubicBezTo>
                  <a:pt x="74" y="1162"/>
                  <a:pt x="76" y="1162"/>
                  <a:pt x="76" y="1163"/>
                </a:cubicBezTo>
                <a:cubicBezTo>
                  <a:pt x="71" y="1163"/>
                  <a:pt x="66" y="1163"/>
                  <a:pt x="62" y="1163"/>
                </a:cubicBezTo>
                <a:cubicBezTo>
                  <a:pt x="62" y="1161"/>
                  <a:pt x="61" y="1160"/>
                  <a:pt x="60" y="1159"/>
                </a:cubicBezTo>
                <a:cubicBezTo>
                  <a:pt x="54" y="1157"/>
                  <a:pt x="53" y="1162"/>
                  <a:pt x="50" y="1159"/>
                </a:cubicBezTo>
                <a:cubicBezTo>
                  <a:pt x="50" y="1167"/>
                  <a:pt x="55" y="1160"/>
                  <a:pt x="57" y="1163"/>
                </a:cubicBezTo>
                <a:cubicBezTo>
                  <a:pt x="57" y="1165"/>
                  <a:pt x="58" y="1165"/>
                  <a:pt x="59" y="1167"/>
                </a:cubicBezTo>
                <a:cubicBezTo>
                  <a:pt x="56" y="1167"/>
                  <a:pt x="54" y="1171"/>
                  <a:pt x="59" y="1170"/>
                </a:cubicBezTo>
                <a:cubicBezTo>
                  <a:pt x="61" y="1170"/>
                  <a:pt x="60" y="1166"/>
                  <a:pt x="63" y="1167"/>
                </a:cubicBezTo>
                <a:cubicBezTo>
                  <a:pt x="63" y="1170"/>
                  <a:pt x="60" y="1171"/>
                  <a:pt x="61" y="1175"/>
                </a:cubicBezTo>
                <a:cubicBezTo>
                  <a:pt x="66" y="1175"/>
                  <a:pt x="62" y="1179"/>
                  <a:pt x="63" y="1179"/>
                </a:cubicBezTo>
                <a:cubicBezTo>
                  <a:pt x="63" y="1180"/>
                  <a:pt x="66" y="1179"/>
                  <a:pt x="66" y="1181"/>
                </a:cubicBezTo>
                <a:cubicBezTo>
                  <a:pt x="61" y="1181"/>
                  <a:pt x="55" y="1180"/>
                  <a:pt x="55" y="1184"/>
                </a:cubicBezTo>
                <a:cubicBezTo>
                  <a:pt x="61" y="1185"/>
                  <a:pt x="62" y="1181"/>
                  <a:pt x="67" y="1182"/>
                </a:cubicBezTo>
                <a:cubicBezTo>
                  <a:pt x="67" y="1187"/>
                  <a:pt x="75" y="1187"/>
                  <a:pt x="79" y="1187"/>
                </a:cubicBezTo>
                <a:cubicBezTo>
                  <a:pt x="86" y="1188"/>
                  <a:pt x="89" y="1188"/>
                  <a:pt x="93" y="1189"/>
                </a:cubicBezTo>
                <a:cubicBezTo>
                  <a:pt x="95" y="1189"/>
                  <a:pt x="97" y="1188"/>
                  <a:pt x="98" y="1190"/>
                </a:cubicBezTo>
                <a:cubicBezTo>
                  <a:pt x="92" y="1195"/>
                  <a:pt x="81" y="1190"/>
                  <a:pt x="77" y="1190"/>
                </a:cubicBezTo>
                <a:cubicBezTo>
                  <a:pt x="75" y="1191"/>
                  <a:pt x="75" y="1192"/>
                  <a:pt x="73" y="1192"/>
                </a:cubicBezTo>
                <a:cubicBezTo>
                  <a:pt x="68" y="1193"/>
                  <a:pt x="65" y="1193"/>
                  <a:pt x="63" y="1194"/>
                </a:cubicBezTo>
                <a:cubicBezTo>
                  <a:pt x="63" y="1194"/>
                  <a:pt x="61" y="1193"/>
                  <a:pt x="60" y="1194"/>
                </a:cubicBezTo>
                <a:cubicBezTo>
                  <a:pt x="59" y="1194"/>
                  <a:pt x="61" y="1197"/>
                  <a:pt x="59" y="1197"/>
                </a:cubicBezTo>
                <a:cubicBezTo>
                  <a:pt x="54" y="1197"/>
                  <a:pt x="54" y="1201"/>
                  <a:pt x="50" y="1201"/>
                </a:cubicBezTo>
                <a:cubicBezTo>
                  <a:pt x="50" y="1205"/>
                  <a:pt x="53" y="1208"/>
                  <a:pt x="50" y="1211"/>
                </a:cubicBezTo>
                <a:cubicBezTo>
                  <a:pt x="58" y="1211"/>
                  <a:pt x="66" y="1215"/>
                  <a:pt x="74" y="1214"/>
                </a:cubicBezTo>
                <a:cubicBezTo>
                  <a:pt x="76" y="1214"/>
                  <a:pt x="76" y="1213"/>
                  <a:pt x="79" y="1213"/>
                </a:cubicBezTo>
                <a:cubicBezTo>
                  <a:pt x="81" y="1212"/>
                  <a:pt x="84" y="1212"/>
                  <a:pt x="86" y="1213"/>
                </a:cubicBezTo>
                <a:cubicBezTo>
                  <a:pt x="89" y="1213"/>
                  <a:pt x="88" y="1215"/>
                  <a:pt x="90" y="1216"/>
                </a:cubicBezTo>
                <a:cubicBezTo>
                  <a:pt x="93" y="1217"/>
                  <a:pt x="97" y="1213"/>
                  <a:pt x="98" y="1217"/>
                </a:cubicBezTo>
                <a:cubicBezTo>
                  <a:pt x="98" y="1220"/>
                  <a:pt x="94" y="1219"/>
                  <a:pt x="95" y="1222"/>
                </a:cubicBezTo>
                <a:cubicBezTo>
                  <a:pt x="98" y="1222"/>
                  <a:pt x="101" y="1220"/>
                  <a:pt x="104" y="1219"/>
                </a:cubicBezTo>
                <a:cubicBezTo>
                  <a:pt x="113" y="1224"/>
                  <a:pt x="122" y="1217"/>
                  <a:pt x="131" y="1219"/>
                </a:cubicBezTo>
                <a:cubicBezTo>
                  <a:pt x="134" y="1220"/>
                  <a:pt x="133" y="1222"/>
                  <a:pt x="137" y="1222"/>
                </a:cubicBezTo>
                <a:cubicBezTo>
                  <a:pt x="143" y="1223"/>
                  <a:pt x="148" y="1223"/>
                  <a:pt x="151" y="1224"/>
                </a:cubicBezTo>
                <a:cubicBezTo>
                  <a:pt x="154" y="1224"/>
                  <a:pt x="156" y="1223"/>
                  <a:pt x="158" y="1225"/>
                </a:cubicBezTo>
                <a:cubicBezTo>
                  <a:pt x="158" y="1226"/>
                  <a:pt x="162" y="1225"/>
                  <a:pt x="162" y="1225"/>
                </a:cubicBezTo>
                <a:cubicBezTo>
                  <a:pt x="164" y="1225"/>
                  <a:pt x="164" y="1227"/>
                  <a:pt x="164" y="1227"/>
                </a:cubicBezTo>
                <a:cubicBezTo>
                  <a:pt x="166" y="1227"/>
                  <a:pt x="169" y="1226"/>
                  <a:pt x="172" y="1227"/>
                </a:cubicBezTo>
                <a:cubicBezTo>
                  <a:pt x="174" y="1228"/>
                  <a:pt x="177" y="1230"/>
                  <a:pt x="180" y="1230"/>
                </a:cubicBezTo>
                <a:cubicBezTo>
                  <a:pt x="180" y="1229"/>
                  <a:pt x="181" y="1228"/>
                  <a:pt x="183" y="1228"/>
                </a:cubicBezTo>
                <a:cubicBezTo>
                  <a:pt x="184" y="1222"/>
                  <a:pt x="175" y="1231"/>
                  <a:pt x="175" y="1224"/>
                </a:cubicBezTo>
                <a:cubicBezTo>
                  <a:pt x="181" y="1220"/>
                  <a:pt x="192" y="1223"/>
                  <a:pt x="195" y="1224"/>
                </a:cubicBezTo>
                <a:cubicBezTo>
                  <a:pt x="200" y="1225"/>
                  <a:pt x="206" y="1224"/>
                  <a:pt x="208" y="1227"/>
                </a:cubicBezTo>
                <a:cubicBezTo>
                  <a:pt x="208" y="1227"/>
                  <a:pt x="212" y="1227"/>
                  <a:pt x="213" y="1227"/>
                </a:cubicBezTo>
                <a:cubicBezTo>
                  <a:pt x="214" y="1227"/>
                  <a:pt x="214" y="1228"/>
                  <a:pt x="214" y="1228"/>
                </a:cubicBezTo>
                <a:cubicBezTo>
                  <a:pt x="220" y="1230"/>
                  <a:pt x="225" y="1229"/>
                  <a:pt x="230" y="1230"/>
                </a:cubicBezTo>
                <a:cubicBezTo>
                  <a:pt x="233" y="1230"/>
                  <a:pt x="238" y="1233"/>
                  <a:pt x="239" y="1233"/>
                </a:cubicBezTo>
                <a:cubicBezTo>
                  <a:pt x="243" y="1234"/>
                  <a:pt x="242" y="1235"/>
                  <a:pt x="244" y="1236"/>
                </a:cubicBezTo>
                <a:cubicBezTo>
                  <a:pt x="246" y="1237"/>
                  <a:pt x="248" y="1237"/>
                  <a:pt x="249" y="1238"/>
                </a:cubicBezTo>
                <a:cubicBezTo>
                  <a:pt x="250" y="1239"/>
                  <a:pt x="251" y="1240"/>
                  <a:pt x="252" y="1241"/>
                </a:cubicBezTo>
                <a:cubicBezTo>
                  <a:pt x="254" y="1242"/>
                  <a:pt x="255" y="1242"/>
                  <a:pt x="256" y="1244"/>
                </a:cubicBezTo>
                <a:cubicBezTo>
                  <a:pt x="254" y="1244"/>
                  <a:pt x="254" y="1246"/>
                  <a:pt x="257" y="1246"/>
                </a:cubicBezTo>
                <a:cubicBezTo>
                  <a:pt x="260" y="1246"/>
                  <a:pt x="256" y="1243"/>
                  <a:pt x="259" y="1243"/>
                </a:cubicBezTo>
                <a:cubicBezTo>
                  <a:pt x="261" y="1242"/>
                  <a:pt x="262" y="1240"/>
                  <a:pt x="265" y="1241"/>
                </a:cubicBezTo>
                <a:cubicBezTo>
                  <a:pt x="261" y="1246"/>
                  <a:pt x="267" y="1243"/>
                  <a:pt x="270" y="1244"/>
                </a:cubicBezTo>
                <a:cubicBezTo>
                  <a:pt x="272" y="1245"/>
                  <a:pt x="272" y="1250"/>
                  <a:pt x="273" y="1251"/>
                </a:cubicBezTo>
                <a:cubicBezTo>
                  <a:pt x="274" y="1252"/>
                  <a:pt x="278" y="1250"/>
                  <a:pt x="278" y="1252"/>
                </a:cubicBezTo>
                <a:cubicBezTo>
                  <a:pt x="271" y="1252"/>
                  <a:pt x="277" y="1259"/>
                  <a:pt x="277" y="1262"/>
                </a:cubicBezTo>
                <a:cubicBezTo>
                  <a:pt x="272" y="1258"/>
                  <a:pt x="276" y="1264"/>
                  <a:pt x="271" y="1263"/>
                </a:cubicBezTo>
                <a:cubicBezTo>
                  <a:pt x="272" y="1258"/>
                  <a:pt x="272" y="1260"/>
                  <a:pt x="269" y="1257"/>
                </a:cubicBezTo>
                <a:cubicBezTo>
                  <a:pt x="271" y="1257"/>
                  <a:pt x="274" y="1253"/>
                  <a:pt x="269" y="1254"/>
                </a:cubicBezTo>
                <a:cubicBezTo>
                  <a:pt x="264" y="1253"/>
                  <a:pt x="270" y="1261"/>
                  <a:pt x="266" y="1260"/>
                </a:cubicBezTo>
                <a:cubicBezTo>
                  <a:pt x="265" y="1257"/>
                  <a:pt x="261" y="1259"/>
                  <a:pt x="258" y="1259"/>
                </a:cubicBezTo>
                <a:cubicBezTo>
                  <a:pt x="256" y="1258"/>
                  <a:pt x="255" y="1257"/>
                  <a:pt x="251" y="1257"/>
                </a:cubicBezTo>
                <a:cubicBezTo>
                  <a:pt x="249" y="1257"/>
                  <a:pt x="246" y="1258"/>
                  <a:pt x="247" y="1262"/>
                </a:cubicBezTo>
                <a:cubicBezTo>
                  <a:pt x="249" y="1267"/>
                  <a:pt x="259" y="1267"/>
                  <a:pt x="260" y="1263"/>
                </a:cubicBezTo>
                <a:cubicBezTo>
                  <a:pt x="260" y="1263"/>
                  <a:pt x="256" y="1263"/>
                  <a:pt x="256" y="1262"/>
                </a:cubicBezTo>
                <a:cubicBezTo>
                  <a:pt x="260" y="1263"/>
                  <a:pt x="264" y="1257"/>
                  <a:pt x="266" y="1262"/>
                </a:cubicBezTo>
                <a:cubicBezTo>
                  <a:pt x="267" y="1264"/>
                  <a:pt x="261" y="1263"/>
                  <a:pt x="261" y="1265"/>
                </a:cubicBezTo>
                <a:cubicBezTo>
                  <a:pt x="261" y="1265"/>
                  <a:pt x="267" y="1265"/>
                  <a:pt x="267" y="1265"/>
                </a:cubicBezTo>
                <a:cubicBezTo>
                  <a:pt x="269" y="1266"/>
                  <a:pt x="269" y="1269"/>
                  <a:pt x="271" y="1270"/>
                </a:cubicBezTo>
                <a:cubicBezTo>
                  <a:pt x="271" y="1268"/>
                  <a:pt x="273" y="1266"/>
                  <a:pt x="275" y="1267"/>
                </a:cubicBezTo>
                <a:cubicBezTo>
                  <a:pt x="277" y="1270"/>
                  <a:pt x="275" y="1271"/>
                  <a:pt x="280" y="1273"/>
                </a:cubicBezTo>
                <a:cubicBezTo>
                  <a:pt x="282" y="1271"/>
                  <a:pt x="281" y="1266"/>
                  <a:pt x="286" y="1267"/>
                </a:cubicBezTo>
                <a:cubicBezTo>
                  <a:pt x="286" y="1268"/>
                  <a:pt x="288" y="1271"/>
                  <a:pt x="288" y="1268"/>
                </a:cubicBezTo>
                <a:cubicBezTo>
                  <a:pt x="288" y="1266"/>
                  <a:pt x="294" y="1265"/>
                  <a:pt x="296" y="1265"/>
                </a:cubicBezTo>
                <a:cubicBezTo>
                  <a:pt x="299" y="1264"/>
                  <a:pt x="299" y="1267"/>
                  <a:pt x="302" y="1267"/>
                </a:cubicBezTo>
                <a:cubicBezTo>
                  <a:pt x="304" y="1266"/>
                  <a:pt x="304" y="1265"/>
                  <a:pt x="307" y="1265"/>
                </a:cubicBezTo>
                <a:cubicBezTo>
                  <a:pt x="310" y="1265"/>
                  <a:pt x="313" y="1268"/>
                  <a:pt x="316" y="1268"/>
                </a:cubicBezTo>
                <a:cubicBezTo>
                  <a:pt x="322" y="1269"/>
                  <a:pt x="320" y="1266"/>
                  <a:pt x="322" y="1268"/>
                </a:cubicBezTo>
                <a:cubicBezTo>
                  <a:pt x="323" y="1268"/>
                  <a:pt x="325" y="1268"/>
                  <a:pt x="325" y="1268"/>
                </a:cubicBezTo>
                <a:cubicBezTo>
                  <a:pt x="331" y="1269"/>
                  <a:pt x="335" y="1268"/>
                  <a:pt x="337" y="1271"/>
                </a:cubicBezTo>
                <a:cubicBezTo>
                  <a:pt x="333" y="1271"/>
                  <a:pt x="332" y="1274"/>
                  <a:pt x="329" y="1273"/>
                </a:cubicBezTo>
                <a:cubicBezTo>
                  <a:pt x="328" y="1273"/>
                  <a:pt x="326" y="1271"/>
                  <a:pt x="327" y="1271"/>
                </a:cubicBezTo>
                <a:cubicBezTo>
                  <a:pt x="322" y="1271"/>
                  <a:pt x="323" y="1274"/>
                  <a:pt x="321" y="1271"/>
                </a:cubicBezTo>
                <a:cubicBezTo>
                  <a:pt x="320" y="1270"/>
                  <a:pt x="308" y="1272"/>
                  <a:pt x="305" y="1271"/>
                </a:cubicBezTo>
                <a:cubicBezTo>
                  <a:pt x="303" y="1271"/>
                  <a:pt x="301" y="1269"/>
                  <a:pt x="299" y="1270"/>
                </a:cubicBezTo>
                <a:cubicBezTo>
                  <a:pt x="298" y="1270"/>
                  <a:pt x="299" y="1275"/>
                  <a:pt x="296" y="1273"/>
                </a:cubicBezTo>
                <a:cubicBezTo>
                  <a:pt x="295" y="1272"/>
                  <a:pt x="291" y="1266"/>
                  <a:pt x="290" y="1271"/>
                </a:cubicBezTo>
                <a:cubicBezTo>
                  <a:pt x="293" y="1272"/>
                  <a:pt x="289" y="1272"/>
                  <a:pt x="288" y="1273"/>
                </a:cubicBezTo>
                <a:cubicBezTo>
                  <a:pt x="287" y="1274"/>
                  <a:pt x="289" y="1278"/>
                  <a:pt x="287" y="1278"/>
                </a:cubicBezTo>
                <a:cubicBezTo>
                  <a:pt x="281" y="1275"/>
                  <a:pt x="280" y="1278"/>
                  <a:pt x="274" y="1279"/>
                </a:cubicBezTo>
                <a:cubicBezTo>
                  <a:pt x="274" y="1278"/>
                  <a:pt x="273" y="1277"/>
                  <a:pt x="273" y="1276"/>
                </a:cubicBezTo>
                <a:cubicBezTo>
                  <a:pt x="274" y="1276"/>
                  <a:pt x="276" y="1276"/>
                  <a:pt x="276" y="1274"/>
                </a:cubicBezTo>
                <a:cubicBezTo>
                  <a:pt x="269" y="1273"/>
                  <a:pt x="272" y="1281"/>
                  <a:pt x="267" y="1281"/>
                </a:cubicBezTo>
                <a:cubicBezTo>
                  <a:pt x="262" y="1279"/>
                  <a:pt x="257" y="1279"/>
                  <a:pt x="252" y="1278"/>
                </a:cubicBezTo>
                <a:cubicBezTo>
                  <a:pt x="252" y="1279"/>
                  <a:pt x="253" y="1280"/>
                  <a:pt x="253" y="1281"/>
                </a:cubicBezTo>
                <a:cubicBezTo>
                  <a:pt x="252" y="1283"/>
                  <a:pt x="250" y="1281"/>
                  <a:pt x="250" y="1282"/>
                </a:cubicBezTo>
                <a:cubicBezTo>
                  <a:pt x="249" y="1284"/>
                  <a:pt x="251" y="1288"/>
                  <a:pt x="248" y="1289"/>
                </a:cubicBezTo>
                <a:cubicBezTo>
                  <a:pt x="248" y="1287"/>
                  <a:pt x="247" y="1285"/>
                  <a:pt x="246" y="1284"/>
                </a:cubicBezTo>
                <a:cubicBezTo>
                  <a:pt x="246" y="1281"/>
                  <a:pt x="250" y="1283"/>
                  <a:pt x="249" y="1279"/>
                </a:cubicBezTo>
                <a:cubicBezTo>
                  <a:pt x="245" y="1279"/>
                  <a:pt x="240" y="1279"/>
                  <a:pt x="238" y="1281"/>
                </a:cubicBezTo>
                <a:cubicBezTo>
                  <a:pt x="236" y="1276"/>
                  <a:pt x="226" y="1278"/>
                  <a:pt x="220" y="1278"/>
                </a:cubicBezTo>
                <a:cubicBezTo>
                  <a:pt x="218" y="1278"/>
                  <a:pt x="218" y="1280"/>
                  <a:pt x="217" y="1281"/>
                </a:cubicBezTo>
                <a:cubicBezTo>
                  <a:pt x="212" y="1279"/>
                  <a:pt x="210" y="1276"/>
                  <a:pt x="205" y="1274"/>
                </a:cubicBezTo>
                <a:cubicBezTo>
                  <a:pt x="204" y="1278"/>
                  <a:pt x="196" y="1275"/>
                  <a:pt x="191" y="1276"/>
                </a:cubicBezTo>
                <a:cubicBezTo>
                  <a:pt x="194" y="1281"/>
                  <a:pt x="192" y="1281"/>
                  <a:pt x="187" y="1282"/>
                </a:cubicBezTo>
                <a:cubicBezTo>
                  <a:pt x="187" y="1277"/>
                  <a:pt x="185" y="1276"/>
                  <a:pt x="182" y="1274"/>
                </a:cubicBezTo>
                <a:cubicBezTo>
                  <a:pt x="181" y="1277"/>
                  <a:pt x="177" y="1275"/>
                  <a:pt x="176" y="1274"/>
                </a:cubicBezTo>
                <a:cubicBezTo>
                  <a:pt x="173" y="1274"/>
                  <a:pt x="170" y="1275"/>
                  <a:pt x="168" y="1274"/>
                </a:cubicBezTo>
                <a:cubicBezTo>
                  <a:pt x="166" y="1274"/>
                  <a:pt x="166" y="1273"/>
                  <a:pt x="165" y="1273"/>
                </a:cubicBezTo>
                <a:cubicBezTo>
                  <a:pt x="163" y="1273"/>
                  <a:pt x="163" y="1271"/>
                  <a:pt x="163" y="1271"/>
                </a:cubicBezTo>
                <a:cubicBezTo>
                  <a:pt x="161" y="1271"/>
                  <a:pt x="157" y="1272"/>
                  <a:pt x="154" y="1271"/>
                </a:cubicBezTo>
                <a:cubicBezTo>
                  <a:pt x="151" y="1271"/>
                  <a:pt x="151" y="1269"/>
                  <a:pt x="147" y="1270"/>
                </a:cubicBezTo>
                <a:cubicBezTo>
                  <a:pt x="146" y="1270"/>
                  <a:pt x="146" y="1271"/>
                  <a:pt x="144" y="1271"/>
                </a:cubicBezTo>
                <a:cubicBezTo>
                  <a:pt x="139" y="1272"/>
                  <a:pt x="137" y="1270"/>
                  <a:pt x="133" y="1270"/>
                </a:cubicBezTo>
                <a:cubicBezTo>
                  <a:pt x="126" y="1269"/>
                  <a:pt x="119" y="1270"/>
                  <a:pt x="111" y="1270"/>
                </a:cubicBezTo>
                <a:cubicBezTo>
                  <a:pt x="110" y="1271"/>
                  <a:pt x="111" y="1276"/>
                  <a:pt x="107" y="1274"/>
                </a:cubicBezTo>
                <a:cubicBezTo>
                  <a:pt x="105" y="1272"/>
                  <a:pt x="103" y="1270"/>
                  <a:pt x="99" y="1271"/>
                </a:cubicBezTo>
                <a:cubicBezTo>
                  <a:pt x="98" y="1271"/>
                  <a:pt x="97" y="1273"/>
                  <a:pt x="97" y="1273"/>
                </a:cubicBezTo>
                <a:cubicBezTo>
                  <a:pt x="96" y="1273"/>
                  <a:pt x="94" y="1270"/>
                  <a:pt x="93" y="1273"/>
                </a:cubicBezTo>
                <a:cubicBezTo>
                  <a:pt x="98" y="1274"/>
                  <a:pt x="95" y="1279"/>
                  <a:pt x="95" y="1282"/>
                </a:cubicBezTo>
                <a:cubicBezTo>
                  <a:pt x="98" y="1281"/>
                  <a:pt x="101" y="1285"/>
                  <a:pt x="104" y="1286"/>
                </a:cubicBezTo>
                <a:cubicBezTo>
                  <a:pt x="106" y="1286"/>
                  <a:pt x="107" y="1284"/>
                  <a:pt x="111" y="1284"/>
                </a:cubicBezTo>
                <a:cubicBezTo>
                  <a:pt x="111" y="1284"/>
                  <a:pt x="110" y="1285"/>
                  <a:pt x="111" y="1286"/>
                </a:cubicBezTo>
                <a:cubicBezTo>
                  <a:pt x="111" y="1286"/>
                  <a:pt x="113" y="1286"/>
                  <a:pt x="114" y="1286"/>
                </a:cubicBezTo>
                <a:cubicBezTo>
                  <a:pt x="116" y="1286"/>
                  <a:pt x="115" y="1289"/>
                  <a:pt x="114" y="1290"/>
                </a:cubicBezTo>
                <a:cubicBezTo>
                  <a:pt x="120" y="1292"/>
                  <a:pt x="115" y="1283"/>
                  <a:pt x="120" y="1284"/>
                </a:cubicBezTo>
                <a:cubicBezTo>
                  <a:pt x="123" y="1283"/>
                  <a:pt x="132" y="1280"/>
                  <a:pt x="136" y="1284"/>
                </a:cubicBezTo>
                <a:cubicBezTo>
                  <a:pt x="138" y="1290"/>
                  <a:pt x="131" y="1287"/>
                  <a:pt x="133" y="1292"/>
                </a:cubicBezTo>
                <a:cubicBezTo>
                  <a:pt x="138" y="1291"/>
                  <a:pt x="138" y="1295"/>
                  <a:pt x="144" y="1293"/>
                </a:cubicBezTo>
                <a:cubicBezTo>
                  <a:pt x="146" y="1292"/>
                  <a:pt x="148" y="1290"/>
                  <a:pt x="151" y="1289"/>
                </a:cubicBezTo>
                <a:cubicBezTo>
                  <a:pt x="158" y="1286"/>
                  <a:pt x="163" y="1288"/>
                  <a:pt x="166" y="1290"/>
                </a:cubicBezTo>
                <a:cubicBezTo>
                  <a:pt x="166" y="1291"/>
                  <a:pt x="168" y="1290"/>
                  <a:pt x="169" y="1290"/>
                </a:cubicBezTo>
                <a:cubicBezTo>
                  <a:pt x="176" y="1291"/>
                  <a:pt x="184" y="1287"/>
                  <a:pt x="189" y="1290"/>
                </a:cubicBezTo>
                <a:cubicBezTo>
                  <a:pt x="192" y="1289"/>
                  <a:pt x="188" y="1283"/>
                  <a:pt x="192" y="1282"/>
                </a:cubicBezTo>
                <a:cubicBezTo>
                  <a:pt x="195" y="1283"/>
                  <a:pt x="198" y="1282"/>
                  <a:pt x="200" y="1284"/>
                </a:cubicBezTo>
                <a:cubicBezTo>
                  <a:pt x="201" y="1285"/>
                  <a:pt x="200" y="1289"/>
                  <a:pt x="201" y="1290"/>
                </a:cubicBezTo>
                <a:cubicBezTo>
                  <a:pt x="202" y="1291"/>
                  <a:pt x="205" y="1290"/>
                  <a:pt x="205" y="1292"/>
                </a:cubicBezTo>
                <a:cubicBezTo>
                  <a:pt x="213" y="1293"/>
                  <a:pt x="218" y="1289"/>
                  <a:pt x="222" y="1293"/>
                </a:cubicBezTo>
                <a:cubicBezTo>
                  <a:pt x="224" y="1291"/>
                  <a:pt x="222" y="1286"/>
                  <a:pt x="226" y="1286"/>
                </a:cubicBezTo>
                <a:cubicBezTo>
                  <a:pt x="231" y="1287"/>
                  <a:pt x="234" y="1287"/>
                  <a:pt x="239" y="1286"/>
                </a:cubicBezTo>
                <a:cubicBezTo>
                  <a:pt x="239" y="1287"/>
                  <a:pt x="240" y="1287"/>
                  <a:pt x="240" y="1289"/>
                </a:cubicBezTo>
                <a:cubicBezTo>
                  <a:pt x="241" y="1292"/>
                  <a:pt x="238" y="1292"/>
                  <a:pt x="238" y="1293"/>
                </a:cubicBezTo>
                <a:cubicBezTo>
                  <a:pt x="243" y="1295"/>
                  <a:pt x="251" y="1297"/>
                  <a:pt x="256" y="1297"/>
                </a:cubicBezTo>
                <a:cubicBezTo>
                  <a:pt x="266" y="1296"/>
                  <a:pt x="255" y="1294"/>
                  <a:pt x="263" y="1293"/>
                </a:cubicBezTo>
                <a:cubicBezTo>
                  <a:pt x="265" y="1302"/>
                  <a:pt x="257" y="1298"/>
                  <a:pt x="256" y="1298"/>
                </a:cubicBezTo>
                <a:cubicBezTo>
                  <a:pt x="256" y="1298"/>
                  <a:pt x="257" y="1302"/>
                  <a:pt x="255" y="1301"/>
                </a:cubicBezTo>
                <a:cubicBezTo>
                  <a:pt x="253" y="1302"/>
                  <a:pt x="251" y="1301"/>
                  <a:pt x="250" y="1303"/>
                </a:cubicBezTo>
                <a:cubicBezTo>
                  <a:pt x="255" y="1303"/>
                  <a:pt x="259" y="1304"/>
                  <a:pt x="261" y="1301"/>
                </a:cubicBezTo>
                <a:cubicBezTo>
                  <a:pt x="261" y="1306"/>
                  <a:pt x="269" y="1303"/>
                  <a:pt x="269" y="1308"/>
                </a:cubicBezTo>
                <a:cubicBezTo>
                  <a:pt x="267" y="1308"/>
                  <a:pt x="262" y="1306"/>
                  <a:pt x="263" y="1311"/>
                </a:cubicBezTo>
                <a:cubicBezTo>
                  <a:pt x="270" y="1308"/>
                  <a:pt x="267" y="1314"/>
                  <a:pt x="267" y="1314"/>
                </a:cubicBezTo>
                <a:cubicBezTo>
                  <a:pt x="268" y="1315"/>
                  <a:pt x="271" y="1313"/>
                  <a:pt x="273" y="1314"/>
                </a:cubicBezTo>
                <a:cubicBezTo>
                  <a:pt x="272" y="1317"/>
                  <a:pt x="278" y="1320"/>
                  <a:pt x="278" y="1317"/>
                </a:cubicBezTo>
                <a:cubicBezTo>
                  <a:pt x="275" y="1318"/>
                  <a:pt x="275" y="1310"/>
                  <a:pt x="277" y="1311"/>
                </a:cubicBezTo>
                <a:cubicBezTo>
                  <a:pt x="279" y="1311"/>
                  <a:pt x="279" y="1313"/>
                  <a:pt x="281" y="1314"/>
                </a:cubicBezTo>
                <a:cubicBezTo>
                  <a:pt x="282" y="1315"/>
                  <a:pt x="284" y="1315"/>
                  <a:pt x="284" y="1317"/>
                </a:cubicBezTo>
                <a:cubicBezTo>
                  <a:pt x="289" y="1315"/>
                  <a:pt x="294" y="1316"/>
                  <a:pt x="299" y="1317"/>
                </a:cubicBezTo>
                <a:cubicBezTo>
                  <a:pt x="303" y="1317"/>
                  <a:pt x="304" y="1313"/>
                  <a:pt x="309" y="1313"/>
                </a:cubicBezTo>
                <a:cubicBezTo>
                  <a:pt x="308" y="1317"/>
                  <a:pt x="316" y="1311"/>
                  <a:pt x="315" y="1316"/>
                </a:cubicBezTo>
                <a:cubicBezTo>
                  <a:pt x="313" y="1316"/>
                  <a:pt x="313" y="1318"/>
                  <a:pt x="315" y="1319"/>
                </a:cubicBezTo>
                <a:cubicBezTo>
                  <a:pt x="315" y="1318"/>
                  <a:pt x="315" y="1316"/>
                  <a:pt x="317" y="1316"/>
                </a:cubicBezTo>
                <a:cubicBezTo>
                  <a:pt x="318" y="1316"/>
                  <a:pt x="319" y="1317"/>
                  <a:pt x="320" y="1317"/>
                </a:cubicBezTo>
                <a:cubicBezTo>
                  <a:pt x="326" y="1320"/>
                  <a:pt x="322" y="1316"/>
                  <a:pt x="327" y="1316"/>
                </a:cubicBezTo>
                <a:cubicBezTo>
                  <a:pt x="331" y="1316"/>
                  <a:pt x="330" y="1320"/>
                  <a:pt x="334" y="1319"/>
                </a:cubicBezTo>
                <a:cubicBezTo>
                  <a:pt x="336" y="1319"/>
                  <a:pt x="335" y="1316"/>
                  <a:pt x="337" y="1316"/>
                </a:cubicBezTo>
                <a:cubicBezTo>
                  <a:pt x="337" y="1319"/>
                  <a:pt x="338" y="1319"/>
                  <a:pt x="340" y="1317"/>
                </a:cubicBezTo>
                <a:cubicBezTo>
                  <a:pt x="343" y="1322"/>
                  <a:pt x="338" y="1324"/>
                  <a:pt x="345" y="1325"/>
                </a:cubicBezTo>
                <a:cubicBezTo>
                  <a:pt x="348" y="1324"/>
                  <a:pt x="347" y="1319"/>
                  <a:pt x="351" y="1319"/>
                </a:cubicBezTo>
                <a:cubicBezTo>
                  <a:pt x="354" y="1319"/>
                  <a:pt x="356" y="1319"/>
                  <a:pt x="359" y="1319"/>
                </a:cubicBezTo>
                <a:cubicBezTo>
                  <a:pt x="359" y="1321"/>
                  <a:pt x="359" y="1324"/>
                  <a:pt x="359" y="1327"/>
                </a:cubicBezTo>
                <a:cubicBezTo>
                  <a:pt x="358" y="1326"/>
                  <a:pt x="350" y="1323"/>
                  <a:pt x="350" y="1327"/>
                </a:cubicBezTo>
                <a:cubicBezTo>
                  <a:pt x="353" y="1328"/>
                  <a:pt x="358" y="1328"/>
                  <a:pt x="361" y="1330"/>
                </a:cubicBezTo>
                <a:cubicBezTo>
                  <a:pt x="360" y="1326"/>
                  <a:pt x="361" y="1324"/>
                  <a:pt x="364" y="1324"/>
                </a:cubicBezTo>
                <a:cubicBezTo>
                  <a:pt x="364" y="1326"/>
                  <a:pt x="368" y="1325"/>
                  <a:pt x="370" y="1325"/>
                </a:cubicBezTo>
                <a:cubicBezTo>
                  <a:pt x="376" y="1325"/>
                  <a:pt x="379" y="1327"/>
                  <a:pt x="383" y="1327"/>
                </a:cubicBezTo>
                <a:cubicBezTo>
                  <a:pt x="388" y="1327"/>
                  <a:pt x="388" y="1324"/>
                  <a:pt x="390" y="1327"/>
                </a:cubicBezTo>
                <a:cubicBezTo>
                  <a:pt x="391" y="1327"/>
                  <a:pt x="393" y="1327"/>
                  <a:pt x="393" y="1327"/>
                </a:cubicBezTo>
                <a:cubicBezTo>
                  <a:pt x="398" y="1327"/>
                  <a:pt x="400" y="1328"/>
                  <a:pt x="401" y="1328"/>
                </a:cubicBezTo>
                <a:cubicBezTo>
                  <a:pt x="406" y="1330"/>
                  <a:pt x="406" y="1329"/>
                  <a:pt x="409" y="1330"/>
                </a:cubicBezTo>
                <a:cubicBezTo>
                  <a:pt x="412" y="1330"/>
                  <a:pt x="411" y="1326"/>
                  <a:pt x="415" y="1327"/>
                </a:cubicBezTo>
                <a:cubicBezTo>
                  <a:pt x="420" y="1326"/>
                  <a:pt x="420" y="1330"/>
                  <a:pt x="425" y="1330"/>
                </a:cubicBezTo>
                <a:cubicBezTo>
                  <a:pt x="424" y="1326"/>
                  <a:pt x="426" y="1325"/>
                  <a:pt x="429" y="1325"/>
                </a:cubicBezTo>
                <a:cubicBezTo>
                  <a:pt x="431" y="1326"/>
                  <a:pt x="430" y="1331"/>
                  <a:pt x="433" y="1332"/>
                </a:cubicBezTo>
                <a:cubicBezTo>
                  <a:pt x="433" y="1329"/>
                  <a:pt x="432" y="1326"/>
                  <a:pt x="434" y="1325"/>
                </a:cubicBezTo>
                <a:cubicBezTo>
                  <a:pt x="439" y="1325"/>
                  <a:pt x="444" y="1324"/>
                  <a:pt x="443" y="1330"/>
                </a:cubicBezTo>
                <a:cubicBezTo>
                  <a:pt x="445" y="1330"/>
                  <a:pt x="446" y="1329"/>
                  <a:pt x="446" y="1328"/>
                </a:cubicBezTo>
                <a:cubicBezTo>
                  <a:pt x="447" y="1327"/>
                  <a:pt x="449" y="1330"/>
                  <a:pt x="448" y="1330"/>
                </a:cubicBezTo>
                <a:cubicBezTo>
                  <a:pt x="451" y="1330"/>
                  <a:pt x="452" y="1328"/>
                  <a:pt x="453" y="1330"/>
                </a:cubicBezTo>
                <a:cubicBezTo>
                  <a:pt x="454" y="1334"/>
                  <a:pt x="450" y="1333"/>
                  <a:pt x="450" y="1336"/>
                </a:cubicBezTo>
                <a:cubicBezTo>
                  <a:pt x="454" y="1336"/>
                  <a:pt x="461" y="1329"/>
                  <a:pt x="464" y="1336"/>
                </a:cubicBezTo>
                <a:cubicBezTo>
                  <a:pt x="461" y="1338"/>
                  <a:pt x="456" y="1339"/>
                  <a:pt x="452" y="1339"/>
                </a:cubicBezTo>
                <a:cubicBezTo>
                  <a:pt x="449" y="1340"/>
                  <a:pt x="449" y="1337"/>
                  <a:pt x="447" y="1339"/>
                </a:cubicBezTo>
                <a:cubicBezTo>
                  <a:pt x="444" y="1343"/>
                  <a:pt x="426" y="1334"/>
                  <a:pt x="428" y="1344"/>
                </a:cubicBezTo>
                <a:cubicBezTo>
                  <a:pt x="433" y="1343"/>
                  <a:pt x="435" y="1340"/>
                  <a:pt x="438" y="1346"/>
                </a:cubicBezTo>
                <a:cubicBezTo>
                  <a:pt x="436" y="1345"/>
                  <a:pt x="432" y="1342"/>
                  <a:pt x="433" y="1347"/>
                </a:cubicBezTo>
                <a:cubicBezTo>
                  <a:pt x="438" y="1347"/>
                  <a:pt x="441" y="1349"/>
                  <a:pt x="443" y="1352"/>
                </a:cubicBezTo>
                <a:cubicBezTo>
                  <a:pt x="435" y="1352"/>
                  <a:pt x="431" y="1355"/>
                  <a:pt x="422" y="1354"/>
                </a:cubicBezTo>
                <a:cubicBezTo>
                  <a:pt x="422" y="1356"/>
                  <a:pt x="425" y="1358"/>
                  <a:pt x="423" y="1358"/>
                </a:cubicBezTo>
                <a:cubicBezTo>
                  <a:pt x="421" y="1356"/>
                  <a:pt x="418" y="1359"/>
                  <a:pt x="415" y="1358"/>
                </a:cubicBezTo>
                <a:cubicBezTo>
                  <a:pt x="413" y="1358"/>
                  <a:pt x="412" y="1356"/>
                  <a:pt x="410" y="1355"/>
                </a:cubicBezTo>
                <a:cubicBezTo>
                  <a:pt x="409" y="1358"/>
                  <a:pt x="398" y="1360"/>
                  <a:pt x="404" y="1365"/>
                </a:cubicBezTo>
                <a:cubicBezTo>
                  <a:pt x="406" y="1362"/>
                  <a:pt x="405" y="1358"/>
                  <a:pt x="410" y="1358"/>
                </a:cubicBezTo>
                <a:cubicBezTo>
                  <a:pt x="414" y="1359"/>
                  <a:pt x="416" y="1361"/>
                  <a:pt x="418" y="1363"/>
                </a:cubicBezTo>
                <a:cubicBezTo>
                  <a:pt x="413" y="1365"/>
                  <a:pt x="413" y="1361"/>
                  <a:pt x="410" y="1360"/>
                </a:cubicBezTo>
                <a:cubicBezTo>
                  <a:pt x="409" y="1363"/>
                  <a:pt x="405" y="1363"/>
                  <a:pt x="404" y="1366"/>
                </a:cubicBezTo>
                <a:cubicBezTo>
                  <a:pt x="407" y="1367"/>
                  <a:pt x="409" y="1366"/>
                  <a:pt x="410" y="1365"/>
                </a:cubicBezTo>
                <a:cubicBezTo>
                  <a:pt x="405" y="1368"/>
                  <a:pt x="416" y="1373"/>
                  <a:pt x="411" y="1376"/>
                </a:cubicBezTo>
                <a:cubicBezTo>
                  <a:pt x="413" y="1372"/>
                  <a:pt x="405" y="1371"/>
                  <a:pt x="406" y="1374"/>
                </a:cubicBezTo>
                <a:cubicBezTo>
                  <a:pt x="410" y="1375"/>
                  <a:pt x="407" y="1381"/>
                  <a:pt x="406" y="1382"/>
                </a:cubicBezTo>
                <a:cubicBezTo>
                  <a:pt x="408" y="1383"/>
                  <a:pt x="410" y="1382"/>
                  <a:pt x="410" y="1384"/>
                </a:cubicBezTo>
                <a:cubicBezTo>
                  <a:pt x="405" y="1384"/>
                  <a:pt x="402" y="1384"/>
                  <a:pt x="400" y="1387"/>
                </a:cubicBezTo>
                <a:cubicBezTo>
                  <a:pt x="403" y="1388"/>
                  <a:pt x="409" y="1385"/>
                  <a:pt x="410" y="1389"/>
                </a:cubicBezTo>
                <a:cubicBezTo>
                  <a:pt x="407" y="1392"/>
                  <a:pt x="405" y="1387"/>
                  <a:pt x="402" y="1390"/>
                </a:cubicBezTo>
                <a:cubicBezTo>
                  <a:pt x="402" y="1393"/>
                  <a:pt x="402" y="1395"/>
                  <a:pt x="402" y="1398"/>
                </a:cubicBezTo>
                <a:cubicBezTo>
                  <a:pt x="400" y="1398"/>
                  <a:pt x="398" y="1398"/>
                  <a:pt x="396" y="1400"/>
                </a:cubicBezTo>
                <a:cubicBezTo>
                  <a:pt x="395" y="1406"/>
                  <a:pt x="404" y="1408"/>
                  <a:pt x="395" y="1406"/>
                </a:cubicBezTo>
                <a:cubicBezTo>
                  <a:pt x="393" y="1410"/>
                  <a:pt x="399" y="1408"/>
                  <a:pt x="400" y="1409"/>
                </a:cubicBezTo>
                <a:cubicBezTo>
                  <a:pt x="400" y="1410"/>
                  <a:pt x="398" y="1412"/>
                  <a:pt x="398" y="1412"/>
                </a:cubicBezTo>
                <a:cubicBezTo>
                  <a:pt x="400" y="1413"/>
                  <a:pt x="403" y="1412"/>
                  <a:pt x="404" y="1412"/>
                </a:cubicBezTo>
                <a:cubicBezTo>
                  <a:pt x="404" y="1414"/>
                  <a:pt x="406" y="1414"/>
                  <a:pt x="406" y="1416"/>
                </a:cubicBezTo>
                <a:cubicBezTo>
                  <a:pt x="406" y="1418"/>
                  <a:pt x="409" y="1418"/>
                  <a:pt x="409" y="1419"/>
                </a:cubicBezTo>
                <a:cubicBezTo>
                  <a:pt x="410" y="1420"/>
                  <a:pt x="408" y="1422"/>
                  <a:pt x="408" y="1422"/>
                </a:cubicBezTo>
                <a:cubicBezTo>
                  <a:pt x="409" y="1423"/>
                  <a:pt x="414" y="1420"/>
                  <a:pt x="414" y="1425"/>
                </a:cubicBezTo>
                <a:cubicBezTo>
                  <a:pt x="413" y="1427"/>
                  <a:pt x="413" y="1429"/>
                  <a:pt x="416" y="1430"/>
                </a:cubicBezTo>
                <a:cubicBezTo>
                  <a:pt x="414" y="1425"/>
                  <a:pt x="417" y="1424"/>
                  <a:pt x="419" y="1422"/>
                </a:cubicBezTo>
                <a:cubicBezTo>
                  <a:pt x="416" y="1422"/>
                  <a:pt x="413" y="1422"/>
                  <a:pt x="413" y="1420"/>
                </a:cubicBezTo>
                <a:cubicBezTo>
                  <a:pt x="411" y="1415"/>
                  <a:pt x="413" y="1413"/>
                  <a:pt x="414" y="1409"/>
                </a:cubicBezTo>
                <a:cubicBezTo>
                  <a:pt x="412" y="1409"/>
                  <a:pt x="412" y="1408"/>
                  <a:pt x="412" y="1406"/>
                </a:cubicBezTo>
                <a:cubicBezTo>
                  <a:pt x="411" y="1402"/>
                  <a:pt x="406" y="1403"/>
                  <a:pt x="407" y="1398"/>
                </a:cubicBezTo>
                <a:cubicBezTo>
                  <a:pt x="410" y="1398"/>
                  <a:pt x="408" y="1393"/>
                  <a:pt x="412" y="1393"/>
                </a:cubicBezTo>
                <a:cubicBezTo>
                  <a:pt x="416" y="1393"/>
                  <a:pt x="421" y="1393"/>
                  <a:pt x="423" y="1397"/>
                </a:cubicBezTo>
                <a:cubicBezTo>
                  <a:pt x="422" y="1407"/>
                  <a:pt x="431" y="1408"/>
                  <a:pt x="436" y="1412"/>
                </a:cubicBezTo>
                <a:cubicBezTo>
                  <a:pt x="435" y="1414"/>
                  <a:pt x="434" y="1416"/>
                  <a:pt x="433" y="1417"/>
                </a:cubicBezTo>
                <a:cubicBezTo>
                  <a:pt x="431" y="1416"/>
                  <a:pt x="428" y="1415"/>
                  <a:pt x="425" y="1416"/>
                </a:cubicBezTo>
                <a:cubicBezTo>
                  <a:pt x="424" y="1423"/>
                  <a:pt x="432" y="1413"/>
                  <a:pt x="433" y="1420"/>
                </a:cubicBezTo>
                <a:cubicBezTo>
                  <a:pt x="428" y="1420"/>
                  <a:pt x="428" y="1425"/>
                  <a:pt x="428" y="1430"/>
                </a:cubicBezTo>
                <a:cubicBezTo>
                  <a:pt x="424" y="1429"/>
                  <a:pt x="424" y="1433"/>
                  <a:pt x="419" y="1433"/>
                </a:cubicBezTo>
                <a:cubicBezTo>
                  <a:pt x="420" y="1438"/>
                  <a:pt x="420" y="1443"/>
                  <a:pt x="424" y="1443"/>
                </a:cubicBezTo>
                <a:cubicBezTo>
                  <a:pt x="424" y="1443"/>
                  <a:pt x="425" y="1437"/>
                  <a:pt x="426" y="1441"/>
                </a:cubicBezTo>
                <a:cubicBezTo>
                  <a:pt x="428" y="1447"/>
                  <a:pt x="419" y="1441"/>
                  <a:pt x="421" y="1447"/>
                </a:cubicBezTo>
                <a:cubicBezTo>
                  <a:pt x="431" y="1443"/>
                  <a:pt x="424" y="1456"/>
                  <a:pt x="431" y="1455"/>
                </a:cubicBezTo>
                <a:cubicBezTo>
                  <a:pt x="435" y="1454"/>
                  <a:pt x="429" y="1451"/>
                  <a:pt x="431" y="1447"/>
                </a:cubicBezTo>
                <a:cubicBezTo>
                  <a:pt x="438" y="1448"/>
                  <a:pt x="435" y="1437"/>
                  <a:pt x="443" y="1438"/>
                </a:cubicBezTo>
                <a:cubicBezTo>
                  <a:pt x="446" y="1439"/>
                  <a:pt x="446" y="1444"/>
                  <a:pt x="448" y="1447"/>
                </a:cubicBezTo>
                <a:cubicBezTo>
                  <a:pt x="449" y="1449"/>
                  <a:pt x="452" y="1448"/>
                  <a:pt x="454" y="1449"/>
                </a:cubicBezTo>
                <a:cubicBezTo>
                  <a:pt x="456" y="1450"/>
                  <a:pt x="454" y="1453"/>
                  <a:pt x="457" y="1454"/>
                </a:cubicBezTo>
                <a:cubicBezTo>
                  <a:pt x="460" y="1454"/>
                  <a:pt x="461" y="1452"/>
                  <a:pt x="462" y="1450"/>
                </a:cubicBezTo>
                <a:cubicBezTo>
                  <a:pt x="453" y="1449"/>
                  <a:pt x="464" y="1446"/>
                  <a:pt x="463" y="1443"/>
                </a:cubicBezTo>
                <a:cubicBezTo>
                  <a:pt x="456" y="1444"/>
                  <a:pt x="459" y="1437"/>
                  <a:pt x="458" y="1435"/>
                </a:cubicBezTo>
                <a:cubicBezTo>
                  <a:pt x="457" y="1433"/>
                  <a:pt x="454" y="1433"/>
                  <a:pt x="453" y="1431"/>
                </a:cubicBezTo>
                <a:cubicBezTo>
                  <a:pt x="452" y="1430"/>
                  <a:pt x="453" y="1427"/>
                  <a:pt x="451" y="1425"/>
                </a:cubicBezTo>
                <a:cubicBezTo>
                  <a:pt x="454" y="1425"/>
                  <a:pt x="453" y="1422"/>
                  <a:pt x="454" y="1422"/>
                </a:cubicBezTo>
                <a:cubicBezTo>
                  <a:pt x="456" y="1422"/>
                  <a:pt x="457" y="1420"/>
                  <a:pt x="457" y="1419"/>
                </a:cubicBezTo>
                <a:cubicBezTo>
                  <a:pt x="455" y="1419"/>
                  <a:pt x="454" y="1417"/>
                  <a:pt x="454" y="1414"/>
                </a:cubicBezTo>
                <a:cubicBezTo>
                  <a:pt x="456" y="1414"/>
                  <a:pt x="458" y="1414"/>
                  <a:pt x="460" y="1414"/>
                </a:cubicBezTo>
                <a:cubicBezTo>
                  <a:pt x="463" y="1408"/>
                  <a:pt x="461" y="1400"/>
                  <a:pt x="457" y="1397"/>
                </a:cubicBezTo>
                <a:cubicBezTo>
                  <a:pt x="459" y="1392"/>
                  <a:pt x="471" y="1392"/>
                  <a:pt x="474" y="1397"/>
                </a:cubicBezTo>
                <a:cubicBezTo>
                  <a:pt x="476" y="1391"/>
                  <a:pt x="481" y="1396"/>
                  <a:pt x="486" y="1393"/>
                </a:cubicBezTo>
                <a:cubicBezTo>
                  <a:pt x="487" y="1394"/>
                  <a:pt x="487" y="1398"/>
                  <a:pt x="488" y="1398"/>
                </a:cubicBezTo>
                <a:cubicBezTo>
                  <a:pt x="489" y="1399"/>
                  <a:pt x="492" y="1397"/>
                  <a:pt x="492" y="1398"/>
                </a:cubicBezTo>
                <a:cubicBezTo>
                  <a:pt x="494" y="1399"/>
                  <a:pt x="493" y="1402"/>
                  <a:pt x="494" y="1403"/>
                </a:cubicBezTo>
                <a:cubicBezTo>
                  <a:pt x="495" y="1404"/>
                  <a:pt x="498" y="1404"/>
                  <a:pt x="499" y="1406"/>
                </a:cubicBezTo>
                <a:cubicBezTo>
                  <a:pt x="499" y="1408"/>
                  <a:pt x="499" y="1409"/>
                  <a:pt x="499" y="1411"/>
                </a:cubicBezTo>
                <a:cubicBezTo>
                  <a:pt x="499" y="1413"/>
                  <a:pt x="497" y="1413"/>
                  <a:pt x="496" y="1414"/>
                </a:cubicBezTo>
                <a:cubicBezTo>
                  <a:pt x="495" y="1415"/>
                  <a:pt x="494" y="1416"/>
                  <a:pt x="493" y="1417"/>
                </a:cubicBezTo>
                <a:cubicBezTo>
                  <a:pt x="491" y="1417"/>
                  <a:pt x="489" y="1417"/>
                  <a:pt x="489" y="1419"/>
                </a:cubicBezTo>
                <a:cubicBezTo>
                  <a:pt x="491" y="1419"/>
                  <a:pt x="494" y="1419"/>
                  <a:pt x="493" y="1422"/>
                </a:cubicBezTo>
                <a:cubicBezTo>
                  <a:pt x="490" y="1419"/>
                  <a:pt x="491" y="1422"/>
                  <a:pt x="487" y="1422"/>
                </a:cubicBezTo>
                <a:cubicBezTo>
                  <a:pt x="487" y="1420"/>
                  <a:pt x="487" y="1417"/>
                  <a:pt x="485" y="1417"/>
                </a:cubicBezTo>
                <a:cubicBezTo>
                  <a:pt x="483" y="1424"/>
                  <a:pt x="483" y="1426"/>
                  <a:pt x="483" y="1436"/>
                </a:cubicBezTo>
                <a:cubicBezTo>
                  <a:pt x="480" y="1440"/>
                  <a:pt x="480" y="1447"/>
                  <a:pt x="482" y="1449"/>
                </a:cubicBezTo>
                <a:cubicBezTo>
                  <a:pt x="488" y="1443"/>
                  <a:pt x="490" y="1455"/>
                  <a:pt x="497" y="1452"/>
                </a:cubicBezTo>
                <a:cubicBezTo>
                  <a:pt x="497" y="1447"/>
                  <a:pt x="501" y="1447"/>
                  <a:pt x="500" y="1443"/>
                </a:cubicBezTo>
                <a:cubicBezTo>
                  <a:pt x="496" y="1443"/>
                  <a:pt x="495" y="1442"/>
                  <a:pt x="495" y="1438"/>
                </a:cubicBezTo>
                <a:cubicBezTo>
                  <a:pt x="496" y="1435"/>
                  <a:pt x="502" y="1437"/>
                  <a:pt x="501" y="1433"/>
                </a:cubicBezTo>
                <a:cubicBezTo>
                  <a:pt x="495" y="1434"/>
                  <a:pt x="493" y="1431"/>
                  <a:pt x="493" y="1425"/>
                </a:cubicBezTo>
                <a:cubicBezTo>
                  <a:pt x="498" y="1423"/>
                  <a:pt x="504" y="1426"/>
                  <a:pt x="510" y="1424"/>
                </a:cubicBezTo>
                <a:cubicBezTo>
                  <a:pt x="512" y="1425"/>
                  <a:pt x="511" y="1427"/>
                  <a:pt x="512" y="1428"/>
                </a:cubicBezTo>
                <a:cubicBezTo>
                  <a:pt x="513" y="1430"/>
                  <a:pt x="515" y="1430"/>
                  <a:pt x="515" y="1431"/>
                </a:cubicBezTo>
                <a:cubicBezTo>
                  <a:pt x="516" y="1433"/>
                  <a:pt x="515" y="1436"/>
                  <a:pt x="515" y="1438"/>
                </a:cubicBezTo>
                <a:cubicBezTo>
                  <a:pt x="519" y="1437"/>
                  <a:pt x="521" y="1438"/>
                  <a:pt x="522" y="1441"/>
                </a:cubicBezTo>
                <a:cubicBezTo>
                  <a:pt x="521" y="1443"/>
                  <a:pt x="520" y="1445"/>
                  <a:pt x="521" y="1449"/>
                </a:cubicBezTo>
                <a:cubicBezTo>
                  <a:pt x="527" y="1447"/>
                  <a:pt x="524" y="1454"/>
                  <a:pt x="528" y="1454"/>
                </a:cubicBezTo>
                <a:cubicBezTo>
                  <a:pt x="528" y="1453"/>
                  <a:pt x="529" y="1452"/>
                  <a:pt x="530" y="1452"/>
                </a:cubicBezTo>
                <a:cubicBezTo>
                  <a:pt x="531" y="1452"/>
                  <a:pt x="537" y="1448"/>
                  <a:pt x="533" y="1447"/>
                </a:cubicBezTo>
                <a:cubicBezTo>
                  <a:pt x="532" y="1451"/>
                  <a:pt x="528" y="1446"/>
                  <a:pt x="528" y="1446"/>
                </a:cubicBezTo>
                <a:cubicBezTo>
                  <a:pt x="528" y="1443"/>
                  <a:pt x="524" y="1445"/>
                  <a:pt x="523" y="1443"/>
                </a:cubicBezTo>
                <a:cubicBezTo>
                  <a:pt x="522" y="1438"/>
                  <a:pt x="525" y="1438"/>
                  <a:pt x="525" y="1435"/>
                </a:cubicBezTo>
                <a:cubicBezTo>
                  <a:pt x="523" y="1434"/>
                  <a:pt x="521" y="1433"/>
                  <a:pt x="521" y="1430"/>
                </a:cubicBezTo>
                <a:cubicBezTo>
                  <a:pt x="525" y="1425"/>
                  <a:pt x="523" y="1419"/>
                  <a:pt x="521" y="1414"/>
                </a:cubicBezTo>
                <a:cubicBezTo>
                  <a:pt x="515" y="1410"/>
                  <a:pt x="510" y="1420"/>
                  <a:pt x="505" y="1412"/>
                </a:cubicBezTo>
                <a:cubicBezTo>
                  <a:pt x="506" y="1411"/>
                  <a:pt x="509" y="1412"/>
                  <a:pt x="510" y="1411"/>
                </a:cubicBezTo>
                <a:cubicBezTo>
                  <a:pt x="511" y="1409"/>
                  <a:pt x="509" y="1404"/>
                  <a:pt x="511" y="1404"/>
                </a:cubicBezTo>
                <a:cubicBezTo>
                  <a:pt x="514" y="1405"/>
                  <a:pt x="516" y="1404"/>
                  <a:pt x="517" y="1403"/>
                </a:cubicBezTo>
                <a:cubicBezTo>
                  <a:pt x="517" y="1406"/>
                  <a:pt x="518" y="1408"/>
                  <a:pt x="519" y="1409"/>
                </a:cubicBezTo>
                <a:cubicBezTo>
                  <a:pt x="524" y="1410"/>
                  <a:pt x="526" y="1408"/>
                  <a:pt x="530" y="1408"/>
                </a:cubicBezTo>
                <a:cubicBezTo>
                  <a:pt x="528" y="1403"/>
                  <a:pt x="528" y="1397"/>
                  <a:pt x="534" y="1397"/>
                </a:cubicBezTo>
                <a:cubicBezTo>
                  <a:pt x="536" y="1397"/>
                  <a:pt x="538" y="1399"/>
                  <a:pt x="538" y="1401"/>
                </a:cubicBezTo>
                <a:cubicBezTo>
                  <a:pt x="538" y="1404"/>
                  <a:pt x="541" y="1403"/>
                  <a:pt x="542" y="1404"/>
                </a:cubicBezTo>
                <a:cubicBezTo>
                  <a:pt x="543" y="1403"/>
                  <a:pt x="544" y="1403"/>
                  <a:pt x="545" y="1403"/>
                </a:cubicBezTo>
                <a:cubicBezTo>
                  <a:pt x="545" y="1398"/>
                  <a:pt x="545" y="1393"/>
                  <a:pt x="548" y="1392"/>
                </a:cubicBezTo>
                <a:cubicBezTo>
                  <a:pt x="553" y="1394"/>
                  <a:pt x="559" y="1399"/>
                  <a:pt x="562" y="1400"/>
                </a:cubicBezTo>
                <a:cubicBezTo>
                  <a:pt x="567" y="1401"/>
                  <a:pt x="567" y="1401"/>
                  <a:pt x="569" y="1403"/>
                </a:cubicBezTo>
                <a:cubicBezTo>
                  <a:pt x="570" y="1404"/>
                  <a:pt x="572" y="1405"/>
                  <a:pt x="573" y="1406"/>
                </a:cubicBezTo>
                <a:cubicBezTo>
                  <a:pt x="573" y="1406"/>
                  <a:pt x="575" y="1404"/>
                  <a:pt x="577" y="1404"/>
                </a:cubicBezTo>
                <a:cubicBezTo>
                  <a:pt x="577" y="1405"/>
                  <a:pt x="578" y="1408"/>
                  <a:pt x="578" y="1409"/>
                </a:cubicBezTo>
                <a:cubicBezTo>
                  <a:pt x="576" y="1409"/>
                  <a:pt x="577" y="1406"/>
                  <a:pt x="575" y="1406"/>
                </a:cubicBezTo>
                <a:cubicBezTo>
                  <a:pt x="574" y="1409"/>
                  <a:pt x="572" y="1412"/>
                  <a:pt x="567" y="1411"/>
                </a:cubicBezTo>
                <a:cubicBezTo>
                  <a:pt x="566" y="1413"/>
                  <a:pt x="565" y="1416"/>
                  <a:pt x="561" y="1416"/>
                </a:cubicBezTo>
                <a:cubicBezTo>
                  <a:pt x="561" y="1417"/>
                  <a:pt x="561" y="1419"/>
                  <a:pt x="561" y="1420"/>
                </a:cubicBezTo>
                <a:cubicBezTo>
                  <a:pt x="556" y="1420"/>
                  <a:pt x="555" y="1425"/>
                  <a:pt x="551" y="1427"/>
                </a:cubicBezTo>
                <a:cubicBezTo>
                  <a:pt x="550" y="1427"/>
                  <a:pt x="548" y="1427"/>
                  <a:pt x="548" y="1428"/>
                </a:cubicBezTo>
                <a:cubicBezTo>
                  <a:pt x="551" y="1429"/>
                  <a:pt x="560" y="1425"/>
                  <a:pt x="559" y="1431"/>
                </a:cubicBezTo>
                <a:cubicBezTo>
                  <a:pt x="562" y="1432"/>
                  <a:pt x="562" y="1429"/>
                  <a:pt x="563" y="1428"/>
                </a:cubicBezTo>
                <a:cubicBezTo>
                  <a:pt x="569" y="1429"/>
                  <a:pt x="579" y="1431"/>
                  <a:pt x="582" y="1431"/>
                </a:cubicBezTo>
                <a:cubicBezTo>
                  <a:pt x="584" y="1432"/>
                  <a:pt x="583" y="1433"/>
                  <a:pt x="584" y="1433"/>
                </a:cubicBezTo>
                <a:cubicBezTo>
                  <a:pt x="589" y="1435"/>
                  <a:pt x="590" y="1432"/>
                  <a:pt x="591" y="1436"/>
                </a:cubicBezTo>
                <a:cubicBezTo>
                  <a:pt x="591" y="1436"/>
                  <a:pt x="588" y="1438"/>
                  <a:pt x="588" y="1439"/>
                </a:cubicBezTo>
                <a:cubicBezTo>
                  <a:pt x="600" y="1442"/>
                  <a:pt x="616" y="1441"/>
                  <a:pt x="627" y="1439"/>
                </a:cubicBezTo>
                <a:cubicBezTo>
                  <a:pt x="630" y="1434"/>
                  <a:pt x="621" y="1433"/>
                  <a:pt x="625" y="1431"/>
                </a:cubicBezTo>
                <a:cubicBezTo>
                  <a:pt x="626" y="1433"/>
                  <a:pt x="628" y="1433"/>
                  <a:pt x="630" y="1433"/>
                </a:cubicBezTo>
                <a:cubicBezTo>
                  <a:pt x="630" y="1434"/>
                  <a:pt x="631" y="1435"/>
                  <a:pt x="633" y="1435"/>
                </a:cubicBezTo>
                <a:cubicBezTo>
                  <a:pt x="631" y="1440"/>
                  <a:pt x="641" y="1444"/>
                  <a:pt x="637" y="1441"/>
                </a:cubicBezTo>
                <a:cubicBezTo>
                  <a:pt x="633" y="1438"/>
                  <a:pt x="636" y="1435"/>
                  <a:pt x="636" y="1431"/>
                </a:cubicBezTo>
                <a:cubicBezTo>
                  <a:pt x="639" y="1432"/>
                  <a:pt x="639" y="1429"/>
                  <a:pt x="641" y="1428"/>
                </a:cubicBezTo>
                <a:cubicBezTo>
                  <a:pt x="643" y="1427"/>
                  <a:pt x="644" y="1426"/>
                  <a:pt x="647" y="1427"/>
                </a:cubicBezTo>
                <a:cubicBezTo>
                  <a:pt x="648" y="1431"/>
                  <a:pt x="653" y="1431"/>
                  <a:pt x="653" y="1436"/>
                </a:cubicBezTo>
                <a:cubicBezTo>
                  <a:pt x="656" y="1436"/>
                  <a:pt x="658" y="1436"/>
                  <a:pt x="660" y="1436"/>
                </a:cubicBezTo>
                <a:cubicBezTo>
                  <a:pt x="660" y="1440"/>
                  <a:pt x="662" y="1441"/>
                  <a:pt x="661" y="1446"/>
                </a:cubicBezTo>
                <a:cubicBezTo>
                  <a:pt x="663" y="1446"/>
                  <a:pt x="666" y="1446"/>
                  <a:pt x="668" y="1446"/>
                </a:cubicBezTo>
                <a:cubicBezTo>
                  <a:pt x="670" y="1446"/>
                  <a:pt x="669" y="1442"/>
                  <a:pt x="672" y="1443"/>
                </a:cubicBezTo>
                <a:cubicBezTo>
                  <a:pt x="669" y="1449"/>
                  <a:pt x="677" y="1445"/>
                  <a:pt x="683" y="1446"/>
                </a:cubicBezTo>
                <a:cubicBezTo>
                  <a:pt x="682" y="1440"/>
                  <a:pt x="685" y="1438"/>
                  <a:pt x="689" y="1438"/>
                </a:cubicBezTo>
                <a:cubicBezTo>
                  <a:pt x="692" y="1438"/>
                  <a:pt x="690" y="1443"/>
                  <a:pt x="694" y="1443"/>
                </a:cubicBezTo>
                <a:cubicBezTo>
                  <a:pt x="694" y="1441"/>
                  <a:pt x="694" y="1438"/>
                  <a:pt x="695" y="1438"/>
                </a:cubicBezTo>
                <a:cubicBezTo>
                  <a:pt x="697" y="1438"/>
                  <a:pt x="697" y="1441"/>
                  <a:pt x="699" y="1441"/>
                </a:cubicBezTo>
                <a:cubicBezTo>
                  <a:pt x="698" y="1435"/>
                  <a:pt x="699" y="1431"/>
                  <a:pt x="703" y="1430"/>
                </a:cubicBezTo>
                <a:cubicBezTo>
                  <a:pt x="707" y="1430"/>
                  <a:pt x="710" y="1430"/>
                  <a:pt x="714" y="1430"/>
                </a:cubicBezTo>
                <a:cubicBezTo>
                  <a:pt x="716" y="1433"/>
                  <a:pt x="714" y="1440"/>
                  <a:pt x="719" y="1441"/>
                </a:cubicBezTo>
                <a:cubicBezTo>
                  <a:pt x="718" y="1436"/>
                  <a:pt x="720" y="1439"/>
                  <a:pt x="723" y="1439"/>
                </a:cubicBezTo>
                <a:cubicBezTo>
                  <a:pt x="723" y="1439"/>
                  <a:pt x="724" y="1437"/>
                  <a:pt x="725" y="1439"/>
                </a:cubicBezTo>
                <a:cubicBezTo>
                  <a:pt x="725" y="1441"/>
                  <a:pt x="725" y="1443"/>
                  <a:pt x="725" y="1444"/>
                </a:cubicBezTo>
                <a:cubicBezTo>
                  <a:pt x="721" y="1445"/>
                  <a:pt x="714" y="1442"/>
                  <a:pt x="713" y="1446"/>
                </a:cubicBezTo>
                <a:cubicBezTo>
                  <a:pt x="721" y="1447"/>
                  <a:pt x="725" y="1446"/>
                  <a:pt x="733" y="1447"/>
                </a:cubicBezTo>
                <a:cubicBezTo>
                  <a:pt x="736" y="1445"/>
                  <a:pt x="731" y="1443"/>
                  <a:pt x="734" y="1443"/>
                </a:cubicBezTo>
                <a:cubicBezTo>
                  <a:pt x="738" y="1442"/>
                  <a:pt x="736" y="1449"/>
                  <a:pt x="740" y="1447"/>
                </a:cubicBezTo>
                <a:cubicBezTo>
                  <a:pt x="747" y="1447"/>
                  <a:pt x="752" y="1445"/>
                  <a:pt x="756" y="1443"/>
                </a:cubicBezTo>
                <a:cubicBezTo>
                  <a:pt x="756" y="1446"/>
                  <a:pt x="762" y="1444"/>
                  <a:pt x="762" y="1447"/>
                </a:cubicBezTo>
                <a:cubicBezTo>
                  <a:pt x="775" y="1446"/>
                  <a:pt x="792" y="1450"/>
                  <a:pt x="799" y="1444"/>
                </a:cubicBezTo>
                <a:cubicBezTo>
                  <a:pt x="801" y="1447"/>
                  <a:pt x="806" y="1445"/>
                  <a:pt x="809" y="1446"/>
                </a:cubicBezTo>
                <a:cubicBezTo>
                  <a:pt x="811" y="1446"/>
                  <a:pt x="811" y="1447"/>
                  <a:pt x="813" y="1447"/>
                </a:cubicBezTo>
                <a:cubicBezTo>
                  <a:pt x="819" y="1448"/>
                  <a:pt x="821" y="1446"/>
                  <a:pt x="824" y="1446"/>
                </a:cubicBezTo>
                <a:cubicBezTo>
                  <a:pt x="841" y="1446"/>
                  <a:pt x="859" y="1449"/>
                  <a:pt x="874" y="1444"/>
                </a:cubicBezTo>
                <a:cubicBezTo>
                  <a:pt x="875" y="1446"/>
                  <a:pt x="879" y="1446"/>
                  <a:pt x="881" y="1447"/>
                </a:cubicBezTo>
                <a:cubicBezTo>
                  <a:pt x="881" y="1445"/>
                  <a:pt x="884" y="1447"/>
                  <a:pt x="886" y="1446"/>
                </a:cubicBezTo>
                <a:cubicBezTo>
                  <a:pt x="887" y="1445"/>
                  <a:pt x="887" y="1443"/>
                  <a:pt x="889" y="1443"/>
                </a:cubicBezTo>
                <a:cubicBezTo>
                  <a:pt x="891" y="1442"/>
                  <a:pt x="893" y="1443"/>
                  <a:pt x="895" y="1443"/>
                </a:cubicBezTo>
                <a:cubicBezTo>
                  <a:pt x="896" y="1440"/>
                  <a:pt x="893" y="1434"/>
                  <a:pt x="897" y="1435"/>
                </a:cubicBezTo>
                <a:cubicBezTo>
                  <a:pt x="900" y="1435"/>
                  <a:pt x="904" y="1435"/>
                  <a:pt x="908" y="1435"/>
                </a:cubicBezTo>
                <a:cubicBezTo>
                  <a:pt x="909" y="1437"/>
                  <a:pt x="911" y="1440"/>
                  <a:pt x="915" y="1439"/>
                </a:cubicBezTo>
                <a:cubicBezTo>
                  <a:pt x="917" y="1443"/>
                  <a:pt x="920" y="1445"/>
                  <a:pt x="923" y="1447"/>
                </a:cubicBezTo>
                <a:cubicBezTo>
                  <a:pt x="923" y="1445"/>
                  <a:pt x="924" y="1444"/>
                  <a:pt x="926" y="1444"/>
                </a:cubicBezTo>
                <a:cubicBezTo>
                  <a:pt x="930" y="1447"/>
                  <a:pt x="938" y="1445"/>
                  <a:pt x="943" y="1446"/>
                </a:cubicBezTo>
                <a:cubicBezTo>
                  <a:pt x="945" y="1441"/>
                  <a:pt x="947" y="1441"/>
                  <a:pt x="950" y="1439"/>
                </a:cubicBezTo>
                <a:cubicBezTo>
                  <a:pt x="951" y="1439"/>
                  <a:pt x="951" y="1435"/>
                  <a:pt x="953" y="1435"/>
                </a:cubicBezTo>
                <a:cubicBezTo>
                  <a:pt x="954" y="1434"/>
                  <a:pt x="956" y="1435"/>
                  <a:pt x="957" y="1435"/>
                </a:cubicBezTo>
                <a:cubicBezTo>
                  <a:pt x="958" y="1439"/>
                  <a:pt x="956" y="1447"/>
                  <a:pt x="961" y="1447"/>
                </a:cubicBezTo>
                <a:cubicBezTo>
                  <a:pt x="963" y="1444"/>
                  <a:pt x="960" y="1444"/>
                  <a:pt x="960" y="1439"/>
                </a:cubicBezTo>
                <a:cubicBezTo>
                  <a:pt x="966" y="1437"/>
                  <a:pt x="969" y="1434"/>
                  <a:pt x="974" y="1435"/>
                </a:cubicBezTo>
                <a:cubicBezTo>
                  <a:pt x="979" y="1435"/>
                  <a:pt x="982" y="1439"/>
                  <a:pt x="987" y="1443"/>
                </a:cubicBezTo>
                <a:cubicBezTo>
                  <a:pt x="987" y="1443"/>
                  <a:pt x="987" y="1441"/>
                  <a:pt x="987" y="1441"/>
                </a:cubicBezTo>
                <a:cubicBezTo>
                  <a:pt x="988" y="1440"/>
                  <a:pt x="989" y="1446"/>
                  <a:pt x="991" y="1444"/>
                </a:cubicBezTo>
                <a:cubicBezTo>
                  <a:pt x="992" y="1439"/>
                  <a:pt x="995" y="1436"/>
                  <a:pt x="998" y="1433"/>
                </a:cubicBezTo>
                <a:cubicBezTo>
                  <a:pt x="1002" y="1434"/>
                  <a:pt x="1010" y="1431"/>
                  <a:pt x="1010" y="1436"/>
                </a:cubicBezTo>
                <a:cubicBezTo>
                  <a:pt x="1012" y="1439"/>
                  <a:pt x="1005" y="1441"/>
                  <a:pt x="1010" y="1443"/>
                </a:cubicBezTo>
                <a:cubicBezTo>
                  <a:pt x="1013" y="1441"/>
                  <a:pt x="1010" y="1435"/>
                  <a:pt x="1015" y="1436"/>
                </a:cubicBezTo>
                <a:cubicBezTo>
                  <a:pt x="1018" y="1438"/>
                  <a:pt x="1020" y="1441"/>
                  <a:pt x="1021" y="1446"/>
                </a:cubicBezTo>
                <a:cubicBezTo>
                  <a:pt x="1024" y="1446"/>
                  <a:pt x="1024" y="1444"/>
                  <a:pt x="1026" y="1443"/>
                </a:cubicBezTo>
                <a:cubicBezTo>
                  <a:pt x="1029" y="1442"/>
                  <a:pt x="1027" y="1447"/>
                  <a:pt x="1030" y="1447"/>
                </a:cubicBezTo>
                <a:cubicBezTo>
                  <a:pt x="1030" y="1443"/>
                  <a:pt x="1035" y="1443"/>
                  <a:pt x="1036" y="1441"/>
                </a:cubicBezTo>
                <a:cubicBezTo>
                  <a:pt x="1031" y="1438"/>
                  <a:pt x="1035" y="1436"/>
                  <a:pt x="1033" y="1430"/>
                </a:cubicBezTo>
                <a:cubicBezTo>
                  <a:pt x="1037" y="1428"/>
                  <a:pt x="1040" y="1426"/>
                  <a:pt x="1046" y="1427"/>
                </a:cubicBezTo>
                <a:cubicBezTo>
                  <a:pt x="1049" y="1430"/>
                  <a:pt x="1056" y="1435"/>
                  <a:pt x="1057" y="1438"/>
                </a:cubicBezTo>
                <a:cubicBezTo>
                  <a:pt x="1057" y="1437"/>
                  <a:pt x="1049" y="1443"/>
                  <a:pt x="1055" y="1443"/>
                </a:cubicBezTo>
                <a:cubicBezTo>
                  <a:pt x="1055" y="1440"/>
                  <a:pt x="1058" y="1439"/>
                  <a:pt x="1061" y="1439"/>
                </a:cubicBezTo>
                <a:cubicBezTo>
                  <a:pt x="1064" y="1444"/>
                  <a:pt x="1075" y="1442"/>
                  <a:pt x="1078" y="1446"/>
                </a:cubicBezTo>
                <a:cubicBezTo>
                  <a:pt x="1081" y="1442"/>
                  <a:pt x="1090" y="1442"/>
                  <a:pt x="1095" y="1444"/>
                </a:cubicBezTo>
                <a:cubicBezTo>
                  <a:pt x="1099" y="1445"/>
                  <a:pt x="1097" y="1438"/>
                  <a:pt x="1102" y="1439"/>
                </a:cubicBezTo>
                <a:cubicBezTo>
                  <a:pt x="1104" y="1439"/>
                  <a:pt x="1103" y="1443"/>
                  <a:pt x="1105" y="1444"/>
                </a:cubicBezTo>
                <a:cubicBezTo>
                  <a:pt x="1105" y="1445"/>
                  <a:pt x="1108" y="1443"/>
                  <a:pt x="1109" y="1444"/>
                </a:cubicBezTo>
                <a:cubicBezTo>
                  <a:pt x="1110" y="1445"/>
                  <a:pt x="1109" y="1448"/>
                  <a:pt x="1111" y="1447"/>
                </a:cubicBezTo>
                <a:cubicBezTo>
                  <a:pt x="1111" y="1446"/>
                  <a:pt x="1112" y="1444"/>
                  <a:pt x="1112" y="1444"/>
                </a:cubicBezTo>
                <a:cubicBezTo>
                  <a:pt x="1114" y="1443"/>
                  <a:pt x="1114" y="1446"/>
                  <a:pt x="1114" y="1446"/>
                </a:cubicBezTo>
                <a:cubicBezTo>
                  <a:pt x="1116" y="1446"/>
                  <a:pt x="1115" y="1444"/>
                  <a:pt x="1115" y="1444"/>
                </a:cubicBezTo>
                <a:cubicBezTo>
                  <a:pt x="1121" y="1443"/>
                  <a:pt x="1128" y="1443"/>
                  <a:pt x="1134" y="1443"/>
                </a:cubicBezTo>
                <a:cubicBezTo>
                  <a:pt x="1135" y="1437"/>
                  <a:pt x="1139" y="1435"/>
                  <a:pt x="1142" y="1431"/>
                </a:cubicBezTo>
                <a:cubicBezTo>
                  <a:pt x="1148" y="1434"/>
                  <a:pt x="1157" y="1433"/>
                  <a:pt x="1157" y="1441"/>
                </a:cubicBezTo>
                <a:cubicBezTo>
                  <a:pt x="1168" y="1444"/>
                  <a:pt x="1177" y="1440"/>
                  <a:pt x="1188" y="1439"/>
                </a:cubicBezTo>
                <a:cubicBezTo>
                  <a:pt x="1192" y="1441"/>
                  <a:pt x="1193" y="1444"/>
                  <a:pt x="1198" y="1444"/>
                </a:cubicBezTo>
                <a:cubicBezTo>
                  <a:pt x="1199" y="1436"/>
                  <a:pt x="1202" y="1429"/>
                  <a:pt x="1207" y="1424"/>
                </a:cubicBezTo>
                <a:cubicBezTo>
                  <a:pt x="1209" y="1421"/>
                  <a:pt x="1216" y="1424"/>
                  <a:pt x="1218" y="1427"/>
                </a:cubicBezTo>
                <a:cubicBezTo>
                  <a:pt x="1216" y="1434"/>
                  <a:pt x="1222" y="1432"/>
                  <a:pt x="1221" y="1438"/>
                </a:cubicBezTo>
                <a:cubicBezTo>
                  <a:pt x="1224" y="1439"/>
                  <a:pt x="1230" y="1438"/>
                  <a:pt x="1233" y="1439"/>
                </a:cubicBezTo>
                <a:cubicBezTo>
                  <a:pt x="1235" y="1440"/>
                  <a:pt x="1235" y="1442"/>
                  <a:pt x="1236" y="1443"/>
                </a:cubicBezTo>
                <a:cubicBezTo>
                  <a:pt x="1237" y="1441"/>
                  <a:pt x="1238" y="1439"/>
                  <a:pt x="1241" y="1439"/>
                </a:cubicBezTo>
                <a:cubicBezTo>
                  <a:pt x="1244" y="1437"/>
                  <a:pt x="1244" y="1432"/>
                  <a:pt x="1249" y="1431"/>
                </a:cubicBezTo>
                <a:cubicBezTo>
                  <a:pt x="1252" y="1433"/>
                  <a:pt x="1254" y="1435"/>
                  <a:pt x="1257" y="1438"/>
                </a:cubicBezTo>
                <a:cubicBezTo>
                  <a:pt x="1259" y="1438"/>
                  <a:pt x="1262" y="1438"/>
                  <a:pt x="1264" y="1438"/>
                </a:cubicBezTo>
                <a:cubicBezTo>
                  <a:pt x="1265" y="1440"/>
                  <a:pt x="1264" y="1444"/>
                  <a:pt x="1266" y="1444"/>
                </a:cubicBezTo>
                <a:cubicBezTo>
                  <a:pt x="1266" y="1441"/>
                  <a:pt x="1267" y="1439"/>
                  <a:pt x="1270" y="1439"/>
                </a:cubicBezTo>
                <a:cubicBezTo>
                  <a:pt x="1273" y="1439"/>
                  <a:pt x="1272" y="1442"/>
                  <a:pt x="1274" y="1443"/>
                </a:cubicBezTo>
                <a:cubicBezTo>
                  <a:pt x="1274" y="1440"/>
                  <a:pt x="1278" y="1441"/>
                  <a:pt x="1278" y="1443"/>
                </a:cubicBezTo>
                <a:cubicBezTo>
                  <a:pt x="1276" y="1442"/>
                  <a:pt x="1274" y="1445"/>
                  <a:pt x="1277" y="1446"/>
                </a:cubicBezTo>
                <a:cubicBezTo>
                  <a:pt x="1277" y="1443"/>
                  <a:pt x="1278" y="1446"/>
                  <a:pt x="1280" y="1446"/>
                </a:cubicBezTo>
                <a:cubicBezTo>
                  <a:pt x="1286" y="1446"/>
                  <a:pt x="1289" y="1447"/>
                  <a:pt x="1292" y="1447"/>
                </a:cubicBezTo>
                <a:cubicBezTo>
                  <a:pt x="1297" y="1448"/>
                  <a:pt x="1301" y="1447"/>
                  <a:pt x="1304" y="1449"/>
                </a:cubicBezTo>
                <a:cubicBezTo>
                  <a:pt x="1306" y="1443"/>
                  <a:pt x="1303" y="1442"/>
                  <a:pt x="1301" y="1439"/>
                </a:cubicBezTo>
                <a:cubicBezTo>
                  <a:pt x="1308" y="1437"/>
                  <a:pt x="1314" y="1434"/>
                  <a:pt x="1323" y="1435"/>
                </a:cubicBezTo>
                <a:cubicBezTo>
                  <a:pt x="1324" y="1437"/>
                  <a:pt x="1326" y="1437"/>
                  <a:pt x="1326" y="1439"/>
                </a:cubicBezTo>
                <a:cubicBezTo>
                  <a:pt x="1323" y="1438"/>
                  <a:pt x="1319" y="1442"/>
                  <a:pt x="1325" y="1441"/>
                </a:cubicBezTo>
                <a:cubicBezTo>
                  <a:pt x="1326" y="1441"/>
                  <a:pt x="1327" y="1439"/>
                  <a:pt x="1328" y="1438"/>
                </a:cubicBezTo>
                <a:cubicBezTo>
                  <a:pt x="1330" y="1438"/>
                  <a:pt x="1329" y="1433"/>
                  <a:pt x="1331" y="1433"/>
                </a:cubicBezTo>
                <a:cubicBezTo>
                  <a:pt x="1332" y="1436"/>
                  <a:pt x="1341" y="1432"/>
                  <a:pt x="1342" y="1436"/>
                </a:cubicBezTo>
                <a:cubicBezTo>
                  <a:pt x="1342" y="1437"/>
                  <a:pt x="1342" y="1439"/>
                  <a:pt x="1343" y="1439"/>
                </a:cubicBezTo>
                <a:cubicBezTo>
                  <a:pt x="1344" y="1437"/>
                  <a:pt x="1342" y="1431"/>
                  <a:pt x="1345" y="1431"/>
                </a:cubicBezTo>
                <a:cubicBezTo>
                  <a:pt x="1349" y="1436"/>
                  <a:pt x="1355" y="1431"/>
                  <a:pt x="1360" y="1431"/>
                </a:cubicBezTo>
                <a:cubicBezTo>
                  <a:pt x="1364" y="1431"/>
                  <a:pt x="1362" y="1436"/>
                  <a:pt x="1365" y="1436"/>
                </a:cubicBezTo>
                <a:cubicBezTo>
                  <a:pt x="1365" y="1434"/>
                  <a:pt x="1369" y="1435"/>
                  <a:pt x="1371" y="1435"/>
                </a:cubicBezTo>
                <a:cubicBezTo>
                  <a:pt x="1376" y="1434"/>
                  <a:pt x="1379" y="1432"/>
                  <a:pt x="1377" y="1436"/>
                </a:cubicBezTo>
                <a:cubicBezTo>
                  <a:pt x="1381" y="1437"/>
                  <a:pt x="1386" y="1431"/>
                  <a:pt x="1387" y="1435"/>
                </a:cubicBezTo>
                <a:cubicBezTo>
                  <a:pt x="1384" y="1438"/>
                  <a:pt x="1380" y="1436"/>
                  <a:pt x="1385" y="1439"/>
                </a:cubicBezTo>
                <a:cubicBezTo>
                  <a:pt x="1380" y="1438"/>
                  <a:pt x="1378" y="1443"/>
                  <a:pt x="1374" y="1439"/>
                </a:cubicBezTo>
                <a:cubicBezTo>
                  <a:pt x="1373" y="1445"/>
                  <a:pt x="1379" y="1442"/>
                  <a:pt x="1382" y="1443"/>
                </a:cubicBezTo>
                <a:cubicBezTo>
                  <a:pt x="1381" y="1446"/>
                  <a:pt x="1385" y="1446"/>
                  <a:pt x="1383" y="1450"/>
                </a:cubicBezTo>
                <a:cubicBezTo>
                  <a:pt x="1380" y="1452"/>
                  <a:pt x="1376" y="1453"/>
                  <a:pt x="1374" y="1449"/>
                </a:cubicBezTo>
                <a:cubicBezTo>
                  <a:pt x="1375" y="1445"/>
                  <a:pt x="1377" y="1443"/>
                  <a:pt x="1371" y="1443"/>
                </a:cubicBezTo>
                <a:cubicBezTo>
                  <a:pt x="1369" y="1443"/>
                  <a:pt x="1370" y="1444"/>
                  <a:pt x="1371" y="1446"/>
                </a:cubicBezTo>
                <a:cubicBezTo>
                  <a:pt x="1373" y="1446"/>
                  <a:pt x="1373" y="1448"/>
                  <a:pt x="1373" y="1450"/>
                </a:cubicBezTo>
                <a:cubicBezTo>
                  <a:pt x="1372" y="1460"/>
                  <a:pt x="1368" y="1472"/>
                  <a:pt x="1361" y="1476"/>
                </a:cubicBezTo>
                <a:cubicBezTo>
                  <a:pt x="1358" y="1472"/>
                  <a:pt x="1346" y="1469"/>
                  <a:pt x="1351" y="1462"/>
                </a:cubicBezTo>
                <a:cubicBezTo>
                  <a:pt x="1345" y="1463"/>
                  <a:pt x="1345" y="1458"/>
                  <a:pt x="1342" y="1457"/>
                </a:cubicBezTo>
                <a:cubicBezTo>
                  <a:pt x="1342" y="1465"/>
                  <a:pt x="1345" y="1471"/>
                  <a:pt x="1348" y="1477"/>
                </a:cubicBezTo>
                <a:cubicBezTo>
                  <a:pt x="1353" y="1479"/>
                  <a:pt x="1349" y="1472"/>
                  <a:pt x="1354" y="1474"/>
                </a:cubicBezTo>
                <a:cubicBezTo>
                  <a:pt x="1355" y="1474"/>
                  <a:pt x="1355" y="1475"/>
                  <a:pt x="1355" y="1476"/>
                </a:cubicBezTo>
                <a:cubicBezTo>
                  <a:pt x="1359" y="1480"/>
                  <a:pt x="1372" y="1476"/>
                  <a:pt x="1377" y="1476"/>
                </a:cubicBezTo>
                <a:cubicBezTo>
                  <a:pt x="1381" y="1480"/>
                  <a:pt x="1394" y="1484"/>
                  <a:pt x="1397" y="1476"/>
                </a:cubicBezTo>
                <a:cubicBezTo>
                  <a:pt x="1391" y="1477"/>
                  <a:pt x="1392" y="1471"/>
                  <a:pt x="1391" y="1468"/>
                </a:cubicBezTo>
                <a:cubicBezTo>
                  <a:pt x="1391" y="1462"/>
                  <a:pt x="1395" y="1460"/>
                  <a:pt x="1394" y="1454"/>
                </a:cubicBezTo>
                <a:cubicBezTo>
                  <a:pt x="1392" y="1454"/>
                  <a:pt x="1394" y="1451"/>
                  <a:pt x="1393" y="1450"/>
                </a:cubicBezTo>
                <a:cubicBezTo>
                  <a:pt x="1392" y="1450"/>
                  <a:pt x="1390" y="1451"/>
                  <a:pt x="1390" y="1450"/>
                </a:cubicBezTo>
                <a:cubicBezTo>
                  <a:pt x="1389" y="1449"/>
                  <a:pt x="1390" y="1444"/>
                  <a:pt x="1387" y="1444"/>
                </a:cubicBezTo>
                <a:cubicBezTo>
                  <a:pt x="1387" y="1445"/>
                  <a:pt x="1385" y="1446"/>
                  <a:pt x="1385" y="1444"/>
                </a:cubicBezTo>
                <a:cubicBezTo>
                  <a:pt x="1386" y="1442"/>
                  <a:pt x="1389" y="1441"/>
                  <a:pt x="1393" y="1441"/>
                </a:cubicBezTo>
                <a:cubicBezTo>
                  <a:pt x="1395" y="1434"/>
                  <a:pt x="1396" y="1435"/>
                  <a:pt x="1395" y="1427"/>
                </a:cubicBezTo>
                <a:cubicBezTo>
                  <a:pt x="1401" y="1428"/>
                  <a:pt x="1403" y="1424"/>
                  <a:pt x="1406" y="1422"/>
                </a:cubicBezTo>
                <a:cubicBezTo>
                  <a:pt x="1403" y="1422"/>
                  <a:pt x="1405" y="1419"/>
                  <a:pt x="1407" y="1419"/>
                </a:cubicBezTo>
                <a:cubicBezTo>
                  <a:pt x="1411" y="1415"/>
                  <a:pt x="1411" y="1422"/>
                  <a:pt x="1416" y="1419"/>
                </a:cubicBezTo>
                <a:cubicBezTo>
                  <a:pt x="1415" y="1424"/>
                  <a:pt x="1419" y="1423"/>
                  <a:pt x="1419" y="1425"/>
                </a:cubicBezTo>
                <a:cubicBezTo>
                  <a:pt x="1428" y="1425"/>
                  <a:pt x="1434" y="1427"/>
                  <a:pt x="1441" y="1428"/>
                </a:cubicBezTo>
                <a:cubicBezTo>
                  <a:pt x="1442" y="1425"/>
                  <a:pt x="1444" y="1422"/>
                  <a:pt x="1449" y="1424"/>
                </a:cubicBezTo>
                <a:cubicBezTo>
                  <a:pt x="1453" y="1423"/>
                  <a:pt x="1450" y="1429"/>
                  <a:pt x="1454" y="1430"/>
                </a:cubicBezTo>
                <a:cubicBezTo>
                  <a:pt x="1454" y="1427"/>
                  <a:pt x="1458" y="1429"/>
                  <a:pt x="1458" y="1427"/>
                </a:cubicBezTo>
                <a:cubicBezTo>
                  <a:pt x="1458" y="1424"/>
                  <a:pt x="1460" y="1423"/>
                  <a:pt x="1461" y="1422"/>
                </a:cubicBezTo>
                <a:cubicBezTo>
                  <a:pt x="1462" y="1425"/>
                  <a:pt x="1463" y="1422"/>
                  <a:pt x="1466" y="1422"/>
                </a:cubicBezTo>
                <a:cubicBezTo>
                  <a:pt x="1468" y="1422"/>
                  <a:pt x="1468" y="1425"/>
                  <a:pt x="1469" y="1427"/>
                </a:cubicBezTo>
                <a:cubicBezTo>
                  <a:pt x="1478" y="1424"/>
                  <a:pt x="1481" y="1415"/>
                  <a:pt x="1493" y="1416"/>
                </a:cubicBezTo>
                <a:cubicBezTo>
                  <a:pt x="1496" y="1417"/>
                  <a:pt x="1498" y="1422"/>
                  <a:pt x="1503" y="1422"/>
                </a:cubicBezTo>
                <a:cubicBezTo>
                  <a:pt x="1505" y="1422"/>
                  <a:pt x="1505" y="1419"/>
                  <a:pt x="1506" y="1419"/>
                </a:cubicBezTo>
                <a:cubicBezTo>
                  <a:pt x="1509" y="1419"/>
                  <a:pt x="1509" y="1423"/>
                  <a:pt x="1514" y="1422"/>
                </a:cubicBezTo>
                <a:cubicBezTo>
                  <a:pt x="1514" y="1425"/>
                  <a:pt x="1515" y="1427"/>
                  <a:pt x="1517" y="1428"/>
                </a:cubicBezTo>
                <a:cubicBezTo>
                  <a:pt x="1520" y="1426"/>
                  <a:pt x="1517" y="1419"/>
                  <a:pt x="1522" y="1419"/>
                </a:cubicBezTo>
                <a:cubicBezTo>
                  <a:pt x="1529" y="1418"/>
                  <a:pt x="1532" y="1421"/>
                  <a:pt x="1534" y="1424"/>
                </a:cubicBezTo>
                <a:cubicBezTo>
                  <a:pt x="1533" y="1428"/>
                  <a:pt x="1537" y="1427"/>
                  <a:pt x="1537" y="1430"/>
                </a:cubicBezTo>
                <a:cubicBezTo>
                  <a:pt x="1537" y="1432"/>
                  <a:pt x="1534" y="1433"/>
                  <a:pt x="1537" y="1435"/>
                </a:cubicBezTo>
                <a:cubicBezTo>
                  <a:pt x="1537" y="1433"/>
                  <a:pt x="1540" y="1433"/>
                  <a:pt x="1540" y="1435"/>
                </a:cubicBezTo>
                <a:cubicBezTo>
                  <a:pt x="1540" y="1437"/>
                  <a:pt x="1540" y="1439"/>
                  <a:pt x="1540" y="1441"/>
                </a:cubicBezTo>
                <a:cubicBezTo>
                  <a:pt x="1535" y="1447"/>
                  <a:pt x="1536" y="1458"/>
                  <a:pt x="1530" y="1463"/>
                </a:cubicBezTo>
                <a:cubicBezTo>
                  <a:pt x="1538" y="1461"/>
                  <a:pt x="1528" y="1469"/>
                  <a:pt x="1533" y="1470"/>
                </a:cubicBezTo>
                <a:cubicBezTo>
                  <a:pt x="1535" y="1467"/>
                  <a:pt x="1540" y="1468"/>
                  <a:pt x="1543" y="1466"/>
                </a:cubicBezTo>
                <a:cubicBezTo>
                  <a:pt x="1545" y="1461"/>
                  <a:pt x="1543" y="1461"/>
                  <a:pt x="1543" y="1455"/>
                </a:cubicBezTo>
                <a:cubicBezTo>
                  <a:pt x="1546" y="1455"/>
                  <a:pt x="1548" y="1455"/>
                  <a:pt x="1549" y="1454"/>
                </a:cubicBezTo>
                <a:cubicBezTo>
                  <a:pt x="1553" y="1459"/>
                  <a:pt x="1558" y="1464"/>
                  <a:pt x="1560" y="1471"/>
                </a:cubicBezTo>
                <a:cubicBezTo>
                  <a:pt x="1558" y="1472"/>
                  <a:pt x="1556" y="1473"/>
                  <a:pt x="1555" y="1474"/>
                </a:cubicBezTo>
                <a:cubicBezTo>
                  <a:pt x="1557" y="1477"/>
                  <a:pt x="1559" y="1478"/>
                  <a:pt x="1559" y="1482"/>
                </a:cubicBezTo>
                <a:cubicBezTo>
                  <a:pt x="1557" y="1483"/>
                  <a:pt x="1560" y="1490"/>
                  <a:pt x="1555" y="1489"/>
                </a:cubicBezTo>
                <a:cubicBezTo>
                  <a:pt x="1550" y="1484"/>
                  <a:pt x="1559" y="1485"/>
                  <a:pt x="1558" y="1479"/>
                </a:cubicBezTo>
                <a:cubicBezTo>
                  <a:pt x="1555" y="1479"/>
                  <a:pt x="1555" y="1475"/>
                  <a:pt x="1552" y="1474"/>
                </a:cubicBezTo>
                <a:cubicBezTo>
                  <a:pt x="1551" y="1477"/>
                  <a:pt x="1554" y="1477"/>
                  <a:pt x="1555" y="1479"/>
                </a:cubicBezTo>
                <a:cubicBezTo>
                  <a:pt x="1555" y="1483"/>
                  <a:pt x="1552" y="1484"/>
                  <a:pt x="1552" y="1487"/>
                </a:cubicBezTo>
                <a:cubicBezTo>
                  <a:pt x="1553" y="1488"/>
                  <a:pt x="1555" y="1491"/>
                  <a:pt x="1556" y="1493"/>
                </a:cubicBezTo>
                <a:cubicBezTo>
                  <a:pt x="1557" y="1495"/>
                  <a:pt x="1555" y="1500"/>
                  <a:pt x="1559" y="1500"/>
                </a:cubicBezTo>
                <a:cubicBezTo>
                  <a:pt x="1561" y="1496"/>
                  <a:pt x="1569" y="1499"/>
                  <a:pt x="1573" y="1498"/>
                </a:cubicBezTo>
                <a:cubicBezTo>
                  <a:pt x="1575" y="1496"/>
                  <a:pt x="1575" y="1492"/>
                  <a:pt x="1575" y="1489"/>
                </a:cubicBezTo>
                <a:cubicBezTo>
                  <a:pt x="1578" y="1489"/>
                  <a:pt x="1581" y="1488"/>
                  <a:pt x="1582" y="1487"/>
                </a:cubicBezTo>
                <a:cubicBezTo>
                  <a:pt x="1584" y="1480"/>
                  <a:pt x="1585" y="1473"/>
                  <a:pt x="1594" y="1474"/>
                </a:cubicBezTo>
                <a:cubicBezTo>
                  <a:pt x="1592" y="1482"/>
                  <a:pt x="1600" y="1480"/>
                  <a:pt x="1598" y="1489"/>
                </a:cubicBezTo>
                <a:cubicBezTo>
                  <a:pt x="1603" y="1489"/>
                  <a:pt x="1606" y="1488"/>
                  <a:pt x="1607" y="1487"/>
                </a:cubicBezTo>
                <a:cubicBezTo>
                  <a:pt x="1609" y="1485"/>
                  <a:pt x="1616" y="1490"/>
                  <a:pt x="1613" y="1484"/>
                </a:cubicBezTo>
                <a:cubicBezTo>
                  <a:pt x="1609" y="1482"/>
                  <a:pt x="1609" y="1486"/>
                  <a:pt x="1606" y="1485"/>
                </a:cubicBezTo>
                <a:cubicBezTo>
                  <a:pt x="1606" y="1483"/>
                  <a:pt x="1602" y="1482"/>
                  <a:pt x="1603" y="1481"/>
                </a:cubicBezTo>
                <a:cubicBezTo>
                  <a:pt x="1603" y="1480"/>
                  <a:pt x="1605" y="1481"/>
                  <a:pt x="1604" y="1479"/>
                </a:cubicBezTo>
                <a:cubicBezTo>
                  <a:pt x="1603" y="1476"/>
                  <a:pt x="1598" y="1477"/>
                  <a:pt x="1601" y="1474"/>
                </a:cubicBezTo>
                <a:cubicBezTo>
                  <a:pt x="1602" y="1473"/>
                  <a:pt x="1600" y="1473"/>
                  <a:pt x="1600" y="1473"/>
                </a:cubicBezTo>
                <a:cubicBezTo>
                  <a:pt x="1597" y="1467"/>
                  <a:pt x="1599" y="1464"/>
                  <a:pt x="1597" y="1457"/>
                </a:cubicBezTo>
                <a:cubicBezTo>
                  <a:pt x="1600" y="1457"/>
                  <a:pt x="1603" y="1457"/>
                  <a:pt x="1606" y="1457"/>
                </a:cubicBezTo>
                <a:cubicBezTo>
                  <a:pt x="1608" y="1454"/>
                  <a:pt x="1608" y="1449"/>
                  <a:pt x="1614" y="1450"/>
                </a:cubicBezTo>
                <a:cubicBezTo>
                  <a:pt x="1615" y="1455"/>
                  <a:pt x="1609" y="1459"/>
                  <a:pt x="1614" y="1462"/>
                </a:cubicBezTo>
                <a:cubicBezTo>
                  <a:pt x="1613" y="1456"/>
                  <a:pt x="1620" y="1460"/>
                  <a:pt x="1619" y="1463"/>
                </a:cubicBezTo>
                <a:cubicBezTo>
                  <a:pt x="1618" y="1465"/>
                  <a:pt x="1617" y="1464"/>
                  <a:pt x="1616" y="1463"/>
                </a:cubicBezTo>
                <a:cubicBezTo>
                  <a:pt x="1615" y="1468"/>
                  <a:pt x="1621" y="1469"/>
                  <a:pt x="1617" y="1473"/>
                </a:cubicBezTo>
                <a:cubicBezTo>
                  <a:pt x="1625" y="1471"/>
                  <a:pt x="1623" y="1478"/>
                  <a:pt x="1620" y="1481"/>
                </a:cubicBezTo>
                <a:cubicBezTo>
                  <a:pt x="1625" y="1482"/>
                  <a:pt x="1631" y="1483"/>
                  <a:pt x="1637" y="1484"/>
                </a:cubicBezTo>
                <a:cubicBezTo>
                  <a:pt x="1639" y="1486"/>
                  <a:pt x="1637" y="1491"/>
                  <a:pt x="1640" y="1493"/>
                </a:cubicBezTo>
                <a:cubicBezTo>
                  <a:pt x="1643" y="1494"/>
                  <a:pt x="1647" y="1494"/>
                  <a:pt x="1647" y="1490"/>
                </a:cubicBezTo>
                <a:cubicBezTo>
                  <a:pt x="1644" y="1490"/>
                  <a:pt x="1644" y="1489"/>
                  <a:pt x="1644" y="1485"/>
                </a:cubicBezTo>
                <a:cubicBezTo>
                  <a:pt x="1644" y="1481"/>
                  <a:pt x="1648" y="1474"/>
                  <a:pt x="1649" y="1473"/>
                </a:cubicBezTo>
                <a:cubicBezTo>
                  <a:pt x="1651" y="1471"/>
                  <a:pt x="1649" y="1466"/>
                  <a:pt x="1654" y="1468"/>
                </a:cubicBezTo>
                <a:cubicBezTo>
                  <a:pt x="1657" y="1470"/>
                  <a:pt x="1660" y="1472"/>
                  <a:pt x="1662" y="1474"/>
                </a:cubicBezTo>
                <a:cubicBezTo>
                  <a:pt x="1663" y="1475"/>
                  <a:pt x="1662" y="1478"/>
                  <a:pt x="1663" y="1479"/>
                </a:cubicBezTo>
                <a:cubicBezTo>
                  <a:pt x="1664" y="1479"/>
                  <a:pt x="1666" y="1479"/>
                  <a:pt x="1666" y="1479"/>
                </a:cubicBezTo>
                <a:cubicBezTo>
                  <a:pt x="1667" y="1480"/>
                  <a:pt x="1668" y="1483"/>
                  <a:pt x="1668" y="1485"/>
                </a:cubicBezTo>
                <a:cubicBezTo>
                  <a:pt x="1674" y="1483"/>
                  <a:pt x="1671" y="1491"/>
                  <a:pt x="1677" y="1490"/>
                </a:cubicBezTo>
                <a:cubicBezTo>
                  <a:pt x="1678" y="1485"/>
                  <a:pt x="1672" y="1488"/>
                  <a:pt x="1672" y="1484"/>
                </a:cubicBezTo>
                <a:cubicBezTo>
                  <a:pt x="1673" y="1481"/>
                  <a:pt x="1677" y="1481"/>
                  <a:pt x="1677" y="1477"/>
                </a:cubicBezTo>
                <a:cubicBezTo>
                  <a:pt x="1673" y="1478"/>
                  <a:pt x="1670" y="1477"/>
                  <a:pt x="1671" y="1473"/>
                </a:cubicBezTo>
                <a:cubicBezTo>
                  <a:pt x="1679" y="1475"/>
                  <a:pt x="1672" y="1469"/>
                  <a:pt x="1674" y="1468"/>
                </a:cubicBezTo>
                <a:cubicBezTo>
                  <a:pt x="1677" y="1466"/>
                  <a:pt x="1688" y="1470"/>
                  <a:pt x="1682" y="1466"/>
                </a:cubicBezTo>
                <a:cubicBezTo>
                  <a:pt x="1680" y="1466"/>
                  <a:pt x="1676" y="1467"/>
                  <a:pt x="1676" y="1465"/>
                </a:cubicBezTo>
                <a:cubicBezTo>
                  <a:pt x="1674" y="1464"/>
                  <a:pt x="1668" y="1467"/>
                  <a:pt x="1668" y="1463"/>
                </a:cubicBezTo>
                <a:cubicBezTo>
                  <a:pt x="1668" y="1457"/>
                  <a:pt x="1674" y="1458"/>
                  <a:pt x="1679" y="1458"/>
                </a:cubicBezTo>
                <a:cubicBezTo>
                  <a:pt x="1681" y="1459"/>
                  <a:pt x="1681" y="1461"/>
                  <a:pt x="1682" y="1462"/>
                </a:cubicBezTo>
                <a:cubicBezTo>
                  <a:pt x="1684" y="1463"/>
                  <a:pt x="1688" y="1460"/>
                  <a:pt x="1688" y="1463"/>
                </a:cubicBezTo>
                <a:cubicBezTo>
                  <a:pt x="1689" y="1466"/>
                  <a:pt x="1686" y="1466"/>
                  <a:pt x="1685" y="1468"/>
                </a:cubicBezTo>
                <a:cubicBezTo>
                  <a:pt x="1687" y="1468"/>
                  <a:pt x="1689" y="1468"/>
                  <a:pt x="1690" y="1470"/>
                </a:cubicBezTo>
                <a:cubicBezTo>
                  <a:pt x="1692" y="1474"/>
                  <a:pt x="1690" y="1484"/>
                  <a:pt x="1689" y="1487"/>
                </a:cubicBezTo>
                <a:cubicBezTo>
                  <a:pt x="1696" y="1486"/>
                  <a:pt x="1695" y="1485"/>
                  <a:pt x="1694" y="1479"/>
                </a:cubicBezTo>
                <a:cubicBezTo>
                  <a:pt x="1696" y="1478"/>
                  <a:pt x="1698" y="1477"/>
                  <a:pt x="1702" y="1477"/>
                </a:cubicBezTo>
                <a:cubicBezTo>
                  <a:pt x="1702" y="1480"/>
                  <a:pt x="1700" y="1481"/>
                  <a:pt x="1700" y="1484"/>
                </a:cubicBezTo>
                <a:cubicBezTo>
                  <a:pt x="1702" y="1483"/>
                  <a:pt x="1708" y="1486"/>
                  <a:pt x="1708" y="1482"/>
                </a:cubicBezTo>
                <a:cubicBezTo>
                  <a:pt x="1711" y="1480"/>
                  <a:pt x="1713" y="1482"/>
                  <a:pt x="1714" y="1479"/>
                </a:cubicBezTo>
                <a:cubicBezTo>
                  <a:pt x="1714" y="1480"/>
                  <a:pt x="1713" y="1478"/>
                  <a:pt x="1713" y="1477"/>
                </a:cubicBezTo>
                <a:cubicBezTo>
                  <a:pt x="1713" y="1476"/>
                  <a:pt x="1714" y="1476"/>
                  <a:pt x="1714" y="1474"/>
                </a:cubicBezTo>
                <a:cubicBezTo>
                  <a:pt x="1715" y="1475"/>
                  <a:pt x="1722" y="1478"/>
                  <a:pt x="1721" y="1473"/>
                </a:cubicBezTo>
                <a:cubicBezTo>
                  <a:pt x="1716" y="1471"/>
                  <a:pt x="1711" y="1478"/>
                  <a:pt x="1708" y="1473"/>
                </a:cubicBezTo>
                <a:cubicBezTo>
                  <a:pt x="1709" y="1468"/>
                  <a:pt x="1715" y="1471"/>
                  <a:pt x="1719" y="1470"/>
                </a:cubicBezTo>
                <a:cubicBezTo>
                  <a:pt x="1721" y="1469"/>
                  <a:pt x="1723" y="1465"/>
                  <a:pt x="1725" y="1466"/>
                </a:cubicBezTo>
                <a:cubicBezTo>
                  <a:pt x="1728" y="1469"/>
                  <a:pt x="1732" y="1470"/>
                  <a:pt x="1734" y="1473"/>
                </a:cubicBezTo>
                <a:cubicBezTo>
                  <a:pt x="1735" y="1474"/>
                  <a:pt x="1732" y="1475"/>
                  <a:pt x="1734" y="1476"/>
                </a:cubicBezTo>
                <a:cubicBezTo>
                  <a:pt x="1734" y="1474"/>
                  <a:pt x="1736" y="1475"/>
                  <a:pt x="1738" y="1474"/>
                </a:cubicBezTo>
                <a:cubicBezTo>
                  <a:pt x="1741" y="1472"/>
                  <a:pt x="1738" y="1465"/>
                  <a:pt x="1744" y="1466"/>
                </a:cubicBezTo>
                <a:cubicBezTo>
                  <a:pt x="1746" y="1466"/>
                  <a:pt x="1749" y="1468"/>
                  <a:pt x="1748" y="1470"/>
                </a:cubicBezTo>
                <a:cubicBezTo>
                  <a:pt x="1748" y="1472"/>
                  <a:pt x="1746" y="1472"/>
                  <a:pt x="1750" y="1473"/>
                </a:cubicBezTo>
                <a:cubicBezTo>
                  <a:pt x="1754" y="1474"/>
                  <a:pt x="1753" y="1482"/>
                  <a:pt x="1757" y="1481"/>
                </a:cubicBezTo>
                <a:cubicBezTo>
                  <a:pt x="1760" y="1481"/>
                  <a:pt x="1758" y="1476"/>
                  <a:pt x="1761" y="1476"/>
                </a:cubicBezTo>
                <a:cubicBezTo>
                  <a:pt x="1765" y="1477"/>
                  <a:pt x="1767" y="1477"/>
                  <a:pt x="1772" y="1476"/>
                </a:cubicBezTo>
                <a:cubicBezTo>
                  <a:pt x="1770" y="1481"/>
                  <a:pt x="1775" y="1479"/>
                  <a:pt x="1778" y="1479"/>
                </a:cubicBezTo>
                <a:cubicBezTo>
                  <a:pt x="1781" y="1476"/>
                  <a:pt x="1777" y="1476"/>
                  <a:pt x="1778" y="1471"/>
                </a:cubicBezTo>
                <a:cubicBezTo>
                  <a:pt x="1781" y="1468"/>
                  <a:pt x="1783" y="1468"/>
                  <a:pt x="1781" y="1463"/>
                </a:cubicBezTo>
                <a:cubicBezTo>
                  <a:pt x="1789" y="1461"/>
                  <a:pt x="1796" y="1463"/>
                  <a:pt x="1801" y="1466"/>
                </a:cubicBezTo>
                <a:cubicBezTo>
                  <a:pt x="1802" y="1465"/>
                  <a:pt x="1801" y="1463"/>
                  <a:pt x="1803" y="1463"/>
                </a:cubicBezTo>
                <a:cubicBezTo>
                  <a:pt x="1806" y="1468"/>
                  <a:pt x="1807" y="1464"/>
                  <a:pt x="1811" y="1465"/>
                </a:cubicBezTo>
                <a:cubicBezTo>
                  <a:pt x="1811" y="1465"/>
                  <a:pt x="1810" y="1466"/>
                  <a:pt x="1811" y="1466"/>
                </a:cubicBezTo>
                <a:cubicBezTo>
                  <a:pt x="1811" y="1467"/>
                  <a:pt x="1813" y="1466"/>
                  <a:pt x="1814" y="1466"/>
                </a:cubicBezTo>
                <a:cubicBezTo>
                  <a:pt x="1823" y="1467"/>
                  <a:pt x="1835" y="1466"/>
                  <a:pt x="1845" y="1466"/>
                </a:cubicBezTo>
                <a:cubicBezTo>
                  <a:pt x="1845" y="1464"/>
                  <a:pt x="1846" y="1463"/>
                  <a:pt x="1848" y="1462"/>
                </a:cubicBezTo>
                <a:cubicBezTo>
                  <a:pt x="1852" y="1464"/>
                  <a:pt x="1860" y="1463"/>
                  <a:pt x="1866" y="1463"/>
                </a:cubicBezTo>
                <a:cubicBezTo>
                  <a:pt x="1865" y="1458"/>
                  <a:pt x="1871" y="1460"/>
                  <a:pt x="1873" y="1460"/>
                </a:cubicBezTo>
                <a:cubicBezTo>
                  <a:pt x="1876" y="1460"/>
                  <a:pt x="1876" y="1459"/>
                  <a:pt x="1877" y="1460"/>
                </a:cubicBezTo>
                <a:cubicBezTo>
                  <a:pt x="1879" y="1463"/>
                  <a:pt x="1890" y="1458"/>
                  <a:pt x="1890" y="1458"/>
                </a:cubicBezTo>
                <a:cubicBezTo>
                  <a:pt x="1895" y="1457"/>
                  <a:pt x="1897" y="1457"/>
                  <a:pt x="1898" y="1458"/>
                </a:cubicBezTo>
                <a:cubicBezTo>
                  <a:pt x="1899" y="1460"/>
                  <a:pt x="1903" y="1457"/>
                  <a:pt x="1904" y="1457"/>
                </a:cubicBezTo>
                <a:cubicBezTo>
                  <a:pt x="1907" y="1456"/>
                  <a:pt x="1908" y="1457"/>
                  <a:pt x="1910" y="1455"/>
                </a:cubicBezTo>
                <a:cubicBezTo>
                  <a:pt x="1910" y="1455"/>
                  <a:pt x="1913" y="1455"/>
                  <a:pt x="1913" y="1455"/>
                </a:cubicBezTo>
                <a:cubicBezTo>
                  <a:pt x="1924" y="1454"/>
                  <a:pt x="1938" y="1456"/>
                  <a:pt x="1946" y="1454"/>
                </a:cubicBezTo>
                <a:cubicBezTo>
                  <a:pt x="1949" y="1456"/>
                  <a:pt x="1956" y="1456"/>
                  <a:pt x="1959" y="1458"/>
                </a:cubicBezTo>
                <a:cubicBezTo>
                  <a:pt x="1959" y="1456"/>
                  <a:pt x="1962" y="1458"/>
                  <a:pt x="1963" y="1457"/>
                </a:cubicBezTo>
                <a:cubicBezTo>
                  <a:pt x="1963" y="1456"/>
                  <a:pt x="1962" y="1454"/>
                  <a:pt x="1963" y="1454"/>
                </a:cubicBezTo>
                <a:cubicBezTo>
                  <a:pt x="1964" y="1452"/>
                  <a:pt x="1966" y="1452"/>
                  <a:pt x="1968" y="1450"/>
                </a:cubicBezTo>
                <a:cubicBezTo>
                  <a:pt x="1975" y="1449"/>
                  <a:pt x="1981" y="1447"/>
                  <a:pt x="1985" y="1443"/>
                </a:cubicBezTo>
                <a:cubicBezTo>
                  <a:pt x="1983" y="1442"/>
                  <a:pt x="1981" y="1442"/>
                  <a:pt x="1982" y="1439"/>
                </a:cubicBezTo>
                <a:cubicBezTo>
                  <a:pt x="1988" y="1439"/>
                  <a:pt x="1990" y="1436"/>
                  <a:pt x="1993" y="1433"/>
                </a:cubicBezTo>
                <a:cubicBezTo>
                  <a:pt x="1988" y="1433"/>
                  <a:pt x="1984" y="1433"/>
                  <a:pt x="1979" y="1433"/>
                </a:cubicBezTo>
                <a:cubicBezTo>
                  <a:pt x="1977" y="1433"/>
                  <a:pt x="1976" y="1431"/>
                  <a:pt x="1973" y="1430"/>
                </a:cubicBezTo>
                <a:cubicBezTo>
                  <a:pt x="1974" y="1430"/>
                  <a:pt x="1972" y="1431"/>
                  <a:pt x="1971" y="1431"/>
                </a:cubicBezTo>
                <a:cubicBezTo>
                  <a:pt x="1971" y="1431"/>
                  <a:pt x="1971" y="1430"/>
                  <a:pt x="1968" y="1430"/>
                </a:cubicBezTo>
                <a:cubicBezTo>
                  <a:pt x="1966" y="1430"/>
                  <a:pt x="1966" y="1432"/>
                  <a:pt x="1964" y="1430"/>
                </a:cubicBezTo>
                <a:cubicBezTo>
                  <a:pt x="1962" y="1427"/>
                  <a:pt x="1950" y="1431"/>
                  <a:pt x="1950" y="1431"/>
                </a:cubicBezTo>
                <a:cubicBezTo>
                  <a:pt x="1941" y="1432"/>
                  <a:pt x="1929" y="1431"/>
                  <a:pt x="1923" y="1433"/>
                </a:cubicBezTo>
                <a:cubicBezTo>
                  <a:pt x="1919" y="1434"/>
                  <a:pt x="1914" y="1434"/>
                  <a:pt x="1909" y="1435"/>
                </a:cubicBezTo>
                <a:cubicBezTo>
                  <a:pt x="1907" y="1435"/>
                  <a:pt x="1907" y="1436"/>
                  <a:pt x="1905" y="1436"/>
                </a:cubicBezTo>
                <a:cubicBezTo>
                  <a:pt x="1896" y="1437"/>
                  <a:pt x="1890" y="1437"/>
                  <a:pt x="1886" y="1438"/>
                </a:cubicBezTo>
                <a:cubicBezTo>
                  <a:pt x="1882" y="1438"/>
                  <a:pt x="1876" y="1439"/>
                  <a:pt x="1874" y="1438"/>
                </a:cubicBezTo>
                <a:cubicBezTo>
                  <a:pt x="1873" y="1438"/>
                  <a:pt x="1874" y="1435"/>
                  <a:pt x="1874" y="1435"/>
                </a:cubicBezTo>
                <a:cubicBezTo>
                  <a:pt x="1873" y="1434"/>
                  <a:pt x="1871" y="1435"/>
                  <a:pt x="1871" y="1435"/>
                </a:cubicBezTo>
                <a:cubicBezTo>
                  <a:pt x="1867" y="1434"/>
                  <a:pt x="1862" y="1438"/>
                  <a:pt x="1860" y="1433"/>
                </a:cubicBezTo>
                <a:cubicBezTo>
                  <a:pt x="1864" y="1431"/>
                  <a:pt x="1869" y="1432"/>
                  <a:pt x="1871" y="1430"/>
                </a:cubicBezTo>
                <a:cubicBezTo>
                  <a:pt x="1871" y="1429"/>
                  <a:pt x="1873" y="1430"/>
                  <a:pt x="1874" y="1430"/>
                </a:cubicBezTo>
                <a:cubicBezTo>
                  <a:pt x="1877" y="1429"/>
                  <a:pt x="1880" y="1427"/>
                  <a:pt x="1882" y="1430"/>
                </a:cubicBezTo>
                <a:cubicBezTo>
                  <a:pt x="1880" y="1425"/>
                  <a:pt x="1884" y="1426"/>
                  <a:pt x="1883" y="1422"/>
                </a:cubicBezTo>
                <a:cubicBezTo>
                  <a:pt x="1880" y="1421"/>
                  <a:pt x="1878" y="1419"/>
                  <a:pt x="1873" y="1420"/>
                </a:cubicBezTo>
                <a:cubicBezTo>
                  <a:pt x="1870" y="1423"/>
                  <a:pt x="1864" y="1423"/>
                  <a:pt x="1865" y="1417"/>
                </a:cubicBezTo>
                <a:cubicBezTo>
                  <a:pt x="1872" y="1417"/>
                  <a:pt x="1881" y="1419"/>
                  <a:pt x="1882" y="1412"/>
                </a:cubicBezTo>
                <a:cubicBezTo>
                  <a:pt x="1879" y="1410"/>
                  <a:pt x="1875" y="1416"/>
                  <a:pt x="1875" y="1412"/>
                </a:cubicBezTo>
                <a:cubicBezTo>
                  <a:pt x="1876" y="1412"/>
                  <a:pt x="1878" y="1410"/>
                  <a:pt x="1876" y="1409"/>
                </a:cubicBezTo>
                <a:cubicBezTo>
                  <a:pt x="1875" y="1412"/>
                  <a:pt x="1874" y="1412"/>
                  <a:pt x="1871" y="1414"/>
                </a:cubicBezTo>
                <a:cubicBezTo>
                  <a:pt x="1872" y="1414"/>
                  <a:pt x="1871" y="1412"/>
                  <a:pt x="1870" y="1412"/>
                </a:cubicBezTo>
                <a:cubicBezTo>
                  <a:pt x="1869" y="1413"/>
                  <a:pt x="1868" y="1415"/>
                  <a:pt x="1867" y="1416"/>
                </a:cubicBezTo>
                <a:cubicBezTo>
                  <a:pt x="1865" y="1416"/>
                  <a:pt x="1863" y="1415"/>
                  <a:pt x="1862" y="1416"/>
                </a:cubicBezTo>
                <a:cubicBezTo>
                  <a:pt x="1864" y="1423"/>
                  <a:pt x="1855" y="1426"/>
                  <a:pt x="1852" y="1422"/>
                </a:cubicBezTo>
                <a:cubicBezTo>
                  <a:pt x="1853" y="1420"/>
                  <a:pt x="1855" y="1419"/>
                  <a:pt x="1856" y="1417"/>
                </a:cubicBezTo>
                <a:cubicBezTo>
                  <a:pt x="1844" y="1414"/>
                  <a:pt x="1829" y="1418"/>
                  <a:pt x="1817" y="1419"/>
                </a:cubicBezTo>
                <a:cubicBezTo>
                  <a:pt x="1814" y="1419"/>
                  <a:pt x="1814" y="1417"/>
                  <a:pt x="1812" y="1419"/>
                </a:cubicBezTo>
                <a:cubicBezTo>
                  <a:pt x="1810" y="1421"/>
                  <a:pt x="1806" y="1418"/>
                  <a:pt x="1804" y="1420"/>
                </a:cubicBezTo>
                <a:cubicBezTo>
                  <a:pt x="1804" y="1421"/>
                  <a:pt x="1802" y="1419"/>
                  <a:pt x="1803" y="1419"/>
                </a:cubicBezTo>
                <a:cubicBezTo>
                  <a:pt x="1801" y="1419"/>
                  <a:pt x="1801" y="1421"/>
                  <a:pt x="1798" y="1420"/>
                </a:cubicBezTo>
                <a:cubicBezTo>
                  <a:pt x="1796" y="1419"/>
                  <a:pt x="1794" y="1419"/>
                  <a:pt x="1793" y="1422"/>
                </a:cubicBezTo>
                <a:cubicBezTo>
                  <a:pt x="1795" y="1422"/>
                  <a:pt x="1798" y="1422"/>
                  <a:pt x="1798" y="1424"/>
                </a:cubicBezTo>
                <a:cubicBezTo>
                  <a:pt x="1793" y="1423"/>
                  <a:pt x="1789" y="1421"/>
                  <a:pt x="1784" y="1420"/>
                </a:cubicBezTo>
                <a:cubicBezTo>
                  <a:pt x="1784" y="1425"/>
                  <a:pt x="1780" y="1421"/>
                  <a:pt x="1778" y="1424"/>
                </a:cubicBezTo>
                <a:cubicBezTo>
                  <a:pt x="1773" y="1428"/>
                  <a:pt x="1761" y="1423"/>
                  <a:pt x="1755" y="1424"/>
                </a:cubicBezTo>
                <a:cubicBezTo>
                  <a:pt x="1755" y="1422"/>
                  <a:pt x="1756" y="1422"/>
                  <a:pt x="1756" y="1420"/>
                </a:cubicBezTo>
                <a:cubicBezTo>
                  <a:pt x="1752" y="1420"/>
                  <a:pt x="1748" y="1421"/>
                  <a:pt x="1747" y="1424"/>
                </a:cubicBezTo>
                <a:cubicBezTo>
                  <a:pt x="1750" y="1423"/>
                  <a:pt x="1752" y="1425"/>
                  <a:pt x="1751" y="1428"/>
                </a:cubicBezTo>
                <a:cubicBezTo>
                  <a:pt x="1743" y="1426"/>
                  <a:pt x="1750" y="1437"/>
                  <a:pt x="1746" y="1438"/>
                </a:cubicBezTo>
                <a:cubicBezTo>
                  <a:pt x="1745" y="1438"/>
                  <a:pt x="1743" y="1438"/>
                  <a:pt x="1742" y="1438"/>
                </a:cubicBezTo>
                <a:cubicBezTo>
                  <a:pt x="1739" y="1434"/>
                  <a:pt x="1744" y="1431"/>
                  <a:pt x="1741" y="1428"/>
                </a:cubicBezTo>
                <a:cubicBezTo>
                  <a:pt x="1740" y="1431"/>
                  <a:pt x="1737" y="1429"/>
                  <a:pt x="1736" y="1428"/>
                </a:cubicBezTo>
                <a:cubicBezTo>
                  <a:pt x="1735" y="1433"/>
                  <a:pt x="1734" y="1438"/>
                  <a:pt x="1729" y="1438"/>
                </a:cubicBezTo>
                <a:cubicBezTo>
                  <a:pt x="1731" y="1431"/>
                  <a:pt x="1724" y="1433"/>
                  <a:pt x="1723" y="1428"/>
                </a:cubicBezTo>
                <a:cubicBezTo>
                  <a:pt x="1720" y="1428"/>
                  <a:pt x="1717" y="1428"/>
                  <a:pt x="1714" y="1428"/>
                </a:cubicBezTo>
                <a:cubicBezTo>
                  <a:pt x="1714" y="1430"/>
                  <a:pt x="1714" y="1433"/>
                  <a:pt x="1712" y="1433"/>
                </a:cubicBezTo>
                <a:cubicBezTo>
                  <a:pt x="1711" y="1436"/>
                  <a:pt x="1717" y="1440"/>
                  <a:pt x="1712" y="1441"/>
                </a:cubicBezTo>
                <a:cubicBezTo>
                  <a:pt x="1709" y="1440"/>
                  <a:pt x="1705" y="1439"/>
                  <a:pt x="1700" y="1439"/>
                </a:cubicBezTo>
                <a:cubicBezTo>
                  <a:pt x="1698" y="1438"/>
                  <a:pt x="1698" y="1434"/>
                  <a:pt x="1699" y="1430"/>
                </a:cubicBezTo>
                <a:cubicBezTo>
                  <a:pt x="1689" y="1430"/>
                  <a:pt x="1680" y="1430"/>
                  <a:pt x="1671" y="1430"/>
                </a:cubicBezTo>
                <a:cubicBezTo>
                  <a:pt x="1668" y="1434"/>
                  <a:pt x="1667" y="1440"/>
                  <a:pt x="1664" y="1444"/>
                </a:cubicBezTo>
                <a:cubicBezTo>
                  <a:pt x="1656" y="1445"/>
                  <a:pt x="1658" y="1440"/>
                  <a:pt x="1657" y="1436"/>
                </a:cubicBezTo>
                <a:cubicBezTo>
                  <a:pt x="1654" y="1437"/>
                  <a:pt x="1653" y="1434"/>
                  <a:pt x="1650" y="1435"/>
                </a:cubicBezTo>
                <a:cubicBezTo>
                  <a:pt x="1652" y="1432"/>
                  <a:pt x="1643" y="1432"/>
                  <a:pt x="1644" y="1435"/>
                </a:cubicBezTo>
                <a:cubicBezTo>
                  <a:pt x="1650" y="1433"/>
                  <a:pt x="1646" y="1439"/>
                  <a:pt x="1647" y="1441"/>
                </a:cubicBezTo>
                <a:cubicBezTo>
                  <a:pt x="1648" y="1442"/>
                  <a:pt x="1651" y="1441"/>
                  <a:pt x="1650" y="1443"/>
                </a:cubicBezTo>
                <a:cubicBezTo>
                  <a:pt x="1648" y="1443"/>
                  <a:pt x="1649" y="1446"/>
                  <a:pt x="1650" y="1447"/>
                </a:cubicBezTo>
                <a:cubicBezTo>
                  <a:pt x="1648" y="1447"/>
                  <a:pt x="1648" y="1445"/>
                  <a:pt x="1645" y="1446"/>
                </a:cubicBezTo>
                <a:cubicBezTo>
                  <a:pt x="1646" y="1449"/>
                  <a:pt x="1648" y="1452"/>
                  <a:pt x="1647" y="1457"/>
                </a:cubicBezTo>
                <a:cubicBezTo>
                  <a:pt x="1643" y="1456"/>
                  <a:pt x="1638" y="1463"/>
                  <a:pt x="1634" y="1458"/>
                </a:cubicBezTo>
                <a:cubicBezTo>
                  <a:pt x="1636" y="1455"/>
                  <a:pt x="1641" y="1455"/>
                  <a:pt x="1644" y="1452"/>
                </a:cubicBezTo>
                <a:cubicBezTo>
                  <a:pt x="1639" y="1451"/>
                  <a:pt x="1629" y="1455"/>
                  <a:pt x="1630" y="1449"/>
                </a:cubicBezTo>
                <a:cubicBezTo>
                  <a:pt x="1632" y="1444"/>
                  <a:pt x="1644" y="1451"/>
                  <a:pt x="1644" y="1444"/>
                </a:cubicBezTo>
                <a:cubicBezTo>
                  <a:pt x="1638" y="1444"/>
                  <a:pt x="1629" y="1449"/>
                  <a:pt x="1624" y="1444"/>
                </a:cubicBezTo>
                <a:cubicBezTo>
                  <a:pt x="1621" y="1436"/>
                  <a:pt x="1631" y="1440"/>
                  <a:pt x="1633" y="1436"/>
                </a:cubicBezTo>
                <a:cubicBezTo>
                  <a:pt x="1629" y="1433"/>
                  <a:pt x="1628" y="1438"/>
                  <a:pt x="1626" y="1435"/>
                </a:cubicBezTo>
                <a:cubicBezTo>
                  <a:pt x="1623" y="1431"/>
                  <a:pt x="1626" y="1433"/>
                  <a:pt x="1626" y="1428"/>
                </a:cubicBezTo>
                <a:cubicBezTo>
                  <a:pt x="1623" y="1428"/>
                  <a:pt x="1622" y="1426"/>
                  <a:pt x="1623" y="1422"/>
                </a:cubicBezTo>
                <a:cubicBezTo>
                  <a:pt x="1626" y="1422"/>
                  <a:pt x="1626" y="1420"/>
                  <a:pt x="1629" y="1420"/>
                </a:cubicBezTo>
                <a:cubicBezTo>
                  <a:pt x="1629" y="1417"/>
                  <a:pt x="1630" y="1414"/>
                  <a:pt x="1632" y="1414"/>
                </a:cubicBezTo>
                <a:cubicBezTo>
                  <a:pt x="1635" y="1415"/>
                  <a:pt x="1636" y="1412"/>
                  <a:pt x="1639" y="1412"/>
                </a:cubicBezTo>
                <a:cubicBezTo>
                  <a:pt x="1643" y="1413"/>
                  <a:pt x="1640" y="1417"/>
                  <a:pt x="1643" y="1414"/>
                </a:cubicBezTo>
                <a:cubicBezTo>
                  <a:pt x="1648" y="1410"/>
                  <a:pt x="1657" y="1413"/>
                  <a:pt x="1663" y="1414"/>
                </a:cubicBezTo>
                <a:cubicBezTo>
                  <a:pt x="1666" y="1414"/>
                  <a:pt x="1669" y="1413"/>
                  <a:pt x="1671" y="1414"/>
                </a:cubicBezTo>
                <a:cubicBezTo>
                  <a:pt x="1675" y="1415"/>
                  <a:pt x="1679" y="1416"/>
                  <a:pt x="1680" y="1419"/>
                </a:cubicBezTo>
                <a:cubicBezTo>
                  <a:pt x="1682" y="1415"/>
                  <a:pt x="1688" y="1415"/>
                  <a:pt x="1691" y="1414"/>
                </a:cubicBezTo>
                <a:cubicBezTo>
                  <a:pt x="1712" y="1411"/>
                  <a:pt x="1741" y="1415"/>
                  <a:pt x="1763" y="1412"/>
                </a:cubicBezTo>
                <a:cubicBezTo>
                  <a:pt x="1765" y="1412"/>
                  <a:pt x="1768" y="1409"/>
                  <a:pt x="1771" y="1411"/>
                </a:cubicBezTo>
                <a:cubicBezTo>
                  <a:pt x="1774" y="1412"/>
                  <a:pt x="1775" y="1416"/>
                  <a:pt x="1780" y="1416"/>
                </a:cubicBezTo>
                <a:cubicBezTo>
                  <a:pt x="1780" y="1413"/>
                  <a:pt x="1781" y="1412"/>
                  <a:pt x="1783" y="1411"/>
                </a:cubicBezTo>
                <a:cubicBezTo>
                  <a:pt x="1789" y="1412"/>
                  <a:pt x="1797" y="1409"/>
                  <a:pt x="1799" y="1409"/>
                </a:cubicBezTo>
                <a:cubicBezTo>
                  <a:pt x="1801" y="1409"/>
                  <a:pt x="1801" y="1411"/>
                  <a:pt x="1803" y="1411"/>
                </a:cubicBezTo>
                <a:cubicBezTo>
                  <a:pt x="1805" y="1411"/>
                  <a:pt x="1806" y="1408"/>
                  <a:pt x="1808" y="1408"/>
                </a:cubicBezTo>
                <a:cubicBezTo>
                  <a:pt x="1807" y="1408"/>
                  <a:pt x="1810" y="1409"/>
                  <a:pt x="1811" y="1409"/>
                </a:cubicBezTo>
                <a:cubicBezTo>
                  <a:pt x="1816" y="1410"/>
                  <a:pt x="1817" y="1408"/>
                  <a:pt x="1820" y="1408"/>
                </a:cubicBezTo>
                <a:cubicBezTo>
                  <a:pt x="1824" y="1407"/>
                  <a:pt x="1829" y="1408"/>
                  <a:pt x="1833" y="1406"/>
                </a:cubicBezTo>
                <a:cubicBezTo>
                  <a:pt x="1834" y="1409"/>
                  <a:pt x="1837" y="1410"/>
                  <a:pt x="1839" y="1408"/>
                </a:cubicBezTo>
                <a:cubicBezTo>
                  <a:pt x="1839" y="1409"/>
                  <a:pt x="1839" y="1411"/>
                  <a:pt x="1840" y="1411"/>
                </a:cubicBezTo>
                <a:cubicBezTo>
                  <a:pt x="1841" y="1409"/>
                  <a:pt x="1840" y="1406"/>
                  <a:pt x="1842" y="1406"/>
                </a:cubicBezTo>
                <a:cubicBezTo>
                  <a:pt x="1864" y="1406"/>
                  <a:pt x="1880" y="1400"/>
                  <a:pt x="1901" y="1400"/>
                </a:cubicBezTo>
                <a:cubicBezTo>
                  <a:pt x="1904" y="1397"/>
                  <a:pt x="1909" y="1397"/>
                  <a:pt x="1912" y="1397"/>
                </a:cubicBezTo>
                <a:cubicBezTo>
                  <a:pt x="1915" y="1396"/>
                  <a:pt x="1914" y="1395"/>
                  <a:pt x="1916" y="1397"/>
                </a:cubicBezTo>
                <a:cubicBezTo>
                  <a:pt x="1916" y="1397"/>
                  <a:pt x="1918" y="1397"/>
                  <a:pt x="1919" y="1397"/>
                </a:cubicBezTo>
                <a:cubicBezTo>
                  <a:pt x="1921" y="1397"/>
                  <a:pt x="1922" y="1397"/>
                  <a:pt x="1923" y="1398"/>
                </a:cubicBezTo>
                <a:cubicBezTo>
                  <a:pt x="1924" y="1399"/>
                  <a:pt x="1928" y="1398"/>
                  <a:pt x="1929" y="1398"/>
                </a:cubicBezTo>
                <a:cubicBezTo>
                  <a:pt x="1930" y="1398"/>
                  <a:pt x="1929" y="1401"/>
                  <a:pt x="1929" y="1401"/>
                </a:cubicBezTo>
                <a:cubicBezTo>
                  <a:pt x="1930" y="1402"/>
                  <a:pt x="1932" y="1401"/>
                  <a:pt x="1932" y="1401"/>
                </a:cubicBezTo>
                <a:cubicBezTo>
                  <a:pt x="1934" y="1402"/>
                  <a:pt x="1934" y="1402"/>
                  <a:pt x="1935" y="1403"/>
                </a:cubicBezTo>
                <a:cubicBezTo>
                  <a:pt x="1935" y="1406"/>
                  <a:pt x="1940" y="1404"/>
                  <a:pt x="1940" y="1406"/>
                </a:cubicBezTo>
                <a:cubicBezTo>
                  <a:pt x="1938" y="1407"/>
                  <a:pt x="1932" y="1404"/>
                  <a:pt x="1932" y="1408"/>
                </a:cubicBezTo>
                <a:cubicBezTo>
                  <a:pt x="1938" y="1408"/>
                  <a:pt x="1929" y="1413"/>
                  <a:pt x="1933" y="1412"/>
                </a:cubicBezTo>
                <a:cubicBezTo>
                  <a:pt x="1934" y="1408"/>
                  <a:pt x="1941" y="1408"/>
                  <a:pt x="1941" y="1412"/>
                </a:cubicBezTo>
                <a:cubicBezTo>
                  <a:pt x="1938" y="1413"/>
                  <a:pt x="1937" y="1408"/>
                  <a:pt x="1937" y="1414"/>
                </a:cubicBezTo>
                <a:cubicBezTo>
                  <a:pt x="1941" y="1414"/>
                  <a:pt x="1945" y="1414"/>
                  <a:pt x="1949" y="1414"/>
                </a:cubicBezTo>
                <a:cubicBezTo>
                  <a:pt x="1949" y="1413"/>
                  <a:pt x="1950" y="1412"/>
                  <a:pt x="1952" y="1412"/>
                </a:cubicBezTo>
                <a:cubicBezTo>
                  <a:pt x="1954" y="1410"/>
                  <a:pt x="1955" y="1408"/>
                  <a:pt x="1957" y="1406"/>
                </a:cubicBezTo>
                <a:cubicBezTo>
                  <a:pt x="1958" y="1403"/>
                  <a:pt x="1964" y="1406"/>
                  <a:pt x="1965" y="1403"/>
                </a:cubicBezTo>
                <a:cubicBezTo>
                  <a:pt x="1961" y="1402"/>
                  <a:pt x="1955" y="1400"/>
                  <a:pt x="1950" y="1400"/>
                </a:cubicBezTo>
                <a:cubicBezTo>
                  <a:pt x="1943" y="1399"/>
                  <a:pt x="1936" y="1402"/>
                  <a:pt x="1933" y="1398"/>
                </a:cubicBezTo>
                <a:cubicBezTo>
                  <a:pt x="1938" y="1388"/>
                  <a:pt x="1954" y="1397"/>
                  <a:pt x="1959" y="1389"/>
                </a:cubicBezTo>
                <a:cubicBezTo>
                  <a:pt x="1955" y="1388"/>
                  <a:pt x="1957" y="1381"/>
                  <a:pt x="1954" y="1379"/>
                </a:cubicBezTo>
                <a:cubicBezTo>
                  <a:pt x="1955" y="1379"/>
                  <a:pt x="1955" y="1377"/>
                  <a:pt x="1955" y="1374"/>
                </a:cubicBezTo>
                <a:cubicBezTo>
                  <a:pt x="1957" y="1374"/>
                  <a:pt x="1957" y="1373"/>
                  <a:pt x="1958" y="1373"/>
                </a:cubicBezTo>
                <a:cubicBezTo>
                  <a:pt x="1971" y="1373"/>
                  <a:pt x="1982" y="1372"/>
                  <a:pt x="1993" y="1370"/>
                </a:cubicBezTo>
                <a:cubicBezTo>
                  <a:pt x="1995" y="1370"/>
                  <a:pt x="2002" y="1369"/>
                  <a:pt x="1998" y="1368"/>
                </a:cubicBezTo>
                <a:cubicBezTo>
                  <a:pt x="1991" y="1368"/>
                  <a:pt x="1985" y="1367"/>
                  <a:pt x="1980" y="1368"/>
                </a:cubicBezTo>
                <a:cubicBezTo>
                  <a:pt x="1977" y="1368"/>
                  <a:pt x="1977" y="1369"/>
                  <a:pt x="1976" y="1368"/>
                </a:cubicBezTo>
                <a:cubicBezTo>
                  <a:pt x="1976" y="1368"/>
                  <a:pt x="1973" y="1368"/>
                  <a:pt x="1973" y="1368"/>
                </a:cubicBezTo>
                <a:cubicBezTo>
                  <a:pt x="1970" y="1368"/>
                  <a:pt x="1969" y="1368"/>
                  <a:pt x="1968" y="1366"/>
                </a:cubicBezTo>
                <a:cubicBezTo>
                  <a:pt x="1967" y="1365"/>
                  <a:pt x="1961" y="1368"/>
                  <a:pt x="1962" y="1365"/>
                </a:cubicBezTo>
                <a:cubicBezTo>
                  <a:pt x="1965" y="1362"/>
                  <a:pt x="1969" y="1361"/>
                  <a:pt x="1975" y="1362"/>
                </a:cubicBezTo>
                <a:cubicBezTo>
                  <a:pt x="1975" y="1359"/>
                  <a:pt x="1975" y="1356"/>
                  <a:pt x="1975" y="1354"/>
                </a:cubicBezTo>
                <a:cubicBezTo>
                  <a:pt x="1977" y="1354"/>
                  <a:pt x="1978" y="1353"/>
                  <a:pt x="1980" y="1352"/>
                </a:cubicBezTo>
                <a:cubicBezTo>
                  <a:pt x="1992" y="1353"/>
                  <a:pt x="2006" y="1350"/>
                  <a:pt x="2017" y="1349"/>
                </a:cubicBezTo>
                <a:cubicBezTo>
                  <a:pt x="2018" y="1349"/>
                  <a:pt x="2021" y="1349"/>
                  <a:pt x="2022" y="1349"/>
                </a:cubicBezTo>
                <a:cubicBezTo>
                  <a:pt x="2025" y="1350"/>
                  <a:pt x="2023" y="1350"/>
                  <a:pt x="2026" y="1349"/>
                </a:cubicBezTo>
                <a:cubicBezTo>
                  <a:pt x="2030" y="1348"/>
                  <a:pt x="2034" y="1351"/>
                  <a:pt x="2033" y="1346"/>
                </a:cubicBezTo>
                <a:cubicBezTo>
                  <a:pt x="2026" y="1350"/>
                  <a:pt x="2018" y="1346"/>
                  <a:pt x="2014" y="1346"/>
                </a:cubicBezTo>
                <a:cubicBezTo>
                  <a:pt x="2009" y="1346"/>
                  <a:pt x="2010" y="1349"/>
                  <a:pt x="2008" y="1346"/>
                </a:cubicBezTo>
                <a:cubicBezTo>
                  <a:pt x="2008" y="1346"/>
                  <a:pt x="2005" y="1346"/>
                  <a:pt x="2005" y="1346"/>
                </a:cubicBezTo>
                <a:cubicBezTo>
                  <a:pt x="1996" y="1345"/>
                  <a:pt x="1986" y="1345"/>
                  <a:pt x="1977" y="1346"/>
                </a:cubicBezTo>
                <a:cubicBezTo>
                  <a:pt x="1974" y="1346"/>
                  <a:pt x="1967" y="1350"/>
                  <a:pt x="1964" y="1346"/>
                </a:cubicBezTo>
                <a:cubicBezTo>
                  <a:pt x="1964" y="1340"/>
                  <a:pt x="1973" y="1342"/>
                  <a:pt x="1973" y="1336"/>
                </a:cubicBezTo>
                <a:cubicBezTo>
                  <a:pt x="1970" y="1336"/>
                  <a:pt x="1967" y="1337"/>
                  <a:pt x="1968" y="1333"/>
                </a:cubicBezTo>
                <a:cubicBezTo>
                  <a:pt x="1962" y="1333"/>
                  <a:pt x="1955" y="1334"/>
                  <a:pt x="1956" y="1328"/>
                </a:cubicBezTo>
                <a:cubicBezTo>
                  <a:pt x="1959" y="1328"/>
                  <a:pt x="1962" y="1328"/>
                  <a:pt x="1965" y="1328"/>
                </a:cubicBezTo>
                <a:cubicBezTo>
                  <a:pt x="1968" y="1327"/>
                  <a:pt x="1969" y="1325"/>
                  <a:pt x="1973" y="1324"/>
                </a:cubicBezTo>
                <a:cubicBezTo>
                  <a:pt x="1975" y="1323"/>
                  <a:pt x="1975" y="1325"/>
                  <a:pt x="1976" y="1325"/>
                </a:cubicBezTo>
                <a:cubicBezTo>
                  <a:pt x="1976" y="1325"/>
                  <a:pt x="1977" y="1324"/>
                  <a:pt x="1978" y="1324"/>
                </a:cubicBezTo>
                <a:cubicBezTo>
                  <a:pt x="1983" y="1322"/>
                  <a:pt x="1988" y="1324"/>
                  <a:pt x="1992" y="1324"/>
                </a:cubicBezTo>
                <a:cubicBezTo>
                  <a:pt x="1993" y="1323"/>
                  <a:pt x="1994" y="1322"/>
                  <a:pt x="1995" y="1322"/>
                </a:cubicBezTo>
                <a:cubicBezTo>
                  <a:pt x="1997" y="1322"/>
                  <a:pt x="1996" y="1323"/>
                  <a:pt x="1996" y="1324"/>
                </a:cubicBezTo>
                <a:cubicBezTo>
                  <a:pt x="1998" y="1324"/>
                  <a:pt x="1999" y="1322"/>
                  <a:pt x="2000" y="1322"/>
                </a:cubicBezTo>
                <a:cubicBezTo>
                  <a:pt x="2007" y="1322"/>
                  <a:pt x="2012" y="1322"/>
                  <a:pt x="2015" y="1319"/>
                </a:cubicBezTo>
                <a:cubicBezTo>
                  <a:pt x="2002" y="1321"/>
                  <a:pt x="1986" y="1319"/>
                  <a:pt x="1973" y="1320"/>
                </a:cubicBezTo>
                <a:cubicBezTo>
                  <a:pt x="1971" y="1321"/>
                  <a:pt x="1971" y="1322"/>
                  <a:pt x="1968" y="1322"/>
                </a:cubicBezTo>
                <a:cubicBezTo>
                  <a:pt x="1966" y="1322"/>
                  <a:pt x="1965" y="1321"/>
                  <a:pt x="1962" y="1320"/>
                </a:cubicBezTo>
                <a:cubicBezTo>
                  <a:pt x="1960" y="1320"/>
                  <a:pt x="1960" y="1322"/>
                  <a:pt x="1958" y="1322"/>
                </a:cubicBezTo>
                <a:cubicBezTo>
                  <a:pt x="1958" y="1322"/>
                  <a:pt x="1957" y="1321"/>
                  <a:pt x="1956" y="1320"/>
                </a:cubicBezTo>
                <a:cubicBezTo>
                  <a:pt x="1952" y="1319"/>
                  <a:pt x="1950" y="1322"/>
                  <a:pt x="1948" y="1322"/>
                </a:cubicBezTo>
                <a:cubicBezTo>
                  <a:pt x="1946" y="1322"/>
                  <a:pt x="1947" y="1321"/>
                  <a:pt x="1947" y="1320"/>
                </a:cubicBezTo>
                <a:cubicBezTo>
                  <a:pt x="1946" y="1320"/>
                  <a:pt x="1943" y="1322"/>
                  <a:pt x="1944" y="1322"/>
                </a:cubicBezTo>
                <a:cubicBezTo>
                  <a:pt x="1940" y="1321"/>
                  <a:pt x="1938" y="1321"/>
                  <a:pt x="1939" y="1317"/>
                </a:cubicBezTo>
                <a:cubicBezTo>
                  <a:pt x="1944" y="1315"/>
                  <a:pt x="1945" y="1318"/>
                  <a:pt x="1952" y="1317"/>
                </a:cubicBezTo>
                <a:cubicBezTo>
                  <a:pt x="1953" y="1317"/>
                  <a:pt x="1955" y="1315"/>
                  <a:pt x="1958" y="1314"/>
                </a:cubicBezTo>
                <a:cubicBezTo>
                  <a:pt x="1958" y="1314"/>
                  <a:pt x="1960" y="1316"/>
                  <a:pt x="1961" y="1316"/>
                </a:cubicBezTo>
                <a:cubicBezTo>
                  <a:pt x="1963" y="1316"/>
                  <a:pt x="1963" y="1314"/>
                  <a:pt x="1966" y="1314"/>
                </a:cubicBezTo>
                <a:cubicBezTo>
                  <a:pt x="1970" y="1314"/>
                  <a:pt x="1976" y="1316"/>
                  <a:pt x="1978" y="1311"/>
                </a:cubicBezTo>
                <a:cubicBezTo>
                  <a:pt x="1974" y="1305"/>
                  <a:pt x="1963" y="1305"/>
                  <a:pt x="1954" y="1305"/>
                </a:cubicBezTo>
                <a:cubicBezTo>
                  <a:pt x="1954" y="1302"/>
                  <a:pt x="1954" y="1301"/>
                  <a:pt x="1955" y="1300"/>
                </a:cubicBezTo>
                <a:cubicBezTo>
                  <a:pt x="1953" y="1300"/>
                  <a:pt x="1950" y="1300"/>
                  <a:pt x="1949" y="1298"/>
                </a:cubicBezTo>
                <a:cubicBezTo>
                  <a:pt x="1944" y="1298"/>
                  <a:pt x="1937" y="1299"/>
                  <a:pt x="1932" y="1298"/>
                </a:cubicBezTo>
                <a:cubicBezTo>
                  <a:pt x="1931" y="1298"/>
                  <a:pt x="1930" y="1297"/>
                  <a:pt x="1931" y="1297"/>
                </a:cubicBezTo>
                <a:cubicBezTo>
                  <a:pt x="1927" y="1296"/>
                  <a:pt x="1921" y="1298"/>
                  <a:pt x="1921" y="1293"/>
                </a:cubicBezTo>
                <a:cubicBezTo>
                  <a:pt x="1928" y="1290"/>
                  <a:pt x="1941" y="1292"/>
                  <a:pt x="1947" y="1287"/>
                </a:cubicBezTo>
                <a:cubicBezTo>
                  <a:pt x="1939" y="1284"/>
                  <a:pt x="1931" y="1284"/>
                  <a:pt x="1922" y="1286"/>
                </a:cubicBezTo>
                <a:cubicBezTo>
                  <a:pt x="1920" y="1284"/>
                  <a:pt x="1917" y="1283"/>
                  <a:pt x="1919" y="1278"/>
                </a:cubicBezTo>
                <a:cubicBezTo>
                  <a:pt x="1915" y="1278"/>
                  <a:pt x="1916" y="1275"/>
                  <a:pt x="1911" y="1276"/>
                </a:cubicBezTo>
                <a:cubicBezTo>
                  <a:pt x="1915" y="1273"/>
                  <a:pt x="1909" y="1272"/>
                  <a:pt x="1908" y="1270"/>
                </a:cubicBezTo>
                <a:cubicBezTo>
                  <a:pt x="1908" y="1266"/>
                  <a:pt x="1912" y="1263"/>
                  <a:pt x="1909" y="1260"/>
                </a:cubicBezTo>
                <a:cubicBezTo>
                  <a:pt x="1911" y="1260"/>
                  <a:pt x="1911" y="1258"/>
                  <a:pt x="1913" y="1257"/>
                </a:cubicBezTo>
                <a:cubicBezTo>
                  <a:pt x="1920" y="1258"/>
                  <a:pt x="1928" y="1256"/>
                  <a:pt x="1931" y="1255"/>
                </a:cubicBezTo>
                <a:cubicBezTo>
                  <a:pt x="1938" y="1254"/>
                  <a:pt x="1948" y="1254"/>
                  <a:pt x="1956" y="1254"/>
                </a:cubicBezTo>
                <a:cubicBezTo>
                  <a:pt x="1957" y="1254"/>
                  <a:pt x="1958" y="1252"/>
                  <a:pt x="1959" y="1252"/>
                </a:cubicBezTo>
                <a:cubicBezTo>
                  <a:pt x="1960" y="1252"/>
                  <a:pt x="1960" y="1254"/>
                  <a:pt x="1962" y="1254"/>
                </a:cubicBezTo>
                <a:cubicBezTo>
                  <a:pt x="1963" y="1254"/>
                  <a:pt x="1963" y="1251"/>
                  <a:pt x="1965" y="1252"/>
                </a:cubicBezTo>
                <a:cubicBezTo>
                  <a:pt x="1967" y="1252"/>
                  <a:pt x="1971" y="1252"/>
                  <a:pt x="1968" y="1251"/>
                </a:cubicBezTo>
                <a:cubicBezTo>
                  <a:pt x="1958" y="1250"/>
                  <a:pt x="1945" y="1252"/>
                  <a:pt x="1940" y="1252"/>
                </a:cubicBezTo>
                <a:cubicBezTo>
                  <a:pt x="1935" y="1253"/>
                  <a:pt x="1931" y="1250"/>
                  <a:pt x="1928" y="1251"/>
                </a:cubicBezTo>
                <a:cubicBezTo>
                  <a:pt x="1924" y="1251"/>
                  <a:pt x="1923" y="1256"/>
                  <a:pt x="1920" y="1254"/>
                </a:cubicBezTo>
                <a:cubicBezTo>
                  <a:pt x="1921" y="1249"/>
                  <a:pt x="1916" y="1251"/>
                  <a:pt x="1917" y="1246"/>
                </a:cubicBezTo>
                <a:cubicBezTo>
                  <a:pt x="1925" y="1245"/>
                  <a:pt x="1934" y="1243"/>
                  <a:pt x="1942" y="1243"/>
                </a:cubicBezTo>
                <a:cubicBezTo>
                  <a:pt x="1944" y="1243"/>
                  <a:pt x="1945" y="1244"/>
                  <a:pt x="1947" y="1244"/>
                </a:cubicBezTo>
                <a:cubicBezTo>
                  <a:pt x="1950" y="1245"/>
                  <a:pt x="1955" y="1246"/>
                  <a:pt x="1956" y="1241"/>
                </a:cubicBezTo>
                <a:cubicBezTo>
                  <a:pt x="1950" y="1243"/>
                  <a:pt x="1942" y="1243"/>
                  <a:pt x="1938" y="1240"/>
                </a:cubicBezTo>
                <a:cubicBezTo>
                  <a:pt x="1935" y="1228"/>
                  <a:pt x="1947" y="1232"/>
                  <a:pt x="1955" y="1232"/>
                </a:cubicBezTo>
                <a:cubicBezTo>
                  <a:pt x="1959" y="1229"/>
                  <a:pt x="1953" y="1228"/>
                  <a:pt x="1957" y="1227"/>
                </a:cubicBezTo>
                <a:cubicBezTo>
                  <a:pt x="1963" y="1226"/>
                  <a:pt x="1971" y="1225"/>
                  <a:pt x="1977" y="1225"/>
                </a:cubicBezTo>
                <a:cubicBezTo>
                  <a:pt x="1981" y="1225"/>
                  <a:pt x="1986" y="1227"/>
                  <a:pt x="1988" y="1224"/>
                </a:cubicBezTo>
                <a:cubicBezTo>
                  <a:pt x="1986" y="1224"/>
                  <a:pt x="1985" y="1223"/>
                  <a:pt x="1985" y="1221"/>
                </a:cubicBezTo>
                <a:cubicBezTo>
                  <a:pt x="1989" y="1222"/>
                  <a:pt x="1993" y="1222"/>
                  <a:pt x="1995" y="1221"/>
                </a:cubicBezTo>
                <a:cubicBezTo>
                  <a:pt x="1998" y="1219"/>
                  <a:pt x="2001" y="1220"/>
                  <a:pt x="2004" y="1219"/>
                </a:cubicBezTo>
                <a:cubicBezTo>
                  <a:pt x="2005" y="1218"/>
                  <a:pt x="2004" y="1214"/>
                  <a:pt x="2008" y="1216"/>
                </a:cubicBezTo>
                <a:cubicBezTo>
                  <a:pt x="2011" y="1215"/>
                  <a:pt x="2011" y="1219"/>
                  <a:pt x="2015" y="1217"/>
                </a:cubicBezTo>
                <a:cubicBezTo>
                  <a:pt x="2018" y="1214"/>
                  <a:pt x="2023" y="1214"/>
                  <a:pt x="2028" y="1213"/>
                </a:cubicBezTo>
                <a:cubicBezTo>
                  <a:pt x="2034" y="1214"/>
                  <a:pt x="2036" y="1218"/>
                  <a:pt x="2039" y="1211"/>
                </a:cubicBezTo>
                <a:cubicBezTo>
                  <a:pt x="2038" y="1209"/>
                  <a:pt x="2035" y="1211"/>
                  <a:pt x="2033" y="1211"/>
                </a:cubicBezTo>
                <a:cubicBezTo>
                  <a:pt x="2021" y="1212"/>
                  <a:pt x="2006" y="1212"/>
                  <a:pt x="1998" y="1213"/>
                </a:cubicBezTo>
                <a:cubicBezTo>
                  <a:pt x="1993" y="1213"/>
                  <a:pt x="1987" y="1212"/>
                  <a:pt x="1986" y="1211"/>
                </a:cubicBezTo>
                <a:cubicBezTo>
                  <a:pt x="1984" y="1210"/>
                  <a:pt x="1983" y="1210"/>
                  <a:pt x="1983" y="1208"/>
                </a:cubicBezTo>
                <a:cubicBezTo>
                  <a:pt x="1983" y="1205"/>
                  <a:pt x="1997" y="1208"/>
                  <a:pt x="1992" y="1205"/>
                </a:cubicBezTo>
                <a:cubicBezTo>
                  <a:pt x="1988" y="1205"/>
                  <a:pt x="1984" y="1205"/>
                  <a:pt x="1980" y="1205"/>
                </a:cubicBezTo>
                <a:cubicBezTo>
                  <a:pt x="1980" y="1212"/>
                  <a:pt x="1971" y="1211"/>
                  <a:pt x="1964" y="1211"/>
                </a:cubicBezTo>
                <a:cubicBezTo>
                  <a:pt x="1965" y="1208"/>
                  <a:pt x="1966" y="1209"/>
                  <a:pt x="1962" y="1208"/>
                </a:cubicBezTo>
                <a:cubicBezTo>
                  <a:pt x="1959" y="1207"/>
                  <a:pt x="1953" y="1205"/>
                  <a:pt x="1948" y="1206"/>
                </a:cubicBezTo>
                <a:cubicBezTo>
                  <a:pt x="1948" y="1208"/>
                  <a:pt x="1948" y="1211"/>
                  <a:pt x="1947" y="1211"/>
                </a:cubicBezTo>
                <a:cubicBezTo>
                  <a:pt x="1944" y="1207"/>
                  <a:pt x="1932" y="1212"/>
                  <a:pt x="1929" y="1208"/>
                </a:cubicBezTo>
                <a:cubicBezTo>
                  <a:pt x="1928" y="1210"/>
                  <a:pt x="1928" y="1215"/>
                  <a:pt x="1923" y="1214"/>
                </a:cubicBezTo>
                <a:cubicBezTo>
                  <a:pt x="1918" y="1214"/>
                  <a:pt x="1917" y="1209"/>
                  <a:pt x="1912" y="1208"/>
                </a:cubicBezTo>
                <a:cubicBezTo>
                  <a:pt x="1908" y="1211"/>
                  <a:pt x="1902" y="1209"/>
                  <a:pt x="1898" y="1209"/>
                </a:cubicBezTo>
                <a:cubicBezTo>
                  <a:pt x="1896" y="1210"/>
                  <a:pt x="1896" y="1211"/>
                  <a:pt x="1893" y="1211"/>
                </a:cubicBezTo>
                <a:cubicBezTo>
                  <a:pt x="1890" y="1211"/>
                  <a:pt x="1889" y="1209"/>
                  <a:pt x="1887" y="1209"/>
                </a:cubicBezTo>
                <a:cubicBezTo>
                  <a:pt x="1888" y="1209"/>
                  <a:pt x="1886" y="1211"/>
                  <a:pt x="1885" y="1211"/>
                </a:cubicBezTo>
                <a:cubicBezTo>
                  <a:pt x="1882" y="1212"/>
                  <a:pt x="1879" y="1211"/>
                  <a:pt x="1876" y="1211"/>
                </a:cubicBezTo>
                <a:cubicBezTo>
                  <a:pt x="1875" y="1211"/>
                  <a:pt x="1874" y="1213"/>
                  <a:pt x="1873" y="1213"/>
                </a:cubicBezTo>
                <a:cubicBezTo>
                  <a:pt x="1871" y="1213"/>
                  <a:pt x="1870" y="1211"/>
                  <a:pt x="1868" y="1211"/>
                </a:cubicBezTo>
                <a:cubicBezTo>
                  <a:pt x="1865" y="1211"/>
                  <a:pt x="1859" y="1212"/>
                  <a:pt x="1857" y="1208"/>
                </a:cubicBezTo>
                <a:cubicBezTo>
                  <a:pt x="1859" y="1208"/>
                  <a:pt x="1862" y="1208"/>
                  <a:pt x="1864" y="1208"/>
                </a:cubicBezTo>
                <a:cubicBezTo>
                  <a:pt x="1865" y="1208"/>
                  <a:pt x="1865" y="1206"/>
                  <a:pt x="1865" y="1206"/>
                </a:cubicBezTo>
                <a:cubicBezTo>
                  <a:pt x="1867" y="1206"/>
                  <a:pt x="1872" y="1211"/>
                  <a:pt x="1872" y="1205"/>
                </a:cubicBezTo>
                <a:cubicBezTo>
                  <a:pt x="1869" y="1202"/>
                  <a:pt x="1863" y="1203"/>
                  <a:pt x="1857" y="1203"/>
                </a:cubicBezTo>
                <a:cubicBezTo>
                  <a:pt x="1852" y="1203"/>
                  <a:pt x="1846" y="1205"/>
                  <a:pt x="1843" y="1201"/>
                </a:cubicBezTo>
                <a:cubicBezTo>
                  <a:pt x="1845" y="1200"/>
                  <a:pt x="1850" y="1199"/>
                  <a:pt x="1853" y="1198"/>
                </a:cubicBezTo>
                <a:cubicBezTo>
                  <a:pt x="1860" y="1198"/>
                  <a:pt x="1869" y="1199"/>
                  <a:pt x="1877" y="1198"/>
                </a:cubicBezTo>
                <a:cubicBezTo>
                  <a:pt x="1879" y="1198"/>
                  <a:pt x="1879" y="1197"/>
                  <a:pt x="1881" y="1197"/>
                </a:cubicBezTo>
                <a:cubicBezTo>
                  <a:pt x="1886" y="1196"/>
                  <a:pt x="1890" y="1197"/>
                  <a:pt x="1894" y="1197"/>
                </a:cubicBezTo>
                <a:cubicBezTo>
                  <a:pt x="1892" y="1191"/>
                  <a:pt x="1901" y="1196"/>
                  <a:pt x="1900" y="1192"/>
                </a:cubicBezTo>
                <a:cubicBezTo>
                  <a:pt x="1898" y="1192"/>
                  <a:pt x="1897" y="1192"/>
                  <a:pt x="1897" y="1189"/>
                </a:cubicBezTo>
                <a:cubicBezTo>
                  <a:pt x="1900" y="1186"/>
                  <a:pt x="1908" y="1188"/>
                  <a:pt x="1913" y="1187"/>
                </a:cubicBezTo>
                <a:cubicBezTo>
                  <a:pt x="1914" y="1185"/>
                  <a:pt x="1915" y="1184"/>
                  <a:pt x="1916" y="1182"/>
                </a:cubicBezTo>
                <a:cubicBezTo>
                  <a:pt x="1919" y="1186"/>
                  <a:pt x="1924" y="1186"/>
                  <a:pt x="1930" y="1186"/>
                </a:cubicBezTo>
                <a:cubicBezTo>
                  <a:pt x="1930" y="1184"/>
                  <a:pt x="1931" y="1181"/>
                  <a:pt x="1931" y="1179"/>
                </a:cubicBezTo>
                <a:cubicBezTo>
                  <a:pt x="1922" y="1177"/>
                  <a:pt x="1909" y="1179"/>
                  <a:pt x="1901" y="1176"/>
                </a:cubicBezTo>
                <a:cubicBezTo>
                  <a:pt x="1902" y="1174"/>
                  <a:pt x="1903" y="1173"/>
                  <a:pt x="1903" y="1170"/>
                </a:cubicBezTo>
                <a:cubicBezTo>
                  <a:pt x="1898" y="1170"/>
                  <a:pt x="1894" y="1169"/>
                  <a:pt x="1892" y="1167"/>
                </a:cubicBezTo>
                <a:cubicBezTo>
                  <a:pt x="1900" y="1164"/>
                  <a:pt x="1910" y="1156"/>
                  <a:pt x="1920" y="1160"/>
                </a:cubicBezTo>
                <a:cubicBezTo>
                  <a:pt x="1922" y="1158"/>
                  <a:pt x="1924" y="1158"/>
                  <a:pt x="1927" y="1157"/>
                </a:cubicBezTo>
                <a:cubicBezTo>
                  <a:pt x="1936" y="1155"/>
                  <a:pt x="1950" y="1157"/>
                  <a:pt x="1958" y="1154"/>
                </a:cubicBezTo>
                <a:cubicBezTo>
                  <a:pt x="1960" y="1154"/>
                  <a:pt x="1963" y="1154"/>
                  <a:pt x="1963" y="1152"/>
                </a:cubicBezTo>
                <a:cubicBezTo>
                  <a:pt x="1961" y="1152"/>
                  <a:pt x="1959" y="1152"/>
                  <a:pt x="1957" y="1152"/>
                </a:cubicBezTo>
                <a:cubicBezTo>
                  <a:pt x="1949" y="1153"/>
                  <a:pt x="1942" y="1151"/>
                  <a:pt x="1938" y="1151"/>
                </a:cubicBezTo>
                <a:cubicBezTo>
                  <a:pt x="1933" y="1150"/>
                  <a:pt x="1926" y="1150"/>
                  <a:pt x="1922" y="1151"/>
                </a:cubicBezTo>
                <a:cubicBezTo>
                  <a:pt x="1920" y="1151"/>
                  <a:pt x="1919" y="1153"/>
                  <a:pt x="1918" y="1151"/>
                </a:cubicBezTo>
                <a:cubicBezTo>
                  <a:pt x="1917" y="1150"/>
                  <a:pt x="1916" y="1152"/>
                  <a:pt x="1916" y="1152"/>
                </a:cubicBezTo>
                <a:cubicBezTo>
                  <a:pt x="1914" y="1152"/>
                  <a:pt x="1914" y="1151"/>
                  <a:pt x="1911" y="1151"/>
                </a:cubicBezTo>
                <a:cubicBezTo>
                  <a:pt x="1909" y="1150"/>
                  <a:pt x="1905" y="1152"/>
                  <a:pt x="1904" y="1149"/>
                </a:cubicBezTo>
                <a:cubicBezTo>
                  <a:pt x="1904" y="1147"/>
                  <a:pt x="1906" y="1148"/>
                  <a:pt x="1908" y="1148"/>
                </a:cubicBezTo>
                <a:cubicBezTo>
                  <a:pt x="1913" y="1147"/>
                  <a:pt x="1917" y="1146"/>
                  <a:pt x="1923" y="1146"/>
                </a:cubicBezTo>
                <a:cubicBezTo>
                  <a:pt x="1924" y="1146"/>
                  <a:pt x="1925" y="1144"/>
                  <a:pt x="1926" y="1144"/>
                </a:cubicBezTo>
                <a:cubicBezTo>
                  <a:pt x="1927" y="1144"/>
                  <a:pt x="1926" y="1146"/>
                  <a:pt x="1929" y="1146"/>
                </a:cubicBezTo>
                <a:cubicBezTo>
                  <a:pt x="1929" y="1146"/>
                  <a:pt x="1929" y="1145"/>
                  <a:pt x="1929" y="1144"/>
                </a:cubicBezTo>
                <a:cubicBezTo>
                  <a:pt x="1930" y="1144"/>
                  <a:pt x="1934" y="1143"/>
                  <a:pt x="1935" y="1143"/>
                </a:cubicBezTo>
                <a:cubicBezTo>
                  <a:pt x="1939" y="1143"/>
                  <a:pt x="1943" y="1146"/>
                  <a:pt x="1948" y="1144"/>
                </a:cubicBezTo>
                <a:cubicBezTo>
                  <a:pt x="1953" y="1142"/>
                  <a:pt x="1960" y="1139"/>
                  <a:pt x="1969" y="1138"/>
                </a:cubicBezTo>
                <a:cubicBezTo>
                  <a:pt x="1971" y="1138"/>
                  <a:pt x="1975" y="1139"/>
                  <a:pt x="1978" y="1138"/>
                </a:cubicBezTo>
                <a:cubicBezTo>
                  <a:pt x="1980" y="1138"/>
                  <a:pt x="1980" y="1137"/>
                  <a:pt x="1983" y="1136"/>
                </a:cubicBezTo>
                <a:cubicBezTo>
                  <a:pt x="1989" y="1136"/>
                  <a:pt x="1997" y="1137"/>
                  <a:pt x="2003" y="1136"/>
                </a:cubicBezTo>
                <a:cubicBezTo>
                  <a:pt x="2005" y="1136"/>
                  <a:pt x="2005" y="1135"/>
                  <a:pt x="2006" y="1135"/>
                </a:cubicBezTo>
                <a:cubicBezTo>
                  <a:pt x="2008" y="1134"/>
                  <a:pt x="2011" y="1136"/>
                  <a:pt x="2013" y="1135"/>
                </a:cubicBezTo>
                <a:cubicBezTo>
                  <a:pt x="2014" y="1134"/>
                  <a:pt x="2014" y="1130"/>
                  <a:pt x="2016" y="1130"/>
                </a:cubicBezTo>
                <a:cubicBezTo>
                  <a:pt x="2019" y="1130"/>
                  <a:pt x="2024" y="1132"/>
                  <a:pt x="2023" y="1127"/>
                </a:cubicBezTo>
                <a:cubicBezTo>
                  <a:pt x="2013" y="1126"/>
                  <a:pt x="2000" y="1127"/>
                  <a:pt x="1994" y="1129"/>
                </a:cubicBezTo>
                <a:cubicBezTo>
                  <a:pt x="1993" y="1129"/>
                  <a:pt x="1993" y="1130"/>
                  <a:pt x="1993" y="1130"/>
                </a:cubicBezTo>
                <a:cubicBezTo>
                  <a:pt x="1991" y="1131"/>
                  <a:pt x="1990" y="1129"/>
                  <a:pt x="1989" y="1129"/>
                </a:cubicBezTo>
                <a:cubicBezTo>
                  <a:pt x="1991" y="1129"/>
                  <a:pt x="1993" y="1128"/>
                  <a:pt x="1993" y="1127"/>
                </a:cubicBezTo>
                <a:cubicBezTo>
                  <a:pt x="1989" y="1127"/>
                  <a:pt x="1985" y="1127"/>
                  <a:pt x="1982" y="1127"/>
                </a:cubicBezTo>
                <a:cubicBezTo>
                  <a:pt x="1981" y="1126"/>
                  <a:pt x="1980" y="1125"/>
                  <a:pt x="1979" y="1125"/>
                </a:cubicBezTo>
                <a:cubicBezTo>
                  <a:pt x="1977" y="1123"/>
                  <a:pt x="1977" y="1119"/>
                  <a:pt x="1974" y="1119"/>
                </a:cubicBezTo>
                <a:cubicBezTo>
                  <a:pt x="1972" y="1121"/>
                  <a:pt x="1963" y="1124"/>
                  <a:pt x="1960" y="1121"/>
                </a:cubicBezTo>
                <a:cubicBezTo>
                  <a:pt x="1970" y="1113"/>
                  <a:pt x="1989" y="1117"/>
                  <a:pt x="2006" y="1116"/>
                </a:cubicBezTo>
                <a:cubicBezTo>
                  <a:pt x="2007" y="1116"/>
                  <a:pt x="2008" y="1114"/>
                  <a:pt x="2009" y="1114"/>
                </a:cubicBezTo>
                <a:cubicBezTo>
                  <a:pt x="2011" y="1114"/>
                  <a:pt x="2011" y="1116"/>
                  <a:pt x="2012" y="1116"/>
                </a:cubicBezTo>
                <a:cubicBezTo>
                  <a:pt x="2012" y="1116"/>
                  <a:pt x="2013" y="1114"/>
                  <a:pt x="2014" y="1114"/>
                </a:cubicBezTo>
                <a:cubicBezTo>
                  <a:pt x="2021" y="1113"/>
                  <a:pt x="2020" y="1118"/>
                  <a:pt x="2023" y="1114"/>
                </a:cubicBezTo>
                <a:cubicBezTo>
                  <a:pt x="2026" y="1111"/>
                  <a:pt x="2046" y="1115"/>
                  <a:pt x="2050" y="1114"/>
                </a:cubicBezTo>
                <a:cubicBezTo>
                  <a:pt x="2051" y="1114"/>
                  <a:pt x="2051" y="1113"/>
                  <a:pt x="2052" y="1113"/>
                </a:cubicBezTo>
                <a:cubicBezTo>
                  <a:pt x="2053" y="1112"/>
                  <a:pt x="2053" y="1114"/>
                  <a:pt x="2055" y="1114"/>
                </a:cubicBezTo>
                <a:cubicBezTo>
                  <a:pt x="2055" y="1114"/>
                  <a:pt x="2055" y="1113"/>
                  <a:pt x="2055" y="1113"/>
                </a:cubicBezTo>
                <a:cubicBezTo>
                  <a:pt x="2057" y="1111"/>
                  <a:pt x="2061" y="1113"/>
                  <a:pt x="2063" y="1111"/>
                </a:cubicBezTo>
                <a:cubicBezTo>
                  <a:pt x="2068" y="1106"/>
                  <a:pt x="2082" y="1112"/>
                  <a:pt x="2090" y="1110"/>
                </a:cubicBezTo>
                <a:cubicBezTo>
                  <a:pt x="2091" y="1105"/>
                  <a:pt x="2085" y="1107"/>
                  <a:pt x="2083" y="1106"/>
                </a:cubicBezTo>
                <a:cubicBezTo>
                  <a:pt x="2078" y="1106"/>
                  <a:pt x="2072" y="1108"/>
                  <a:pt x="2071" y="1108"/>
                </a:cubicBezTo>
                <a:cubicBezTo>
                  <a:pt x="2071" y="1108"/>
                  <a:pt x="2071" y="1106"/>
                  <a:pt x="2069" y="1106"/>
                </a:cubicBezTo>
                <a:cubicBezTo>
                  <a:pt x="2069" y="1106"/>
                  <a:pt x="2069" y="1108"/>
                  <a:pt x="2068" y="1108"/>
                </a:cubicBezTo>
                <a:cubicBezTo>
                  <a:pt x="2066" y="1108"/>
                  <a:pt x="2065" y="1107"/>
                  <a:pt x="2063" y="1106"/>
                </a:cubicBezTo>
                <a:cubicBezTo>
                  <a:pt x="2057" y="1106"/>
                  <a:pt x="2055" y="1105"/>
                  <a:pt x="2052" y="1105"/>
                </a:cubicBezTo>
                <a:cubicBezTo>
                  <a:pt x="2046" y="1104"/>
                  <a:pt x="2047" y="1107"/>
                  <a:pt x="2046" y="1105"/>
                </a:cubicBezTo>
                <a:cubicBezTo>
                  <a:pt x="2045" y="1104"/>
                  <a:pt x="2039" y="1105"/>
                  <a:pt x="2038" y="1105"/>
                </a:cubicBezTo>
                <a:cubicBezTo>
                  <a:pt x="2033" y="1105"/>
                  <a:pt x="2033" y="1106"/>
                  <a:pt x="2030" y="1105"/>
                </a:cubicBezTo>
                <a:cubicBezTo>
                  <a:pt x="2024" y="1103"/>
                  <a:pt x="2020" y="1104"/>
                  <a:pt x="2019" y="1105"/>
                </a:cubicBezTo>
                <a:cubicBezTo>
                  <a:pt x="2018" y="1105"/>
                  <a:pt x="2017" y="1105"/>
                  <a:pt x="2016" y="1105"/>
                </a:cubicBezTo>
                <a:cubicBezTo>
                  <a:pt x="2010" y="1105"/>
                  <a:pt x="2006" y="1107"/>
                  <a:pt x="2005" y="1105"/>
                </a:cubicBezTo>
                <a:cubicBezTo>
                  <a:pt x="2004" y="1103"/>
                  <a:pt x="1992" y="1105"/>
                  <a:pt x="1990" y="1105"/>
                </a:cubicBezTo>
                <a:cubicBezTo>
                  <a:pt x="1987" y="1105"/>
                  <a:pt x="1984" y="1106"/>
                  <a:pt x="1981" y="1105"/>
                </a:cubicBezTo>
                <a:cubicBezTo>
                  <a:pt x="1983" y="1104"/>
                  <a:pt x="1982" y="1099"/>
                  <a:pt x="1984" y="1098"/>
                </a:cubicBezTo>
                <a:cubicBezTo>
                  <a:pt x="1992" y="1097"/>
                  <a:pt x="1992" y="1101"/>
                  <a:pt x="1997" y="1102"/>
                </a:cubicBezTo>
                <a:cubicBezTo>
                  <a:pt x="2001" y="1102"/>
                  <a:pt x="1999" y="1097"/>
                  <a:pt x="2002" y="1097"/>
                </a:cubicBezTo>
                <a:cubicBezTo>
                  <a:pt x="2005" y="1097"/>
                  <a:pt x="2005" y="1095"/>
                  <a:pt x="2008" y="1095"/>
                </a:cubicBezTo>
                <a:cubicBezTo>
                  <a:pt x="2014" y="1098"/>
                  <a:pt x="2019" y="1096"/>
                  <a:pt x="2024" y="1095"/>
                </a:cubicBezTo>
                <a:cubicBezTo>
                  <a:pt x="2030" y="1095"/>
                  <a:pt x="2037" y="1096"/>
                  <a:pt x="2041" y="1095"/>
                </a:cubicBezTo>
                <a:cubicBezTo>
                  <a:pt x="2044" y="1095"/>
                  <a:pt x="2044" y="1092"/>
                  <a:pt x="2046" y="1092"/>
                </a:cubicBezTo>
                <a:cubicBezTo>
                  <a:pt x="2046" y="1092"/>
                  <a:pt x="2049" y="1095"/>
                  <a:pt x="2051" y="1094"/>
                </a:cubicBezTo>
                <a:cubicBezTo>
                  <a:pt x="2051" y="1088"/>
                  <a:pt x="2045" y="1090"/>
                  <a:pt x="2042" y="1090"/>
                </a:cubicBezTo>
                <a:cubicBezTo>
                  <a:pt x="2036" y="1092"/>
                  <a:pt x="2026" y="1093"/>
                  <a:pt x="2018" y="1092"/>
                </a:cubicBezTo>
                <a:cubicBezTo>
                  <a:pt x="2016" y="1092"/>
                  <a:pt x="2016" y="1090"/>
                  <a:pt x="2013" y="1090"/>
                </a:cubicBezTo>
                <a:cubicBezTo>
                  <a:pt x="2011" y="1090"/>
                  <a:pt x="2011" y="1092"/>
                  <a:pt x="2008" y="1092"/>
                </a:cubicBezTo>
                <a:cubicBezTo>
                  <a:pt x="2005" y="1093"/>
                  <a:pt x="2001" y="1092"/>
                  <a:pt x="1997" y="1092"/>
                </a:cubicBezTo>
                <a:cubicBezTo>
                  <a:pt x="1995" y="1092"/>
                  <a:pt x="1988" y="1094"/>
                  <a:pt x="1990" y="1089"/>
                </a:cubicBezTo>
                <a:cubicBezTo>
                  <a:pt x="1992" y="1085"/>
                  <a:pt x="1997" y="1088"/>
                  <a:pt x="2001" y="1087"/>
                </a:cubicBezTo>
                <a:cubicBezTo>
                  <a:pt x="2003" y="1087"/>
                  <a:pt x="2003" y="1086"/>
                  <a:pt x="2006" y="1086"/>
                </a:cubicBezTo>
                <a:cubicBezTo>
                  <a:pt x="2014" y="1085"/>
                  <a:pt x="2022" y="1085"/>
                  <a:pt x="2026" y="1084"/>
                </a:cubicBezTo>
                <a:cubicBezTo>
                  <a:pt x="2032" y="1083"/>
                  <a:pt x="2038" y="1084"/>
                  <a:pt x="2042" y="1083"/>
                </a:cubicBezTo>
                <a:cubicBezTo>
                  <a:pt x="2043" y="1082"/>
                  <a:pt x="2045" y="1080"/>
                  <a:pt x="2045" y="1079"/>
                </a:cubicBezTo>
                <a:cubicBezTo>
                  <a:pt x="2047" y="1079"/>
                  <a:pt x="2050" y="1080"/>
                  <a:pt x="2050" y="1078"/>
                </a:cubicBezTo>
                <a:cubicBezTo>
                  <a:pt x="2047" y="1075"/>
                  <a:pt x="2040" y="1077"/>
                  <a:pt x="2034" y="1076"/>
                </a:cubicBezTo>
                <a:cubicBezTo>
                  <a:pt x="2031" y="1076"/>
                  <a:pt x="2032" y="1071"/>
                  <a:pt x="2027" y="1071"/>
                </a:cubicBezTo>
                <a:cubicBezTo>
                  <a:pt x="2019" y="1075"/>
                  <a:pt x="2008" y="1072"/>
                  <a:pt x="1998" y="1071"/>
                </a:cubicBezTo>
                <a:cubicBezTo>
                  <a:pt x="1993" y="1071"/>
                  <a:pt x="1984" y="1074"/>
                  <a:pt x="1981" y="1068"/>
                </a:cubicBezTo>
                <a:cubicBezTo>
                  <a:pt x="1986" y="1067"/>
                  <a:pt x="1992" y="1064"/>
                  <a:pt x="1999" y="1064"/>
                </a:cubicBezTo>
                <a:cubicBezTo>
                  <a:pt x="2009" y="1062"/>
                  <a:pt x="2019" y="1064"/>
                  <a:pt x="2026" y="1062"/>
                </a:cubicBezTo>
                <a:cubicBezTo>
                  <a:pt x="2029" y="1061"/>
                  <a:pt x="2034" y="1058"/>
                  <a:pt x="2038" y="1059"/>
                </a:cubicBezTo>
                <a:cubicBezTo>
                  <a:pt x="2039" y="1052"/>
                  <a:pt x="2050" y="1055"/>
                  <a:pt x="2051" y="1049"/>
                </a:cubicBezTo>
                <a:cubicBezTo>
                  <a:pt x="2044" y="1049"/>
                  <a:pt x="2035" y="1052"/>
                  <a:pt x="2029" y="1049"/>
                </a:cubicBezTo>
                <a:cubicBezTo>
                  <a:pt x="2028" y="1049"/>
                  <a:pt x="2030" y="1044"/>
                  <a:pt x="2026" y="1046"/>
                </a:cubicBezTo>
                <a:cubicBezTo>
                  <a:pt x="2015" y="1048"/>
                  <a:pt x="1994" y="1048"/>
                  <a:pt x="1982" y="1048"/>
                </a:cubicBezTo>
                <a:cubicBezTo>
                  <a:pt x="1979" y="1047"/>
                  <a:pt x="1972" y="1050"/>
                  <a:pt x="1973" y="1044"/>
                </a:cubicBezTo>
                <a:cubicBezTo>
                  <a:pt x="1981" y="1043"/>
                  <a:pt x="1991" y="1044"/>
                  <a:pt x="2001" y="1043"/>
                </a:cubicBezTo>
                <a:cubicBezTo>
                  <a:pt x="2003" y="1043"/>
                  <a:pt x="2003" y="1041"/>
                  <a:pt x="2006" y="1041"/>
                </a:cubicBezTo>
                <a:cubicBezTo>
                  <a:pt x="2018" y="1041"/>
                  <a:pt x="2031" y="1043"/>
                  <a:pt x="2036" y="1038"/>
                </a:cubicBezTo>
                <a:cubicBezTo>
                  <a:pt x="2031" y="1035"/>
                  <a:pt x="2030" y="1039"/>
                  <a:pt x="2025" y="1040"/>
                </a:cubicBezTo>
                <a:cubicBezTo>
                  <a:pt x="2025" y="1038"/>
                  <a:pt x="2025" y="1037"/>
                  <a:pt x="2025" y="1035"/>
                </a:cubicBezTo>
                <a:cubicBezTo>
                  <a:pt x="2018" y="1034"/>
                  <a:pt x="2004" y="1038"/>
                  <a:pt x="2002" y="1032"/>
                </a:cubicBezTo>
                <a:cubicBezTo>
                  <a:pt x="2012" y="1029"/>
                  <a:pt x="2026" y="1029"/>
                  <a:pt x="2038" y="1027"/>
                </a:cubicBezTo>
                <a:cubicBezTo>
                  <a:pt x="2040" y="1022"/>
                  <a:pt x="2032" y="1025"/>
                  <a:pt x="2034" y="1019"/>
                </a:cubicBezTo>
                <a:cubicBezTo>
                  <a:pt x="2040" y="1018"/>
                  <a:pt x="2040" y="1018"/>
                  <a:pt x="2047" y="1019"/>
                </a:cubicBezTo>
                <a:cubicBezTo>
                  <a:pt x="2049" y="1017"/>
                  <a:pt x="2053" y="1016"/>
                  <a:pt x="2056" y="1014"/>
                </a:cubicBezTo>
                <a:cubicBezTo>
                  <a:pt x="2069" y="1014"/>
                  <a:pt x="2086" y="1016"/>
                  <a:pt x="2091" y="1011"/>
                </a:cubicBezTo>
                <a:cubicBezTo>
                  <a:pt x="2086" y="1012"/>
                  <a:pt x="2082" y="1010"/>
                  <a:pt x="2077" y="1010"/>
                </a:cubicBezTo>
                <a:cubicBezTo>
                  <a:pt x="2074" y="1009"/>
                  <a:pt x="2074" y="1011"/>
                  <a:pt x="2072" y="1010"/>
                </a:cubicBezTo>
                <a:cubicBezTo>
                  <a:pt x="2072" y="1009"/>
                  <a:pt x="2067" y="1010"/>
                  <a:pt x="2066" y="1010"/>
                </a:cubicBezTo>
                <a:cubicBezTo>
                  <a:pt x="2058" y="1008"/>
                  <a:pt x="2049" y="1008"/>
                  <a:pt x="2039" y="1006"/>
                </a:cubicBezTo>
                <a:cubicBezTo>
                  <a:pt x="2042" y="999"/>
                  <a:pt x="2035" y="1000"/>
                  <a:pt x="2035" y="995"/>
                </a:cubicBezTo>
                <a:cubicBezTo>
                  <a:pt x="2027" y="992"/>
                  <a:pt x="2023" y="1002"/>
                  <a:pt x="2017" y="997"/>
                </a:cubicBezTo>
                <a:cubicBezTo>
                  <a:pt x="2021" y="992"/>
                  <a:pt x="2026" y="989"/>
                  <a:pt x="2034" y="989"/>
                </a:cubicBezTo>
                <a:cubicBezTo>
                  <a:pt x="2034" y="986"/>
                  <a:pt x="2034" y="983"/>
                  <a:pt x="2037" y="984"/>
                </a:cubicBezTo>
                <a:cubicBezTo>
                  <a:pt x="2041" y="984"/>
                  <a:pt x="2038" y="990"/>
                  <a:pt x="2042" y="991"/>
                </a:cubicBezTo>
                <a:cubicBezTo>
                  <a:pt x="2044" y="988"/>
                  <a:pt x="2048" y="986"/>
                  <a:pt x="2051" y="984"/>
                </a:cubicBezTo>
                <a:cubicBezTo>
                  <a:pt x="2053" y="984"/>
                  <a:pt x="2054" y="984"/>
                  <a:pt x="2055" y="983"/>
                </a:cubicBezTo>
                <a:cubicBezTo>
                  <a:pt x="2046" y="982"/>
                  <a:pt x="2033" y="984"/>
                  <a:pt x="2031" y="981"/>
                </a:cubicBezTo>
                <a:cubicBezTo>
                  <a:pt x="2030" y="980"/>
                  <a:pt x="2026" y="980"/>
                  <a:pt x="2025" y="979"/>
                </a:cubicBezTo>
                <a:cubicBezTo>
                  <a:pt x="2019" y="979"/>
                  <a:pt x="2010" y="984"/>
                  <a:pt x="2007" y="978"/>
                </a:cubicBezTo>
                <a:cubicBezTo>
                  <a:pt x="2011" y="978"/>
                  <a:pt x="2011" y="973"/>
                  <a:pt x="2014" y="972"/>
                </a:cubicBezTo>
                <a:cubicBezTo>
                  <a:pt x="2012" y="978"/>
                  <a:pt x="2021" y="974"/>
                  <a:pt x="2025" y="975"/>
                </a:cubicBezTo>
                <a:cubicBezTo>
                  <a:pt x="2025" y="967"/>
                  <a:pt x="2017" y="977"/>
                  <a:pt x="2017" y="970"/>
                </a:cubicBezTo>
                <a:cubicBezTo>
                  <a:pt x="2020" y="968"/>
                  <a:pt x="2019" y="962"/>
                  <a:pt x="2024" y="962"/>
                </a:cubicBezTo>
                <a:cubicBezTo>
                  <a:pt x="2029" y="966"/>
                  <a:pt x="2034" y="960"/>
                  <a:pt x="2040" y="959"/>
                </a:cubicBezTo>
                <a:cubicBezTo>
                  <a:pt x="2046" y="959"/>
                  <a:pt x="2052" y="959"/>
                  <a:pt x="2056" y="957"/>
                </a:cubicBezTo>
                <a:cubicBezTo>
                  <a:pt x="2067" y="956"/>
                  <a:pt x="2054" y="957"/>
                  <a:pt x="2053" y="954"/>
                </a:cubicBezTo>
                <a:cubicBezTo>
                  <a:pt x="2053" y="952"/>
                  <a:pt x="2055" y="952"/>
                  <a:pt x="2058" y="953"/>
                </a:cubicBezTo>
                <a:cubicBezTo>
                  <a:pt x="2056" y="943"/>
                  <a:pt x="2072" y="953"/>
                  <a:pt x="2072" y="945"/>
                </a:cubicBezTo>
                <a:cubicBezTo>
                  <a:pt x="2064" y="945"/>
                  <a:pt x="2064" y="945"/>
                  <a:pt x="2058" y="946"/>
                </a:cubicBezTo>
                <a:cubicBezTo>
                  <a:pt x="2056" y="946"/>
                  <a:pt x="2055" y="944"/>
                  <a:pt x="2055" y="941"/>
                </a:cubicBezTo>
                <a:cubicBezTo>
                  <a:pt x="2057" y="941"/>
                  <a:pt x="2058" y="941"/>
                  <a:pt x="2060" y="940"/>
                </a:cubicBezTo>
                <a:cubicBezTo>
                  <a:pt x="2065" y="941"/>
                  <a:pt x="2070" y="939"/>
                  <a:pt x="2071" y="938"/>
                </a:cubicBezTo>
                <a:cubicBezTo>
                  <a:pt x="2073" y="938"/>
                  <a:pt x="2074" y="938"/>
                  <a:pt x="2076" y="937"/>
                </a:cubicBezTo>
                <a:cubicBezTo>
                  <a:pt x="2079" y="934"/>
                  <a:pt x="2082" y="936"/>
                  <a:pt x="2085" y="935"/>
                </a:cubicBezTo>
                <a:cubicBezTo>
                  <a:pt x="2088" y="935"/>
                  <a:pt x="2088" y="934"/>
                  <a:pt x="2090" y="933"/>
                </a:cubicBezTo>
                <a:cubicBezTo>
                  <a:pt x="2092" y="933"/>
                  <a:pt x="2093" y="935"/>
                  <a:pt x="2095" y="935"/>
                </a:cubicBezTo>
                <a:cubicBezTo>
                  <a:pt x="2102" y="936"/>
                  <a:pt x="2110" y="934"/>
                  <a:pt x="2113" y="933"/>
                </a:cubicBezTo>
                <a:cubicBezTo>
                  <a:pt x="2118" y="932"/>
                  <a:pt x="2117" y="933"/>
                  <a:pt x="2119" y="930"/>
                </a:cubicBezTo>
                <a:cubicBezTo>
                  <a:pt x="2126" y="931"/>
                  <a:pt x="2134" y="935"/>
                  <a:pt x="2137" y="927"/>
                </a:cubicBezTo>
                <a:cubicBezTo>
                  <a:pt x="2131" y="926"/>
                  <a:pt x="2121" y="933"/>
                  <a:pt x="2121" y="924"/>
                </a:cubicBezTo>
                <a:cubicBezTo>
                  <a:pt x="2123" y="922"/>
                  <a:pt x="2129" y="923"/>
                  <a:pt x="2134" y="922"/>
                </a:cubicBezTo>
                <a:cubicBezTo>
                  <a:pt x="2143" y="923"/>
                  <a:pt x="2136" y="920"/>
                  <a:pt x="2131" y="921"/>
                </a:cubicBezTo>
                <a:cubicBezTo>
                  <a:pt x="2128" y="917"/>
                  <a:pt x="2124" y="921"/>
                  <a:pt x="2123" y="921"/>
                </a:cubicBezTo>
                <a:cubicBezTo>
                  <a:pt x="2123" y="921"/>
                  <a:pt x="2122" y="919"/>
                  <a:pt x="2121" y="919"/>
                </a:cubicBezTo>
                <a:cubicBezTo>
                  <a:pt x="2114" y="917"/>
                  <a:pt x="2107" y="921"/>
                  <a:pt x="2104" y="921"/>
                </a:cubicBezTo>
                <a:cubicBezTo>
                  <a:pt x="2099" y="921"/>
                  <a:pt x="2094" y="921"/>
                  <a:pt x="2089" y="921"/>
                </a:cubicBezTo>
                <a:cubicBezTo>
                  <a:pt x="2086" y="920"/>
                  <a:pt x="2079" y="922"/>
                  <a:pt x="2080" y="916"/>
                </a:cubicBezTo>
                <a:cubicBezTo>
                  <a:pt x="2088" y="915"/>
                  <a:pt x="2089" y="919"/>
                  <a:pt x="2093" y="916"/>
                </a:cubicBezTo>
                <a:cubicBezTo>
                  <a:pt x="2097" y="912"/>
                  <a:pt x="2102" y="916"/>
                  <a:pt x="2105" y="916"/>
                </a:cubicBezTo>
                <a:cubicBezTo>
                  <a:pt x="2111" y="916"/>
                  <a:pt x="2117" y="915"/>
                  <a:pt x="2120" y="911"/>
                </a:cubicBezTo>
                <a:cubicBezTo>
                  <a:pt x="2120" y="912"/>
                  <a:pt x="2118" y="910"/>
                  <a:pt x="2120" y="910"/>
                </a:cubicBezTo>
                <a:cubicBezTo>
                  <a:pt x="2127" y="906"/>
                  <a:pt x="2135" y="914"/>
                  <a:pt x="2139" y="907"/>
                </a:cubicBezTo>
                <a:cubicBezTo>
                  <a:pt x="2129" y="905"/>
                  <a:pt x="2117" y="904"/>
                  <a:pt x="2106" y="905"/>
                </a:cubicBezTo>
                <a:cubicBezTo>
                  <a:pt x="2104" y="905"/>
                  <a:pt x="2103" y="907"/>
                  <a:pt x="2100" y="907"/>
                </a:cubicBezTo>
                <a:cubicBezTo>
                  <a:pt x="2097" y="906"/>
                  <a:pt x="2096" y="905"/>
                  <a:pt x="2093" y="905"/>
                </a:cubicBezTo>
                <a:cubicBezTo>
                  <a:pt x="2090" y="905"/>
                  <a:pt x="2086" y="905"/>
                  <a:pt x="2082" y="905"/>
                </a:cubicBezTo>
                <a:cubicBezTo>
                  <a:pt x="2081" y="905"/>
                  <a:pt x="2080" y="903"/>
                  <a:pt x="2081" y="903"/>
                </a:cubicBezTo>
                <a:cubicBezTo>
                  <a:pt x="2077" y="903"/>
                  <a:pt x="2070" y="905"/>
                  <a:pt x="2071" y="899"/>
                </a:cubicBezTo>
                <a:cubicBezTo>
                  <a:pt x="2085" y="897"/>
                  <a:pt x="2100" y="898"/>
                  <a:pt x="2114" y="897"/>
                </a:cubicBezTo>
                <a:cubicBezTo>
                  <a:pt x="2116" y="897"/>
                  <a:pt x="2117" y="896"/>
                  <a:pt x="2119" y="895"/>
                </a:cubicBezTo>
                <a:cubicBezTo>
                  <a:pt x="2123" y="895"/>
                  <a:pt x="2127" y="896"/>
                  <a:pt x="2130" y="895"/>
                </a:cubicBezTo>
                <a:cubicBezTo>
                  <a:pt x="2134" y="895"/>
                  <a:pt x="2138" y="897"/>
                  <a:pt x="2140" y="894"/>
                </a:cubicBezTo>
                <a:cubicBezTo>
                  <a:pt x="2134" y="895"/>
                  <a:pt x="2131" y="890"/>
                  <a:pt x="2124" y="889"/>
                </a:cubicBezTo>
                <a:cubicBezTo>
                  <a:pt x="2121" y="889"/>
                  <a:pt x="2118" y="890"/>
                  <a:pt x="2115" y="891"/>
                </a:cubicBezTo>
                <a:cubicBezTo>
                  <a:pt x="2111" y="891"/>
                  <a:pt x="2099" y="892"/>
                  <a:pt x="2099" y="892"/>
                </a:cubicBezTo>
                <a:cubicBezTo>
                  <a:pt x="2097" y="890"/>
                  <a:pt x="2095" y="891"/>
                  <a:pt x="2092" y="889"/>
                </a:cubicBezTo>
                <a:cubicBezTo>
                  <a:pt x="2089" y="887"/>
                  <a:pt x="2084" y="889"/>
                  <a:pt x="2081" y="886"/>
                </a:cubicBezTo>
                <a:cubicBezTo>
                  <a:pt x="2083" y="881"/>
                  <a:pt x="2095" y="887"/>
                  <a:pt x="2096" y="883"/>
                </a:cubicBezTo>
                <a:cubicBezTo>
                  <a:pt x="2089" y="880"/>
                  <a:pt x="2085" y="883"/>
                  <a:pt x="2077" y="883"/>
                </a:cubicBezTo>
                <a:cubicBezTo>
                  <a:pt x="2077" y="881"/>
                  <a:pt x="2078" y="881"/>
                  <a:pt x="2079" y="880"/>
                </a:cubicBezTo>
                <a:cubicBezTo>
                  <a:pt x="2076" y="881"/>
                  <a:pt x="2062" y="885"/>
                  <a:pt x="2062" y="883"/>
                </a:cubicBezTo>
                <a:cubicBezTo>
                  <a:pt x="2063" y="881"/>
                  <a:pt x="2063" y="880"/>
                  <a:pt x="2063" y="878"/>
                </a:cubicBezTo>
                <a:cubicBezTo>
                  <a:pt x="2068" y="878"/>
                  <a:pt x="2073" y="878"/>
                  <a:pt x="2079" y="878"/>
                </a:cubicBezTo>
                <a:cubicBezTo>
                  <a:pt x="2079" y="876"/>
                  <a:pt x="2079" y="875"/>
                  <a:pt x="2080" y="875"/>
                </a:cubicBezTo>
                <a:cubicBezTo>
                  <a:pt x="2086" y="872"/>
                  <a:pt x="2097" y="872"/>
                  <a:pt x="2108" y="872"/>
                </a:cubicBezTo>
                <a:cubicBezTo>
                  <a:pt x="2110" y="872"/>
                  <a:pt x="2115" y="875"/>
                  <a:pt x="2116" y="870"/>
                </a:cubicBezTo>
                <a:cubicBezTo>
                  <a:pt x="2106" y="868"/>
                  <a:pt x="2096" y="867"/>
                  <a:pt x="2087" y="868"/>
                </a:cubicBezTo>
                <a:cubicBezTo>
                  <a:pt x="2085" y="869"/>
                  <a:pt x="2085" y="870"/>
                  <a:pt x="2082" y="870"/>
                </a:cubicBezTo>
                <a:cubicBezTo>
                  <a:pt x="2083" y="870"/>
                  <a:pt x="2081" y="869"/>
                  <a:pt x="2081" y="868"/>
                </a:cubicBezTo>
                <a:cubicBezTo>
                  <a:pt x="2073" y="866"/>
                  <a:pt x="2071" y="868"/>
                  <a:pt x="2066" y="868"/>
                </a:cubicBezTo>
                <a:cubicBezTo>
                  <a:pt x="2061" y="869"/>
                  <a:pt x="2051" y="869"/>
                  <a:pt x="2050" y="867"/>
                </a:cubicBezTo>
                <a:cubicBezTo>
                  <a:pt x="2046" y="867"/>
                  <a:pt x="2046" y="872"/>
                  <a:pt x="2039" y="870"/>
                </a:cubicBezTo>
                <a:cubicBezTo>
                  <a:pt x="2041" y="868"/>
                  <a:pt x="2041" y="863"/>
                  <a:pt x="2041" y="859"/>
                </a:cubicBezTo>
                <a:cubicBezTo>
                  <a:pt x="2046" y="855"/>
                  <a:pt x="2050" y="857"/>
                  <a:pt x="2054" y="857"/>
                </a:cubicBezTo>
                <a:cubicBezTo>
                  <a:pt x="2057" y="858"/>
                  <a:pt x="2063" y="858"/>
                  <a:pt x="2067" y="857"/>
                </a:cubicBezTo>
                <a:cubicBezTo>
                  <a:pt x="2071" y="856"/>
                  <a:pt x="2070" y="857"/>
                  <a:pt x="2073" y="857"/>
                </a:cubicBezTo>
                <a:cubicBezTo>
                  <a:pt x="2081" y="859"/>
                  <a:pt x="2084" y="855"/>
                  <a:pt x="2089" y="854"/>
                </a:cubicBezTo>
                <a:cubicBezTo>
                  <a:pt x="2095" y="853"/>
                  <a:pt x="2102" y="855"/>
                  <a:pt x="2109" y="854"/>
                </a:cubicBezTo>
                <a:cubicBezTo>
                  <a:pt x="2113" y="854"/>
                  <a:pt x="2116" y="851"/>
                  <a:pt x="2120" y="851"/>
                </a:cubicBezTo>
                <a:cubicBezTo>
                  <a:pt x="2127" y="850"/>
                  <a:pt x="2132" y="850"/>
                  <a:pt x="2136" y="849"/>
                </a:cubicBezTo>
                <a:cubicBezTo>
                  <a:pt x="2139" y="849"/>
                  <a:pt x="2142" y="851"/>
                  <a:pt x="2144" y="848"/>
                </a:cubicBezTo>
                <a:cubicBezTo>
                  <a:pt x="2140" y="847"/>
                  <a:pt x="2132" y="848"/>
                  <a:pt x="2130" y="848"/>
                </a:cubicBezTo>
                <a:cubicBezTo>
                  <a:pt x="2129" y="848"/>
                  <a:pt x="2128" y="846"/>
                  <a:pt x="2128" y="846"/>
                </a:cubicBezTo>
                <a:cubicBezTo>
                  <a:pt x="2126" y="846"/>
                  <a:pt x="2123" y="848"/>
                  <a:pt x="2120" y="848"/>
                </a:cubicBezTo>
                <a:cubicBezTo>
                  <a:pt x="2118" y="848"/>
                  <a:pt x="2118" y="846"/>
                  <a:pt x="2115" y="846"/>
                </a:cubicBezTo>
                <a:cubicBezTo>
                  <a:pt x="2113" y="846"/>
                  <a:pt x="2112" y="848"/>
                  <a:pt x="2110" y="848"/>
                </a:cubicBezTo>
                <a:cubicBezTo>
                  <a:pt x="2111" y="848"/>
                  <a:pt x="2110" y="846"/>
                  <a:pt x="2109" y="846"/>
                </a:cubicBezTo>
                <a:cubicBezTo>
                  <a:pt x="2108" y="846"/>
                  <a:pt x="2107" y="846"/>
                  <a:pt x="2106" y="846"/>
                </a:cubicBezTo>
                <a:cubicBezTo>
                  <a:pt x="2097" y="846"/>
                  <a:pt x="2089" y="845"/>
                  <a:pt x="2085" y="845"/>
                </a:cubicBezTo>
                <a:cubicBezTo>
                  <a:pt x="2082" y="844"/>
                  <a:pt x="2077" y="845"/>
                  <a:pt x="2076" y="842"/>
                </a:cubicBezTo>
                <a:cubicBezTo>
                  <a:pt x="2077" y="834"/>
                  <a:pt x="2083" y="843"/>
                  <a:pt x="2085" y="838"/>
                </a:cubicBezTo>
                <a:cubicBezTo>
                  <a:pt x="2082" y="838"/>
                  <a:pt x="2082" y="834"/>
                  <a:pt x="2083" y="830"/>
                </a:cubicBezTo>
                <a:cubicBezTo>
                  <a:pt x="2086" y="830"/>
                  <a:pt x="2090" y="830"/>
                  <a:pt x="2094" y="830"/>
                </a:cubicBezTo>
                <a:cubicBezTo>
                  <a:pt x="2093" y="833"/>
                  <a:pt x="2090" y="834"/>
                  <a:pt x="2090" y="838"/>
                </a:cubicBezTo>
                <a:cubicBezTo>
                  <a:pt x="2095" y="837"/>
                  <a:pt x="2093" y="842"/>
                  <a:pt x="2096" y="843"/>
                </a:cubicBezTo>
                <a:cubicBezTo>
                  <a:pt x="2096" y="838"/>
                  <a:pt x="2113" y="842"/>
                  <a:pt x="2109" y="838"/>
                </a:cubicBezTo>
                <a:cubicBezTo>
                  <a:pt x="2103" y="839"/>
                  <a:pt x="2102" y="836"/>
                  <a:pt x="2103" y="830"/>
                </a:cubicBezTo>
                <a:cubicBezTo>
                  <a:pt x="2113" y="827"/>
                  <a:pt x="2135" y="831"/>
                  <a:pt x="2147" y="826"/>
                </a:cubicBezTo>
                <a:cubicBezTo>
                  <a:pt x="2147" y="826"/>
                  <a:pt x="2145" y="829"/>
                  <a:pt x="2145" y="829"/>
                </a:cubicBezTo>
                <a:cubicBezTo>
                  <a:pt x="2150" y="831"/>
                  <a:pt x="2159" y="829"/>
                  <a:pt x="2159" y="829"/>
                </a:cubicBezTo>
                <a:cubicBezTo>
                  <a:pt x="2161" y="828"/>
                  <a:pt x="2163" y="829"/>
                  <a:pt x="2164" y="829"/>
                </a:cubicBezTo>
                <a:cubicBezTo>
                  <a:pt x="2168" y="828"/>
                  <a:pt x="2171" y="827"/>
                  <a:pt x="2175" y="827"/>
                </a:cubicBezTo>
                <a:cubicBezTo>
                  <a:pt x="2181" y="828"/>
                  <a:pt x="2180" y="829"/>
                  <a:pt x="2182" y="827"/>
                </a:cubicBezTo>
                <a:cubicBezTo>
                  <a:pt x="2182" y="827"/>
                  <a:pt x="2185" y="827"/>
                  <a:pt x="2185" y="827"/>
                </a:cubicBezTo>
                <a:cubicBezTo>
                  <a:pt x="2191" y="827"/>
                  <a:pt x="2191" y="826"/>
                  <a:pt x="2196" y="826"/>
                </a:cubicBezTo>
                <a:cubicBezTo>
                  <a:pt x="2203" y="825"/>
                  <a:pt x="2207" y="831"/>
                  <a:pt x="2211" y="824"/>
                </a:cubicBezTo>
                <a:cubicBezTo>
                  <a:pt x="2195" y="825"/>
                  <a:pt x="2175" y="824"/>
                  <a:pt x="2165" y="822"/>
                </a:cubicBezTo>
                <a:cubicBezTo>
                  <a:pt x="2159" y="822"/>
                  <a:pt x="2156" y="824"/>
                  <a:pt x="2150" y="824"/>
                </a:cubicBezTo>
                <a:cubicBezTo>
                  <a:pt x="2141" y="825"/>
                  <a:pt x="2130" y="825"/>
                  <a:pt x="2121" y="824"/>
                </a:cubicBezTo>
                <a:cubicBezTo>
                  <a:pt x="2118" y="824"/>
                  <a:pt x="2116" y="822"/>
                  <a:pt x="2113" y="822"/>
                </a:cubicBezTo>
                <a:cubicBezTo>
                  <a:pt x="2110" y="823"/>
                  <a:pt x="2108" y="824"/>
                  <a:pt x="2105" y="824"/>
                </a:cubicBezTo>
                <a:cubicBezTo>
                  <a:pt x="2103" y="824"/>
                  <a:pt x="2100" y="823"/>
                  <a:pt x="2097" y="822"/>
                </a:cubicBezTo>
                <a:cubicBezTo>
                  <a:pt x="2094" y="822"/>
                  <a:pt x="2090" y="823"/>
                  <a:pt x="2086" y="822"/>
                </a:cubicBezTo>
                <a:cubicBezTo>
                  <a:pt x="2085" y="822"/>
                  <a:pt x="2077" y="825"/>
                  <a:pt x="2078" y="819"/>
                </a:cubicBezTo>
                <a:cubicBezTo>
                  <a:pt x="2092" y="817"/>
                  <a:pt x="2113" y="818"/>
                  <a:pt x="2126" y="818"/>
                </a:cubicBezTo>
                <a:cubicBezTo>
                  <a:pt x="2130" y="818"/>
                  <a:pt x="2134" y="819"/>
                  <a:pt x="2136" y="816"/>
                </a:cubicBezTo>
                <a:cubicBezTo>
                  <a:pt x="2135" y="816"/>
                  <a:pt x="2134" y="815"/>
                  <a:pt x="2135" y="813"/>
                </a:cubicBezTo>
                <a:cubicBezTo>
                  <a:pt x="2131" y="811"/>
                  <a:pt x="2130" y="816"/>
                  <a:pt x="2128" y="816"/>
                </a:cubicBezTo>
                <a:cubicBezTo>
                  <a:pt x="2126" y="817"/>
                  <a:pt x="2125" y="815"/>
                  <a:pt x="2123" y="815"/>
                </a:cubicBezTo>
                <a:cubicBezTo>
                  <a:pt x="2122" y="814"/>
                  <a:pt x="2121" y="817"/>
                  <a:pt x="2120" y="815"/>
                </a:cubicBezTo>
                <a:cubicBezTo>
                  <a:pt x="2124" y="815"/>
                  <a:pt x="2122" y="810"/>
                  <a:pt x="2125" y="810"/>
                </a:cubicBezTo>
                <a:cubicBezTo>
                  <a:pt x="2130" y="808"/>
                  <a:pt x="2135" y="808"/>
                  <a:pt x="2140" y="810"/>
                </a:cubicBezTo>
                <a:cubicBezTo>
                  <a:pt x="2140" y="808"/>
                  <a:pt x="2141" y="808"/>
                  <a:pt x="2143" y="808"/>
                </a:cubicBezTo>
                <a:cubicBezTo>
                  <a:pt x="2150" y="807"/>
                  <a:pt x="2152" y="808"/>
                  <a:pt x="2154" y="808"/>
                </a:cubicBezTo>
                <a:cubicBezTo>
                  <a:pt x="2161" y="810"/>
                  <a:pt x="2174" y="809"/>
                  <a:pt x="2181" y="808"/>
                </a:cubicBezTo>
                <a:cubicBezTo>
                  <a:pt x="2183" y="808"/>
                  <a:pt x="2183" y="807"/>
                  <a:pt x="2185" y="807"/>
                </a:cubicBezTo>
                <a:cubicBezTo>
                  <a:pt x="2186" y="807"/>
                  <a:pt x="2187" y="808"/>
                  <a:pt x="2189" y="808"/>
                </a:cubicBezTo>
                <a:cubicBezTo>
                  <a:pt x="2202" y="809"/>
                  <a:pt x="2218" y="809"/>
                  <a:pt x="2229" y="808"/>
                </a:cubicBezTo>
                <a:cubicBezTo>
                  <a:pt x="2231" y="808"/>
                  <a:pt x="2233" y="807"/>
                  <a:pt x="2234" y="807"/>
                </a:cubicBezTo>
                <a:cubicBezTo>
                  <a:pt x="2236" y="807"/>
                  <a:pt x="2236" y="808"/>
                  <a:pt x="2239" y="808"/>
                </a:cubicBezTo>
                <a:cubicBezTo>
                  <a:pt x="2247" y="809"/>
                  <a:pt x="2240" y="806"/>
                  <a:pt x="2244" y="805"/>
                </a:cubicBezTo>
                <a:cubicBezTo>
                  <a:pt x="2248" y="809"/>
                  <a:pt x="2258" y="808"/>
                  <a:pt x="2266" y="808"/>
                </a:cubicBezTo>
                <a:cubicBezTo>
                  <a:pt x="2266" y="805"/>
                  <a:pt x="2268" y="805"/>
                  <a:pt x="2270" y="803"/>
                </a:cubicBezTo>
                <a:cubicBezTo>
                  <a:pt x="2263" y="805"/>
                  <a:pt x="2259" y="802"/>
                  <a:pt x="2254" y="802"/>
                </a:cubicBezTo>
                <a:cubicBezTo>
                  <a:pt x="2254" y="802"/>
                  <a:pt x="2254" y="803"/>
                  <a:pt x="2254" y="803"/>
                </a:cubicBezTo>
                <a:cubicBezTo>
                  <a:pt x="2253" y="804"/>
                  <a:pt x="2252" y="802"/>
                  <a:pt x="2252" y="802"/>
                </a:cubicBezTo>
                <a:cubicBezTo>
                  <a:pt x="2251" y="802"/>
                  <a:pt x="2250" y="804"/>
                  <a:pt x="2249" y="803"/>
                </a:cubicBezTo>
                <a:cubicBezTo>
                  <a:pt x="2246" y="803"/>
                  <a:pt x="2247" y="802"/>
                  <a:pt x="2246" y="803"/>
                </a:cubicBezTo>
                <a:cubicBezTo>
                  <a:pt x="2243" y="806"/>
                  <a:pt x="2231" y="802"/>
                  <a:pt x="2231" y="802"/>
                </a:cubicBezTo>
                <a:cubicBezTo>
                  <a:pt x="2229" y="801"/>
                  <a:pt x="2223" y="801"/>
                  <a:pt x="2220" y="802"/>
                </a:cubicBezTo>
                <a:cubicBezTo>
                  <a:pt x="2219" y="802"/>
                  <a:pt x="2220" y="806"/>
                  <a:pt x="2218" y="805"/>
                </a:cubicBezTo>
                <a:cubicBezTo>
                  <a:pt x="2221" y="800"/>
                  <a:pt x="2216" y="804"/>
                  <a:pt x="2214" y="803"/>
                </a:cubicBezTo>
                <a:cubicBezTo>
                  <a:pt x="2210" y="803"/>
                  <a:pt x="2207" y="801"/>
                  <a:pt x="2202" y="802"/>
                </a:cubicBezTo>
                <a:cubicBezTo>
                  <a:pt x="2199" y="802"/>
                  <a:pt x="2197" y="806"/>
                  <a:pt x="2194" y="805"/>
                </a:cubicBezTo>
                <a:cubicBezTo>
                  <a:pt x="2191" y="803"/>
                  <a:pt x="2188" y="800"/>
                  <a:pt x="2185" y="800"/>
                </a:cubicBezTo>
                <a:cubicBezTo>
                  <a:pt x="2184" y="800"/>
                  <a:pt x="2184" y="799"/>
                  <a:pt x="2183" y="799"/>
                </a:cubicBezTo>
                <a:cubicBezTo>
                  <a:pt x="2177" y="797"/>
                  <a:pt x="2171" y="800"/>
                  <a:pt x="2166" y="800"/>
                </a:cubicBezTo>
                <a:cubicBezTo>
                  <a:pt x="2163" y="800"/>
                  <a:pt x="2162" y="799"/>
                  <a:pt x="2159" y="799"/>
                </a:cubicBezTo>
                <a:cubicBezTo>
                  <a:pt x="2154" y="798"/>
                  <a:pt x="2148" y="799"/>
                  <a:pt x="2142" y="799"/>
                </a:cubicBezTo>
                <a:cubicBezTo>
                  <a:pt x="2139" y="798"/>
                  <a:pt x="2138" y="797"/>
                  <a:pt x="2137" y="799"/>
                </a:cubicBezTo>
                <a:cubicBezTo>
                  <a:pt x="2136" y="800"/>
                  <a:pt x="2131" y="797"/>
                  <a:pt x="2131" y="797"/>
                </a:cubicBezTo>
                <a:cubicBezTo>
                  <a:pt x="2131" y="797"/>
                  <a:pt x="2130" y="798"/>
                  <a:pt x="2129" y="799"/>
                </a:cubicBezTo>
                <a:cubicBezTo>
                  <a:pt x="2124" y="800"/>
                  <a:pt x="2123" y="797"/>
                  <a:pt x="2121" y="797"/>
                </a:cubicBezTo>
                <a:cubicBezTo>
                  <a:pt x="2121" y="797"/>
                  <a:pt x="2120" y="799"/>
                  <a:pt x="2119" y="799"/>
                </a:cubicBezTo>
                <a:cubicBezTo>
                  <a:pt x="2113" y="801"/>
                  <a:pt x="2105" y="797"/>
                  <a:pt x="2103" y="797"/>
                </a:cubicBezTo>
                <a:cubicBezTo>
                  <a:pt x="2098" y="796"/>
                  <a:pt x="2095" y="798"/>
                  <a:pt x="2092" y="799"/>
                </a:cubicBezTo>
                <a:cubicBezTo>
                  <a:pt x="2084" y="800"/>
                  <a:pt x="2072" y="798"/>
                  <a:pt x="2068" y="797"/>
                </a:cubicBezTo>
                <a:cubicBezTo>
                  <a:pt x="2066" y="797"/>
                  <a:pt x="2060" y="799"/>
                  <a:pt x="2062" y="794"/>
                </a:cubicBezTo>
                <a:cubicBezTo>
                  <a:pt x="2065" y="790"/>
                  <a:pt x="2071" y="794"/>
                  <a:pt x="2075" y="794"/>
                </a:cubicBezTo>
                <a:cubicBezTo>
                  <a:pt x="2078" y="794"/>
                  <a:pt x="2081" y="794"/>
                  <a:pt x="2084" y="794"/>
                </a:cubicBezTo>
                <a:cubicBezTo>
                  <a:pt x="2085" y="791"/>
                  <a:pt x="2082" y="790"/>
                  <a:pt x="2085" y="789"/>
                </a:cubicBezTo>
                <a:cubicBezTo>
                  <a:pt x="2085" y="791"/>
                  <a:pt x="2087" y="790"/>
                  <a:pt x="2089" y="791"/>
                </a:cubicBezTo>
                <a:cubicBezTo>
                  <a:pt x="2096" y="792"/>
                  <a:pt x="2095" y="791"/>
                  <a:pt x="2100" y="791"/>
                </a:cubicBezTo>
                <a:cubicBezTo>
                  <a:pt x="2110" y="790"/>
                  <a:pt x="2125" y="791"/>
                  <a:pt x="2129" y="792"/>
                </a:cubicBezTo>
                <a:cubicBezTo>
                  <a:pt x="2136" y="794"/>
                  <a:pt x="2138" y="789"/>
                  <a:pt x="2142" y="789"/>
                </a:cubicBezTo>
                <a:cubicBezTo>
                  <a:pt x="2142" y="789"/>
                  <a:pt x="2144" y="791"/>
                  <a:pt x="2145" y="791"/>
                </a:cubicBezTo>
                <a:cubicBezTo>
                  <a:pt x="2152" y="792"/>
                  <a:pt x="2159" y="790"/>
                  <a:pt x="2165" y="791"/>
                </a:cubicBezTo>
                <a:cubicBezTo>
                  <a:pt x="2165" y="785"/>
                  <a:pt x="2158" y="788"/>
                  <a:pt x="2155" y="788"/>
                </a:cubicBezTo>
                <a:cubicBezTo>
                  <a:pt x="2147" y="787"/>
                  <a:pt x="2140" y="787"/>
                  <a:pt x="2136" y="786"/>
                </a:cubicBezTo>
                <a:cubicBezTo>
                  <a:pt x="2129" y="785"/>
                  <a:pt x="2126" y="788"/>
                  <a:pt x="2121" y="788"/>
                </a:cubicBezTo>
                <a:cubicBezTo>
                  <a:pt x="2118" y="788"/>
                  <a:pt x="2118" y="786"/>
                  <a:pt x="2115" y="786"/>
                </a:cubicBezTo>
                <a:cubicBezTo>
                  <a:pt x="2110" y="785"/>
                  <a:pt x="2103" y="785"/>
                  <a:pt x="2097" y="786"/>
                </a:cubicBezTo>
                <a:cubicBezTo>
                  <a:pt x="2095" y="786"/>
                  <a:pt x="2095" y="788"/>
                  <a:pt x="2093" y="788"/>
                </a:cubicBezTo>
                <a:cubicBezTo>
                  <a:pt x="2087" y="787"/>
                  <a:pt x="2082" y="785"/>
                  <a:pt x="2077" y="784"/>
                </a:cubicBezTo>
                <a:cubicBezTo>
                  <a:pt x="2073" y="784"/>
                  <a:pt x="2068" y="784"/>
                  <a:pt x="2064" y="784"/>
                </a:cubicBezTo>
                <a:cubicBezTo>
                  <a:pt x="2062" y="784"/>
                  <a:pt x="2054" y="787"/>
                  <a:pt x="2056" y="781"/>
                </a:cubicBezTo>
                <a:cubicBezTo>
                  <a:pt x="2066" y="779"/>
                  <a:pt x="2078" y="781"/>
                  <a:pt x="2082" y="776"/>
                </a:cubicBezTo>
                <a:cubicBezTo>
                  <a:pt x="2075" y="775"/>
                  <a:pt x="2065" y="779"/>
                  <a:pt x="2061" y="775"/>
                </a:cubicBezTo>
                <a:cubicBezTo>
                  <a:pt x="2062" y="773"/>
                  <a:pt x="2065" y="773"/>
                  <a:pt x="2066" y="772"/>
                </a:cubicBezTo>
                <a:cubicBezTo>
                  <a:pt x="2089" y="770"/>
                  <a:pt x="2099" y="771"/>
                  <a:pt x="2121" y="770"/>
                </a:cubicBezTo>
                <a:cubicBezTo>
                  <a:pt x="2121" y="765"/>
                  <a:pt x="2114" y="767"/>
                  <a:pt x="2111" y="767"/>
                </a:cubicBezTo>
                <a:cubicBezTo>
                  <a:pt x="2106" y="767"/>
                  <a:pt x="2102" y="767"/>
                  <a:pt x="2097" y="767"/>
                </a:cubicBezTo>
                <a:cubicBezTo>
                  <a:pt x="2095" y="767"/>
                  <a:pt x="2095" y="766"/>
                  <a:pt x="2092" y="765"/>
                </a:cubicBezTo>
                <a:cubicBezTo>
                  <a:pt x="2085" y="765"/>
                  <a:pt x="2072" y="766"/>
                  <a:pt x="2071" y="759"/>
                </a:cubicBezTo>
                <a:cubicBezTo>
                  <a:pt x="2094" y="756"/>
                  <a:pt x="2126" y="757"/>
                  <a:pt x="2149" y="759"/>
                </a:cubicBezTo>
                <a:cubicBezTo>
                  <a:pt x="2150" y="757"/>
                  <a:pt x="2152" y="756"/>
                  <a:pt x="2154" y="754"/>
                </a:cubicBezTo>
                <a:cubicBezTo>
                  <a:pt x="2180" y="754"/>
                  <a:pt x="2198" y="757"/>
                  <a:pt x="2221" y="754"/>
                </a:cubicBezTo>
                <a:cubicBezTo>
                  <a:pt x="2223" y="754"/>
                  <a:pt x="2226" y="755"/>
                  <a:pt x="2226" y="753"/>
                </a:cubicBezTo>
                <a:cubicBezTo>
                  <a:pt x="2214" y="752"/>
                  <a:pt x="2201" y="754"/>
                  <a:pt x="2189" y="753"/>
                </a:cubicBezTo>
                <a:cubicBezTo>
                  <a:pt x="2183" y="752"/>
                  <a:pt x="2186" y="752"/>
                  <a:pt x="2183" y="753"/>
                </a:cubicBezTo>
                <a:cubicBezTo>
                  <a:pt x="2172" y="755"/>
                  <a:pt x="2158" y="752"/>
                  <a:pt x="2152" y="751"/>
                </a:cubicBezTo>
                <a:cubicBezTo>
                  <a:pt x="2144" y="750"/>
                  <a:pt x="2136" y="751"/>
                  <a:pt x="2128" y="751"/>
                </a:cubicBezTo>
                <a:cubicBezTo>
                  <a:pt x="2126" y="751"/>
                  <a:pt x="2126" y="750"/>
                  <a:pt x="2123" y="750"/>
                </a:cubicBezTo>
                <a:cubicBezTo>
                  <a:pt x="2116" y="748"/>
                  <a:pt x="2113" y="752"/>
                  <a:pt x="2110" y="750"/>
                </a:cubicBezTo>
                <a:cubicBezTo>
                  <a:pt x="2108" y="746"/>
                  <a:pt x="2097" y="753"/>
                  <a:pt x="2101" y="745"/>
                </a:cubicBezTo>
                <a:cubicBezTo>
                  <a:pt x="2109" y="745"/>
                  <a:pt x="2117" y="745"/>
                  <a:pt x="2125" y="745"/>
                </a:cubicBezTo>
                <a:cubicBezTo>
                  <a:pt x="2127" y="745"/>
                  <a:pt x="2131" y="744"/>
                  <a:pt x="2128" y="743"/>
                </a:cubicBezTo>
                <a:cubicBezTo>
                  <a:pt x="2126" y="743"/>
                  <a:pt x="2124" y="743"/>
                  <a:pt x="2122" y="743"/>
                </a:cubicBezTo>
                <a:cubicBezTo>
                  <a:pt x="2122" y="740"/>
                  <a:pt x="2121" y="741"/>
                  <a:pt x="2119" y="740"/>
                </a:cubicBezTo>
                <a:cubicBezTo>
                  <a:pt x="2115" y="739"/>
                  <a:pt x="2110" y="739"/>
                  <a:pt x="2105" y="738"/>
                </a:cubicBezTo>
                <a:cubicBezTo>
                  <a:pt x="2102" y="738"/>
                  <a:pt x="2102" y="737"/>
                  <a:pt x="2098" y="737"/>
                </a:cubicBezTo>
                <a:cubicBezTo>
                  <a:pt x="2095" y="737"/>
                  <a:pt x="2091" y="739"/>
                  <a:pt x="2089" y="738"/>
                </a:cubicBezTo>
                <a:cubicBezTo>
                  <a:pt x="2087" y="738"/>
                  <a:pt x="2086" y="737"/>
                  <a:pt x="2084" y="737"/>
                </a:cubicBezTo>
                <a:cubicBezTo>
                  <a:pt x="2081" y="736"/>
                  <a:pt x="2078" y="735"/>
                  <a:pt x="2076" y="735"/>
                </a:cubicBezTo>
                <a:cubicBezTo>
                  <a:pt x="2074" y="735"/>
                  <a:pt x="2072" y="737"/>
                  <a:pt x="2071" y="737"/>
                </a:cubicBezTo>
                <a:cubicBezTo>
                  <a:pt x="2071" y="737"/>
                  <a:pt x="2069" y="734"/>
                  <a:pt x="2066" y="735"/>
                </a:cubicBezTo>
                <a:cubicBezTo>
                  <a:pt x="2065" y="739"/>
                  <a:pt x="2071" y="740"/>
                  <a:pt x="2064" y="740"/>
                </a:cubicBezTo>
                <a:cubicBezTo>
                  <a:pt x="2062" y="741"/>
                  <a:pt x="2065" y="737"/>
                  <a:pt x="2065" y="737"/>
                </a:cubicBezTo>
                <a:cubicBezTo>
                  <a:pt x="2062" y="735"/>
                  <a:pt x="2058" y="737"/>
                  <a:pt x="2055" y="735"/>
                </a:cubicBezTo>
                <a:cubicBezTo>
                  <a:pt x="2055" y="735"/>
                  <a:pt x="2055" y="732"/>
                  <a:pt x="2055" y="732"/>
                </a:cubicBezTo>
                <a:cubicBezTo>
                  <a:pt x="2055" y="732"/>
                  <a:pt x="2053" y="732"/>
                  <a:pt x="2052" y="732"/>
                </a:cubicBezTo>
                <a:cubicBezTo>
                  <a:pt x="2050" y="732"/>
                  <a:pt x="2049" y="731"/>
                  <a:pt x="2047" y="730"/>
                </a:cubicBezTo>
                <a:cubicBezTo>
                  <a:pt x="2044" y="730"/>
                  <a:pt x="2047" y="727"/>
                  <a:pt x="2046" y="724"/>
                </a:cubicBezTo>
                <a:cubicBezTo>
                  <a:pt x="2045" y="723"/>
                  <a:pt x="2042" y="724"/>
                  <a:pt x="2043" y="723"/>
                </a:cubicBezTo>
                <a:cubicBezTo>
                  <a:pt x="2047" y="722"/>
                  <a:pt x="2050" y="722"/>
                  <a:pt x="2052" y="719"/>
                </a:cubicBezTo>
                <a:cubicBezTo>
                  <a:pt x="2046" y="719"/>
                  <a:pt x="2040" y="719"/>
                  <a:pt x="2033" y="719"/>
                </a:cubicBezTo>
                <a:cubicBezTo>
                  <a:pt x="2029" y="725"/>
                  <a:pt x="2022" y="723"/>
                  <a:pt x="2014" y="724"/>
                </a:cubicBezTo>
                <a:cubicBezTo>
                  <a:pt x="2012" y="725"/>
                  <a:pt x="2011" y="726"/>
                  <a:pt x="2009" y="726"/>
                </a:cubicBezTo>
                <a:cubicBezTo>
                  <a:pt x="2006" y="726"/>
                  <a:pt x="2005" y="725"/>
                  <a:pt x="2002" y="724"/>
                </a:cubicBezTo>
                <a:cubicBezTo>
                  <a:pt x="2000" y="724"/>
                  <a:pt x="1996" y="725"/>
                  <a:pt x="1996" y="723"/>
                </a:cubicBezTo>
                <a:cubicBezTo>
                  <a:pt x="1999" y="718"/>
                  <a:pt x="2012" y="721"/>
                  <a:pt x="2016" y="718"/>
                </a:cubicBezTo>
                <a:cubicBezTo>
                  <a:pt x="2005" y="715"/>
                  <a:pt x="1991" y="716"/>
                  <a:pt x="1979" y="715"/>
                </a:cubicBezTo>
                <a:cubicBezTo>
                  <a:pt x="1981" y="710"/>
                  <a:pt x="1980" y="710"/>
                  <a:pt x="1977" y="707"/>
                </a:cubicBezTo>
                <a:cubicBezTo>
                  <a:pt x="1984" y="705"/>
                  <a:pt x="1990" y="703"/>
                  <a:pt x="1997" y="702"/>
                </a:cubicBezTo>
                <a:cubicBezTo>
                  <a:pt x="1998" y="702"/>
                  <a:pt x="2000" y="702"/>
                  <a:pt x="2000" y="700"/>
                </a:cubicBezTo>
                <a:cubicBezTo>
                  <a:pt x="1989" y="703"/>
                  <a:pt x="1976" y="702"/>
                  <a:pt x="1965" y="704"/>
                </a:cubicBezTo>
                <a:cubicBezTo>
                  <a:pt x="1963" y="704"/>
                  <a:pt x="1963" y="705"/>
                  <a:pt x="1961" y="705"/>
                </a:cubicBezTo>
                <a:cubicBezTo>
                  <a:pt x="1958" y="706"/>
                  <a:pt x="1957" y="705"/>
                  <a:pt x="1955" y="707"/>
                </a:cubicBezTo>
                <a:cubicBezTo>
                  <a:pt x="1952" y="710"/>
                  <a:pt x="1939" y="705"/>
                  <a:pt x="1939" y="705"/>
                </a:cubicBezTo>
                <a:cubicBezTo>
                  <a:pt x="1936" y="705"/>
                  <a:pt x="1932" y="706"/>
                  <a:pt x="1929" y="704"/>
                </a:cubicBezTo>
                <a:cubicBezTo>
                  <a:pt x="1921" y="711"/>
                  <a:pt x="1908" y="704"/>
                  <a:pt x="1897" y="707"/>
                </a:cubicBezTo>
                <a:cubicBezTo>
                  <a:pt x="1897" y="705"/>
                  <a:pt x="1896" y="705"/>
                  <a:pt x="1894" y="705"/>
                </a:cubicBezTo>
                <a:cubicBezTo>
                  <a:pt x="1894" y="703"/>
                  <a:pt x="1894" y="701"/>
                  <a:pt x="1894" y="699"/>
                </a:cubicBezTo>
                <a:cubicBezTo>
                  <a:pt x="1892" y="699"/>
                  <a:pt x="1889" y="699"/>
                  <a:pt x="1889" y="697"/>
                </a:cubicBezTo>
                <a:cubicBezTo>
                  <a:pt x="1898" y="696"/>
                  <a:pt x="1899" y="702"/>
                  <a:pt x="1908" y="700"/>
                </a:cubicBezTo>
                <a:cubicBezTo>
                  <a:pt x="1909" y="698"/>
                  <a:pt x="1908" y="696"/>
                  <a:pt x="1910" y="696"/>
                </a:cubicBezTo>
                <a:cubicBezTo>
                  <a:pt x="1913" y="695"/>
                  <a:pt x="1914" y="697"/>
                  <a:pt x="1917" y="697"/>
                </a:cubicBezTo>
                <a:cubicBezTo>
                  <a:pt x="1917" y="697"/>
                  <a:pt x="1917" y="694"/>
                  <a:pt x="1918" y="694"/>
                </a:cubicBezTo>
                <a:cubicBezTo>
                  <a:pt x="1918" y="694"/>
                  <a:pt x="1919" y="695"/>
                  <a:pt x="1920" y="696"/>
                </a:cubicBezTo>
                <a:cubicBezTo>
                  <a:pt x="1924" y="697"/>
                  <a:pt x="1925" y="694"/>
                  <a:pt x="1928" y="694"/>
                </a:cubicBezTo>
                <a:cubicBezTo>
                  <a:pt x="1931" y="694"/>
                  <a:pt x="1935" y="696"/>
                  <a:pt x="1938" y="692"/>
                </a:cubicBezTo>
                <a:cubicBezTo>
                  <a:pt x="1937" y="692"/>
                  <a:pt x="1936" y="691"/>
                  <a:pt x="1936" y="689"/>
                </a:cubicBezTo>
                <a:cubicBezTo>
                  <a:pt x="1940" y="692"/>
                  <a:pt x="1942" y="688"/>
                  <a:pt x="1943" y="686"/>
                </a:cubicBezTo>
                <a:cubicBezTo>
                  <a:pt x="1945" y="682"/>
                  <a:pt x="1947" y="685"/>
                  <a:pt x="1949" y="683"/>
                </a:cubicBezTo>
                <a:cubicBezTo>
                  <a:pt x="1950" y="682"/>
                  <a:pt x="1949" y="679"/>
                  <a:pt x="1951" y="680"/>
                </a:cubicBezTo>
                <a:cubicBezTo>
                  <a:pt x="1957" y="680"/>
                  <a:pt x="1960" y="679"/>
                  <a:pt x="1964" y="678"/>
                </a:cubicBezTo>
                <a:cubicBezTo>
                  <a:pt x="1965" y="674"/>
                  <a:pt x="1962" y="673"/>
                  <a:pt x="1961" y="670"/>
                </a:cubicBezTo>
                <a:cubicBezTo>
                  <a:pt x="1974" y="667"/>
                  <a:pt x="1984" y="663"/>
                  <a:pt x="1999" y="662"/>
                </a:cubicBezTo>
                <a:cubicBezTo>
                  <a:pt x="1998" y="658"/>
                  <a:pt x="2005" y="661"/>
                  <a:pt x="2005" y="658"/>
                </a:cubicBezTo>
                <a:cubicBezTo>
                  <a:pt x="1998" y="659"/>
                  <a:pt x="1990" y="661"/>
                  <a:pt x="1983" y="661"/>
                </a:cubicBezTo>
                <a:cubicBezTo>
                  <a:pt x="1980" y="661"/>
                  <a:pt x="1976" y="662"/>
                  <a:pt x="1975" y="659"/>
                </a:cubicBezTo>
                <a:cubicBezTo>
                  <a:pt x="1979" y="654"/>
                  <a:pt x="1993" y="656"/>
                  <a:pt x="1996" y="653"/>
                </a:cubicBezTo>
                <a:cubicBezTo>
                  <a:pt x="1996" y="652"/>
                  <a:pt x="1999" y="653"/>
                  <a:pt x="1999" y="653"/>
                </a:cubicBezTo>
                <a:cubicBezTo>
                  <a:pt x="2003" y="652"/>
                  <a:pt x="2010" y="650"/>
                  <a:pt x="2012" y="650"/>
                </a:cubicBezTo>
                <a:cubicBezTo>
                  <a:pt x="2013" y="649"/>
                  <a:pt x="2015" y="650"/>
                  <a:pt x="2015" y="648"/>
                </a:cubicBezTo>
                <a:cubicBezTo>
                  <a:pt x="2012" y="647"/>
                  <a:pt x="2017" y="646"/>
                  <a:pt x="2017" y="645"/>
                </a:cubicBezTo>
                <a:cubicBezTo>
                  <a:pt x="2018" y="643"/>
                  <a:pt x="2016" y="641"/>
                  <a:pt x="2016" y="640"/>
                </a:cubicBezTo>
                <a:cubicBezTo>
                  <a:pt x="2016" y="640"/>
                  <a:pt x="2019" y="638"/>
                  <a:pt x="2018" y="635"/>
                </a:cubicBezTo>
                <a:cubicBezTo>
                  <a:pt x="2014" y="635"/>
                  <a:pt x="2014" y="637"/>
                  <a:pt x="2013" y="639"/>
                </a:cubicBezTo>
                <a:cubicBezTo>
                  <a:pt x="2008" y="635"/>
                  <a:pt x="1999" y="638"/>
                  <a:pt x="1996" y="639"/>
                </a:cubicBezTo>
                <a:cubicBezTo>
                  <a:pt x="1993" y="639"/>
                  <a:pt x="1992" y="638"/>
                  <a:pt x="1990" y="640"/>
                </a:cubicBezTo>
                <a:cubicBezTo>
                  <a:pt x="1988" y="642"/>
                  <a:pt x="1976" y="641"/>
                  <a:pt x="1977" y="637"/>
                </a:cubicBezTo>
                <a:cubicBezTo>
                  <a:pt x="1983" y="635"/>
                  <a:pt x="1998" y="634"/>
                  <a:pt x="2003" y="632"/>
                </a:cubicBezTo>
                <a:cubicBezTo>
                  <a:pt x="2007" y="631"/>
                  <a:pt x="2010" y="630"/>
                  <a:pt x="2013" y="629"/>
                </a:cubicBezTo>
                <a:cubicBezTo>
                  <a:pt x="2015" y="629"/>
                  <a:pt x="2015" y="631"/>
                  <a:pt x="2018" y="631"/>
                </a:cubicBezTo>
                <a:cubicBezTo>
                  <a:pt x="2018" y="631"/>
                  <a:pt x="2018" y="629"/>
                  <a:pt x="2019" y="629"/>
                </a:cubicBezTo>
                <a:cubicBezTo>
                  <a:pt x="2022" y="628"/>
                  <a:pt x="2023" y="628"/>
                  <a:pt x="2024" y="627"/>
                </a:cubicBezTo>
                <a:cubicBezTo>
                  <a:pt x="2027" y="626"/>
                  <a:pt x="2031" y="625"/>
                  <a:pt x="2033" y="624"/>
                </a:cubicBezTo>
                <a:cubicBezTo>
                  <a:pt x="2042" y="622"/>
                  <a:pt x="2034" y="625"/>
                  <a:pt x="2033" y="621"/>
                </a:cubicBezTo>
                <a:cubicBezTo>
                  <a:pt x="2043" y="625"/>
                  <a:pt x="2053" y="621"/>
                  <a:pt x="2065" y="621"/>
                </a:cubicBezTo>
                <a:cubicBezTo>
                  <a:pt x="2067" y="619"/>
                  <a:pt x="2071" y="618"/>
                  <a:pt x="2070" y="613"/>
                </a:cubicBezTo>
                <a:cubicBezTo>
                  <a:pt x="2050" y="617"/>
                  <a:pt x="2020" y="619"/>
                  <a:pt x="2004" y="623"/>
                </a:cubicBezTo>
                <a:cubicBezTo>
                  <a:pt x="2002" y="623"/>
                  <a:pt x="2000" y="622"/>
                  <a:pt x="1999" y="623"/>
                </a:cubicBezTo>
                <a:cubicBezTo>
                  <a:pt x="1996" y="623"/>
                  <a:pt x="1997" y="624"/>
                  <a:pt x="1996" y="623"/>
                </a:cubicBezTo>
                <a:cubicBezTo>
                  <a:pt x="1994" y="622"/>
                  <a:pt x="1990" y="624"/>
                  <a:pt x="1991" y="621"/>
                </a:cubicBezTo>
                <a:cubicBezTo>
                  <a:pt x="1991" y="616"/>
                  <a:pt x="1997" y="619"/>
                  <a:pt x="1999" y="618"/>
                </a:cubicBezTo>
                <a:cubicBezTo>
                  <a:pt x="1999" y="618"/>
                  <a:pt x="1999" y="616"/>
                  <a:pt x="1999" y="616"/>
                </a:cubicBezTo>
                <a:cubicBezTo>
                  <a:pt x="1999" y="616"/>
                  <a:pt x="2002" y="616"/>
                  <a:pt x="2002" y="616"/>
                </a:cubicBezTo>
                <a:cubicBezTo>
                  <a:pt x="2007" y="615"/>
                  <a:pt x="2015" y="615"/>
                  <a:pt x="2017" y="613"/>
                </a:cubicBezTo>
                <a:cubicBezTo>
                  <a:pt x="2021" y="611"/>
                  <a:pt x="2021" y="614"/>
                  <a:pt x="2023" y="613"/>
                </a:cubicBezTo>
                <a:cubicBezTo>
                  <a:pt x="2024" y="613"/>
                  <a:pt x="2025" y="610"/>
                  <a:pt x="2027" y="610"/>
                </a:cubicBezTo>
                <a:cubicBezTo>
                  <a:pt x="2032" y="609"/>
                  <a:pt x="2040" y="609"/>
                  <a:pt x="2042" y="607"/>
                </a:cubicBezTo>
                <a:cubicBezTo>
                  <a:pt x="2044" y="604"/>
                  <a:pt x="2054" y="609"/>
                  <a:pt x="2058" y="607"/>
                </a:cubicBezTo>
                <a:cubicBezTo>
                  <a:pt x="2058" y="604"/>
                  <a:pt x="2063" y="606"/>
                  <a:pt x="2063" y="602"/>
                </a:cubicBezTo>
                <a:cubicBezTo>
                  <a:pt x="2055" y="600"/>
                  <a:pt x="2047" y="605"/>
                  <a:pt x="2042" y="604"/>
                </a:cubicBezTo>
                <a:cubicBezTo>
                  <a:pt x="2038" y="603"/>
                  <a:pt x="2040" y="603"/>
                  <a:pt x="2037" y="604"/>
                </a:cubicBezTo>
                <a:cubicBezTo>
                  <a:pt x="2033" y="604"/>
                  <a:pt x="2035" y="602"/>
                  <a:pt x="2034" y="600"/>
                </a:cubicBezTo>
                <a:cubicBezTo>
                  <a:pt x="2033" y="600"/>
                  <a:pt x="2031" y="601"/>
                  <a:pt x="2030" y="600"/>
                </a:cubicBezTo>
                <a:cubicBezTo>
                  <a:pt x="2025" y="600"/>
                  <a:pt x="2025" y="603"/>
                  <a:pt x="2022" y="600"/>
                </a:cubicBezTo>
                <a:cubicBezTo>
                  <a:pt x="2022" y="600"/>
                  <a:pt x="2020" y="601"/>
                  <a:pt x="2019" y="600"/>
                </a:cubicBezTo>
                <a:cubicBezTo>
                  <a:pt x="2014" y="600"/>
                  <a:pt x="2013" y="599"/>
                  <a:pt x="2009" y="599"/>
                </a:cubicBezTo>
                <a:cubicBezTo>
                  <a:pt x="2003" y="598"/>
                  <a:pt x="1998" y="600"/>
                  <a:pt x="1995" y="600"/>
                </a:cubicBezTo>
                <a:cubicBezTo>
                  <a:pt x="1992" y="601"/>
                  <a:pt x="1988" y="602"/>
                  <a:pt x="1985" y="599"/>
                </a:cubicBezTo>
                <a:cubicBezTo>
                  <a:pt x="1987" y="596"/>
                  <a:pt x="1989" y="594"/>
                  <a:pt x="1992" y="593"/>
                </a:cubicBezTo>
                <a:cubicBezTo>
                  <a:pt x="1993" y="596"/>
                  <a:pt x="2000" y="593"/>
                  <a:pt x="2003" y="594"/>
                </a:cubicBezTo>
                <a:cubicBezTo>
                  <a:pt x="2006" y="590"/>
                  <a:pt x="1995" y="590"/>
                  <a:pt x="2000" y="588"/>
                </a:cubicBezTo>
                <a:cubicBezTo>
                  <a:pt x="2004" y="592"/>
                  <a:pt x="2008" y="587"/>
                  <a:pt x="2012" y="588"/>
                </a:cubicBezTo>
                <a:cubicBezTo>
                  <a:pt x="2012" y="588"/>
                  <a:pt x="2011" y="593"/>
                  <a:pt x="2015" y="591"/>
                </a:cubicBezTo>
                <a:cubicBezTo>
                  <a:pt x="2020" y="590"/>
                  <a:pt x="2015" y="587"/>
                  <a:pt x="2018" y="586"/>
                </a:cubicBezTo>
                <a:cubicBezTo>
                  <a:pt x="2032" y="587"/>
                  <a:pt x="2041" y="583"/>
                  <a:pt x="2052" y="581"/>
                </a:cubicBezTo>
                <a:cubicBezTo>
                  <a:pt x="2055" y="582"/>
                  <a:pt x="2059" y="581"/>
                  <a:pt x="2056" y="580"/>
                </a:cubicBezTo>
                <a:cubicBezTo>
                  <a:pt x="2045" y="579"/>
                  <a:pt x="2040" y="582"/>
                  <a:pt x="2033" y="583"/>
                </a:cubicBezTo>
                <a:cubicBezTo>
                  <a:pt x="2030" y="583"/>
                  <a:pt x="2027" y="583"/>
                  <a:pt x="2025" y="583"/>
                </a:cubicBezTo>
                <a:cubicBezTo>
                  <a:pt x="2023" y="583"/>
                  <a:pt x="2023" y="585"/>
                  <a:pt x="2021" y="585"/>
                </a:cubicBezTo>
                <a:cubicBezTo>
                  <a:pt x="2021" y="585"/>
                  <a:pt x="2021" y="583"/>
                  <a:pt x="2018" y="583"/>
                </a:cubicBezTo>
                <a:cubicBezTo>
                  <a:pt x="2018" y="583"/>
                  <a:pt x="2018" y="584"/>
                  <a:pt x="2018" y="585"/>
                </a:cubicBezTo>
                <a:cubicBezTo>
                  <a:pt x="2018" y="585"/>
                  <a:pt x="2016" y="584"/>
                  <a:pt x="2015" y="585"/>
                </a:cubicBezTo>
                <a:cubicBezTo>
                  <a:pt x="2010" y="586"/>
                  <a:pt x="2008" y="585"/>
                  <a:pt x="2007" y="586"/>
                </a:cubicBezTo>
                <a:cubicBezTo>
                  <a:pt x="2007" y="586"/>
                  <a:pt x="2004" y="586"/>
                  <a:pt x="2004" y="586"/>
                </a:cubicBezTo>
                <a:cubicBezTo>
                  <a:pt x="1997" y="587"/>
                  <a:pt x="1994" y="587"/>
                  <a:pt x="1991" y="588"/>
                </a:cubicBezTo>
                <a:cubicBezTo>
                  <a:pt x="1984" y="588"/>
                  <a:pt x="1978" y="589"/>
                  <a:pt x="1974" y="589"/>
                </a:cubicBezTo>
                <a:cubicBezTo>
                  <a:pt x="1972" y="590"/>
                  <a:pt x="1967" y="589"/>
                  <a:pt x="1965" y="589"/>
                </a:cubicBezTo>
                <a:cubicBezTo>
                  <a:pt x="1961" y="589"/>
                  <a:pt x="1957" y="591"/>
                  <a:pt x="1955" y="588"/>
                </a:cubicBezTo>
                <a:cubicBezTo>
                  <a:pt x="1958" y="584"/>
                  <a:pt x="1968" y="586"/>
                  <a:pt x="1971" y="581"/>
                </a:cubicBezTo>
                <a:cubicBezTo>
                  <a:pt x="1966" y="581"/>
                  <a:pt x="1957" y="584"/>
                  <a:pt x="1957" y="578"/>
                </a:cubicBezTo>
                <a:cubicBezTo>
                  <a:pt x="1962" y="577"/>
                  <a:pt x="1960" y="577"/>
                  <a:pt x="1963" y="580"/>
                </a:cubicBezTo>
                <a:cubicBezTo>
                  <a:pt x="1965" y="573"/>
                  <a:pt x="1956" y="576"/>
                  <a:pt x="1951" y="575"/>
                </a:cubicBezTo>
                <a:cubicBezTo>
                  <a:pt x="1947" y="577"/>
                  <a:pt x="1952" y="579"/>
                  <a:pt x="1949" y="580"/>
                </a:cubicBezTo>
                <a:cubicBezTo>
                  <a:pt x="1948" y="579"/>
                  <a:pt x="1947" y="579"/>
                  <a:pt x="1947" y="577"/>
                </a:cubicBezTo>
                <a:cubicBezTo>
                  <a:pt x="1945" y="576"/>
                  <a:pt x="1939" y="579"/>
                  <a:pt x="1939" y="575"/>
                </a:cubicBezTo>
                <a:cubicBezTo>
                  <a:pt x="1945" y="569"/>
                  <a:pt x="1955" y="572"/>
                  <a:pt x="1964" y="570"/>
                </a:cubicBezTo>
                <a:cubicBezTo>
                  <a:pt x="1967" y="570"/>
                  <a:pt x="1971" y="568"/>
                  <a:pt x="1975" y="567"/>
                </a:cubicBezTo>
                <a:cubicBezTo>
                  <a:pt x="1983" y="566"/>
                  <a:pt x="1991" y="567"/>
                  <a:pt x="1998" y="566"/>
                </a:cubicBezTo>
                <a:cubicBezTo>
                  <a:pt x="2001" y="563"/>
                  <a:pt x="2003" y="561"/>
                  <a:pt x="2006" y="559"/>
                </a:cubicBezTo>
                <a:cubicBezTo>
                  <a:pt x="2012" y="559"/>
                  <a:pt x="2021" y="553"/>
                  <a:pt x="2026" y="558"/>
                </a:cubicBezTo>
                <a:cubicBezTo>
                  <a:pt x="2025" y="558"/>
                  <a:pt x="2024" y="559"/>
                  <a:pt x="2026" y="559"/>
                </a:cubicBezTo>
                <a:cubicBezTo>
                  <a:pt x="2028" y="556"/>
                  <a:pt x="2025" y="555"/>
                  <a:pt x="2028" y="550"/>
                </a:cubicBezTo>
                <a:cubicBezTo>
                  <a:pt x="2035" y="547"/>
                  <a:pt x="2043" y="547"/>
                  <a:pt x="2051" y="547"/>
                </a:cubicBezTo>
                <a:cubicBezTo>
                  <a:pt x="2054" y="546"/>
                  <a:pt x="2061" y="544"/>
                  <a:pt x="2062" y="543"/>
                </a:cubicBezTo>
                <a:cubicBezTo>
                  <a:pt x="2065" y="543"/>
                  <a:pt x="2066" y="543"/>
                  <a:pt x="2067" y="542"/>
                </a:cubicBezTo>
                <a:cubicBezTo>
                  <a:pt x="2074" y="538"/>
                  <a:pt x="2084" y="540"/>
                  <a:pt x="2092" y="539"/>
                </a:cubicBezTo>
                <a:cubicBezTo>
                  <a:pt x="2095" y="538"/>
                  <a:pt x="2097" y="536"/>
                  <a:pt x="2100" y="535"/>
                </a:cubicBezTo>
                <a:cubicBezTo>
                  <a:pt x="2103" y="535"/>
                  <a:pt x="2108" y="536"/>
                  <a:pt x="2111" y="535"/>
                </a:cubicBezTo>
                <a:cubicBezTo>
                  <a:pt x="2112" y="535"/>
                  <a:pt x="2114" y="533"/>
                  <a:pt x="2115" y="532"/>
                </a:cubicBezTo>
                <a:cubicBezTo>
                  <a:pt x="2117" y="531"/>
                  <a:pt x="2119" y="532"/>
                  <a:pt x="2121" y="531"/>
                </a:cubicBezTo>
                <a:cubicBezTo>
                  <a:pt x="2122" y="531"/>
                  <a:pt x="2123" y="529"/>
                  <a:pt x="2121" y="529"/>
                </a:cubicBezTo>
                <a:cubicBezTo>
                  <a:pt x="2112" y="531"/>
                  <a:pt x="2097" y="533"/>
                  <a:pt x="2090" y="534"/>
                </a:cubicBezTo>
                <a:cubicBezTo>
                  <a:pt x="2084" y="535"/>
                  <a:pt x="2080" y="535"/>
                  <a:pt x="2077" y="535"/>
                </a:cubicBezTo>
                <a:cubicBezTo>
                  <a:pt x="2070" y="536"/>
                  <a:pt x="2062" y="535"/>
                  <a:pt x="2056" y="535"/>
                </a:cubicBezTo>
                <a:cubicBezTo>
                  <a:pt x="2053" y="536"/>
                  <a:pt x="2052" y="539"/>
                  <a:pt x="2050" y="535"/>
                </a:cubicBezTo>
                <a:cubicBezTo>
                  <a:pt x="2051" y="531"/>
                  <a:pt x="2062" y="530"/>
                  <a:pt x="2065" y="529"/>
                </a:cubicBezTo>
                <a:cubicBezTo>
                  <a:pt x="2069" y="527"/>
                  <a:pt x="2076" y="527"/>
                  <a:pt x="2079" y="526"/>
                </a:cubicBezTo>
                <a:cubicBezTo>
                  <a:pt x="2081" y="525"/>
                  <a:pt x="2084" y="525"/>
                  <a:pt x="2081" y="523"/>
                </a:cubicBezTo>
                <a:cubicBezTo>
                  <a:pt x="2079" y="526"/>
                  <a:pt x="2075" y="524"/>
                  <a:pt x="2071" y="524"/>
                </a:cubicBezTo>
                <a:cubicBezTo>
                  <a:pt x="2067" y="525"/>
                  <a:pt x="2061" y="529"/>
                  <a:pt x="2058" y="524"/>
                </a:cubicBezTo>
                <a:cubicBezTo>
                  <a:pt x="2061" y="519"/>
                  <a:pt x="2067" y="522"/>
                  <a:pt x="2071" y="521"/>
                </a:cubicBezTo>
                <a:cubicBezTo>
                  <a:pt x="2073" y="521"/>
                  <a:pt x="2074" y="520"/>
                  <a:pt x="2076" y="520"/>
                </a:cubicBezTo>
                <a:cubicBezTo>
                  <a:pt x="2083" y="518"/>
                  <a:pt x="2088" y="519"/>
                  <a:pt x="2094" y="518"/>
                </a:cubicBezTo>
                <a:cubicBezTo>
                  <a:pt x="2096" y="518"/>
                  <a:pt x="2097" y="517"/>
                  <a:pt x="2099" y="516"/>
                </a:cubicBezTo>
                <a:cubicBezTo>
                  <a:pt x="2106" y="516"/>
                  <a:pt x="2110" y="516"/>
                  <a:pt x="2114" y="515"/>
                </a:cubicBezTo>
                <a:cubicBezTo>
                  <a:pt x="2115" y="515"/>
                  <a:pt x="2117" y="515"/>
                  <a:pt x="2119" y="515"/>
                </a:cubicBezTo>
                <a:cubicBezTo>
                  <a:pt x="2120" y="515"/>
                  <a:pt x="2121" y="513"/>
                  <a:pt x="2122" y="513"/>
                </a:cubicBezTo>
                <a:cubicBezTo>
                  <a:pt x="2125" y="513"/>
                  <a:pt x="2124" y="516"/>
                  <a:pt x="2127" y="513"/>
                </a:cubicBezTo>
                <a:cubicBezTo>
                  <a:pt x="2127" y="513"/>
                  <a:pt x="2130" y="513"/>
                  <a:pt x="2130" y="513"/>
                </a:cubicBezTo>
                <a:cubicBezTo>
                  <a:pt x="2133" y="513"/>
                  <a:pt x="2134" y="513"/>
                  <a:pt x="2135" y="512"/>
                </a:cubicBezTo>
                <a:cubicBezTo>
                  <a:pt x="2136" y="511"/>
                  <a:pt x="2138" y="512"/>
                  <a:pt x="2138" y="512"/>
                </a:cubicBezTo>
                <a:cubicBezTo>
                  <a:pt x="2144" y="510"/>
                  <a:pt x="2151" y="511"/>
                  <a:pt x="2155" y="507"/>
                </a:cubicBezTo>
                <a:cubicBezTo>
                  <a:pt x="2138" y="509"/>
                  <a:pt x="2121" y="507"/>
                  <a:pt x="2104" y="508"/>
                </a:cubicBezTo>
                <a:cubicBezTo>
                  <a:pt x="2102" y="509"/>
                  <a:pt x="2101" y="510"/>
                  <a:pt x="2098" y="510"/>
                </a:cubicBezTo>
                <a:cubicBezTo>
                  <a:pt x="2095" y="510"/>
                  <a:pt x="2094" y="509"/>
                  <a:pt x="2091" y="508"/>
                </a:cubicBezTo>
                <a:cubicBezTo>
                  <a:pt x="2085" y="508"/>
                  <a:pt x="2080" y="510"/>
                  <a:pt x="2078" y="510"/>
                </a:cubicBezTo>
                <a:cubicBezTo>
                  <a:pt x="2076" y="510"/>
                  <a:pt x="2077" y="508"/>
                  <a:pt x="2075" y="510"/>
                </a:cubicBezTo>
                <a:cubicBezTo>
                  <a:pt x="2075" y="510"/>
                  <a:pt x="2072" y="510"/>
                  <a:pt x="2072" y="510"/>
                </a:cubicBezTo>
                <a:cubicBezTo>
                  <a:pt x="2065" y="510"/>
                  <a:pt x="2060" y="511"/>
                  <a:pt x="2057" y="512"/>
                </a:cubicBezTo>
                <a:cubicBezTo>
                  <a:pt x="2052" y="513"/>
                  <a:pt x="2048" y="513"/>
                  <a:pt x="2048" y="507"/>
                </a:cubicBezTo>
                <a:cubicBezTo>
                  <a:pt x="2056" y="503"/>
                  <a:pt x="2065" y="505"/>
                  <a:pt x="2074" y="504"/>
                </a:cubicBezTo>
                <a:cubicBezTo>
                  <a:pt x="2082" y="502"/>
                  <a:pt x="2089" y="498"/>
                  <a:pt x="2097" y="497"/>
                </a:cubicBezTo>
                <a:cubicBezTo>
                  <a:pt x="2097" y="488"/>
                  <a:pt x="2078" y="496"/>
                  <a:pt x="2073" y="491"/>
                </a:cubicBezTo>
                <a:cubicBezTo>
                  <a:pt x="2073" y="488"/>
                  <a:pt x="2077" y="489"/>
                  <a:pt x="2076" y="485"/>
                </a:cubicBezTo>
                <a:cubicBezTo>
                  <a:pt x="2072" y="483"/>
                  <a:pt x="2066" y="486"/>
                  <a:pt x="2062" y="486"/>
                </a:cubicBezTo>
                <a:cubicBezTo>
                  <a:pt x="2058" y="486"/>
                  <a:pt x="2050" y="489"/>
                  <a:pt x="2050" y="483"/>
                </a:cubicBezTo>
                <a:cubicBezTo>
                  <a:pt x="2051" y="481"/>
                  <a:pt x="2052" y="482"/>
                  <a:pt x="2054" y="482"/>
                </a:cubicBezTo>
                <a:cubicBezTo>
                  <a:pt x="2058" y="480"/>
                  <a:pt x="2062" y="479"/>
                  <a:pt x="2067" y="480"/>
                </a:cubicBezTo>
                <a:cubicBezTo>
                  <a:pt x="2068" y="474"/>
                  <a:pt x="2076" y="476"/>
                  <a:pt x="2080" y="475"/>
                </a:cubicBezTo>
                <a:cubicBezTo>
                  <a:pt x="2081" y="475"/>
                  <a:pt x="2082" y="472"/>
                  <a:pt x="2083" y="472"/>
                </a:cubicBezTo>
                <a:cubicBezTo>
                  <a:pt x="2086" y="471"/>
                  <a:pt x="2091" y="473"/>
                  <a:pt x="2090" y="469"/>
                </a:cubicBezTo>
                <a:cubicBezTo>
                  <a:pt x="2087" y="470"/>
                  <a:pt x="2080" y="471"/>
                  <a:pt x="2079" y="472"/>
                </a:cubicBezTo>
                <a:cubicBezTo>
                  <a:pt x="2074" y="476"/>
                  <a:pt x="2070" y="471"/>
                  <a:pt x="2067" y="474"/>
                </a:cubicBezTo>
                <a:cubicBezTo>
                  <a:pt x="2067" y="474"/>
                  <a:pt x="2064" y="473"/>
                  <a:pt x="2064" y="474"/>
                </a:cubicBezTo>
                <a:cubicBezTo>
                  <a:pt x="2059" y="475"/>
                  <a:pt x="2060" y="474"/>
                  <a:pt x="2057" y="474"/>
                </a:cubicBezTo>
                <a:cubicBezTo>
                  <a:pt x="2049" y="472"/>
                  <a:pt x="2037" y="475"/>
                  <a:pt x="2033" y="475"/>
                </a:cubicBezTo>
                <a:cubicBezTo>
                  <a:pt x="2030" y="476"/>
                  <a:pt x="2027" y="475"/>
                  <a:pt x="2025" y="475"/>
                </a:cubicBezTo>
                <a:cubicBezTo>
                  <a:pt x="2017" y="476"/>
                  <a:pt x="2004" y="480"/>
                  <a:pt x="2000" y="474"/>
                </a:cubicBezTo>
                <a:cubicBezTo>
                  <a:pt x="2005" y="474"/>
                  <a:pt x="2009" y="471"/>
                  <a:pt x="2013" y="470"/>
                </a:cubicBezTo>
                <a:cubicBezTo>
                  <a:pt x="2018" y="470"/>
                  <a:pt x="2022" y="471"/>
                  <a:pt x="2027" y="470"/>
                </a:cubicBezTo>
                <a:cubicBezTo>
                  <a:pt x="2028" y="470"/>
                  <a:pt x="2028" y="469"/>
                  <a:pt x="2030" y="469"/>
                </a:cubicBezTo>
                <a:cubicBezTo>
                  <a:pt x="2043" y="466"/>
                  <a:pt x="2058" y="468"/>
                  <a:pt x="2074" y="467"/>
                </a:cubicBezTo>
                <a:cubicBezTo>
                  <a:pt x="2074" y="464"/>
                  <a:pt x="2080" y="466"/>
                  <a:pt x="2081" y="462"/>
                </a:cubicBezTo>
                <a:cubicBezTo>
                  <a:pt x="2077" y="459"/>
                  <a:pt x="2066" y="463"/>
                  <a:pt x="2063" y="459"/>
                </a:cubicBezTo>
                <a:cubicBezTo>
                  <a:pt x="2063" y="455"/>
                  <a:pt x="2066" y="454"/>
                  <a:pt x="2068" y="451"/>
                </a:cubicBezTo>
                <a:cubicBezTo>
                  <a:pt x="2078" y="451"/>
                  <a:pt x="2091" y="453"/>
                  <a:pt x="2093" y="445"/>
                </a:cubicBezTo>
                <a:cubicBezTo>
                  <a:pt x="2084" y="445"/>
                  <a:pt x="2071" y="448"/>
                  <a:pt x="2065" y="448"/>
                </a:cubicBezTo>
                <a:cubicBezTo>
                  <a:pt x="2058" y="449"/>
                  <a:pt x="2051" y="448"/>
                  <a:pt x="2044" y="448"/>
                </a:cubicBezTo>
                <a:cubicBezTo>
                  <a:pt x="2042" y="448"/>
                  <a:pt x="2041" y="450"/>
                  <a:pt x="2039" y="450"/>
                </a:cubicBezTo>
                <a:cubicBezTo>
                  <a:pt x="2025" y="451"/>
                  <a:pt x="2011" y="450"/>
                  <a:pt x="2000" y="450"/>
                </a:cubicBezTo>
                <a:cubicBezTo>
                  <a:pt x="1997" y="450"/>
                  <a:pt x="1988" y="452"/>
                  <a:pt x="1988" y="447"/>
                </a:cubicBezTo>
                <a:cubicBezTo>
                  <a:pt x="1992" y="443"/>
                  <a:pt x="1999" y="445"/>
                  <a:pt x="2005" y="445"/>
                </a:cubicBezTo>
                <a:cubicBezTo>
                  <a:pt x="2011" y="445"/>
                  <a:pt x="2017" y="446"/>
                  <a:pt x="2020" y="442"/>
                </a:cubicBezTo>
                <a:cubicBezTo>
                  <a:pt x="2013" y="440"/>
                  <a:pt x="2007" y="440"/>
                  <a:pt x="2002" y="440"/>
                </a:cubicBezTo>
                <a:cubicBezTo>
                  <a:pt x="1995" y="441"/>
                  <a:pt x="1997" y="441"/>
                  <a:pt x="1994" y="440"/>
                </a:cubicBezTo>
                <a:cubicBezTo>
                  <a:pt x="1987" y="439"/>
                  <a:pt x="1980" y="441"/>
                  <a:pt x="1974" y="440"/>
                </a:cubicBezTo>
                <a:cubicBezTo>
                  <a:pt x="1972" y="440"/>
                  <a:pt x="1971" y="439"/>
                  <a:pt x="1968" y="439"/>
                </a:cubicBezTo>
                <a:cubicBezTo>
                  <a:pt x="1964" y="439"/>
                  <a:pt x="1962" y="440"/>
                  <a:pt x="1959" y="440"/>
                </a:cubicBezTo>
                <a:cubicBezTo>
                  <a:pt x="1953" y="441"/>
                  <a:pt x="1947" y="439"/>
                  <a:pt x="1940" y="439"/>
                </a:cubicBezTo>
                <a:cubicBezTo>
                  <a:pt x="1937" y="439"/>
                  <a:pt x="1935" y="440"/>
                  <a:pt x="1932" y="440"/>
                </a:cubicBezTo>
                <a:cubicBezTo>
                  <a:pt x="1929" y="440"/>
                  <a:pt x="1926" y="439"/>
                  <a:pt x="1924" y="439"/>
                </a:cubicBezTo>
                <a:cubicBezTo>
                  <a:pt x="1913" y="438"/>
                  <a:pt x="1900" y="438"/>
                  <a:pt x="1891" y="439"/>
                </a:cubicBezTo>
                <a:cubicBezTo>
                  <a:pt x="1888" y="439"/>
                  <a:pt x="1886" y="441"/>
                  <a:pt x="1883" y="440"/>
                </a:cubicBezTo>
                <a:cubicBezTo>
                  <a:pt x="1880" y="440"/>
                  <a:pt x="1876" y="439"/>
                  <a:pt x="1875" y="436"/>
                </a:cubicBezTo>
                <a:cubicBezTo>
                  <a:pt x="1876" y="435"/>
                  <a:pt x="1877" y="434"/>
                  <a:pt x="1876" y="432"/>
                </a:cubicBezTo>
                <a:cubicBezTo>
                  <a:pt x="1880" y="433"/>
                  <a:pt x="1885" y="434"/>
                  <a:pt x="1889" y="434"/>
                </a:cubicBezTo>
                <a:cubicBezTo>
                  <a:pt x="1893" y="434"/>
                  <a:pt x="1893" y="432"/>
                  <a:pt x="1894" y="434"/>
                </a:cubicBezTo>
                <a:cubicBezTo>
                  <a:pt x="1897" y="437"/>
                  <a:pt x="1909" y="432"/>
                  <a:pt x="1909" y="432"/>
                </a:cubicBezTo>
                <a:cubicBezTo>
                  <a:pt x="1914" y="432"/>
                  <a:pt x="1916" y="431"/>
                  <a:pt x="1917" y="431"/>
                </a:cubicBezTo>
                <a:cubicBezTo>
                  <a:pt x="1927" y="429"/>
                  <a:pt x="1936" y="429"/>
                  <a:pt x="1945" y="428"/>
                </a:cubicBezTo>
                <a:cubicBezTo>
                  <a:pt x="1948" y="421"/>
                  <a:pt x="1938" y="427"/>
                  <a:pt x="1939" y="423"/>
                </a:cubicBezTo>
                <a:cubicBezTo>
                  <a:pt x="1940" y="422"/>
                  <a:pt x="1942" y="423"/>
                  <a:pt x="1942" y="421"/>
                </a:cubicBezTo>
                <a:cubicBezTo>
                  <a:pt x="1940" y="421"/>
                  <a:pt x="1938" y="421"/>
                  <a:pt x="1939" y="418"/>
                </a:cubicBezTo>
                <a:cubicBezTo>
                  <a:pt x="1933" y="416"/>
                  <a:pt x="1938" y="423"/>
                  <a:pt x="1934" y="423"/>
                </a:cubicBezTo>
                <a:cubicBezTo>
                  <a:pt x="1932" y="419"/>
                  <a:pt x="1925" y="420"/>
                  <a:pt x="1926" y="413"/>
                </a:cubicBezTo>
                <a:cubicBezTo>
                  <a:pt x="1930" y="415"/>
                  <a:pt x="1935" y="412"/>
                  <a:pt x="1939" y="412"/>
                </a:cubicBezTo>
                <a:cubicBezTo>
                  <a:pt x="1946" y="411"/>
                  <a:pt x="1955" y="414"/>
                  <a:pt x="1957" y="409"/>
                </a:cubicBezTo>
                <a:cubicBezTo>
                  <a:pt x="1953" y="410"/>
                  <a:pt x="1949" y="408"/>
                  <a:pt x="1948" y="410"/>
                </a:cubicBezTo>
                <a:cubicBezTo>
                  <a:pt x="1947" y="411"/>
                  <a:pt x="1937" y="410"/>
                  <a:pt x="1939" y="409"/>
                </a:cubicBezTo>
                <a:cubicBezTo>
                  <a:pt x="1944" y="410"/>
                  <a:pt x="1952" y="407"/>
                  <a:pt x="1948" y="404"/>
                </a:cubicBezTo>
                <a:cubicBezTo>
                  <a:pt x="1946" y="410"/>
                  <a:pt x="1938" y="400"/>
                  <a:pt x="1936" y="405"/>
                </a:cubicBezTo>
                <a:cubicBezTo>
                  <a:pt x="1938" y="406"/>
                  <a:pt x="1940" y="406"/>
                  <a:pt x="1939" y="409"/>
                </a:cubicBezTo>
                <a:cubicBezTo>
                  <a:pt x="1936" y="413"/>
                  <a:pt x="1931" y="407"/>
                  <a:pt x="1931" y="410"/>
                </a:cubicBezTo>
                <a:cubicBezTo>
                  <a:pt x="1929" y="410"/>
                  <a:pt x="1929" y="408"/>
                  <a:pt x="1928" y="407"/>
                </a:cubicBezTo>
                <a:cubicBezTo>
                  <a:pt x="1930" y="407"/>
                  <a:pt x="1932" y="407"/>
                  <a:pt x="1931" y="404"/>
                </a:cubicBezTo>
                <a:cubicBezTo>
                  <a:pt x="1913" y="404"/>
                  <a:pt x="1895" y="404"/>
                  <a:pt x="1878" y="404"/>
                </a:cubicBezTo>
                <a:cubicBezTo>
                  <a:pt x="1876" y="404"/>
                  <a:pt x="1876" y="405"/>
                  <a:pt x="1874" y="405"/>
                </a:cubicBezTo>
                <a:cubicBezTo>
                  <a:pt x="1874" y="405"/>
                  <a:pt x="1874" y="404"/>
                  <a:pt x="1873" y="404"/>
                </a:cubicBezTo>
                <a:cubicBezTo>
                  <a:pt x="1871" y="404"/>
                  <a:pt x="1873" y="406"/>
                  <a:pt x="1871" y="404"/>
                </a:cubicBezTo>
                <a:cubicBezTo>
                  <a:pt x="1871" y="404"/>
                  <a:pt x="1868" y="404"/>
                  <a:pt x="1868" y="404"/>
                </a:cubicBezTo>
                <a:cubicBezTo>
                  <a:pt x="1858" y="404"/>
                  <a:pt x="1847" y="405"/>
                  <a:pt x="1842" y="405"/>
                </a:cubicBezTo>
                <a:cubicBezTo>
                  <a:pt x="1837" y="406"/>
                  <a:pt x="1820" y="406"/>
                  <a:pt x="1819" y="405"/>
                </a:cubicBezTo>
                <a:cubicBezTo>
                  <a:pt x="1816" y="403"/>
                  <a:pt x="1816" y="405"/>
                  <a:pt x="1812" y="405"/>
                </a:cubicBezTo>
                <a:cubicBezTo>
                  <a:pt x="1812" y="405"/>
                  <a:pt x="1811" y="404"/>
                  <a:pt x="1811" y="404"/>
                </a:cubicBezTo>
                <a:cubicBezTo>
                  <a:pt x="1808" y="404"/>
                  <a:pt x="1809" y="406"/>
                  <a:pt x="1807" y="404"/>
                </a:cubicBezTo>
                <a:cubicBezTo>
                  <a:pt x="1804" y="400"/>
                  <a:pt x="1794" y="408"/>
                  <a:pt x="1793" y="405"/>
                </a:cubicBezTo>
                <a:cubicBezTo>
                  <a:pt x="1792" y="403"/>
                  <a:pt x="1786" y="405"/>
                  <a:pt x="1786" y="402"/>
                </a:cubicBezTo>
                <a:cubicBezTo>
                  <a:pt x="1788" y="402"/>
                  <a:pt x="1788" y="399"/>
                  <a:pt x="1789" y="399"/>
                </a:cubicBezTo>
                <a:cubicBezTo>
                  <a:pt x="1798" y="400"/>
                  <a:pt x="1806" y="398"/>
                  <a:pt x="1814" y="399"/>
                </a:cubicBezTo>
                <a:cubicBezTo>
                  <a:pt x="1816" y="399"/>
                  <a:pt x="1816" y="400"/>
                  <a:pt x="1817" y="401"/>
                </a:cubicBezTo>
                <a:cubicBezTo>
                  <a:pt x="1817" y="401"/>
                  <a:pt x="1818" y="399"/>
                  <a:pt x="1819" y="399"/>
                </a:cubicBezTo>
                <a:cubicBezTo>
                  <a:pt x="1819" y="399"/>
                  <a:pt x="1819" y="401"/>
                  <a:pt x="1819" y="401"/>
                </a:cubicBezTo>
                <a:cubicBezTo>
                  <a:pt x="1820" y="402"/>
                  <a:pt x="1824" y="399"/>
                  <a:pt x="1824" y="399"/>
                </a:cubicBezTo>
                <a:cubicBezTo>
                  <a:pt x="1829" y="396"/>
                  <a:pt x="1828" y="400"/>
                  <a:pt x="1832" y="399"/>
                </a:cubicBezTo>
                <a:cubicBezTo>
                  <a:pt x="1831" y="399"/>
                  <a:pt x="1834" y="397"/>
                  <a:pt x="1834" y="397"/>
                </a:cubicBezTo>
                <a:cubicBezTo>
                  <a:pt x="1835" y="396"/>
                  <a:pt x="1834" y="396"/>
                  <a:pt x="1837" y="396"/>
                </a:cubicBezTo>
                <a:cubicBezTo>
                  <a:pt x="1851" y="394"/>
                  <a:pt x="1866" y="397"/>
                  <a:pt x="1879" y="396"/>
                </a:cubicBezTo>
                <a:cubicBezTo>
                  <a:pt x="1881" y="396"/>
                  <a:pt x="1882" y="395"/>
                  <a:pt x="1884" y="394"/>
                </a:cubicBezTo>
                <a:cubicBezTo>
                  <a:pt x="1910" y="392"/>
                  <a:pt x="1940" y="397"/>
                  <a:pt x="1963" y="394"/>
                </a:cubicBezTo>
                <a:cubicBezTo>
                  <a:pt x="1969" y="394"/>
                  <a:pt x="1966" y="393"/>
                  <a:pt x="1969" y="394"/>
                </a:cubicBezTo>
                <a:cubicBezTo>
                  <a:pt x="1974" y="395"/>
                  <a:pt x="1974" y="393"/>
                  <a:pt x="1978" y="393"/>
                </a:cubicBezTo>
                <a:cubicBezTo>
                  <a:pt x="1981" y="392"/>
                  <a:pt x="1992" y="393"/>
                  <a:pt x="1992" y="393"/>
                </a:cubicBezTo>
                <a:cubicBezTo>
                  <a:pt x="1995" y="395"/>
                  <a:pt x="1995" y="393"/>
                  <a:pt x="1999" y="393"/>
                </a:cubicBezTo>
                <a:cubicBezTo>
                  <a:pt x="2015" y="391"/>
                  <a:pt x="2034" y="393"/>
                  <a:pt x="2048" y="393"/>
                </a:cubicBezTo>
                <a:cubicBezTo>
                  <a:pt x="2055" y="393"/>
                  <a:pt x="2061" y="394"/>
                  <a:pt x="2064" y="391"/>
                </a:cubicBezTo>
                <a:cubicBezTo>
                  <a:pt x="2058" y="389"/>
                  <a:pt x="2052" y="391"/>
                  <a:pt x="2046" y="391"/>
                </a:cubicBezTo>
                <a:cubicBezTo>
                  <a:pt x="2046" y="391"/>
                  <a:pt x="2044" y="390"/>
                  <a:pt x="2045" y="390"/>
                </a:cubicBezTo>
                <a:cubicBezTo>
                  <a:pt x="2039" y="390"/>
                  <a:pt x="2035" y="392"/>
                  <a:pt x="2030" y="391"/>
                </a:cubicBezTo>
                <a:cubicBezTo>
                  <a:pt x="2028" y="391"/>
                  <a:pt x="2028" y="390"/>
                  <a:pt x="2025" y="390"/>
                </a:cubicBezTo>
                <a:cubicBezTo>
                  <a:pt x="2022" y="389"/>
                  <a:pt x="2022" y="391"/>
                  <a:pt x="2019" y="391"/>
                </a:cubicBezTo>
                <a:cubicBezTo>
                  <a:pt x="2016" y="391"/>
                  <a:pt x="2016" y="389"/>
                  <a:pt x="2012" y="390"/>
                </a:cubicBezTo>
                <a:cubicBezTo>
                  <a:pt x="2008" y="390"/>
                  <a:pt x="2003" y="391"/>
                  <a:pt x="1999" y="391"/>
                </a:cubicBezTo>
                <a:cubicBezTo>
                  <a:pt x="1994" y="391"/>
                  <a:pt x="1990" y="390"/>
                  <a:pt x="1986" y="390"/>
                </a:cubicBezTo>
                <a:cubicBezTo>
                  <a:pt x="1979" y="389"/>
                  <a:pt x="1973" y="391"/>
                  <a:pt x="1970" y="391"/>
                </a:cubicBezTo>
                <a:cubicBezTo>
                  <a:pt x="1966" y="391"/>
                  <a:pt x="1966" y="390"/>
                  <a:pt x="1963" y="390"/>
                </a:cubicBezTo>
                <a:cubicBezTo>
                  <a:pt x="1961" y="389"/>
                  <a:pt x="1961" y="391"/>
                  <a:pt x="1958" y="391"/>
                </a:cubicBezTo>
                <a:cubicBezTo>
                  <a:pt x="1958" y="391"/>
                  <a:pt x="1957" y="390"/>
                  <a:pt x="1957" y="390"/>
                </a:cubicBezTo>
                <a:cubicBezTo>
                  <a:pt x="1956" y="389"/>
                  <a:pt x="1954" y="389"/>
                  <a:pt x="1953" y="390"/>
                </a:cubicBezTo>
                <a:cubicBezTo>
                  <a:pt x="1948" y="390"/>
                  <a:pt x="1948" y="391"/>
                  <a:pt x="1945" y="390"/>
                </a:cubicBezTo>
                <a:cubicBezTo>
                  <a:pt x="1940" y="388"/>
                  <a:pt x="1937" y="391"/>
                  <a:pt x="1934" y="391"/>
                </a:cubicBezTo>
                <a:cubicBezTo>
                  <a:pt x="1932" y="391"/>
                  <a:pt x="1932" y="390"/>
                  <a:pt x="1930" y="390"/>
                </a:cubicBezTo>
                <a:cubicBezTo>
                  <a:pt x="1931" y="390"/>
                  <a:pt x="1929" y="391"/>
                  <a:pt x="1929" y="391"/>
                </a:cubicBezTo>
                <a:cubicBezTo>
                  <a:pt x="1924" y="392"/>
                  <a:pt x="1923" y="389"/>
                  <a:pt x="1921" y="390"/>
                </a:cubicBezTo>
                <a:cubicBezTo>
                  <a:pt x="1920" y="390"/>
                  <a:pt x="1918" y="393"/>
                  <a:pt x="1916" y="391"/>
                </a:cubicBezTo>
                <a:cubicBezTo>
                  <a:pt x="1919" y="388"/>
                  <a:pt x="1917" y="386"/>
                  <a:pt x="1919" y="385"/>
                </a:cubicBezTo>
                <a:cubicBezTo>
                  <a:pt x="1922" y="385"/>
                  <a:pt x="1922" y="387"/>
                  <a:pt x="1924" y="385"/>
                </a:cubicBezTo>
                <a:cubicBezTo>
                  <a:pt x="1924" y="384"/>
                  <a:pt x="1927" y="385"/>
                  <a:pt x="1927" y="385"/>
                </a:cubicBezTo>
                <a:cubicBezTo>
                  <a:pt x="1928" y="385"/>
                  <a:pt x="1927" y="383"/>
                  <a:pt x="1927" y="383"/>
                </a:cubicBezTo>
                <a:cubicBezTo>
                  <a:pt x="1929" y="381"/>
                  <a:pt x="1944" y="384"/>
                  <a:pt x="1947" y="383"/>
                </a:cubicBezTo>
                <a:cubicBezTo>
                  <a:pt x="1949" y="383"/>
                  <a:pt x="1949" y="382"/>
                  <a:pt x="1952" y="382"/>
                </a:cubicBezTo>
                <a:cubicBezTo>
                  <a:pt x="1955" y="382"/>
                  <a:pt x="1957" y="383"/>
                  <a:pt x="1960" y="383"/>
                </a:cubicBezTo>
                <a:cubicBezTo>
                  <a:pt x="1962" y="383"/>
                  <a:pt x="1963" y="381"/>
                  <a:pt x="1967" y="382"/>
                </a:cubicBezTo>
                <a:cubicBezTo>
                  <a:pt x="1968" y="382"/>
                  <a:pt x="1968" y="383"/>
                  <a:pt x="1968" y="383"/>
                </a:cubicBezTo>
                <a:cubicBezTo>
                  <a:pt x="1973" y="384"/>
                  <a:pt x="1972" y="380"/>
                  <a:pt x="1975" y="383"/>
                </a:cubicBezTo>
                <a:cubicBezTo>
                  <a:pt x="1976" y="385"/>
                  <a:pt x="1994" y="384"/>
                  <a:pt x="1991" y="380"/>
                </a:cubicBezTo>
                <a:cubicBezTo>
                  <a:pt x="1987" y="379"/>
                  <a:pt x="1980" y="382"/>
                  <a:pt x="1977" y="380"/>
                </a:cubicBezTo>
                <a:cubicBezTo>
                  <a:pt x="1976" y="380"/>
                  <a:pt x="1977" y="377"/>
                  <a:pt x="1977" y="377"/>
                </a:cubicBezTo>
                <a:cubicBezTo>
                  <a:pt x="1974" y="376"/>
                  <a:pt x="1970" y="379"/>
                  <a:pt x="1968" y="377"/>
                </a:cubicBezTo>
                <a:cubicBezTo>
                  <a:pt x="1972" y="374"/>
                  <a:pt x="1982" y="377"/>
                  <a:pt x="1985" y="374"/>
                </a:cubicBezTo>
                <a:cubicBezTo>
                  <a:pt x="1980" y="370"/>
                  <a:pt x="1976" y="374"/>
                  <a:pt x="1970" y="374"/>
                </a:cubicBezTo>
                <a:cubicBezTo>
                  <a:pt x="1964" y="374"/>
                  <a:pt x="1964" y="372"/>
                  <a:pt x="1962" y="374"/>
                </a:cubicBezTo>
                <a:cubicBezTo>
                  <a:pt x="1962" y="374"/>
                  <a:pt x="1959" y="374"/>
                  <a:pt x="1959" y="374"/>
                </a:cubicBezTo>
                <a:cubicBezTo>
                  <a:pt x="1950" y="375"/>
                  <a:pt x="1940" y="373"/>
                  <a:pt x="1936" y="372"/>
                </a:cubicBezTo>
                <a:cubicBezTo>
                  <a:pt x="1927" y="371"/>
                  <a:pt x="1922" y="374"/>
                  <a:pt x="1916" y="374"/>
                </a:cubicBezTo>
                <a:cubicBezTo>
                  <a:pt x="1914" y="373"/>
                  <a:pt x="1912" y="372"/>
                  <a:pt x="1911" y="372"/>
                </a:cubicBezTo>
                <a:cubicBezTo>
                  <a:pt x="1910" y="372"/>
                  <a:pt x="1910" y="374"/>
                  <a:pt x="1910" y="374"/>
                </a:cubicBezTo>
                <a:cubicBezTo>
                  <a:pt x="1906" y="374"/>
                  <a:pt x="1907" y="372"/>
                  <a:pt x="1905" y="374"/>
                </a:cubicBezTo>
                <a:cubicBezTo>
                  <a:pt x="1905" y="374"/>
                  <a:pt x="1902" y="374"/>
                  <a:pt x="1902" y="374"/>
                </a:cubicBezTo>
                <a:cubicBezTo>
                  <a:pt x="1896" y="375"/>
                  <a:pt x="1891" y="375"/>
                  <a:pt x="1890" y="374"/>
                </a:cubicBezTo>
                <a:cubicBezTo>
                  <a:pt x="1890" y="373"/>
                  <a:pt x="1887" y="374"/>
                  <a:pt x="1887" y="374"/>
                </a:cubicBezTo>
                <a:cubicBezTo>
                  <a:pt x="1871" y="373"/>
                  <a:pt x="1852" y="373"/>
                  <a:pt x="1834" y="374"/>
                </a:cubicBezTo>
                <a:cubicBezTo>
                  <a:pt x="1832" y="374"/>
                  <a:pt x="1832" y="375"/>
                  <a:pt x="1829" y="375"/>
                </a:cubicBezTo>
                <a:cubicBezTo>
                  <a:pt x="1826" y="376"/>
                  <a:pt x="1817" y="376"/>
                  <a:pt x="1816" y="375"/>
                </a:cubicBezTo>
                <a:cubicBezTo>
                  <a:pt x="1815" y="374"/>
                  <a:pt x="1814" y="374"/>
                  <a:pt x="1810" y="374"/>
                </a:cubicBezTo>
                <a:cubicBezTo>
                  <a:pt x="1809" y="374"/>
                  <a:pt x="1809" y="372"/>
                  <a:pt x="1808" y="372"/>
                </a:cubicBezTo>
                <a:cubicBezTo>
                  <a:pt x="1805" y="371"/>
                  <a:pt x="1798" y="374"/>
                  <a:pt x="1797" y="369"/>
                </a:cubicBezTo>
                <a:cubicBezTo>
                  <a:pt x="1795" y="364"/>
                  <a:pt x="1802" y="368"/>
                  <a:pt x="1800" y="363"/>
                </a:cubicBezTo>
                <a:cubicBezTo>
                  <a:pt x="1794" y="362"/>
                  <a:pt x="1795" y="368"/>
                  <a:pt x="1790" y="367"/>
                </a:cubicBezTo>
                <a:cubicBezTo>
                  <a:pt x="1785" y="363"/>
                  <a:pt x="1775" y="364"/>
                  <a:pt x="1768" y="364"/>
                </a:cubicBezTo>
                <a:cubicBezTo>
                  <a:pt x="1766" y="370"/>
                  <a:pt x="1761" y="371"/>
                  <a:pt x="1758" y="372"/>
                </a:cubicBezTo>
                <a:cubicBezTo>
                  <a:pt x="1751" y="375"/>
                  <a:pt x="1751" y="372"/>
                  <a:pt x="1745" y="371"/>
                </a:cubicBezTo>
                <a:cubicBezTo>
                  <a:pt x="1740" y="370"/>
                  <a:pt x="1737" y="371"/>
                  <a:pt x="1733" y="371"/>
                </a:cubicBezTo>
                <a:cubicBezTo>
                  <a:pt x="1734" y="369"/>
                  <a:pt x="1737" y="365"/>
                  <a:pt x="1732" y="366"/>
                </a:cubicBezTo>
                <a:cubicBezTo>
                  <a:pt x="1726" y="364"/>
                  <a:pt x="1730" y="373"/>
                  <a:pt x="1725" y="372"/>
                </a:cubicBezTo>
                <a:cubicBezTo>
                  <a:pt x="1720" y="374"/>
                  <a:pt x="1706" y="376"/>
                  <a:pt x="1704" y="371"/>
                </a:cubicBezTo>
                <a:cubicBezTo>
                  <a:pt x="1706" y="370"/>
                  <a:pt x="1706" y="367"/>
                  <a:pt x="1707" y="366"/>
                </a:cubicBezTo>
                <a:cubicBezTo>
                  <a:pt x="1704" y="366"/>
                  <a:pt x="1703" y="364"/>
                  <a:pt x="1704" y="361"/>
                </a:cubicBezTo>
                <a:cubicBezTo>
                  <a:pt x="1684" y="360"/>
                  <a:pt x="1656" y="363"/>
                  <a:pt x="1637" y="361"/>
                </a:cubicBezTo>
                <a:cubicBezTo>
                  <a:pt x="1637" y="361"/>
                  <a:pt x="1635" y="361"/>
                  <a:pt x="1635" y="361"/>
                </a:cubicBezTo>
                <a:cubicBezTo>
                  <a:pt x="1633" y="358"/>
                  <a:pt x="1631" y="361"/>
                  <a:pt x="1627" y="359"/>
                </a:cubicBezTo>
                <a:cubicBezTo>
                  <a:pt x="1627" y="359"/>
                  <a:pt x="1625" y="357"/>
                  <a:pt x="1624" y="356"/>
                </a:cubicBezTo>
                <a:cubicBezTo>
                  <a:pt x="1622" y="355"/>
                  <a:pt x="1620" y="356"/>
                  <a:pt x="1621" y="353"/>
                </a:cubicBezTo>
                <a:cubicBezTo>
                  <a:pt x="1627" y="354"/>
                  <a:pt x="1635" y="352"/>
                  <a:pt x="1639" y="355"/>
                </a:cubicBezTo>
                <a:cubicBezTo>
                  <a:pt x="1639" y="352"/>
                  <a:pt x="1645" y="352"/>
                  <a:pt x="1645" y="351"/>
                </a:cubicBezTo>
                <a:cubicBezTo>
                  <a:pt x="1646" y="351"/>
                  <a:pt x="1647" y="350"/>
                  <a:pt x="1647" y="350"/>
                </a:cubicBezTo>
                <a:cubicBezTo>
                  <a:pt x="1648" y="350"/>
                  <a:pt x="1649" y="352"/>
                  <a:pt x="1650" y="351"/>
                </a:cubicBezTo>
                <a:cubicBezTo>
                  <a:pt x="1651" y="351"/>
                  <a:pt x="1651" y="349"/>
                  <a:pt x="1652" y="348"/>
                </a:cubicBezTo>
                <a:cubicBezTo>
                  <a:pt x="1653" y="347"/>
                  <a:pt x="1656" y="348"/>
                  <a:pt x="1657" y="347"/>
                </a:cubicBezTo>
                <a:cubicBezTo>
                  <a:pt x="1661" y="347"/>
                  <a:pt x="1666" y="346"/>
                  <a:pt x="1668" y="348"/>
                </a:cubicBezTo>
                <a:cubicBezTo>
                  <a:pt x="1672" y="345"/>
                  <a:pt x="1684" y="344"/>
                  <a:pt x="1688" y="344"/>
                </a:cubicBezTo>
                <a:cubicBezTo>
                  <a:pt x="1691" y="343"/>
                  <a:pt x="1696" y="345"/>
                  <a:pt x="1696" y="342"/>
                </a:cubicBezTo>
                <a:cubicBezTo>
                  <a:pt x="1695" y="342"/>
                  <a:pt x="1694" y="341"/>
                  <a:pt x="1695" y="339"/>
                </a:cubicBezTo>
                <a:cubicBezTo>
                  <a:pt x="1698" y="342"/>
                  <a:pt x="1703" y="342"/>
                  <a:pt x="1709" y="342"/>
                </a:cubicBezTo>
                <a:cubicBezTo>
                  <a:pt x="1711" y="342"/>
                  <a:pt x="1712" y="339"/>
                  <a:pt x="1716" y="339"/>
                </a:cubicBezTo>
                <a:cubicBezTo>
                  <a:pt x="1719" y="338"/>
                  <a:pt x="1722" y="340"/>
                  <a:pt x="1724" y="339"/>
                </a:cubicBezTo>
                <a:cubicBezTo>
                  <a:pt x="1725" y="339"/>
                  <a:pt x="1727" y="336"/>
                  <a:pt x="1728" y="336"/>
                </a:cubicBezTo>
                <a:cubicBezTo>
                  <a:pt x="1729" y="335"/>
                  <a:pt x="1732" y="336"/>
                  <a:pt x="1733" y="334"/>
                </a:cubicBezTo>
                <a:cubicBezTo>
                  <a:pt x="1737" y="338"/>
                  <a:pt x="1745" y="337"/>
                  <a:pt x="1754" y="337"/>
                </a:cubicBezTo>
                <a:cubicBezTo>
                  <a:pt x="1756" y="332"/>
                  <a:pt x="1748" y="336"/>
                  <a:pt x="1749" y="332"/>
                </a:cubicBezTo>
                <a:cubicBezTo>
                  <a:pt x="1752" y="331"/>
                  <a:pt x="1759" y="330"/>
                  <a:pt x="1754" y="326"/>
                </a:cubicBezTo>
                <a:cubicBezTo>
                  <a:pt x="1761" y="327"/>
                  <a:pt x="1761" y="321"/>
                  <a:pt x="1766" y="320"/>
                </a:cubicBezTo>
                <a:cubicBezTo>
                  <a:pt x="1768" y="320"/>
                  <a:pt x="1769" y="322"/>
                  <a:pt x="1772" y="321"/>
                </a:cubicBezTo>
                <a:cubicBezTo>
                  <a:pt x="1774" y="317"/>
                  <a:pt x="1779" y="320"/>
                  <a:pt x="1779" y="317"/>
                </a:cubicBezTo>
                <a:cubicBezTo>
                  <a:pt x="1779" y="314"/>
                  <a:pt x="1783" y="316"/>
                  <a:pt x="1784" y="313"/>
                </a:cubicBezTo>
                <a:cubicBezTo>
                  <a:pt x="1780" y="310"/>
                  <a:pt x="1788" y="305"/>
                  <a:pt x="1784" y="301"/>
                </a:cubicBezTo>
                <a:cubicBezTo>
                  <a:pt x="1788" y="300"/>
                  <a:pt x="1786" y="293"/>
                  <a:pt x="1790" y="293"/>
                </a:cubicBezTo>
                <a:cubicBezTo>
                  <a:pt x="1792" y="294"/>
                  <a:pt x="1795" y="296"/>
                  <a:pt x="1794" y="301"/>
                </a:cubicBezTo>
                <a:cubicBezTo>
                  <a:pt x="1790" y="300"/>
                  <a:pt x="1787" y="297"/>
                  <a:pt x="1786" y="302"/>
                </a:cubicBezTo>
                <a:cubicBezTo>
                  <a:pt x="1788" y="303"/>
                  <a:pt x="1792" y="302"/>
                  <a:pt x="1793" y="304"/>
                </a:cubicBezTo>
                <a:cubicBezTo>
                  <a:pt x="1794" y="307"/>
                  <a:pt x="1789" y="307"/>
                  <a:pt x="1789" y="307"/>
                </a:cubicBezTo>
                <a:cubicBezTo>
                  <a:pt x="1788" y="309"/>
                  <a:pt x="1789" y="313"/>
                  <a:pt x="1791" y="313"/>
                </a:cubicBezTo>
                <a:cubicBezTo>
                  <a:pt x="1793" y="309"/>
                  <a:pt x="1795" y="314"/>
                  <a:pt x="1799" y="313"/>
                </a:cubicBezTo>
                <a:cubicBezTo>
                  <a:pt x="1799" y="313"/>
                  <a:pt x="1799" y="312"/>
                  <a:pt x="1799" y="312"/>
                </a:cubicBezTo>
                <a:cubicBezTo>
                  <a:pt x="1799" y="311"/>
                  <a:pt x="1802" y="312"/>
                  <a:pt x="1802" y="312"/>
                </a:cubicBezTo>
                <a:cubicBezTo>
                  <a:pt x="1803" y="311"/>
                  <a:pt x="1804" y="309"/>
                  <a:pt x="1806" y="309"/>
                </a:cubicBezTo>
                <a:cubicBezTo>
                  <a:pt x="1807" y="308"/>
                  <a:pt x="1809" y="309"/>
                  <a:pt x="1810" y="309"/>
                </a:cubicBezTo>
                <a:cubicBezTo>
                  <a:pt x="1812" y="308"/>
                  <a:pt x="1812" y="306"/>
                  <a:pt x="1814" y="305"/>
                </a:cubicBezTo>
                <a:cubicBezTo>
                  <a:pt x="1816" y="305"/>
                  <a:pt x="1819" y="306"/>
                  <a:pt x="1822" y="305"/>
                </a:cubicBezTo>
                <a:cubicBezTo>
                  <a:pt x="1819" y="296"/>
                  <a:pt x="1832" y="304"/>
                  <a:pt x="1834" y="299"/>
                </a:cubicBezTo>
                <a:cubicBezTo>
                  <a:pt x="1832" y="299"/>
                  <a:pt x="1833" y="297"/>
                  <a:pt x="1834" y="296"/>
                </a:cubicBezTo>
                <a:cubicBezTo>
                  <a:pt x="1831" y="296"/>
                  <a:pt x="1832" y="292"/>
                  <a:pt x="1832" y="290"/>
                </a:cubicBezTo>
                <a:cubicBezTo>
                  <a:pt x="1835" y="290"/>
                  <a:pt x="1834" y="287"/>
                  <a:pt x="1836" y="286"/>
                </a:cubicBezTo>
                <a:cubicBezTo>
                  <a:pt x="1840" y="284"/>
                  <a:pt x="1848" y="288"/>
                  <a:pt x="1852" y="283"/>
                </a:cubicBezTo>
                <a:cubicBezTo>
                  <a:pt x="1848" y="284"/>
                  <a:pt x="1846" y="282"/>
                  <a:pt x="1843" y="282"/>
                </a:cubicBezTo>
                <a:cubicBezTo>
                  <a:pt x="1843" y="282"/>
                  <a:pt x="1842" y="283"/>
                  <a:pt x="1841" y="283"/>
                </a:cubicBezTo>
                <a:cubicBezTo>
                  <a:pt x="1840" y="283"/>
                  <a:pt x="1840" y="281"/>
                  <a:pt x="1838" y="282"/>
                </a:cubicBezTo>
                <a:cubicBezTo>
                  <a:pt x="1837" y="282"/>
                  <a:pt x="1838" y="287"/>
                  <a:pt x="1834" y="285"/>
                </a:cubicBezTo>
                <a:cubicBezTo>
                  <a:pt x="1834" y="282"/>
                  <a:pt x="1834" y="282"/>
                  <a:pt x="1831" y="282"/>
                </a:cubicBezTo>
                <a:cubicBezTo>
                  <a:pt x="1824" y="281"/>
                  <a:pt x="1811" y="282"/>
                  <a:pt x="1803" y="282"/>
                </a:cubicBezTo>
                <a:cubicBezTo>
                  <a:pt x="1803" y="284"/>
                  <a:pt x="1803" y="286"/>
                  <a:pt x="1801" y="286"/>
                </a:cubicBezTo>
                <a:cubicBezTo>
                  <a:pt x="1799" y="283"/>
                  <a:pt x="1793" y="283"/>
                  <a:pt x="1792" y="279"/>
                </a:cubicBezTo>
                <a:cubicBezTo>
                  <a:pt x="1797" y="277"/>
                  <a:pt x="1799" y="280"/>
                  <a:pt x="1802" y="277"/>
                </a:cubicBezTo>
                <a:cubicBezTo>
                  <a:pt x="1797" y="273"/>
                  <a:pt x="1789" y="281"/>
                  <a:pt x="1787" y="274"/>
                </a:cubicBezTo>
                <a:cubicBezTo>
                  <a:pt x="1787" y="271"/>
                  <a:pt x="1792" y="273"/>
                  <a:pt x="1792" y="269"/>
                </a:cubicBezTo>
                <a:cubicBezTo>
                  <a:pt x="1791" y="269"/>
                  <a:pt x="1790" y="268"/>
                  <a:pt x="1792" y="267"/>
                </a:cubicBezTo>
                <a:cubicBezTo>
                  <a:pt x="1791" y="263"/>
                  <a:pt x="1791" y="264"/>
                  <a:pt x="1792" y="259"/>
                </a:cubicBezTo>
                <a:cubicBezTo>
                  <a:pt x="1799" y="261"/>
                  <a:pt x="1799" y="257"/>
                  <a:pt x="1801" y="256"/>
                </a:cubicBezTo>
                <a:cubicBezTo>
                  <a:pt x="1804" y="255"/>
                  <a:pt x="1808" y="257"/>
                  <a:pt x="1809" y="253"/>
                </a:cubicBezTo>
                <a:cubicBezTo>
                  <a:pt x="1804" y="254"/>
                  <a:pt x="1806" y="254"/>
                  <a:pt x="1801" y="253"/>
                </a:cubicBezTo>
                <a:cubicBezTo>
                  <a:pt x="1800" y="255"/>
                  <a:pt x="1798" y="255"/>
                  <a:pt x="1796" y="255"/>
                </a:cubicBezTo>
                <a:cubicBezTo>
                  <a:pt x="1796" y="256"/>
                  <a:pt x="1793" y="257"/>
                  <a:pt x="1792" y="255"/>
                </a:cubicBezTo>
                <a:cubicBezTo>
                  <a:pt x="1793" y="253"/>
                  <a:pt x="1795" y="253"/>
                  <a:pt x="1796" y="252"/>
                </a:cubicBezTo>
                <a:cubicBezTo>
                  <a:pt x="1793" y="252"/>
                  <a:pt x="1790" y="253"/>
                  <a:pt x="1789" y="255"/>
                </a:cubicBezTo>
                <a:cubicBezTo>
                  <a:pt x="1791" y="255"/>
                  <a:pt x="1793" y="257"/>
                  <a:pt x="1791" y="258"/>
                </a:cubicBezTo>
                <a:cubicBezTo>
                  <a:pt x="1788" y="258"/>
                  <a:pt x="1785" y="257"/>
                  <a:pt x="1784" y="255"/>
                </a:cubicBezTo>
                <a:cubicBezTo>
                  <a:pt x="1787" y="254"/>
                  <a:pt x="1788" y="252"/>
                  <a:pt x="1789" y="250"/>
                </a:cubicBezTo>
                <a:cubicBezTo>
                  <a:pt x="1787" y="250"/>
                  <a:pt x="1783" y="251"/>
                  <a:pt x="1783" y="248"/>
                </a:cubicBezTo>
                <a:cubicBezTo>
                  <a:pt x="1787" y="248"/>
                  <a:pt x="1791" y="245"/>
                  <a:pt x="1794" y="247"/>
                </a:cubicBezTo>
                <a:cubicBezTo>
                  <a:pt x="1795" y="247"/>
                  <a:pt x="1794" y="252"/>
                  <a:pt x="1798" y="250"/>
                </a:cubicBezTo>
                <a:cubicBezTo>
                  <a:pt x="1805" y="250"/>
                  <a:pt x="1807" y="246"/>
                  <a:pt x="1814" y="247"/>
                </a:cubicBezTo>
                <a:cubicBezTo>
                  <a:pt x="1814" y="249"/>
                  <a:pt x="1811" y="249"/>
                  <a:pt x="1811" y="252"/>
                </a:cubicBezTo>
                <a:cubicBezTo>
                  <a:pt x="1817" y="253"/>
                  <a:pt x="1814" y="246"/>
                  <a:pt x="1818" y="245"/>
                </a:cubicBezTo>
                <a:cubicBezTo>
                  <a:pt x="1817" y="249"/>
                  <a:pt x="1823" y="246"/>
                  <a:pt x="1826" y="247"/>
                </a:cubicBezTo>
                <a:cubicBezTo>
                  <a:pt x="1829" y="244"/>
                  <a:pt x="1837" y="246"/>
                  <a:pt x="1842" y="245"/>
                </a:cubicBezTo>
                <a:cubicBezTo>
                  <a:pt x="1842" y="248"/>
                  <a:pt x="1842" y="250"/>
                  <a:pt x="1844" y="252"/>
                </a:cubicBezTo>
                <a:cubicBezTo>
                  <a:pt x="1837" y="253"/>
                  <a:pt x="1843" y="257"/>
                  <a:pt x="1840" y="259"/>
                </a:cubicBezTo>
                <a:cubicBezTo>
                  <a:pt x="1841" y="261"/>
                  <a:pt x="1842" y="263"/>
                  <a:pt x="1843" y="264"/>
                </a:cubicBezTo>
                <a:cubicBezTo>
                  <a:pt x="1844" y="262"/>
                  <a:pt x="1843" y="258"/>
                  <a:pt x="1845" y="258"/>
                </a:cubicBezTo>
                <a:cubicBezTo>
                  <a:pt x="1848" y="258"/>
                  <a:pt x="1852" y="258"/>
                  <a:pt x="1855" y="258"/>
                </a:cubicBezTo>
                <a:cubicBezTo>
                  <a:pt x="1855" y="256"/>
                  <a:pt x="1854" y="256"/>
                  <a:pt x="1853" y="255"/>
                </a:cubicBezTo>
                <a:cubicBezTo>
                  <a:pt x="1854" y="255"/>
                  <a:pt x="1855" y="253"/>
                  <a:pt x="1853" y="253"/>
                </a:cubicBezTo>
                <a:cubicBezTo>
                  <a:pt x="1853" y="255"/>
                  <a:pt x="1845" y="259"/>
                  <a:pt x="1844" y="255"/>
                </a:cubicBezTo>
                <a:cubicBezTo>
                  <a:pt x="1850" y="255"/>
                  <a:pt x="1843" y="251"/>
                  <a:pt x="1845" y="247"/>
                </a:cubicBezTo>
                <a:cubicBezTo>
                  <a:pt x="1854" y="246"/>
                  <a:pt x="1859" y="246"/>
                  <a:pt x="1864" y="247"/>
                </a:cubicBezTo>
                <a:cubicBezTo>
                  <a:pt x="1864" y="247"/>
                  <a:pt x="1866" y="247"/>
                  <a:pt x="1867" y="247"/>
                </a:cubicBezTo>
                <a:cubicBezTo>
                  <a:pt x="1867" y="247"/>
                  <a:pt x="1869" y="245"/>
                  <a:pt x="1869" y="245"/>
                </a:cubicBezTo>
                <a:cubicBezTo>
                  <a:pt x="1871" y="245"/>
                  <a:pt x="1871" y="248"/>
                  <a:pt x="1873" y="247"/>
                </a:cubicBezTo>
                <a:cubicBezTo>
                  <a:pt x="1873" y="247"/>
                  <a:pt x="1875" y="245"/>
                  <a:pt x="1875" y="245"/>
                </a:cubicBezTo>
                <a:cubicBezTo>
                  <a:pt x="1877" y="244"/>
                  <a:pt x="1878" y="244"/>
                  <a:pt x="1879" y="242"/>
                </a:cubicBezTo>
                <a:cubicBezTo>
                  <a:pt x="1866" y="241"/>
                  <a:pt x="1852" y="245"/>
                  <a:pt x="1839" y="244"/>
                </a:cubicBezTo>
                <a:cubicBezTo>
                  <a:pt x="1833" y="243"/>
                  <a:pt x="1836" y="243"/>
                  <a:pt x="1832" y="244"/>
                </a:cubicBezTo>
                <a:cubicBezTo>
                  <a:pt x="1831" y="244"/>
                  <a:pt x="1830" y="244"/>
                  <a:pt x="1829" y="244"/>
                </a:cubicBezTo>
                <a:cubicBezTo>
                  <a:pt x="1817" y="244"/>
                  <a:pt x="1802" y="244"/>
                  <a:pt x="1794" y="245"/>
                </a:cubicBezTo>
                <a:cubicBezTo>
                  <a:pt x="1792" y="246"/>
                  <a:pt x="1790" y="245"/>
                  <a:pt x="1788" y="245"/>
                </a:cubicBezTo>
                <a:cubicBezTo>
                  <a:pt x="1782" y="246"/>
                  <a:pt x="1783" y="247"/>
                  <a:pt x="1781" y="245"/>
                </a:cubicBezTo>
                <a:cubicBezTo>
                  <a:pt x="1781" y="245"/>
                  <a:pt x="1778" y="245"/>
                  <a:pt x="1778" y="245"/>
                </a:cubicBezTo>
                <a:cubicBezTo>
                  <a:pt x="1769" y="244"/>
                  <a:pt x="1761" y="247"/>
                  <a:pt x="1757" y="247"/>
                </a:cubicBezTo>
                <a:cubicBezTo>
                  <a:pt x="1748" y="247"/>
                  <a:pt x="1739" y="246"/>
                  <a:pt x="1730" y="247"/>
                </a:cubicBezTo>
                <a:cubicBezTo>
                  <a:pt x="1728" y="247"/>
                  <a:pt x="1728" y="248"/>
                  <a:pt x="1725" y="248"/>
                </a:cubicBezTo>
                <a:cubicBezTo>
                  <a:pt x="1723" y="248"/>
                  <a:pt x="1723" y="247"/>
                  <a:pt x="1720" y="247"/>
                </a:cubicBezTo>
                <a:cubicBezTo>
                  <a:pt x="1718" y="247"/>
                  <a:pt x="1718" y="248"/>
                  <a:pt x="1715" y="248"/>
                </a:cubicBezTo>
                <a:cubicBezTo>
                  <a:pt x="1702" y="250"/>
                  <a:pt x="1684" y="249"/>
                  <a:pt x="1676" y="250"/>
                </a:cubicBezTo>
                <a:cubicBezTo>
                  <a:pt x="1673" y="250"/>
                  <a:pt x="1668" y="250"/>
                  <a:pt x="1666" y="250"/>
                </a:cubicBezTo>
                <a:cubicBezTo>
                  <a:pt x="1661" y="249"/>
                  <a:pt x="1663" y="249"/>
                  <a:pt x="1658" y="250"/>
                </a:cubicBezTo>
                <a:cubicBezTo>
                  <a:pt x="1653" y="250"/>
                  <a:pt x="1647" y="249"/>
                  <a:pt x="1643" y="250"/>
                </a:cubicBezTo>
                <a:cubicBezTo>
                  <a:pt x="1640" y="250"/>
                  <a:pt x="1639" y="251"/>
                  <a:pt x="1638" y="250"/>
                </a:cubicBezTo>
                <a:cubicBezTo>
                  <a:pt x="1636" y="248"/>
                  <a:pt x="1631" y="251"/>
                  <a:pt x="1630" y="252"/>
                </a:cubicBezTo>
                <a:cubicBezTo>
                  <a:pt x="1618" y="253"/>
                  <a:pt x="1604" y="251"/>
                  <a:pt x="1598" y="250"/>
                </a:cubicBezTo>
                <a:cubicBezTo>
                  <a:pt x="1590" y="249"/>
                  <a:pt x="1587" y="248"/>
                  <a:pt x="1582" y="250"/>
                </a:cubicBezTo>
                <a:cubicBezTo>
                  <a:pt x="1578" y="251"/>
                  <a:pt x="1564" y="254"/>
                  <a:pt x="1562" y="250"/>
                </a:cubicBezTo>
                <a:cubicBezTo>
                  <a:pt x="1562" y="248"/>
                  <a:pt x="1562" y="247"/>
                  <a:pt x="1562" y="245"/>
                </a:cubicBezTo>
                <a:cubicBezTo>
                  <a:pt x="1565" y="245"/>
                  <a:pt x="1567" y="245"/>
                  <a:pt x="1569" y="244"/>
                </a:cubicBezTo>
                <a:cubicBezTo>
                  <a:pt x="1573" y="242"/>
                  <a:pt x="1577" y="245"/>
                  <a:pt x="1580" y="245"/>
                </a:cubicBezTo>
                <a:cubicBezTo>
                  <a:pt x="1583" y="245"/>
                  <a:pt x="1585" y="243"/>
                  <a:pt x="1587" y="244"/>
                </a:cubicBezTo>
                <a:cubicBezTo>
                  <a:pt x="1588" y="244"/>
                  <a:pt x="1587" y="248"/>
                  <a:pt x="1589" y="247"/>
                </a:cubicBezTo>
                <a:cubicBezTo>
                  <a:pt x="1589" y="244"/>
                  <a:pt x="1593" y="245"/>
                  <a:pt x="1595" y="245"/>
                </a:cubicBezTo>
                <a:cubicBezTo>
                  <a:pt x="1602" y="245"/>
                  <a:pt x="1605" y="244"/>
                  <a:pt x="1608" y="244"/>
                </a:cubicBezTo>
                <a:cubicBezTo>
                  <a:pt x="1611" y="243"/>
                  <a:pt x="1614" y="244"/>
                  <a:pt x="1617" y="244"/>
                </a:cubicBezTo>
                <a:cubicBezTo>
                  <a:pt x="1620" y="243"/>
                  <a:pt x="1619" y="241"/>
                  <a:pt x="1623" y="240"/>
                </a:cubicBezTo>
                <a:cubicBezTo>
                  <a:pt x="1625" y="240"/>
                  <a:pt x="1627" y="242"/>
                  <a:pt x="1630" y="242"/>
                </a:cubicBezTo>
                <a:cubicBezTo>
                  <a:pt x="1630" y="242"/>
                  <a:pt x="1630" y="241"/>
                  <a:pt x="1630" y="240"/>
                </a:cubicBezTo>
                <a:cubicBezTo>
                  <a:pt x="1630" y="240"/>
                  <a:pt x="1633" y="241"/>
                  <a:pt x="1633" y="240"/>
                </a:cubicBezTo>
                <a:cubicBezTo>
                  <a:pt x="1636" y="239"/>
                  <a:pt x="1636" y="237"/>
                  <a:pt x="1640" y="237"/>
                </a:cubicBezTo>
                <a:cubicBezTo>
                  <a:pt x="1641" y="240"/>
                  <a:pt x="1646" y="240"/>
                  <a:pt x="1646" y="244"/>
                </a:cubicBezTo>
                <a:cubicBezTo>
                  <a:pt x="1652" y="242"/>
                  <a:pt x="1650" y="243"/>
                  <a:pt x="1656" y="244"/>
                </a:cubicBezTo>
                <a:cubicBezTo>
                  <a:pt x="1660" y="243"/>
                  <a:pt x="1660" y="238"/>
                  <a:pt x="1666" y="239"/>
                </a:cubicBezTo>
                <a:cubicBezTo>
                  <a:pt x="1666" y="237"/>
                  <a:pt x="1667" y="235"/>
                  <a:pt x="1670" y="236"/>
                </a:cubicBezTo>
                <a:cubicBezTo>
                  <a:pt x="1673" y="236"/>
                  <a:pt x="1672" y="241"/>
                  <a:pt x="1678" y="240"/>
                </a:cubicBezTo>
                <a:cubicBezTo>
                  <a:pt x="1683" y="235"/>
                  <a:pt x="1687" y="240"/>
                  <a:pt x="1696" y="239"/>
                </a:cubicBezTo>
                <a:cubicBezTo>
                  <a:pt x="1696" y="234"/>
                  <a:pt x="1701" y="235"/>
                  <a:pt x="1703" y="233"/>
                </a:cubicBezTo>
                <a:cubicBezTo>
                  <a:pt x="1706" y="233"/>
                  <a:pt x="1709" y="233"/>
                  <a:pt x="1712" y="233"/>
                </a:cubicBezTo>
                <a:cubicBezTo>
                  <a:pt x="1716" y="230"/>
                  <a:pt x="1709" y="228"/>
                  <a:pt x="1716" y="228"/>
                </a:cubicBezTo>
                <a:cubicBezTo>
                  <a:pt x="1718" y="231"/>
                  <a:pt x="1722" y="234"/>
                  <a:pt x="1729" y="233"/>
                </a:cubicBezTo>
                <a:cubicBezTo>
                  <a:pt x="1729" y="234"/>
                  <a:pt x="1728" y="234"/>
                  <a:pt x="1727" y="236"/>
                </a:cubicBezTo>
                <a:cubicBezTo>
                  <a:pt x="1729" y="236"/>
                  <a:pt x="1729" y="237"/>
                  <a:pt x="1730" y="237"/>
                </a:cubicBezTo>
                <a:cubicBezTo>
                  <a:pt x="1733" y="231"/>
                  <a:pt x="1741" y="236"/>
                  <a:pt x="1744" y="236"/>
                </a:cubicBezTo>
                <a:cubicBezTo>
                  <a:pt x="1746" y="235"/>
                  <a:pt x="1748" y="233"/>
                  <a:pt x="1750" y="233"/>
                </a:cubicBezTo>
                <a:cubicBezTo>
                  <a:pt x="1753" y="232"/>
                  <a:pt x="1756" y="233"/>
                  <a:pt x="1759" y="233"/>
                </a:cubicBezTo>
                <a:cubicBezTo>
                  <a:pt x="1759" y="233"/>
                  <a:pt x="1759" y="231"/>
                  <a:pt x="1760" y="231"/>
                </a:cubicBezTo>
                <a:cubicBezTo>
                  <a:pt x="1761" y="231"/>
                  <a:pt x="1763" y="231"/>
                  <a:pt x="1764" y="231"/>
                </a:cubicBezTo>
                <a:cubicBezTo>
                  <a:pt x="1769" y="230"/>
                  <a:pt x="1768" y="230"/>
                  <a:pt x="1770" y="233"/>
                </a:cubicBezTo>
                <a:cubicBezTo>
                  <a:pt x="1774" y="225"/>
                  <a:pt x="1789" y="228"/>
                  <a:pt x="1800" y="228"/>
                </a:cubicBezTo>
                <a:cubicBezTo>
                  <a:pt x="1800" y="230"/>
                  <a:pt x="1800" y="232"/>
                  <a:pt x="1803" y="231"/>
                </a:cubicBezTo>
                <a:cubicBezTo>
                  <a:pt x="1811" y="233"/>
                  <a:pt x="1810" y="226"/>
                  <a:pt x="1817" y="226"/>
                </a:cubicBezTo>
                <a:cubicBezTo>
                  <a:pt x="1824" y="228"/>
                  <a:pt x="1833" y="225"/>
                  <a:pt x="1840" y="225"/>
                </a:cubicBezTo>
                <a:cubicBezTo>
                  <a:pt x="1842" y="225"/>
                  <a:pt x="1842" y="226"/>
                  <a:pt x="1845" y="226"/>
                </a:cubicBezTo>
                <a:cubicBezTo>
                  <a:pt x="1854" y="227"/>
                  <a:pt x="1859" y="224"/>
                  <a:pt x="1866" y="223"/>
                </a:cubicBezTo>
                <a:cubicBezTo>
                  <a:pt x="1869" y="223"/>
                  <a:pt x="1871" y="223"/>
                  <a:pt x="1873" y="221"/>
                </a:cubicBezTo>
                <a:cubicBezTo>
                  <a:pt x="1873" y="221"/>
                  <a:pt x="1875" y="222"/>
                  <a:pt x="1876" y="221"/>
                </a:cubicBezTo>
                <a:cubicBezTo>
                  <a:pt x="1879" y="220"/>
                  <a:pt x="1881" y="220"/>
                  <a:pt x="1883" y="221"/>
                </a:cubicBezTo>
                <a:cubicBezTo>
                  <a:pt x="1884" y="216"/>
                  <a:pt x="1877" y="218"/>
                  <a:pt x="1874" y="218"/>
                </a:cubicBezTo>
                <a:cubicBezTo>
                  <a:pt x="1872" y="218"/>
                  <a:pt x="1865" y="218"/>
                  <a:pt x="1863" y="218"/>
                </a:cubicBezTo>
                <a:cubicBezTo>
                  <a:pt x="1858" y="220"/>
                  <a:pt x="1861" y="223"/>
                  <a:pt x="1858" y="220"/>
                </a:cubicBezTo>
                <a:cubicBezTo>
                  <a:pt x="1857" y="219"/>
                  <a:pt x="1855" y="219"/>
                  <a:pt x="1853" y="218"/>
                </a:cubicBezTo>
                <a:cubicBezTo>
                  <a:pt x="1850" y="218"/>
                  <a:pt x="1844" y="218"/>
                  <a:pt x="1840" y="218"/>
                </a:cubicBezTo>
                <a:cubicBezTo>
                  <a:pt x="1838" y="219"/>
                  <a:pt x="1838" y="220"/>
                  <a:pt x="1836" y="220"/>
                </a:cubicBezTo>
                <a:cubicBezTo>
                  <a:pt x="1834" y="220"/>
                  <a:pt x="1834" y="218"/>
                  <a:pt x="1830" y="218"/>
                </a:cubicBezTo>
                <a:cubicBezTo>
                  <a:pt x="1827" y="219"/>
                  <a:pt x="1825" y="222"/>
                  <a:pt x="1822" y="221"/>
                </a:cubicBezTo>
                <a:cubicBezTo>
                  <a:pt x="1820" y="219"/>
                  <a:pt x="1816" y="219"/>
                  <a:pt x="1813" y="218"/>
                </a:cubicBezTo>
                <a:cubicBezTo>
                  <a:pt x="1811" y="218"/>
                  <a:pt x="1812" y="220"/>
                  <a:pt x="1810" y="218"/>
                </a:cubicBezTo>
                <a:cubicBezTo>
                  <a:pt x="1810" y="218"/>
                  <a:pt x="1807" y="218"/>
                  <a:pt x="1807" y="218"/>
                </a:cubicBezTo>
                <a:cubicBezTo>
                  <a:pt x="1797" y="217"/>
                  <a:pt x="1788" y="220"/>
                  <a:pt x="1782" y="220"/>
                </a:cubicBezTo>
                <a:cubicBezTo>
                  <a:pt x="1783" y="217"/>
                  <a:pt x="1780" y="216"/>
                  <a:pt x="1781" y="214"/>
                </a:cubicBezTo>
                <a:cubicBezTo>
                  <a:pt x="1786" y="213"/>
                  <a:pt x="1787" y="209"/>
                  <a:pt x="1794" y="210"/>
                </a:cubicBezTo>
                <a:cubicBezTo>
                  <a:pt x="1796" y="210"/>
                  <a:pt x="1795" y="213"/>
                  <a:pt x="1797" y="214"/>
                </a:cubicBezTo>
                <a:cubicBezTo>
                  <a:pt x="1799" y="213"/>
                  <a:pt x="1801" y="212"/>
                  <a:pt x="1802" y="210"/>
                </a:cubicBezTo>
                <a:cubicBezTo>
                  <a:pt x="1793" y="211"/>
                  <a:pt x="1802" y="207"/>
                  <a:pt x="1802" y="204"/>
                </a:cubicBezTo>
                <a:cubicBezTo>
                  <a:pt x="1799" y="201"/>
                  <a:pt x="1790" y="204"/>
                  <a:pt x="1788" y="201"/>
                </a:cubicBezTo>
                <a:cubicBezTo>
                  <a:pt x="1788" y="199"/>
                  <a:pt x="1791" y="199"/>
                  <a:pt x="1793" y="198"/>
                </a:cubicBezTo>
                <a:cubicBezTo>
                  <a:pt x="1802" y="201"/>
                  <a:pt x="1808" y="197"/>
                  <a:pt x="1819" y="198"/>
                </a:cubicBezTo>
                <a:cubicBezTo>
                  <a:pt x="1819" y="201"/>
                  <a:pt x="1820" y="203"/>
                  <a:pt x="1824" y="202"/>
                </a:cubicBezTo>
                <a:cubicBezTo>
                  <a:pt x="1826" y="202"/>
                  <a:pt x="1826" y="200"/>
                  <a:pt x="1827" y="199"/>
                </a:cubicBezTo>
                <a:cubicBezTo>
                  <a:pt x="1833" y="197"/>
                  <a:pt x="1841" y="198"/>
                  <a:pt x="1849" y="198"/>
                </a:cubicBezTo>
                <a:cubicBezTo>
                  <a:pt x="1851" y="197"/>
                  <a:pt x="1852" y="196"/>
                  <a:pt x="1855" y="196"/>
                </a:cubicBezTo>
                <a:cubicBezTo>
                  <a:pt x="1859" y="196"/>
                  <a:pt x="1859" y="198"/>
                  <a:pt x="1862" y="198"/>
                </a:cubicBezTo>
                <a:cubicBezTo>
                  <a:pt x="1864" y="198"/>
                  <a:pt x="1865" y="196"/>
                  <a:pt x="1867" y="196"/>
                </a:cubicBezTo>
                <a:cubicBezTo>
                  <a:pt x="1871" y="196"/>
                  <a:pt x="1876" y="198"/>
                  <a:pt x="1879" y="194"/>
                </a:cubicBezTo>
                <a:cubicBezTo>
                  <a:pt x="1877" y="194"/>
                  <a:pt x="1875" y="192"/>
                  <a:pt x="1877" y="191"/>
                </a:cubicBezTo>
                <a:cubicBezTo>
                  <a:pt x="1878" y="191"/>
                  <a:pt x="1880" y="191"/>
                  <a:pt x="1880" y="190"/>
                </a:cubicBezTo>
                <a:cubicBezTo>
                  <a:pt x="1861" y="186"/>
                  <a:pt x="1827" y="190"/>
                  <a:pt x="1813" y="187"/>
                </a:cubicBezTo>
                <a:cubicBezTo>
                  <a:pt x="1811" y="191"/>
                  <a:pt x="1796" y="192"/>
                  <a:pt x="1795" y="187"/>
                </a:cubicBezTo>
                <a:cubicBezTo>
                  <a:pt x="1796" y="184"/>
                  <a:pt x="1798" y="182"/>
                  <a:pt x="1800" y="180"/>
                </a:cubicBezTo>
                <a:cubicBezTo>
                  <a:pt x="1808" y="177"/>
                  <a:pt x="1821" y="179"/>
                  <a:pt x="1825" y="180"/>
                </a:cubicBezTo>
                <a:cubicBezTo>
                  <a:pt x="1825" y="177"/>
                  <a:pt x="1823" y="177"/>
                  <a:pt x="1822" y="175"/>
                </a:cubicBezTo>
                <a:cubicBezTo>
                  <a:pt x="1826" y="177"/>
                  <a:pt x="1830" y="171"/>
                  <a:pt x="1831" y="175"/>
                </a:cubicBezTo>
                <a:cubicBezTo>
                  <a:pt x="1829" y="175"/>
                  <a:pt x="1827" y="177"/>
                  <a:pt x="1826" y="179"/>
                </a:cubicBezTo>
                <a:cubicBezTo>
                  <a:pt x="1830" y="180"/>
                  <a:pt x="1834" y="179"/>
                  <a:pt x="1838" y="179"/>
                </a:cubicBezTo>
                <a:cubicBezTo>
                  <a:pt x="1841" y="179"/>
                  <a:pt x="1841" y="180"/>
                  <a:pt x="1843" y="179"/>
                </a:cubicBezTo>
                <a:cubicBezTo>
                  <a:pt x="1843" y="178"/>
                  <a:pt x="1846" y="179"/>
                  <a:pt x="1846" y="179"/>
                </a:cubicBezTo>
                <a:cubicBezTo>
                  <a:pt x="1862" y="177"/>
                  <a:pt x="1877" y="180"/>
                  <a:pt x="1891" y="179"/>
                </a:cubicBezTo>
                <a:cubicBezTo>
                  <a:pt x="1892" y="178"/>
                  <a:pt x="1893" y="177"/>
                  <a:pt x="1894" y="177"/>
                </a:cubicBezTo>
                <a:cubicBezTo>
                  <a:pt x="1896" y="177"/>
                  <a:pt x="1897" y="179"/>
                  <a:pt x="1901" y="179"/>
                </a:cubicBezTo>
                <a:cubicBezTo>
                  <a:pt x="1903" y="179"/>
                  <a:pt x="1903" y="177"/>
                  <a:pt x="1906" y="177"/>
                </a:cubicBezTo>
                <a:cubicBezTo>
                  <a:pt x="1912" y="176"/>
                  <a:pt x="1920" y="178"/>
                  <a:pt x="1926" y="177"/>
                </a:cubicBezTo>
                <a:cubicBezTo>
                  <a:pt x="1928" y="171"/>
                  <a:pt x="1918" y="176"/>
                  <a:pt x="1919" y="172"/>
                </a:cubicBezTo>
                <a:cubicBezTo>
                  <a:pt x="1929" y="172"/>
                  <a:pt x="1913" y="167"/>
                  <a:pt x="1909" y="168"/>
                </a:cubicBezTo>
                <a:cubicBezTo>
                  <a:pt x="1907" y="168"/>
                  <a:pt x="1901" y="169"/>
                  <a:pt x="1903" y="172"/>
                </a:cubicBezTo>
                <a:cubicBezTo>
                  <a:pt x="1908" y="172"/>
                  <a:pt x="1914" y="172"/>
                  <a:pt x="1916" y="175"/>
                </a:cubicBezTo>
                <a:cubicBezTo>
                  <a:pt x="1903" y="175"/>
                  <a:pt x="1897" y="176"/>
                  <a:pt x="1883" y="175"/>
                </a:cubicBezTo>
                <a:cubicBezTo>
                  <a:pt x="1882" y="173"/>
                  <a:pt x="1879" y="174"/>
                  <a:pt x="1878" y="172"/>
                </a:cubicBezTo>
                <a:cubicBezTo>
                  <a:pt x="1877" y="175"/>
                  <a:pt x="1880" y="175"/>
                  <a:pt x="1881" y="177"/>
                </a:cubicBezTo>
                <a:cubicBezTo>
                  <a:pt x="1877" y="178"/>
                  <a:pt x="1876" y="175"/>
                  <a:pt x="1873" y="175"/>
                </a:cubicBezTo>
                <a:cubicBezTo>
                  <a:pt x="1870" y="176"/>
                  <a:pt x="1869" y="178"/>
                  <a:pt x="1866" y="177"/>
                </a:cubicBezTo>
                <a:cubicBezTo>
                  <a:pt x="1864" y="177"/>
                  <a:pt x="1865" y="173"/>
                  <a:pt x="1861" y="174"/>
                </a:cubicBezTo>
                <a:cubicBezTo>
                  <a:pt x="1861" y="174"/>
                  <a:pt x="1861" y="178"/>
                  <a:pt x="1859" y="177"/>
                </a:cubicBezTo>
                <a:cubicBezTo>
                  <a:pt x="1857" y="173"/>
                  <a:pt x="1864" y="171"/>
                  <a:pt x="1860" y="171"/>
                </a:cubicBezTo>
                <a:cubicBezTo>
                  <a:pt x="1860" y="173"/>
                  <a:pt x="1856" y="171"/>
                  <a:pt x="1853" y="171"/>
                </a:cubicBezTo>
                <a:cubicBezTo>
                  <a:pt x="1850" y="171"/>
                  <a:pt x="1846" y="171"/>
                  <a:pt x="1843" y="171"/>
                </a:cubicBezTo>
                <a:cubicBezTo>
                  <a:pt x="1844" y="167"/>
                  <a:pt x="1843" y="165"/>
                  <a:pt x="1840" y="164"/>
                </a:cubicBezTo>
                <a:cubicBezTo>
                  <a:pt x="1840" y="166"/>
                  <a:pt x="1837" y="166"/>
                  <a:pt x="1835" y="166"/>
                </a:cubicBezTo>
                <a:cubicBezTo>
                  <a:pt x="1835" y="169"/>
                  <a:pt x="1834" y="170"/>
                  <a:pt x="1832" y="171"/>
                </a:cubicBezTo>
                <a:cubicBezTo>
                  <a:pt x="1828" y="171"/>
                  <a:pt x="1825" y="173"/>
                  <a:pt x="1820" y="172"/>
                </a:cubicBezTo>
                <a:cubicBezTo>
                  <a:pt x="1819" y="169"/>
                  <a:pt x="1820" y="165"/>
                  <a:pt x="1815" y="166"/>
                </a:cubicBezTo>
                <a:cubicBezTo>
                  <a:pt x="1812" y="165"/>
                  <a:pt x="1812" y="168"/>
                  <a:pt x="1810" y="169"/>
                </a:cubicBezTo>
                <a:cubicBezTo>
                  <a:pt x="1813" y="160"/>
                  <a:pt x="1803" y="170"/>
                  <a:pt x="1802" y="163"/>
                </a:cubicBezTo>
                <a:cubicBezTo>
                  <a:pt x="1811" y="160"/>
                  <a:pt x="1820" y="165"/>
                  <a:pt x="1827" y="156"/>
                </a:cubicBezTo>
                <a:cubicBezTo>
                  <a:pt x="1821" y="157"/>
                  <a:pt x="1827" y="155"/>
                  <a:pt x="1826" y="152"/>
                </a:cubicBezTo>
                <a:cubicBezTo>
                  <a:pt x="1828" y="152"/>
                  <a:pt x="1831" y="152"/>
                  <a:pt x="1834" y="152"/>
                </a:cubicBezTo>
                <a:cubicBezTo>
                  <a:pt x="1832" y="157"/>
                  <a:pt x="1836" y="156"/>
                  <a:pt x="1837" y="158"/>
                </a:cubicBezTo>
                <a:cubicBezTo>
                  <a:pt x="1842" y="157"/>
                  <a:pt x="1848" y="157"/>
                  <a:pt x="1849" y="155"/>
                </a:cubicBezTo>
                <a:cubicBezTo>
                  <a:pt x="1849" y="151"/>
                  <a:pt x="1859" y="154"/>
                  <a:pt x="1859" y="150"/>
                </a:cubicBezTo>
                <a:cubicBezTo>
                  <a:pt x="1847" y="150"/>
                  <a:pt x="1834" y="150"/>
                  <a:pt x="1822" y="150"/>
                </a:cubicBezTo>
                <a:cubicBezTo>
                  <a:pt x="1822" y="148"/>
                  <a:pt x="1823" y="144"/>
                  <a:pt x="1821" y="144"/>
                </a:cubicBezTo>
                <a:cubicBezTo>
                  <a:pt x="1821" y="145"/>
                  <a:pt x="1821" y="147"/>
                  <a:pt x="1819" y="147"/>
                </a:cubicBezTo>
                <a:cubicBezTo>
                  <a:pt x="1813" y="149"/>
                  <a:pt x="1813" y="145"/>
                  <a:pt x="1811" y="144"/>
                </a:cubicBezTo>
                <a:cubicBezTo>
                  <a:pt x="1811" y="144"/>
                  <a:pt x="1809" y="146"/>
                  <a:pt x="1808" y="145"/>
                </a:cubicBezTo>
                <a:cubicBezTo>
                  <a:pt x="1806" y="145"/>
                  <a:pt x="1807" y="141"/>
                  <a:pt x="1804" y="144"/>
                </a:cubicBezTo>
                <a:cubicBezTo>
                  <a:pt x="1803" y="145"/>
                  <a:pt x="1802" y="142"/>
                  <a:pt x="1803" y="142"/>
                </a:cubicBezTo>
                <a:cubicBezTo>
                  <a:pt x="1799" y="142"/>
                  <a:pt x="1794" y="143"/>
                  <a:pt x="1796" y="139"/>
                </a:cubicBezTo>
                <a:cubicBezTo>
                  <a:pt x="1780" y="140"/>
                  <a:pt x="1774" y="137"/>
                  <a:pt x="1763" y="139"/>
                </a:cubicBezTo>
                <a:cubicBezTo>
                  <a:pt x="1764" y="137"/>
                  <a:pt x="1765" y="136"/>
                  <a:pt x="1763" y="134"/>
                </a:cubicBezTo>
                <a:cubicBezTo>
                  <a:pt x="1759" y="133"/>
                  <a:pt x="1757" y="135"/>
                  <a:pt x="1753" y="136"/>
                </a:cubicBezTo>
                <a:cubicBezTo>
                  <a:pt x="1744" y="137"/>
                  <a:pt x="1734" y="134"/>
                  <a:pt x="1730" y="134"/>
                </a:cubicBezTo>
                <a:cubicBezTo>
                  <a:pt x="1727" y="134"/>
                  <a:pt x="1725" y="134"/>
                  <a:pt x="1722" y="134"/>
                </a:cubicBezTo>
                <a:cubicBezTo>
                  <a:pt x="1716" y="135"/>
                  <a:pt x="1717" y="136"/>
                  <a:pt x="1715" y="134"/>
                </a:cubicBezTo>
                <a:cubicBezTo>
                  <a:pt x="1715" y="134"/>
                  <a:pt x="1713" y="134"/>
                  <a:pt x="1712" y="134"/>
                </a:cubicBezTo>
                <a:cubicBezTo>
                  <a:pt x="1712" y="134"/>
                  <a:pt x="1712" y="133"/>
                  <a:pt x="1712" y="133"/>
                </a:cubicBezTo>
                <a:cubicBezTo>
                  <a:pt x="1710" y="130"/>
                  <a:pt x="1696" y="134"/>
                  <a:pt x="1694" y="134"/>
                </a:cubicBezTo>
                <a:cubicBezTo>
                  <a:pt x="1692" y="134"/>
                  <a:pt x="1692" y="131"/>
                  <a:pt x="1691" y="131"/>
                </a:cubicBezTo>
                <a:cubicBezTo>
                  <a:pt x="1688" y="136"/>
                  <a:pt x="1677" y="134"/>
                  <a:pt x="1676" y="129"/>
                </a:cubicBezTo>
                <a:cubicBezTo>
                  <a:pt x="1681" y="128"/>
                  <a:pt x="1690" y="131"/>
                  <a:pt x="1692" y="128"/>
                </a:cubicBezTo>
                <a:cubicBezTo>
                  <a:pt x="1690" y="127"/>
                  <a:pt x="1689" y="126"/>
                  <a:pt x="1687" y="125"/>
                </a:cubicBezTo>
                <a:cubicBezTo>
                  <a:pt x="1697" y="120"/>
                  <a:pt x="1709" y="127"/>
                  <a:pt x="1717" y="120"/>
                </a:cubicBezTo>
                <a:cubicBezTo>
                  <a:pt x="1715" y="120"/>
                  <a:pt x="1712" y="120"/>
                  <a:pt x="1709" y="120"/>
                </a:cubicBezTo>
                <a:cubicBezTo>
                  <a:pt x="1711" y="115"/>
                  <a:pt x="1707" y="116"/>
                  <a:pt x="1706" y="114"/>
                </a:cubicBezTo>
                <a:cubicBezTo>
                  <a:pt x="1700" y="116"/>
                  <a:pt x="1695" y="113"/>
                  <a:pt x="1693" y="115"/>
                </a:cubicBezTo>
                <a:cubicBezTo>
                  <a:pt x="1691" y="117"/>
                  <a:pt x="1685" y="114"/>
                  <a:pt x="1684" y="114"/>
                </a:cubicBezTo>
                <a:cubicBezTo>
                  <a:pt x="1673" y="113"/>
                  <a:pt x="1656" y="114"/>
                  <a:pt x="1650" y="115"/>
                </a:cubicBezTo>
                <a:cubicBezTo>
                  <a:pt x="1645" y="116"/>
                  <a:pt x="1641" y="115"/>
                  <a:pt x="1638" y="112"/>
                </a:cubicBezTo>
                <a:cubicBezTo>
                  <a:pt x="1641" y="107"/>
                  <a:pt x="1651" y="109"/>
                  <a:pt x="1660" y="109"/>
                </a:cubicBezTo>
                <a:cubicBezTo>
                  <a:pt x="1672" y="109"/>
                  <a:pt x="1686" y="111"/>
                  <a:pt x="1690" y="106"/>
                </a:cubicBezTo>
                <a:cubicBezTo>
                  <a:pt x="1694" y="112"/>
                  <a:pt x="1710" y="107"/>
                  <a:pt x="1714" y="107"/>
                </a:cubicBezTo>
                <a:cubicBezTo>
                  <a:pt x="1719" y="107"/>
                  <a:pt x="1734" y="106"/>
                  <a:pt x="1734" y="107"/>
                </a:cubicBezTo>
                <a:cubicBezTo>
                  <a:pt x="1737" y="110"/>
                  <a:pt x="1737" y="108"/>
                  <a:pt x="1741" y="107"/>
                </a:cubicBezTo>
                <a:cubicBezTo>
                  <a:pt x="1747" y="107"/>
                  <a:pt x="1751" y="106"/>
                  <a:pt x="1754" y="106"/>
                </a:cubicBezTo>
                <a:cubicBezTo>
                  <a:pt x="1758" y="105"/>
                  <a:pt x="1762" y="106"/>
                  <a:pt x="1766" y="106"/>
                </a:cubicBezTo>
                <a:cubicBezTo>
                  <a:pt x="1767" y="104"/>
                  <a:pt x="1769" y="102"/>
                  <a:pt x="1771" y="101"/>
                </a:cubicBezTo>
                <a:cubicBezTo>
                  <a:pt x="1773" y="101"/>
                  <a:pt x="1775" y="100"/>
                  <a:pt x="1774" y="98"/>
                </a:cubicBezTo>
                <a:cubicBezTo>
                  <a:pt x="1769" y="100"/>
                  <a:pt x="1762" y="103"/>
                  <a:pt x="1761" y="95"/>
                </a:cubicBezTo>
                <a:cubicBezTo>
                  <a:pt x="1772" y="93"/>
                  <a:pt x="1788" y="93"/>
                  <a:pt x="1794" y="91"/>
                </a:cubicBezTo>
                <a:cubicBezTo>
                  <a:pt x="1802" y="90"/>
                  <a:pt x="1814" y="89"/>
                  <a:pt x="1819" y="88"/>
                </a:cubicBezTo>
                <a:cubicBezTo>
                  <a:pt x="1824" y="88"/>
                  <a:pt x="1830" y="90"/>
                  <a:pt x="1830" y="83"/>
                </a:cubicBezTo>
                <a:cubicBezTo>
                  <a:pt x="1824" y="83"/>
                  <a:pt x="1820" y="86"/>
                  <a:pt x="1815" y="87"/>
                </a:cubicBezTo>
                <a:cubicBezTo>
                  <a:pt x="1806" y="87"/>
                  <a:pt x="1801" y="85"/>
                  <a:pt x="1796" y="85"/>
                </a:cubicBezTo>
                <a:cubicBezTo>
                  <a:pt x="1794" y="85"/>
                  <a:pt x="1794" y="86"/>
                  <a:pt x="1791" y="87"/>
                </a:cubicBezTo>
                <a:cubicBezTo>
                  <a:pt x="1789" y="87"/>
                  <a:pt x="1788" y="87"/>
                  <a:pt x="1786" y="88"/>
                </a:cubicBezTo>
                <a:cubicBezTo>
                  <a:pt x="1786" y="89"/>
                  <a:pt x="1783" y="88"/>
                  <a:pt x="1783" y="88"/>
                </a:cubicBezTo>
                <a:cubicBezTo>
                  <a:pt x="1773" y="89"/>
                  <a:pt x="1761" y="87"/>
                  <a:pt x="1750" y="88"/>
                </a:cubicBezTo>
                <a:cubicBezTo>
                  <a:pt x="1748" y="88"/>
                  <a:pt x="1747" y="89"/>
                  <a:pt x="1745" y="90"/>
                </a:cubicBezTo>
                <a:cubicBezTo>
                  <a:pt x="1733" y="91"/>
                  <a:pt x="1720" y="90"/>
                  <a:pt x="1708" y="91"/>
                </a:cubicBezTo>
                <a:cubicBezTo>
                  <a:pt x="1706" y="92"/>
                  <a:pt x="1706" y="93"/>
                  <a:pt x="1703" y="93"/>
                </a:cubicBezTo>
                <a:cubicBezTo>
                  <a:pt x="1700" y="93"/>
                  <a:pt x="1700" y="91"/>
                  <a:pt x="1697" y="91"/>
                </a:cubicBezTo>
                <a:cubicBezTo>
                  <a:pt x="1695" y="91"/>
                  <a:pt x="1694" y="93"/>
                  <a:pt x="1692" y="93"/>
                </a:cubicBezTo>
                <a:cubicBezTo>
                  <a:pt x="1682" y="94"/>
                  <a:pt x="1673" y="93"/>
                  <a:pt x="1667" y="95"/>
                </a:cubicBezTo>
                <a:cubicBezTo>
                  <a:pt x="1664" y="95"/>
                  <a:pt x="1661" y="97"/>
                  <a:pt x="1658" y="96"/>
                </a:cubicBezTo>
                <a:cubicBezTo>
                  <a:pt x="1656" y="91"/>
                  <a:pt x="1654" y="86"/>
                  <a:pt x="1659" y="83"/>
                </a:cubicBezTo>
                <a:cubicBezTo>
                  <a:pt x="1651" y="82"/>
                  <a:pt x="1644" y="85"/>
                  <a:pt x="1640" y="85"/>
                </a:cubicBezTo>
                <a:cubicBezTo>
                  <a:pt x="1638" y="85"/>
                  <a:pt x="1638" y="84"/>
                  <a:pt x="1635" y="83"/>
                </a:cubicBezTo>
                <a:cubicBezTo>
                  <a:pt x="1631" y="83"/>
                  <a:pt x="1623" y="84"/>
                  <a:pt x="1619" y="83"/>
                </a:cubicBezTo>
                <a:cubicBezTo>
                  <a:pt x="1616" y="83"/>
                  <a:pt x="1616" y="81"/>
                  <a:pt x="1614" y="80"/>
                </a:cubicBezTo>
                <a:cubicBezTo>
                  <a:pt x="1614" y="82"/>
                  <a:pt x="1613" y="81"/>
                  <a:pt x="1612" y="82"/>
                </a:cubicBezTo>
                <a:cubicBezTo>
                  <a:pt x="1609" y="83"/>
                  <a:pt x="1605" y="84"/>
                  <a:pt x="1602" y="85"/>
                </a:cubicBezTo>
                <a:cubicBezTo>
                  <a:pt x="1600" y="86"/>
                  <a:pt x="1596" y="87"/>
                  <a:pt x="1595" y="87"/>
                </a:cubicBezTo>
                <a:cubicBezTo>
                  <a:pt x="1594" y="87"/>
                  <a:pt x="1594" y="85"/>
                  <a:pt x="1592" y="85"/>
                </a:cubicBezTo>
                <a:cubicBezTo>
                  <a:pt x="1591" y="85"/>
                  <a:pt x="1591" y="84"/>
                  <a:pt x="1591" y="83"/>
                </a:cubicBezTo>
                <a:cubicBezTo>
                  <a:pt x="1588" y="83"/>
                  <a:pt x="1586" y="86"/>
                  <a:pt x="1586" y="83"/>
                </a:cubicBezTo>
                <a:cubicBezTo>
                  <a:pt x="1586" y="81"/>
                  <a:pt x="1588" y="81"/>
                  <a:pt x="1587" y="79"/>
                </a:cubicBezTo>
                <a:cubicBezTo>
                  <a:pt x="1591" y="79"/>
                  <a:pt x="1595" y="79"/>
                  <a:pt x="1596" y="76"/>
                </a:cubicBezTo>
                <a:cubicBezTo>
                  <a:pt x="1584" y="75"/>
                  <a:pt x="1573" y="72"/>
                  <a:pt x="1563" y="74"/>
                </a:cubicBezTo>
                <a:cubicBezTo>
                  <a:pt x="1560" y="74"/>
                  <a:pt x="1560" y="76"/>
                  <a:pt x="1558" y="76"/>
                </a:cubicBezTo>
                <a:cubicBezTo>
                  <a:pt x="1554" y="76"/>
                  <a:pt x="1552" y="74"/>
                  <a:pt x="1549" y="74"/>
                </a:cubicBezTo>
                <a:cubicBezTo>
                  <a:pt x="1547" y="74"/>
                  <a:pt x="1547" y="75"/>
                  <a:pt x="1544" y="76"/>
                </a:cubicBezTo>
                <a:cubicBezTo>
                  <a:pt x="1543" y="76"/>
                  <a:pt x="1541" y="76"/>
                  <a:pt x="1539" y="76"/>
                </a:cubicBezTo>
                <a:cubicBezTo>
                  <a:pt x="1534" y="75"/>
                  <a:pt x="1536" y="75"/>
                  <a:pt x="1533" y="76"/>
                </a:cubicBezTo>
                <a:cubicBezTo>
                  <a:pt x="1532" y="76"/>
                  <a:pt x="1530" y="75"/>
                  <a:pt x="1529" y="76"/>
                </a:cubicBezTo>
                <a:cubicBezTo>
                  <a:pt x="1522" y="76"/>
                  <a:pt x="1516" y="77"/>
                  <a:pt x="1513" y="77"/>
                </a:cubicBezTo>
                <a:cubicBezTo>
                  <a:pt x="1510" y="77"/>
                  <a:pt x="1507" y="77"/>
                  <a:pt x="1504" y="77"/>
                </a:cubicBezTo>
                <a:cubicBezTo>
                  <a:pt x="1503" y="77"/>
                  <a:pt x="1502" y="76"/>
                  <a:pt x="1503" y="76"/>
                </a:cubicBezTo>
                <a:cubicBezTo>
                  <a:pt x="1500" y="76"/>
                  <a:pt x="1497" y="77"/>
                  <a:pt x="1494" y="77"/>
                </a:cubicBezTo>
                <a:cubicBezTo>
                  <a:pt x="1492" y="77"/>
                  <a:pt x="1491" y="76"/>
                  <a:pt x="1488" y="76"/>
                </a:cubicBezTo>
                <a:cubicBezTo>
                  <a:pt x="1485" y="76"/>
                  <a:pt x="1484" y="77"/>
                  <a:pt x="1481" y="77"/>
                </a:cubicBezTo>
                <a:cubicBezTo>
                  <a:pt x="1473" y="78"/>
                  <a:pt x="1465" y="76"/>
                  <a:pt x="1461" y="76"/>
                </a:cubicBezTo>
                <a:cubicBezTo>
                  <a:pt x="1452" y="75"/>
                  <a:pt x="1443" y="78"/>
                  <a:pt x="1433" y="77"/>
                </a:cubicBezTo>
                <a:cubicBezTo>
                  <a:pt x="1434" y="74"/>
                  <a:pt x="1431" y="74"/>
                  <a:pt x="1430" y="72"/>
                </a:cubicBezTo>
                <a:cubicBezTo>
                  <a:pt x="1412" y="72"/>
                  <a:pt x="1405" y="73"/>
                  <a:pt x="1390" y="74"/>
                </a:cubicBezTo>
                <a:cubicBezTo>
                  <a:pt x="1390" y="71"/>
                  <a:pt x="1385" y="72"/>
                  <a:pt x="1387" y="68"/>
                </a:cubicBezTo>
                <a:cubicBezTo>
                  <a:pt x="1388" y="65"/>
                  <a:pt x="1393" y="67"/>
                  <a:pt x="1393" y="64"/>
                </a:cubicBezTo>
                <a:cubicBezTo>
                  <a:pt x="1386" y="63"/>
                  <a:pt x="1387" y="68"/>
                  <a:pt x="1382" y="68"/>
                </a:cubicBezTo>
                <a:cubicBezTo>
                  <a:pt x="1380" y="63"/>
                  <a:pt x="1372" y="61"/>
                  <a:pt x="1368" y="64"/>
                </a:cubicBezTo>
                <a:cubicBezTo>
                  <a:pt x="1368" y="63"/>
                  <a:pt x="1369" y="60"/>
                  <a:pt x="1367" y="60"/>
                </a:cubicBezTo>
                <a:cubicBezTo>
                  <a:pt x="1365" y="60"/>
                  <a:pt x="1366" y="59"/>
                  <a:pt x="1365" y="58"/>
                </a:cubicBezTo>
                <a:cubicBezTo>
                  <a:pt x="1362" y="56"/>
                  <a:pt x="1356" y="54"/>
                  <a:pt x="1355" y="58"/>
                </a:cubicBezTo>
                <a:cubicBezTo>
                  <a:pt x="1358" y="58"/>
                  <a:pt x="1361" y="58"/>
                  <a:pt x="1362" y="60"/>
                </a:cubicBezTo>
                <a:cubicBezTo>
                  <a:pt x="1358" y="59"/>
                  <a:pt x="1360" y="62"/>
                  <a:pt x="1358" y="63"/>
                </a:cubicBezTo>
                <a:cubicBezTo>
                  <a:pt x="1358" y="63"/>
                  <a:pt x="1356" y="62"/>
                  <a:pt x="1355" y="63"/>
                </a:cubicBezTo>
                <a:cubicBezTo>
                  <a:pt x="1353" y="64"/>
                  <a:pt x="1353" y="68"/>
                  <a:pt x="1348" y="68"/>
                </a:cubicBezTo>
                <a:cubicBezTo>
                  <a:pt x="1349" y="65"/>
                  <a:pt x="1353" y="66"/>
                  <a:pt x="1352" y="63"/>
                </a:cubicBezTo>
                <a:cubicBezTo>
                  <a:pt x="1349" y="62"/>
                  <a:pt x="1343" y="64"/>
                  <a:pt x="1345" y="60"/>
                </a:cubicBezTo>
                <a:cubicBezTo>
                  <a:pt x="1338" y="60"/>
                  <a:pt x="1332" y="59"/>
                  <a:pt x="1327" y="61"/>
                </a:cubicBezTo>
                <a:cubicBezTo>
                  <a:pt x="1326" y="56"/>
                  <a:pt x="1318" y="57"/>
                  <a:pt x="1312" y="57"/>
                </a:cubicBezTo>
                <a:cubicBezTo>
                  <a:pt x="1311" y="62"/>
                  <a:pt x="1318" y="59"/>
                  <a:pt x="1314" y="63"/>
                </a:cubicBezTo>
                <a:cubicBezTo>
                  <a:pt x="1308" y="62"/>
                  <a:pt x="1309" y="55"/>
                  <a:pt x="1307" y="52"/>
                </a:cubicBezTo>
                <a:cubicBezTo>
                  <a:pt x="1313" y="51"/>
                  <a:pt x="1313" y="50"/>
                  <a:pt x="1319" y="52"/>
                </a:cubicBezTo>
                <a:cubicBezTo>
                  <a:pt x="1322" y="49"/>
                  <a:pt x="1332" y="49"/>
                  <a:pt x="1334" y="47"/>
                </a:cubicBezTo>
                <a:cubicBezTo>
                  <a:pt x="1336" y="45"/>
                  <a:pt x="1342" y="44"/>
                  <a:pt x="1344" y="49"/>
                </a:cubicBezTo>
                <a:cubicBezTo>
                  <a:pt x="1338" y="49"/>
                  <a:pt x="1337" y="46"/>
                  <a:pt x="1334" y="50"/>
                </a:cubicBezTo>
                <a:cubicBezTo>
                  <a:pt x="1344" y="51"/>
                  <a:pt x="1350" y="52"/>
                  <a:pt x="1359" y="49"/>
                </a:cubicBezTo>
                <a:cubicBezTo>
                  <a:pt x="1359" y="51"/>
                  <a:pt x="1359" y="52"/>
                  <a:pt x="1360" y="50"/>
                </a:cubicBezTo>
                <a:cubicBezTo>
                  <a:pt x="1361" y="49"/>
                  <a:pt x="1362" y="52"/>
                  <a:pt x="1362" y="52"/>
                </a:cubicBezTo>
                <a:cubicBezTo>
                  <a:pt x="1365" y="52"/>
                  <a:pt x="1367" y="52"/>
                  <a:pt x="1370" y="52"/>
                </a:cubicBezTo>
                <a:cubicBezTo>
                  <a:pt x="1371" y="46"/>
                  <a:pt x="1360" y="51"/>
                  <a:pt x="1364" y="42"/>
                </a:cubicBezTo>
                <a:cubicBezTo>
                  <a:pt x="1360" y="41"/>
                  <a:pt x="1360" y="45"/>
                  <a:pt x="1359" y="45"/>
                </a:cubicBezTo>
                <a:cubicBezTo>
                  <a:pt x="1354" y="47"/>
                  <a:pt x="1344" y="46"/>
                  <a:pt x="1344" y="44"/>
                </a:cubicBezTo>
                <a:cubicBezTo>
                  <a:pt x="1347" y="44"/>
                  <a:pt x="1345" y="39"/>
                  <a:pt x="1349" y="39"/>
                </a:cubicBezTo>
                <a:cubicBezTo>
                  <a:pt x="1352" y="39"/>
                  <a:pt x="1353" y="41"/>
                  <a:pt x="1357" y="41"/>
                </a:cubicBezTo>
                <a:cubicBezTo>
                  <a:pt x="1359" y="40"/>
                  <a:pt x="1359" y="39"/>
                  <a:pt x="1362" y="39"/>
                </a:cubicBezTo>
                <a:cubicBezTo>
                  <a:pt x="1365" y="39"/>
                  <a:pt x="1365" y="42"/>
                  <a:pt x="1369" y="42"/>
                </a:cubicBezTo>
                <a:cubicBezTo>
                  <a:pt x="1371" y="42"/>
                  <a:pt x="1372" y="42"/>
                  <a:pt x="1374" y="41"/>
                </a:cubicBezTo>
                <a:cubicBezTo>
                  <a:pt x="1374" y="44"/>
                  <a:pt x="1378" y="43"/>
                  <a:pt x="1377" y="47"/>
                </a:cubicBezTo>
                <a:cubicBezTo>
                  <a:pt x="1377" y="50"/>
                  <a:pt x="1371" y="48"/>
                  <a:pt x="1372" y="52"/>
                </a:cubicBezTo>
                <a:cubicBezTo>
                  <a:pt x="1376" y="51"/>
                  <a:pt x="1384" y="54"/>
                  <a:pt x="1385" y="50"/>
                </a:cubicBezTo>
                <a:cubicBezTo>
                  <a:pt x="1383" y="48"/>
                  <a:pt x="1380" y="46"/>
                  <a:pt x="1380" y="42"/>
                </a:cubicBezTo>
                <a:cubicBezTo>
                  <a:pt x="1385" y="40"/>
                  <a:pt x="1390" y="40"/>
                  <a:pt x="1394" y="41"/>
                </a:cubicBezTo>
                <a:cubicBezTo>
                  <a:pt x="1399" y="41"/>
                  <a:pt x="1396" y="42"/>
                  <a:pt x="1400" y="41"/>
                </a:cubicBezTo>
                <a:cubicBezTo>
                  <a:pt x="1405" y="39"/>
                  <a:pt x="1412" y="43"/>
                  <a:pt x="1415" y="39"/>
                </a:cubicBezTo>
                <a:cubicBezTo>
                  <a:pt x="1410" y="36"/>
                  <a:pt x="1403" y="39"/>
                  <a:pt x="1400" y="39"/>
                </a:cubicBezTo>
                <a:cubicBezTo>
                  <a:pt x="1400" y="39"/>
                  <a:pt x="1400" y="37"/>
                  <a:pt x="1399" y="37"/>
                </a:cubicBezTo>
                <a:cubicBezTo>
                  <a:pt x="1398" y="38"/>
                  <a:pt x="1399" y="39"/>
                  <a:pt x="1397" y="39"/>
                </a:cubicBezTo>
                <a:cubicBezTo>
                  <a:pt x="1395" y="39"/>
                  <a:pt x="1394" y="38"/>
                  <a:pt x="1392" y="37"/>
                </a:cubicBezTo>
                <a:cubicBezTo>
                  <a:pt x="1386" y="37"/>
                  <a:pt x="1378" y="37"/>
                  <a:pt x="1372" y="37"/>
                </a:cubicBezTo>
                <a:cubicBezTo>
                  <a:pt x="1370" y="38"/>
                  <a:pt x="1369" y="39"/>
                  <a:pt x="1365" y="39"/>
                </a:cubicBezTo>
                <a:cubicBezTo>
                  <a:pt x="1362" y="39"/>
                  <a:pt x="1358" y="36"/>
                  <a:pt x="1355" y="36"/>
                </a:cubicBezTo>
                <a:cubicBezTo>
                  <a:pt x="1353" y="36"/>
                  <a:pt x="1350" y="37"/>
                  <a:pt x="1347" y="37"/>
                </a:cubicBezTo>
                <a:cubicBezTo>
                  <a:pt x="1344" y="38"/>
                  <a:pt x="1343" y="36"/>
                  <a:pt x="1340" y="36"/>
                </a:cubicBezTo>
                <a:cubicBezTo>
                  <a:pt x="1338" y="36"/>
                  <a:pt x="1339" y="38"/>
                  <a:pt x="1337" y="36"/>
                </a:cubicBezTo>
                <a:cubicBezTo>
                  <a:pt x="1336" y="35"/>
                  <a:pt x="1322" y="36"/>
                  <a:pt x="1322" y="36"/>
                </a:cubicBezTo>
                <a:cubicBezTo>
                  <a:pt x="1319" y="36"/>
                  <a:pt x="1319" y="37"/>
                  <a:pt x="1317" y="36"/>
                </a:cubicBezTo>
                <a:cubicBezTo>
                  <a:pt x="1315" y="34"/>
                  <a:pt x="1302" y="36"/>
                  <a:pt x="1302" y="37"/>
                </a:cubicBezTo>
                <a:cubicBezTo>
                  <a:pt x="1306" y="38"/>
                  <a:pt x="1310" y="38"/>
                  <a:pt x="1312" y="41"/>
                </a:cubicBezTo>
                <a:cubicBezTo>
                  <a:pt x="1307" y="42"/>
                  <a:pt x="1305" y="40"/>
                  <a:pt x="1302" y="42"/>
                </a:cubicBezTo>
                <a:cubicBezTo>
                  <a:pt x="1298" y="45"/>
                  <a:pt x="1300" y="41"/>
                  <a:pt x="1295" y="42"/>
                </a:cubicBezTo>
                <a:cubicBezTo>
                  <a:pt x="1295" y="42"/>
                  <a:pt x="1296" y="44"/>
                  <a:pt x="1295" y="44"/>
                </a:cubicBezTo>
                <a:cubicBezTo>
                  <a:pt x="1295" y="44"/>
                  <a:pt x="1293" y="44"/>
                  <a:pt x="1292" y="44"/>
                </a:cubicBezTo>
                <a:cubicBezTo>
                  <a:pt x="1292" y="44"/>
                  <a:pt x="1292" y="45"/>
                  <a:pt x="1292" y="45"/>
                </a:cubicBezTo>
                <a:cubicBezTo>
                  <a:pt x="1289" y="49"/>
                  <a:pt x="1275" y="43"/>
                  <a:pt x="1269" y="45"/>
                </a:cubicBezTo>
                <a:cubicBezTo>
                  <a:pt x="1270" y="40"/>
                  <a:pt x="1263" y="43"/>
                  <a:pt x="1264" y="39"/>
                </a:cubicBezTo>
                <a:cubicBezTo>
                  <a:pt x="1266" y="37"/>
                  <a:pt x="1269" y="41"/>
                  <a:pt x="1272" y="41"/>
                </a:cubicBezTo>
                <a:cubicBezTo>
                  <a:pt x="1272" y="41"/>
                  <a:pt x="1272" y="39"/>
                  <a:pt x="1272" y="39"/>
                </a:cubicBezTo>
                <a:cubicBezTo>
                  <a:pt x="1274" y="37"/>
                  <a:pt x="1286" y="39"/>
                  <a:pt x="1287" y="39"/>
                </a:cubicBezTo>
                <a:cubicBezTo>
                  <a:pt x="1290" y="39"/>
                  <a:pt x="1290" y="37"/>
                  <a:pt x="1294" y="37"/>
                </a:cubicBezTo>
                <a:cubicBezTo>
                  <a:pt x="1296" y="38"/>
                  <a:pt x="1295" y="41"/>
                  <a:pt x="1299" y="41"/>
                </a:cubicBezTo>
                <a:cubicBezTo>
                  <a:pt x="1301" y="35"/>
                  <a:pt x="1293" y="38"/>
                  <a:pt x="1292" y="34"/>
                </a:cubicBezTo>
                <a:cubicBezTo>
                  <a:pt x="1288" y="33"/>
                  <a:pt x="1289" y="37"/>
                  <a:pt x="1286" y="37"/>
                </a:cubicBezTo>
                <a:cubicBezTo>
                  <a:pt x="1281" y="34"/>
                  <a:pt x="1278" y="39"/>
                  <a:pt x="1276" y="36"/>
                </a:cubicBezTo>
                <a:cubicBezTo>
                  <a:pt x="1274" y="34"/>
                  <a:pt x="1266" y="38"/>
                  <a:pt x="1264" y="36"/>
                </a:cubicBezTo>
                <a:cubicBezTo>
                  <a:pt x="1262" y="36"/>
                  <a:pt x="1262" y="34"/>
                  <a:pt x="1259" y="34"/>
                </a:cubicBezTo>
                <a:cubicBezTo>
                  <a:pt x="1259" y="37"/>
                  <a:pt x="1256" y="35"/>
                  <a:pt x="1254" y="36"/>
                </a:cubicBezTo>
                <a:cubicBezTo>
                  <a:pt x="1253" y="37"/>
                  <a:pt x="1252" y="40"/>
                  <a:pt x="1249" y="39"/>
                </a:cubicBezTo>
                <a:cubicBezTo>
                  <a:pt x="1251" y="34"/>
                  <a:pt x="1246" y="35"/>
                  <a:pt x="1246" y="33"/>
                </a:cubicBezTo>
                <a:cubicBezTo>
                  <a:pt x="1238" y="32"/>
                  <a:pt x="1236" y="37"/>
                  <a:pt x="1231" y="37"/>
                </a:cubicBezTo>
                <a:cubicBezTo>
                  <a:pt x="1219" y="36"/>
                  <a:pt x="1210" y="36"/>
                  <a:pt x="1199" y="39"/>
                </a:cubicBezTo>
                <a:cubicBezTo>
                  <a:pt x="1194" y="38"/>
                  <a:pt x="1191" y="35"/>
                  <a:pt x="1186" y="34"/>
                </a:cubicBezTo>
                <a:cubicBezTo>
                  <a:pt x="1187" y="41"/>
                  <a:pt x="1181" y="34"/>
                  <a:pt x="1176" y="36"/>
                </a:cubicBezTo>
                <a:cubicBezTo>
                  <a:pt x="1176" y="41"/>
                  <a:pt x="1176" y="45"/>
                  <a:pt x="1172" y="47"/>
                </a:cubicBezTo>
                <a:cubicBezTo>
                  <a:pt x="1170" y="46"/>
                  <a:pt x="1170" y="45"/>
                  <a:pt x="1167" y="47"/>
                </a:cubicBezTo>
                <a:cubicBezTo>
                  <a:pt x="1167" y="48"/>
                  <a:pt x="1167" y="50"/>
                  <a:pt x="1166" y="50"/>
                </a:cubicBezTo>
                <a:cubicBezTo>
                  <a:pt x="1165" y="53"/>
                  <a:pt x="1168" y="53"/>
                  <a:pt x="1169" y="55"/>
                </a:cubicBezTo>
                <a:cubicBezTo>
                  <a:pt x="1168" y="56"/>
                  <a:pt x="1160" y="58"/>
                  <a:pt x="1159" y="55"/>
                </a:cubicBezTo>
                <a:cubicBezTo>
                  <a:pt x="1160" y="50"/>
                  <a:pt x="1158" y="42"/>
                  <a:pt x="1161" y="39"/>
                </a:cubicBezTo>
                <a:cubicBezTo>
                  <a:pt x="1145" y="36"/>
                  <a:pt x="1124" y="39"/>
                  <a:pt x="1109" y="42"/>
                </a:cubicBezTo>
                <a:cubicBezTo>
                  <a:pt x="1104" y="44"/>
                  <a:pt x="1100" y="38"/>
                  <a:pt x="1098" y="42"/>
                </a:cubicBezTo>
                <a:cubicBezTo>
                  <a:pt x="1100" y="42"/>
                  <a:pt x="1100" y="51"/>
                  <a:pt x="1098" y="50"/>
                </a:cubicBezTo>
                <a:cubicBezTo>
                  <a:pt x="1094" y="54"/>
                  <a:pt x="1087" y="46"/>
                  <a:pt x="1091" y="42"/>
                </a:cubicBezTo>
                <a:cubicBezTo>
                  <a:pt x="1087" y="43"/>
                  <a:pt x="1083" y="41"/>
                  <a:pt x="1079" y="41"/>
                </a:cubicBezTo>
                <a:cubicBezTo>
                  <a:pt x="1074" y="40"/>
                  <a:pt x="1068" y="42"/>
                  <a:pt x="1064" y="39"/>
                </a:cubicBezTo>
                <a:cubicBezTo>
                  <a:pt x="1063" y="36"/>
                  <a:pt x="1067" y="36"/>
                  <a:pt x="1068" y="36"/>
                </a:cubicBezTo>
                <a:cubicBezTo>
                  <a:pt x="1069" y="34"/>
                  <a:pt x="1067" y="30"/>
                  <a:pt x="1068" y="28"/>
                </a:cubicBezTo>
                <a:cubicBezTo>
                  <a:pt x="1071" y="26"/>
                  <a:pt x="1075" y="26"/>
                  <a:pt x="1079" y="25"/>
                </a:cubicBezTo>
                <a:cubicBezTo>
                  <a:pt x="1077" y="29"/>
                  <a:pt x="1073" y="30"/>
                  <a:pt x="1073" y="36"/>
                </a:cubicBezTo>
                <a:cubicBezTo>
                  <a:pt x="1079" y="36"/>
                  <a:pt x="1084" y="34"/>
                  <a:pt x="1088" y="31"/>
                </a:cubicBezTo>
                <a:cubicBezTo>
                  <a:pt x="1085" y="30"/>
                  <a:pt x="1082" y="28"/>
                  <a:pt x="1083" y="23"/>
                </a:cubicBezTo>
                <a:cubicBezTo>
                  <a:pt x="1085" y="21"/>
                  <a:pt x="1088" y="21"/>
                  <a:pt x="1093" y="22"/>
                </a:cubicBezTo>
                <a:cubicBezTo>
                  <a:pt x="1094" y="31"/>
                  <a:pt x="1094" y="29"/>
                  <a:pt x="1089" y="33"/>
                </a:cubicBezTo>
                <a:cubicBezTo>
                  <a:pt x="1092" y="33"/>
                  <a:pt x="1095" y="33"/>
                  <a:pt x="1098" y="33"/>
                </a:cubicBezTo>
                <a:cubicBezTo>
                  <a:pt x="1096" y="25"/>
                  <a:pt x="1103" y="26"/>
                  <a:pt x="1101" y="18"/>
                </a:cubicBezTo>
                <a:cubicBezTo>
                  <a:pt x="1098" y="16"/>
                  <a:pt x="1090" y="17"/>
                  <a:pt x="1084" y="17"/>
                </a:cubicBezTo>
                <a:cubicBezTo>
                  <a:pt x="1084" y="14"/>
                  <a:pt x="1083" y="13"/>
                  <a:pt x="1081" y="12"/>
                </a:cubicBezTo>
                <a:cubicBezTo>
                  <a:pt x="1082" y="15"/>
                  <a:pt x="1079" y="15"/>
                  <a:pt x="1078" y="17"/>
                </a:cubicBezTo>
                <a:cubicBezTo>
                  <a:pt x="1076" y="18"/>
                  <a:pt x="1076" y="21"/>
                  <a:pt x="1074" y="22"/>
                </a:cubicBezTo>
                <a:cubicBezTo>
                  <a:pt x="1070" y="24"/>
                  <a:pt x="1063" y="23"/>
                  <a:pt x="1059" y="26"/>
                </a:cubicBezTo>
                <a:cubicBezTo>
                  <a:pt x="1064" y="22"/>
                  <a:pt x="1057" y="25"/>
                  <a:pt x="1058" y="20"/>
                </a:cubicBezTo>
                <a:cubicBezTo>
                  <a:pt x="1053" y="20"/>
                  <a:pt x="1050" y="18"/>
                  <a:pt x="1048" y="15"/>
                </a:cubicBezTo>
                <a:cubicBezTo>
                  <a:pt x="1047" y="17"/>
                  <a:pt x="1048" y="20"/>
                  <a:pt x="1046" y="20"/>
                </a:cubicBezTo>
                <a:cubicBezTo>
                  <a:pt x="1039" y="20"/>
                  <a:pt x="1032" y="20"/>
                  <a:pt x="1028" y="18"/>
                </a:cubicBezTo>
                <a:cubicBezTo>
                  <a:pt x="1025" y="21"/>
                  <a:pt x="1025" y="26"/>
                  <a:pt x="1023" y="28"/>
                </a:cubicBezTo>
                <a:cubicBezTo>
                  <a:pt x="1017" y="29"/>
                  <a:pt x="1018" y="25"/>
                  <a:pt x="1014" y="25"/>
                </a:cubicBezTo>
                <a:cubicBezTo>
                  <a:pt x="1016" y="30"/>
                  <a:pt x="1016" y="28"/>
                  <a:pt x="1014" y="33"/>
                </a:cubicBezTo>
                <a:cubicBezTo>
                  <a:pt x="1017" y="34"/>
                  <a:pt x="1021" y="28"/>
                  <a:pt x="1023" y="33"/>
                </a:cubicBezTo>
                <a:cubicBezTo>
                  <a:pt x="1021" y="35"/>
                  <a:pt x="1013" y="33"/>
                  <a:pt x="1013" y="37"/>
                </a:cubicBezTo>
                <a:cubicBezTo>
                  <a:pt x="1018" y="39"/>
                  <a:pt x="1019" y="36"/>
                  <a:pt x="1023" y="36"/>
                </a:cubicBezTo>
                <a:cubicBezTo>
                  <a:pt x="1023" y="37"/>
                  <a:pt x="1024" y="38"/>
                  <a:pt x="1024" y="36"/>
                </a:cubicBezTo>
                <a:cubicBezTo>
                  <a:pt x="1026" y="37"/>
                  <a:pt x="1028" y="38"/>
                  <a:pt x="1028" y="41"/>
                </a:cubicBezTo>
                <a:cubicBezTo>
                  <a:pt x="1022" y="39"/>
                  <a:pt x="1021" y="45"/>
                  <a:pt x="1018" y="45"/>
                </a:cubicBezTo>
                <a:cubicBezTo>
                  <a:pt x="1015" y="46"/>
                  <a:pt x="1013" y="42"/>
                  <a:pt x="1008" y="44"/>
                </a:cubicBezTo>
                <a:cubicBezTo>
                  <a:pt x="1007" y="41"/>
                  <a:pt x="1004" y="39"/>
                  <a:pt x="1004" y="34"/>
                </a:cubicBezTo>
                <a:cubicBezTo>
                  <a:pt x="1007" y="34"/>
                  <a:pt x="1013" y="36"/>
                  <a:pt x="1011" y="31"/>
                </a:cubicBezTo>
                <a:cubicBezTo>
                  <a:pt x="1008" y="28"/>
                  <a:pt x="1005" y="32"/>
                  <a:pt x="1003" y="34"/>
                </a:cubicBezTo>
                <a:cubicBezTo>
                  <a:pt x="1002" y="31"/>
                  <a:pt x="993" y="35"/>
                  <a:pt x="993" y="31"/>
                </a:cubicBezTo>
                <a:cubicBezTo>
                  <a:pt x="995" y="31"/>
                  <a:pt x="1002" y="29"/>
                  <a:pt x="998" y="28"/>
                </a:cubicBezTo>
                <a:cubicBezTo>
                  <a:pt x="993" y="29"/>
                  <a:pt x="993" y="34"/>
                  <a:pt x="986" y="33"/>
                </a:cubicBezTo>
                <a:cubicBezTo>
                  <a:pt x="986" y="34"/>
                  <a:pt x="986" y="36"/>
                  <a:pt x="984" y="36"/>
                </a:cubicBezTo>
                <a:cubicBezTo>
                  <a:pt x="983" y="42"/>
                  <a:pt x="989" y="40"/>
                  <a:pt x="988" y="45"/>
                </a:cubicBezTo>
                <a:cubicBezTo>
                  <a:pt x="988" y="48"/>
                  <a:pt x="984" y="48"/>
                  <a:pt x="985" y="50"/>
                </a:cubicBezTo>
                <a:cubicBezTo>
                  <a:pt x="985" y="51"/>
                  <a:pt x="987" y="50"/>
                  <a:pt x="986" y="52"/>
                </a:cubicBezTo>
                <a:cubicBezTo>
                  <a:pt x="986" y="52"/>
                  <a:pt x="983" y="51"/>
                  <a:pt x="983" y="52"/>
                </a:cubicBezTo>
                <a:cubicBezTo>
                  <a:pt x="982" y="54"/>
                  <a:pt x="984" y="58"/>
                  <a:pt x="981" y="58"/>
                </a:cubicBezTo>
                <a:cubicBezTo>
                  <a:pt x="976" y="58"/>
                  <a:pt x="975" y="54"/>
                  <a:pt x="975" y="49"/>
                </a:cubicBezTo>
                <a:cubicBezTo>
                  <a:pt x="970" y="49"/>
                  <a:pt x="966" y="49"/>
                  <a:pt x="961" y="49"/>
                </a:cubicBezTo>
                <a:cubicBezTo>
                  <a:pt x="961" y="43"/>
                  <a:pt x="955" y="43"/>
                  <a:pt x="955" y="37"/>
                </a:cubicBezTo>
                <a:cubicBezTo>
                  <a:pt x="956" y="33"/>
                  <a:pt x="952" y="33"/>
                  <a:pt x="953" y="30"/>
                </a:cubicBezTo>
                <a:cubicBezTo>
                  <a:pt x="954" y="30"/>
                  <a:pt x="955" y="27"/>
                  <a:pt x="953" y="26"/>
                </a:cubicBezTo>
                <a:cubicBezTo>
                  <a:pt x="953" y="36"/>
                  <a:pt x="944" y="25"/>
                  <a:pt x="941" y="30"/>
                </a:cubicBezTo>
                <a:cubicBezTo>
                  <a:pt x="942" y="33"/>
                  <a:pt x="939" y="33"/>
                  <a:pt x="940" y="36"/>
                </a:cubicBezTo>
                <a:cubicBezTo>
                  <a:pt x="942" y="36"/>
                  <a:pt x="944" y="36"/>
                  <a:pt x="945" y="37"/>
                </a:cubicBezTo>
                <a:cubicBezTo>
                  <a:pt x="942" y="37"/>
                  <a:pt x="939" y="37"/>
                  <a:pt x="936" y="37"/>
                </a:cubicBezTo>
                <a:cubicBezTo>
                  <a:pt x="937" y="31"/>
                  <a:pt x="927" y="36"/>
                  <a:pt x="925" y="36"/>
                </a:cubicBezTo>
                <a:cubicBezTo>
                  <a:pt x="923" y="36"/>
                  <a:pt x="921" y="36"/>
                  <a:pt x="920" y="36"/>
                </a:cubicBezTo>
                <a:cubicBezTo>
                  <a:pt x="918" y="36"/>
                  <a:pt x="915" y="37"/>
                  <a:pt x="918" y="37"/>
                </a:cubicBezTo>
                <a:cubicBezTo>
                  <a:pt x="922" y="38"/>
                  <a:pt x="928" y="37"/>
                  <a:pt x="928" y="41"/>
                </a:cubicBezTo>
                <a:cubicBezTo>
                  <a:pt x="926" y="39"/>
                  <a:pt x="920" y="40"/>
                  <a:pt x="918" y="42"/>
                </a:cubicBezTo>
                <a:cubicBezTo>
                  <a:pt x="920" y="43"/>
                  <a:pt x="920" y="45"/>
                  <a:pt x="920" y="47"/>
                </a:cubicBezTo>
                <a:cubicBezTo>
                  <a:pt x="917" y="51"/>
                  <a:pt x="913" y="45"/>
                  <a:pt x="913" y="49"/>
                </a:cubicBezTo>
                <a:cubicBezTo>
                  <a:pt x="917" y="49"/>
                  <a:pt x="915" y="57"/>
                  <a:pt x="911" y="57"/>
                </a:cubicBezTo>
                <a:cubicBezTo>
                  <a:pt x="903" y="57"/>
                  <a:pt x="901" y="54"/>
                  <a:pt x="893" y="57"/>
                </a:cubicBezTo>
                <a:cubicBezTo>
                  <a:pt x="890" y="54"/>
                  <a:pt x="892" y="49"/>
                  <a:pt x="890" y="45"/>
                </a:cubicBezTo>
                <a:cubicBezTo>
                  <a:pt x="889" y="44"/>
                  <a:pt x="886" y="44"/>
                  <a:pt x="886" y="41"/>
                </a:cubicBezTo>
                <a:cubicBezTo>
                  <a:pt x="886" y="38"/>
                  <a:pt x="891" y="38"/>
                  <a:pt x="888" y="36"/>
                </a:cubicBezTo>
                <a:cubicBezTo>
                  <a:pt x="887" y="38"/>
                  <a:pt x="886" y="39"/>
                  <a:pt x="883" y="39"/>
                </a:cubicBezTo>
                <a:cubicBezTo>
                  <a:pt x="881" y="42"/>
                  <a:pt x="888" y="44"/>
                  <a:pt x="883" y="45"/>
                </a:cubicBezTo>
                <a:cubicBezTo>
                  <a:pt x="881" y="46"/>
                  <a:pt x="881" y="44"/>
                  <a:pt x="880" y="44"/>
                </a:cubicBezTo>
                <a:cubicBezTo>
                  <a:pt x="878" y="43"/>
                  <a:pt x="879" y="43"/>
                  <a:pt x="876" y="42"/>
                </a:cubicBezTo>
                <a:cubicBezTo>
                  <a:pt x="873" y="42"/>
                  <a:pt x="869" y="43"/>
                  <a:pt x="865" y="42"/>
                </a:cubicBezTo>
                <a:cubicBezTo>
                  <a:pt x="863" y="45"/>
                  <a:pt x="860" y="46"/>
                  <a:pt x="862" y="52"/>
                </a:cubicBezTo>
                <a:cubicBezTo>
                  <a:pt x="857" y="56"/>
                  <a:pt x="853" y="54"/>
                  <a:pt x="845" y="53"/>
                </a:cubicBezTo>
                <a:cubicBezTo>
                  <a:pt x="845" y="55"/>
                  <a:pt x="844" y="55"/>
                  <a:pt x="842" y="55"/>
                </a:cubicBezTo>
                <a:cubicBezTo>
                  <a:pt x="840" y="57"/>
                  <a:pt x="840" y="61"/>
                  <a:pt x="837" y="63"/>
                </a:cubicBezTo>
                <a:cubicBezTo>
                  <a:pt x="833" y="64"/>
                  <a:pt x="829" y="66"/>
                  <a:pt x="824" y="66"/>
                </a:cubicBezTo>
                <a:cubicBezTo>
                  <a:pt x="823" y="64"/>
                  <a:pt x="821" y="65"/>
                  <a:pt x="820" y="63"/>
                </a:cubicBezTo>
                <a:cubicBezTo>
                  <a:pt x="821" y="59"/>
                  <a:pt x="823" y="57"/>
                  <a:pt x="822" y="52"/>
                </a:cubicBezTo>
                <a:cubicBezTo>
                  <a:pt x="817" y="51"/>
                  <a:pt x="817" y="54"/>
                  <a:pt x="812" y="53"/>
                </a:cubicBezTo>
                <a:cubicBezTo>
                  <a:pt x="811" y="51"/>
                  <a:pt x="809" y="51"/>
                  <a:pt x="808" y="49"/>
                </a:cubicBezTo>
                <a:cubicBezTo>
                  <a:pt x="808" y="47"/>
                  <a:pt x="809" y="44"/>
                  <a:pt x="807" y="44"/>
                </a:cubicBezTo>
                <a:cubicBezTo>
                  <a:pt x="801" y="48"/>
                  <a:pt x="813" y="55"/>
                  <a:pt x="805" y="57"/>
                </a:cubicBezTo>
                <a:cubicBezTo>
                  <a:pt x="805" y="54"/>
                  <a:pt x="803" y="53"/>
                  <a:pt x="800" y="53"/>
                </a:cubicBezTo>
                <a:cubicBezTo>
                  <a:pt x="797" y="56"/>
                  <a:pt x="795" y="59"/>
                  <a:pt x="790" y="60"/>
                </a:cubicBezTo>
                <a:cubicBezTo>
                  <a:pt x="790" y="58"/>
                  <a:pt x="790" y="56"/>
                  <a:pt x="787" y="57"/>
                </a:cubicBezTo>
                <a:cubicBezTo>
                  <a:pt x="782" y="58"/>
                  <a:pt x="775" y="58"/>
                  <a:pt x="770" y="60"/>
                </a:cubicBezTo>
                <a:cubicBezTo>
                  <a:pt x="768" y="57"/>
                  <a:pt x="769" y="51"/>
                  <a:pt x="763" y="52"/>
                </a:cubicBezTo>
                <a:cubicBezTo>
                  <a:pt x="758" y="53"/>
                  <a:pt x="760" y="62"/>
                  <a:pt x="750" y="60"/>
                </a:cubicBezTo>
                <a:cubicBezTo>
                  <a:pt x="749" y="55"/>
                  <a:pt x="753" y="56"/>
                  <a:pt x="752" y="52"/>
                </a:cubicBezTo>
                <a:cubicBezTo>
                  <a:pt x="748" y="52"/>
                  <a:pt x="745" y="51"/>
                  <a:pt x="744" y="50"/>
                </a:cubicBezTo>
                <a:cubicBezTo>
                  <a:pt x="746" y="61"/>
                  <a:pt x="732" y="57"/>
                  <a:pt x="724" y="58"/>
                </a:cubicBezTo>
                <a:cubicBezTo>
                  <a:pt x="724" y="62"/>
                  <a:pt x="724" y="66"/>
                  <a:pt x="721" y="66"/>
                </a:cubicBezTo>
                <a:cubicBezTo>
                  <a:pt x="720" y="65"/>
                  <a:pt x="720" y="61"/>
                  <a:pt x="719" y="61"/>
                </a:cubicBezTo>
                <a:cubicBezTo>
                  <a:pt x="718" y="61"/>
                  <a:pt x="719" y="66"/>
                  <a:pt x="719" y="66"/>
                </a:cubicBezTo>
                <a:cubicBezTo>
                  <a:pt x="718" y="67"/>
                  <a:pt x="714" y="66"/>
                  <a:pt x="712" y="66"/>
                </a:cubicBezTo>
                <a:cubicBezTo>
                  <a:pt x="711" y="67"/>
                  <a:pt x="710" y="72"/>
                  <a:pt x="706" y="69"/>
                </a:cubicBezTo>
                <a:cubicBezTo>
                  <a:pt x="702" y="69"/>
                  <a:pt x="704" y="63"/>
                  <a:pt x="699" y="64"/>
                </a:cubicBezTo>
                <a:cubicBezTo>
                  <a:pt x="697" y="65"/>
                  <a:pt x="697" y="66"/>
                  <a:pt x="694" y="66"/>
                </a:cubicBezTo>
                <a:cubicBezTo>
                  <a:pt x="693" y="69"/>
                  <a:pt x="690" y="73"/>
                  <a:pt x="689" y="76"/>
                </a:cubicBezTo>
                <a:cubicBezTo>
                  <a:pt x="688" y="80"/>
                  <a:pt x="685" y="79"/>
                  <a:pt x="681" y="79"/>
                </a:cubicBezTo>
                <a:cubicBezTo>
                  <a:pt x="680" y="74"/>
                  <a:pt x="679" y="69"/>
                  <a:pt x="676" y="66"/>
                </a:cubicBezTo>
                <a:cubicBezTo>
                  <a:pt x="679" y="66"/>
                  <a:pt x="680" y="65"/>
                  <a:pt x="681" y="63"/>
                </a:cubicBezTo>
                <a:cubicBezTo>
                  <a:pt x="676" y="61"/>
                  <a:pt x="675" y="66"/>
                  <a:pt x="672" y="68"/>
                </a:cubicBezTo>
                <a:cubicBezTo>
                  <a:pt x="671" y="69"/>
                  <a:pt x="669" y="68"/>
                  <a:pt x="667" y="69"/>
                </a:cubicBezTo>
                <a:cubicBezTo>
                  <a:pt x="666" y="70"/>
                  <a:pt x="666" y="75"/>
                  <a:pt x="663" y="74"/>
                </a:cubicBezTo>
                <a:cubicBezTo>
                  <a:pt x="660" y="75"/>
                  <a:pt x="662" y="71"/>
                  <a:pt x="661" y="71"/>
                </a:cubicBezTo>
                <a:cubicBezTo>
                  <a:pt x="660" y="70"/>
                  <a:pt x="656" y="72"/>
                  <a:pt x="656" y="69"/>
                </a:cubicBezTo>
                <a:cubicBezTo>
                  <a:pt x="649" y="70"/>
                  <a:pt x="648" y="77"/>
                  <a:pt x="641" y="77"/>
                </a:cubicBezTo>
                <a:cubicBezTo>
                  <a:pt x="635" y="78"/>
                  <a:pt x="632" y="75"/>
                  <a:pt x="629" y="72"/>
                </a:cubicBezTo>
                <a:cubicBezTo>
                  <a:pt x="629" y="75"/>
                  <a:pt x="627" y="75"/>
                  <a:pt x="626" y="77"/>
                </a:cubicBezTo>
                <a:cubicBezTo>
                  <a:pt x="629" y="77"/>
                  <a:pt x="631" y="79"/>
                  <a:pt x="628" y="80"/>
                </a:cubicBezTo>
                <a:cubicBezTo>
                  <a:pt x="624" y="80"/>
                  <a:pt x="623" y="77"/>
                  <a:pt x="621" y="76"/>
                </a:cubicBezTo>
                <a:cubicBezTo>
                  <a:pt x="618" y="79"/>
                  <a:pt x="614" y="80"/>
                  <a:pt x="608" y="80"/>
                </a:cubicBezTo>
                <a:cubicBezTo>
                  <a:pt x="603" y="81"/>
                  <a:pt x="605" y="76"/>
                  <a:pt x="600" y="77"/>
                </a:cubicBezTo>
                <a:cubicBezTo>
                  <a:pt x="598" y="79"/>
                  <a:pt x="592" y="79"/>
                  <a:pt x="591" y="80"/>
                </a:cubicBezTo>
                <a:cubicBezTo>
                  <a:pt x="588" y="83"/>
                  <a:pt x="584" y="81"/>
                  <a:pt x="580" y="82"/>
                </a:cubicBezTo>
                <a:cubicBezTo>
                  <a:pt x="576" y="83"/>
                  <a:pt x="576" y="85"/>
                  <a:pt x="573" y="85"/>
                </a:cubicBezTo>
                <a:cubicBezTo>
                  <a:pt x="571" y="85"/>
                  <a:pt x="570" y="82"/>
                  <a:pt x="567" y="83"/>
                </a:cubicBezTo>
                <a:cubicBezTo>
                  <a:pt x="563" y="84"/>
                  <a:pt x="566" y="89"/>
                  <a:pt x="562" y="88"/>
                </a:cubicBezTo>
                <a:cubicBezTo>
                  <a:pt x="561" y="86"/>
                  <a:pt x="559" y="84"/>
                  <a:pt x="557" y="83"/>
                </a:cubicBezTo>
                <a:cubicBezTo>
                  <a:pt x="555" y="85"/>
                  <a:pt x="553" y="86"/>
                  <a:pt x="550" y="87"/>
                </a:cubicBezTo>
                <a:cubicBezTo>
                  <a:pt x="548" y="87"/>
                  <a:pt x="544" y="88"/>
                  <a:pt x="542" y="88"/>
                </a:cubicBezTo>
                <a:cubicBezTo>
                  <a:pt x="533" y="90"/>
                  <a:pt x="521" y="88"/>
                  <a:pt x="512" y="90"/>
                </a:cubicBezTo>
                <a:cubicBezTo>
                  <a:pt x="509" y="90"/>
                  <a:pt x="508" y="93"/>
                  <a:pt x="505" y="93"/>
                </a:cubicBezTo>
                <a:cubicBezTo>
                  <a:pt x="500" y="93"/>
                  <a:pt x="494" y="93"/>
                  <a:pt x="489" y="93"/>
                </a:cubicBezTo>
                <a:cubicBezTo>
                  <a:pt x="486" y="93"/>
                  <a:pt x="487" y="91"/>
                  <a:pt x="486" y="93"/>
                </a:cubicBezTo>
                <a:cubicBezTo>
                  <a:pt x="485" y="94"/>
                  <a:pt x="483" y="91"/>
                  <a:pt x="484" y="91"/>
                </a:cubicBezTo>
                <a:cubicBezTo>
                  <a:pt x="481" y="91"/>
                  <a:pt x="480" y="93"/>
                  <a:pt x="477" y="93"/>
                </a:cubicBezTo>
                <a:cubicBezTo>
                  <a:pt x="479" y="93"/>
                  <a:pt x="471" y="91"/>
                  <a:pt x="472" y="95"/>
                </a:cubicBezTo>
                <a:cubicBezTo>
                  <a:pt x="477" y="96"/>
                  <a:pt x="485" y="93"/>
                  <a:pt x="487" y="96"/>
                </a:cubicBezTo>
                <a:cubicBezTo>
                  <a:pt x="482" y="96"/>
                  <a:pt x="479" y="98"/>
                  <a:pt x="479" y="102"/>
                </a:cubicBezTo>
                <a:cubicBezTo>
                  <a:pt x="480" y="107"/>
                  <a:pt x="484" y="109"/>
                  <a:pt x="486" y="112"/>
                </a:cubicBezTo>
                <a:cubicBezTo>
                  <a:pt x="486" y="115"/>
                  <a:pt x="488" y="115"/>
                  <a:pt x="490" y="117"/>
                </a:cubicBezTo>
                <a:cubicBezTo>
                  <a:pt x="483" y="119"/>
                  <a:pt x="480" y="121"/>
                  <a:pt x="471" y="118"/>
                </a:cubicBezTo>
                <a:cubicBezTo>
                  <a:pt x="471" y="122"/>
                  <a:pt x="472" y="124"/>
                  <a:pt x="473" y="126"/>
                </a:cubicBezTo>
                <a:cubicBezTo>
                  <a:pt x="467" y="127"/>
                  <a:pt x="473" y="131"/>
                  <a:pt x="470" y="136"/>
                </a:cubicBezTo>
                <a:cubicBezTo>
                  <a:pt x="474" y="136"/>
                  <a:pt x="475" y="133"/>
                  <a:pt x="480" y="134"/>
                </a:cubicBezTo>
                <a:cubicBezTo>
                  <a:pt x="481" y="127"/>
                  <a:pt x="475" y="135"/>
                  <a:pt x="475" y="131"/>
                </a:cubicBezTo>
                <a:cubicBezTo>
                  <a:pt x="476" y="130"/>
                  <a:pt x="476" y="128"/>
                  <a:pt x="477" y="126"/>
                </a:cubicBezTo>
                <a:cubicBezTo>
                  <a:pt x="477" y="126"/>
                  <a:pt x="480" y="127"/>
                  <a:pt x="480" y="126"/>
                </a:cubicBezTo>
                <a:cubicBezTo>
                  <a:pt x="481" y="125"/>
                  <a:pt x="478" y="124"/>
                  <a:pt x="478" y="123"/>
                </a:cubicBezTo>
                <a:cubicBezTo>
                  <a:pt x="479" y="122"/>
                  <a:pt x="483" y="123"/>
                  <a:pt x="483" y="122"/>
                </a:cubicBezTo>
                <a:cubicBezTo>
                  <a:pt x="479" y="126"/>
                  <a:pt x="486" y="124"/>
                  <a:pt x="487" y="128"/>
                </a:cubicBezTo>
                <a:cubicBezTo>
                  <a:pt x="485" y="129"/>
                  <a:pt x="485" y="132"/>
                  <a:pt x="484" y="134"/>
                </a:cubicBezTo>
                <a:cubicBezTo>
                  <a:pt x="483" y="136"/>
                  <a:pt x="476" y="139"/>
                  <a:pt x="482" y="141"/>
                </a:cubicBezTo>
                <a:cubicBezTo>
                  <a:pt x="482" y="138"/>
                  <a:pt x="485" y="137"/>
                  <a:pt x="489" y="137"/>
                </a:cubicBezTo>
                <a:cubicBezTo>
                  <a:pt x="489" y="139"/>
                  <a:pt x="487" y="139"/>
                  <a:pt x="487" y="141"/>
                </a:cubicBezTo>
                <a:cubicBezTo>
                  <a:pt x="494" y="140"/>
                  <a:pt x="494" y="144"/>
                  <a:pt x="496" y="148"/>
                </a:cubicBezTo>
                <a:cubicBezTo>
                  <a:pt x="492" y="149"/>
                  <a:pt x="491" y="152"/>
                  <a:pt x="489" y="152"/>
                </a:cubicBezTo>
                <a:cubicBezTo>
                  <a:pt x="488" y="151"/>
                  <a:pt x="489" y="147"/>
                  <a:pt x="486" y="148"/>
                </a:cubicBezTo>
                <a:cubicBezTo>
                  <a:pt x="485" y="153"/>
                  <a:pt x="483" y="156"/>
                  <a:pt x="478" y="156"/>
                </a:cubicBezTo>
                <a:cubicBezTo>
                  <a:pt x="471" y="156"/>
                  <a:pt x="469" y="150"/>
                  <a:pt x="459" y="152"/>
                </a:cubicBezTo>
                <a:cubicBezTo>
                  <a:pt x="460" y="147"/>
                  <a:pt x="455" y="146"/>
                  <a:pt x="454" y="150"/>
                </a:cubicBezTo>
                <a:cubicBezTo>
                  <a:pt x="456" y="150"/>
                  <a:pt x="458" y="150"/>
                  <a:pt x="458" y="152"/>
                </a:cubicBezTo>
                <a:cubicBezTo>
                  <a:pt x="455" y="154"/>
                  <a:pt x="447" y="154"/>
                  <a:pt x="444" y="152"/>
                </a:cubicBezTo>
                <a:cubicBezTo>
                  <a:pt x="445" y="158"/>
                  <a:pt x="443" y="161"/>
                  <a:pt x="440" y="164"/>
                </a:cubicBezTo>
                <a:cubicBezTo>
                  <a:pt x="431" y="167"/>
                  <a:pt x="424" y="156"/>
                  <a:pt x="420" y="164"/>
                </a:cubicBezTo>
                <a:cubicBezTo>
                  <a:pt x="421" y="165"/>
                  <a:pt x="423" y="164"/>
                  <a:pt x="423" y="166"/>
                </a:cubicBezTo>
                <a:cubicBezTo>
                  <a:pt x="416" y="167"/>
                  <a:pt x="418" y="175"/>
                  <a:pt x="419" y="180"/>
                </a:cubicBezTo>
                <a:cubicBezTo>
                  <a:pt x="416" y="183"/>
                  <a:pt x="416" y="187"/>
                  <a:pt x="411" y="188"/>
                </a:cubicBezTo>
                <a:cubicBezTo>
                  <a:pt x="409" y="189"/>
                  <a:pt x="406" y="188"/>
                  <a:pt x="404" y="188"/>
                </a:cubicBezTo>
                <a:cubicBezTo>
                  <a:pt x="403" y="188"/>
                  <a:pt x="402" y="187"/>
                  <a:pt x="403" y="187"/>
                </a:cubicBezTo>
                <a:cubicBezTo>
                  <a:pt x="400" y="186"/>
                  <a:pt x="397" y="188"/>
                  <a:pt x="396" y="187"/>
                </a:cubicBezTo>
                <a:cubicBezTo>
                  <a:pt x="392" y="179"/>
                  <a:pt x="401" y="178"/>
                  <a:pt x="402" y="171"/>
                </a:cubicBezTo>
                <a:cubicBezTo>
                  <a:pt x="399" y="167"/>
                  <a:pt x="392" y="166"/>
                  <a:pt x="392" y="160"/>
                </a:cubicBezTo>
                <a:cubicBezTo>
                  <a:pt x="390" y="159"/>
                  <a:pt x="389" y="160"/>
                  <a:pt x="388" y="161"/>
                </a:cubicBezTo>
                <a:cubicBezTo>
                  <a:pt x="385" y="164"/>
                  <a:pt x="384" y="168"/>
                  <a:pt x="379" y="169"/>
                </a:cubicBezTo>
                <a:cubicBezTo>
                  <a:pt x="377" y="166"/>
                  <a:pt x="374" y="165"/>
                  <a:pt x="374" y="163"/>
                </a:cubicBezTo>
                <a:cubicBezTo>
                  <a:pt x="373" y="162"/>
                  <a:pt x="374" y="160"/>
                  <a:pt x="372" y="160"/>
                </a:cubicBezTo>
                <a:cubicBezTo>
                  <a:pt x="368" y="163"/>
                  <a:pt x="373" y="165"/>
                  <a:pt x="372" y="171"/>
                </a:cubicBezTo>
                <a:cubicBezTo>
                  <a:pt x="371" y="171"/>
                  <a:pt x="370" y="172"/>
                  <a:pt x="371" y="174"/>
                </a:cubicBezTo>
                <a:cubicBezTo>
                  <a:pt x="367" y="174"/>
                  <a:pt x="366" y="177"/>
                  <a:pt x="364" y="179"/>
                </a:cubicBezTo>
                <a:cubicBezTo>
                  <a:pt x="364" y="176"/>
                  <a:pt x="362" y="180"/>
                  <a:pt x="361" y="177"/>
                </a:cubicBezTo>
                <a:cubicBezTo>
                  <a:pt x="361" y="175"/>
                  <a:pt x="368" y="174"/>
                  <a:pt x="362" y="172"/>
                </a:cubicBezTo>
                <a:cubicBezTo>
                  <a:pt x="362" y="175"/>
                  <a:pt x="358" y="174"/>
                  <a:pt x="356" y="174"/>
                </a:cubicBezTo>
                <a:cubicBezTo>
                  <a:pt x="356" y="172"/>
                  <a:pt x="357" y="170"/>
                  <a:pt x="357" y="169"/>
                </a:cubicBezTo>
                <a:cubicBezTo>
                  <a:pt x="352" y="169"/>
                  <a:pt x="350" y="165"/>
                  <a:pt x="344" y="164"/>
                </a:cubicBezTo>
                <a:cubicBezTo>
                  <a:pt x="344" y="168"/>
                  <a:pt x="341" y="170"/>
                  <a:pt x="339" y="172"/>
                </a:cubicBezTo>
                <a:cubicBezTo>
                  <a:pt x="331" y="175"/>
                  <a:pt x="334" y="166"/>
                  <a:pt x="326" y="168"/>
                </a:cubicBezTo>
                <a:cubicBezTo>
                  <a:pt x="323" y="168"/>
                  <a:pt x="325" y="173"/>
                  <a:pt x="321" y="172"/>
                </a:cubicBezTo>
                <a:cubicBezTo>
                  <a:pt x="316" y="171"/>
                  <a:pt x="318" y="171"/>
                  <a:pt x="313" y="172"/>
                </a:cubicBezTo>
                <a:cubicBezTo>
                  <a:pt x="311" y="170"/>
                  <a:pt x="311" y="166"/>
                  <a:pt x="308" y="166"/>
                </a:cubicBezTo>
                <a:cubicBezTo>
                  <a:pt x="308" y="168"/>
                  <a:pt x="306" y="168"/>
                  <a:pt x="304" y="169"/>
                </a:cubicBezTo>
                <a:cubicBezTo>
                  <a:pt x="303" y="170"/>
                  <a:pt x="302" y="171"/>
                  <a:pt x="301" y="172"/>
                </a:cubicBezTo>
                <a:cubicBezTo>
                  <a:pt x="300" y="172"/>
                  <a:pt x="299" y="174"/>
                  <a:pt x="298" y="174"/>
                </a:cubicBezTo>
                <a:cubicBezTo>
                  <a:pt x="291" y="174"/>
                  <a:pt x="284" y="174"/>
                  <a:pt x="277" y="174"/>
                </a:cubicBezTo>
                <a:cubicBezTo>
                  <a:pt x="276" y="176"/>
                  <a:pt x="275" y="177"/>
                  <a:pt x="272" y="177"/>
                </a:cubicBezTo>
                <a:cubicBezTo>
                  <a:pt x="270" y="179"/>
                  <a:pt x="271" y="184"/>
                  <a:pt x="265" y="183"/>
                </a:cubicBezTo>
                <a:cubicBezTo>
                  <a:pt x="259" y="175"/>
                  <a:pt x="247" y="181"/>
                  <a:pt x="241" y="187"/>
                </a:cubicBezTo>
                <a:cubicBezTo>
                  <a:pt x="241" y="184"/>
                  <a:pt x="241" y="182"/>
                  <a:pt x="240" y="180"/>
                </a:cubicBezTo>
                <a:cubicBezTo>
                  <a:pt x="231" y="183"/>
                  <a:pt x="218" y="185"/>
                  <a:pt x="204" y="187"/>
                </a:cubicBezTo>
                <a:cubicBezTo>
                  <a:pt x="200" y="187"/>
                  <a:pt x="196" y="186"/>
                  <a:pt x="191" y="187"/>
                </a:cubicBezTo>
                <a:cubicBezTo>
                  <a:pt x="190" y="187"/>
                  <a:pt x="189" y="188"/>
                  <a:pt x="188" y="188"/>
                </a:cubicBezTo>
                <a:cubicBezTo>
                  <a:pt x="185" y="189"/>
                  <a:pt x="183" y="188"/>
                  <a:pt x="181" y="190"/>
                </a:cubicBezTo>
                <a:cubicBezTo>
                  <a:pt x="180" y="192"/>
                  <a:pt x="168" y="189"/>
                  <a:pt x="165" y="190"/>
                </a:cubicBezTo>
                <a:cubicBezTo>
                  <a:pt x="163" y="190"/>
                  <a:pt x="163" y="191"/>
                  <a:pt x="162" y="191"/>
                </a:cubicBezTo>
                <a:cubicBezTo>
                  <a:pt x="157" y="192"/>
                  <a:pt x="155" y="193"/>
                  <a:pt x="154" y="193"/>
                </a:cubicBezTo>
                <a:cubicBezTo>
                  <a:pt x="148" y="194"/>
                  <a:pt x="148" y="192"/>
                  <a:pt x="150" y="196"/>
                </a:cubicBezTo>
                <a:cubicBezTo>
                  <a:pt x="151" y="199"/>
                  <a:pt x="152" y="195"/>
                  <a:pt x="154" y="194"/>
                </a:cubicBezTo>
                <a:cubicBezTo>
                  <a:pt x="156" y="193"/>
                  <a:pt x="158" y="194"/>
                  <a:pt x="159" y="194"/>
                </a:cubicBezTo>
                <a:cubicBezTo>
                  <a:pt x="161" y="197"/>
                  <a:pt x="170" y="188"/>
                  <a:pt x="170" y="194"/>
                </a:cubicBezTo>
                <a:cubicBezTo>
                  <a:pt x="159" y="193"/>
                  <a:pt x="163" y="205"/>
                  <a:pt x="156" y="207"/>
                </a:cubicBezTo>
                <a:cubicBezTo>
                  <a:pt x="151" y="207"/>
                  <a:pt x="152" y="210"/>
                  <a:pt x="148" y="210"/>
                </a:cubicBezTo>
                <a:cubicBezTo>
                  <a:pt x="144" y="211"/>
                  <a:pt x="137" y="205"/>
                  <a:pt x="136" y="212"/>
                </a:cubicBezTo>
                <a:cubicBezTo>
                  <a:pt x="139" y="213"/>
                  <a:pt x="142" y="207"/>
                  <a:pt x="143" y="212"/>
                </a:cubicBezTo>
                <a:cubicBezTo>
                  <a:pt x="142" y="214"/>
                  <a:pt x="141" y="216"/>
                  <a:pt x="140" y="217"/>
                </a:cubicBezTo>
                <a:cubicBezTo>
                  <a:pt x="138" y="212"/>
                  <a:pt x="119" y="212"/>
                  <a:pt x="118" y="217"/>
                </a:cubicBezTo>
                <a:cubicBezTo>
                  <a:pt x="124" y="216"/>
                  <a:pt x="130" y="213"/>
                  <a:pt x="133" y="218"/>
                </a:cubicBezTo>
                <a:cubicBezTo>
                  <a:pt x="129" y="217"/>
                  <a:pt x="122" y="221"/>
                  <a:pt x="127" y="223"/>
                </a:cubicBezTo>
                <a:cubicBezTo>
                  <a:pt x="128" y="218"/>
                  <a:pt x="131" y="222"/>
                  <a:pt x="132" y="221"/>
                </a:cubicBezTo>
                <a:cubicBezTo>
                  <a:pt x="133" y="221"/>
                  <a:pt x="137" y="213"/>
                  <a:pt x="140" y="218"/>
                </a:cubicBezTo>
                <a:cubicBezTo>
                  <a:pt x="140" y="225"/>
                  <a:pt x="135" y="219"/>
                  <a:pt x="135" y="223"/>
                </a:cubicBezTo>
                <a:cubicBezTo>
                  <a:pt x="135" y="226"/>
                  <a:pt x="129" y="227"/>
                  <a:pt x="134" y="228"/>
                </a:cubicBezTo>
                <a:cubicBezTo>
                  <a:pt x="134" y="226"/>
                  <a:pt x="136" y="225"/>
                  <a:pt x="139" y="225"/>
                </a:cubicBezTo>
                <a:cubicBezTo>
                  <a:pt x="139" y="226"/>
                  <a:pt x="136" y="227"/>
                  <a:pt x="139" y="228"/>
                </a:cubicBezTo>
                <a:cubicBezTo>
                  <a:pt x="141" y="228"/>
                  <a:pt x="141" y="230"/>
                  <a:pt x="142" y="231"/>
                </a:cubicBezTo>
                <a:cubicBezTo>
                  <a:pt x="137" y="231"/>
                  <a:pt x="143" y="234"/>
                  <a:pt x="142" y="237"/>
                </a:cubicBezTo>
                <a:cubicBezTo>
                  <a:pt x="142" y="240"/>
                  <a:pt x="140" y="240"/>
                  <a:pt x="143" y="242"/>
                </a:cubicBezTo>
                <a:cubicBezTo>
                  <a:pt x="143" y="242"/>
                  <a:pt x="142" y="245"/>
                  <a:pt x="143" y="245"/>
                </a:cubicBezTo>
                <a:cubicBezTo>
                  <a:pt x="144" y="246"/>
                  <a:pt x="146" y="245"/>
                  <a:pt x="146" y="247"/>
                </a:cubicBezTo>
                <a:cubicBezTo>
                  <a:pt x="144" y="247"/>
                  <a:pt x="142" y="247"/>
                  <a:pt x="141" y="248"/>
                </a:cubicBezTo>
                <a:cubicBezTo>
                  <a:pt x="148" y="252"/>
                  <a:pt x="152" y="248"/>
                  <a:pt x="160" y="248"/>
                </a:cubicBezTo>
                <a:cubicBezTo>
                  <a:pt x="160" y="243"/>
                  <a:pt x="153" y="246"/>
                  <a:pt x="153" y="242"/>
                </a:cubicBezTo>
                <a:cubicBezTo>
                  <a:pt x="155" y="242"/>
                  <a:pt x="156" y="240"/>
                  <a:pt x="159" y="240"/>
                </a:cubicBezTo>
                <a:cubicBezTo>
                  <a:pt x="157" y="246"/>
                  <a:pt x="165" y="241"/>
                  <a:pt x="164" y="245"/>
                </a:cubicBezTo>
                <a:cubicBezTo>
                  <a:pt x="156" y="246"/>
                  <a:pt x="165" y="249"/>
                  <a:pt x="166" y="250"/>
                </a:cubicBezTo>
                <a:cubicBezTo>
                  <a:pt x="165" y="250"/>
                  <a:pt x="164" y="251"/>
                  <a:pt x="165" y="253"/>
                </a:cubicBezTo>
                <a:cubicBezTo>
                  <a:pt x="160" y="249"/>
                  <a:pt x="153" y="257"/>
                  <a:pt x="148" y="253"/>
                </a:cubicBezTo>
                <a:cubicBezTo>
                  <a:pt x="149" y="260"/>
                  <a:pt x="154" y="253"/>
                  <a:pt x="158" y="255"/>
                </a:cubicBezTo>
                <a:cubicBezTo>
                  <a:pt x="160" y="260"/>
                  <a:pt x="160" y="258"/>
                  <a:pt x="157" y="261"/>
                </a:cubicBezTo>
                <a:cubicBezTo>
                  <a:pt x="159" y="261"/>
                  <a:pt x="161" y="262"/>
                  <a:pt x="160" y="264"/>
                </a:cubicBezTo>
                <a:cubicBezTo>
                  <a:pt x="162" y="264"/>
                  <a:pt x="162" y="267"/>
                  <a:pt x="160" y="267"/>
                </a:cubicBezTo>
                <a:cubicBezTo>
                  <a:pt x="160" y="267"/>
                  <a:pt x="160" y="264"/>
                  <a:pt x="159" y="264"/>
                </a:cubicBezTo>
                <a:cubicBezTo>
                  <a:pt x="159" y="264"/>
                  <a:pt x="157" y="270"/>
                  <a:pt x="157" y="269"/>
                </a:cubicBezTo>
                <a:cubicBezTo>
                  <a:pt x="157" y="271"/>
                  <a:pt x="159" y="271"/>
                  <a:pt x="159" y="274"/>
                </a:cubicBezTo>
                <a:cubicBezTo>
                  <a:pt x="156" y="273"/>
                  <a:pt x="156" y="276"/>
                  <a:pt x="153" y="275"/>
                </a:cubicBezTo>
                <a:cubicBezTo>
                  <a:pt x="152" y="273"/>
                  <a:pt x="153" y="270"/>
                  <a:pt x="154" y="269"/>
                </a:cubicBezTo>
                <a:cubicBezTo>
                  <a:pt x="151" y="269"/>
                  <a:pt x="148" y="268"/>
                  <a:pt x="147" y="271"/>
                </a:cubicBezTo>
                <a:cubicBezTo>
                  <a:pt x="149" y="271"/>
                  <a:pt x="151" y="271"/>
                  <a:pt x="151" y="274"/>
                </a:cubicBezTo>
                <a:cubicBezTo>
                  <a:pt x="144" y="272"/>
                  <a:pt x="147" y="278"/>
                  <a:pt x="143" y="279"/>
                </a:cubicBezTo>
                <a:cubicBezTo>
                  <a:pt x="142" y="279"/>
                  <a:pt x="140" y="279"/>
                  <a:pt x="140" y="280"/>
                </a:cubicBezTo>
                <a:cubicBezTo>
                  <a:pt x="142" y="280"/>
                  <a:pt x="144" y="281"/>
                  <a:pt x="143" y="283"/>
                </a:cubicBezTo>
                <a:cubicBezTo>
                  <a:pt x="143" y="285"/>
                  <a:pt x="146" y="285"/>
                  <a:pt x="147" y="286"/>
                </a:cubicBezTo>
                <a:cubicBezTo>
                  <a:pt x="144" y="285"/>
                  <a:pt x="144" y="291"/>
                  <a:pt x="143" y="291"/>
                </a:cubicBezTo>
                <a:cubicBezTo>
                  <a:pt x="143" y="292"/>
                  <a:pt x="140" y="289"/>
                  <a:pt x="140" y="290"/>
                </a:cubicBezTo>
                <a:cubicBezTo>
                  <a:pt x="139" y="291"/>
                  <a:pt x="139" y="294"/>
                  <a:pt x="139" y="296"/>
                </a:cubicBezTo>
                <a:cubicBezTo>
                  <a:pt x="139" y="296"/>
                  <a:pt x="138" y="296"/>
                  <a:pt x="137" y="298"/>
                </a:cubicBezTo>
                <a:cubicBezTo>
                  <a:pt x="137" y="299"/>
                  <a:pt x="138" y="301"/>
                  <a:pt x="137" y="302"/>
                </a:cubicBezTo>
                <a:cubicBezTo>
                  <a:pt x="139" y="305"/>
                  <a:pt x="144" y="303"/>
                  <a:pt x="144" y="305"/>
                </a:cubicBezTo>
                <a:cubicBezTo>
                  <a:pt x="141" y="305"/>
                  <a:pt x="141" y="308"/>
                  <a:pt x="139" y="309"/>
                </a:cubicBezTo>
                <a:cubicBezTo>
                  <a:pt x="139" y="306"/>
                  <a:pt x="135" y="308"/>
                  <a:pt x="134" y="305"/>
                </a:cubicBezTo>
                <a:cubicBezTo>
                  <a:pt x="134" y="304"/>
                  <a:pt x="137" y="303"/>
                  <a:pt x="134" y="302"/>
                </a:cubicBezTo>
                <a:cubicBezTo>
                  <a:pt x="132" y="307"/>
                  <a:pt x="124" y="299"/>
                  <a:pt x="129" y="296"/>
                </a:cubicBezTo>
                <a:cubicBezTo>
                  <a:pt x="124" y="296"/>
                  <a:pt x="123" y="300"/>
                  <a:pt x="123" y="304"/>
                </a:cubicBezTo>
                <a:cubicBezTo>
                  <a:pt x="125" y="304"/>
                  <a:pt x="125" y="306"/>
                  <a:pt x="125" y="309"/>
                </a:cubicBezTo>
                <a:cubicBezTo>
                  <a:pt x="129" y="308"/>
                  <a:pt x="129" y="313"/>
                  <a:pt x="132" y="315"/>
                </a:cubicBezTo>
                <a:cubicBezTo>
                  <a:pt x="127" y="316"/>
                  <a:pt x="130" y="325"/>
                  <a:pt x="127" y="328"/>
                </a:cubicBezTo>
                <a:cubicBezTo>
                  <a:pt x="132" y="330"/>
                  <a:pt x="131" y="319"/>
                  <a:pt x="134" y="325"/>
                </a:cubicBezTo>
                <a:cubicBezTo>
                  <a:pt x="134" y="330"/>
                  <a:pt x="129" y="328"/>
                  <a:pt x="132" y="331"/>
                </a:cubicBezTo>
                <a:cubicBezTo>
                  <a:pt x="133" y="332"/>
                  <a:pt x="129" y="335"/>
                  <a:pt x="129" y="336"/>
                </a:cubicBezTo>
                <a:cubicBezTo>
                  <a:pt x="131" y="335"/>
                  <a:pt x="132" y="338"/>
                  <a:pt x="133" y="336"/>
                </a:cubicBezTo>
                <a:cubicBezTo>
                  <a:pt x="135" y="336"/>
                  <a:pt x="134" y="340"/>
                  <a:pt x="138" y="339"/>
                </a:cubicBezTo>
                <a:cubicBezTo>
                  <a:pt x="138" y="337"/>
                  <a:pt x="137" y="336"/>
                  <a:pt x="137" y="334"/>
                </a:cubicBezTo>
                <a:cubicBezTo>
                  <a:pt x="137" y="333"/>
                  <a:pt x="139" y="333"/>
                  <a:pt x="139" y="332"/>
                </a:cubicBezTo>
                <a:cubicBezTo>
                  <a:pt x="139" y="329"/>
                  <a:pt x="137" y="324"/>
                  <a:pt x="140" y="323"/>
                </a:cubicBezTo>
                <a:cubicBezTo>
                  <a:pt x="144" y="323"/>
                  <a:pt x="147" y="325"/>
                  <a:pt x="149" y="328"/>
                </a:cubicBezTo>
                <a:cubicBezTo>
                  <a:pt x="149" y="328"/>
                  <a:pt x="148" y="330"/>
                  <a:pt x="149" y="331"/>
                </a:cubicBezTo>
                <a:cubicBezTo>
                  <a:pt x="149" y="332"/>
                  <a:pt x="152" y="331"/>
                  <a:pt x="152" y="332"/>
                </a:cubicBezTo>
                <a:cubicBezTo>
                  <a:pt x="150" y="333"/>
                  <a:pt x="148" y="334"/>
                  <a:pt x="147" y="336"/>
                </a:cubicBezTo>
                <a:cubicBezTo>
                  <a:pt x="147" y="338"/>
                  <a:pt x="152" y="341"/>
                  <a:pt x="152" y="337"/>
                </a:cubicBezTo>
                <a:cubicBezTo>
                  <a:pt x="151" y="337"/>
                  <a:pt x="149" y="337"/>
                  <a:pt x="149" y="336"/>
                </a:cubicBezTo>
                <a:cubicBezTo>
                  <a:pt x="154" y="335"/>
                  <a:pt x="154" y="339"/>
                  <a:pt x="154" y="344"/>
                </a:cubicBezTo>
                <a:cubicBezTo>
                  <a:pt x="159" y="345"/>
                  <a:pt x="160" y="342"/>
                  <a:pt x="164" y="342"/>
                </a:cubicBezTo>
                <a:cubicBezTo>
                  <a:pt x="164" y="346"/>
                  <a:pt x="169" y="344"/>
                  <a:pt x="169" y="347"/>
                </a:cubicBezTo>
                <a:cubicBezTo>
                  <a:pt x="173" y="344"/>
                  <a:pt x="175" y="347"/>
                  <a:pt x="177" y="347"/>
                </a:cubicBezTo>
                <a:cubicBezTo>
                  <a:pt x="178" y="347"/>
                  <a:pt x="179" y="345"/>
                  <a:pt x="179" y="345"/>
                </a:cubicBezTo>
                <a:cubicBezTo>
                  <a:pt x="181" y="345"/>
                  <a:pt x="181" y="347"/>
                  <a:pt x="184" y="347"/>
                </a:cubicBezTo>
                <a:cubicBezTo>
                  <a:pt x="186" y="347"/>
                  <a:pt x="188" y="345"/>
                  <a:pt x="190" y="345"/>
                </a:cubicBezTo>
                <a:cubicBezTo>
                  <a:pt x="192" y="345"/>
                  <a:pt x="192" y="347"/>
                  <a:pt x="194" y="347"/>
                </a:cubicBezTo>
                <a:cubicBezTo>
                  <a:pt x="194" y="347"/>
                  <a:pt x="194" y="345"/>
                  <a:pt x="195" y="345"/>
                </a:cubicBezTo>
                <a:cubicBezTo>
                  <a:pt x="202" y="343"/>
                  <a:pt x="215" y="343"/>
                  <a:pt x="215" y="350"/>
                </a:cubicBezTo>
                <a:cubicBezTo>
                  <a:pt x="208" y="348"/>
                  <a:pt x="206" y="353"/>
                  <a:pt x="204" y="353"/>
                </a:cubicBezTo>
                <a:cubicBezTo>
                  <a:pt x="204" y="353"/>
                  <a:pt x="204" y="350"/>
                  <a:pt x="204" y="350"/>
                </a:cubicBezTo>
                <a:cubicBezTo>
                  <a:pt x="203" y="349"/>
                  <a:pt x="198" y="350"/>
                  <a:pt x="197" y="350"/>
                </a:cubicBezTo>
                <a:cubicBezTo>
                  <a:pt x="197" y="350"/>
                  <a:pt x="195" y="351"/>
                  <a:pt x="196" y="351"/>
                </a:cubicBezTo>
                <a:cubicBezTo>
                  <a:pt x="193" y="352"/>
                  <a:pt x="193" y="349"/>
                  <a:pt x="191" y="351"/>
                </a:cubicBezTo>
                <a:cubicBezTo>
                  <a:pt x="190" y="352"/>
                  <a:pt x="185" y="353"/>
                  <a:pt x="184" y="353"/>
                </a:cubicBezTo>
                <a:cubicBezTo>
                  <a:pt x="182" y="353"/>
                  <a:pt x="179" y="353"/>
                  <a:pt x="176" y="351"/>
                </a:cubicBezTo>
                <a:cubicBezTo>
                  <a:pt x="174" y="353"/>
                  <a:pt x="173" y="355"/>
                  <a:pt x="171" y="356"/>
                </a:cubicBezTo>
                <a:cubicBezTo>
                  <a:pt x="169" y="356"/>
                  <a:pt x="168" y="353"/>
                  <a:pt x="165" y="353"/>
                </a:cubicBezTo>
                <a:cubicBezTo>
                  <a:pt x="163" y="353"/>
                  <a:pt x="162" y="355"/>
                  <a:pt x="160" y="355"/>
                </a:cubicBezTo>
                <a:cubicBezTo>
                  <a:pt x="151" y="355"/>
                  <a:pt x="137" y="353"/>
                  <a:pt x="134" y="358"/>
                </a:cubicBezTo>
                <a:cubicBezTo>
                  <a:pt x="141" y="362"/>
                  <a:pt x="125" y="365"/>
                  <a:pt x="131" y="367"/>
                </a:cubicBezTo>
                <a:cubicBezTo>
                  <a:pt x="131" y="365"/>
                  <a:pt x="133" y="367"/>
                  <a:pt x="134" y="366"/>
                </a:cubicBezTo>
                <a:cubicBezTo>
                  <a:pt x="136" y="365"/>
                  <a:pt x="134" y="364"/>
                  <a:pt x="135" y="363"/>
                </a:cubicBezTo>
                <a:cubicBezTo>
                  <a:pt x="136" y="362"/>
                  <a:pt x="138" y="362"/>
                  <a:pt x="139" y="361"/>
                </a:cubicBezTo>
                <a:cubicBezTo>
                  <a:pt x="140" y="360"/>
                  <a:pt x="138" y="357"/>
                  <a:pt x="142" y="358"/>
                </a:cubicBezTo>
                <a:cubicBezTo>
                  <a:pt x="143" y="360"/>
                  <a:pt x="136" y="362"/>
                  <a:pt x="140" y="363"/>
                </a:cubicBezTo>
                <a:cubicBezTo>
                  <a:pt x="142" y="360"/>
                  <a:pt x="146" y="362"/>
                  <a:pt x="147" y="363"/>
                </a:cubicBezTo>
                <a:cubicBezTo>
                  <a:pt x="145" y="368"/>
                  <a:pt x="150" y="366"/>
                  <a:pt x="151" y="369"/>
                </a:cubicBezTo>
                <a:cubicBezTo>
                  <a:pt x="143" y="367"/>
                  <a:pt x="142" y="372"/>
                  <a:pt x="139" y="372"/>
                </a:cubicBezTo>
                <a:cubicBezTo>
                  <a:pt x="140" y="372"/>
                  <a:pt x="138" y="371"/>
                  <a:pt x="138" y="371"/>
                </a:cubicBezTo>
                <a:cubicBezTo>
                  <a:pt x="132" y="369"/>
                  <a:pt x="132" y="369"/>
                  <a:pt x="129" y="371"/>
                </a:cubicBezTo>
                <a:cubicBezTo>
                  <a:pt x="128" y="378"/>
                  <a:pt x="137" y="370"/>
                  <a:pt x="136" y="374"/>
                </a:cubicBezTo>
                <a:cubicBezTo>
                  <a:pt x="137" y="380"/>
                  <a:pt x="128" y="377"/>
                  <a:pt x="128" y="382"/>
                </a:cubicBezTo>
                <a:cubicBezTo>
                  <a:pt x="134" y="379"/>
                  <a:pt x="128" y="393"/>
                  <a:pt x="133" y="388"/>
                </a:cubicBezTo>
                <a:cubicBezTo>
                  <a:pt x="129" y="384"/>
                  <a:pt x="143" y="378"/>
                  <a:pt x="145" y="385"/>
                </a:cubicBezTo>
                <a:cubicBezTo>
                  <a:pt x="139" y="387"/>
                  <a:pt x="146" y="391"/>
                  <a:pt x="140" y="393"/>
                </a:cubicBezTo>
                <a:cubicBezTo>
                  <a:pt x="140" y="391"/>
                  <a:pt x="140" y="389"/>
                  <a:pt x="137" y="390"/>
                </a:cubicBezTo>
                <a:cubicBezTo>
                  <a:pt x="137" y="395"/>
                  <a:pt x="136" y="399"/>
                  <a:pt x="129" y="397"/>
                </a:cubicBezTo>
                <a:cubicBezTo>
                  <a:pt x="127" y="402"/>
                  <a:pt x="132" y="401"/>
                  <a:pt x="133" y="404"/>
                </a:cubicBezTo>
                <a:cubicBezTo>
                  <a:pt x="131" y="404"/>
                  <a:pt x="128" y="404"/>
                  <a:pt x="128" y="405"/>
                </a:cubicBezTo>
                <a:cubicBezTo>
                  <a:pt x="131" y="407"/>
                  <a:pt x="139" y="404"/>
                  <a:pt x="146" y="405"/>
                </a:cubicBezTo>
                <a:cubicBezTo>
                  <a:pt x="146" y="408"/>
                  <a:pt x="146" y="411"/>
                  <a:pt x="146" y="413"/>
                </a:cubicBezTo>
                <a:cubicBezTo>
                  <a:pt x="152" y="416"/>
                  <a:pt x="147" y="408"/>
                  <a:pt x="151" y="409"/>
                </a:cubicBezTo>
                <a:cubicBezTo>
                  <a:pt x="151" y="410"/>
                  <a:pt x="151" y="413"/>
                  <a:pt x="149" y="413"/>
                </a:cubicBezTo>
                <a:cubicBezTo>
                  <a:pt x="149" y="416"/>
                  <a:pt x="152" y="417"/>
                  <a:pt x="150" y="418"/>
                </a:cubicBezTo>
                <a:cubicBezTo>
                  <a:pt x="146" y="414"/>
                  <a:pt x="140" y="421"/>
                  <a:pt x="136" y="415"/>
                </a:cubicBezTo>
                <a:cubicBezTo>
                  <a:pt x="141" y="415"/>
                  <a:pt x="142" y="411"/>
                  <a:pt x="144" y="409"/>
                </a:cubicBezTo>
                <a:cubicBezTo>
                  <a:pt x="141" y="411"/>
                  <a:pt x="133" y="409"/>
                  <a:pt x="131" y="412"/>
                </a:cubicBezTo>
                <a:cubicBezTo>
                  <a:pt x="134" y="414"/>
                  <a:pt x="133" y="420"/>
                  <a:pt x="135" y="423"/>
                </a:cubicBezTo>
                <a:cubicBezTo>
                  <a:pt x="133" y="423"/>
                  <a:pt x="131" y="420"/>
                  <a:pt x="130" y="423"/>
                </a:cubicBezTo>
                <a:cubicBezTo>
                  <a:pt x="131" y="425"/>
                  <a:pt x="137" y="423"/>
                  <a:pt x="137" y="426"/>
                </a:cubicBezTo>
                <a:cubicBezTo>
                  <a:pt x="138" y="429"/>
                  <a:pt x="135" y="429"/>
                  <a:pt x="134" y="431"/>
                </a:cubicBezTo>
                <a:cubicBezTo>
                  <a:pt x="139" y="429"/>
                  <a:pt x="140" y="429"/>
                  <a:pt x="142" y="432"/>
                </a:cubicBezTo>
                <a:cubicBezTo>
                  <a:pt x="143" y="433"/>
                  <a:pt x="145" y="432"/>
                  <a:pt x="145" y="432"/>
                </a:cubicBezTo>
                <a:cubicBezTo>
                  <a:pt x="149" y="435"/>
                  <a:pt x="148" y="438"/>
                  <a:pt x="151" y="439"/>
                </a:cubicBezTo>
                <a:cubicBezTo>
                  <a:pt x="150" y="438"/>
                  <a:pt x="152" y="436"/>
                  <a:pt x="152" y="436"/>
                </a:cubicBezTo>
                <a:cubicBezTo>
                  <a:pt x="157" y="434"/>
                  <a:pt x="159" y="440"/>
                  <a:pt x="160" y="436"/>
                </a:cubicBezTo>
                <a:cubicBezTo>
                  <a:pt x="158" y="435"/>
                  <a:pt x="158" y="434"/>
                  <a:pt x="157" y="432"/>
                </a:cubicBezTo>
                <a:cubicBezTo>
                  <a:pt x="158" y="433"/>
                  <a:pt x="163" y="436"/>
                  <a:pt x="163" y="432"/>
                </a:cubicBezTo>
                <a:cubicBezTo>
                  <a:pt x="160" y="432"/>
                  <a:pt x="165" y="427"/>
                  <a:pt x="168" y="428"/>
                </a:cubicBezTo>
                <a:cubicBezTo>
                  <a:pt x="169" y="428"/>
                  <a:pt x="170" y="429"/>
                  <a:pt x="170" y="431"/>
                </a:cubicBezTo>
                <a:cubicBezTo>
                  <a:pt x="173" y="431"/>
                  <a:pt x="174" y="428"/>
                  <a:pt x="178" y="428"/>
                </a:cubicBezTo>
                <a:cubicBezTo>
                  <a:pt x="183" y="426"/>
                  <a:pt x="191" y="427"/>
                  <a:pt x="197" y="426"/>
                </a:cubicBezTo>
                <a:cubicBezTo>
                  <a:pt x="200" y="426"/>
                  <a:pt x="200" y="429"/>
                  <a:pt x="202" y="429"/>
                </a:cubicBezTo>
                <a:cubicBezTo>
                  <a:pt x="208" y="430"/>
                  <a:pt x="205" y="432"/>
                  <a:pt x="209" y="434"/>
                </a:cubicBezTo>
                <a:cubicBezTo>
                  <a:pt x="206" y="428"/>
                  <a:pt x="215" y="425"/>
                  <a:pt x="217" y="429"/>
                </a:cubicBezTo>
                <a:cubicBezTo>
                  <a:pt x="218" y="433"/>
                  <a:pt x="211" y="430"/>
                  <a:pt x="212" y="436"/>
                </a:cubicBezTo>
                <a:cubicBezTo>
                  <a:pt x="214" y="435"/>
                  <a:pt x="216" y="435"/>
                  <a:pt x="216" y="432"/>
                </a:cubicBezTo>
                <a:cubicBezTo>
                  <a:pt x="219" y="433"/>
                  <a:pt x="219" y="430"/>
                  <a:pt x="220" y="429"/>
                </a:cubicBezTo>
                <a:cubicBezTo>
                  <a:pt x="224" y="431"/>
                  <a:pt x="227" y="428"/>
                  <a:pt x="230" y="428"/>
                </a:cubicBezTo>
                <a:cubicBezTo>
                  <a:pt x="238" y="427"/>
                  <a:pt x="249" y="427"/>
                  <a:pt x="259" y="428"/>
                </a:cubicBezTo>
                <a:cubicBezTo>
                  <a:pt x="265" y="428"/>
                  <a:pt x="262" y="429"/>
                  <a:pt x="266" y="428"/>
                </a:cubicBezTo>
                <a:cubicBezTo>
                  <a:pt x="273" y="426"/>
                  <a:pt x="286" y="427"/>
                  <a:pt x="292" y="428"/>
                </a:cubicBezTo>
                <a:cubicBezTo>
                  <a:pt x="294" y="428"/>
                  <a:pt x="294" y="429"/>
                  <a:pt x="297" y="429"/>
                </a:cubicBezTo>
                <a:cubicBezTo>
                  <a:pt x="299" y="429"/>
                  <a:pt x="300" y="427"/>
                  <a:pt x="304" y="428"/>
                </a:cubicBezTo>
                <a:cubicBezTo>
                  <a:pt x="305" y="428"/>
                  <a:pt x="305" y="429"/>
                  <a:pt x="305" y="429"/>
                </a:cubicBezTo>
                <a:cubicBezTo>
                  <a:pt x="308" y="430"/>
                  <a:pt x="309" y="427"/>
                  <a:pt x="312" y="428"/>
                </a:cubicBezTo>
                <a:cubicBezTo>
                  <a:pt x="315" y="428"/>
                  <a:pt x="318" y="431"/>
                  <a:pt x="322" y="429"/>
                </a:cubicBezTo>
                <a:cubicBezTo>
                  <a:pt x="324" y="426"/>
                  <a:pt x="332" y="429"/>
                  <a:pt x="334" y="426"/>
                </a:cubicBezTo>
                <a:cubicBezTo>
                  <a:pt x="335" y="428"/>
                  <a:pt x="337" y="430"/>
                  <a:pt x="338" y="432"/>
                </a:cubicBezTo>
                <a:cubicBezTo>
                  <a:pt x="335" y="432"/>
                  <a:pt x="333" y="437"/>
                  <a:pt x="338" y="436"/>
                </a:cubicBezTo>
                <a:cubicBezTo>
                  <a:pt x="337" y="432"/>
                  <a:pt x="340" y="432"/>
                  <a:pt x="341" y="431"/>
                </a:cubicBezTo>
                <a:cubicBezTo>
                  <a:pt x="339" y="431"/>
                  <a:pt x="337" y="430"/>
                  <a:pt x="338" y="428"/>
                </a:cubicBezTo>
                <a:cubicBezTo>
                  <a:pt x="345" y="425"/>
                  <a:pt x="343" y="432"/>
                  <a:pt x="349" y="431"/>
                </a:cubicBezTo>
                <a:cubicBezTo>
                  <a:pt x="351" y="429"/>
                  <a:pt x="352" y="426"/>
                  <a:pt x="356" y="426"/>
                </a:cubicBezTo>
                <a:cubicBezTo>
                  <a:pt x="356" y="428"/>
                  <a:pt x="355" y="429"/>
                  <a:pt x="354" y="431"/>
                </a:cubicBezTo>
                <a:cubicBezTo>
                  <a:pt x="358" y="431"/>
                  <a:pt x="358" y="428"/>
                  <a:pt x="362" y="429"/>
                </a:cubicBezTo>
                <a:cubicBezTo>
                  <a:pt x="362" y="424"/>
                  <a:pt x="360" y="420"/>
                  <a:pt x="359" y="417"/>
                </a:cubicBezTo>
                <a:cubicBezTo>
                  <a:pt x="361" y="419"/>
                  <a:pt x="366" y="413"/>
                  <a:pt x="372" y="415"/>
                </a:cubicBezTo>
                <a:cubicBezTo>
                  <a:pt x="375" y="416"/>
                  <a:pt x="373" y="417"/>
                  <a:pt x="377" y="420"/>
                </a:cubicBezTo>
                <a:cubicBezTo>
                  <a:pt x="377" y="417"/>
                  <a:pt x="379" y="416"/>
                  <a:pt x="383" y="417"/>
                </a:cubicBezTo>
                <a:cubicBezTo>
                  <a:pt x="383" y="421"/>
                  <a:pt x="375" y="424"/>
                  <a:pt x="382" y="426"/>
                </a:cubicBezTo>
                <a:cubicBezTo>
                  <a:pt x="382" y="424"/>
                  <a:pt x="382" y="422"/>
                  <a:pt x="385" y="423"/>
                </a:cubicBezTo>
                <a:cubicBezTo>
                  <a:pt x="384" y="418"/>
                  <a:pt x="386" y="411"/>
                  <a:pt x="383" y="409"/>
                </a:cubicBezTo>
                <a:cubicBezTo>
                  <a:pt x="386" y="409"/>
                  <a:pt x="385" y="413"/>
                  <a:pt x="389" y="412"/>
                </a:cubicBezTo>
                <a:cubicBezTo>
                  <a:pt x="389" y="409"/>
                  <a:pt x="389" y="408"/>
                  <a:pt x="391" y="407"/>
                </a:cubicBezTo>
                <a:cubicBezTo>
                  <a:pt x="393" y="406"/>
                  <a:pt x="407" y="406"/>
                  <a:pt x="404" y="410"/>
                </a:cubicBezTo>
                <a:cubicBezTo>
                  <a:pt x="400" y="414"/>
                  <a:pt x="397" y="412"/>
                  <a:pt x="391" y="412"/>
                </a:cubicBezTo>
                <a:cubicBezTo>
                  <a:pt x="390" y="418"/>
                  <a:pt x="402" y="412"/>
                  <a:pt x="399" y="420"/>
                </a:cubicBezTo>
                <a:cubicBezTo>
                  <a:pt x="399" y="424"/>
                  <a:pt x="391" y="419"/>
                  <a:pt x="393" y="423"/>
                </a:cubicBezTo>
                <a:cubicBezTo>
                  <a:pt x="394" y="424"/>
                  <a:pt x="400" y="422"/>
                  <a:pt x="400" y="424"/>
                </a:cubicBezTo>
                <a:cubicBezTo>
                  <a:pt x="395" y="426"/>
                  <a:pt x="393" y="424"/>
                  <a:pt x="388" y="428"/>
                </a:cubicBezTo>
                <a:cubicBezTo>
                  <a:pt x="393" y="429"/>
                  <a:pt x="402" y="426"/>
                  <a:pt x="405" y="429"/>
                </a:cubicBezTo>
                <a:cubicBezTo>
                  <a:pt x="403" y="432"/>
                  <a:pt x="399" y="433"/>
                  <a:pt x="395" y="434"/>
                </a:cubicBezTo>
                <a:cubicBezTo>
                  <a:pt x="394" y="436"/>
                  <a:pt x="394" y="438"/>
                  <a:pt x="392" y="439"/>
                </a:cubicBezTo>
                <a:cubicBezTo>
                  <a:pt x="387" y="441"/>
                  <a:pt x="384" y="434"/>
                  <a:pt x="382" y="439"/>
                </a:cubicBezTo>
                <a:cubicBezTo>
                  <a:pt x="389" y="438"/>
                  <a:pt x="382" y="441"/>
                  <a:pt x="384" y="445"/>
                </a:cubicBezTo>
                <a:cubicBezTo>
                  <a:pt x="386" y="445"/>
                  <a:pt x="388" y="446"/>
                  <a:pt x="387" y="448"/>
                </a:cubicBezTo>
                <a:cubicBezTo>
                  <a:pt x="386" y="447"/>
                  <a:pt x="384" y="448"/>
                  <a:pt x="383" y="447"/>
                </a:cubicBezTo>
                <a:cubicBezTo>
                  <a:pt x="381" y="446"/>
                  <a:pt x="381" y="445"/>
                  <a:pt x="379" y="443"/>
                </a:cubicBezTo>
                <a:cubicBezTo>
                  <a:pt x="379" y="449"/>
                  <a:pt x="371" y="446"/>
                  <a:pt x="371" y="451"/>
                </a:cubicBezTo>
                <a:cubicBezTo>
                  <a:pt x="377" y="452"/>
                  <a:pt x="377" y="448"/>
                  <a:pt x="383" y="448"/>
                </a:cubicBezTo>
                <a:cubicBezTo>
                  <a:pt x="383" y="450"/>
                  <a:pt x="383" y="451"/>
                  <a:pt x="383" y="453"/>
                </a:cubicBezTo>
                <a:cubicBezTo>
                  <a:pt x="388" y="455"/>
                  <a:pt x="389" y="451"/>
                  <a:pt x="392" y="450"/>
                </a:cubicBezTo>
                <a:cubicBezTo>
                  <a:pt x="393" y="449"/>
                  <a:pt x="395" y="450"/>
                  <a:pt x="396" y="450"/>
                </a:cubicBezTo>
                <a:cubicBezTo>
                  <a:pt x="398" y="449"/>
                  <a:pt x="403" y="447"/>
                  <a:pt x="404" y="447"/>
                </a:cubicBezTo>
                <a:cubicBezTo>
                  <a:pt x="404" y="447"/>
                  <a:pt x="405" y="450"/>
                  <a:pt x="407" y="450"/>
                </a:cubicBezTo>
                <a:cubicBezTo>
                  <a:pt x="406" y="450"/>
                  <a:pt x="409" y="448"/>
                  <a:pt x="409" y="448"/>
                </a:cubicBezTo>
                <a:cubicBezTo>
                  <a:pt x="413" y="444"/>
                  <a:pt x="421" y="445"/>
                  <a:pt x="427" y="445"/>
                </a:cubicBezTo>
                <a:cubicBezTo>
                  <a:pt x="427" y="448"/>
                  <a:pt x="430" y="449"/>
                  <a:pt x="432" y="451"/>
                </a:cubicBezTo>
                <a:cubicBezTo>
                  <a:pt x="426" y="451"/>
                  <a:pt x="427" y="458"/>
                  <a:pt x="422" y="458"/>
                </a:cubicBezTo>
                <a:cubicBezTo>
                  <a:pt x="421" y="454"/>
                  <a:pt x="414" y="457"/>
                  <a:pt x="411" y="456"/>
                </a:cubicBezTo>
                <a:cubicBezTo>
                  <a:pt x="410" y="461"/>
                  <a:pt x="407" y="463"/>
                  <a:pt x="403" y="464"/>
                </a:cubicBezTo>
                <a:cubicBezTo>
                  <a:pt x="398" y="460"/>
                  <a:pt x="392" y="466"/>
                  <a:pt x="385" y="464"/>
                </a:cubicBezTo>
                <a:cubicBezTo>
                  <a:pt x="385" y="462"/>
                  <a:pt x="382" y="463"/>
                  <a:pt x="381" y="461"/>
                </a:cubicBezTo>
                <a:cubicBezTo>
                  <a:pt x="382" y="457"/>
                  <a:pt x="380" y="454"/>
                  <a:pt x="378" y="453"/>
                </a:cubicBezTo>
                <a:cubicBezTo>
                  <a:pt x="376" y="459"/>
                  <a:pt x="383" y="465"/>
                  <a:pt x="378" y="469"/>
                </a:cubicBezTo>
                <a:cubicBezTo>
                  <a:pt x="373" y="470"/>
                  <a:pt x="373" y="466"/>
                  <a:pt x="372" y="464"/>
                </a:cubicBezTo>
                <a:cubicBezTo>
                  <a:pt x="367" y="465"/>
                  <a:pt x="369" y="465"/>
                  <a:pt x="364" y="464"/>
                </a:cubicBezTo>
                <a:cubicBezTo>
                  <a:pt x="363" y="467"/>
                  <a:pt x="366" y="468"/>
                  <a:pt x="366" y="470"/>
                </a:cubicBezTo>
                <a:cubicBezTo>
                  <a:pt x="360" y="469"/>
                  <a:pt x="363" y="476"/>
                  <a:pt x="359" y="475"/>
                </a:cubicBezTo>
                <a:cubicBezTo>
                  <a:pt x="358" y="475"/>
                  <a:pt x="356" y="475"/>
                  <a:pt x="354" y="475"/>
                </a:cubicBezTo>
                <a:cubicBezTo>
                  <a:pt x="355" y="478"/>
                  <a:pt x="349" y="481"/>
                  <a:pt x="350" y="483"/>
                </a:cubicBezTo>
                <a:cubicBezTo>
                  <a:pt x="350" y="484"/>
                  <a:pt x="354" y="483"/>
                  <a:pt x="353" y="485"/>
                </a:cubicBezTo>
                <a:cubicBezTo>
                  <a:pt x="349" y="485"/>
                  <a:pt x="345" y="485"/>
                  <a:pt x="345" y="482"/>
                </a:cubicBezTo>
                <a:cubicBezTo>
                  <a:pt x="347" y="478"/>
                  <a:pt x="349" y="475"/>
                  <a:pt x="349" y="470"/>
                </a:cubicBezTo>
                <a:cubicBezTo>
                  <a:pt x="351" y="470"/>
                  <a:pt x="359" y="467"/>
                  <a:pt x="354" y="464"/>
                </a:cubicBezTo>
                <a:cubicBezTo>
                  <a:pt x="353" y="467"/>
                  <a:pt x="345" y="468"/>
                  <a:pt x="343" y="466"/>
                </a:cubicBezTo>
                <a:cubicBezTo>
                  <a:pt x="342" y="467"/>
                  <a:pt x="343" y="468"/>
                  <a:pt x="343" y="469"/>
                </a:cubicBezTo>
                <a:cubicBezTo>
                  <a:pt x="342" y="471"/>
                  <a:pt x="340" y="469"/>
                  <a:pt x="339" y="470"/>
                </a:cubicBezTo>
                <a:cubicBezTo>
                  <a:pt x="338" y="473"/>
                  <a:pt x="338" y="478"/>
                  <a:pt x="340" y="478"/>
                </a:cubicBezTo>
                <a:cubicBezTo>
                  <a:pt x="340" y="477"/>
                  <a:pt x="341" y="476"/>
                  <a:pt x="343" y="475"/>
                </a:cubicBezTo>
                <a:cubicBezTo>
                  <a:pt x="341" y="477"/>
                  <a:pt x="341" y="481"/>
                  <a:pt x="342" y="485"/>
                </a:cubicBezTo>
                <a:cubicBezTo>
                  <a:pt x="339" y="483"/>
                  <a:pt x="336" y="489"/>
                  <a:pt x="335" y="485"/>
                </a:cubicBezTo>
                <a:cubicBezTo>
                  <a:pt x="334" y="479"/>
                  <a:pt x="338" y="482"/>
                  <a:pt x="340" y="483"/>
                </a:cubicBezTo>
                <a:cubicBezTo>
                  <a:pt x="339" y="479"/>
                  <a:pt x="335" y="478"/>
                  <a:pt x="332" y="477"/>
                </a:cubicBezTo>
                <a:cubicBezTo>
                  <a:pt x="329" y="477"/>
                  <a:pt x="330" y="480"/>
                  <a:pt x="328" y="480"/>
                </a:cubicBezTo>
                <a:cubicBezTo>
                  <a:pt x="326" y="475"/>
                  <a:pt x="322" y="480"/>
                  <a:pt x="320" y="477"/>
                </a:cubicBezTo>
                <a:cubicBezTo>
                  <a:pt x="319" y="471"/>
                  <a:pt x="326" y="473"/>
                  <a:pt x="326" y="469"/>
                </a:cubicBezTo>
                <a:cubicBezTo>
                  <a:pt x="325" y="468"/>
                  <a:pt x="324" y="470"/>
                  <a:pt x="323" y="470"/>
                </a:cubicBezTo>
                <a:cubicBezTo>
                  <a:pt x="323" y="471"/>
                  <a:pt x="319" y="471"/>
                  <a:pt x="318" y="472"/>
                </a:cubicBezTo>
                <a:cubicBezTo>
                  <a:pt x="317" y="473"/>
                  <a:pt x="319" y="477"/>
                  <a:pt x="317" y="477"/>
                </a:cubicBezTo>
                <a:cubicBezTo>
                  <a:pt x="317" y="475"/>
                  <a:pt x="314" y="475"/>
                  <a:pt x="314" y="474"/>
                </a:cubicBezTo>
                <a:cubicBezTo>
                  <a:pt x="315" y="474"/>
                  <a:pt x="315" y="471"/>
                  <a:pt x="313" y="470"/>
                </a:cubicBezTo>
                <a:cubicBezTo>
                  <a:pt x="312" y="473"/>
                  <a:pt x="311" y="475"/>
                  <a:pt x="309" y="477"/>
                </a:cubicBezTo>
                <a:cubicBezTo>
                  <a:pt x="304" y="475"/>
                  <a:pt x="298" y="479"/>
                  <a:pt x="297" y="477"/>
                </a:cubicBezTo>
                <a:cubicBezTo>
                  <a:pt x="297" y="475"/>
                  <a:pt x="299" y="475"/>
                  <a:pt x="301" y="474"/>
                </a:cubicBezTo>
                <a:cubicBezTo>
                  <a:pt x="302" y="473"/>
                  <a:pt x="303" y="472"/>
                  <a:pt x="304" y="470"/>
                </a:cubicBezTo>
                <a:cubicBezTo>
                  <a:pt x="303" y="465"/>
                  <a:pt x="299" y="468"/>
                  <a:pt x="298" y="464"/>
                </a:cubicBezTo>
                <a:cubicBezTo>
                  <a:pt x="299" y="464"/>
                  <a:pt x="302" y="463"/>
                  <a:pt x="302" y="462"/>
                </a:cubicBezTo>
                <a:cubicBezTo>
                  <a:pt x="303" y="460"/>
                  <a:pt x="299" y="459"/>
                  <a:pt x="300" y="456"/>
                </a:cubicBezTo>
                <a:cubicBezTo>
                  <a:pt x="302" y="452"/>
                  <a:pt x="306" y="459"/>
                  <a:pt x="308" y="455"/>
                </a:cubicBezTo>
                <a:cubicBezTo>
                  <a:pt x="303" y="456"/>
                  <a:pt x="304" y="452"/>
                  <a:pt x="300" y="453"/>
                </a:cubicBezTo>
                <a:cubicBezTo>
                  <a:pt x="297" y="457"/>
                  <a:pt x="296" y="456"/>
                  <a:pt x="298" y="461"/>
                </a:cubicBezTo>
                <a:cubicBezTo>
                  <a:pt x="297" y="461"/>
                  <a:pt x="296" y="460"/>
                  <a:pt x="295" y="459"/>
                </a:cubicBezTo>
                <a:cubicBezTo>
                  <a:pt x="294" y="466"/>
                  <a:pt x="301" y="465"/>
                  <a:pt x="300" y="470"/>
                </a:cubicBezTo>
                <a:cubicBezTo>
                  <a:pt x="298" y="472"/>
                  <a:pt x="298" y="474"/>
                  <a:pt x="294" y="475"/>
                </a:cubicBezTo>
                <a:cubicBezTo>
                  <a:pt x="291" y="476"/>
                  <a:pt x="288" y="474"/>
                  <a:pt x="284" y="474"/>
                </a:cubicBezTo>
                <a:cubicBezTo>
                  <a:pt x="284" y="475"/>
                  <a:pt x="285" y="478"/>
                  <a:pt x="283" y="478"/>
                </a:cubicBezTo>
                <a:cubicBezTo>
                  <a:pt x="283" y="477"/>
                  <a:pt x="283" y="475"/>
                  <a:pt x="283" y="474"/>
                </a:cubicBezTo>
                <a:cubicBezTo>
                  <a:pt x="279" y="474"/>
                  <a:pt x="278" y="476"/>
                  <a:pt x="273" y="475"/>
                </a:cubicBezTo>
                <a:cubicBezTo>
                  <a:pt x="273" y="484"/>
                  <a:pt x="269" y="477"/>
                  <a:pt x="266" y="477"/>
                </a:cubicBezTo>
                <a:cubicBezTo>
                  <a:pt x="267" y="477"/>
                  <a:pt x="265" y="478"/>
                  <a:pt x="265" y="478"/>
                </a:cubicBezTo>
                <a:cubicBezTo>
                  <a:pt x="263" y="479"/>
                  <a:pt x="262" y="481"/>
                  <a:pt x="260" y="482"/>
                </a:cubicBezTo>
                <a:cubicBezTo>
                  <a:pt x="259" y="482"/>
                  <a:pt x="257" y="481"/>
                  <a:pt x="255" y="482"/>
                </a:cubicBezTo>
                <a:cubicBezTo>
                  <a:pt x="256" y="477"/>
                  <a:pt x="253" y="476"/>
                  <a:pt x="253" y="472"/>
                </a:cubicBezTo>
                <a:cubicBezTo>
                  <a:pt x="259" y="471"/>
                  <a:pt x="264" y="468"/>
                  <a:pt x="271" y="467"/>
                </a:cubicBezTo>
                <a:cubicBezTo>
                  <a:pt x="274" y="467"/>
                  <a:pt x="272" y="472"/>
                  <a:pt x="276" y="472"/>
                </a:cubicBezTo>
                <a:cubicBezTo>
                  <a:pt x="275" y="466"/>
                  <a:pt x="277" y="463"/>
                  <a:pt x="277" y="458"/>
                </a:cubicBezTo>
                <a:cubicBezTo>
                  <a:pt x="279" y="458"/>
                  <a:pt x="281" y="457"/>
                  <a:pt x="282" y="456"/>
                </a:cubicBezTo>
                <a:cubicBezTo>
                  <a:pt x="284" y="457"/>
                  <a:pt x="292" y="456"/>
                  <a:pt x="287" y="455"/>
                </a:cubicBezTo>
                <a:cubicBezTo>
                  <a:pt x="278" y="456"/>
                  <a:pt x="275" y="452"/>
                  <a:pt x="270" y="451"/>
                </a:cubicBezTo>
                <a:cubicBezTo>
                  <a:pt x="271" y="451"/>
                  <a:pt x="268" y="453"/>
                  <a:pt x="267" y="453"/>
                </a:cubicBezTo>
                <a:cubicBezTo>
                  <a:pt x="260" y="454"/>
                  <a:pt x="258" y="452"/>
                  <a:pt x="256" y="450"/>
                </a:cubicBezTo>
                <a:cubicBezTo>
                  <a:pt x="254" y="452"/>
                  <a:pt x="255" y="457"/>
                  <a:pt x="251" y="458"/>
                </a:cubicBezTo>
                <a:cubicBezTo>
                  <a:pt x="246" y="458"/>
                  <a:pt x="249" y="464"/>
                  <a:pt x="245" y="464"/>
                </a:cubicBezTo>
                <a:cubicBezTo>
                  <a:pt x="244" y="462"/>
                  <a:pt x="238" y="457"/>
                  <a:pt x="236" y="461"/>
                </a:cubicBezTo>
                <a:cubicBezTo>
                  <a:pt x="239" y="461"/>
                  <a:pt x="237" y="463"/>
                  <a:pt x="238" y="464"/>
                </a:cubicBezTo>
                <a:cubicBezTo>
                  <a:pt x="239" y="465"/>
                  <a:pt x="241" y="464"/>
                  <a:pt x="241" y="464"/>
                </a:cubicBezTo>
                <a:cubicBezTo>
                  <a:pt x="243" y="465"/>
                  <a:pt x="247" y="469"/>
                  <a:pt x="243" y="469"/>
                </a:cubicBezTo>
                <a:cubicBezTo>
                  <a:pt x="241" y="469"/>
                  <a:pt x="242" y="466"/>
                  <a:pt x="240" y="466"/>
                </a:cubicBezTo>
                <a:cubicBezTo>
                  <a:pt x="240" y="466"/>
                  <a:pt x="238" y="469"/>
                  <a:pt x="237" y="469"/>
                </a:cubicBezTo>
                <a:cubicBezTo>
                  <a:pt x="239" y="467"/>
                  <a:pt x="239" y="463"/>
                  <a:pt x="235" y="462"/>
                </a:cubicBezTo>
                <a:cubicBezTo>
                  <a:pt x="234" y="464"/>
                  <a:pt x="230" y="464"/>
                  <a:pt x="227" y="462"/>
                </a:cubicBezTo>
                <a:cubicBezTo>
                  <a:pt x="226" y="464"/>
                  <a:pt x="227" y="466"/>
                  <a:pt x="225" y="466"/>
                </a:cubicBezTo>
                <a:cubicBezTo>
                  <a:pt x="222" y="465"/>
                  <a:pt x="222" y="461"/>
                  <a:pt x="217" y="462"/>
                </a:cubicBezTo>
                <a:cubicBezTo>
                  <a:pt x="217" y="465"/>
                  <a:pt x="217" y="467"/>
                  <a:pt x="217" y="469"/>
                </a:cubicBezTo>
                <a:cubicBezTo>
                  <a:pt x="220" y="469"/>
                  <a:pt x="220" y="467"/>
                  <a:pt x="222" y="466"/>
                </a:cubicBezTo>
                <a:cubicBezTo>
                  <a:pt x="221" y="472"/>
                  <a:pt x="228" y="469"/>
                  <a:pt x="229" y="472"/>
                </a:cubicBezTo>
                <a:cubicBezTo>
                  <a:pt x="226" y="472"/>
                  <a:pt x="225" y="473"/>
                  <a:pt x="224" y="475"/>
                </a:cubicBezTo>
                <a:cubicBezTo>
                  <a:pt x="226" y="475"/>
                  <a:pt x="228" y="476"/>
                  <a:pt x="227" y="478"/>
                </a:cubicBezTo>
                <a:cubicBezTo>
                  <a:pt x="225" y="480"/>
                  <a:pt x="215" y="482"/>
                  <a:pt x="213" y="478"/>
                </a:cubicBezTo>
                <a:cubicBezTo>
                  <a:pt x="212" y="473"/>
                  <a:pt x="220" y="477"/>
                  <a:pt x="221" y="474"/>
                </a:cubicBezTo>
                <a:cubicBezTo>
                  <a:pt x="217" y="474"/>
                  <a:pt x="214" y="474"/>
                  <a:pt x="211" y="474"/>
                </a:cubicBezTo>
                <a:cubicBezTo>
                  <a:pt x="212" y="480"/>
                  <a:pt x="208" y="473"/>
                  <a:pt x="206" y="477"/>
                </a:cubicBezTo>
                <a:cubicBezTo>
                  <a:pt x="206" y="479"/>
                  <a:pt x="207" y="483"/>
                  <a:pt x="205" y="483"/>
                </a:cubicBezTo>
                <a:cubicBezTo>
                  <a:pt x="198" y="480"/>
                  <a:pt x="188" y="486"/>
                  <a:pt x="177" y="485"/>
                </a:cubicBezTo>
                <a:cubicBezTo>
                  <a:pt x="177" y="491"/>
                  <a:pt x="184" y="483"/>
                  <a:pt x="186" y="489"/>
                </a:cubicBezTo>
                <a:cubicBezTo>
                  <a:pt x="180" y="488"/>
                  <a:pt x="180" y="492"/>
                  <a:pt x="179" y="494"/>
                </a:cubicBezTo>
                <a:cubicBezTo>
                  <a:pt x="179" y="495"/>
                  <a:pt x="176" y="497"/>
                  <a:pt x="180" y="497"/>
                </a:cubicBezTo>
                <a:cubicBezTo>
                  <a:pt x="180" y="496"/>
                  <a:pt x="184" y="490"/>
                  <a:pt x="186" y="494"/>
                </a:cubicBezTo>
                <a:cubicBezTo>
                  <a:pt x="185" y="499"/>
                  <a:pt x="181" y="501"/>
                  <a:pt x="173" y="501"/>
                </a:cubicBezTo>
                <a:cubicBezTo>
                  <a:pt x="173" y="508"/>
                  <a:pt x="178" y="501"/>
                  <a:pt x="180" y="505"/>
                </a:cubicBezTo>
                <a:cubicBezTo>
                  <a:pt x="178" y="506"/>
                  <a:pt x="179" y="507"/>
                  <a:pt x="180" y="508"/>
                </a:cubicBezTo>
                <a:cubicBezTo>
                  <a:pt x="172" y="506"/>
                  <a:pt x="175" y="514"/>
                  <a:pt x="171" y="515"/>
                </a:cubicBezTo>
                <a:cubicBezTo>
                  <a:pt x="165" y="515"/>
                  <a:pt x="159" y="515"/>
                  <a:pt x="153" y="515"/>
                </a:cubicBezTo>
                <a:cubicBezTo>
                  <a:pt x="153" y="518"/>
                  <a:pt x="155" y="519"/>
                  <a:pt x="158" y="518"/>
                </a:cubicBezTo>
                <a:cubicBezTo>
                  <a:pt x="158" y="521"/>
                  <a:pt x="160" y="521"/>
                  <a:pt x="160" y="524"/>
                </a:cubicBezTo>
                <a:cubicBezTo>
                  <a:pt x="158" y="524"/>
                  <a:pt x="157" y="523"/>
                  <a:pt x="156" y="521"/>
                </a:cubicBezTo>
                <a:cubicBezTo>
                  <a:pt x="154" y="521"/>
                  <a:pt x="150" y="522"/>
                  <a:pt x="150" y="520"/>
                </a:cubicBezTo>
                <a:cubicBezTo>
                  <a:pt x="152" y="519"/>
                  <a:pt x="151" y="517"/>
                  <a:pt x="151" y="515"/>
                </a:cubicBezTo>
                <a:cubicBezTo>
                  <a:pt x="148" y="514"/>
                  <a:pt x="148" y="517"/>
                  <a:pt x="146" y="518"/>
                </a:cubicBezTo>
                <a:cubicBezTo>
                  <a:pt x="140" y="514"/>
                  <a:pt x="134" y="517"/>
                  <a:pt x="130" y="518"/>
                </a:cubicBezTo>
                <a:cubicBezTo>
                  <a:pt x="126" y="519"/>
                  <a:pt x="122" y="519"/>
                  <a:pt x="119" y="520"/>
                </a:cubicBezTo>
                <a:cubicBezTo>
                  <a:pt x="118" y="526"/>
                  <a:pt x="121" y="528"/>
                  <a:pt x="119" y="529"/>
                </a:cubicBezTo>
                <a:cubicBezTo>
                  <a:pt x="119" y="529"/>
                  <a:pt x="120" y="532"/>
                  <a:pt x="119" y="532"/>
                </a:cubicBezTo>
                <a:cubicBezTo>
                  <a:pt x="118" y="537"/>
                  <a:pt x="120" y="533"/>
                  <a:pt x="121" y="537"/>
                </a:cubicBezTo>
                <a:cubicBezTo>
                  <a:pt x="119" y="537"/>
                  <a:pt x="120" y="541"/>
                  <a:pt x="122" y="542"/>
                </a:cubicBezTo>
                <a:cubicBezTo>
                  <a:pt x="121" y="537"/>
                  <a:pt x="125" y="537"/>
                  <a:pt x="128" y="535"/>
                </a:cubicBezTo>
                <a:cubicBezTo>
                  <a:pt x="128" y="537"/>
                  <a:pt x="130" y="538"/>
                  <a:pt x="130" y="540"/>
                </a:cubicBezTo>
                <a:cubicBezTo>
                  <a:pt x="129" y="544"/>
                  <a:pt x="121" y="542"/>
                  <a:pt x="120" y="545"/>
                </a:cubicBezTo>
                <a:cubicBezTo>
                  <a:pt x="125" y="547"/>
                  <a:pt x="130" y="545"/>
                  <a:pt x="135" y="545"/>
                </a:cubicBezTo>
                <a:cubicBezTo>
                  <a:pt x="137" y="545"/>
                  <a:pt x="138" y="543"/>
                  <a:pt x="140" y="543"/>
                </a:cubicBezTo>
                <a:cubicBezTo>
                  <a:pt x="142" y="543"/>
                  <a:pt x="143" y="545"/>
                  <a:pt x="146" y="545"/>
                </a:cubicBezTo>
                <a:cubicBezTo>
                  <a:pt x="148" y="545"/>
                  <a:pt x="148" y="544"/>
                  <a:pt x="149" y="543"/>
                </a:cubicBezTo>
                <a:cubicBezTo>
                  <a:pt x="152" y="543"/>
                  <a:pt x="154" y="544"/>
                  <a:pt x="156" y="542"/>
                </a:cubicBezTo>
                <a:cubicBezTo>
                  <a:pt x="156" y="541"/>
                  <a:pt x="158" y="542"/>
                  <a:pt x="159" y="542"/>
                </a:cubicBezTo>
                <a:cubicBezTo>
                  <a:pt x="163" y="540"/>
                  <a:pt x="162" y="541"/>
                  <a:pt x="167" y="542"/>
                </a:cubicBezTo>
                <a:cubicBezTo>
                  <a:pt x="175" y="542"/>
                  <a:pt x="190" y="540"/>
                  <a:pt x="193" y="543"/>
                </a:cubicBezTo>
                <a:cubicBezTo>
                  <a:pt x="191" y="543"/>
                  <a:pt x="192" y="546"/>
                  <a:pt x="190" y="547"/>
                </a:cubicBezTo>
                <a:cubicBezTo>
                  <a:pt x="186" y="547"/>
                  <a:pt x="171" y="545"/>
                  <a:pt x="175" y="548"/>
                </a:cubicBezTo>
                <a:cubicBezTo>
                  <a:pt x="178" y="548"/>
                  <a:pt x="183" y="547"/>
                  <a:pt x="182" y="551"/>
                </a:cubicBezTo>
                <a:cubicBezTo>
                  <a:pt x="180" y="549"/>
                  <a:pt x="175" y="550"/>
                  <a:pt x="171" y="550"/>
                </a:cubicBezTo>
                <a:cubicBezTo>
                  <a:pt x="169" y="555"/>
                  <a:pt x="176" y="551"/>
                  <a:pt x="174" y="556"/>
                </a:cubicBezTo>
                <a:cubicBezTo>
                  <a:pt x="170" y="551"/>
                  <a:pt x="165" y="555"/>
                  <a:pt x="163" y="559"/>
                </a:cubicBezTo>
                <a:cubicBezTo>
                  <a:pt x="167" y="562"/>
                  <a:pt x="162" y="563"/>
                  <a:pt x="165" y="567"/>
                </a:cubicBezTo>
                <a:cubicBezTo>
                  <a:pt x="161" y="566"/>
                  <a:pt x="159" y="564"/>
                  <a:pt x="159" y="570"/>
                </a:cubicBezTo>
                <a:cubicBezTo>
                  <a:pt x="159" y="576"/>
                  <a:pt x="165" y="566"/>
                  <a:pt x="165" y="572"/>
                </a:cubicBezTo>
                <a:cubicBezTo>
                  <a:pt x="159" y="574"/>
                  <a:pt x="165" y="580"/>
                  <a:pt x="159" y="581"/>
                </a:cubicBezTo>
                <a:cubicBezTo>
                  <a:pt x="153" y="581"/>
                  <a:pt x="159" y="575"/>
                  <a:pt x="156" y="575"/>
                </a:cubicBezTo>
                <a:cubicBezTo>
                  <a:pt x="155" y="579"/>
                  <a:pt x="149" y="579"/>
                  <a:pt x="146" y="581"/>
                </a:cubicBezTo>
                <a:cubicBezTo>
                  <a:pt x="146" y="579"/>
                  <a:pt x="148" y="579"/>
                  <a:pt x="148" y="577"/>
                </a:cubicBezTo>
                <a:cubicBezTo>
                  <a:pt x="143" y="576"/>
                  <a:pt x="145" y="582"/>
                  <a:pt x="138" y="580"/>
                </a:cubicBezTo>
                <a:cubicBezTo>
                  <a:pt x="137" y="586"/>
                  <a:pt x="141" y="588"/>
                  <a:pt x="139" y="591"/>
                </a:cubicBezTo>
                <a:cubicBezTo>
                  <a:pt x="144" y="590"/>
                  <a:pt x="141" y="596"/>
                  <a:pt x="145" y="596"/>
                </a:cubicBezTo>
                <a:cubicBezTo>
                  <a:pt x="146" y="594"/>
                  <a:pt x="147" y="593"/>
                  <a:pt x="148" y="593"/>
                </a:cubicBezTo>
                <a:cubicBezTo>
                  <a:pt x="148" y="596"/>
                  <a:pt x="152" y="596"/>
                  <a:pt x="150" y="600"/>
                </a:cubicBezTo>
                <a:cubicBezTo>
                  <a:pt x="152" y="603"/>
                  <a:pt x="157" y="601"/>
                  <a:pt x="157" y="604"/>
                </a:cubicBezTo>
                <a:cubicBezTo>
                  <a:pt x="158" y="611"/>
                  <a:pt x="158" y="602"/>
                  <a:pt x="160" y="602"/>
                </a:cubicBezTo>
                <a:cubicBezTo>
                  <a:pt x="159" y="607"/>
                  <a:pt x="166" y="604"/>
                  <a:pt x="165" y="608"/>
                </a:cubicBezTo>
                <a:cubicBezTo>
                  <a:pt x="165" y="612"/>
                  <a:pt x="161" y="612"/>
                  <a:pt x="159" y="615"/>
                </a:cubicBezTo>
                <a:cubicBezTo>
                  <a:pt x="163" y="615"/>
                  <a:pt x="163" y="619"/>
                  <a:pt x="161" y="621"/>
                </a:cubicBezTo>
                <a:cubicBezTo>
                  <a:pt x="158" y="620"/>
                  <a:pt x="156" y="617"/>
                  <a:pt x="151" y="618"/>
                </a:cubicBezTo>
                <a:cubicBezTo>
                  <a:pt x="149" y="620"/>
                  <a:pt x="151" y="625"/>
                  <a:pt x="149" y="627"/>
                </a:cubicBezTo>
                <a:cubicBezTo>
                  <a:pt x="145" y="626"/>
                  <a:pt x="142" y="630"/>
                  <a:pt x="139" y="631"/>
                </a:cubicBezTo>
                <a:cubicBezTo>
                  <a:pt x="133" y="632"/>
                  <a:pt x="134" y="631"/>
                  <a:pt x="131" y="634"/>
                </a:cubicBezTo>
                <a:cubicBezTo>
                  <a:pt x="131" y="634"/>
                  <a:pt x="128" y="633"/>
                  <a:pt x="128" y="634"/>
                </a:cubicBezTo>
                <a:cubicBezTo>
                  <a:pt x="126" y="635"/>
                  <a:pt x="125" y="636"/>
                  <a:pt x="123" y="637"/>
                </a:cubicBezTo>
                <a:cubicBezTo>
                  <a:pt x="121" y="638"/>
                  <a:pt x="119" y="636"/>
                  <a:pt x="117" y="637"/>
                </a:cubicBezTo>
                <a:cubicBezTo>
                  <a:pt x="116" y="637"/>
                  <a:pt x="116" y="638"/>
                  <a:pt x="115" y="639"/>
                </a:cubicBezTo>
                <a:cubicBezTo>
                  <a:pt x="111" y="640"/>
                  <a:pt x="112" y="641"/>
                  <a:pt x="109" y="642"/>
                </a:cubicBezTo>
                <a:cubicBezTo>
                  <a:pt x="107" y="642"/>
                  <a:pt x="104" y="641"/>
                  <a:pt x="102" y="642"/>
                </a:cubicBezTo>
                <a:cubicBezTo>
                  <a:pt x="102" y="642"/>
                  <a:pt x="100" y="645"/>
                  <a:pt x="99" y="645"/>
                </a:cubicBezTo>
                <a:cubicBezTo>
                  <a:pt x="97" y="645"/>
                  <a:pt x="95" y="644"/>
                  <a:pt x="93" y="645"/>
                </a:cubicBezTo>
                <a:cubicBezTo>
                  <a:pt x="93" y="649"/>
                  <a:pt x="88" y="649"/>
                  <a:pt x="87" y="650"/>
                </a:cubicBezTo>
                <a:cubicBezTo>
                  <a:pt x="83" y="651"/>
                  <a:pt x="80" y="652"/>
                  <a:pt x="75" y="651"/>
                </a:cubicBezTo>
                <a:cubicBezTo>
                  <a:pt x="71" y="657"/>
                  <a:pt x="62" y="658"/>
                  <a:pt x="55" y="661"/>
                </a:cubicBezTo>
                <a:cubicBezTo>
                  <a:pt x="47" y="664"/>
                  <a:pt x="41" y="666"/>
                  <a:pt x="36" y="672"/>
                </a:cubicBezTo>
                <a:cubicBezTo>
                  <a:pt x="38" y="673"/>
                  <a:pt x="40" y="674"/>
                  <a:pt x="41" y="675"/>
                </a:cubicBezTo>
                <a:cubicBezTo>
                  <a:pt x="37" y="676"/>
                  <a:pt x="41" y="681"/>
                  <a:pt x="42" y="681"/>
                </a:cubicBezTo>
                <a:cubicBezTo>
                  <a:pt x="44" y="684"/>
                  <a:pt x="43" y="690"/>
                  <a:pt x="45" y="691"/>
                </a:cubicBezTo>
                <a:cubicBezTo>
                  <a:pt x="46" y="689"/>
                  <a:pt x="48" y="687"/>
                  <a:pt x="48" y="689"/>
                </a:cubicBezTo>
                <a:cubicBezTo>
                  <a:pt x="50" y="694"/>
                  <a:pt x="45" y="692"/>
                  <a:pt x="46" y="696"/>
                </a:cubicBezTo>
                <a:cubicBezTo>
                  <a:pt x="51" y="696"/>
                  <a:pt x="52" y="692"/>
                  <a:pt x="54" y="697"/>
                </a:cubicBezTo>
                <a:cubicBezTo>
                  <a:pt x="50" y="700"/>
                  <a:pt x="47" y="697"/>
                  <a:pt x="46" y="699"/>
                </a:cubicBezTo>
                <a:cubicBezTo>
                  <a:pt x="48" y="700"/>
                  <a:pt x="52" y="700"/>
                  <a:pt x="52" y="704"/>
                </a:cubicBezTo>
                <a:cubicBezTo>
                  <a:pt x="45" y="704"/>
                  <a:pt x="54" y="706"/>
                  <a:pt x="54" y="708"/>
                </a:cubicBezTo>
                <a:cubicBezTo>
                  <a:pt x="51" y="708"/>
                  <a:pt x="48" y="709"/>
                  <a:pt x="48" y="711"/>
                </a:cubicBezTo>
                <a:cubicBezTo>
                  <a:pt x="50" y="712"/>
                  <a:pt x="53" y="711"/>
                  <a:pt x="53" y="713"/>
                </a:cubicBezTo>
                <a:cubicBezTo>
                  <a:pt x="53" y="715"/>
                  <a:pt x="51" y="715"/>
                  <a:pt x="52" y="718"/>
                </a:cubicBezTo>
                <a:cubicBezTo>
                  <a:pt x="50" y="720"/>
                  <a:pt x="48" y="717"/>
                  <a:pt x="45" y="718"/>
                </a:cubicBezTo>
                <a:cubicBezTo>
                  <a:pt x="45" y="718"/>
                  <a:pt x="41" y="725"/>
                  <a:pt x="40" y="719"/>
                </a:cubicBezTo>
                <a:cubicBezTo>
                  <a:pt x="40" y="717"/>
                  <a:pt x="43" y="718"/>
                  <a:pt x="44" y="716"/>
                </a:cubicBezTo>
                <a:cubicBezTo>
                  <a:pt x="38" y="715"/>
                  <a:pt x="36" y="718"/>
                  <a:pt x="32" y="719"/>
                </a:cubicBezTo>
                <a:cubicBezTo>
                  <a:pt x="31" y="720"/>
                  <a:pt x="29" y="719"/>
                  <a:pt x="29" y="721"/>
                </a:cubicBezTo>
                <a:cubicBezTo>
                  <a:pt x="35" y="722"/>
                  <a:pt x="39" y="716"/>
                  <a:pt x="41" y="723"/>
                </a:cubicBezTo>
                <a:cubicBezTo>
                  <a:pt x="34" y="723"/>
                  <a:pt x="41" y="724"/>
                  <a:pt x="41" y="726"/>
                </a:cubicBezTo>
                <a:cubicBezTo>
                  <a:pt x="41" y="728"/>
                  <a:pt x="36" y="730"/>
                  <a:pt x="39" y="730"/>
                </a:cubicBezTo>
                <a:cubicBezTo>
                  <a:pt x="40" y="728"/>
                  <a:pt x="41" y="727"/>
                  <a:pt x="43" y="729"/>
                </a:cubicBezTo>
                <a:cubicBezTo>
                  <a:pt x="43" y="729"/>
                  <a:pt x="49" y="726"/>
                  <a:pt x="49" y="726"/>
                </a:cubicBezTo>
                <a:cubicBezTo>
                  <a:pt x="50" y="726"/>
                  <a:pt x="51" y="728"/>
                  <a:pt x="52" y="727"/>
                </a:cubicBezTo>
                <a:cubicBezTo>
                  <a:pt x="53" y="727"/>
                  <a:pt x="52" y="722"/>
                  <a:pt x="55" y="724"/>
                </a:cubicBezTo>
                <a:cubicBezTo>
                  <a:pt x="58" y="724"/>
                  <a:pt x="56" y="729"/>
                  <a:pt x="59" y="729"/>
                </a:cubicBezTo>
                <a:cubicBezTo>
                  <a:pt x="61" y="725"/>
                  <a:pt x="62" y="724"/>
                  <a:pt x="60" y="719"/>
                </a:cubicBezTo>
                <a:cubicBezTo>
                  <a:pt x="56" y="718"/>
                  <a:pt x="53" y="726"/>
                  <a:pt x="50" y="721"/>
                </a:cubicBezTo>
                <a:cubicBezTo>
                  <a:pt x="55" y="719"/>
                  <a:pt x="57" y="715"/>
                  <a:pt x="63" y="718"/>
                </a:cubicBezTo>
                <a:cubicBezTo>
                  <a:pt x="63" y="721"/>
                  <a:pt x="63" y="724"/>
                  <a:pt x="65" y="726"/>
                </a:cubicBezTo>
                <a:cubicBezTo>
                  <a:pt x="71" y="727"/>
                  <a:pt x="66" y="719"/>
                  <a:pt x="71" y="719"/>
                </a:cubicBezTo>
                <a:cubicBezTo>
                  <a:pt x="73" y="723"/>
                  <a:pt x="73" y="727"/>
                  <a:pt x="78" y="727"/>
                </a:cubicBezTo>
                <a:cubicBezTo>
                  <a:pt x="78" y="726"/>
                  <a:pt x="78" y="724"/>
                  <a:pt x="79" y="724"/>
                </a:cubicBezTo>
                <a:cubicBezTo>
                  <a:pt x="80" y="724"/>
                  <a:pt x="79" y="727"/>
                  <a:pt x="79" y="727"/>
                </a:cubicBezTo>
                <a:cubicBezTo>
                  <a:pt x="82" y="728"/>
                  <a:pt x="91" y="727"/>
                  <a:pt x="88" y="730"/>
                </a:cubicBezTo>
                <a:cubicBezTo>
                  <a:pt x="86" y="733"/>
                  <a:pt x="81" y="733"/>
                  <a:pt x="85" y="737"/>
                </a:cubicBezTo>
                <a:cubicBezTo>
                  <a:pt x="80" y="737"/>
                  <a:pt x="80" y="741"/>
                  <a:pt x="77" y="742"/>
                </a:cubicBezTo>
                <a:cubicBezTo>
                  <a:pt x="75" y="742"/>
                  <a:pt x="74" y="739"/>
                  <a:pt x="74" y="742"/>
                </a:cubicBezTo>
                <a:cubicBezTo>
                  <a:pt x="76" y="742"/>
                  <a:pt x="74" y="744"/>
                  <a:pt x="72" y="745"/>
                </a:cubicBezTo>
                <a:cubicBezTo>
                  <a:pt x="67" y="743"/>
                  <a:pt x="68" y="747"/>
                  <a:pt x="65" y="748"/>
                </a:cubicBezTo>
                <a:cubicBezTo>
                  <a:pt x="65" y="745"/>
                  <a:pt x="66" y="743"/>
                  <a:pt x="64" y="742"/>
                </a:cubicBezTo>
                <a:cubicBezTo>
                  <a:pt x="64" y="743"/>
                  <a:pt x="63" y="743"/>
                  <a:pt x="61" y="743"/>
                </a:cubicBezTo>
                <a:cubicBezTo>
                  <a:pt x="63" y="749"/>
                  <a:pt x="59" y="748"/>
                  <a:pt x="56" y="748"/>
                </a:cubicBezTo>
                <a:cubicBezTo>
                  <a:pt x="47" y="748"/>
                  <a:pt x="60" y="749"/>
                  <a:pt x="60" y="751"/>
                </a:cubicBezTo>
                <a:cubicBezTo>
                  <a:pt x="60" y="751"/>
                  <a:pt x="55" y="752"/>
                  <a:pt x="55" y="753"/>
                </a:cubicBezTo>
                <a:cubicBezTo>
                  <a:pt x="54" y="754"/>
                  <a:pt x="57" y="764"/>
                  <a:pt x="52" y="762"/>
                </a:cubicBezTo>
                <a:cubicBezTo>
                  <a:pt x="51" y="762"/>
                  <a:pt x="50" y="762"/>
                  <a:pt x="49" y="762"/>
                </a:cubicBezTo>
                <a:cubicBezTo>
                  <a:pt x="49" y="762"/>
                  <a:pt x="47" y="761"/>
                  <a:pt x="48" y="761"/>
                </a:cubicBezTo>
                <a:cubicBezTo>
                  <a:pt x="46" y="761"/>
                  <a:pt x="43" y="762"/>
                  <a:pt x="43" y="762"/>
                </a:cubicBezTo>
                <a:cubicBezTo>
                  <a:pt x="42" y="762"/>
                  <a:pt x="41" y="758"/>
                  <a:pt x="38" y="759"/>
                </a:cubicBezTo>
                <a:cubicBezTo>
                  <a:pt x="38" y="760"/>
                  <a:pt x="38" y="762"/>
                  <a:pt x="36" y="762"/>
                </a:cubicBezTo>
                <a:lnTo>
                  <a:pt x="20" y="781"/>
                </a:lnTo>
                <a:close/>
                <a:moveTo>
                  <a:pt x="73" y="659"/>
                </a:moveTo>
                <a:cubicBezTo>
                  <a:pt x="72" y="655"/>
                  <a:pt x="80" y="660"/>
                  <a:pt x="77" y="654"/>
                </a:cubicBezTo>
                <a:cubicBezTo>
                  <a:pt x="74" y="654"/>
                  <a:pt x="69" y="659"/>
                  <a:pt x="73" y="659"/>
                </a:cubicBezTo>
                <a:close/>
                <a:moveTo>
                  <a:pt x="95" y="651"/>
                </a:moveTo>
                <a:cubicBezTo>
                  <a:pt x="95" y="649"/>
                  <a:pt x="97" y="649"/>
                  <a:pt x="98" y="646"/>
                </a:cubicBezTo>
                <a:cubicBezTo>
                  <a:pt x="94" y="645"/>
                  <a:pt x="91" y="651"/>
                  <a:pt x="95" y="651"/>
                </a:cubicBezTo>
                <a:close/>
                <a:moveTo>
                  <a:pt x="145" y="432"/>
                </a:moveTo>
                <a:cubicBezTo>
                  <a:pt x="145" y="430"/>
                  <a:pt x="147" y="429"/>
                  <a:pt x="147" y="426"/>
                </a:cubicBezTo>
                <a:cubicBezTo>
                  <a:pt x="149" y="426"/>
                  <a:pt x="148" y="431"/>
                  <a:pt x="150" y="431"/>
                </a:cubicBezTo>
                <a:cubicBezTo>
                  <a:pt x="150" y="433"/>
                  <a:pt x="147" y="432"/>
                  <a:pt x="145" y="432"/>
                </a:cubicBezTo>
                <a:close/>
                <a:moveTo>
                  <a:pt x="181" y="358"/>
                </a:moveTo>
                <a:cubicBezTo>
                  <a:pt x="181" y="362"/>
                  <a:pt x="176" y="358"/>
                  <a:pt x="175" y="358"/>
                </a:cubicBezTo>
                <a:cubicBezTo>
                  <a:pt x="174" y="359"/>
                  <a:pt x="175" y="359"/>
                  <a:pt x="176" y="359"/>
                </a:cubicBezTo>
                <a:cubicBezTo>
                  <a:pt x="176" y="361"/>
                  <a:pt x="174" y="361"/>
                  <a:pt x="173" y="361"/>
                </a:cubicBezTo>
                <a:cubicBezTo>
                  <a:pt x="173" y="360"/>
                  <a:pt x="172" y="359"/>
                  <a:pt x="171" y="359"/>
                </a:cubicBezTo>
                <a:cubicBezTo>
                  <a:pt x="171" y="355"/>
                  <a:pt x="179" y="356"/>
                  <a:pt x="181" y="358"/>
                </a:cubicBezTo>
                <a:close/>
                <a:moveTo>
                  <a:pt x="143" y="214"/>
                </a:moveTo>
                <a:cubicBezTo>
                  <a:pt x="143" y="213"/>
                  <a:pt x="146" y="212"/>
                  <a:pt x="146" y="212"/>
                </a:cubicBezTo>
                <a:cubicBezTo>
                  <a:pt x="145" y="212"/>
                  <a:pt x="148" y="215"/>
                  <a:pt x="148" y="214"/>
                </a:cubicBezTo>
                <a:cubicBezTo>
                  <a:pt x="149" y="217"/>
                  <a:pt x="141" y="218"/>
                  <a:pt x="143" y="214"/>
                </a:cubicBezTo>
                <a:close/>
                <a:moveTo>
                  <a:pt x="582" y="88"/>
                </a:moveTo>
                <a:cubicBezTo>
                  <a:pt x="582" y="85"/>
                  <a:pt x="580" y="84"/>
                  <a:pt x="578" y="83"/>
                </a:cubicBezTo>
                <a:cubicBezTo>
                  <a:pt x="578" y="86"/>
                  <a:pt x="580" y="88"/>
                  <a:pt x="582" y="88"/>
                </a:cubicBezTo>
                <a:close/>
                <a:moveTo>
                  <a:pt x="702" y="66"/>
                </a:moveTo>
                <a:cubicBezTo>
                  <a:pt x="702" y="69"/>
                  <a:pt x="702" y="71"/>
                  <a:pt x="702" y="74"/>
                </a:cubicBezTo>
                <a:cubicBezTo>
                  <a:pt x="699" y="77"/>
                  <a:pt x="700" y="74"/>
                  <a:pt x="696" y="74"/>
                </a:cubicBezTo>
                <a:cubicBezTo>
                  <a:pt x="698" y="81"/>
                  <a:pt x="697" y="81"/>
                  <a:pt x="696" y="87"/>
                </a:cubicBezTo>
                <a:cubicBezTo>
                  <a:pt x="690" y="87"/>
                  <a:pt x="685" y="89"/>
                  <a:pt x="678" y="88"/>
                </a:cubicBezTo>
                <a:cubicBezTo>
                  <a:pt x="679" y="81"/>
                  <a:pt x="685" y="80"/>
                  <a:pt x="694" y="80"/>
                </a:cubicBezTo>
                <a:cubicBezTo>
                  <a:pt x="691" y="75"/>
                  <a:pt x="695" y="74"/>
                  <a:pt x="694" y="68"/>
                </a:cubicBezTo>
                <a:cubicBezTo>
                  <a:pt x="699" y="69"/>
                  <a:pt x="698" y="65"/>
                  <a:pt x="702" y="66"/>
                </a:cubicBezTo>
                <a:close/>
                <a:moveTo>
                  <a:pt x="835" y="64"/>
                </a:moveTo>
                <a:cubicBezTo>
                  <a:pt x="836" y="64"/>
                  <a:pt x="837" y="64"/>
                  <a:pt x="838" y="64"/>
                </a:cubicBezTo>
                <a:cubicBezTo>
                  <a:pt x="838" y="65"/>
                  <a:pt x="839" y="67"/>
                  <a:pt x="839" y="68"/>
                </a:cubicBezTo>
                <a:cubicBezTo>
                  <a:pt x="837" y="68"/>
                  <a:pt x="836" y="68"/>
                  <a:pt x="835" y="68"/>
                </a:cubicBezTo>
                <a:cubicBezTo>
                  <a:pt x="835" y="67"/>
                  <a:pt x="835" y="65"/>
                  <a:pt x="835" y="64"/>
                </a:cubicBezTo>
                <a:close/>
                <a:moveTo>
                  <a:pt x="1292" y="45"/>
                </a:moveTo>
                <a:cubicBezTo>
                  <a:pt x="1294" y="46"/>
                  <a:pt x="1294" y="48"/>
                  <a:pt x="1294" y="50"/>
                </a:cubicBezTo>
                <a:cubicBezTo>
                  <a:pt x="1290" y="51"/>
                  <a:pt x="1290" y="47"/>
                  <a:pt x="1285" y="49"/>
                </a:cubicBezTo>
                <a:cubicBezTo>
                  <a:pt x="1284" y="44"/>
                  <a:pt x="1293" y="50"/>
                  <a:pt x="1292" y="45"/>
                </a:cubicBezTo>
                <a:close/>
                <a:moveTo>
                  <a:pt x="1344" y="37"/>
                </a:moveTo>
                <a:cubicBezTo>
                  <a:pt x="1344" y="40"/>
                  <a:pt x="1342" y="41"/>
                  <a:pt x="1342" y="44"/>
                </a:cubicBezTo>
                <a:cubicBezTo>
                  <a:pt x="1340" y="42"/>
                  <a:pt x="1334" y="41"/>
                  <a:pt x="1334" y="45"/>
                </a:cubicBezTo>
                <a:cubicBezTo>
                  <a:pt x="1330" y="46"/>
                  <a:pt x="1333" y="40"/>
                  <a:pt x="1332" y="37"/>
                </a:cubicBezTo>
                <a:cubicBezTo>
                  <a:pt x="1337" y="41"/>
                  <a:pt x="1338" y="39"/>
                  <a:pt x="1344" y="37"/>
                </a:cubicBezTo>
                <a:close/>
                <a:moveTo>
                  <a:pt x="1842" y="153"/>
                </a:moveTo>
                <a:cubicBezTo>
                  <a:pt x="1839" y="153"/>
                  <a:pt x="1837" y="153"/>
                  <a:pt x="1836" y="152"/>
                </a:cubicBezTo>
                <a:cubicBezTo>
                  <a:pt x="1834" y="157"/>
                  <a:pt x="1842" y="158"/>
                  <a:pt x="1842" y="153"/>
                </a:cubicBezTo>
                <a:close/>
                <a:moveTo>
                  <a:pt x="1805" y="161"/>
                </a:moveTo>
                <a:cubicBezTo>
                  <a:pt x="1803" y="160"/>
                  <a:pt x="1802" y="159"/>
                  <a:pt x="1802" y="156"/>
                </a:cubicBezTo>
                <a:cubicBezTo>
                  <a:pt x="1805" y="156"/>
                  <a:pt x="1805" y="158"/>
                  <a:pt x="1807" y="158"/>
                </a:cubicBezTo>
                <a:cubicBezTo>
                  <a:pt x="1807" y="159"/>
                  <a:pt x="1806" y="160"/>
                  <a:pt x="1805" y="161"/>
                </a:cubicBezTo>
                <a:close/>
                <a:moveTo>
                  <a:pt x="1858" y="172"/>
                </a:moveTo>
                <a:cubicBezTo>
                  <a:pt x="1860" y="179"/>
                  <a:pt x="1849" y="172"/>
                  <a:pt x="1855" y="175"/>
                </a:cubicBezTo>
                <a:cubicBezTo>
                  <a:pt x="1854" y="179"/>
                  <a:pt x="1847" y="176"/>
                  <a:pt x="1848" y="172"/>
                </a:cubicBezTo>
                <a:cubicBezTo>
                  <a:pt x="1851" y="175"/>
                  <a:pt x="1852" y="171"/>
                  <a:pt x="1858" y="172"/>
                </a:cubicBezTo>
                <a:close/>
                <a:moveTo>
                  <a:pt x="1773" y="252"/>
                </a:moveTo>
                <a:cubicBezTo>
                  <a:pt x="1770" y="255"/>
                  <a:pt x="1767" y="252"/>
                  <a:pt x="1769" y="258"/>
                </a:cubicBezTo>
                <a:cubicBezTo>
                  <a:pt x="1763" y="257"/>
                  <a:pt x="1761" y="255"/>
                  <a:pt x="1756" y="259"/>
                </a:cubicBezTo>
                <a:cubicBezTo>
                  <a:pt x="1754" y="259"/>
                  <a:pt x="1756" y="258"/>
                  <a:pt x="1758" y="258"/>
                </a:cubicBezTo>
                <a:cubicBezTo>
                  <a:pt x="1758" y="255"/>
                  <a:pt x="1753" y="257"/>
                  <a:pt x="1751" y="256"/>
                </a:cubicBezTo>
                <a:cubicBezTo>
                  <a:pt x="1751" y="256"/>
                  <a:pt x="1751" y="252"/>
                  <a:pt x="1748" y="253"/>
                </a:cubicBezTo>
                <a:cubicBezTo>
                  <a:pt x="1748" y="249"/>
                  <a:pt x="1753" y="251"/>
                  <a:pt x="1756" y="250"/>
                </a:cubicBezTo>
                <a:cubicBezTo>
                  <a:pt x="1757" y="250"/>
                  <a:pt x="1761" y="246"/>
                  <a:pt x="1761" y="247"/>
                </a:cubicBezTo>
                <a:cubicBezTo>
                  <a:pt x="1762" y="247"/>
                  <a:pt x="1761" y="248"/>
                  <a:pt x="1761" y="248"/>
                </a:cubicBezTo>
                <a:cubicBezTo>
                  <a:pt x="1765" y="249"/>
                  <a:pt x="1770" y="249"/>
                  <a:pt x="1773" y="252"/>
                </a:cubicBezTo>
                <a:close/>
                <a:moveTo>
                  <a:pt x="1830" y="299"/>
                </a:moveTo>
                <a:cubicBezTo>
                  <a:pt x="1825" y="297"/>
                  <a:pt x="1825" y="299"/>
                  <a:pt x="1819" y="299"/>
                </a:cubicBezTo>
                <a:cubicBezTo>
                  <a:pt x="1821" y="294"/>
                  <a:pt x="1820" y="292"/>
                  <a:pt x="1819" y="286"/>
                </a:cubicBezTo>
                <a:cubicBezTo>
                  <a:pt x="1823" y="283"/>
                  <a:pt x="1826" y="289"/>
                  <a:pt x="1828" y="283"/>
                </a:cubicBezTo>
                <a:cubicBezTo>
                  <a:pt x="1829" y="284"/>
                  <a:pt x="1830" y="288"/>
                  <a:pt x="1831" y="285"/>
                </a:cubicBezTo>
                <a:cubicBezTo>
                  <a:pt x="1835" y="285"/>
                  <a:pt x="1832" y="292"/>
                  <a:pt x="1829" y="291"/>
                </a:cubicBezTo>
                <a:cubicBezTo>
                  <a:pt x="1830" y="293"/>
                  <a:pt x="1831" y="295"/>
                  <a:pt x="1830" y="299"/>
                </a:cubicBezTo>
                <a:close/>
                <a:moveTo>
                  <a:pt x="2055" y="619"/>
                </a:moveTo>
                <a:cubicBezTo>
                  <a:pt x="2060" y="620"/>
                  <a:pt x="2064" y="619"/>
                  <a:pt x="2065" y="616"/>
                </a:cubicBezTo>
                <a:cubicBezTo>
                  <a:pt x="2062" y="617"/>
                  <a:pt x="2054" y="614"/>
                  <a:pt x="2055" y="619"/>
                </a:cubicBezTo>
                <a:close/>
                <a:moveTo>
                  <a:pt x="1438" y="1419"/>
                </a:moveTo>
                <a:cubicBezTo>
                  <a:pt x="1438" y="1413"/>
                  <a:pt x="1439" y="1409"/>
                  <a:pt x="1443" y="1408"/>
                </a:cubicBezTo>
                <a:cubicBezTo>
                  <a:pt x="1450" y="1409"/>
                  <a:pt x="1453" y="1414"/>
                  <a:pt x="1452" y="1424"/>
                </a:cubicBezTo>
                <a:cubicBezTo>
                  <a:pt x="1448" y="1421"/>
                  <a:pt x="1442" y="1421"/>
                  <a:pt x="1438" y="1419"/>
                </a:cubicBezTo>
                <a:close/>
                <a:moveTo>
                  <a:pt x="270" y="1244"/>
                </a:moveTo>
                <a:cubicBezTo>
                  <a:pt x="268" y="1237"/>
                  <a:pt x="277" y="1245"/>
                  <a:pt x="276" y="1241"/>
                </a:cubicBezTo>
                <a:cubicBezTo>
                  <a:pt x="281" y="1244"/>
                  <a:pt x="273" y="1245"/>
                  <a:pt x="270" y="1244"/>
                </a:cubicBezTo>
                <a:close/>
                <a:moveTo>
                  <a:pt x="53" y="1203"/>
                </a:moveTo>
                <a:cubicBezTo>
                  <a:pt x="56" y="1202"/>
                  <a:pt x="59" y="1202"/>
                  <a:pt x="61" y="1200"/>
                </a:cubicBezTo>
                <a:cubicBezTo>
                  <a:pt x="57" y="1200"/>
                  <a:pt x="53" y="1200"/>
                  <a:pt x="53" y="1203"/>
                </a:cubicBezTo>
                <a:close/>
                <a:moveTo>
                  <a:pt x="77" y="859"/>
                </a:moveTo>
                <a:cubicBezTo>
                  <a:pt x="78" y="857"/>
                  <a:pt x="80" y="856"/>
                  <a:pt x="83" y="856"/>
                </a:cubicBezTo>
                <a:cubicBezTo>
                  <a:pt x="83" y="857"/>
                  <a:pt x="83" y="857"/>
                  <a:pt x="82" y="857"/>
                </a:cubicBezTo>
                <a:cubicBezTo>
                  <a:pt x="83" y="859"/>
                  <a:pt x="85" y="860"/>
                  <a:pt x="88" y="861"/>
                </a:cubicBezTo>
                <a:cubicBezTo>
                  <a:pt x="87" y="867"/>
                  <a:pt x="81" y="860"/>
                  <a:pt x="77" y="859"/>
                </a:cubicBezTo>
                <a:close/>
                <a:moveTo>
                  <a:pt x="1029" y="26"/>
                </a:moveTo>
                <a:cubicBezTo>
                  <a:pt x="1030" y="24"/>
                  <a:pt x="1032" y="24"/>
                  <a:pt x="1033" y="22"/>
                </a:cubicBezTo>
                <a:cubicBezTo>
                  <a:pt x="1029" y="20"/>
                  <a:pt x="1025" y="26"/>
                  <a:pt x="1029" y="26"/>
                </a:cubicBezTo>
                <a:close/>
                <a:moveTo>
                  <a:pt x="944" y="31"/>
                </a:moveTo>
                <a:cubicBezTo>
                  <a:pt x="946" y="32"/>
                  <a:pt x="947" y="33"/>
                  <a:pt x="949" y="33"/>
                </a:cubicBezTo>
                <a:cubicBezTo>
                  <a:pt x="949" y="36"/>
                  <a:pt x="947" y="36"/>
                  <a:pt x="945" y="34"/>
                </a:cubicBezTo>
                <a:cubicBezTo>
                  <a:pt x="945" y="33"/>
                  <a:pt x="945" y="32"/>
                  <a:pt x="944" y="31"/>
                </a:cubicBezTo>
                <a:close/>
                <a:moveTo>
                  <a:pt x="1056" y="36"/>
                </a:moveTo>
                <a:cubicBezTo>
                  <a:pt x="1056" y="39"/>
                  <a:pt x="1054" y="39"/>
                  <a:pt x="1054" y="42"/>
                </a:cubicBezTo>
                <a:cubicBezTo>
                  <a:pt x="1050" y="42"/>
                  <a:pt x="1047" y="42"/>
                  <a:pt x="1043" y="42"/>
                </a:cubicBezTo>
                <a:cubicBezTo>
                  <a:pt x="1040" y="33"/>
                  <a:pt x="1052" y="33"/>
                  <a:pt x="1056" y="36"/>
                </a:cubicBezTo>
                <a:close/>
                <a:moveTo>
                  <a:pt x="1330" y="45"/>
                </a:moveTo>
                <a:cubicBezTo>
                  <a:pt x="1331" y="41"/>
                  <a:pt x="1330" y="39"/>
                  <a:pt x="1327" y="37"/>
                </a:cubicBezTo>
                <a:cubicBezTo>
                  <a:pt x="1325" y="40"/>
                  <a:pt x="1325" y="46"/>
                  <a:pt x="1330" y="45"/>
                </a:cubicBezTo>
                <a:close/>
                <a:moveTo>
                  <a:pt x="1219" y="39"/>
                </a:moveTo>
                <a:cubicBezTo>
                  <a:pt x="1221" y="47"/>
                  <a:pt x="1213" y="45"/>
                  <a:pt x="1209" y="47"/>
                </a:cubicBezTo>
                <a:cubicBezTo>
                  <a:pt x="1208" y="47"/>
                  <a:pt x="1207" y="49"/>
                  <a:pt x="1206" y="49"/>
                </a:cubicBezTo>
                <a:cubicBezTo>
                  <a:pt x="1204" y="47"/>
                  <a:pt x="1203" y="44"/>
                  <a:pt x="1204" y="41"/>
                </a:cubicBezTo>
                <a:cubicBezTo>
                  <a:pt x="1210" y="41"/>
                  <a:pt x="1212" y="38"/>
                  <a:pt x="1219" y="39"/>
                </a:cubicBezTo>
                <a:close/>
                <a:moveTo>
                  <a:pt x="1317" y="42"/>
                </a:moveTo>
                <a:cubicBezTo>
                  <a:pt x="1320" y="42"/>
                  <a:pt x="1321" y="41"/>
                  <a:pt x="1322" y="39"/>
                </a:cubicBezTo>
                <a:cubicBezTo>
                  <a:pt x="1320" y="39"/>
                  <a:pt x="1316" y="39"/>
                  <a:pt x="1317" y="42"/>
                </a:cubicBezTo>
                <a:close/>
                <a:moveTo>
                  <a:pt x="1221" y="41"/>
                </a:moveTo>
                <a:cubicBezTo>
                  <a:pt x="1222" y="41"/>
                  <a:pt x="1224" y="41"/>
                  <a:pt x="1226" y="41"/>
                </a:cubicBezTo>
                <a:cubicBezTo>
                  <a:pt x="1223" y="42"/>
                  <a:pt x="1226" y="48"/>
                  <a:pt x="1221" y="47"/>
                </a:cubicBezTo>
                <a:cubicBezTo>
                  <a:pt x="1221" y="45"/>
                  <a:pt x="1221" y="43"/>
                  <a:pt x="1221" y="41"/>
                </a:cubicBezTo>
                <a:close/>
                <a:moveTo>
                  <a:pt x="1044" y="55"/>
                </a:moveTo>
                <a:cubicBezTo>
                  <a:pt x="1049" y="55"/>
                  <a:pt x="1054" y="54"/>
                  <a:pt x="1053" y="49"/>
                </a:cubicBezTo>
                <a:cubicBezTo>
                  <a:pt x="1048" y="49"/>
                  <a:pt x="1043" y="49"/>
                  <a:pt x="1044" y="55"/>
                </a:cubicBezTo>
                <a:close/>
                <a:moveTo>
                  <a:pt x="1272" y="57"/>
                </a:moveTo>
                <a:cubicBezTo>
                  <a:pt x="1276" y="58"/>
                  <a:pt x="1285" y="60"/>
                  <a:pt x="1285" y="53"/>
                </a:cubicBezTo>
                <a:cubicBezTo>
                  <a:pt x="1284" y="48"/>
                  <a:pt x="1272" y="51"/>
                  <a:pt x="1272" y="57"/>
                </a:cubicBezTo>
                <a:close/>
                <a:moveTo>
                  <a:pt x="1217" y="52"/>
                </a:moveTo>
                <a:cubicBezTo>
                  <a:pt x="1214" y="57"/>
                  <a:pt x="1218" y="57"/>
                  <a:pt x="1219" y="63"/>
                </a:cubicBezTo>
                <a:cubicBezTo>
                  <a:pt x="1217" y="63"/>
                  <a:pt x="1215" y="63"/>
                  <a:pt x="1214" y="63"/>
                </a:cubicBezTo>
                <a:cubicBezTo>
                  <a:pt x="1213" y="63"/>
                  <a:pt x="1212" y="61"/>
                  <a:pt x="1212" y="61"/>
                </a:cubicBezTo>
                <a:cubicBezTo>
                  <a:pt x="1207" y="61"/>
                  <a:pt x="1206" y="64"/>
                  <a:pt x="1201" y="60"/>
                </a:cubicBezTo>
                <a:cubicBezTo>
                  <a:pt x="1199" y="58"/>
                  <a:pt x="1197" y="58"/>
                  <a:pt x="1197" y="55"/>
                </a:cubicBezTo>
                <a:cubicBezTo>
                  <a:pt x="1202" y="52"/>
                  <a:pt x="1212" y="54"/>
                  <a:pt x="1217" y="52"/>
                </a:cubicBezTo>
                <a:close/>
                <a:moveTo>
                  <a:pt x="946" y="55"/>
                </a:moveTo>
                <a:cubicBezTo>
                  <a:pt x="952" y="56"/>
                  <a:pt x="958" y="57"/>
                  <a:pt x="963" y="58"/>
                </a:cubicBezTo>
                <a:cubicBezTo>
                  <a:pt x="960" y="61"/>
                  <a:pt x="954" y="62"/>
                  <a:pt x="948" y="61"/>
                </a:cubicBezTo>
                <a:cubicBezTo>
                  <a:pt x="947" y="60"/>
                  <a:pt x="946" y="58"/>
                  <a:pt x="946" y="55"/>
                </a:cubicBezTo>
                <a:close/>
                <a:moveTo>
                  <a:pt x="1147" y="60"/>
                </a:moveTo>
                <a:cubicBezTo>
                  <a:pt x="1148" y="66"/>
                  <a:pt x="1131" y="62"/>
                  <a:pt x="1128" y="61"/>
                </a:cubicBezTo>
                <a:cubicBezTo>
                  <a:pt x="1128" y="60"/>
                  <a:pt x="1128" y="58"/>
                  <a:pt x="1128" y="57"/>
                </a:cubicBezTo>
                <a:cubicBezTo>
                  <a:pt x="1130" y="54"/>
                  <a:pt x="1137" y="55"/>
                  <a:pt x="1142" y="55"/>
                </a:cubicBezTo>
                <a:cubicBezTo>
                  <a:pt x="1140" y="61"/>
                  <a:pt x="1148" y="56"/>
                  <a:pt x="1147" y="60"/>
                </a:cubicBezTo>
                <a:close/>
                <a:moveTo>
                  <a:pt x="1249" y="63"/>
                </a:moveTo>
                <a:cubicBezTo>
                  <a:pt x="1254" y="66"/>
                  <a:pt x="1266" y="59"/>
                  <a:pt x="1262" y="57"/>
                </a:cubicBezTo>
                <a:cubicBezTo>
                  <a:pt x="1259" y="60"/>
                  <a:pt x="1249" y="57"/>
                  <a:pt x="1249" y="63"/>
                </a:cubicBezTo>
                <a:close/>
                <a:moveTo>
                  <a:pt x="775" y="72"/>
                </a:moveTo>
                <a:cubicBezTo>
                  <a:pt x="774" y="71"/>
                  <a:pt x="774" y="68"/>
                  <a:pt x="772" y="68"/>
                </a:cubicBezTo>
                <a:cubicBezTo>
                  <a:pt x="773" y="65"/>
                  <a:pt x="777" y="65"/>
                  <a:pt x="779" y="64"/>
                </a:cubicBezTo>
                <a:cubicBezTo>
                  <a:pt x="781" y="63"/>
                  <a:pt x="781" y="60"/>
                  <a:pt x="787" y="60"/>
                </a:cubicBezTo>
                <a:cubicBezTo>
                  <a:pt x="788" y="63"/>
                  <a:pt x="788" y="64"/>
                  <a:pt x="787" y="68"/>
                </a:cubicBezTo>
                <a:cubicBezTo>
                  <a:pt x="787" y="69"/>
                  <a:pt x="789" y="69"/>
                  <a:pt x="790" y="69"/>
                </a:cubicBezTo>
                <a:cubicBezTo>
                  <a:pt x="789" y="74"/>
                  <a:pt x="787" y="68"/>
                  <a:pt x="784" y="69"/>
                </a:cubicBezTo>
                <a:cubicBezTo>
                  <a:pt x="779" y="68"/>
                  <a:pt x="781" y="74"/>
                  <a:pt x="775" y="72"/>
                </a:cubicBezTo>
                <a:close/>
                <a:moveTo>
                  <a:pt x="1033" y="60"/>
                </a:moveTo>
                <a:cubicBezTo>
                  <a:pt x="1032" y="61"/>
                  <a:pt x="1031" y="63"/>
                  <a:pt x="1031" y="66"/>
                </a:cubicBezTo>
                <a:cubicBezTo>
                  <a:pt x="1027" y="66"/>
                  <a:pt x="1022" y="66"/>
                  <a:pt x="1018" y="66"/>
                </a:cubicBezTo>
                <a:cubicBezTo>
                  <a:pt x="1018" y="64"/>
                  <a:pt x="1018" y="63"/>
                  <a:pt x="1018" y="61"/>
                </a:cubicBezTo>
                <a:cubicBezTo>
                  <a:pt x="1021" y="59"/>
                  <a:pt x="1028" y="60"/>
                  <a:pt x="1033" y="60"/>
                </a:cubicBezTo>
                <a:close/>
                <a:moveTo>
                  <a:pt x="1116" y="69"/>
                </a:moveTo>
                <a:cubicBezTo>
                  <a:pt x="1118" y="74"/>
                  <a:pt x="1121" y="77"/>
                  <a:pt x="1126" y="79"/>
                </a:cubicBezTo>
                <a:cubicBezTo>
                  <a:pt x="1126" y="84"/>
                  <a:pt x="1121" y="83"/>
                  <a:pt x="1123" y="90"/>
                </a:cubicBezTo>
                <a:cubicBezTo>
                  <a:pt x="1116" y="89"/>
                  <a:pt x="1115" y="93"/>
                  <a:pt x="1109" y="91"/>
                </a:cubicBezTo>
                <a:cubicBezTo>
                  <a:pt x="1105" y="88"/>
                  <a:pt x="1108" y="87"/>
                  <a:pt x="1108" y="80"/>
                </a:cubicBezTo>
                <a:cubicBezTo>
                  <a:pt x="1112" y="81"/>
                  <a:pt x="1111" y="77"/>
                  <a:pt x="1116" y="79"/>
                </a:cubicBezTo>
                <a:cubicBezTo>
                  <a:pt x="1116" y="74"/>
                  <a:pt x="1106" y="78"/>
                  <a:pt x="1108" y="71"/>
                </a:cubicBezTo>
                <a:cubicBezTo>
                  <a:pt x="1110" y="69"/>
                  <a:pt x="1112" y="69"/>
                  <a:pt x="1116" y="69"/>
                </a:cubicBezTo>
                <a:close/>
                <a:moveTo>
                  <a:pt x="1566" y="77"/>
                </a:moveTo>
                <a:cubicBezTo>
                  <a:pt x="1563" y="87"/>
                  <a:pt x="1553" y="87"/>
                  <a:pt x="1542" y="85"/>
                </a:cubicBezTo>
                <a:cubicBezTo>
                  <a:pt x="1542" y="77"/>
                  <a:pt x="1552" y="82"/>
                  <a:pt x="1557" y="80"/>
                </a:cubicBezTo>
                <a:cubicBezTo>
                  <a:pt x="1561" y="80"/>
                  <a:pt x="1563" y="76"/>
                  <a:pt x="1566" y="77"/>
                </a:cubicBezTo>
                <a:close/>
                <a:moveTo>
                  <a:pt x="737" y="82"/>
                </a:moveTo>
                <a:cubicBezTo>
                  <a:pt x="739" y="88"/>
                  <a:pt x="736" y="91"/>
                  <a:pt x="734" y="95"/>
                </a:cubicBezTo>
                <a:cubicBezTo>
                  <a:pt x="732" y="92"/>
                  <a:pt x="727" y="94"/>
                  <a:pt x="724" y="91"/>
                </a:cubicBezTo>
                <a:cubicBezTo>
                  <a:pt x="724" y="84"/>
                  <a:pt x="729" y="81"/>
                  <a:pt x="737" y="82"/>
                </a:cubicBezTo>
                <a:close/>
                <a:moveTo>
                  <a:pt x="1609" y="93"/>
                </a:moveTo>
                <a:cubicBezTo>
                  <a:pt x="1609" y="101"/>
                  <a:pt x="1596" y="96"/>
                  <a:pt x="1589" y="98"/>
                </a:cubicBezTo>
                <a:cubicBezTo>
                  <a:pt x="1588" y="94"/>
                  <a:pt x="1588" y="90"/>
                  <a:pt x="1592" y="90"/>
                </a:cubicBezTo>
                <a:cubicBezTo>
                  <a:pt x="1594" y="90"/>
                  <a:pt x="1594" y="89"/>
                  <a:pt x="1594" y="88"/>
                </a:cubicBezTo>
                <a:cubicBezTo>
                  <a:pt x="1597" y="88"/>
                  <a:pt x="1599" y="90"/>
                  <a:pt x="1599" y="93"/>
                </a:cubicBezTo>
                <a:cubicBezTo>
                  <a:pt x="1602" y="93"/>
                  <a:pt x="1605" y="93"/>
                  <a:pt x="1609" y="93"/>
                </a:cubicBezTo>
                <a:close/>
                <a:moveTo>
                  <a:pt x="1625" y="95"/>
                </a:moveTo>
                <a:cubicBezTo>
                  <a:pt x="1631" y="94"/>
                  <a:pt x="1637" y="95"/>
                  <a:pt x="1637" y="90"/>
                </a:cubicBezTo>
                <a:cubicBezTo>
                  <a:pt x="1633" y="92"/>
                  <a:pt x="1626" y="90"/>
                  <a:pt x="1625" y="95"/>
                </a:cubicBezTo>
                <a:close/>
                <a:moveTo>
                  <a:pt x="1640" y="90"/>
                </a:moveTo>
                <a:cubicBezTo>
                  <a:pt x="1644" y="90"/>
                  <a:pt x="1647" y="90"/>
                  <a:pt x="1650" y="90"/>
                </a:cubicBezTo>
                <a:cubicBezTo>
                  <a:pt x="1650" y="95"/>
                  <a:pt x="1646" y="97"/>
                  <a:pt x="1640" y="96"/>
                </a:cubicBezTo>
                <a:cubicBezTo>
                  <a:pt x="1640" y="94"/>
                  <a:pt x="1640" y="92"/>
                  <a:pt x="1640" y="90"/>
                </a:cubicBezTo>
                <a:close/>
                <a:moveTo>
                  <a:pt x="862" y="93"/>
                </a:moveTo>
                <a:cubicBezTo>
                  <a:pt x="861" y="97"/>
                  <a:pt x="864" y="97"/>
                  <a:pt x="864" y="101"/>
                </a:cubicBezTo>
                <a:cubicBezTo>
                  <a:pt x="856" y="104"/>
                  <a:pt x="841" y="107"/>
                  <a:pt x="842" y="95"/>
                </a:cubicBezTo>
                <a:cubicBezTo>
                  <a:pt x="847" y="90"/>
                  <a:pt x="854" y="92"/>
                  <a:pt x="862" y="93"/>
                </a:cubicBezTo>
                <a:close/>
                <a:moveTo>
                  <a:pt x="496" y="95"/>
                </a:moveTo>
                <a:cubicBezTo>
                  <a:pt x="493" y="95"/>
                  <a:pt x="489" y="94"/>
                  <a:pt x="489" y="96"/>
                </a:cubicBezTo>
                <a:cubicBezTo>
                  <a:pt x="491" y="98"/>
                  <a:pt x="495" y="98"/>
                  <a:pt x="496" y="95"/>
                </a:cubicBezTo>
                <a:close/>
                <a:moveTo>
                  <a:pt x="507" y="95"/>
                </a:moveTo>
                <a:cubicBezTo>
                  <a:pt x="508" y="95"/>
                  <a:pt x="509" y="95"/>
                  <a:pt x="510" y="95"/>
                </a:cubicBezTo>
                <a:cubicBezTo>
                  <a:pt x="510" y="96"/>
                  <a:pt x="511" y="97"/>
                  <a:pt x="511" y="98"/>
                </a:cubicBezTo>
                <a:cubicBezTo>
                  <a:pt x="509" y="98"/>
                  <a:pt x="508" y="98"/>
                  <a:pt x="507" y="98"/>
                </a:cubicBezTo>
                <a:cubicBezTo>
                  <a:pt x="507" y="97"/>
                  <a:pt x="507" y="96"/>
                  <a:pt x="507" y="95"/>
                </a:cubicBezTo>
                <a:close/>
                <a:moveTo>
                  <a:pt x="1517" y="96"/>
                </a:moveTo>
                <a:cubicBezTo>
                  <a:pt x="1524" y="96"/>
                  <a:pt x="1526" y="99"/>
                  <a:pt x="1534" y="98"/>
                </a:cubicBezTo>
                <a:cubicBezTo>
                  <a:pt x="1532" y="101"/>
                  <a:pt x="1529" y="101"/>
                  <a:pt x="1524" y="101"/>
                </a:cubicBezTo>
                <a:cubicBezTo>
                  <a:pt x="1523" y="98"/>
                  <a:pt x="1516" y="101"/>
                  <a:pt x="1517" y="96"/>
                </a:cubicBezTo>
                <a:close/>
                <a:moveTo>
                  <a:pt x="493" y="106"/>
                </a:moveTo>
                <a:cubicBezTo>
                  <a:pt x="493" y="104"/>
                  <a:pt x="495" y="103"/>
                  <a:pt x="494" y="99"/>
                </a:cubicBezTo>
                <a:cubicBezTo>
                  <a:pt x="488" y="98"/>
                  <a:pt x="488" y="105"/>
                  <a:pt x="493" y="106"/>
                </a:cubicBezTo>
                <a:close/>
                <a:moveTo>
                  <a:pt x="1456" y="101"/>
                </a:moveTo>
                <a:cubicBezTo>
                  <a:pt x="1454" y="100"/>
                  <a:pt x="1453" y="99"/>
                  <a:pt x="1449" y="99"/>
                </a:cubicBezTo>
                <a:cubicBezTo>
                  <a:pt x="1447" y="104"/>
                  <a:pt x="1456" y="104"/>
                  <a:pt x="1456" y="101"/>
                </a:cubicBezTo>
                <a:close/>
                <a:moveTo>
                  <a:pt x="784" y="109"/>
                </a:moveTo>
                <a:cubicBezTo>
                  <a:pt x="785" y="114"/>
                  <a:pt x="781" y="114"/>
                  <a:pt x="776" y="114"/>
                </a:cubicBezTo>
                <a:cubicBezTo>
                  <a:pt x="776" y="112"/>
                  <a:pt x="776" y="111"/>
                  <a:pt x="774" y="110"/>
                </a:cubicBezTo>
                <a:cubicBezTo>
                  <a:pt x="774" y="106"/>
                  <a:pt x="782" y="107"/>
                  <a:pt x="784" y="109"/>
                </a:cubicBezTo>
                <a:close/>
                <a:moveTo>
                  <a:pt x="1667" y="129"/>
                </a:moveTo>
                <a:cubicBezTo>
                  <a:pt x="1670" y="129"/>
                  <a:pt x="1672" y="129"/>
                  <a:pt x="1674" y="129"/>
                </a:cubicBezTo>
                <a:cubicBezTo>
                  <a:pt x="1674" y="131"/>
                  <a:pt x="1674" y="132"/>
                  <a:pt x="1674" y="133"/>
                </a:cubicBezTo>
                <a:cubicBezTo>
                  <a:pt x="1672" y="133"/>
                  <a:pt x="1670" y="133"/>
                  <a:pt x="1667" y="133"/>
                </a:cubicBezTo>
                <a:cubicBezTo>
                  <a:pt x="1667" y="132"/>
                  <a:pt x="1667" y="131"/>
                  <a:pt x="1667" y="129"/>
                </a:cubicBezTo>
                <a:close/>
                <a:moveTo>
                  <a:pt x="1434" y="136"/>
                </a:moveTo>
                <a:cubicBezTo>
                  <a:pt x="1438" y="136"/>
                  <a:pt x="1442" y="136"/>
                  <a:pt x="1442" y="133"/>
                </a:cubicBezTo>
                <a:cubicBezTo>
                  <a:pt x="1439" y="133"/>
                  <a:pt x="1432" y="130"/>
                  <a:pt x="1434" y="136"/>
                </a:cubicBezTo>
                <a:close/>
                <a:moveTo>
                  <a:pt x="853" y="136"/>
                </a:moveTo>
                <a:cubicBezTo>
                  <a:pt x="853" y="140"/>
                  <a:pt x="852" y="143"/>
                  <a:pt x="848" y="142"/>
                </a:cubicBezTo>
                <a:cubicBezTo>
                  <a:pt x="847" y="141"/>
                  <a:pt x="846" y="140"/>
                  <a:pt x="846" y="137"/>
                </a:cubicBezTo>
                <a:cubicBezTo>
                  <a:pt x="848" y="136"/>
                  <a:pt x="850" y="136"/>
                  <a:pt x="853" y="136"/>
                </a:cubicBezTo>
                <a:close/>
                <a:moveTo>
                  <a:pt x="881" y="141"/>
                </a:moveTo>
                <a:cubicBezTo>
                  <a:pt x="880" y="145"/>
                  <a:pt x="874" y="148"/>
                  <a:pt x="869" y="148"/>
                </a:cubicBezTo>
                <a:cubicBezTo>
                  <a:pt x="867" y="144"/>
                  <a:pt x="868" y="142"/>
                  <a:pt x="871" y="139"/>
                </a:cubicBezTo>
                <a:cubicBezTo>
                  <a:pt x="875" y="139"/>
                  <a:pt x="879" y="139"/>
                  <a:pt x="881" y="141"/>
                </a:cubicBezTo>
                <a:close/>
                <a:moveTo>
                  <a:pt x="1722" y="147"/>
                </a:moveTo>
                <a:cubicBezTo>
                  <a:pt x="1719" y="155"/>
                  <a:pt x="1725" y="156"/>
                  <a:pt x="1724" y="163"/>
                </a:cubicBezTo>
                <a:cubicBezTo>
                  <a:pt x="1729" y="161"/>
                  <a:pt x="1731" y="162"/>
                  <a:pt x="1734" y="164"/>
                </a:cubicBezTo>
                <a:cubicBezTo>
                  <a:pt x="1734" y="167"/>
                  <a:pt x="1729" y="165"/>
                  <a:pt x="1729" y="169"/>
                </a:cubicBezTo>
                <a:cubicBezTo>
                  <a:pt x="1728" y="169"/>
                  <a:pt x="1728" y="167"/>
                  <a:pt x="1728" y="166"/>
                </a:cubicBezTo>
                <a:cubicBezTo>
                  <a:pt x="1723" y="169"/>
                  <a:pt x="1725" y="169"/>
                  <a:pt x="1719" y="168"/>
                </a:cubicBezTo>
                <a:cubicBezTo>
                  <a:pt x="1714" y="166"/>
                  <a:pt x="1709" y="168"/>
                  <a:pt x="1704" y="169"/>
                </a:cubicBezTo>
                <a:cubicBezTo>
                  <a:pt x="1703" y="162"/>
                  <a:pt x="1711" y="165"/>
                  <a:pt x="1714" y="163"/>
                </a:cubicBezTo>
                <a:cubicBezTo>
                  <a:pt x="1715" y="159"/>
                  <a:pt x="1711" y="159"/>
                  <a:pt x="1708" y="158"/>
                </a:cubicBezTo>
                <a:cubicBezTo>
                  <a:pt x="1708" y="152"/>
                  <a:pt x="1715" y="153"/>
                  <a:pt x="1715" y="147"/>
                </a:cubicBezTo>
                <a:cubicBezTo>
                  <a:pt x="1717" y="147"/>
                  <a:pt x="1719" y="147"/>
                  <a:pt x="1722" y="147"/>
                </a:cubicBezTo>
                <a:close/>
                <a:moveTo>
                  <a:pt x="540" y="155"/>
                </a:moveTo>
                <a:cubicBezTo>
                  <a:pt x="540" y="152"/>
                  <a:pt x="539" y="150"/>
                  <a:pt x="537" y="148"/>
                </a:cubicBezTo>
                <a:cubicBezTo>
                  <a:pt x="537" y="151"/>
                  <a:pt x="535" y="156"/>
                  <a:pt x="540" y="155"/>
                </a:cubicBezTo>
                <a:close/>
                <a:moveTo>
                  <a:pt x="1821" y="150"/>
                </a:moveTo>
                <a:cubicBezTo>
                  <a:pt x="1819" y="155"/>
                  <a:pt x="1821" y="154"/>
                  <a:pt x="1819" y="158"/>
                </a:cubicBezTo>
                <a:cubicBezTo>
                  <a:pt x="1816" y="154"/>
                  <a:pt x="1804" y="160"/>
                  <a:pt x="1806" y="152"/>
                </a:cubicBezTo>
                <a:cubicBezTo>
                  <a:pt x="1813" y="154"/>
                  <a:pt x="1816" y="146"/>
                  <a:pt x="1821" y="150"/>
                </a:cubicBezTo>
                <a:close/>
                <a:moveTo>
                  <a:pt x="1799" y="155"/>
                </a:moveTo>
                <a:cubicBezTo>
                  <a:pt x="1799" y="157"/>
                  <a:pt x="1799" y="158"/>
                  <a:pt x="1801" y="158"/>
                </a:cubicBezTo>
                <a:cubicBezTo>
                  <a:pt x="1799" y="164"/>
                  <a:pt x="1795" y="167"/>
                  <a:pt x="1789" y="169"/>
                </a:cubicBezTo>
                <a:cubicBezTo>
                  <a:pt x="1789" y="168"/>
                  <a:pt x="1790" y="168"/>
                  <a:pt x="1790" y="166"/>
                </a:cubicBezTo>
                <a:cubicBezTo>
                  <a:pt x="1785" y="165"/>
                  <a:pt x="1783" y="168"/>
                  <a:pt x="1780" y="169"/>
                </a:cubicBezTo>
                <a:cubicBezTo>
                  <a:pt x="1781" y="172"/>
                  <a:pt x="1780" y="174"/>
                  <a:pt x="1777" y="174"/>
                </a:cubicBezTo>
                <a:cubicBezTo>
                  <a:pt x="1777" y="172"/>
                  <a:pt x="1777" y="171"/>
                  <a:pt x="1779" y="171"/>
                </a:cubicBezTo>
                <a:cubicBezTo>
                  <a:pt x="1778" y="169"/>
                  <a:pt x="1775" y="168"/>
                  <a:pt x="1772" y="168"/>
                </a:cubicBezTo>
                <a:cubicBezTo>
                  <a:pt x="1772" y="165"/>
                  <a:pt x="1767" y="167"/>
                  <a:pt x="1767" y="164"/>
                </a:cubicBezTo>
                <a:cubicBezTo>
                  <a:pt x="1764" y="164"/>
                  <a:pt x="1762" y="167"/>
                  <a:pt x="1759" y="168"/>
                </a:cubicBezTo>
                <a:cubicBezTo>
                  <a:pt x="1755" y="168"/>
                  <a:pt x="1755" y="166"/>
                  <a:pt x="1752" y="166"/>
                </a:cubicBezTo>
                <a:cubicBezTo>
                  <a:pt x="1750" y="166"/>
                  <a:pt x="1749" y="168"/>
                  <a:pt x="1744" y="168"/>
                </a:cubicBezTo>
                <a:cubicBezTo>
                  <a:pt x="1745" y="168"/>
                  <a:pt x="1743" y="166"/>
                  <a:pt x="1742" y="166"/>
                </a:cubicBezTo>
                <a:cubicBezTo>
                  <a:pt x="1741" y="166"/>
                  <a:pt x="1740" y="166"/>
                  <a:pt x="1739" y="166"/>
                </a:cubicBezTo>
                <a:cubicBezTo>
                  <a:pt x="1739" y="163"/>
                  <a:pt x="1742" y="162"/>
                  <a:pt x="1739" y="161"/>
                </a:cubicBezTo>
                <a:cubicBezTo>
                  <a:pt x="1742" y="157"/>
                  <a:pt x="1743" y="162"/>
                  <a:pt x="1746" y="163"/>
                </a:cubicBezTo>
                <a:cubicBezTo>
                  <a:pt x="1754" y="165"/>
                  <a:pt x="1764" y="162"/>
                  <a:pt x="1772" y="161"/>
                </a:cubicBezTo>
                <a:cubicBezTo>
                  <a:pt x="1774" y="161"/>
                  <a:pt x="1774" y="158"/>
                  <a:pt x="1774" y="156"/>
                </a:cubicBezTo>
                <a:cubicBezTo>
                  <a:pt x="1783" y="158"/>
                  <a:pt x="1786" y="150"/>
                  <a:pt x="1791" y="156"/>
                </a:cubicBezTo>
                <a:cubicBezTo>
                  <a:pt x="1795" y="157"/>
                  <a:pt x="1794" y="154"/>
                  <a:pt x="1799" y="155"/>
                </a:cubicBezTo>
                <a:close/>
                <a:moveTo>
                  <a:pt x="1807" y="172"/>
                </a:moveTo>
                <a:cubicBezTo>
                  <a:pt x="1808" y="172"/>
                  <a:pt x="1810" y="172"/>
                  <a:pt x="1812" y="172"/>
                </a:cubicBezTo>
                <a:cubicBezTo>
                  <a:pt x="1812" y="173"/>
                  <a:pt x="1812" y="174"/>
                  <a:pt x="1812" y="175"/>
                </a:cubicBezTo>
                <a:cubicBezTo>
                  <a:pt x="1810" y="175"/>
                  <a:pt x="1808" y="175"/>
                  <a:pt x="1807" y="175"/>
                </a:cubicBezTo>
                <a:cubicBezTo>
                  <a:pt x="1807" y="174"/>
                  <a:pt x="1807" y="173"/>
                  <a:pt x="1807" y="172"/>
                </a:cubicBezTo>
                <a:close/>
                <a:moveTo>
                  <a:pt x="359" y="177"/>
                </a:moveTo>
                <a:cubicBezTo>
                  <a:pt x="354" y="172"/>
                  <a:pt x="355" y="183"/>
                  <a:pt x="359" y="177"/>
                </a:cubicBezTo>
                <a:close/>
                <a:moveTo>
                  <a:pt x="1778" y="187"/>
                </a:moveTo>
                <a:cubicBezTo>
                  <a:pt x="1776" y="188"/>
                  <a:pt x="1770" y="188"/>
                  <a:pt x="1765" y="188"/>
                </a:cubicBezTo>
                <a:cubicBezTo>
                  <a:pt x="1761" y="188"/>
                  <a:pt x="1753" y="189"/>
                  <a:pt x="1752" y="187"/>
                </a:cubicBezTo>
                <a:cubicBezTo>
                  <a:pt x="1747" y="176"/>
                  <a:pt x="1767" y="183"/>
                  <a:pt x="1770" y="180"/>
                </a:cubicBezTo>
                <a:cubicBezTo>
                  <a:pt x="1771" y="179"/>
                  <a:pt x="1773" y="178"/>
                  <a:pt x="1773" y="180"/>
                </a:cubicBezTo>
                <a:cubicBezTo>
                  <a:pt x="1773" y="184"/>
                  <a:pt x="1780" y="181"/>
                  <a:pt x="1778" y="187"/>
                </a:cubicBezTo>
                <a:close/>
                <a:moveTo>
                  <a:pt x="351" y="183"/>
                </a:moveTo>
                <a:cubicBezTo>
                  <a:pt x="353" y="191"/>
                  <a:pt x="346" y="191"/>
                  <a:pt x="342" y="194"/>
                </a:cubicBezTo>
                <a:cubicBezTo>
                  <a:pt x="338" y="194"/>
                  <a:pt x="336" y="191"/>
                  <a:pt x="333" y="190"/>
                </a:cubicBezTo>
                <a:cubicBezTo>
                  <a:pt x="331" y="188"/>
                  <a:pt x="329" y="187"/>
                  <a:pt x="327" y="185"/>
                </a:cubicBezTo>
                <a:cubicBezTo>
                  <a:pt x="328" y="175"/>
                  <a:pt x="345" y="183"/>
                  <a:pt x="351" y="183"/>
                </a:cubicBezTo>
                <a:close/>
                <a:moveTo>
                  <a:pt x="361" y="180"/>
                </a:moveTo>
                <a:cubicBezTo>
                  <a:pt x="366" y="180"/>
                  <a:pt x="365" y="185"/>
                  <a:pt x="366" y="188"/>
                </a:cubicBezTo>
                <a:cubicBezTo>
                  <a:pt x="365" y="188"/>
                  <a:pt x="365" y="190"/>
                  <a:pt x="363" y="190"/>
                </a:cubicBezTo>
                <a:cubicBezTo>
                  <a:pt x="362" y="190"/>
                  <a:pt x="362" y="187"/>
                  <a:pt x="361" y="187"/>
                </a:cubicBezTo>
                <a:cubicBezTo>
                  <a:pt x="359" y="186"/>
                  <a:pt x="354" y="188"/>
                  <a:pt x="353" y="185"/>
                </a:cubicBezTo>
                <a:cubicBezTo>
                  <a:pt x="350" y="178"/>
                  <a:pt x="362" y="185"/>
                  <a:pt x="361" y="180"/>
                </a:cubicBezTo>
                <a:close/>
                <a:moveTo>
                  <a:pt x="1641" y="182"/>
                </a:moveTo>
                <a:cubicBezTo>
                  <a:pt x="1643" y="182"/>
                  <a:pt x="1646" y="182"/>
                  <a:pt x="1648" y="182"/>
                </a:cubicBezTo>
                <a:cubicBezTo>
                  <a:pt x="1648" y="183"/>
                  <a:pt x="1648" y="184"/>
                  <a:pt x="1648" y="185"/>
                </a:cubicBezTo>
                <a:cubicBezTo>
                  <a:pt x="1646" y="185"/>
                  <a:pt x="1643" y="185"/>
                  <a:pt x="1641" y="185"/>
                </a:cubicBezTo>
                <a:cubicBezTo>
                  <a:pt x="1641" y="184"/>
                  <a:pt x="1641" y="183"/>
                  <a:pt x="1641" y="182"/>
                </a:cubicBezTo>
                <a:close/>
                <a:moveTo>
                  <a:pt x="455" y="187"/>
                </a:moveTo>
                <a:cubicBezTo>
                  <a:pt x="456" y="189"/>
                  <a:pt x="456" y="191"/>
                  <a:pt x="456" y="193"/>
                </a:cubicBezTo>
                <a:cubicBezTo>
                  <a:pt x="450" y="192"/>
                  <a:pt x="448" y="196"/>
                  <a:pt x="444" y="193"/>
                </a:cubicBezTo>
                <a:cubicBezTo>
                  <a:pt x="445" y="188"/>
                  <a:pt x="449" y="186"/>
                  <a:pt x="455" y="187"/>
                </a:cubicBezTo>
                <a:close/>
                <a:moveTo>
                  <a:pt x="182" y="194"/>
                </a:moveTo>
                <a:cubicBezTo>
                  <a:pt x="181" y="192"/>
                  <a:pt x="191" y="192"/>
                  <a:pt x="185" y="190"/>
                </a:cubicBezTo>
                <a:cubicBezTo>
                  <a:pt x="185" y="192"/>
                  <a:pt x="177" y="193"/>
                  <a:pt x="182" y="194"/>
                </a:cubicBezTo>
                <a:close/>
                <a:moveTo>
                  <a:pt x="388" y="194"/>
                </a:moveTo>
                <a:cubicBezTo>
                  <a:pt x="388" y="200"/>
                  <a:pt x="382" y="199"/>
                  <a:pt x="377" y="199"/>
                </a:cubicBezTo>
                <a:cubicBezTo>
                  <a:pt x="377" y="196"/>
                  <a:pt x="375" y="196"/>
                  <a:pt x="375" y="193"/>
                </a:cubicBezTo>
                <a:cubicBezTo>
                  <a:pt x="376" y="192"/>
                  <a:pt x="378" y="191"/>
                  <a:pt x="378" y="193"/>
                </a:cubicBezTo>
                <a:cubicBezTo>
                  <a:pt x="381" y="194"/>
                  <a:pt x="388" y="191"/>
                  <a:pt x="388" y="194"/>
                </a:cubicBezTo>
                <a:close/>
                <a:moveTo>
                  <a:pt x="1824" y="191"/>
                </a:moveTo>
                <a:cubicBezTo>
                  <a:pt x="1831" y="191"/>
                  <a:pt x="1838" y="191"/>
                  <a:pt x="1842" y="193"/>
                </a:cubicBezTo>
                <a:cubicBezTo>
                  <a:pt x="1842" y="195"/>
                  <a:pt x="1838" y="194"/>
                  <a:pt x="1836" y="194"/>
                </a:cubicBezTo>
                <a:cubicBezTo>
                  <a:pt x="1831" y="194"/>
                  <a:pt x="1832" y="199"/>
                  <a:pt x="1826" y="198"/>
                </a:cubicBezTo>
                <a:cubicBezTo>
                  <a:pt x="1824" y="196"/>
                  <a:pt x="1824" y="194"/>
                  <a:pt x="1824" y="191"/>
                </a:cubicBezTo>
                <a:close/>
                <a:moveTo>
                  <a:pt x="244" y="194"/>
                </a:moveTo>
                <a:cubicBezTo>
                  <a:pt x="248" y="195"/>
                  <a:pt x="251" y="194"/>
                  <a:pt x="254" y="194"/>
                </a:cubicBezTo>
                <a:cubicBezTo>
                  <a:pt x="255" y="195"/>
                  <a:pt x="254" y="198"/>
                  <a:pt x="254" y="198"/>
                </a:cubicBezTo>
                <a:cubicBezTo>
                  <a:pt x="255" y="198"/>
                  <a:pt x="260" y="194"/>
                  <a:pt x="261" y="196"/>
                </a:cubicBezTo>
                <a:cubicBezTo>
                  <a:pt x="261" y="196"/>
                  <a:pt x="263" y="199"/>
                  <a:pt x="264" y="198"/>
                </a:cubicBezTo>
                <a:cubicBezTo>
                  <a:pt x="266" y="195"/>
                  <a:pt x="267" y="198"/>
                  <a:pt x="269" y="198"/>
                </a:cubicBezTo>
                <a:cubicBezTo>
                  <a:pt x="272" y="198"/>
                  <a:pt x="276" y="194"/>
                  <a:pt x="279" y="198"/>
                </a:cubicBezTo>
                <a:cubicBezTo>
                  <a:pt x="278" y="201"/>
                  <a:pt x="279" y="207"/>
                  <a:pt x="276" y="210"/>
                </a:cubicBezTo>
                <a:cubicBezTo>
                  <a:pt x="272" y="213"/>
                  <a:pt x="269" y="209"/>
                  <a:pt x="262" y="210"/>
                </a:cubicBezTo>
                <a:cubicBezTo>
                  <a:pt x="263" y="206"/>
                  <a:pt x="259" y="206"/>
                  <a:pt x="260" y="202"/>
                </a:cubicBezTo>
                <a:cubicBezTo>
                  <a:pt x="257" y="203"/>
                  <a:pt x="259" y="208"/>
                  <a:pt x="257" y="209"/>
                </a:cubicBezTo>
                <a:cubicBezTo>
                  <a:pt x="254" y="209"/>
                  <a:pt x="251" y="209"/>
                  <a:pt x="248" y="209"/>
                </a:cubicBezTo>
                <a:cubicBezTo>
                  <a:pt x="249" y="207"/>
                  <a:pt x="248" y="206"/>
                  <a:pt x="247" y="206"/>
                </a:cubicBezTo>
                <a:cubicBezTo>
                  <a:pt x="246" y="202"/>
                  <a:pt x="248" y="201"/>
                  <a:pt x="251" y="201"/>
                </a:cubicBezTo>
                <a:cubicBezTo>
                  <a:pt x="250" y="197"/>
                  <a:pt x="242" y="202"/>
                  <a:pt x="244" y="194"/>
                </a:cubicBezTo>
                <a:close/>
                <a:moveTo>
                  <a:pt x="317" y="201"/>
                </a:moveTo>
                <a:cubicBezTo>
                  <a:pt x="319" y="196"/>
                  <a:pt x="315" y="196"/>
                  <a:pt x="311" y="196"/>
                </a:cubicBezTo>
                <a:cubicBezTo>
                  <a:pt x="310" y="200"/>
                  <a:pt x="313" y="201"/>
                  <a:pt x="317" y="201"/>
                </a:cubicBezTo>
                <a:close/>
                <a:moveTo>
                  <a:pt x="1761" y="199"/>
                </a:moveTo>
                <a:cubicBezTo>
                  <a:pt x="1766" y="198"/>
                  <a:pt x="1766" y="202"/>
                  <a:pt x="1771" y="201"/>
                </a:cubicBezTo>
                <a:cubicBezTo>
                  <a:pt x="1770" y="206"/>
                  <a:pt x="1760" y="207"/>
                  <a:pt x="1761" y="199"/>
                </a:cubicBezTo>
                <a:close/>
                <a:moveTo>
                  <a:pt x="1740" y="210"/>
                </a:moveTo>
                <a:cubicBezTo>
                  <a:pt x="1744" y="213"/>
                  <a:pt x="1750" y="207"/>
                  <a:pt x="1745" y="206"/>
                </a:cubicBezTo>
                <a:cubicBezTo>
                  <a:pt x="1744" y="209"/>
                  <a:pt x="1739" y="207"/>
                  <a:pt x="1740" y="210"/>
                </a:cubicBezTo>
                <a:close/>
                <a:moveTo>
                  <a:pt x="435" y="212"/>
                </a:moveTo>
                <a:cubicBezTo>
                  <a:pt x="435" y="216"/>
                  <a:pt x="435" y="218"/>
                  <a:pt x="433" y="220"/>
                </a:cubicBezTo>
                <a:cubicBezTo>
                  <a:pt x="430" y="222"/>
                  <a:pt x="429" y="218"/>
                  <a:pt x="427" y="217"/>
                </a:cubicBezTo>
                <a:cubicBezTo>
                  <a:pt x="424" y="215"/>
                  <a:pt x="421" y="218"/>
                  <a:pt x="422" y="214"/>
                </a:cubicBezTo>
                <a:cubicBezTo>
                  <a:pt x="427" y="214"/>
                  <a:pt x="429" y="211"/>
                  <a:pt x="435" y="212"/>
                </a:cubicBezTo>
                <a:close/>
                <a:moveTo>
                  <a:pt x="1754" y="215"/>
                </a:moveTo>
                <a:cubicBezTo>
                  <a:pt x="1752" y="221"/>
                  <a:pt x="1737" y="224"/>
                  <a:pt x="1733" y="218"/>
                </a:cubicBezTo>
                <a:cubicBezTo>
                  <a:pt x="1726" y="218"/>
                  <a:pt x="1726" y="220"/>
                  <a:pt x="1721" y="218"/>
                </a:cubicBezTo>
                <a:cubicBezTo>
                  <a:pt x="1720" y="213"/>
                  <a:pt x="1729" y="217"/>
                  <a:pt x="1731" y="215"/>
                </a:cubicBezTo>
                <a:cubicBezTo>
                  <a:pt x="1731" y="215"/>
                  <a:pt x="1731" y="214"/>
                  <a:pt x="1731" y="214"/>
                </a:cubicBezTo>
                <a:cubicBezTo>
                  <a:pt x="1739" y="212"/>
                  <a:pt x="1748" y="214"/>
                  <a:pt x="1754" y="215"/>
                </a:cubicBezTo>
                <a:close/>
                <a:moveTo>
                  <a:pt x="1769" y="217"/>
                </a:moveTo>
                <a:cubicBezTo>
                  <a:pt x="1768" y="220"/>
                  <a:pt x="1760" y="217"/>
                  <a:pt x="1756" y="218"/>
                </a:cubicBezTo>
                <a:cubicBezTo>
                  <a:pt x="1755" y="214"/>
                  <a:pt x="1758" y="214"/>
                  <a:pt x="1761" y="214"/>
                </a:cubicBezTo>
                <a:cubicBezTo>
                  <a:pt x="1766" y="213"/>
                  <a:pt x="1767" y="214"/>
                  <a:pt x="1769" y="217"/>
                </a:cubicBezTo>
                <a:close/>
                <a:moveTo>
                  <a:pt x="1695" y="215"/>
                </a:moveTo>
                <a:cubicBezTo>
                  <a:pt x="1699" y="215"/>
                  <a:pt x="1701" y="215"/>
                  <a:pt x="1703" y="217"/>
                </a:cubicBezTo>
                <a:cubicBezTo>
                  <a:pt x="1703" y="221"/>
                  <a:pt x="1692" y="222"/>
                  <a:pt x="1695" y="215"/>
                </a:cubicBezTo>
                <a:close/>
                <a:moveTo>
                  <a:pt x="1710" y="220"/>
                </a:moveTo>
                <a:cubicBezTo>
                  <a:pt x="1708" y="216"/>
                  <a:pt x="1717" y="221"/>
                  <a:pt x="1716" y="217"/>
                </a:cubicBezTo>
                <a:cubicBezTo>
                  <a:pt x="1714" y="213"/>
                  <a:pt x="1704" y="217"/>
                  <a:pt x="1710" y="220"/>
                </a:cubicBezTo>
                <a:close/>
                <a:moveTo>
                  <a:pt x="1663" y="220"/>
                </a:moveTo>
                <a:cubicBezTo>
                  <a:pt x="1668" y="219"/>
                  <a:pt x="1676" y="222"/>
                  <a:pt x="1677" y="217"/>
                </a:cubicBezTo>
                <a:cubicBezTo>
                  <a:pt x="1672" y="217"/>
                  <a:pt x="1664" y="215"/>
                  <a:pt x="1663" y="220"/>
                </a:cubicBezTo>
                <a:close/>
                <a:moveTo>
                  <a:pt x="1553" y="221"/>
                </a:moveTo>
                <a:cubicBezTo>
                  <a:pt x="1555" y="221"/>
                  <a:pt x="1556" y="221"/>
                  <a:pt x="1558" y="221"/>
                </a:cubicBezTo>
                <a:cubicBezTo>
                  <a:pt x="1558" y="222"/>
                  <a:pt x="1558" y="224"/>
                  <a:pt x="1558" y="225"/>
                </a:cubicBezTo>
                <a:cubicBezTo>
                  <a:pt x="1556" y="225"/>
                  <a:pt x="1554" y="225"/>
                  <a:pt x="1553" y="225"/>
                </a:cubicBezTo>
                <a:cubicBezTo>
                  <a:pt x="1553" y="224"/>
                  <a:pt x="1553" y="222"/>
                  <a:pt x="1553" y="221"/>
                </a:cubicBezTo>
                <a:close/>
                <a:moveTo>
                  <a:pt x="1831" y="221"/>
                </a:moveTo>
                <a:cubicBezTo>
                  <a:pt x="1833" y="221"/>
                  <a:pt x="1834" y="221"/>
                  <a:pt x="1835" y="221"/>
                </a:cubicBezTo>
                <a:cubicBezTo>
                  <a:pt x="1835" y="226"/>
                  <a:pt x="1822" y="221"/>
                  <a:pt x="1831" y="221"/>
                </a:cubicBezTo>
                <a:close/>
                <a:moveTo>
                  <a:pt x="1647" y="226"/>
                </a:moveTo>
                <a:cubicBezTo>
                  <a:pt x="1647" y="228"/>
                  <a:pt x="1647" y="229"/>
                  <a:pt x="1647" y="231"/>
                </a:cubicBezTo>
                <a:cubicBezTo>
                  <a:pt x="1644" y="231"/>
                  <a:pt x="1638" y="233"/>
                  <a:pt x="1640" y="228"/>
                </a:cubicBezTo>
                <a:cubicBezTo>
                  <a:pt x="1642" y="227"/>
                  <a:pt x="1644" y="226"/>
                  <a:pt x="1647" y="226"/>
                </a:cubicBezTo>
                <a:close/>
                <a:moveTo>
                  <a:pt x="181" y="250"/>
                </a:moveTo>
                <a:cubicBezTo>
                  <a:pt x="184" y="250"/>
                  <a:pt x="185" y="249"/>
                  <a:pt x="186" y="247"/>
                </a:cubicBezTo>
                <a:cubicBezTo>
                  <a:pt x="183" y="247"/>
                  <a:pt x="182" y="248"/>
                  <a:pt x="181" y="250"/>
                </a:cubicBezTo>
                <a:close/>
                <a:moveTo>
                  <a:pt x="1516" y="252"/>
                </a:moveTo>
                <a:cubicBezTo>
                  <a:pt x="1515" y="257"/>
                  <a:pt x="1501" y="255"/>
                  <a:pt x="1498" y="253"/>
                </a:cubicBezTo>
                <a:cubicBezTo>
                  <a:pt x="1498" y="252"/>
                  <a:pt x="1498" y="250"/>
                  <a:pt x="1498" y="248"/>
                </a:cubicBezTo>
                <a:cubicBezTo>
                  <a:pt x="1504" y="244"/>
                  <a:pt x="1511" y="250"/>
                  <a:pt x="1516" y="252"/>
                </a:cubicBezTo>
                <a:close/>
                <a:moveTo>
                  <a:pt x="1460" y="248"/>
                </a:moveTo>
                <a:cubicBezTo>
                  <a:pt x="1464" y="248"/>
                  <a:pt x="1464" y="249"/>
                  <a:pt x="1467" y="250"/>
                </a:cubicBezTo>
                <a:cubicBezTo>
                  <a:pt x="1467" y="252"/>
                  <a:pt x="1467" y="253"/>
                  <a:pt x="1467" y="255"/>
                </a:cubicBezTo>
                <a:cubicBezTo>
                  <a:pt x="1464" y="257"/>
                  <a:pt x="1461" y="257"/>
                  <a:pt x="1458" y="255"/>
                </a:cubicBezTo>
                <a:cubicBezTo>
                  <a:pt x="1458" y="252"/>
                  <a:pt x="1460" y="251"/>
                  <a:pt x="1460" y="248"/>
                </a:cubicBezTo>
                <a:close/>
                <a:moveTo>
                  <a:pt x="413" y="255"/>
                </a:moveTo>
                <a:cubicBezTo>
                  <a:pt x="416" y="254"/>
                  <a:pt x="416" y="256"/>
                  <a:pt x="418" y="256"/>
                </a:cubicBezTo>
                <a:cubicBezTo>
                  <a:pt x="418" y="258"/>
                  <a:pt x="417" y="258"/>
                  <a:pt x="417" y="259"/>
                </a:cubicBezTo>
                <a:cubicBezTo>
                  <a:pt x="416" y="259"/>
                  <a:pt x="415" y="259"/>
                  <a:pt x="413" y="259"/>
                </a:cubicBezTo>
                <a:cubicBezTo>
                  <a:pt x="413" y="258"/>
                  <a:pt x="413" y="256"/>
                  <a:pt x="413" y="255"/>
                </a:cubicBezTo>
                <a:close/>
                <a:moveTo>
                  <a:pt x="1768" y="263"/>
                </a:moveTo>
                <a:cubicBezTo>
                  <a:pt x="1768" y="269"/>
                  <a:pt x="1757" y="265"/>
                  <a:pt x="1753" y="267"/>
                </a:cubicBezTo>
                <a:cubicBezTo>
                  <a:pt x="1753" y="266"/>
                  <a:pt x="1752" y="265"/>
                  <a:pt x="1751" y="264"/>
                </a:cubicBezTo>
                <a:cubicBezTo>
                  <a:pt x="1752" y="261"/>
                  <a:pt x="1765" y="259"/>
                  <a:pt x="1768" y="263"/>
                </a:cubicBezTo>
                <a:close/>
                <a:moveTo>
                  <a:pt x="1743" y="266"/>
                </a:moveTo>
                <a:cubicBezTo>
                  <a:pt x="1743" y="269"/>
                  <a:pt x="1737" y="266"/>
                  <a:pt x="1736" y="267"/>
                </a:cubicBezTo>
                <a:cubicBezTo>
                  <a:pt x="1736" y="268"/>
                  <a:pt x="1732" y="272"/>
                  <a:pt x="1728" y="271"/>
                </a:cubicBezTo>
                <a:cubicBezTo>
                  <a:pt x="1726" y="264"/>
                  <a:pt x="1733" y="267"/>
                  <a:pt x="1733" y="263"/>
                </a:cubicBezTo>
                <a:cubicBezTo>
                  <a:pt x="1735" y="263"/>
                  <a:pt x="1737" y="263"/>
                  <a:pt x="1740" y="263"/>
                </a:cubicBezTo>
                <a:cubicBezTo>
                  <a:pt x="1741" y="263"/>
                  <a:pt x="1741" y="266"/>
                  <a:pt x="1743" y="266"/>
                </a:cubicBezTo>
                <a:close/>
                <a:moveTo>
                  <a:pt x="1692" y="264"/>
                </a:moveTo>
                <a:cubicBezTo>
                  <a:pt x="1692" y="266"/>
                  <a:pt x="1692" y="268"/>
                  <a:pt x="1692" y="271"/>
                </a:cubicBezTo>
                <a:cubicBezTo>
                  <a:pt x="1689" y="271"/>
                  <a:pt x="1687" y="271"/>
                  <a:pt x="1685" y="271"/>
                </a:cubicBezTo>
                <a:cubicBezTo>
                  <a:pt x="1685" y="267"/>
                  <a:pt x="1688" y="264"/>
                  <a:pt x="1692" y="264"/>
                </a:cubicBezTo>
                <a:close/>
                <a:moveTo>
                  <a:pt x="1626" y="269"/>
                </a:moveTo>
                <a:cubicBezTo>
                  <a:pt x="1621" y="270"/>
                  <a:pt x="1627" y="272"/>
                  <a:pt x="1626" y="275"/>
                </a:cubicBezTo>
                <a:cubicBezTo>
                  <a:pt x="1621" y="279"/>
                  <a:pt x="1616" y="275"/>
                  <a:pt x="1609" y="275"/>
                </a:cubicBezTo>
                <a:cubicBezTo>
                  <a:pt x="1610" y="271"/>
                  <a:pt x="1616" y="272"/>
                  <a:pt x="1614" y="266"/>
                </a:cubicBezTo>
                <a:cubicBezTo>
                  <a:pt x="1620" y="268"/>
                  <a:pt x="1630" y="266"/>
                  <a:pt x="1629" y="274"/>
                </a:cubicBezTo>
                <a:cubicBezTo>
                  <a:pt x="1627" y="273"/>
                  <a:pt x="1626" y="272"/>
                  <a:pt x="1626" y="269"/>
                </a:cubicBezTo>
                <a:close/>
                <a:moveTo>
                  <a:pt x="1734" y="274"/>
                </a:moveTo>
                <a:cubicBezTo>
                  <a:pt x="1737" y="273"/>
                  <a:pt x="1741" y="273"/>
                  <a:pt x="1743" y="271"/>
                </a:cubicBezTo>
                <a:cubicBezTo>
                  <a:pt x="1739" y="270"/>
                  <a:pt x="1735" y="270"/>
                  <a:pt x="1734" y="274"/>
                </a:cubicBezTo>
                <a:close/>
                <a:moveTo>
                  <a:pt x="1399" y="274"/>
                </a:moveTo>
                <a:cubicBezTo>
                  <a:pt x="1397" y="280"/>
                  <a:pt x="1393" y="283"/>
                  <a:pt x="1386" y="283"/>
                </a:cubicBezTo>
                <a:cubicBezTo>
                  <a:pt x="1386" y="276"/>
                  <a:pt x="1392" y="269"/>
                  <a:pt x="1399" y="274"/>
                </a:cubicBezTo>
                <a:close/>
                <a:moveTo>
                  <a:pt x="1754" y="275"/>
                </a:moveTo>
                <a:cubicBezTo>
                  <a:pt x="1753" y="281"/>
                  <a:pt x="1739" y="279"/>
                  <a:pt x="1736" y="277"/>
                </a:cubicBezTo>
                <a:cubicBezTo>
                  <a:pt x="1736" y="274"/>
                  <a:pt x="1741" y="277"/>
                  <a:pt x="1742" y="275"/>
                </a:cubicBezTo>
                <a:cubicBezTo>
                  <a:pt x="1743" y="275"/>
                  <a:pt x="1742" y="274"/>
                  <a:pt x="1743" y="274"/>
                </a:cubicBezTo>
                <a:cubicBezTo>
                  <a:pt x="1747" y="273"/>
                  <a:pt x="1751" y="274"/>
                  <a:pt x="1754" y="275"/>
                </a:cubicBezTo>
                <a:close/>
                <a:moveTo>
                  <a:pt x="1670" y="275"/>
                </a:moveTo>
                <a:cubicBezTo>
                  <a:pt x="1674" y="274"/>
                  <a:pt x="1671" y="282"/>
                  <a:pt x="1675" y="282"/>
                </a:cubicBezTo>
                <a:cubicBezTo>
                  <a:pt x="1675" y="282"/>
                  <a:pt x="1675" y="279"/>
                  <a:pt x="1677" y="280"/>
                </a:cubicBezTo>
                <a:cubicBezTo>
                  <a:pt x="1677" y="281"/>
                  <a:pt x="1676" y="284"/>
                  <a:pt x="1678" y="283"/>
                </a:cubicBezTo>
                <a:cubicBezTo>
                  <a:pt x="1676" y="290"/>
                  <a:pt x="1664" y="288"/>
                  <a:pt x="1657" y="286"/>
                </a:cubicBezTo>
                <a:cubicBezTo>
                  <a:pt x="1657" y="284"/>
                  <a:pt x="1657" y="281"/>
                  <a:pt x="1657" y="279"/>
                </a:cubicBezTo>
                <a:cubicBezTo>
                  <a:pt x="1664" y="279"/>
                  <a:pt x="1667" y="281"/>
                  <a:pt x="1670" y="275"/>
                </a:cubicBezTo>
                <a:close/>
                <a:moveTo>
                  <a:pt x="1374" y="282"/>
                </a:moveTo>
                <a:cubicBezTo>
                  <a:pt x="1376" y="287"/>
                  <a:pt x="1368" y="284"/>
                  <a:pt x="1364" y="285"/>
                </a:cubicBezTo>
                <a:cubicBezTo>
                  <a:pt x="1363" y="277"/>
                  <a:pt x="1371" y="278"/>
                  <a:pt x="1374" y="282"/>
                </a:cubicBezTo>
                <a:close/>
                <a:moveTo>
                  <a:pt x="150" y="282"/>
                </a:moveTo>
                <a:cubicBezTo>
                  <a:pt x="144" y="277"/>
                  <a:pt x="145" y="288"/>
                  <a:pt x="150" y="282"/>
                </a:cubicBezTo>
                <a:close/>
                <a:moveTo>
                  <a:pt x="1299" y="282"/>
                </a:moveTo>
                <a:cubicBezTo>
                  <a:pt x="1302" y="282"/>
                  <a:pt x="1306" y="282"/>
                  <a:pt x="1310" y="282"/>
                </a:cubicBezTo>
                <a:cubicBezTo>
                  <a:pt x="1311" y="285"/>
                  <a:pt x="1309" y="284"/>
                  <a:pt x="1307" y="285"/>
                </a:cubicBezTo>
                <a:cubicBezTo>
                  <a:pt x="1304" y="286"/>
                  <a:pt x="1298" y="288"/>
                  <a:pt x="1299" y="282"/>
                </a:cubicBezTo>
                <a:close/>
                <a:moveTo>
                  <a:pt x="1328" y="282"/>
                </a:moveTo>
                <a:cubicBezTo>
                  <a:pt x="1331" y="282"/>
                  <a:pt x="1335" y="282"/>
                  <a:pt x="1338" y="282"/>
                </a:cubicBezTo>
                <a:cubicBezTo>
                  <a:pt x="1337" y="286"/>
                  <a:pt x="1327" y="289"/>
                  <a:pt x="1328" y="282"/>
                </a:cubicBezTo>
                <a:close/>
                <a:moveTo>
                  <a:pt x="1607" y="286"/>
                </a:moveTo>
                <a:cubicBezTo>
                  <a:pt x="1604" y="292"/>
                  <a:pt x="1598" y="286"/>
                  <a:pt x="1593" y="285"/>
                </a:cubicBezTo>
                <a:cubicBezTo>
                  <a:pt x="1593" y="281"/>
                  <a:pt x="1598" y="281"/>
                  <a:pt x="1601" y="282"/>
                </a:cubicBezTo>
                <a:cubicBezTo>
                  <a:pt x="1606" y="282"/>
                  <a:pt x="1605" y="284"/>
                  <a:pt x="1607" y="286"/>
                </a:cubicBezTo>
                <a:close/>
                <a:moveTo>
                  <a:pt x="1790" y="291"/>
                </a:moveTo>
                <a:cubicBezTo>
                  <a:pt x="1795" y="294"/>
                  <a:pt x="1794" y="283"/>
                  <a:pt x="1792" y="283"/>
                </a:cubicBezTo>
                <a:cubicBezTo>
                  <a:pt x="1788" y="287"/>
                  <a:pt x="1793" y="288"/>
                  <a:pt x="1790" y="291"/>
                </a:cubicBezTo>
                <a:close/>
                <a:moveTo>
                  <a:pt x="306" y="290"/>
                </a:moveTo>
                <a:cubicBezTo>
                  <a:pt x="303" y="290"/>
                  <a:pt x="305" y="285"/>
                  <a:pt x="303" y="285"/>
                </a:cubicBezTo>
                <a:cubicBezTo>
                  <a:pt x="301" y="288"/>
                  <a:pt x="306" y="294"/>
                  <a:pt x="306" y="290"/>
                </a:cubicBezTo>
                <a:close/>
                <a:moveTo>
                  <a:pt x="1233" y="285"/>
                </a:moveTo>
                <a:cubicBezTo>
                  <a:pt x="1232" y="287"/>
                  <a:pt x="1231" y="289"/>
                  <a:pt x="1228" y="290"/>
                </a:cubicBezTo>
                <a:cubicBezTo>
                  <a:pt x="1225" y="290"/>
                  <a:pt x="1220" y="291"/>
                  <a:pt x="1221" y="286"/>
                </a:cubicBezTo>
                <a:cubicBezTo>
                  <a:pt x="1223" y="284"/>
                  <a:pt x="1228" y="285"/>
                  <a:pt x="1233" y="285"/>
                </a:cubicBezTo>
                <a:close/>
                <a:moveTo>
                  <a:pt x="263" y="288"/>
                </a:moveTo>
                <a:cubicBezTo>
                  <a:pt x="261" y="294"/>
                  <a:pt x="253" y="291"/>
                  <a:pt x="247" y="291"/>
                </a:cubicBezTo>
                <a:cubicBezTo>
                  <a:pt x="241" y="292"/>
                  <a:pt x="233" y="294"/>
                  <a:pt x="227" y="293"/>
                </a:cubicBezTo>
                <a:cubicBezTo>
                  <a:pt x="226" y="291"/>
                  <a:pt x="225" y="290"/>
                  <a:pt x="227" y="290"/>
                </a:cubicBezTo>
                <a:cubicBezTo>
                  <a:pt x="227" y="288"/>
                  <a:pt x="227" y="287"/>
                  <a:pt x="229" y="286"/>
                </a:cubicBezTo>
                <a:cubicBezTo>
                  <a:pt x="238" y="288"/>
                  <a:pt x="253" y="284"/>
                  <a:pt x="263" y="288"/>
                </a:cubicBezTo>
                <a:close/>
                <a:moveTo>
                  <a:pt x="216" y="290"/>
                </a:moveTo>
                <a:cubicBezTo>
                  <a:pt x="217" y="294"/>
                  <a:pt x="210" y="293"/>
                  <a:pt x="208" y="294"/>
                </a:cubicBezTo>
                <a:cubicBezTo>
                  <a:pt x="207" y="293"/>
                  <a:pt x="206" y="292"/>
                  <a:pt x="206" y="290"/>
                </a:cubicBezTo>
                <a:cubicBezTo>
                  <a:pt x="207" y="288"/>
                  <a:pt x="215" y="286"/>
                  <a:pt x="216" y="290"/>
                </a:cubicBezTo>
                <a:close/>
                <a:moveTo>
                  <a:pt x="195" y="294"/>
                </a:moveTo>
                <a:cubicBezTo>
                  <a:pt x="188" y="294"/>
                  <a:pt x="182" y="294"/>
                  <a:pt x="178" y="296"/>
                </a:cubicBezTo>
                <a:cubicBezTo>
                  <a:pt x="174" y="287"/>
                  <a:pt x="196" y="287"/>
                  <a:pt x="195" y="294"/>
                </a:cubicBezTo>
                <a:close/>
                <a:moveTo>
                  <a:pt x="1712" y="296"/>
                </a:moveTo>
                <a:cubicBezTo>
                  <a:pt x="1717" y="295"/>
                  <a:pt x="1715" y="300"/>
                  <a:pt x="1720" y="299"/>
                </a:cubicBezTo>
                <a:cubicBezTo>
                  <a:pt x="1720" y="301"/>
                  <a:pt x="1718" y="303"/>
                  <a:pt x="1717" y="305"/>
                </a:cubicBezTo>
                <a:cubicBezTo>
                  <a:pt x="1713" y="305"/>
                  <a:pt x="1708" y="300"/>
                  <a:pt x="1712" y="296"/>
                </a:cubicBezTo>
                <a:close/>
                <a:moveTo>
                  <a:pt x="1733" y="302"/>
                </a:moveTo>
                <a:cubicBezTo>
                  <a:pt x="1737" y="302"/>
                  <a:pt x="1741" y="301"/>
                  <a:pt x="1740" y="296"/>
                </a:cubicBezTo>
                <a:cubicBezTo>
                  <a:pt x="1735" y="295"/>
                  <a:pt x="1733" y="297"/>
                  <a:pt x="1733" y="302"/>
                </a:cubicBezTo>
                <a:close/>
                <a:moveTo>
                  <a:pt x="379" y="304"/>
                </a:moveTo>
                <a:cubicBezTo>
                  <a:pt x="379" y="307"/>
                  <a:pt x="379" y="309"/>
                  <a:pt x="379" y="312"/>
                </a:cubicBezTo>
                <a:cubicBezTo>
                  <a:pt x="376" y="312"/>
                  <a:pt x="375" y="311"/>
                  <a:pt x="373" y="310"/>
                </a:cubicBezTo>
                <a:cubicBezTo>
                  <a:pt x="373" y="306"/>
                  <a:pt x="375" y="304"/>
                  <a:pt x="379" y="304"/>
                </a:cubicBezTo>
                <a:close/>
                <a:moveTo>
                  <a:pt x="134" y="309"/>
                </a:moveTo>
                <a:cubicBezTo>
                  <a:pt x="135" y="308"/>
                  <a:pt x="140" y="315"/>
                  <a:pt x="140" y="315"/>
                </a:cubicBezTo>
                <a:cubicBezTo>
                  <a:pt x="136" y="318"/>
                  <a:pt x="143" y="314"/>
                  <a:pt x="142" y="321"/>
                </a:cubicBezTo>
                <a:cubicBezTo>
                  <a:pt x="138" y="318"/>
                  <a:pt x="134" y="316"/>
                  <a:pt x="134" y="309"/>
                </a:cubicBezTo>
                <a:close/>
                <a:moveTo>
                  <a:pt x="1756" y="315"/>
                </a:moveTo>
                <a:cubicBezTo>
                  <a:pt x="1760" y="315"/>
                  <a:pt x="1765" y="315"/>
                  <a:pt x="1764" y="310"/>
                </a:cubicBezTo>
                <a:cubicBezTo>
                  <a:pt x="1760" y="310"/>
                  <a:pt x="1756" y="311"/>
                  <a:pt x="1756" y="315"/>
                </a:cubicBezTo>
                <a:close/>
                <a:moveTo>
                  <a:pt x="266" y="321"/>
                </a:moveTo>
                <a:cubicBezTo>
                  <a:pt x="270" y="322"/>
                  <a:pt x="272" y="321"/>
                  <a:pt x="273" y="318"/>
                </a:cubicBezTo>
                <a:cubicBezTo>
                  <a:pt x="269" y="318"/>
                  <a:pt x="267" y="319"/>
                  <a:pt x="266" y="321"/>
                </a:cubicBezTo>
                <a:close/>
                <a:moveTo>
                  <a:pt x="1693" y="326"/>
                </a:moveTo>
                <a:cubicBezTo>
                  <a:pt x="1693" y="333"/>
                  <a:pt x="1684" y="327"/>
                  <a:pt x="1680" y="328"/>
                </a:cubicBezTo>
                <a:cubicBezTo>
                  <a:pt x="1680" y="323"/>
                  <a:pt x="1692" y="323"/>
                  <a:pt x="1693" y="326"/>
                </a:cubicBezTo>
                <a:close/>
                <a:moveTo>
                  <a:pt x="1621" y="339"/>
                </a:moveTo>
                <a:cubicBezTo>
                  <a:pt x="1616" y="334"/>
                  <a:pt x="1616" y="345"/>
                  <a:pt x="1621" y="339"/>
                </a:cubicBezTo>
                <a:close/>
                <a:moveTo>
                  <a:pt x="186" y="358"/>
                </a:moveTo>
                <a:cubicBezTo>
                  <a:pt x="189" y="358"/>
                  <a:pt x="196" y="355"/>
                  <a:pt x="191" y="353"/>
                </a:cubicBezTo>
                <a:cubicBezTo>
                  <a:pt x="191" y="356"/>
                  <a:pt x="185" y="354"/>
                  <a:pt x="186" y="358"/>
                </a:cubicBezTo>
                <a:close/>
                <a:moveTo>
                  <a:pt x="312" y="359"/>
                </a:moveTo>
                <a:cubicBezTo>
                  <a:pt x="313" y="362"/>
                  <a:pt x="326" y="363"/>
                  <a:pt x="324" y="358"/>
                </a:cubicBezTo>
                <a:cubicBezTo>
                  <a:pt x="322" y="354"/>
                  <a:pt x="312" y="353"/>
                  <a:pt x="312" y="359"/>
                </a:cubicBezTo>
                <a:close/>
                <a:moveTo>
                  <a:pt x="166" y="359"/>
                </a:moveTo>
                <a:cubicBezTo>
                  <a:pt x="170" y="356"/>
                  <a:pt x="161" y="355"/>
                  <a:pt x="161" y="358"/>
                </a:cubicBezTo>
                <a:cubicBezTo>
                  <a:pt x="161" y="358"/>
                  <a:pt x="167" y="359"/>
                  <a:pt x="166" y="359"/>
                </a:cubicBezTo>
                <a:close/>
                <a:moveTo>
                  <a:pt x="155" y="358"/>
                </a:moveTo>
                <a:cubicBezTo>
                  <a:pt x="158" y="359"/>
                  <a:pt x="156" y="361"/>
                  <a:pt x="153" y="361"/>
                </a:cubicBezTo>
                <a:cubicBezTo>
                  <a:pt x="154" y="364"/>
                  <a:pt x="152" y="364"/>
                  <a:pt x="150" y="364"/>
                </a:cubicBezTo>
                <a:cubicBezTo>
                  <a:pt x="151" y="361"/>
                  <a:pt x="155" y="361"/>
                  <a:pt x="155" y="358"/>
                </a:cubicBezTo>
                <a:close/>
                <a:moveTo>
                  <a:pt x="258" y="358"/>
                </a:moveTo>
                <a:cubicBezTo>
                  <a:pt x="258" y="360"/>
                  <a:pt x="258" y="362"/>
                  <a:pt x="258" y="364"/>
                </a:cubicBezTo>
                <a:cubicBezTo>
                  <a:pt x="255" y="365"/>
                  <a:pt x="253" y="364"/>
                  <a:pt x="250" y="363"/>
                </a:cubicBezTo>
                <a:cubicBezTo>
                  <a:pt x="247" y="362"/>
                  <a:pt x="245" y="363"/>
                  <a:pt x="245" y="359"/>
                </a:cubicBezTo>
                <a:cubicBezTo>
                  <a:pt x="249" y="358"/>
                  <a:pt x="252" y="357"/>
                  <a:pt x="258" y="358"/>
                </a:cubicBezTo>
                <a:close/>
                <a:moveTo>
                  <a:pt x="216" y="359"/>
                </a:moveTo>
                <a:cubicBezTo>
                  <a:pt x="217" y="359"/>
                  <a:pt x="218" y="359"/>
                  <a:pt x="219" y="359"/>
                </a:cubicBezTo>
                <a:cubicBezTo>
                  <a:pt x="219" y="360"/>
                  <a:pt x="219" y="362"/>
                  <a:pt x="219" y="363"/>
                </a:cubicBezTo>
                <a:cubicBezTo>
                  <a:pt x="218" y="363"/>
                  <a:pt x="217" y="363"/>
                  <a:pt x="216" y="363"/>
                </a:cubicBezTo>
                <a:cubicBezTo>
                  <a:pt x="216" y="362"/>
                  <a:pt x="216" y="360"/>
                  <a:pt x="216" y="359"/>
                </a:cubicBezTo>
                <a:close/>
                <a:moveTo>
                  <a:pt x="163" y="364"/>
                </a:moveTo>
                <a:cubicBezTo>
                  <a:pt x="162" y="363"/>
                  <a:pt x="159" y="365"/>
                  <a:pt x="159" y="366"/>
                </a:cubicBezTo>
                <a:cubicBezTo>
                  <a:pt x="157" y="369"/>
                  <a:pt x="165" y="365"/>
                  <a:pt x="163" y="364"/>
                </a:cubicBezTo>
                <a:close/>
                <a:moveTo>
                  <a:pt x="162" y="369"/>
                </a:moveTo>
                <a:cubicBezTo>
                  <a:pt x="164" y="369"/>
                  <a:pt x="165" y="369"/>
                  <a:pt x="167" y="369"/>
                </a:cubicBezTo>
                <a:cubicBezTo>
                  <a:pt x="166" y="372"/>
                  <a:pt x="165" y="375"/>
                  <a:pt x="159" y="374"/>
                </a:cubicBezTo>
                <a:cubicBezTo>
                  <a:pt x="160" y="372"/>
                  <a:pt x="163" y="372"/>
                  <a:pt x="162" y="369"/>
                </a:cubicBezTo>
                <a:close/>
                <a:moveTo>
                  <a:pt x="143" y="380"/>
                </a:moveTo>
                <a:cubicBezTo>
                  <a:pt x="144" y="377"/>
                  <a:pt x="145" y="371"/>
                  <a:pt x="141" y="375"/>
                </a:cubicBezTo>
                <a:cubicBezTo>
                  <a:pt x="146" y="375"/>
                  <a:pt x="137" y="380"/>
                  <a:pt x="143" y="380"/>
                </a:cubicBezTo>
                <a:close/>
                <a:moveTo>
                  <a:pt x="170" y="374"/>
                </a:moveTo>
                <a:cubicBezTo>
                  <a:pt x="173" y="373"/>
                  <a:pt x="174" y="375"/>
                  <a:pt x="174" y="377"/>
                </a:cubicBezTo>
                <a:cubicBezTo>
                  <a:pt x="172" y="377"/>
                  <a:pt x="172" y="377"/>
                  <a:pt x="172" y="378"/>
                </a:cubicBezTo>
                <a:cubicBezTo>
                  <a:pt x="170" y="378"/>
                  <a:pt x="171" y="376"/>
                  <a:pt x="170" y="374"/>
                </a:cubicBezTo>
                <a:close/>
                <a:moveTo>
                  <a:pt x="301" y="377"/>
                </a:moveTo>
                <a:cubicBezTo>
                  <a:pt x="303" y="378"/>
                  <a:pt x="311" y="381"/>
                  <a:pt x="310" y="375"/>
                </a:cubicBezTo>
                <a:cubicBezTo>
                  <a:pt x="309" y="372"/>
                  <a:pt x="301" y="374"/>
                  <a:pt x="301" y="377"/>
                </a:cubicBezTo>
                <a:close/>
                <a:moveTo>
                  <a:pt x="169" y="375"/>
                </a:moveTo>
                <a:cubicBezTo>
                  <a:pt x="173" y="384"/>
                  <a:pt x="156" y="384"/>
                  <a:pt x="157" y="377"/>
                </a:cubicBezTo>
                <a:cubicBezTo>
                  <a:pt x="161" y="374"/>
                  <a:pt x="164" y="378"/>
                  <a:pt x="169" y="375"/>
                </a:cubicBezTo>
                <a:close/>
                <a:moveTo>
                  <a:pt x="1960" y="375"/>
                </a:moveTo>
                <a:cubicBezTo>
                  <a:pt x="1953" y="381"/>
                  <a:pt x="1963" y="374"/>
                  <a:pt x="1967" y="378"/>
                </a:cubicBezTo>
                <a:cubicBezTo>
                  <a:pt x="1966" y="382"/>
                  <a:pt x="1963" y="378"/>
                  <a:pt x="1964" y="378"/>
                </a:cubicBezTo>
                <a:cubicBezTo>
                  <a:pt x="1962" y="379"/>
                  <a:pt x="1961" y="380"/>
                  <a:pt x="1959" y="380"/>
                </a:cubicBezTo>
                <a:cubicBezTo>
                  <a:pt x="1956" y="380"/>
                  <a:pt x="1953" y="378"/>
                  <a:pt x="1950" y="378"/>
                </a:cubicBezTo>
                <a:cubicBezTo>
                  <a:pt x="1949" y="379"/>
                  <a:pt x="1944" y="379"/>
                  <a:pt x="1944" y="380"/>
                </a:cubicBezTo>
                <a:cubicBezTo>
                  <a:pt x="1942" y="382"/>
                  <a:pt x="1943" y="380"/>
                  <a:pt x="1941" y="380"/>
                </a:cubicBezTo>
                <a:cubicBezTo>
                  <a:pt x="1938" y="380"/>
                  <a:pt x="1938" y="381"/>
                  <a:pt x="1932" y="380"/>
                </a:cubicBezTo>
                <a:cubicBezTo>
                  <a:pt x="1933" y="376"/>
                  <a:pt x="1937" y="376"/>
                  <a:pt x="1939" y="378"/>
                </a:cubicBezTo>
                <a:cubicBezTo>
                  <a:pt x="1940" y="375"/>
                  <a:pt x="1943" y="379"/>
                  <a:pt x="1944" y="378"/>
                </a:cubicBezTo>
                <a:cubicBezTo>
                  <a:pt x="1945" y="377"/>
                  <a:pt x="1941" y="376"/>
                  <a:pt x="1946" y="375"/>
                </a:cubicBezTo>
                <a:cubicBezTo>
                  <a:pt x="1950" y="375"/>
                  <a:pt x="1953" y="376"/>
                  <a:pt x="1960" y="375"/>
                </a:cubicBezTo>
                <a:close/>
                <a:moveTo>
                  <a:pt x="341" y="385"/>
                </a:moveTo>
                <a:cubicBezTo>
                  <a:pt x="343" y="387"/>
                  <a:pt x="348" y="386"/>
                  <a:pt x="353" y="386"/>
                </a:cubicBezTo>
                <a:cubicBezTo>
                  <a:pt x="354" y="380"/>
                  <a:pt x="341" y="380"/>
                  <a:pt x="341" y="385"/>
                </a:cubicBezTo>
                <a:close/>
                <a:moveTo>
                  <a:pt x="405" y="382"/>
                </a:moveTo>
                <a:cubicBezTo>
                  <a:pt x="411" y="383"/>
                  <a:pt x="422" y="379"/>
                  <a:pt x="421" y="386"/>
                </a:cubicBezTo>
                <a:cubicBezTo>
                  <a:pt x="415" y="386"/>
                  <a:pt x="412" y="389"/>
                  <a:pt x="405" y="388"/>
                </a:cubicBezTo>
                <a:cubicBezTo>
                  <a:pt x="405" y="386"/>
                  <a:pt x="405" y="384"/>
                  <a:pt x="405" y="382"/>
                </a:cubicBezTo>
                <a:close/>
                <a:moveTo>
                  <a:pt x="1891" y="391"/>
                </a:moveTo>
                <a:cubicBezTo>
                  <a:pt x="1892" y="387"/>
                  <a:pt x="1888" y="388"/>
                  <a:pt x="1890" y="383"/>
                </a:cubicBezTo>
                <a:cubicBezTo>
                  <a:pt x="1892" y="383"/>
                  <a:pt x="1895" y="383"/>
                  <a:pt x="1898" y="383"/>
                </a:cubicBezTo>
                <a:cubicBezTo>
                  <a:pt x="1898" y="385"/>
                  <a:pt x="1898" y="387"/>
                  <a:pt x="1898" y="390"/>
                </a:cubicBezTo>
                <a:cubicBezTo>
                  <a:pt x="1907" y="385"/>
                  <a:pt x="1898" y="393"/>
                  <a:pt x="1891" y="391"/>
                </a:cubicBezTo>
                <a:close/>
                <a:moveTo>
                  <a:pt x="176" y="385"/>
                </a:moveTo>
                <a:cubicBezTo>
                  <a:pt x="177" y="385"/>
                  <a:pt x="179" y="385"/>
                  <a:pt x="181" y="385"/>
                </a:cubicBezTo>
                <a:cubicBezTo>
                  <a:pt x="178" y="386"/>
                  <a:pt x="181" y="393"/>
                  <a:pt x="176" y="391"/>
                </a:cubicBezTo>
                <a:cubicBezTo>
                  <a:pt x="176" y="389"/>
                  <a:pt x="176" y="387"/>
                  <a:pt x="176" y="385"/>
                </a:cubicBezTo>
                <a:close/>
                <a:moveTo>
                  <a:pt x="1849" y="386"/>
                </a:moveTo>
                <a:cubicBezTo>
                  <a:pt x="1850" y="391"/>
                  <a:pt x="1846" y="390"/>
                  <a:pt x="1847" y="394"/>
                </a:cubicBezTo>
                <a:cubicBezTo>
                  <a:pt x="1844" y="393"/>
                  <a:pt x="1842" y="392"/>
                  <a:pt x="1842" y="388"/>
                </a:cubicBezTo>
                <a:cubicBezTo>
                  <a:pt x="1844" y="387"/>
                  <a:pt x="1846" y="386"/>
                  <a:pt x="1849" y="386"/>
                </a:cubicBezTo>
                <a:close/>
                <a:moveTo>
                  <a:pt x="188" y="397"/>
                </a:moveTo>
                <a:cubicBezTo>
                  <a:pt x="188" y="397"/>
                  <a:pt x="190" y="388"/>
                  <a:pt x="186" y="388"/>
                </a:cubicBezTo>
                <a:cubicBezTo>
                  <a:pt x="186" y="394"/>
                  <a:pt x="186" y="401"/>
                  <a:pt x="188" y="397"/>
                </a:cubicBezTo>
                <a:close/>
                <a:moveTo>
                  <a:pt x="1692" y="390"/>
                </a:moveTo>
                <a:cubicBezTo>
                  <a:pt x="1695" y="398"/>
                  <a:pt x="1678" y="398"/>
                  <a:pt x="1680" y="391"/>
                </a:cubicBezTo>
                <a:cubicBezTo>
                  <a:pt x="1682" y="389"/>
                  <a:pt x="1687" y="390"/>
                  <a:pt x="1692" y="390"/>
                </a:cubicBezTo>
                <a:close/>
                <a:moveTo>
                  <a:pt x="142" y="397"/>
                </a:moveTo>
                <a:cubicBezTo>
                  <a:pt x="144" y="399"/>
                  <a:pt x="141" y="403"/>
                  <a:pt x="147" y="397"/>
                </a:cubicBezTo>
                <a:cubicBezTo>
                  <a:pt x="152" y="400"/>
                  <a:pt x="145" y="405"/>
                  <a:pt x="141" y="404"/>
                </a:cubicBezTo>
                <a:cubicBezTo>
                  <a:pt x="141" y="400"/>
                  <a:pt x="138" y="401"/>
                  <a:pt x="136" y="401"/>
                </a:cubicBezTo>
                <a:cubicBezTo>
                  <a:pt x="134" y="396"/>
                  <a:pt x="143" y="402"/>
                  <a:pt x="142" y="397"/>
                </a:cubicBezTo>
                <a:close/>
                <a:moveTo>
                  <a:pt x="1742" y="404"/>
                </a:moveTo>
                <a:cubicBezTo>
                  <a:pt x="1739" y="406"/>
                  <a:pt x="1730" y="406"/>
                  <a:pt x="1727" y="404"/>
                </a:cubicBezTo>
                <a:cubicBezTo>
                  <a:pt x="1730" y="398"/>
                  <a:pt x="1741" y="395"/>
                  <a:pt x="1742" y="404"/>
                </a:cubicBezTo>
                <a:close/>
                <a:moveTo>
                  <a:pt x="1611" y="399"/>
                </a:moveTo>
                <a:cubicBezTo>
                  <a:pt x="1613" y="400"/>
                  <a:pt x="1616" y="398"/>
                  <a:pt x="1618" y="399"/>
                </a:cubicBezTo>
                <a:cubicBezTo>
                  <a:pt x="1620" y="400"/>
                  <a:pt x="1619" y="402"/>
                  <a:pt x="1621" y="402"/>
                </a:cubicBezTo>
                <a:cubicBezTo>
                  <a:pt x="1619" y="406"/>
                  <a:pt x="1609" y="404"/>
                  <a:pt x="1611" y="399"/>
                </a:cubicBezTo>
                <a:close/>
                <a:moveTo>
                  <a:pt x="215" y="409"/>
                </a:moveTo>
                <a:cubicBezTo>
                  <a:pt x="216" y="413"/>
                  <a:pt x="211" y="410"/>
                  <a:pt x="210" y="412"/>
                </a:cubicBezTo>
                <a:cubicBezTo>
                  <a:pt x="208" y="413"/>
                  <a:pt x="209" y="412"/>
                  <a:pt x="208" y="412"/>
                </a:cubicBezTo>
                <a:cubicBezTo>
                  <a:pt x="205" y="411"/>
                  <a:pt x="203" y="412"/>
                  <a:pt x="202" y="410"/>
                </a:cubicBezTo>
                <a:cubicBezTo>
                  <a:pt x="203" y="404"/>
                  <a:pt x="208" y="410"/>
                  <a:pt x="215" y="409"/>
                </a:cubicBezTo>
                <a:close/>
                <a:moveTo>
                  <a:pt x="317" y="407"/>
                </a:moveTo>
                <a:cubicBezTo>
                  <a:pt x="323" y="407"/>
                  <a:pt x="328" y="407"/>
                  <a:pt x="334" y="407"/>
                </a:cubicBezTo>
                <a:cubicBezTo>
                  <a:pt x="334" y="410"/>
                  <a:pt x="336" y="410"/>
                  <a:pt x="336" y="413"/>
                </a:cubicBezTo>
                <a:cubicBezTo>
                  <a:pt x="333" y="413"/>
                  <a:pt x="330" y="413"/>
                  <a:pt x="327" y="413"/>
                </a:cubicBezTo>
                <a:cubicBezTo>
                  <a:pt x="328" y="417"/>
                  <a:pt x="335" y="414"/>
                  <a:pt x="336" y="417"/>
                </a:cubicBezTo>
                <a:cubicBezTo>
                  <a:pt x="336" y="423"/>
                  <a:pt x="330" y="415"/>
                  <a:pt x="328" y="420"/>
                </a:cubicBezTo>
                <a:cubicBezTo>
                  <a:pt x="326" y="420"/>
                  <a:pt x="327" y="417"/>
                  <a:pt x="326" y="417"/>
                </a:cubicBezTo>
                <a:cubicBezTo>
                  <a:pt x="323" y="413"/>
                  <a:pt x="318" y="412"/>
                  <a:pt x="317" y="407"/>
                </a:cubicBezTo>
                <a:close/>
                <a:moveTo>
                  <a:pt x="1841" y="409"/>
                </a:moveTo>
                <a:cubicBezTo>
                  <a:pt x="1843" y="409"/>
                  <a:pt x="1845" y="409"/>
                  <a:pt x="1846" y="409"/>
                </a:cubicBezTo>
                <a:cubicBezTo>
                  <a:pt x="1846" y="410"/>
                  <a:pt x="1846" y="411"/>
                  <a:pt x="1846" y="412"/>
                </a:cubicBezTo>
                <a:cubicBezTo>
                  <a:pt x="1845" y="412"/>
                  <a:pt x="1843" y="412"/>
                  <a:pt x="1841" y="412"/>
                </a:cubicBezTo>
                <a:cubicBezTo>
                  <a:pt x="1841" y="411"/>
                  <a:pt x="1841" y="410"/>
                  <a:pt x="1841" y="409"/>
                </a:cubicBezTo>
                <a:close/>
                <a:moveTo>
                  <a:pt x="1907" y="413"/>
                </a:moveTo>
                <a:cubicBezTo>
                  <a:pt x="1910" y="412"/>
                  <a:pt x="1912" y="415"/>
                  <a:pt x="1915" y="415"/>
                </a:cubicBezTo>
                <a:cubicBezTo>
                  <a:pt x="1918" y="415"/>
                  <a:pt x="1922" y="411"/>
                  <a:pt x="1924" y="415"/>
                </a:cubicBezTo>
                <a:cubicBezTo>
                  <a:pt x="1926" y="422"/>
                  <a:pt x="1912" y="415"/>
                  <a:pt x="1911" y="420"/>
                </a:cubicBezTo>
                <a:cubicBezTo>
                  <a:pt x="1910" y="418"/>
                  <a:pt x="1908" y="418"/>
                  <a:pt x="1905" y="418"/>
                </a:cubicBezTo>
                <a:cubicBezTo>
                  <a:pt x="1906" y="417"/>
                  <a:pt x="1907" y="416"/>
                  <a:pt x="1907" y="413"/>
                </a:cubicBezTo>
                <a:close/>
                <a:moveTo>
                  <a:pt x="1839" y="420"/>
                </a:moveTo>
                <a:cubicBezTo>
                  <a:pt x="1844" y="424"/>
                  <a:pt x="1851" y="419"/>
                  <a:pt x="1853" y="415"/>
                </a:cubicBezTo>
                <a:cubicBezTo>
                  <a:pt x="1847" y="415"/>
                  <a:pt x="1840" y="414"/>
                  <a:pt x="1839" y="420"/>
                </a:cubicBezTo>
                <a:close/>
                <a:moveTo>
                  <a:pt x="351" y="420"/>
                </a:moveTo>
                <a:cubicBezTo>
                  <a:pt x="353" y="420"/>
                  <a:pt x="354" y="422"/>
                  <a:pt x="354" y="424"/>
                </a:cubicBezTo>
                <a:cubicBezTo>
                  <a:pt x="349" y="426"/>
                  <a:pt x="350" y="425"/>
                  <a:pt x="344" y="424"/>
                </a:cubicBezTo>
                <a:cubicBezTo>
                  <a:pt x="344" y="423"/>
                  <a:pt x="347" y="423"/>
                  <a:pt x="349" y="423"/>
                </a:cubicBezTo>
                <a:cubicBezTo>
                  <a:pt x="351" y="423"/>
                  <a:pt x="350" y="421"/>
                  <a:pt x="351" y="420"/>
                </a:cubicBezTo>
                <a:close/>
                <a:moveTo>
                  <a:pt x="142" y="423"/>
                </a:moveTo>
                <a:cubicBezTo>
                  <a:pt x="147" y="428"/>
                  <a:pt x="146" y="417"/>
                  <a:pt x="142" y="423"/>
                </a:cubicBezTo>
                <a:close/>
                <a:moveTo>
                  <a:pt x="1919" y="421"/>
                </a:moveTo>
                <a:cubicBezTo>
                  <a:pt x="1918" y="423"/>
                  <a:pt x="1918" y="424"/>
                  <a:pt x="1918" y="426"/>
                </a:cubicBezTo>
                <a:cubicBezTo>
                  <a:pt x="1919" y="426"/>
                  <a:pt x="1920" y="426"/>
                  <a:pt x="1921" y="424"/>
                </a:cubicBezTo>
                <a:cubicBezTo>
                  <a:pt x="1922" y="422"/>
                  <a:pt x="1923" y="424"/>
                  <a:pt x="1922" y="426"/>
                </a:cubicBezTo>
                <a:cubicBezTo>
                  <a:pt x="1921" y="427"/>
                  <a:pt x="1920" y="428"/>
                  <a:pt x="1917" y="428"/>
                </a:cubicBezTo>
                <a:cubicBezTo>
                  <a:pt x="1915" y="425"/>
                  <a:pt x="1912" y="421"/>
                  <a:pt x="1919" y="421"/>
                </a:cubicBezTo>
                <a:close/>
                <a:moveTo>
                  <a:pt x="1916" y="428"/>
                </a:moveTo>
                <a:cubicBezTo>
                  <a:pt x="1911" y="433"/>
                  <a:pt x="1904" y="426"/>
                  <a:pt x="1905" y="421"/>
                </a:cubicBezTo>
                <a:cubicBezTo>
                  <a:pt x="1908" y="421"/>
                  <a:pt x="1911" y="421"/>
                  <a:pt x="1914" y="421"/>
                </a:cubicBezTo>
                <a:cubicBezTo>
                  <a:pt x="1912" y="423"/>
                  <a:pt x="1913" y="426"/>
                  <a:pt x="1916" y="428"/>
                </a:cubicBezTo>
                <a:close/>
                <a:moveTo>
                  <a:pt x="1887" y="426"/>
                </a:moveTo>
                <a:cubicBezTo>
                  <a:pt x="1889" y="426"/>
                  <a:pt x="1895" y="428"/>
                  <a:pt x="1893" y="423"/>
                </a:cubicBezTo>
                <a:cubicBezTo>
                  <a:pt x="1889" y="422"/>
                  <a:pt x="1887" y="423"/>
                  <a:pt x="1887" y="426"/>
                </a:cubicBezTo>
                <a:close/>
                <a:moveTo>
                  <a:pt x="1926" y="428"/>
                </a:moveTo>
                <a:cubicBezTo>
                  <a:pt x="1930" y="428"/>
                  <a:pt x="1934" y="427"/>
                  <a:pt x="1936" y="424"/>
                </a:cubicBezTo>
                <a:cubicBezTo>
                  <a:pt x="1931" y="424"/>
                  <a:pt x="1927" y="425"/>
                  <a:pt x="1926" y="428"/>
                </a:cubicBezTo>
                <a:close/>
                <a:moveTo>
                  <a:pt x="1974" y="447"/>
                </a:moveTo>
                <a:cubicBezTo>
                  <a:pt x="1973" y="452"/>
                  <a:pt x="1966" y="451"/>
                  <a:pt x="1961" y="451"/>
                </a:cubicBezTo>
                <a:cubicBezTo>
                  <a:pt x="1960" y="448"/>
                  <a:pt x="1963" y="448"/>
                  <a:pt x="1966" y="448"/>
                </a:cubicBezTo>
                <a:cubicBezTo>
                  <a:pt x="1968" y="448"/>
                  <a:pt x="1972" y="442"/>
                  <a:pt x="1974" y="447"/>
                </a:cubicBezTo>
                <a:close/>
                <a:moveTo>
                  <a:pt x="1894" y="450"/>
                </a:moveTo>
                <a:cubicBezTo>
                  <a:pt x="1897" y="450"/>
                  <a:pt x="1898" y="449"/>
                  <a:pt x="1899" y="447"/>
                </a:cubicBezTo>
                <a:cubicBezTo>
                  <a:pt x="1896" y="447"/>
                  <a:pt x="1893" y="446"/>
                  <a:pt x="1894" y="450"/>
                </a:cubicBezTo>
                <a:close/>
                <a:moveTo>
                  <a:pt x="262" y="458"/>
                </a:moveTo>
                <a:cubicBezTo>
                  <a:pt x="263" y="458"/>
                  <a:pt x="265" y="458"/>
                  <a:pt x="266" y="458"/>
                </a:cubicBezTo>
                <a:cubicBezTo>
                  <a:pt x="266" y="459"/>
                  <a:pt x="266" y="460"/>
                  <a:pt x="266" y="461"/>
                </a:cubicBezTo>
                <a:cubicBezTo>
                  <a:pt x="265" y="461"/>
                  <a:pt x="264" y="461"/>
                  <a:pt x="263" y="461"/>
                </a:cubicBezTo>
                <a:cubicBezTo>
                  <a:pt x="262" y="460"/>
                  <a:pt x="262" y="459"/>
                  <a:pt x="262" y="458"/>
                </a:cubicBezTo>
                <a:close/>
                <a:moveTo>
                  <a:pt x="363" y="485"/>
                </a:moveTo>
                <a:cubicBezTo>
                  <a:pt x="366" y="484"/>
                  <a:pt x="365" y="492"/>
                  <a:pt x="361" y="489"/>
                </a:cubicBezTo>
                <a:cubicBezTo>
                  <a:pt x="361" y="488"/>
                  <a:pt x="361" y="487"/>
                  <a:pt x="361" y="486"/>
                </a:cubicBezTo>
                <a:cubicBezTo>
                  <a:pt x="363" y="487"/>
                  <a:pt x="363" y="486"/>
                  <a:pt x="363" y="485"/>
                </a:cubicBezTo>
                <a:close/>
                <a:moveTo>
                  <a:pt x="1878" y="485"/>
                </a:moveTo>
                <a:cubicBezTo>
                  <a:pt x="1879" y="485"/>
                  <a:pt x="1880" y="485"/>
                  <a:pt x="1881" y="485"/>
                </a:cubicBezTo>
                <a:cubicBezTo>
                  <a:pt x="1881" y="486"/>
                  <a:pt x="1881" y="487"/>
                  <a:pt x="1881" y="488"/>
                </a:cubicBezTo>
                <a:cubicBezTo>
                  <a:pt x="1880" y="488"/>
                  <a:pt x="1879" y="488"/>
                  <a:pt x="1878" y="488"/>
                </a:cubicBezTo>
                <a:cubicBezTo>
                  <a:pt x="1878" y="487"/>
                  <a:pt x="1878" y="486"/>
                  <a:pt x="1878" y="485"/>
                </a:cubicBezTo>
                <a:close/>
                <a:moveTo>
                  <a:pt x="269" y="493"/>
                </a:moveTo>
                <a:cubicBezTo>
                  <a:pt x="269" y="499"/>
                  <a:pt x="261" y="501"/>
                  <a:pt x="258" y="499"/>
                </a:cubicBezTo>
                <a:cubicBezTo>
                  <a:pt x="256" y="492"/>
                  <a:pt x="265" y="489"/>
                  <a:pt x="269" y="493"/>
                </a:cubicBezTo>
                <a:close/>
                <a:moveTo>
                  <a:pt x="194" y="493"/>
                </a:moveTo>
                <a:cubicBezTo>
                  <a:pt x="198" y="492"/>
                  <a:pt x="198" y="496"/>
                  <a:pt x="202" y="494"/>
                </a:cubicBezTo>
                <a:cubicBezTo>
                  <a:pt x="202" y="496"/>
                  <a:pt x="200" y="495"/>
                  <a:pt x="199" y="496"/>
                </a:cubicBezTo>
                <a:cubicBezTo>
                  <a:pt x="200" y="499"/>
                  <a:pt x="199" y="501"/>
                  <a:pt x="196" y="501"/>
                </a:cubicBezTo>
                <a:cubicBezTo>
                  <a:pt x="197" y="496"/>
                  <a:pt x="193" y="496"/>
                  <a:pt x="194" y="493"/>
                </a:cubicBezTo>
                <a:close/>
                <a:moveTo>
                  <a:pt x="218" y="494"/>
                </a:moveTo>
                <a:cubicBezTo>
                  <a:pt x="220" y="494"/>
                  <a:pt x="221" y="494"/>
                  <a:pt x="222" y="494"/>
                </a:cubicBezTo>
                <a:cubicBezTo>
                  <a:pt x="222" y="495"/>
                  <a:pt x="222" y="496"/>
                  <a:pt x="222" y="497"/>
                </a:cubicBezTo>
                <a:cubicBezTo>
                  <a:pt x="221" y="497"/>
                  <a:pt x="220" y="497"/>
                  <a:pt x="219" y="497"/>
                </a:cubicBezTo>
                <a:cubicBezTo>
                  <a:pt x="219" y="496"/>
                  <a:pt x="218" y="495"/>
                  <a:pt x="218" y="494"/>
                </a:cubicBezTo>
                <a:close/>
                <a:moveTo>
                  <a:pt x="261" y="508"/>
                </a:moveTo>
                <a:cubicBezTo>
                  <a:pt x="261" y="504"/>
                  <a:pt x="262" y="502"/>
                  <a:pt x="266" y="502"/>
                </a:cubicBezTo>
                <a:cubicBezTo>
                  <a:pt x="265" y="507"/>
                  <a:pt x="263" y="509"/>
                  <a:pt x="269" y="507"/>
                </a:cubicBezTo>
                <a:cubicBezTo>
                  <a:pt x="268" y="512"/>
                  <a:pt x="265" y="509"/>
                  <a:pt x="261" y="508"/>
                </a:cubicBezTo>
                <a:close/>
                <a:moveTo>
                  <a:pt x="315" y="508"/>
                </a:moveTo>
                <a:cubicBezTo>
                  <a:pt x="311" y="508"/>
                  <a:pt x="307" y="508"/>
                  <a:pt x="305" y="505"/>
                </a:cubicBezTo>
                <a:cubicBezTo>
                  <a:pt x="304" y="499"/>
                  <a:pt x="319" y="501"/>
                  <a:pt x="315" y="508"/>
                </a:cubicBezTo>
                <a:close/>
                <a:moveTo>
                  <a:pt x="137" y="523"/>
                </a:moveTo>
                <a:cubicBezTo>
                  <a:pt x="137" y="521"/>
                  <a:pt x="135" y="522"/>
                  <a:pt x="134" y="521"/>
                </a:cubicBezTo>
                <a:cubicBezTo>
                  <a:pt x="134" y="519"/>
                  <a:pt x="136" y="520"/>
                  <a:pt x="138" y="520"/>
                </a:cubicBezTo>
                <a:cubicBezTo>
                  <a:pt x="140" y="525"/>
                  <a:pt x="130" y="527"/>
                  <a:pt x="137" y="529"/>
                </a:cubicBezTo>
                <a:cubicBezTo>
                  <a:pt x="136" y="534"/>
                  <a:pt x="133" y="527"/>
                  <a:pt x="131" y="528"/>
                </a:cubicBezTo>
                <a:cubicBezTo>
                  <a:pt x="132" y="525"/>
                  <a:pt x="133" y="522"/>
                  <a:pt x="137" y="523"/>
                </a:cubicBezTo>
                <a:close/>
                <a:moveTo>
                  <a:pt x="124" y="521"/>
                </a:moveTo>
                <a:cubicBezTo>
                  <a:pt x="125" y="521"/>
                  <a:pt x="127" y="521"/>
                  <a:pt x="129" y="521"/>
                </a:cubicBezTo>
                <a:cubicBezTo>
                  <a:pt x="129" y="523"/>
                  <a:pt x="129" y="524"/>
                  <a:pt x="129" y="526"/>
                </a:cubicBezTo>
                <a:cubicBezTo>
                  <a:pt x="127" y="526"/>
                  <a:pt x="125" y="526"/>
                  <a:pt x="122" y="526"/>
                </a:cubicBezTo>
                <a:cubicBezTo>
                  <a:pt x="123" y="525"/>
                  <a:pt x="124" y="523"/>
                  <a:pt x="124" y="521"/>
                </a:cubicBezTo>
                <a:close/>
                <a:moveTo>
                  <a:pt x="200" y="526"/>
                </a:moveTo>
                <a:cubicBezTo>
                  <a:pt x="200" y="526"/>
                  <a:pt x="200" y="524"/>
                  <a:pt x="200" y="524"/>
                </a:cubicBezTo>
                <a:cubicBezTo>
                  <a:pt x="205" y="528"/>
                  <a:pt x="197" y="528"/>
                  <a:pt x="196" y="528"/>
                </a:cubicBezTo>
                <a:cubicBezTo>
                  <a:pt x="196" y="528"/>
                  <a:pt x="197" y="524"/>
                  <a:pt x="197" y="524"/>
                </a:cubicBezTo>
                <a:cubicBezTo>
                  <a:pt x="198" y="524"/>
                  <a:pt x="199" y="526"/>
                  <a:pt x="200" y="526"/>
                </a:cubicBezTo>
                <a:close/>
                <a:moveTo>
                  <a:pt x="215" y="526"/>
                </a:moveTo>
                <a:cubicBezTo>
                  <a:pt x="211" y="523"/>
                  <a:pt x="218" y="526"/>
                  <a:pt x="220" y="526"/>
                </a:cubicBezTo>
                <a:cubicBezTo>
                  <a:pt x="220" y="528"/>
                  <a:pt x="219" y="532"/>
                  <a:pt x="222" y="532"/>
                </a:cubicBezTo>
                <a:cubicBezTo>
                  <a:pt x="221" y="537"/>
                  <a:pt x="218" y="531"/>
                  <a:pt x="215" y="532"/>
                </a:cubicBezTo>
                <a:cubicBezTo>
                  <a:pt x="215" y="530"/>
                  <a:pt x="217" y="530"/>
                  <a:pt x="217" y="528"/>
                </a:cubicBezTo>
                <a:cubicBezTo>
                  <a:pt x="217" y="526"/>
                  <a:pt x="216" y="526"/>
                  <a:pt x="215" y="526"/>
                </a:cubicBezTo>
                <a:close/>
                <a:moveTo>
                  <a:pt x="354" y="547"/>
                </a:moveTo>
                <a:cubicBezTo>
                  <a:pt x="355" y="551"/>
                  <a:pt x="357" y="545"/>
                  <a:pt x="360" y="547"/>
                </a:cubicBezTo>
                <a:cubicBezTo>
                  <a:pt x="363" y="552"/>
                  <a:pt x="361" y="554"/>
                  <a:pt x="361" y="559"/>
                </a:cubicBezTo>
                <a:cubicBezTo>
                  <a:pt x="360" y="565"/>
                  <a:pt x="357" y="553"/>
                  <a:pt x="361" y="554"/>
                </a:cubicBezTo>
                <a:cubicBezTo>
                  <a:pt x="359" y="552"/>
                  <a:pt x="355" y="552"/>
                  <a:pt x="352" y="550"/>
                </a:cubicBezTo>
                <a:cubicBezTo>
                  <a:pt x="350" y="548"/>
                  <a:pt x="349" y="548"/>
                  <a:pt x="344" y="550"/>
                </a:cubicBezTo>
                <a:cubicBezTo>
                  <a:pt x="342" y="550"/>
                  <a:pt x="343" y="553"/>
                  <a:pt x="343" y="554"/>
                </a:cubicBezTo>
                <a:cubicBezTo>
                  <a:pt x="341" y="555"/>
                  <a:pt x="338" y="548"/>
                  <a:pt x="336" y="553"/>
                </a:cubicBezTo>
                <a:cubicBezTo>
                  <a:pt x="334" y="552"/>
                  <a:pt x="334" y="550"/>
                  <a:pt x="336" y="550"/>
                </a:cubicBezTo>
                <a:cubicBezTo>
                  <a:pt x="334" y="549"/>
                  <a:pt x="336" y="546"/>
                  <a:pt x="336" y="547"/>
                </a:cubicBezTo>
                <a:cubicBezTo>
                  <a:pt x="335" y="545"/>
                  <a:pt x="334" y="545"/>
                  <a:pt x="333" y="543"/>
                </a:cubicBezTo>
                <a:cubicBezTo>
                  <a:pt x="332" y="543"/>
                  <a:pt x="333" y="541"/>
                  <a:pt x="332" y="540"/>
                </a:cubicBezTo>
                <a:cubicBezTo>
                  <a:pt x="331" y="539"/>
                  <a:pt x="331" y="537"/>
                  <a:pt x="329" y="534"/>
                </a:cubicBezTo>
                <a:cubicBezTo>
                  <a:pt x="328" y="534"/>
                  <a:pt x="327" y="534"/>
                  <a:pt x="327" y="535"/>
                </a:cubicBezTo>
                <a:cubicBezTo>
                  <a:pt x="323" y="533"/>
                  <a:pt x="333" y="531"/>
                  <a:pt x="337" y="532"/>
                </a:cubicBezTo>
                <a:cubicBezTo>
                  <a:pt x="337" y="535"/>
                  <a:pt x="339" y="540"/>
                  <a:pt x="334" y="539"/>
                </a:cubicBezTo>
                <a:cubicBezTo>
                  <a:pt x="337" y="542"/>
                  <a:pt x="338" y="537"/>
                  <a:pt x="342" y="540"/>
                </a:cubicBezTo>
                <a:cubicBezTo>
                  <a:pt x="342" y="539"/>
                  <a:pt x="340" y="539"/>
                  <a:pt x="339" y="539"/>
                </a:cubicBezTo>
                <a:cubicBezTo>
                  <a:pt x="342" y="536"/>
                  <a:pt x="339" y="533"/>
                  <a:pt x="339" y="529"/>
                </a:cubicBezTo>
                <a:cubicBezTo>
                  <a:pt x="342" y="527"/>
                  <a:pt x="341" y="532"/>
                  <a:pt x="342" y="532"/>
                </a:cubicBezTo>
                <a:cubicBezTo>
                  <a:pt x="344" y="534"/>
                  <a:pt x="347" y="532"/>
                  <a:pt x="348" y="534"/>
                </a:cubicBezTo>
                <a:cubicBezTo>
                  <a:pt x="349" y="537"/>
                  <a:pt x="347" y="537"/>
                  <a:pt x="347" y="540"/>
                </a:cubicBezTo>
                <a:cubicBezTo>
                  <a:pt x="348" y="542"/>
                  <a:pt x="351" y="542"/>
                  <a:pt x="351" y="545"/>
                </a:cubicBezTo>
                <a:cubicBezTo>
                  <a:pt x="354" y="546"/>
                  <a:pt x="354" y="542"/>
                  <a:pt x="359" y="543"/>
                </a:cubicBezTo>
                <a:cubicBezTo>
                  <a:pt x="358" y="545"/>
                  <a:pt x="357" y="547"/>
                  <a:pt x="354" y="547"/>
                </a:cubicBezTo>
                <a:close/>
                <a:moveTo>
                  <a:pt x="131" y="532"/>
                </a:moveTo>
                <a:cubicBezTo>
                  <a:pt x="131" y="533"/>
                  <a:pt x="135" y="535"/>
                  <a:pt x="136" y="535"/>
                </a:cubicBezTo>
                <a:cubicBezTo>
                  <a:pt x="136" y="530"/>
                  <a:pt x="130" y="530"/>
                  <a:pt x="131" y="532"/>
                </a:cubicBezTo>
                <a:close/>
                <a:moveTo>
                  <a:pt x="197" y="532"/>
                </a:moveTo>
                <a:cubicBezTo>
                  <a:pt x="199" y="532"/>
                  <a:pt x="201" y="532"/>
                  <a:pt x="202" y="532"/>
                </a:cubicBezTo>
                <a:cubicBezTo>
                  <a:pt x="202" y="533"/>
                  <a:pt x="202" y="534"/>
                  <a:pt x="202" y="535"/>
                </a:cubicBezTo>
                <a:cubicBezTo>
                  <a:pt x="201" y="535"/>
                  <a:pt x="199" y="535"/>
                  <a:pt x="198" y="535"/>
                </a:cubicBezTo>
                <a:cubicBezTo>
                  <a:pt x="198" y="534"/>
                  <a:pt x="197" y="533"/>
                  <a:pt x="197" y="532"/>
                </a:cubicBezTo>
                <a:close/>
                <a:moveTo>
                  <a:pt x="287" y="539"/>
                </a:moveTo>
                <a:cubicBezTo>
                  <a:pt x="292" y="539"/>
                  <a:pt x="294" y="537"/>
                  <a:pt x="293" y="532"/>
                </a:cubicBezTo>
                <a:cubicBezTo>
                  <a:pt x="289" y="532"/>
                  <a:pt x="287" y="535"/>
                  <a:pt x="287" y="539"/>
                </a:cubicBezTo>
                <a:close/>
                <a:moveTo>
                  <a:pt x="2043" y="534"/>
                </a:moveTo>
                <a:cubicBezTo>
                  <a:pt x="2044" y="534"/>
                  <a:pt x="2045" y="534"/>
                  <a:pt x="2046" y="534"/>
                </a:cubicBezTo>
                <a:cubicBezTo>
                  <a:pt x="2046" y="535"/>
                  <a:pt x="2046" y="536"/>
                  <a:pt x="2046" y="537"/>
                </a:cubicBezTo>
                <a:cubicBezTo>
                  <a:pt x="2045" y="537"/>
                  <a:pt x="2044" y="537"/>
                  <a:pt x="2043" y="537"/>
                </a:cubicBezTo>
                <a:cubicBezTo>
                  <a:pt x="2043" y="536"/>
                  <a:pt x="2043" y="535"/>
                  <a:pt x="2043" y="534"/>
                </a:cubicBezTo>
                <a:close/>
                <a:moveTo>
                  <a:pt x="133" y="539"/>
                </a:moveTo>
                <a:cubicBezTo>
                  <a:pt x="134" y="539"/>
                  <a:pt x="135" y="539"/>
                  <a:pt x="136" y="539"/>
                </a:cubicBezTo>
                <a:cubicBezTo>
                  <a:pt x="137" y="542"/>
                  <a:pt x="134" y="542"/>
                  <a:pt x="131" y="542"/>
                </a:cubicBezTo>
                <a:cubicBezTo>
                  <a:pt x="132" y="540"/>
                  <a:pt x="133" y="540"/>
                  <a:pt x="133" y="539"/>
                </a:cubicBezTo>
                <a:close/>
                <a:moveTo>
                  <a:pt x="271" y="540"/>
                </a:moveTo>
                <a:cubicBezTo>
                  <a:pt x="274" y="539"/>
                  <a:pt x="277" y="543"/>
                  <a:pt x="274" y="545"/>
                </a:cubicBezTo>
                <a:cubicBezTo>
                  <a:pt x="273" y="546"/>
                  <a:pt x="273" y="543"/>
                  <a:pt x="274" y="543"/>
                </a:cubicBezTo>
                <a:cubicBezTo>
                  <a:pt x="273" y="543"/>
                  <a:pt x="274" y="542"/>
                  <a:pt x="273" y="542"/>
                </a:cubicBezTo>
                <a:cubicBezTo>
                  <a:pt x="271" y="542"/>
                  <a:pt x="268" y="537"/>
                  <a:pt x="271" y="540"/>
                </a:cubicBezTo>
                <a:close/>
                <a:moveTo>
                  <a:pt x="316" y="545"/>
                </a:moveTo>
                <a:cubicBezTo>
                  <a:pt x="316" y="542"/>
                  <a:pt x="318" y="537"/>
                  <a:pt x="313" y="539"/>
                </a:cubicBezTo>
                <a:cubicBezTo>
                  <a:pt x="313" y="542"/>
                  <a:pt x="314" y="544"/>
                  <a:pt x="316" y="545"/>
                </a:cubicBezTo>
                <a:close/>
                <a:moveTo>
                  <a:pt x="206" y="543"/>
                </a:moveTo>
                <a:cubicBezTo>
                  <a:pt x="206" y="544"/>
                  <a:pt x="209" y="545"/>
                  <a:pt x="209" y="545"/>
                </a:cubicBezTo>
                <a:cubicBezTo>
                  <a:pt x="210" y="546"/>
                  <a:pt x="208" y="547"/>
                  <a:pt x="208" y="547"/>
                </a:cubicBezTo>
                <a:cubicBezTo>
                  <a:pt x="209" y="549"/>
                  <a:pt x="212" y="550"/>
                  <a:pt x="210" y="553"/>
                </a:cubicBezTo>
                <a:cubicBezTo>
                  <a:pt x="207" y="551"/>
                  <a:pt x="206" y="547"/>
                  <a:pt x="206" y="543"/>
                </a:cubicBezTo>
                <a:close/>
                <a:moveTo>
                  <a:pt x="219" y="545"/>
                </a:moveTo>
                <a:cubicBezTo>
                  <a:pt x="219" y="543"/>
                  <a:pt x="223" y="544"/>
                  <a:pt x="226" y="543"/>
                </a:cubicBezTo>
                <a:cubicBezTo>
                  <a:pt x="226" y="544"/>
                  <a:pt x="226" y="545"/>
                  <a:pt x="226" y="547"/>
                </a:cubicBezTo>
                <a:cubicBezTo>
                  <a:pt x="224" y="546"/>
                  <a:pt x="224" y="547"/>
                  <a:pt x="224" y="548"/>
                </a:cubicBezTo>
                <a:cubicBezTo>
                  <a:pt x="222" y="547"/>
                  <a:pt x="222" y="544"/>
                  <a:pt x="219" y="545"/>
                </a:cubicBezTo>
                <a:close/>
                <a:moveTo>
                  <a:pt x="260" y="561"/>
                </a:moveTo>
                <a:cubicBezTo>
                  <a:pt x="260" y="562"/>
                  <a:pt x="262" y="562"/>
                  <a:pt x="264" y="562"/>
                </a:cubicBezTo>
                <a:cubicBezTo>
                  <a:pt x="263" y="567"/>
                  <a:pt x="258" y="566"/>
                  <a:pt x="259" y="561"/>
                </a:cubicBezTo>
                <a:cubicBezTo>
                  <a:pt x="252" y="560"/>
                  <a:pt x="251" y="563"/>
                  <a:pt x="246" y="561"/>
                </a:cubicBezTo>
                <a:cubicBezTo>
                  <a:pt x="244" y="562"/>
                  <a:pt x="244" y="564"/>
                  <a:pt x="241" y="564"/>
                </a:cubicBezTo>
                <a:cubicBezTo>
                  <a:pt x="243" y="562"/>
                  <a:pt x="242" y="557"/>
                  <a:pt x="242" y="553"/>
                </a:cubicBezTo>
                <a:cubicBezTo>
                  <a:pt x="246" y="554"/>
                  <a:pt x="246" y="550"/>
                  <a:pt x="250" y="551"/>
                </a:cubicBezTo>
                <a:cubicBezTo>
                  <a:pt x="250" y="554"/>
                  <a:pt x="252" y="555"/>
                  <a:pt x="252" y="558"/>
                </a:cubicBezTo>
                <a:cubicBezTo>
                  <a:pt x="257" y="556"/>
                  <a:pt x="254" y="555"/>
                  <a:pt x="253" y="551"/>
                </a:cubicBezTo>
                <a:cubicBezTo>
                  <a:pt x="255" y="551"/>
                  <a:pt x="255" y="553"/>
                  <a:pt x="257" y="553"/>
                </a:cubicBezTo>
                <a:cubicBezTo>
                  <a:pt x="261" y="552"/>
                  <a:pt x="260" y="547"/>
                  <a:pt x="261" y="547"/>
                </a:cubicBezTo>
                <a:cubicBezTo>
                  <a:pt x="264" y="545"/>
                  <a:pt x="264" y="549"/>
                  <a:pt x="265" y="550"/>
                </a:cubicBezTo>
                <a:cubicBezTo>
                  <a:pt x="266" y="550"/>
                  <a:pt x="273" y="546"/>
                  <a:pt x="278" y="548"/>
                </a:cubicBezTo>
                <a:cubicBezTo>
                  <a:pt x="279" y="552"/>
                  <a:pt x="278" y="558"/>
                  <a:pt x="277" y="562"/>
                </a:cubicBezTo>
                <a:cubicBezTo>
                  <a:pt x="270" y="563"/>
                  <a:pt x="265" y="562"/>
                  <a:pt x="260" y="561"/>
                </a:cubicBezTo>
                <a:close/>
                <a:moveTo>
                  <a:pt x="182" y="554"/>
                </a:moveTo>
                <a:cubicBezTo>
                  <a:pt x="184" y="552"/>
                  <a:pt x="184" y="549"/>
                  <a:pt x="188" y="550"/>
                </a:cubicBezTo>
                <a:cubicBezTo>
                  <a:pt x="187" y="551"/>
                  <a:pt x="186" y="554"/>
                  <a:pt x="189" y="554"/>
                </a:cubicBezTo>
                <a:cubicBezTo>
                  <a:pt x="190" y="557"/>
                  <a:pt x="185" y="557"/>
                  <a:pt x="184" y="559"/>
                </a:cubicBezTo>
                <a:cubicBezTo>
                  <a:pt x="183" y="561"/>
                  <a:pt x="185" y="564"/>
                  <a:pt x="183" y="564"/>
                </a:cubicBezTo>
                <a:cubicBezTo>
                  <a:pt x="182" y="564"/>
                  <a:pt x="181" y="564"/>
                  <a:pt x="179" y="564"/>
                </a:cubicBezTo>
                <a:cubicBezTo>
                  <a:pt x="179" y="562"/>
                  <a:pt x="179" y="560"/>
                  <a:pt x="179" y="558"/>
                </a:cubicBezTo>
                <a:cubicBezTo>
                  <a:pt x="183" y="561"/>
                  <a:pt x="184" y="557"/>
                  <a:pt x="187" y="556"/>
                </a:cubicBezTo>
                <a:cubicBezTo>
                  <a:pt x="187" y="554"/>
                  <a:pt x="184" y="555"/>
                  <a:pt x="182" y="554"/>
                </a:cubicBezTo>
                <a:close/>
                <a:moveTo>
                  <a:pt x="208" y="559"/>
                </a:moveTo>
                <a:cubicBezTo>
                  <a:pt x="208" y="561"/>
                  <a:pt x="204" y="561"/>
                  <a:pt x="204" y="562"/>
                </a:cubicBezTo>
                <a:cubicBezTo>
                  <a:pt x="203" y="564"/>
                  <a:pt x="208" y="566"/>
                  <a:pt x="207" y="570"/>
                </a:cubicBezTo>
                <a:cubicBezTo>
                  <a:pt x="203" y="567"/>
                  <a:pt x="198" y="572"/>
                  <a:pt x="193" y="573"/>
                </a:cubicBezTo>
                <a:cubicBezTo>
                  <a:pt x="194" y="569"/>
                  <a:pt x="189" y="570"/>
                  <a:pt x="188" y="569"/>
                </a:cubicBezTo>
                <a:cubicBezTo>
                  <a:pt x="188" y="564"/>
                  <a:pt x="192" y="564"/>
                  <a:pt x="196" y="562"/>
                </a:cubicBezTo>
                <a:cubicBezTo>
                  <a:pt x="195" y="560"/>
                  <a:pt x="190" y="561"/>
                  <a:pt x="192" y="556"/>
                </a:cubicBezTo>
                <a:cubicBezTo>
                  <a:pt x="196" y="558"/>
                  <a:pt x="197" y="555"/>
                  <a:pt x="202" y="558"/>
                </a:cubicBezTo>
                <a:cubicBezTo>
                  <a:pt x="201" y="560"/>
                  <a:pt x="199" y="560"/>
                  <a:pt x="199" y="562"/>
                </a:cubicBezTo>
                <a:cubicBezTo>
                  <a:pt x="204" y="563"/>
                  <a:pt x="204" y="559"/>
                  <a:pt x="208" y="559"/>
                </a:cubicBezTo>
                <a:close/>
                <a:moveTo>
                  <a:pt x="168" y="562"/>
                </a:moveTo>
                <a:cubicBezTo>
                  <a:pt x="170" y="564"/>
                  <a:pt x="173" y="565"/>
                  <a:pt x="173" y="569"/>
                </a:cubicBezTo>
                <a:cubicBezTo>
                  <a:pt x="171" y="569"/>
                  <a:pt x="169" y="569"/>
                  <a:pt x="167" y="569"/>
                </a:cubicBezTo>
                <a:cubicBezTo>
                  <a:pt x="168" y="567"/>
                  <a:pt x="168" y="565"/>
                  <a:pt x="168" y="562"/>
                </a:cubicBezTo>
                <a:close/>
                <a:moveTo>
                  <a:pt x="279" y="570"/>
                </a:moveTo>
                <a:cubicBezTo>
                  <a:pt x="280" y="566"/>
                  <a:pt x="273" y="563"/>
                  <a:pt x="272" y="567"/>
                </a:cubicBezTo>
                <a:cubicBezTo>
                  <a:pt x="274" y="568"/>
                  <a:pt x="276" y="570"/>
                  <a:pt x="279" y="570"/>
                </a:cubicBezTo>
                <a:close/>
                <a:moveTo>
                  <a:pt x="264" y="570"/>
                </a:moveTo>
                <a:cubicBezTo>
                  <a:pt x="267" y="570"/>
                  <a:pt x="267" y="578"/>
                  <a:pt x="263" y="575"/>
                </a:cubicBezTo>
                <a:cubicBezTo>
                  <a:pt x="263" y="574"/>
                  <a:pt x="262" y="573"/>
                  <a:pt x="262" y="572"/>
                </a:cubicBezTo>
                <a:cubicBezTo>
                  <a:pt x="264" y="572"/>
                  <a:pt x="264" y="571"/>
                  <a:pt x="264" y="570"/>
                </a:cubicBezTo>
                <a:close/>
                <a:moveTo>
                  <a:pt x="188" y="583"/>
                </a:moveTo>
                <a:cubicBezTo>
                  <a:pt x="187" y="585"/>
                  <a:pt x="187" y="589"/>
                  <a:pt x="186" y="591"/>
                </a:cubicBezTo>
                <a:cubicBezTo>
                  <a:pt x="187" y="593"/>
                  <a:pt x="189" y="593"/>
                  <a:pt x="189" y="596"/>
                </a:cubicBezTo>
                <a:cubicBezTo>
                  <a:pt x="188" y="595"/>
                  <a:pt x="187" y="594"/>
                  <a:pt x="186" y="594"/>
                </a:cubicBezTo>
                <a:cubicBezTo>
                  <a:pt x="183" y="594"/>
                  <a:pt x="185" y="598"/>
                  <a:pt x="184" y="600"/>
                </a:cubicBezTo>
                <a:cubicBezTo>
                  <a:pt x="183" y="602"/>
                  <a:pt x="180" y="602"/>
                  <a:pt x="178" y="604"/>
                </a:cubicBezTo>
                <a:cubicBezTo>
                  <a:pt x="177" y="605"/>
                  <a:pt x="175" y="607"/>
                  <a:pt x="173" y="608"/>
                </a:cubicBezTo>
                <a:cubicBezTo>
                  <a:pt x="168" y="609"/>
                  <a:pt x="177" y="604"/>
                  <a:pt x="172" y="604"/>
                </a:cubicBezTo>
                <a:cubicBezTo>
                  <a:pt x="172" y="601"/>
                  <a:pt x="174" y="604"/>
                  <a:pt x="176" y="604"/>
                </a:cubicBezTo>
                <a:cubicBezTo>
                  <a:pt x="177" y="599"/>
                  <a:pt x="172" y="601"/>
                  <a:pt x="173" y="596"/>
                </a:cubicBezTo>
                <a:cubicBezTo>
                  <a:pt x="182" y="600"/>
                  <a:pt x="172" y="591"/>
                  <a:pt x="182" y="593"/>
                </a:cubicBezTo>
                <a:cubicBezTo>
                  <a:pt x="180" y="590"/>
                  <a:pt x="180" y="589"/>
                  <a:pt x="184" y="588"/>
                </a:cubicBezTo>
                <a:cubicBezTo>
                  <a:pt x="183" y="586"/>
                  <a:pt x="182" y="586"/>
                  <a:pt x="182" y="585"/>
                </a:cubicBezTo>
                <a:cubicBezTo>
                  <a:pt x="180" y="585"/>
                  <a:pt x="180" y="588"/>
                  <a:pt x="179" y="589"/>
                </a:cubicBezTo>
                <a:cubicBezTo>
                  <a:pt x="176" y="591"/>
                  <a:pt x="171" y="589"/>
                  <a:pt x="169" y="593"/>
                </a:cubicBezTo>
                <a:cubicBezTo>
                  <a:pt x="166" y="592"/>
                  <a:pt x="171" y="589"/>
                  <a:pt x="169" y="585"/>
                </a:cubicBezTo>
                <a:cubicBezTo>
                  <a:pt x="174" y="584"/>
                  <a:pt x="174" y="580"/>
                  <a:pt x="180" y="583"/>
                </a:cubicBezTo>
                <a:cubicBezTo>
                  <a:pt x="179" y="580"/>
                  <a:pt x="175" y="580"/>
                  <a:pt x="170" y="580"/>
                </a:cubicBezTo>
                <a:cubicBezTo>
                  <a:pt x="170" y="577"/>
                  <a:pt x="175" y="578"/>
                  <a:pt x="173" y="573"/>
                </a:cubicBezTo>
                <a:cubicBezTo>
                  <a:pt x="177" y="572"/>
                  <a:pt x="176" y="576"/>
                  <a:pt x="177" y="577"/>
                </a:cubicBezTo>
                <a:cubicBezTo>
                  <a:pt x="179" y="578"/>
                  <a:pt x="183" y="576"/>
                  <a:pt x="180" y="578"/>
                </a:cubicBezTo>
                <a:cubicBezTo>
                  <a:pt x="181" y="580"/>
                  <a:pt x="182" y="579"/>
                  <a:pt x="182" y="578"/>
                </a:cubicBezTo>
                <a:cubicBezTo>
                  <a:pt x="184" y="580"/>
                  <a:pt x="185" y="583"/>
                  <a:pt x="188" y="583"/>
                </a:cubicBezTo>
                <a:close/>
                <a:moveTo>
                  <a:pt x="167" y="583"/>
                </a:moveTo>
                <a:cubicBezTo>
                  <a:pt x="169" y="583"/>
                  <a:pt x="168" y="574"/>
                  <a:pt x="166" y="580"/>
                </a:cubicBezTo>
                <a:cubicBezTo>
                  <a:pt x="165" y="581"/>
                  <a:pt x="166" y="583"/>
                  <a:pt x="167" y="583"/>
                </a:cubicBezTo>
                <a:close/>
                <a:moveTo>
                  <a:pt x="1902" y="581"/>
                </a:moveTo>
                <a:cubicBezTo>
                  <a:pt x="1906" y="582"/>
                  <a:pt x="1910" y="582"/>
                  <a:pt x="1910" y="578"/>
                </a:cubicBezTo>
                <a:cubicBezTo>
                  <a:pt x="1907" y="579"/>
                  <a:pt x="1900" y="576"/>
                  <a:pt x="1902" y="581"/>
                </a:cubicBezTo>
                <a:close/>
                <a:moveTo>
                  <a:pt x="153" y="586"/>
                </a:moveTo>
                <a:cubicBezTo>
                  <a:pt x="153" y="584"/>
                  <a:pt x="155" y="585"/>
                  <a:pt x="155" y="586"/>
                </a:cubicBezTo>
                <a:cubicBezTo>
                  <a:pt x="160" y="588"/>
                  <a:pt x="156" y="581"/>
                  <a:pt x="161" y="583"/>
                </a:cubicBezTo>
                <a:cubicBezTo>
                  <a:pt x="161" y="586"/>
                  <a:pt x="160" y="586"/>
                  <a:pt x="160" y="588"/>
                </a:cubicBezTo>
                <a:cubicBezTo>
                  <a:pt x="165" y="590"/>
                  <a:pt x="161" y="583"/>
                  <a:pt x="166" y="585"/>
                </a:cubicBezTo>
                <a:cubicBezTo>
                  <a:pt x="166" y="586"/>
                  <a:pt x="166" y="588"/>
                  <a:pt x="166" y="589"/>
                </a:cubicBezTo>
                <a:cubicBezTo>
                  <a:pt x="161" y="588"/>
                  <a:pt x="159" y="590"/>
                  <a:pt x="155" y="591"/>
                </a:cubicBezTo>
                <a:cubicBezTo>
                  <a:pt x="155" y="589"/>
                  <a:pt x="155" y="586"/>
                  <a:pt x="153" y="586"/>
                </a:cubicBezTo>
                <a:close/>
                <a:moveTo>
                  <a:pt x="142" y="589"/>
                </a:moveTo>
                <a:cubicBezTo>
                  <a:pt x="143" y="591"/>
                  <a:pt x="151" y="589"/>
                  <a:pt x="145" y="586"/>
                </a:cubicBezTo>
                <a:cubicBezTo>
                  <a:pt x="146" y="587"/>
                  <a:pt x="141" y="589"/>
                  <a:pt x="142" y="589"/>
                </a:cubicBezTo>
                <a:close/>
                <a:moveTo>
                  <a:pt x="154" y="599"/>
                </a:moveTo>
                <a:cubicBezTo>
                  <a:pt x="156" y="595"/>
                  <a:pt x="159" y="591"/>
                  <a:pt x="166" y="591"/>
                </a:cubicBezTo>
                <a:cubicBezTo>
                  <a:pt x="167" y="595"/>
                  <a:pt x="157" y="596"/>
                  <a:pt x="163" y="600"/>
                </a:cubicBezTo>
                <a:cubicBezTo>
                  <a:pt x="163" y="602"/>
                  <a:pt x="162" y="601"/>
                  <a:pt x="162" y="600"/>
                </a:cubicBezTo>
                <a:cubicBezTo>
                  <a:pt x="157" y="599"/>
                  <a:pt x="158" y="601"/>
                  <a:pt x="154" y="599"/>
                </a:cubicBezTo>
                <a:close/>
                <a:moveTo>
                  <a:pt x="1974" y="607"/>
                </a:moveTo>
                <a:cubicBezTo>
                  <a:pt x="1976" y="609"/>
                  <a:pt x="1984" y="609"/>
                  <a:pt x="1983" y="604"/>
                </a:cubicBezTo>
                <a:cubicBezTo>
                  <a:pt x="1979" y="604"/>
                  <a:pt x="1974" y="603"/>
                  <a:pt x="1974" y="607"/>
                </a:cubicBezTo>
                <a:close/>
                <a:moveTo>
                  <a:pt x="158" y="623"/>
                </a:moveTo>
                <a:cubicBezTo>
                  <a:pt x="159" y="623"/>
                  <a:pt x="160" y="623"/>
                  <a:pt x="161" y="623"/>
                </a:cubicBezTo>
                <a:cubicBezTo>
                  <a:pt x="161" y="624"/>
                  <a:pt x="161" y="625"/>
                  <a:pt x="161" y="626"/>
                </a:cubicBezTo>
                <a:cubicBezTo>
                  <a:pt x="160" y="626"/>
                  <a:pt x="159" y="626"/>
                  <a:pt x="158" y="626"/>
                </a:cubicBezTo>
                <a:cubicBezTo>
                  <a:pt x="158" y="625"/>
                  <a:pt x="158" y="624"/>
                  <a:pt x="158" y="623"/>
                </a:cubicBezTo>
                <a:close/>
                <a:moveTo>
                  <a:pt x="1972" y="640"/>
                </a:moveTo>
                <a:cubicBezTo>
                  <a:pt x="1971" y="640"/>
                  <a:pt x="1970" y="639"/>
                  <a:pt x="1969" y="639"/>
                </a:cubicBezTo>
                <a:cubicBezTo>
                  <a:pt x="1964" y="642"/>
                  <a:pt x="1972" y="644"/>
                  <a:pt x="1972" y="640"/>
                </a:cubicBezTo>
                <a:close/>
                <a:moveTo>
                  <a:pt x="46" y="677"/>
                </a:moveTo>
                <a:cubicBezTo>
                  <a:pt x="47" y="675"/>
                  <a:pt x="51" y="675"/>
                  <a:pt x="54" y="677"/>
                </a:cubicBezTo>
                <a:cubicBezTo>
                  <a:pt x="54" y="679"/>
                  <a:pt x="49" y="678"/>
                  <a:pt x="51" y="683"/>
                </a:cubicBezTo>
                <a:cubicBezTo>
                  <a:pt x="45" y="684"/>
                  <a:pt x="43" y="681"/>
                  <a:pt x="43" y="677"/>
                </a:cubicBezTo>
                <a:cubicBezTo>
                  <a:pt x="45" y="677"/>
                  <a:pt x="44" y="680"/>
                  <a:pt x="46" y="680"/>
                </a:cubicBezTo>
                <a:cubicBezTo>
                  <a:pt x="48" y="679"/>
                  <a:pt x="48" y="677"/>
                  <a:pt x="46" y="677"/>
                </a:cubicBezTo>
                <a:close/>
                <a:moveTo>
                  <a:pt x="96" y="699"/>
                </a:moveTo>
                <a:cubicBezTo>
                  <a:pt x="95" y="697"/>
                  <a:pt x="94" y="695"/>
                  <a:pt x="92" y="694"/>
                </a:cubicBezTo>
                <a:cubicBezTo>
                  <a:pt x="92" y="696"/>
                  <a:pt x="95" y="703"/>
                  <a:pt x="96" y="699"/>
                </a:cubicBezTo>
                <a:close/>
                <a:moveTo>
                  <a:pt x="61" y="715"/>
                </a:moveTo>
                <a:cubicBezTo>
                  <a:pt x="60" y="712"/>
                  <a:pt x="63" y="711"/>
                  <a:pt x="64" y="710"/>
                </a:cubicBezTo>
                <a:cubicBezTo>
                  <a:pt x="61" y="708"/>
                  <a:pt x="57" y="714"/>
                  <a:pt x="61" y="715"/>
                </a:cubicBezTo>
                <a:close/>
                <a:moveTo>
                  <a:pt x="71" y="711"/>
                </a:moveTo>
                <a:cubicBezTo>
                  <a:pt x="72" y="711"/>
                  <a:pt x="73" y="711"/>
                  <a:pt x="74" y="711"/>
                </a:cubicBezTo>
                <a:cubicBezTo>
                  <a:pt x="74" y="713"/>
                  <a:pt x="74" y="714"/>
                  <a:pt x="74" y="715"/>
                </a:cubicBezTo>
                <a:cubicBezTo>
                  <a:pt x="73" y="715"/>
                  <a:pt x="72" y="715"/>
                  <a:pt x="71" y="715"/>
                </a:cubicBezTo>
                <a:cubicBezTo>
                  <a:pt x="71" y="714"/>
                  <a:pt x="71" y="713"/>
                  <a:pt x="71" y="711"/>
                </a:cubicBezTo>
                <a:close/>
                <a:moveTo>
                  <a:pt x="1973" y="724"/>
                </a:moveTo>
                <a:cubicBezTo>
                  <a:pt x="1974" y="726"/>
                  <a:pt x="1969" y="729"/>
                  <a:pt x="1965" y="729"/>
                </a:cubicBezTo>
                <a:cubicBezTo>
                  <a:pt x="1963" y="729"/>
                  <a:pt x="1957" y="730"/>
                  <a:pt x="1959" y="726"/>
                </a:cubicBezTo>
                <a:cubicBezTo>
                  <a:pt x="1962" y="723"/>
                  <a:pt x="1968" y="724"/>
                  <a:pt x="1973" y="724"/>
                </a:cubicBezTo>
                <a:close/>
                <a:moveTo>
                  <a:pt x="2034" y="727"/>
                </a:moveTo>
                <a:cubicBezTo>
                  <a:pt x="2034" y="724"/>
                  <a:pt x="2040" y="727"/>
                  <a:pt x="2043" y="726"/>
                </a:cubicBezTo>
                <a:cubicBezTo>
                  <a:pt x="2041" y="728"/>
                  <a:pt x="2041" y="730"/>
                  <a:pt x="2044" y="730"/>
                </a:cubicBezTo>
                <a:cubicBezTo>
                  <a:pt x="2041" y="735"/>
                  <a:pt x="2041" y="725"/>
                  <a:pt x="2034" y="727"/>
                </a:cubicBezTo>
                <a:close/>
                <a:moveTo>
                  <a:pt x="294" y="735"/>
                </a:moveTo>
                <a:cubicBezTo>
                  <a:pt x="291" y="731"/>
                  <a:pt x="298" y="729"/>
                  <a:pt x="293" y="727"/>
                </a:cubicBezTo>
                <a:cubicBezTo>
                  <a:pt x="292" y="728"/>
                  <a:pt x="290" y="735"/>
                  <a:pt x="294" y="735"/>
                </a:cubicBezTo>
                <a:close/>
                <a:moveTo>
                  <a:pt x="281" y="729"/>
                </a:moveTo>
                <a:cubicBezTo>
                  <a:pt x="282" y="729"/>
                  <a:pt x="284" y="729"/>
                  <a:pt x="285" y="729"/>
                </a:cubicBezTo>
                <a:cubicBezTo>
                  <a:pt x="285" y="730"/>
                  <a:pt x="285" y="731"/>
                  <a:pt x="285" y="732"/>
                </a:cubicBezTo>
                <a:cubicBezTo>
                  <a:pt x="284" y="732"/>
                  <a:pt x="282" y="732"/>
                  <a:pt x="281" y="732"/>
                </a:cubicBezTo>
                <a:cubicBezTo>
                  <a:pt x="281" y="731"/>
                  <a:pt x="281" y="730"/>
                  <a:pt x="281" y="729"/>
                </a:cubicBezTo>
                <a:close/>
                <a:moveTo>
                  <a:pt x="99" y="730"/>
                </a:moveTo>
                <a:cubicBezTo>
                  <a:pt x="96" y="734"/>
                  <a:pt x="99" y="734"/>
                  <a:pt x="99" y="738"/>
                </a:cubicBezTo>
                <a:cubicBezTo>
                  <a:pt x="98" y="738"/>
                  <a:pt x="97" y="737"/>
                  <a:pt x="94" y="737"/>
                </a:cubicBezTo>
                <a:cubicBezTo>
                  <a:pt x="97" y="736"/>
                  <a:pt x="94" y="729"/>
                  <a:pt x="99" y="730"/>
                </a:cubicBezTo>
                <a:close/>
                <a:moveTo>
                  <a:pt x="247" y="732"/>
                </a:moveTo>
                <a:cubicBezTo>
                  <a:pt x="248" y="732"/>
                  <a:pt x="250" y="732"/>
                  <a:pt x="252" y="732"/>
                </a:cubicBezTo>
                <a:cubicBezTo>
                  <a:pt x="252" y="733"/>
                  <a:pt x="252" y="734"/>
                  <a:pt x="252" y="735"/>
                </a:cubicBezTo>
                <a:cubicBezTo>
                  <a:pt x="250" y="735"/>
                  <a:pt x="249" y="735"/>
                  <a:pt x="247" y="735"/>
                </a:cubicBezTo>
                <a:cubicBezTo>
                  <a:pt x="247" y="734"/>
                  <a:pt x="247" y="733"/>
                  <a:pt x="247" y="732"/>
                </a:cubicBezTo>
                <a:close/>
                <a:moveTo>
                  <a:pt x="295" y="740"/>
                </a:moveTo>
                <a:cubicBezTo>
                  <a:pt x="298" y="739"/>
                  <a:pt x="302" y="739"/>
                  <a:pt x="303" y="737"/>
                </a:cubicBezTo>
                <a:cubicBezTo>
                  <a:pt x="300" y="738"/>
                  <a:pt x="294" y="735"/>
                  <a:pt x="295" y="740"/>
                </a:cubicBezTo>
                <a:close/>
                <a:moveTo>
                  <a:pt x="286" y="738"/>
                </a:moveTo>
                <a:cubicBezTo>
                  <a:pt x="287" y="738"/>
                  <a:pt x="287" y="739"/>
                  <a:pt x="287" y="740"/>
                </a:cubicBezTo>
                <a:cubicBezTo>
                  <a:pt x="287" y="744"/>
                  <a:pt x="294" y="741"/>
                  <a:pt x="293" y="746"/>
                </a:cubicBezTo>
                <a:cubicBezTo>
                  <a:pt x="287" y="747"/>
                  <a:pt x="288" y="741"/>
                  <a:pt x="284" y="745"/>
                </a:cubicBezTo>
                <a:cubicBezTo>
                  <a:pt x="280" y="743"/>
                  <a:pt x="289" y="743"/>
                  <a:pt x="286" y="738"/>
                </a:cubicBezTo>
                <a:close/>
                <a:moveTo>
                  <a:pt x="120" y="757"/>
                </a:moveTo>
                <a:cubicBezTo>
                  <a:pt x="123" y="757"/>
                  <a:pt x="123" y="760"/>
                  <a:pt x="123" y="762"/>
                </a:cubicBezTo>
                <a:cubicBezTo>
                  <a:pt x="122" y="762"/>
                  <a:pt x="121" y="761"/>
                  <a:pt x="120" y="761"/>
                </a:cubicBezTo>
                <a:cubicBezTo>
                  <a:pt x="120" y="760"/>
                  <a:pt x="120" y="759"/>
                  <a:pt x="120" y="757"/>
                </a:cubicBezTo>
                <a:close/>
                <a:moveTo>
                  <a:pt x="126" y="757"/>
                </a:moveTo>
                <a:cubicBezTo>
                  <a:pt x="129" y="757"/>
                  <a:pt x="129" y="765"/>
                  <a:pt x="125" y="762"/>
                </a:cubicBezTo>
                <a:cubicBezTo>
                  <a:pt x="125" y="761"/>
                  <a:pt x="125" y="760"/>
                  <a:pt x="125" y="759"/>
                </a:cubicBezTo>
                <a:cubicBezTo>
                  <a:pt x="126" y="759"/>
                  <a:pt x="126" y="758"/>
                  <a:pt x="126" y="757"/>
                </a:cubicBezTo>
                <a:close/>
                <a:moveTo>
                  <a:pt x="2051" y="761"/>
                </a:moveTo>
                <a:cubicBezTo>
                  <a:pt x="2053" y="756"/>
                  <a:pt x="2041" y="757"/>
                  <a:pt x="2041" y="759"/>
                </a:cubicBezTo>
                <a:cubicBezTo>
                  <a:pt x="2043" y="761"/>
                  <a:pt x="2047" y="761"/>
                  <a:pt x="2051" y="761"/>
                </a:cubicBezTo>
                <a:close/>
                <a:moveTo>
                  <a:pt x="75" y="794"/>
                </a:moveTo>
                <a:cubicBezTo>
                  <a:pt x="76" y="794"/>
                  <a:pt x="77" y="794"/>
                  <a:pt x="78" y="794"/>
                </a:cubicBezTo>
                <a:cubicBezTo>
                  <a:pt x="78" y="795"/>
                  <a:pt x="78" y="796"/>
                  <a:pt x="78" y="797"/>
                </a:cubicBezTo>
                <a:cubicBezTo>
                  <a:pt x="77" y="797"/>
                  <a:pt x="76" y="797"/>
                  <a:pt x="75" y="797"/>
                </a:cubicBezTo>
                <a:cubicBezTo>
                  <a:pt x="75" y="796"/>
                  <a:pt x="75" y="795"/>
                  <a:pt x="75" y="794"/>
                </a:cubicBezTo>
                <a:close/>
                <a:moveTo>
                  <a:pt x="2157" y="805"/>
                </a:moveTo>
                <a:cubicBezTo>
                  <a:pt x="2160" y="800"/>
                  <a:pt x="2149" y="801"/>
                  <a:pt x="2149" y="803"/>
                </a:cubicBezTo>
                <a:cubicBezTo>
                  <a:pt x="2154" y="802"/>
                  <a:pt x="2154" y="806"/>
                  <a:pt x="2157" y="805"/>
                </a:cubicBezTo>
                <a:close/>
                <a:moveTo>
                  <a:pt x="76" y="807"/>
                </a:moveTo>
                <a:cubicBezTo>
                  <a:pt x="77" y="808"/>
                  <a:pt x="84" y="806"/>
                  <a:pt x="79" y="803"/>
                </a:cubicBezTo>
                <a:cubicBezTo>
                  <a:pt x="80" y="805"/>
                  <a:pt x="75" y="806"/>
                  <a:pt x="76" y="807"/>
                </a:cubicBezTo>
                <a:close/>
                <a:moveTo>
                  <a:pt x="2119" y="808"/>
                </a:moveTo>
                <a:cubicBezTo>
                  <a:pt x="2119" y="810"/>
                  <a:pt x="2119" y="811"/>
                  <a:pt x="2119" y="813"/>
                </a:cubicBezTo>
                <a:cubicBezTo>
                  <a:pt x="2115" y="816"/>
                  <a:pt x="2112" y="811"/>
                  <a:pt x="2109" y="815"/>
                </a:cubicBezTo>
                <a:cubicBezTo>
                  <a:pt x="2108" y="815"/>
                  <a:pt x="2107" y="814"/>
                  <a:pt x="2107" y="813"/>
                </a:cubicBezTo>
                <a:cubicBezTo>
                  <a:pt x="2108" y="812"/>
                  <a:pt x="2107" y="811"/>
                  <a:pt x="2106" y="811"/>
                </a:cubicBezTo>
                <a:cubicBezTo>
                  <a:pt x="2109" y="809"/>
                  <a:pt x="2113" y="808"/>
                  <a:pt x="2119" y="808"/>
                </a:cubicBezTo>
                <a:close/>
                <a:moveTo>
                  <a:pt x="298" y="849"/>
                </a:moveTo>
                <a:cubicBezTo>
                  <a:pt x="308" y="848"/>
                  <a:pt x="311" y="853"/>
                  <a:pt x="310" y="862"/>
                </a:cubicBezTo>
                <a:cubicBezTo>
                  <a:pt x="305" y="861"/>
                  <a:pt x="307" y="866"/>
                  <a:pt x="302" y="865"/>
                </a:cubicBezTo>
                <a:cubicBezTo>
                  <a:pt x="297" y="862"/>
                  <a:pt x="297" y="856"/>
                  <a:pt x="298" y="849"/>
                </a:cubicBezTo>
                <a:close/>
                <a:moveTo>
                  <a:pt x="245" y="859"/>
                </a:moveTo>
                <a:cubicBezTo>
                  <a:pt x="245" y="856"/>
                  <a:pt x="239" y="858"/>
                  <a:pt x="236" y="857"/>
                </a:cubicBezTo>
                <a:cubicBezTo>
                  <a:pt x="235" y="861"/>
                  <a:pt x="246" y="865"/>
                  <a:pt x="245" y="859"/>
                </a:cubicBezTo>
                <a:close/>
                <a:moveTo>
                  <a:pt x="2037" y="883"/>
                </a:moveTo>
                <a:cubicBezTo>
                  <a:pt x="2039" y="885"/>
                  <a:pt x="2043" y="885"/>
                  <a:pt x="2043" y="881"/>
                </a:cubicBezTo>
                <a:cubicBezTo>
                  <a:pt x="2041" y="879"/>
                  <a:pt x="2038" y="879"/>
                  <a:pt x="2037" y="883"/>
                </a:cubicBezTo>
                <a:close/>
                <a:moveTo>
                  <a:pt x="113" y="886"/>
                </a:moveTo>
                <a:cubicBezTo>
                  <a:pt x="111" y="890"/>
                  <a:pt x="118" y="892"/>
                  <a:pt x="114" y="892"/>
                </a:cubicBezTo>
                <a:cubicBezTo>
                  <a:pt x="110" y="892"/>
                  <a:pt x="112" y="891"/>
                  <a:pt x="112" y="889"/>
                </a:cubicBezTo>
                <a:cubicBezTo>
                  <a:pt x="106" y="888"/>
                  <a:pt x="103" y="890"/>
                  <a:pt x="99" y="891"/>
                </a:cubicBezTo>
                <a:cubicBezTo>
                  <a:pt x="96" y="883"/>
                  <a:pt x="103" y="888"/>
                  <a:pt x="105" y="886"/>
                </a:cubicBezTo>
                <a:cubicBezTo>
                  <a:pt x="107" y="884"/>
                  <a:pt x="109" y="886"/>
                  <a:pt x="113" y="886"/>
                </a:cubicBezTo>
                <a:close/>
                <a:moveTo>
                  <a:pt x="117" y="886"/>
                </a:moveTo>
                <a:cubicBezTo>
                  <a:pt x="123" y="886"/>
                  <a:pt x="121" y="888"/>
                  <a:pt x="126" y="886"/>
                </a:cubicBezTo>
                <a:cubicBezTo>
                  <a:pt x="125" y="887"/>
                  <a:pt x="125" y="888"/>
                  <a:pt x="125" y="891"/>
                </a:cubicBezTo>
                <a:cubicBezTo>
                  <a:pt x="121" y="891"/>
                  <a:pt x="115" y="892"/>
                  <a:pt x="117" y="886"/>
                </a:cubicBezTo>
                <a:close/>
                <a:moveTo>
                  <a:pt x="96" y="891"/>
                </a:moveTo>
                <a:cubicBezTo>
                  <a:pt x="98" y="892"/>
                  <a:pt x="100" y="893"/>
                  <a:pt x="104" y="892"/>
                </a:cubicBezTo>
                <a:cubicBezTo>
                  <a:pt x="103" y="894"/>
                  <a:pt x="94" y="899"/>
                  <a:pt x="96" y="891"/>
                </a:cubicBezTo>
                <a:close/>
                <a:moveTo>
                  <a:pt x="160" y="891"/>
                </a:moveTo>
                <a:cubicBezTo>
                  <a:pt x="161" y="891"/>
                  <a:pt x="162" y="891"/>
                  <a:pt x="163" y="891"/>
                </a:cubicBezTo>
                <a:cubicBezTo>
                  <a:pt x="163" y="892"/>
                  <a:pt x="163" y="893"/>
                  <a:pt x="163" y="894"/>
                </a:cubicBezTo>
                <a:cubicBezTo>
                  <a:pt x="162" y="894"/>
                  <a:pt x="161" y="894"/>
                  <a:pt x="160" y="894"/>
                </a:cubicBezTo>
                <a:cubicBezTo>
                  <a:pt x="160" y="893"/>
                  <a:pt x="160" y="892"/>
                  <a:pt x="160" y="891"/>
                </a:cubicBezTo>
                <a:close/>
                <a:moveTo>
                  <a:pt x="55" y="892"/>
                </a:moveTo>
                <a:cubicBezTo>
                  <a:pt x="56" y="892"/>
                  <a:pt x="57" y="892"/>
                  <a:pt x="58" y="892"/>
                </a:cubicBezTo>
                <a:cubicBezTo>
                  <a:pt x="58" y="893"/>
                  <a:pt x="58" y="894"/>
                  <a:pt x="58" y="895"/>
                </a:cubicBezTo>
                <a:cubicBezTo>
                  <a:pt x="57" y="895"/>
                  <a:pt x="56" y="895"/>
                  <a:pt x="55" y="895"/>
                </a:cubicBezTo>
                <a:cubicBezTo>
                  <a:pt x="55" y="894"/>
                  <a:pt x="55" y="893"/>
                  <a:pt x="55" y="892"/>
                </a:cubicBezTo>
                <a:close/>
                <a:moveTo>
                  <a:pt x="109" y="894"/>
                </a:moveTo>
                <a:cubicBezTo>
                  <a:pt x="108" y="896"/>
                  <a:pt x="107" y="899"/>
                  <a:pt x="103" y="899"/>
                </a:cubicBezTo>
                <a:cubicBezTo>
                  <a:pt x="103" y="897"/>
                  <a:pt x="105" y="895"/>
                  <a:pt x="107" y="895"/>
                </a:cubicBezTo>
                <a:cubicBezTo>
                  <a:pt x="106" y="892"/>
                  <a:pt x="106" y="892"/>
                  <a:pt x="109" y="894"/>
                </a:cubicBezTo>
                <a:close/>
                <a:moveTo>
                  <a:pt x="2057" y="903"/>
                </a:moveTo>
                <a:cubicBezTo>
                  <a:pt x="2059" y="908"/>
                  <a:pt x="2071" y="902"/>
                  <a:pt x="2066" y="900"/>
                </a:cubicBezTo>
                <a:cubicBezTo>
                  <a:pt x="2066" y="905"/>
                  <a:pt x="2057" y="899"/>
                  <a:pt x="2057" y="903"/>
                </a:cubicBezTo>
                <a:close/>
                <a:moveTo>
                  <a:pt x="2002" y="995"/>
                </a:moveTo>
                <a:cubicBezTo>
                  <a:pt x="2000" y="1000"/>
                  <a:pt x="1995" y="998"/>
                  <a:pt x="1992" y="999"/>
                </a:cubicBezTo>
                <a:cubicBezTo>
                  <a:pt x="1985" y="1000"/>
                  <a:pt x="1976" y="1002"/>
                  <a:pt x="1968" y="1002"/>
                </a:cubicBezTo>
                <a:cubicBezTo>
                  <a:pt x="1969" y="998"/>
                  <a:pt x="1973" y="996"/>
                  <a:pt x="1979" y="997"/>
                </a:cubicBezTo>
                <a:cubicBezTo>
                  <a:pt x="1982" y="998"/>
                  <a:pt x="1982" y="993"/>
                  <a:pt x="1984" y="992"/>
                </a:cubicBezTo>
                <a:cubicBezTo>
                  <a:pt x="1990" y="990"/>
                  <a:pt x="1996" y="995"/>
                  <a:pt x="2002" y="995"/>
                </a:cubicBezTo>
                <a:close/>
                <a:moveTo>
                  <a:pt x="96" y="1032"/>
                </a:moveTo>
                <a:cubicBezTo>
                  <a:pt x="98" y="1027"/>
                  <a:pt x="87" y="1028"/>
                  <a:pt x="88" y="1030"/>
                </a:cubicBezTo>
                <a:cubicBezTo>
                  <a:pt x="89" y="1032"/>
                  <a:pt x="92" y="1032"/>
                  <a:pt x="96" y="1032"/>
                </a:cubicBezTo>
                <a:close/>
                <a:moveTo>
                  <a:pt x="85" y="1037"/>
                </a:moveTo>
                <a:cubicBezTo>
                  <a:pt x="80" y="1031"/>
                  <a:pt x="70" y="1039"/>
                  <a:pt x="67" y="1035"/>
                </a:cubicBezTo>
                <a:cubicBezTo>
                  <a:pt x="65" y="1031"/>
                  <a:pt x="73" y="1032"/>
                  <a:pt x="77" y="1032"/>
                </a:cubicBezTo>
                <a:cubicBezTo>
                  <a:pt x="81" y="1032"/>
                  <a:pt x="86" y="1032"/>
                  <a:pt x="85" y="1037"/>
                </a:cubicBezTo>
                <a:close/>
                <a:moveTo>
                  <a:pt x="435" y="1052"/>
                </a:moveTo>
                <a:cubicBezTo>
                  <a:pt x="436" y="1052"/>
                  <a:pt x="437" y="1052"/>
                  <a:pt x="438" y="1052"/>
                </a:cubicBezTo>
                <a:cubicBezTo>
                  <a:pt x="438" y="1053"/>
                  <a:pt x="438" y="1055"/>
                  <a:pt x="438" y="1056"/>
                </a:cubicBezTo>
                <a:cubicBezTo>
                  <a:pt x="437" y="1056"/>
                  <a:pt x="436" y="1056"/>
                  <a:pt x="435" y="1056"/>
                </a:cubicBezTo>
                <a:cubicBezTo>
                  <a:pt x="435" y="1055"/>
                  <a:pt x="435" y="1053"/>
                  <a:pt x="435" y="1052"/>
                </a:cubicBezTo>
                <a:close/>
                <a:moveTo>
                  <a:pt x="259" y="1065"/>
                </a:moveTo>
                <a:cubicBezTo>
                  <a:pt x="234" y="1067"/>
                  <a:pt x="210" y="1063"/>
                  <a:pt x="189" y="1065"/>
                </a:cubicBezTo>
                <a:cubicBezTo>
                  <a:pt x="189" y="1060"/>
                  <a:pt x="191" y="1058"/>
                  <a:pt x="192" y="1054"/>
                </a:cubicBezTo>
                <a:cubicBezTo>
                  <a:pt x="198" y="1053"/>
                  <a:pt x="209" y="1056"/>
                  <a:pt x="216" y="1057"/>
                </a:cubicBezTo>
                <a:cubicBezTo>
                  <a:pt x="219" y="1058"/>
                  <a:pt x="219" y="1057"/>
                  <a:pt x="220" y="1059"/>
                </a:cubicBezTo>
                <a:cubicBezTo>
                  <a:pt x="222" y="1060"/>
                  <a:pt x="225" y="1057"/>
                  <a:pt x="228" y="1057"/>
                </a:cubicBezTo>
                <a:cubicBezTo>
                  <a:pt x="231" y="1057"/>
                  <a:pt x="232" y="1059"/>
                  <a:pt x="235" y="1059"/>
                </a:cubicBezTo>
                <a:cubicBezTo>
                  <a:pt x="239" y="1059"/>
                  <a:pt x="241" y="1057"/>
                  <a:pt x="246" y="1057"/>
                </a:cubicBezTo>
                <a:cubicBezTo>
                  <a:pt x="249" y="1057"/>
                  <a:pt x="252" y="1059"/>
                  <a:pt x="255" y="1057"/>
                </a:cubicBezTo>
                <a:cubicBezTo>
                  <a:pt x="254" y="1062"/>
                  <a:pt x="260" y="1060"/>
                  <a:pt x="259" y="1065"/>
                </a:cubicBezTo>
                <a:close/>
                <a:moveTo>
                  <a:pt x="274" y="1057"/>
                </a:moveTo>
                <a:cubicBezTo>
                  <a:pt x="275" y="1051"/>
                  <a:pt x="268" y="1055"/>
                  <a:pt x="264" y="1054"/>
                </a:cubicBezTo>
                <a:cubicBezTo>
                  <a:pt x="263" y="1060"/>
                  <a:pt x="271" y="1056"/>
                  <a:pt x="274" y="1057"/>
                </a:cubicBezTo>
                <a:close/>
                <a:moveTo>
                  <a:pt x="183" y="1062"/>
                </a:moveTo>
                <a:cubicBezTo>
                  <a:pt x="184" y="1062"/>
                  <a:pt x="186" y="1062"/>
                  <a:pt x="187" y="1062"/>
                </a:cubicBezTo>
                <a:cubicBezTo>
                  <a:pt x="187" y="1063"/>
                  <a:pt x="187" y="1064"/>
                  <a:pt x="187" y="1065"/>
                </a:cubicBezTo>
                <a:cubicBezTo>
                  <a:pt x="186" y="1065"/>
                  <a:pt x="184" y="1065"/>
                  <a:pt x="183" y="1065"/>
                </a:cubicBezTo>
                <a:cubicBezTo>
                  <a:pt x="183" y="1064"/>
                  <a:pt x="183" y="1063"/>
                  <a:pt x="183" y="1062"/>
                </a:cubicBezTo>
                <a:close/>
                <a:moveTo>
                  <a:pt x="312" y="1064"/>
                </a:moveTo>
                <a:cubicBezTo>
                  <a:pt x="313" y="1070"/>
                  <a:pt x="304" y="1065"/>
                  <a:pt x="300" y="1067"/>
                </a:cubicBezTo>
                <a:cubicBezTo>
                  <a:pt x="299" y="1065"/>
                  <a:pt x="297" y="1065"/>
                  <a:pt x="295" y="1065"/>
                </a:cubicBezTo>
                <a:cubicBezTo>
                  <a:pt x="296" y="1059"/>
                  <a:pt x="305" y="1066"/>
                  <a:pt x="312" y="1064"/>
                </a:cubicBezTo>
                <a:close/>
                <a:moveTo>
                  <a:pt x="256" y="1079"/>
                </a:moveTo>
                <a:cubicBezTo>
                  <a:pt x="251" y="1075"/>
                  <a:pt x="252" y="1085"/>
                  <a:pt x="256" y="1079"/>
                </a:cubicBezTo>
                <a:close/>
                <a:moveTo>
                  <a:pt x="110" y="1092"/>
                </a:moveTo>
                <a:cubicBezTo>
                  <a:pt x="114" y="1092"/>
                  <a:pt x="117" y="1092"/>
                  <a:pt x="121" y="1092"/>
                </a:cubicBezTo>
                <a:cubicBezTo>
                  <a:pt x="121" y="1095"/>
                  <a:pt x="123" y="1095"/>
                  <a:pt x="123" y="1098"/>
                </a:cubicBezTo>
                <a:cubicBezTo>
                  <a:pt x="121" y="1100"/>
                  <a:pt x="119" y="1100"/>
                  <a:pt x="117" y="1100"/>
                </a:cubicBezTo>
                <a:cubicBezTo>
                  <a:pt x="126" y="1092"/>
                  <a:pt x="109" y="1101"/>
                  <a:pt x="110" y="1092"/>
                </a:cubicBezTo>
                <a:close/>
                <a:moveTo>
                  <a:pt x="112" y="1103"/>
                </a:moveTo>
                <a:cubicBezTo>
                  <a:pt x="110" y="1103"/>
                  <a:pt x="110" y="1101"/>
                  <a:pt x="107" y="1102"/>
                </a:cubicBezTo>
                <a:cubicBezTo>
                  <a:pt x="105" y="1105"/>
                  <a:pt x="113" y="1106"/>
                  <a:pt x="112" y="1103"/>
                </a:cubicBezTo>
                <a:close/>
                <a:moveTo>
                  <a:pt x="1970" y="1102"/>
                </a:moveTo>
                <a:cubicBezTo>
                  <a:pt x="1972" y="1102"/>
                  <a:pt x="1973" y="1102"/>
                  <a:pt x="1975" y="1102"/>
                </a:cubicBezTo>
                <a:cubicBezTo>
                  <a:pt x="1975" y="1103"/>
                  <a:pt x="1975" y="1104"/>
                  <a:pt x="1975" y="1105"/>
                </a:cubicBezTo>
                <a:cubicBezTo>
                  <a:pt x="1973" y="1105"/>
                  <a:pt x="1972" y="1105"/>
                  <a:pt x="1970" y="1105"/>
                </a:cubicBezTo>
                <a:cubicBezTo>
                  <a:pt x="1970" y="1104"/>
                  <a:pt x="1970" y="1103"/>
                  <a:pt x="1970" y="1102"/>
                </a:cubicBezTo>
                <a:close/>
                <a:moveTo>
                  <a:pt x="80" y="1124"/>
                </a:moveTo>
                <a:cubicBezTo>
                  <a:pt x="81" y="1124"/>
                  <a:pt x="82" y="1124"/>
                  <a:pt x="83" y="1124"/>
                </a:cubicBezTo>
                <a:cubicBezTo>
                  <a:pt x="83" y="1125"/>
                  <a:pt x="83" y="1126"/>
                  <a:pt x="83" y="1127"/>
                </a:cubicBezTo>
                <a:cubicBezTo>
                  <a:pt x="82" y="1127"/>
                  <a:pt x="81" y="1127"/>
                  <a:pt x="80" y="1127"/>
                </a:cubicBezTo>
                <a:cubicBezTo>
                  <a:pt x="80" y="1126"/>
                  <a:pt x="80" y="1125"/>
                  <a:pt x="80" y="1124"/>
                </a:cubicBezTo>
                <a:close/>
                <a:moveTo>
                  <a:pt x="88" y="1132"/>
                </a:moveTo>
                <a:cubicBezTo>
                  <a:pt x="85" y="1132"/>
                  <a:pt x="85" y="1130"/>
                  <a:pt x="82" y="1130"/>
                </a:cubicBezTo>
                <a:cubicBezTo>
                  <a:pt x="80" y="1135"/>
                  <a:pt x="89" y="1135"/>
                  <a:pt x="88" y="1132"/>
                </a:cubicBezTo>
                <a:close/>
                <a:moveTo>
                  <a:pt x="132" y="1163"/>
                </a:moveTo>
                <a:cubicBezTo>
                  <a:pt x="134" y="1168"/>
                  <a:pt x="130" y="1165"/>
                  <a:pt x="128" y="1167"/>
                </a:cubicBezTo>
                <a:cubicBezTo>
                  <a:pt x="127" y="1168"/>
                  <a:pt x="127" y="1169"/>
                  <a:pt x="125" y="1170"/>
                </a:cubicBezTo>
                <a:cubicBezTo>
                  <a:pt x="123" y="1170"/>
                  <a:pt x="119" y="1170"/>
                  <a:pt x="115" y="1170"/>
                </a:cubicBezTo>
                <a:cubicBezTo>
                  <a:pt x="114" y="1170"/>
                  <a:pt x="114" y="1168"/>
                  <a:pt x="112" y="1168"/>
                </a:cubicBezTo>
                <a:cubicBezTo>
                  <a:pt x="112" y="1168"/>
                  <a:pt x="112" y="1170"/>
                  <a:pt x="111" y="1170"/>
                </a:cubicBezTo>
                <a:cubicBezTo>
                  <a:pt x="105" y="1169"/>
                  <a:pt x="98" y="1168"/>
                  <a:pt x="95" y="1165"/>
                </a:cubicBezTo>
                <a:cubicBezTo>
                  <a:pt x="92" y="1165"/>
                  <a:pt x="92" y="1167"/>
                  <a:pt x="89" y="1167"/>
                </a:cubicBezTo>
                <a:cubicBezTo>
                  <a:pt x="87" y="1161"/>
                  <a:pt x="94" y="1164"/>
                  <a:pt x="95" y="1160"/>
                </a:cubicBezTo>
                <a:cubicBezTo>
                  <a:pt x="106" y="1163"/>
                  <a:pt x="121" y="1161"/>
                  <a:pt x="132" y="1163"/>
                </a:cubicBezTo>
                <a:close/>
                <a:moveTo>
                  <a:pt x="238" y="1162"/>
                </a:moveTo>
                <a:cubicBezTo>
                  <a:pt x="243" y="1161"/>
                  <a:pt x="242" y="1167"/>
                  <a:pt x="247" y="1165"/>
                </a:cubicBezTo>
                <a:cubicBezTo>
                  <a:pt x="246" y="1166"/>
                  <a:pt x="238" y="1169"/>
                  <a:pt x="243" y="1171"/>
                </a:cubicBezTo>
                <a:cubicBezTo>
                  <a:pt x="243" y="1173"/>
                  <a:pt x="240" y="1173"/>
                  <a:pt x="240" y="1171"/>
                </a:cubicBezTo>
                <a:cubicBezTo>
                  <a:pt x="239" y="1170"/>
                  <a:pt x="237" y="1170"/>
                  <a:pt x="236" y="1168"/>
                </a:cubicBezTo>
                <a:cubicBezTo>
                  <a:pt x="234" y="1171"/>
                  <a:pt x="234" y="1175"/>
                  <a:pt x="234" y="1179"/>
                </a:cubicBezTo>
                <a:cubicBezTo>
                  <a:pt x="230" y="1182"/>
                  <a:pt x="229" y="1177"/>
                  <a:pt x="227" y="1176"/>
                </a:cubicBezTo>
                <a:cubicBezTo>
                  <a:pt x="225" y="1175"/>
                  <a:pt x="221" y="1177"/>
                  <a:pt x="221" y="1175"/>
                </a:cubicBezTo>
                <a:cubicBezTo>
                  <a:pt x="219" y="1173"/>
                  <a:pt x="218" y="1176"/>
                  <a:pt x="218" y="1176"/>
                </a:cubicBezTo>
                <a:cubicBezTo>
                  <a:pt x="218" y="1176"/>
                  <a:pt x="213" y="1173"/>
                  <a:pt x="212" y="1175"/>
                </a:cubicBezTo>
                <a:cubicBezTo>
                  <a:pt x="211" y="1176"/>
                  <a:pt x="211" y="1175"/>
                  <a:pt x="205" y="1175"/>
                </a:cubicBezTo>
                <a:cubicBezTo>
                  <a:pt x="203" y="1174"/>
                  <a:pt x="199" y="1175"/>
                  <a:pt x="199" y="1173"/>
                </a:cubicBezTo>
                <a:cubicBezTo>
                  <a:pt x="198" y="1167"/>
                  <a:pt x="205" y="1170"/>
                  <a:pt x="210" y="1170"/>
                </a:cubicBezTo>
                <a:cubicBezTo>
                  <a:pt x="217" y="1169"/>
                  <a:pt x="226" y="1170"/>
                  <a:pt x="232" y="1168"/>
                </a:cubicBezTo>
                <a:cubicBezTo>
                  <a:pt x="234" y="1167"/>
                  <a:pt x="236" y="1165"/>
                  <a:pt x="238" y="1162"/>
                </a:cubicBezTo>
                <a:close/>
                <a:moveTo>
                  <a:pt x="1777" y="1170"/>
                </a:moveTo>
                <a:cubicBezTo>
                  <a:pt x="1772" y="1165"/>
                  <a:pt x="1772" y="1176"/>
                  <a:pt x="1777" y="1170"/>
                </a:cubicBezTo>
                <a:close/>
                <a:moveTo>
                  <a:pt x="174" y="1170"/>
                </a:moveTo>
                <a:cubicBezTo>
                  <a:pt x="168" y="1171"/>
                  <a:pt x="159" y="1168"/>
                  <a:pt x="156" y="1171"/>
                </a:cubicBezTo>
                <a:cubicBezTo>
                  <a:pt x="160" y="1173"/>
                  <a:pt x="173" y="1175"/>
                  <a:pt x="174" y="1170"/>
                </a:cubicBezTo>
                <a:close/>
                <a:moveTo>
                  <a:pt x="250" y="1181"/>
                </a:moveTo>
                <a:cubicBezTo>
                  <a:pt x="248" y="1181"/>
                  <a:pt x="247" y="1179"/>
                  <a:pt x="245" y="1179"/>
                </a:cubicBezTo>
                <a:cubicBezTo>
                  <a:pt x="243" y="1183"/>
                  <a:pt x="250" y="1184"/>
                  <a:pt x="250" y="1181"/>
                </a:cubicBezTo>
                <a:close/>
                <a:moveTo>
                  <a:pt x="74" y="1194"/>
                </a:moveTo>
                <a:cubicBezTo>
                  <a:pt x="78" y="1194"/>
                  <a:pt x="82" y="1194"/>
                  <a:pt x="85" y="1194"/>
                </a:cubicBezTo>
                <a:cubicBezTo>
                  <a:pt x="86" y="1198"/>
                  <a:pt x="74" y="1201"/>
                  <a:pt x="74" y="1194"/>
                </a:cubicBezTo>
                <a:close/>
                <a:moveTo>
                  <a:pt x="1754" y="1197"/>
                </a:moveTo>
                <a:cubicBezTo>
                  <a:pt x="1754" y="1194"/>
                  <a:pt x="1750" y="1195"/>
                  <a:pt x="1748" y="1195"/>
                </a:cubicBezTo>
                <a:cubicBezTo>
                  <a:pt x="1744" y="1201"/>
                  <a:pt x="1756" y="1202"/>
                  <a:pt x="1754" y="1197"/>
                </a:cubicBezTo>
                <a:close/>
                <a:moveTo>
                  <a:pt x="142" y="1200"/>
                </a:moveTo>
                <a:cubicBezTo>
                  <a:pt x="145" y="1199"/>
                  <a:pt x="147" y="1201"/>
                  <a:pt x="150" y="1201"/>
                </a:cubicBezTo>
                <a:cubicBezTo>
                  <a:pt x="153" y="1202"/>
                  <a:pt x="156" y="1201"/>
                  <a:pt x="156" y="1203"/>
                </a:cubicBezTo>
                <a:cubicBezTo>
                  <a:pt x="157" y="1210"/>
                  <a:pt x="146" y="1205"/>
                  <a:pt x="144" y="1203"/>
                </a:cubicBezTo>
                <a:cubicBezTo>
                  <a:pt x="143" y="1202"/>
                  <a:pt x="142" y="1202"/>
                  <a:pt x="142" y="1200"/>
                </a:cubicBezTo>
                <a:close/>
                <a:moveTo>
                  <a:pt x="218" y="1211"/>
                </a:moveTo>
                <a:cubicBezTo>
                  <a:pt x="212" y="1208"/>
                  <a:pt x="205" y="1210"/>
                  <a:pt x="199" y="1211"/>
                </a:cubicBezTo>
                <a:cubicBezTo>
                  <a:pt x="194" y="1212"/>
                  <a:pt x="194" y="1214"/>
                  <a:pt x="190" y="1214"/>
                </a:cubicBezTo>
                <a:cubicBezTo>
                  <a:pt x="183" y="1214"/>
                  <a:pt x="183" y="1207"/>
                  <a:pt x="177" y="1206"/>
                </a:cubicBezTo>
                <a:cubicBezTo>
                  <a:pt x="177" y="1205"/>
                  <a:pt x="177" y="1203"/>
                  <a:pt x="177" y="1201"/>
                </a:cubicBezTo>
                <a:cubicBezTo>
                  <a:pt x="181" y="1199"/>
                  <a:pt x="185" y="1202"/>
                  <a:pt x="191" y="1200"/>
                </a:cubicBezTo>
                <a:cubicBezTo>
                  <a:pt x="193" y="1202"/>
                  <a:pt x="197" y="1202"/>
                  <a:pt x="197" y="1206"/>
                </a:cubicBezTo>
                <a:cubicBezTo>
                  <a:pt x="204" y="1208"/>
                  <a:pt x="218" y="1202"/>
                  <a:pt x="218" y="1211"/>
                </a:cubicBezTo>
                <a:close/>
                <a:moveTo>
                  <a:pt x="160" y="1203"/>
                </a:moveTo>
                <a:cubicBezTo>
                  <a:pt x="161" y="1198"/>
                  <a:pt x="165" y="1204"/>
                  <a:pt x="166" y="1205"/>
                </a:cubicBezTo>
                <a:cubicBezTo>
                  <a:pt x="168" y="1206"/>
                  <a:pt x="173" y="1206"/>
                  <a:pt x="171" y="1209"/>
                </a:cubicBezTo>
                <a:cubicBezTo>
                  <a:pt x="166" y="1211"/>
                  <a:pt x="165" y="1208"/>
                  <a:pt x="161" y="1208"/>
                </a:cubicBezTo>
                <a:cubicBezTo>
                  <a:pt x="161" y="1206"/>
                  <a:pt x="161" y="1203"/>
                  <a:pt x="160" y="1203"/>
                </a:cubicBezTo>
                <a:close/>
                <a:moveTo>
                  <a:pt x="1616" y="1205"/>
                </a:moveTo>
                <a:cubicBezTo>
                  <a:pt x="1621" y="1206"/>
                  <a:pt x="1627" y="1205"/>
                  <a:pt x="1627" y="1211"/>
                </a:cubicBezTo>
                <a:cubicBezTo>
                  <a:pt x="1622" y="1213"/>
                  <a:pt x="1614" y="1213"/>
                  <a:pt x="1616" y="1205"/>
                </a:cubicBezTo>
                <a:close/>
                <a:moveTo>
                  <a:pt x="1506" y="1206"/>
                </a:moveTo>
                <a:cubicBezTo>
                  <a:pt x="1511" y="1205"/>
                  <a:pt x="1512" y="1209"/>
                  <a:pt x="1515" y="1209"/>
                </a:cubicBezTo>
                <a:cubicBezTo>
                  <a:pt x="1514" y="1212"/>
                  <a:pt x="1514" y="1215"/>
                  <a:pt x="1512" y="1217"/>
                </a:cubicBezTo>
                <a:cubicBezTo>
                  <a:pt x="1508" y="1217"/>
                  <a:pt x="1506" y="1215"/>
                  <a:pt x="1503" y="1214"/>
                </a:cubicBezTo>
                <a:cubicBezTo>
                  <a:pt x="1502" y="1210"/>
                  <a:pt x="1505" y="1209"/>
                  <a:pt x="1506" y="1206"/>
                </a:cubicBezTo>
                <a:close/>
                <a:moveTo>
                  <a:pt x="223" y="1208"/>
                </a:moveTo>
                <a:cubicBezTo>
                  <a:pt x="229" y="1208"/>
                  <a:pt x="238" y="1206"/>
                  <a:pt x="241" y="1209"/>
                </a:cubicBezTo>
                <a:cubicBezTo>
                  <a:pt x="240" y="1211"/>
                  <a:pt x="240" y="1213"/>
                  <a:pt x="240" y="1216"/>
                </a:cubicBezTo>
                <a:cubicBezTo>
                  <a:pt x="231" y="1216"/>
                  <a:pt x="224" y="1216"/>
                  <a:pt x="223" y="1208"/>
                </a:cubicBezTo>
                <a:close/>
                <a:moveTo>
                  <a:pt x="1940" y="1224"/>
                </a:moveTo>
                <a:cubicBezTo>
                  <a:pt x="1942" y="1224"/>
                  <a:pt x="1945" y="1224"/>
                  <a:pt x="1948" y="1224"/>
                </a:cubicBezTo>
                <a:cubicBezTo>
                  <a:pt x="1947" y="1228"/>
                  <a:pt x="1939" y="1231"/>
                  <a:pt x="1940" y="1224"/>
                </a:cubicBezTo>
                <a:close/>
                <a:moveTo>
                  <a:pt x="1794" y="1225"/>
                </a:moveTo>
                <a:cubicBezTo>
                  <a:pt x="1794" y="1227"/>
                  <a:pt x="1794" y="1228"/>
                  <a:pt x="1794" y="1230"/>
                </a:cubicBezTo>
                <a:cubicBezTo>
                  <a:pt x="1791" y="1230"/>
                  <a:pt x="1791" y="1228"/>
                  <a:pt x="1788" y="1228"/>
                </a:cubicBezTo>
                <a:cubicBezTo>
                  <a:pt x="1788" y="1226"/>
                  <a:pt x="1790" y="1225"/>
                  <a:pt x="1794" y="1225"/>
                </a:cubicBezTo>
                <a:close/>
                <a:moveTo>
                  <a:pt x="252" y="1230"/>
                </a:moveTo>
                <a:cubicBezTo>
                  <a:pt x="255" y="1230"/>
                  <a:pt x="256" y="1229"/>
                  <a:pt x="256" y="1227"/>
                </a:cubicBezTo>
                <a:cubicBezTo>
                  <a:pt x="254" y="1227"/>
                  <a:pt x="252" y="1228"/>
                  <a:pt x="252" y="1230"/>
                </a:cubicBezTo>
                <a:close/>
                <a:moveTo>
                  <a:pt x="1595" y="1233"/>
                </a:moveTo>
                <a:cubicBezTo>
                  <a:pt x="1600" y="1232"/>
                  <a:pt x="1599" y="1236"/>
                  <a:pt x="1602" y="1236"/>
                </a:cubicBezTo>
                <a:cubicBezTo>
                  <a:pt x="1602" y="1240"/>
                  <a:pt x="1598" y="1240"/>
                  <a:pt x="1595" y="1240"/>
                </a:cubicBezTo>
                <a:cubicBezTo>
                  <a:pt x="1595" y="1237"/>
                  <a:pt x="1595" y="1235"/>
                  <a:pt x="1595" y="1233"/>
                </a:cubicBezTo>
                <a:close/>
                <a:moveTo>
                  <a:pt x="1933" y="1236"/>
                </a:moveTo>
                <a:cubicBezTo>
                  <a:pt x="1931" y="1246"/>
                  <a:pt x="1940" y="1237"/>
                  <a:pt x="1933" y="1236"/>
                </a:cubicBezTo>
                <a:close/>
                <a:moveTo>
                  <a:pt x="1541" y="1240"/>
                </a:moveTo>
                <a:cubicBezTo>
                  <a:pt x="1541" y="1244"/>
                  <a:pt x="1537" y="1245"/>
                  <a:pt x="1533" y="1246"/>
                </a:cubicBezTo>
                <a:cubicBezTo>
                  <a:pt x="1532" y="1244"/>
                  <a:pt x="1530" y="1244"/>
                  <a:pt x="1530" y="1241"/>
                </a:cubicBezTo>
                <a:cubicBezTo>
                  <a:pt x="1534" y="1241"/>
                  <a:pt x="1536" y="1239"/>
                  <a:pt x="1541" y="1240"/>
                </a:cubicBezTo>
                <a:close/>
                <a:moveTo>
                  <a:pt x="1150" y="1252"/>
                </a:moveTo>
                <a:cubicBezTo>
                  <a:pt x="1148" y="1252"/>
                  <a:pt x="1146" y="1252"/>
                  <a:pt x="1143" y="1252"/>
                </a:cubicBezTo>
                <a:cubicBezTo>
                  <a:pt x="1142" y="1245"/>
                  <a:pt x="1152" y="1244"/>
                  <a:pt x="1150" y="1252"/>
                </a:cubicBezTo>
                <a:close/>
                <a:moveTo>
                  <a:pt x="1912" y="1246"/>
                </a:moveTo>
                <a:cubicBezTo>
                  <a:pt x="1917" y="1249"/>
                  <a:pt x="1903" y="1259"/>
                  <a:pt x="1904" y="1249"/>
                </a:cubicBezTo>
                <a:cubicBezTo>
                  <a:pt x="1908" y="1249"/>
                  <a:pt x="1911" y="1248"/>
                  <a:pt x="1912" y="1246"/>
                </a:cubicBezTo>
                <a:close/>
                <a:moveTo>
                  <a:pt x="287" y="1255"/>
                </a:moveTo>
                <a:cubicBezTo>
                  <a:pt x="288" y="1251"/>
                  <a:pt x="282" y="1246"/>
                  <a:pt x="281" y="1249"/>
                </a:cubicBezTo>
                <a:cubicBezTo>
                  <a:pt x="285" y="1250"/>
                  <a:pt x="282" y="1257"/>
                  <a:pt x="287" y="1255"/>
                </a:cubicBezTo>
                <a:close/>
                <a:moveTo>
                  <a:pt x="1417" y="1257"/>
                </a:moveTo>
                <a:cubicBezTo>
                  <a:pt x="1420" y="1260"/>
                  <a:pt x="1430" y="1260"/>
                  <a:pt x="1430" y="1254"/>
                </a:cubicBezTo>
                <a:cubicBezTo>
                  <a:pt x="1427" y="1251"/>
                  <a:pt x="1417" y="1251"/>
                  <a:pt x="1417" y="1257"/>
                </a:cubicBezTo>
                <a:close/>
                <a:moveTo>
                  <a:pt x="1472" y="1259"/>
                </a:moveTo>
                <a:cubicBezTo>
                  <a:pt x="1473" y="1254"/>
                  <a:pt x="1471" y="1252"/>
                  <a:pt x="1466" y="1252"/>
                </a:cubicBezTo>
                <a:cubicBezTo>
                  <a:pt x="1466" y="1256"/>
                  <a:pt x="1467" y="1260"/>
                  <a:pt x="1472" y="1259"/>
                </a:cubicBezTo>
                <a:close/>
                <a:moveTo>
                  <a:pt x="281" y="1255"/>
                </a:moveTo>
                <a:cubicBezTo>
                  <a:pt x="275" y="1250"/>
                  <a:pt x="278" y="1261"/>
                  <a:pt x="281" y="1255"/>
                </a:cubicBezTo>
                <a:close/>
                <a:moveTo>
                  <a:pt x="286" y="1257"/>
                </a:moveTo>
                <a:cubicBezTo>
                  <a:pt x="291" y="1258"/>
                  <a:pt x="284" y="1261"/>
                  <a:pt x="286" y="1265"/>
                </a:cubicBezTo>
                <a:cubicBezTo>
                  <a:pt x="283" y="1266"/>
                  <a:pt x="281" y="1260"/>
                  <a:pt x="282" y="1267"/>
                </a:cubicBezTo>
                <a:cubicBezTo>
                  <a:pt x="277" y="1264"/>
                  <a:pt x="284" y="1259"/>
                  <a:pt x="286" y="1257"/>
                </a:cubicBezTo>
                <a:close/>
                <a:moveTo>
                  <a:pt x="1358" y="1260"/>
                </a:moveTo>
                <a:cubicBezTo>
                  <a:pt x="1361" y="1261"/>
                  <a:pt x="1364" y="1260"/>
                  <a:pt x="1364" y="1257"/>
                </a:cubicBezTo>
                <a:cubicBezTo>
                  <a:pt x="1361" y="1257"/>
                  <a:pt x="1358" y="1257"/>
                  <a:pt x="1358" y="1260"/>
                </a:cubicBezTo>
                <a:close/>
                <a:moveTo>
                  <a:pt x="332" y="1276"/>
                </a:moveTo>
                <a:cubicBezTo>
                  <a:pt x="330" y="1276"/>
                  <a:pt x="330" y="1274"/>
                  <a:pt x="327" y="1274"/>
                </a:cubicBezTo>
                <a:cubicBezTo>
                  <a:pt x="325" y="1278"/>
                  <a:pt x="333" y="1279"/>
                  <a:pt x="332" y="1276"/>
                </a:cubicBezTo>
                <a:close/>
                <a:moveTo>
                  <a:pt x="335" y="1274"/>
                </a:moveTo>
                <a:cubicBezTo>
                  <a:pt x="336" y="1274"/>
                  <a:pt x="337" y="1274"/>
                  <a:pt x="338" y="1274"/>
                </a:cubicBezTo>
                <a:cubicBezTo>
                  <a:pt x="338" y="1277"/>
                  <a:pt x="338" y="1279"/>
                  <a:pt x="339" y="1281"/>
                </a:cubicBezTo>
                <a:cubicBezTo>
                  <a:pt x="337" y="1281"/>
                  <a:pt x="336" y="1281"/>
                  <a:pt x="335" y="1281"/>
                </a:cubicBezTo>
                <a:cubicBezTo>
                  <a:pt x="335" y="1279"/>
                  <a:pt x="335" y="1277"/>
                  <a:pt x="335" y="1274"/>
                </a:cubicBezTo>
                <a:close/>
                <a:moveTo>
                  <a:pt x="296" y="1276"/>
                </a:moveTo>
                <a:cubicBezTo>
                  <a:pt x="300" y="1276"/>
                  <a:pt x="297" y="1281"/>
                  <a:pt x="296" y="1282"/>
                </a:cubicBezTo>
                <a:cubicBezTo>
                  <a:pt x="295" y="1282"/>
                  <a:pt x="295" y="1281"/>
                  <a:pt x="293" y="1281"/>
                </a:cubicBezTo>
                <a:cubicBezTo>
                  <a:pt x="293" y="1280"/>
                  <a:pt x="293" y="1279"/>
                  <a:pt x="293" y="1278"/>
                </a:cubicBezTo>
                <a:cubicBezTo>
                  <a:pt x="295" y="1278"/>
                  <a:pt x="296" y="1277"/>
                  <a:pt x="296" y="1276"/>
                </a:cubicBezTo>
                <a:close/>
                <a:moveTo>
                  <a:pt x="1554" y="1282"/>
                </a:moveTo>
                <a:cubicBezTo>
                  <a:pt x="1556" y="1277"/>
                  <a:pt x="1552" y="1275"/>
                  <a:pt x="1547" y="1276"/>
                </a:cubicBezTo>
                <a:cubicBezTo>
                  <a:pt x="1546" y="1282"/>
                  <a:pt x="1552" y="1280"/>
                  <a:pt x="1554" y="1282"/>
                </a:cubicBezTo>
                <a:close/>
                <a:moveTo>
                  <a:pt x="1517" y="1282"/>
                </a:moveTo>
                <a:cubicBezTo>
                  <a:pt x="1519" y="1277"/>
                  <a:pt x="1511" y="1280"/>
                  <a:pt x="1508" y="1279"/>
                </a:cubicBezTo>
                <a:cubicBezTo>
                  <a:pt x="1506" y="1285"/>
                  <a:pt x="1514" y="1281"/>
                  <a:pt x="1517" y="1282"/>
                </a:cubicBezTo>
                <a:close/>
                <a:moveTo>
                  <a:pt x="245" y="1286"/>
                </a:moveTo>
                <a:cubicBezTo>
                  <a:pt x="243" y="1286"/>
                  <a:pt x="240" y="1279"/>
                  <a:pt x="239" y="1284"/>
                </a:cubicBezTo>
                <a:cubicBezTo>
                  <a:pt x="241" y="1284"/>
                  <a:pt x="245" y="1289"/>
                  <a:pt x="245" y="1286"/>
                </a:cubicBezTo>
                <a:close/>
                <a:moveTo>
                  <a:pt x="1590" y="1284"/>
                </a:moveTo>
                <a:cubicBezTo>
                  <a:pt x="1594" y="1284"/>
                  <a:pt x="1595" y="1285"/>
                  <a:pt x="1595" y="1289"/>
                </a:cubicBezTo>
                <a:cubicBezTo>
                  <a:pt x="1593" y="1289"/>
                  <a:pt x="1592" y="1289"/>
                  <a:pt x="1590" y="1289"/>
                </a:cubicBezTo>
                <a:cubicBezTo>
                  <a:pt x="1590" y="1287"/>
                  <a:pt x="1590" y="1286"/>
                  <a:pt x="1590" y="1284"/>
                </a:cubicBezTo>
                <a:close/>
                <a:moveTo>
                  <a:pt x="1790" y="1289"/>
                </a:moveTo>
                <a:cubicBezTo>
                  <a:pt x="1785" y="1284"/>
                  <a:pt x="1785" y="1295"/>
                  <a:pt x="1790" y="1289"/>
                </a:cubicBezTo>
                <a:close/>
                <a:moveTo>
                  <a:pt x="248" y="1290"/>
                </a:moveTo>
                <a:cubicBezTo>
                  <a:pt x="247" y="1289"/>
                  <a:pt x="242" y="1291"/>
                  <a:pt x="242" y="1292"/>
                </a:cubicBezTo>
                <a:cubicBezTo>
                  <a:pt x="244" y="1295"/>
                  <a:pt x="249" y="1291"/>
                  <a:pt x="248" y="1290"/>
                </a:cubicBezTo>
                <a:close/>
                <a:moveTo>
                  <a:pt x="1737" y="1295"/>
                </a:moveTo>
                <a:cubicBezTo>
                  <a:pt x="1740" y="1291"/>
                  <a:pt x="1730" y="1291"/>
                  <a:pt x="1731" y="1293"/>
                </a:cubicBezTo>
                <a:cubicBezTo>
                  <a:pt x="1733" y="1294"/>
                  <a:pt x="1734" y="1296"/>
                  <a:pt x="1737" y="1295"/>
                </a:cubicBezTo>
                <a:close/>
                <a:moveTo>
                  <a:pt x="1526" y="1298"/>
                </a:moveTo>
                <a:cubicBezTo>
                  <a:pt x="1527" y="1294"/>
                  <a:pt x="1523" y="1294"/>
                  <a:pt x="1520" y="1293"/>
                </a:cubicBezTo>
                <a:cubicBezTo>
                  <a:pt x="1518" y="1299"/>
                  <a:pt x="1522" y="1299"/>
                  <a:pt x="1526" y="1298"/>
                </a:cubicBezTo>
                <a:close/>
                <a:moveTo>
                  <a:pt x="1418" y="1301"/>
                </a:moveTo>
                <a:cubicBezTo>
                  <a:pt x="1424" y="1302"/>
                  <a:pt x="1430" y="1301"/>
                  <a:pt x="1432" y="1298"/>
                </a:cubicBezTo>
                <a:cubicBezTo>
                  <a:pt x="1428" y="1300"/>
                  <a:pt x="1418" y="1295"/>
                  <a:pt x="1418" y="1301"/>
                </a:cubicBezTo>
                <a:close/>
                <a:moveTo>
                  <a:pt x="272" y="1306"/>
                </a:moveTo>
                <a:cubicBezTo>
                  <a:pt x="276" y="1307"/>
                  <a:pt x="279" y="1300"/>
                  <a:pt x="275" y="1300"/>
                </a:cubicBezTo>
                <a:cubicBezTo>
                  <a:pt x="275" y="1303"/>
                  <a:pt x="271" y="1302"/>
                  <a:pt x="272" y="1306"/>
                </a:cubicBezTo>
                <a:close/>
                <a:moveTo>
                  <a:pt x="1807" y="1309"/>
                </a:moveTo>
                <a:cubicBezTo>
                  <a:pt x="1812" y="1308"/>
                  <a:pt x="1813" y="1311"/>
                  <a:pt x="1816" y="1313"/>
                </a:cubicBezTo>
                <a:cubicBezTo>
                  <a:pt x="1816" y="1317"/>
                  <a:pt x="1811" y="1316"/>
                  <a:pt x="1806" y="1316"/>
                </a:cubicBezTo>
                <a:cubicBezTo>
                  <a:pt x="1807" y="1314"/>
                  <a:pt x="1807" y="1311"/>
                  <a:pt x="1807" y="1309"/>
                </a:cubicBezTo>
                <a:close/>
                <a:moveTo>
                  <a:pt x="1462" y="1314"/>
                </a:moveTo>
                <a:cubicBezTo>
                  <a:pt x="1464" y="1314"/>
                  <a:pt x="1464" y="1316"/>
                  <a:pt x="1466" y="1316"/>
                </a:cubicBezTo>
                <a:cubicBezTo>
                  <a:pt x="1466" y="1317"/>
                  <a:pt x="1465" y="1317"/>
                  <a:pt x="1465" y="1319"/>
                </a:cubicBezTo>
                <a:cubicBezTo>
                  <a:pt x="1464" y="1319"/>
                  <a:pt x="1463" y="1319"/>
                  <a:pt x="1462" y="1319"/>
                </a:cubicBezTo>
                <a:cubicBezTo>
                  <a:pt x="1462" y="1317"/>
                  <a:pt x="1462" y="1316"/>
                  <a:pt x="1462" y="1314"/>
                </a:cubicBezTo>
                <a:close/>
                <a:moveTo>
                  <a:pt x="513" y="1320"/>
                </a:moveTo>
                <a:cubicBezTo>
                  <a:pt x="508" y="1320"/>
                  <a:pt x="505" y="1321"/>
                  <a:pt x="501" y="1322"/>
                </a:cubicBezTo>
                <a:cubicBezTo>
                  <a:pt x="500" y="1318"/>
                  <a:pt x="502" y="1318"/>
                  <a:pt x="505" y="1317"/>
                </a:cubicBezTo>
                <a:cubicBezTo>
                  <a:pt x="506" y="1317"/>
                  <a:pt x="514" y="1313"/>
                  <a:pt x="513" y="1320"/>
                </a:cubicBezTo>
                <a:close/>
                <a:moveTo>
                  <a:pt x="1568" y="1316"/>
                </a:moveTo>
                <a:cubicBezTo>
                  <a:pt x="1569" y="1316"/>
                  <a:pt x="1570" y="1316"/>
                  <a:pt x="1571" y="1316"/>
                </a:cubicBezTo>
                <a:cubicBezTo>
                  <a:pt x="1571" y="1318"/>
                  <a:pt x="1569" y="1318"/>
                  <a:pt x="1569" y="1320"/>
                </a:cubicBezTo>
                <a:cubicBezTo>
                  <a:pt x="1568" y="1320"/>
                  <a:pt x="1567" y="1320"/>
                  <a:pt x="1566" y="1320"/>
                </a:cubicBezTo>
                <a:cubicBezTo>
                  <a:pt x="1566" y="1318"/>
                  <a:pt x="1568" y="1318"/>
                  <a:pt x="1568" y="1316"/>
                </a:cubicBezTo>
                <a:close/>
                <a:moveTo>
                  <a:pt x="1641" y="1319"/>
                </a:moveTo>
                <a:cubicBezTo>
                  <a:pt x="1641" y="1315"/>
                  <a:pt x="1636" y="1318"/>
                  <a:pt x="1633" y="1317"/>
                </a:cubicBezTo>
                <a:cubicBezTo>
                  <a:pt x="1630" y="1324"/>
                  <a:pt x="1643" y="1324"/>
                  <a:pt x="1641" y="1319"/>
                </a:cubicBezTo>
                <a:close/>
                <a:moveTo>
                  <a:pt x="612" y="1320"/>
                </a:moveTo>
                <a:cubicBezTo>
                  <a:pt x="612" y="1327"/>
                  <a:pt x="622" y="1322"/>
                  <a:pt x="622" y="1319"/>
                </a:cubicBezTo>
                <a:cubicBezTo>
                  <a:pt x="618" y="1319"/>
                  <a:pt x="614" y="1318"/>
                  <a:pt x="612" y="1320"/>
                </a:cubicBezTo>
                <a:close/>
                <a:moveTo>
                  <a:pt x="903" y="1325"/>
                </a:moveTo>
                <a:cubicBezTo>
                  <a:pt x="901" y="1325"/>
                  <a:pt x="901" y="1323"/>
                  <a:pt x="899" y="1324"/>
                </a:cubicBezTo>
                <a:cubicBezTo>
                  <a:pt x="896" y="1328"/>
                  <a:pt x="904" y="1328"/>
                  <a:pt x="903" y="1325"/>
                </a:cubicBezTo>
                <a:close/>
                <a:moveTo>
                  <a:pt x="730" y="1325"/>
                </a:moveTo>
                <a:cubicBezTo>
                  <a:pt x="728" y="1325"/>
                  <a:pt x="725" y="1325"/>
                  <a:pt x="722" y="1325"/>
                </a:cubicBezTo>
                <a:cubicBezTo>
                  <a:pt x="721" y="1332"/>
                  <a:pt x="732" y="1332"/>
                  <a:pt x="730" y="1325"/>
                </a:cubicBezTo>
                <a:close/>
                <a:moveTo>
                  <a:pt x="1295" y="1330"/>
                </a:moveTo>
                <a:cubicBezTo>
                  <a:pt x="1297" y="1330"/>
                  <a:pt x="1298" y="1332"/>
                  <a:pt x="1301" y="1332"/>
                </a:cubicBezTo>
                <a:cubicBezTo>
                  <a:pt x="1302" y="1326"/>
                  <a:pt x="1295" y="1325"/>
                  <a:pt x="1295" y="1330"/>
                </a:cubicBezTo>
                <a:close/>
                <a:moveTo>
                  <a:pt x="467" y="1328"/>
                </a:moveTo>
                <a:cubicBezTo>
                  <a:pt x="474" y="1327"/>
                  <a:pt x="472" y="1337"/>
                  <a:pt x="481" y="1335"/>
                </a:cubicBezTo>
                <a:cubicBezTo>
                  <a:pt x="483" y="1334"/>
                  <a:pt x="485" y="1332"/>
                  <a:pt x="482" y="1332"/>
                </a:cubicBezTo>
                <a:cubicBezTo>
                  <a:pt x="483" y="1330"/>
                  <a:pt x="486" y="1330"/>
                  <a:pt x="485" y="1328"/>
                </a:cubicBezTo>
                <a:cubicBezTo>
                  <a:pt x="488" y="1331"/>
                  <a:pt x="493" y="1336"/>
                  <a:pt x="489" y="1336"/>
                </a:cubicBezTo>
                <a:cubicBezTo>
                  <a:pt x="485" y="1336"/>
                  <a:pt x="491" y="1338"/>
                  <a:pt x="489" y="1344"/>
                </a:cubicBezTo>
                <a:cubicBezTo>
                  <a:pt x="482" y="1345"/>
                  <a:pt x="478" y="1341"/>
                  <a:pt x="470" y="1343"/>
                </a:cubicBezTo>
                <a:cubicBezTo>
                  <a:pt x="467" y="1336"/>
                  <a:pt x="468" y="1336"/>
                  <a:pt x="467" y="1328"/>
                </a:cubicBezTo>
                <a:close/>
                <a:moveTo>
                  <a:pt x="492" y="1332"/>
                </a:moveTo>
                <a:cubicBezTo>
                  <a:pt x="493" y="1332"/>
                  <a:pt x="494" y="1332"/>
                  <a:pt x="495" y="1332"/>
                </a:cubicBezTo>
                <a:cubicBezTo>
                  <a:pt x="495" y="1333"/>
                  <a:pt x="495" y="1334"/>
                  <a:pt x="495" y="1335"/>
                </a:cubicBezTo>
                <a:cubicBezTo>
                  <a:pt x="494" y="1335"/>
                  <a:pt x="493" y="1335"/>
                  <a:pt x="492" y="1335"/>
                </a:cubicBezTo>
                <a:cubicBezTo>
                  <a:pt x="492" y="1334"/>
                  <a:pt x="492" y="1333"/>
                  <a:pt x="492" y="1332"/>
                </a:cubicBezTo>
                <a:close/>
                <a:moveTo>
                  <a:pt x="665" y="1332"/>
                </a:moveTo>
                <a:cubicBezTo>
                  <a:pt x="665" y="1334"/>
                  <a:pt x="665" y="1336"/>
                  <a:pt x="663" y="1336"/>
                </a:cubicBezTo>
                <a:cubicBezTo>
                  <a:pt x="665" y="1338"/>
                  <a:pt x="668" y="1339"/>
                  <a:pt x="670" y="1341"/>
                </a:cubicBezTo>
                <a:cubicBezTo>
                  <a:pt x="668" y="1344"/>
                  <a:pt x="665" y="1346"/>
                  <a:pt x="661" y="1346"/>
                </a:cubicBezTo>
                <a:cubicBezTo>
                  <a:pt x="661" y="1349"/>
                  <a:pt x="667" y="1347"/>
                  <a:pt x="665" y="1352"/>
                </a:cubicBezTo>
                <a:cubicBezTo>
                  <a:pt x="659" y="1353"/>
                  <a:pt x="655" y="1351"/>
                  <a:pt x="651" y="1349"/>
                </a:cubicBezTo>
                <a:cubicBezTo>
                  <a:pt x="653" y="1344"/>
                  <a:pt x="653" y="1336"/>
                  <a:pt x="662" y="1338"/>
                </a:cubicBezTo>
                <a:cubicBezTo>
                  <a:pt x="662" y="1333"/>
                  <a:pt x="650" y="1340"/>
                  <a:pt x="652" y="1333"/>
                </a:cubicBezTo>
                <a:cubicBezTo>
                  <a:pt x="655" y="1331"/>
                  <a:pt x="660" y="1332"/>
                  <a:pt x="665" y="1332"/>
                </a:cubicBezTo>
                <a:close/>
                <a:moveTo>
                  <a:pt x="553" y="1336"/>
                </a:moveTo>
                <a:cubicBezTo>
                  <a:pt x="553" y="1339"/>
                  <a:pt x="553" y="1342"/>
                  <a:pt x="553" y="1344"/>
                </a:cubicBezTo>
                <a:cubicBezTo>
                  <a:pt x="548" y="1344"/>
                  <a:pt x="544" y="1344"/>
                  <a:pt x="545" y="1338"/>
                </a:cubicBezTo>
                <a:cubicBezTo>
                  <a:pt x="547" y="1337"/>
                  <a:pt x="549" y="1336"/>
                  <a:pt x="553" y="1336"/>
                </a:cubicBezTo>
                <a:close/>
                <a:moveTo>
                  <a:pt x="1514" y="1343"/>
                </a:moveTo>
                <a:cubicBezTo>
                  <a:pt x="1517" y="1338"/>
                  <a:pt x="1508" y="1338"/>
                  <a:pt x="1508" y="1341"/>
                </a:cubicBezTo>
                <a:cubicBezTo>
                  <a:pt x="1510" y="1342"/>
                  <a:pt x="1511" y="1343"/>
                  <a:pt x="1514" y="1343"/>
                </a:cubicBezTo>
                <a:close/>
                <a:moveTo>
                  <a:pt x="636" y="1343"/>
                </a:moveTo>
                <a:cubicBezTo>
                  <a:pt x="640" y="1341"/>
                  <a:pt x="640" y="1345"/>
                  <a:pt x="643" y="1346"/>
                </a:cubicBezTo>
                <a:cubicBezTo>
                  <a:pt x="643" y="1352"/>
                  <a:pt x="640" y="1355"/>
                  <a:pt x="639" y="1360"/>
                </a:cubicBezTo>
                <a:cubicBezTo>
                  <a:pt x="638" y="1359"/>
                  <a:pt x="637" y="1358"/>
                  <a:pt x="634" y="1358"/>
                </a:cubicBezTo>
                <a:cubicBezTo>
                  <a:pt x="636" y="1352"/>
                  <a:pt x="633" y="1350"/>
                  <a:pt x="636" y="1343"/>
                </a:cubicBezTo>
                <a:close/>
                <a:moveTo>
                  <a:pt x="466" y="1346"/>
                </a:moveTo>
                <a:cubicBezTo>
                  <a:pt x="465" y="1351"/>
                  <a:pt x="468" y="1352"/>
                  <a:pt x="468" y="1357"/>
                </a:cubicBezTo>
                <a:cubicBezTo>
                  <a:pt x="462" y="1356"/>
                  <a:pt x="460" y="1359"/>
                  <a:pt x="460" y="1363"/>
                </a:cubicBezTo>
                <a:cubicBezTo>
                  <a:pt x="459" y="1368"/>
                  <a:pt x="464" y="1367"/>
                  <a:pt x="465" y="1370"/>
                </a:cubicBezTo>
                <a:cubicBezTo>
                  <a:pt x="467" y="1374"/>
                  <a:pt x="463" y="1374"/>
                  <a:pt x="464" y="1378"/>
                </a:cubicBezTo>
                <a:cubicBezTo>
                  <a:pt x="459" y="1375"/>
                  <a:pt x="450" y="1376"/>
                  <a:pt x="449" y="1368"/>
                </a:cubicBezTo>
                <a:cubicBezTo>
                  <a:pt x="452" y="1368"/>
                  <a:pt x="453" y="1370"/>
                  <a:pt x="456" y="1370"/>
                </a:cubicBezTo>
                <a:cubicBezTo>
                  <a:pt x="456" y="1366"/>
                  <a:pt x="451" y="1368"/>
                  <a:pt x="451" y="1365"/>
                </a:cubicBezTo>
                <a:cubicBezTo>
                  <a:pt x="451" y="1362"/>
                  <a:pt x="451" y="1358"/>
                  <a:pt x="455" y="1358"/>
                </a:cubicBezTo>
                <a:cubicBezTo>
                  <a:pt x="456" y="1354"/>
                  <a:pt x="453" y="1354"/>
                  <a:pt x="453" y="1349"/>
                </a:cubicBezTo>
                <a:cubicBezTo>
                  <a:pt x="456" y="1350"/>
                  <a:pt x="456" y="1348"/>
                  <a:pt x="456" y="1346"/>
                </a:cubicBezTo>
                <a:cubicBezTo>
                  <a:pt x="460" y="1346"/>
                  <a:pt x="463" y="1346"/>
                  <a:pt x="466" y="1346"/>
                </a:cubicBezTo>
                <a:close/>
                <a:moveTo>
                  <a:pt x="486" y="1346"/>
                </a:moveTo>
                <a:cubicBezTo>
                  <a:pt x="486" y="1349"/>
                  <a:pt x="484" y="1349"/>
                  <a:pt x="485" y="1352"/>
                </a:cubicBezTo>
                <a:cubicBezTo>
                  <a:pt x="479" y="1353"/>
                  <a:pt x="478" y="1350"/>
                  <a:pt x="475" y="1349"/>
                </a:cubicBezTo>
                <a:cubicBezTo>
                  <a:pt x="475" y="1344"/>
                  <a:pt x="482" y="1346"/>
                  <a:pt x="486" y="1346"/>
                </a:cubicBezTo>
                <a:close/>
                <a:moveTo>
                  <a:pt x="528" y="1349"/>
                </a:moveTo>
                <a:cubicBezTo>
                  <a:pt x="526" y="1349"/>
                  <a:pt x="524" y="1349"/>
                  <a:pt x="522" y="1349"/>
                </a:cubicBezTo>
                <a:cubicBezTo>
                  <a:pt x="521" y="1355"/>
                  <a:pt x="530" y="1355"/>
                  <a:pt x="528" y="1349"/>
                </a:cubicBezTo>
                <a:close/>
                <a:moveTo>
                  <a:pt x="1492" y="1357"/>
                </a:moveTo>
                <a:cubicBezTo>
                  <a:pt x="1491" y="1360"/>
                  <a:pt x="1488" y="1361"/>
                  <a:pt x="1486" y="1362"/>
                </a:cubicBezTo>
                <a:cubicBezTo>
                  <a:pt x="1482" y="1362"/>
                  <a:pt x="1480" y="1357"/>
                  <a:pt x="1477" y="1360"/>
                </a:cubicBezTo>
                <a:cubicBezTo>
                  <a:pt x="1475" y="1352"/>
                  <a:pt x="1483" y="1356"/>
                  <a:pt x="1486" y="1357"/>
                </a:cubicBezTo>
                <a:cubicBezTo>
                  <a:pt x="1488" y="1352"/>
                  <a:pt x="1481" y="1356"/>
                  <a:pt x="1483" y="1351"/>
                </a:cubicBezTo>
                <a:cubicBezTo>
                  <a:pt x="1489" y="1345"/>
                  <a:pt x="1489" y="1355"/>
                  <a:pt x="1492" y="1357"/>
                </a:cubicBezTo>
                <a:close/>
                <a:moveTo>
                  <a:pt x="698" y="1351"/>
                </a:moveTo>
                <a:cubicBezTo>
                  <a:pt x="701" y="1349"/>
                  <a:pt x="700" y="1353"/>
                  <a:pt x="701" y="1354"/>
                </a:cubicBezTo>
                <a:cubicBezTo>
                  <a:pt x="703" y="1355"/>
                  <a:pt x="708" y="1357"/>
                  <a:pt x="708" y="1362"/>
                </a:cubicBezTo>
                <a:cubicBezTo>
                  <a:pt x="702" y="1365"/>
                  <a:pt x="701" y="1359"/>
                  <a:pt x="695" y="1358"/>
                </a:cubicBezTo>
                <a:cubicBezTo>
                  <a:pt x="695" y="1355"/>
                  <a:pt x="697" y="1354"/>
                  <a:pt x="698" y="1351"/>
                </a:cubicBezTo>
                <a:close/>
                <a:moveTo>
                  <a:pt x="1382" y="1354"/>
                </a:moveTo>
                <a:cubicBezTo>
                  <a:pt x="1392" y="1356"/>
                  <a:pt x="1389" y="1367"/>
                  <a:pt x="1386" y="1374"/>
                </a:cubicBezTo>
                <a:cubicBezTo>
                  <a:pt x="1380" y="1375"/>
                  <a:pt x="1380" y="1370"/>
                  <a:pt x="1375" y="1370"/>
                </a:cubicBezTo>
                <a:cubicBezTo>
                  <a:pt x="1377" y="1364"/>
                  <a:pt x="1377" y="1357"/>
                  <a:pt x="1382" y="1354"/>
                </a:cubicBezTo>
                <a:close/>
                <a:moveTo>
                  <a:pt x="1428" y="1373"/>
                </a:moveTo>
                <a:cubicBezTo>
                  <a:pt x="1423" y="1372"/>
                  <a:pt x="1421" y="1376"/>
                  <a:pt x="1416" y="1374"/>
                </a:cubicBezTo>
                <a:cubicBezTo>
                  <a:pt x="1411" y="1367"/>
                  <a:pt x="1413" y="1358"/>
                  <a:pt x="1424" y="1358"/>
                </a:cubicBezTo>
                <a:cubicBezTo>
                  <a:pt x="1425" y="1363"/>
                  <a:pt x="1430" y="1365"/>
                  <a:pt x="1428" y="1373"/>
                </a:cubicBezTo>
                <a:close/>
                <a:moveTo>
                  <a:pt x="1343" y="1362"/>
                </a:moveTo>
                <a:cubicBezTo>
                  <a:pt x="1341" y="1360"/>
                  <a:pt x="1338" y="1363"/>
                  <a:pt x="1338" y="1363"/>
                </a:cubicBezTo>
                <a:cubicBezTo>
                  <a:pt x="1336" y="1368"/>
                  <a:pt x="1346" y="1365"/>
                  <a:pt x="1343" y="1362"/>
                </a:cubicBezTo>
                <a:close/>
                <a:moveTo>
                  <a:pt x="566" y="1368"/>
                </a:moveTo>
                <a:cubicBezTo>
                  <a:pt x="566" y="1372"/>
                  <a:pt x="568" y="1373"/>
                  <a:pt x="573" y="1373"/>
                </a:cubicBezTo>
                <a:cubicBezTo>
                  <a:pt x="573" y="1366"/>
                  <a:pt x="570" y="1366"/>
                  <a:pt x="566" y="1368"/>
                </a:cubicBezTo>
                <a:close/>
                <a:moveTo>
                  <a:pt x="1033" y="1366"/>
                </a:moveTo>
                <a:cubicBezTo>
                  <a:pt x="1036" y="1366"/>
                  <a:pt x="1038" y="1366"/>
                  <a:pt x="1041" y="1366"/>
                </a:cubicBezTo>
                <a:cubicBezTo>
                  <a:pt x="1043" y="1372"/>
                  <a:pt x="1030" y="1374"/>
                  <a:pt x="1033" y="1366"/>
                </a:cubicBezTo>
                <a:close/>
                <a:moveTo>
                  <a:pt x="422" y="1374"/>
                </a:moveTo>
                <a:cubicBezTo>
                  <a:pt x="422" y="1372"/>
                  <a:pt x="424" y="1371"/>
                  <a:pt x="422" y="1370"/>
                </a:cubicBezTo>
                <a:cubicBezTo>
                  <a:pt x="421" y="1371"/>
                  <a:pt x="419" y="1373"/>
                  <a:pt x="422" y="1374"/>
                </a:cubicBezTo>
                <a:close/>
                <a:moveTo>
                  <a:pt x="429" y="1370"/>
                </a:moveTo>
                <a:cubicBezTo>
                  <a:pt x="432" y="1368"/>
                  <a:pt x="433" y="1372"/>
                  <a:pt x="434" y="1373"/>
                </a:cubicBezTo>
                <a:cubicBezTo>
                  <a:pt x="436" y="1373"/>
                  <a:pt x="439" y="1372"/>
                  <a:pt x="440" y="1373"/>
                </a:cubicBezTo>
                <a:cubicBezTo>
                  <a:pt x="441" y="1373"/>
                  <a:pt x="440" y="1375"/>
                  <a:pt x="440" y="1376"/>
                </a:cubicBezTo>
                <a:cubicBezTo>
                  <a:pt x="441" y="1378"/>
                  <a:pt x="444" y="1377"/>
                  <a:pt x="444" y="1381"/>
                </a:cubicBezTo>
                <a:cubicBezTo>
                  <a:pt x="440" y="1376"/>
                  <a:pt x="428" y="1380"/>
                  <a:pt x="429" y="1370"/>
                </a:cubicBezTo>
                <a:close/>
                <a:moveTo>
                  <a:pt x="1473" y="1376"/>
                </a:moveTo>
                <a:cubicBezTo>
                  <a:pt x="1469" y="1376"/>
                  <a:pt x="1466" y="1376"/>
                  <a:pt x="1464" y="1374"/>
                </a:cubicBezTo>
                <a:cubicBezTo>
                  <a:pt x="1466" y="1372"/>
                  <a:pt x="1474" y="1369"/>
                  <a:pt x="1473" y="1376"/>
                </a:cubicBezTo>
                <a:close/>
                <a:moveTo>
                  <a:pt x="1145" y="1373"/>
                </a:moveTo>
                <a:cubicBezTo>
                  <a:pt x="1147" y="1373"/>
                  <a:pt x="1148" y="1373"/>
                  <a:pt x="1150" y="1373"/>
                </a:cubicBezTo>
                <a:cubicBezTo>
                  <a:pt x="1151" y="1376"/>
                  <a:pt x="1153" y="1379"/>
                  <a:pt x="1153" y="1384"/>
                </a:cubicBezTo>
                <a:cubicBezTo>
                  <a:pt x="1150" y="1386"/>
                  <a:pt x="1148" y="1388"/>
                  <a:pt x="1142" y="1387"/>
                </a:cubicBezTo>
                <a:cubicBezTo>
                  <a:pt x="1140" y="1380"/>
                  <a:pt x="1144" y="1377"/>
                  <a:pt x="1145" y="1373"/>
                </a:cubicBezTo>
                <a:close/>
                <a:moveTo>
                  <a:pt x="519" y="1395"/>
                </a:moveTo>
                <a:cubicBezTo>
                  <a:pt x="517" y="1397"/>
                  <a:pt x="518" y="1401"/>
                  <a:pt x="514" y="1401"/>
                </a:cubicBezTo>
                <a:cubicBezTo>
                  <a:pt x="511" y="1403"/>
                  <a:pt x="512" y="1398"/>
                  <a:pt x="511" y="1398"/>
                </a:cubicBezTo>
                <a:cubicBezTo>
                  <a:pt x="507" y="1397"/>
                  <a:pt x="503" y="1398"/>
                  <a:pt x="500" y="1395"/>
                </a:cubicBezTo>
                <a:cubicBezTo>
                  <a:pt x="499" y="1394"/>
                  <a:pt x="498" y="1393"/>
                  <a:pt x="497" y="1392"/>
                </a:cubicBezTo>
                <a:cubicBezTo>
                  <a:pt x="496" y="1391"/>
                  <a:pt x="497" y="1388"/>
                  <a:pt x="497" y="1387"/>
                </a:cubicBezTo>
                <a:cubicBezTo>
                  <a:pt x="496" y="1386"/>
                  <a:pt x="491" y="1384"/>
                  <a:pt x="492" y="1379"/>
                </a:cubicBezTo>
                <a:cubicBezTo>
                  <a:pt x="494" y="1379"/>
                  <a:pt x="493" y="1376"/>
                  <a:pt x="493" y="1374"/>
                </a:cubicBezTo>
                <a:cubicBezTo>
                  <a:pt x="495" y="1375"/>
                  <a:pt x="498" y="1375"/>
                  <a:pt x="500" y="1376"/>
                </a:cubicBezTo>
                <a:cubicBezTo>
                  <a:pt x="500" y="1376"/>
                  <a:pt x="499" y="1377"/>
                  <a:pt x="500" y="1378"/>
                </a:cubicBezTo>
                <a:cubicBezTo>
                  <a:pt x="500" y="1378"/>
                  <a:pt x="505" y="1378"/>
                  <a:pt x="506" y="1379"/>
                </a:cubicBezTo>
                <a:cubicBezTo>
                  <a:pt x="506" y="1380"/>
                  <a:pt x="505" y="1382"/>
                  <a:pt x="506" y="1382"/>
                </a:cubicBezTo>
                <a:cubicBezTo>
                  <a:pt x="506" y="1383"/>
                  <a:pt x="509" y="1383"/>
                  <a:pt x="509" y="1384"/>
                </a:cubicBezTo>
                <a:cubicBezTo>
                  <a:pt x="510" y="1384"/>
                  <a:pt x="509" y="1387"/>
                  <a:pt x="509" y="1387"/>
                </a:cubicBezTo>
                <a:cubicBezTo>
                  <a:pt x="511" y="1388"/>
                  <a:pt x="514" y="1389"/>
                  <a:pt x="514" y="1393"/>
                </a:cubicBezTo>
                <a:cubicBezTo>
                  <a:pt x="514" y="1395"/>
                  <a:pt x="517" y="1395"/>
                  <a:pt x="519" y="1395"/>
                </a:cubicBezTo>
                <a:close/>
                <a:moveTo>
                  <a:pt x="1350" y="1379"/>
                </a:moveTo>
                <a:cubicBezTo>
                  <a:pt x="1359" y="1381"/>
                  <a:pt x="1344" y="1387"/>
                  <a:pt x="1350" y="1379"/>
                </a:cubicBezTo>
                <a:close/>
                <a:moveTo>
                  <a:pt x="445" y="1384"/>
                </a:moveTo>
                <a:cubicBezTo>
                  <a:pt x="447" y="1390"/>
                  <a:pt x="428" y="1387"/>
                  <a:pt x="430" y="1382"/>
                </a:cubicBezTo>
                <a:cubicBezTo>
                  <a:pt x="432" y="1384"/>
                  <a:pt x="432" y="1381"/>
                  <a:pt x="433" y="1381"/>
                </a:cubicBezTo>
                <a:cubicBezTo>
                  <a:pt x="434" y="1381"/>
                  <a:pt x="434" y="1382"/>
                  <a:pt x="434" y="1382"/>
                </a:cubicBezTo>
                <a:cubicBezTo>
                  <a:pt x="437" y="1382"/>
                  <a:pt x="443" y="1381"/>
                  <a:pt x="445" y="1384"/>
                </a:cubicBezTo>
                <a:close/>
                <a:moveTo>
                  <a:pt x="1182" y="1389"/>
                </a:moveTo>
                <a:cubicBezTo>
                  <a:pt x="1186" y="1389"/>
                  <a:pt x="1187" y="1392"/>
                  <a:pt x="1188" y="1387"/>
                </a:cubicBezTo>
                <a:cubicBezTo>
                  <a:pt x="1186" y="1385"/>
                  <a:pt x="1183" y="1385"/>
                  <a:pt x="1182" y="1389"/>
                </a:cubicBezTo>
                <a:close/>
                <a:moveTo>
                  <a:pt x="439" y="1389"/>
                </a:moveTo>
                <a:cubicBezTo>
                  <a:pt x="446" y="1388"/>
                  <a:pt x="446" y="1394"/>
                  <a:pt x="452" y="1395"/>
                </a:cubicBezTo>
                <a:cubicBezTo>
                  <a:pt x="455" y="1398"/>
                  <a:pt x="445" y="1400"/>
                  <a:pt x="449" y="1404"/>
                </a:cubicBezTo>
                <a:cubicBezTo>
                  <a:pt x="449" y="1405"/>
                  <a:pt x="452" y="1404"/>
                  <a:pt x="452" y="1404"/>
                </a:cubicBezTo>
                <a:cubicBezTo>
                  <a:pt x="452" y="1408"/>
                  <a:pt x="448" y="1409"/>
                  <a:pt x="451" y="1411"/>
                </a:cubicBezTo>
                <a:cubicBezTo>
                  <a:pt x="453" y="1415"/>
                  <a:pt x="441" y="1413"/>
                  <a:pt x="447" y="1416"/>
                </a:cubicBezTo>
                <a:cubicBezTo>
                  <a:pt x="442" y="1420"/>
                  <a:pt x="437" y="1413"/>
                  <a:pt x="438" y="1406"/>
                </a:cubicBezTo>
                <a:cubicBezTo>
                  <a:pt x="441" y="1405"/>
                  <a:pt x="442" y="1404"/>
                  <a:pt x="444" y="1403"/>
                </a:cubicBezTo>
                <a:cubicBezTo>
                  <a:pt x="443" y="1401"/>
                  <a:pt x="441" y="1401"/>
                  <a:pt x="441" y="1398"/>
                </a:cubicBezTo>
                <a:cubicBezTo>
                  <a:pt x="440" y="1398"/>
                  <a:pt x="438" y="1398"/>
                  <a:pt x="437" y="1398"/>
                </a:cubicBezTo>
                <a:cubicBezTo>
                  <a:pt x="436" y="1395"/>
                  <a:pt x="436" y="1393"/>
                  <a:pt x="436" y="1390"/>
                </a:cubicBezTo>
                <a:cubicBezTo>
                  <a:pt x="438" y="1390"/>
                  <a:pt x="439" y="1390"/>
                  <a:pt x="439" y="1389"/>
                </a:cubicBezTo>
                <a:close/>
                <a:moveTo>
                  <a:pt x="918" y="1393"/>
                </a:moveTo>
                <a:cubicBezTo>
                  <a:pt x="920" y="1401"/>
                  <a:pt x="915" y="1403"/>
                  <a:pt x="914" y="1408"/>
                </a:cubicBezTo>
                <a:cubicBezTo>
                  <a:pt x="911" y="1405"/>
                  <a:pt x="906" y="1406"/>
                  <a:pt x="901" y="1406"/>
                </a:cubicBezTo>
                <a:cubicBezTo>
                  <a:pt x="900" y="1405"/>
                  <a:pt x="900" y="1402"/>
                  <a:pt x="898" y="1401"/>
                </a:cubicBezTo>
                <a:cubicBezTo>
                  <a:pt x="896" y="1391"/>
                  <a:pt x="904" y="1386"/>
                  <a:pt x="912" y="1389"/>
                </a:cubicBezTo>
                <a:cubicBezTo>
                  <a:pt x="912" y="1389"/>
                  <a:pt x="912" y="1392"/>
                  <a:pt x="912" y="1392"/>
                </a:cubicBezTo>
                <a:cubicBezTo>
                  <a:pt x="913" y="1393"/>
                  <a:pt x="916" y="1393"/>
                  <a:pt x="918" y="1393"/>
                </a:cubicBezTo>
                <a:close/>
                <a:moveTo>
                  <a:pt x="1723" y="1390"/>
                </a:moveTo>
                <a:cubicBezTo>
                  <a:pt x="1728" y="1391"/>
                  <a:pt x="1733" y="1392"/>
                  <a:pt x="1734" y="1397"/>
                </a:cubicBezTo>
                <a:cubicBezTo>
                  <a:pt x="1730" y="1400"/>
                  <a:pt x="1724" y="1397"/>
                  <a:pt x="1721" y="1395"/>
                </a:cubicBezTo>
                <a:cubicBezTo>
                  <a:pt x="1722" y="1394"/>
                  <a:pt x="1723" y="1392"/>
                  <a:pt x="1723" y="1390"/>
                </a:cubicBezTo>
                <a:close/>
                <a:moveTo>
                  <a:pt x="621" y="1395"/>
                </a:moveTo>
                <a:cubicBezTo>
                  <a:pt x="622" y="1400"/>
                  <a:pt x="617" y="1399"/>
                  <a:pt x="619" y="1406"/>
                </a:cubicBezTo>
                <a:cubicBezTo>
                  <a:pt x="615" y="1406"/>
                  <a:pt x="614" y="1404"/>
                  <a:pt x="611" y="1403"/>
                </a:cubicBezTo>
                <a:cubicBezTo>
                  <a:pt x="609" y="1394"/>
                  <a:pt x="617" y="1390"/>
                  <a:pt x="621" y="1395"/>
                </a:cubicBezTo>
                <a:close/>
                <a:moveTo>
                  <a:pt x="1774" y="1393"/>
                </a:moveTo>
                <a:cubicBezTo>
                  <a:pt x="1774" y="1395"/>
                  <a:pt x="1773" y="1398"/>
                  <a:pt x="1773" y="1398"/>
                </a:cubicBezTo>
                <a:cubicBezTo>
                  <a:pt x="1772" y="1398"/>
                  <a:pt x="1770" y="1396"/>
                  <a:pt x="1768" y="1397"/>
                </a:cubicBezTo>
                <a:cubicBezTo>
                  <a:pt x="1765" y="1397"/>
                  <a:pt x="1761" y="1397"/>
                  <a:pt x="1755" y="1398"/>
                </a:cubicBezTo>
                <a:cubicBezTo>
                  <a:pt x="1755" y="1398"/>
                  <a:pt x="1750" y="1401"/>
                  <a:pt x="1749" y="1400"/>
                </a:cubicBezTo>
                <a:cubicBezTo>
                  <a:pt x="1749" y="1400"/>
                  <a:pt x="1749" y="1398"/>
                  <a:pt x="1749" y="1398"/>
                </a:cubicBezTo>
                <a:cubicBezTo>
                  <a:pt x="1747" y="1398"/>
                  <a:pt x="1746" y="1400"/>
                  <a:pt x="1746" y="1400"/>
                </a:cubicBezTo>
                <a:cubicBezTo>
                  <a:pt x="1743" y="1399"/>
                  <a:pt x="1741" y="1397"/>
                  <a:pt x="1738" y="1398"/>
                </a:cubicBezTo>
                <a:cubicBezTo>
                  <a:pt x="1738" y="1397"/>
                  <a:pt x="1738" y="1395"/>
                  <a:pt x="1739" y="1393"/>
                </a:cubicBezTo>
                <a:cubicBezTo>
                  <a:pt x="1753" y="1389"/>
                  <a:pt x="1759" y="1395"/>
                  <a:pt x="1774" y="1393"/>
                </a:cubicBezTo>
                <a:close/>
                <a:moveTo>
                  <a:pt x="1291" y="1395"/>
                </a:moveTo>
                <a:cubicBezTo>
                  <a:pt x="1290" y="1401"/>
                  <a:pt x="1303" y="1399"/>
                  <a:pt x="1300" y="1393"/>
                </a:cubicBezTo>
                <a:cubicBezTo>
                  <a:pt x="1296" y="1393"/>
                  <a:pt x="1293" y="1393"/>
                  <a:pt x="1291" y="1395"/>
                </a:cubicBezTo>
                <a:close/>
                <a:moveTo>
                  <a:pt x="1693" y="1398"/>
                </a:moveTo>
                <a:cubicBezTo>
                  <a:pt x="1688" y="1397"/>
                  <a:pt x="1687" y="1401"/>
                  <a:pt x="1681" y="1400"/>
                </a:cubicBezTo>
                <a:cubicBezTo>
                  <a:pt x="1681" y="1398"/>
                  <a:pt x="1681" y="1397"/>
                  <a:pt x="1681" y="1395"/>
                </a:cubicBezTo>
                <a:cubicBezTo>
                  <a:pt x="1684" y="1392"/>
                  <a:pt x="1694" y="1392"/>
                  <a:pt x="1693" y="1398"/>
                </a:cubicBezTo>
                <a:close/>
                <a:moveTo>
                  <a:pt x="1797" y="1397"/>
                </a:moveTo>
                <a:cubicBezTo>
                  <a:pt x="1800" y="1391"/>
                  <a:pt x="1787" y="1393"/>
                  <a:pt x="1787" y="1395"/>
                </a:cubicBezTo>
                <a:cubicBezTo>
                  <a:pt x="1789" y="1397"/>
                  <a:pt x="1793" y="1397"/>
                  <a:pt x="1797" y="1397"/>
                </a:cubicBezTo>
                <a:close/>
                <a:moveTo>
                  <a:pt x="651" y="1395"/>
                </a:moveTo>
                <a:cubicBezTo>
                  <a:pt x="653" y="1395"/>
                  <a:pt x="656" y="1395"/>
                  <a:pt x="659" y="1395"/>
                </a:cubicBezTo>
                <a:cubicBezTo>
                  <a:pt x="659" y="1401"/>
                  <a:pt x="664" y="1403"/>
                  <a:pt x="664" y="1409"/>
                </a:cubicBezTo>
                <a:cubicBezTo>
                  <a:pt x="661" y="1409"/>
                  <a:pt x="657" y="1409"/>
                  <a:pt x="654" y="1409"/>
                </a:cubicBezTo>
                <a:cubicBezTo>
                  <a:pt x="654" y="1407"/>
                  <a:pt x="655" y="1405"/>
                  <a:pt x="654" y="1403"/>
                </a:cubicBezTo>
                <a:cubicBezTo>
                  <a:pt x="653" y="1400"/>
                  <a:pt x="649" y="1401"/>
                  <a:pt x="651" y="1395"/>
                </a:cubicBezTo>
                <a:close/>
                <a:moveTo>
                  <a:pt x="1027" y="1401"/>
                </a:moveTo>
                <a:cubicBezTo>
                  <a:pt x="1023" y="1405"/>
                  <a:pt x="1019" y="1401"/>
                  <a:pt x="1014" y="1401"/>
                </a:cubicBezTo>
                <a:cubicBezTo>
                  <a:pt x="1014" y="1393"/>
                  <a:pt x="1026" y="1394"/>
                  <a:pt x="1027" y="1401"/>
                </a:cubicBezTo>
                <a:close/>
                <a:moveTo>
                  <a:pt x="1330" y="1395"/>
                </a:moveTo>
                <a:cubicBezTo>
                  <a:pt x="1333" y="1395"/>
                  <a:pt x="1336" y="1395"/>
                  <a:pt x="1339" y="1395"/>
                </a:cubicBezTo>
                <a:cubicBezTo>
                  <a:pt x="1340" y="1401"/>
                  <a:pt x="1337" y="1405"/>
                  <a:pt x="1331" y="1404"/>
                </a:cubicBezTo>
                <a:cubicBezTo>
                  <a:pt x="1329" y="1400"/>
                  <a:pt x="1332" y="1400"/>
                  <a:pt x="1330" y="1395"/>
                </a:cubicBezTo>
                <a:close/>
                <a:moveTo>
                  <a:pt x="1852" y="1398"/>
                </a:moveTo>
                <a:cubicBezTo>
                  <a:pt x="1854" y="1399"/>
                  <a:pt x="1855" y="1400"/>
                  <a:pt x="1858" y="1400"/>
                </a:cubicBezTo>
                <a:cubicBezTo>
                  <a:pt x="1859" y="1394"/>
                  <a:pt x="1852" y="1394"/>
                  <a:pt x="1852" y="1398"/>
                </a:cubicBezTo>
                <a:close/>
                <a:moveTo>
                  <a:pt x="962" y="1406"/>
                </a:moveTo>
                <a:cubicBezTo>
                  <a:pt x="955" y="1406"/>
                  <a:pt x="949" y="1406"/>
                  <a:pt x="945" y="1404"/>
                </a:cubicBezTo>
                <a:cubicBezTo>
                  <a:pt x="945" y="1403"/>
                  <a:pt x="945" y="1401"/>
                  <a:pt x="945" y="1400"/>
                </a:cubicBezTo>
                <a:cubicBezTo>
                  <a:pt x="949" y="1397"/>
                  <a:pt x="954" y="1398"/>
                  <a:pt x="959" y="1401"/>
                </a:cubicBezTo>
                <a:cubicBezTo>
                  <a:pt x="960" y="1402"/>
                  <a:pt x="962" y="1403"/>
                  <a:pt x="962" y="1406"/>
                </a:cubicBezTo>
                <a:close/>
                <a:moveTo>
                  <a:pt x="1395" y="1401"/>
                </a:moveTo>
                <a:cubicBezTo>
                  <a:pt x="1398" y="1403"/>
                  <a:pt x="1400" y="1401"/>
                  <a:pt x="1404" y="1403"/>
                </a:cubicBezTo>
                <a:cubicBezTo>
                  <a:pt x="1405" y="1398"/>
                  <a:pt x="1395" y="1396"/>
                  <a:pt x="1395" y="1401"/>
                </a:cubicBezTo>
                <a:close/>
                <a:moveTo>
                  <a:pt x="603" y="1412"/>
                </a:moveTo>
                <a:cubicBezTo>
                  <a:pt x="604" y="1414"/>
                  <a:pt x="606" y="1413"/>
                  <a:pt x="606" y="1416"/>
                </a:cubicBezTo>
                <a:cubicBezTo>
                  <a:pt x="608" y="1415"/>
                  <a:pt x="608" y="1412"/>
                  <a:pt x="611" y="1412"/>
                </a:cubicBezTo>
                <a:cubicBezTo>
                  <a:pt x="614" y="1415"/>
                  <a:pt x="611" y="1419"/>
                  <a:pt x="606" y="1419"/>
                </a:cubicBezTo>
                <a:cubicBezTo>
                  <a:pt x="607" y="1423"/>
                  <a:pt x="613" y="1426"/>
                  <a:pt x="605" y="1427"/>
                </a:cubicBezTo>
                <a:cubicBezTo>
                  <a:pt x="605" y="1423"/>
                  <a:pt x="608" y="1421"/>
                  <a:pt x="602" y="1422"/>
                </a:cubicBezTo>
                <a:cubicBezTo>
                  <a:pt x="602" y="1420"/>
                  <a:pt x="604" y="1421"/>
                  <a:pt x="605" y="1420"/>
                </a:cubicBezTo>
                <a:cubicBezTo>
                  <a:pt x="605" y="1419"/>
                  <a:pt x="603" y="1419"/>
                  <a:pt x="603" y="1417"/>
                </a:cubicBezTo>
                <a:cubicBezTo>
                  <a:pt x="600" y="1420"/>
                  <a:pt x="601" y="1421"/>
                  <a:pt x="602" y="1425"/>
                </a:cubicBezTo>
                <a:cubicBezTo>
                  <a:pt x="602" y="1429"/>
                  <a:pt x="608" y="1426"/>
                  <a:pt x="607" y="1431"/>
                </a:cubicBezTo>
                <a:cubicBezTo>
                  <a:pt x="600" y="1430"/>
                  <a:pt x="601" y="1433"/>
                  <a:pt x="602" y="1438"/>
                </a:cubicBezTo>
                <a:cubicBezTo>
                  <a:pt x="599" y="1438"/>
                  <a:pt x="598" y="1437"/>
                  <a:pt x="596" y="1436"/>
                </a:cubicBezTo>
                <a:cubicBezTo>
                  <a:pt x="595" y="1433"/>
                  <a:pt x="599" y="1434"/>
                  <a:pt x="599" y="1431"/>
                </a:cubicBezTo>
                <a:cubicBezTo>
                  <a:pt x="599" y="1428"/>
                  <a:pt x="595" y="1432"/>
                  <a:pt x="594" y="1431"/>
                </a:cubicBezTo>
                <a:cubicBezTo>
                  <a:pt x="593" y="1430"/>
                  <a:pt x="593" y="1432"/>
                  <a:pt x="590" y="1431"/>
                </a:cubicBezTo>
                <a:cubicBezTo>
                  <a:pt x="588" y="1431"/>
                  <a:pt x="587" y="1429"/>
                  <a:pt x="585" y="1430"/>
                </a:cubicBezTo>
                <a:cubicBezTo>
                  <a:pt x="585" y="1425"/>
                  <a:pt x="591" y="1427"/>
                  <a:pt x="596" y="1427"/>
                </a:cubicBezTo>
                <a:cubicBezTo>
                  <a:pt x="595" y="1425"/>
                  <a:pt x="592" y="1425"/>
                  <a:pt x="590" y="1425"/>
                </a:cubicBezTo>
                <a:cubicBezTo>
                  <a:pt x="589" y="1422"/>
                  <a:pt x="586" y="1421"/>
                  <a:pt x="586" y="1417"/>
                </a:cubicBezTo>
                <a:cubicBezTo>
                  <a:pt x="583" y="1417"/>
                  <a:pt x="581" y="1417"/>
                  <a:pt x="582" y="1420"/>
                </a:cubicBezTo>
                <a:cubicBezTo>
                  <a:pt x="578" y="1419"/>
                  <a:pt x="583" y="1413"/>
                  <a:pt x="583" y="1411"/>
                </a:cubicBezTo>
                <a:cubicBezTo>
                  <a:pt x="582" y="1408"/>
                  <a:pt x="579" y="1407"/>
                  <a:pt x="580" y="1403"/>
                </a:cubicBezTo>
                <a:cubicBezTo>
                  <a:pt x="582" y="1400"/>
                  <a:pt x="586" y="1399"/>
                  <a:pt x="592" y="1400"/>
                </a:cubicBezTo>
                <a:cubicBezTo>
                  <a:pt x="593" y="1405"/>
                  <a:pt x="603" y="1403"/>
                  <a:pt x="603" y="1409"/>
                </a:cubicBezTo>
                <a:cubicBezTo>
                  <a:pt x="605" y="1409"/>
                  <a:pt x="607" y="1410"/>
                  <a:pt x="608" y="1408"/>
                </a:cubicBezTo>
                <a:cubicBezTo>
                  <a:pt x="612" y="1412"/>
                  <a:pt x="605" y="1411"/>
                  <a:pt x="603" y="1412"/>
                </a:cubicBezTo>
                <a:close/>
                <a:moveTo>
                  <a:pt x="842" y="1401"/>
                </a:moveTo>
                <a:cubicBezTo>
                  <a:pt x="842" y="1404"/>
                  <a:pt x="840" y="1405"/>
                  <a:pt x="841" y="1408"/>
                </a:cubicBezTo>
                <a:cubicBezTo>
                  <a:pt x="838" y="1408"/>
                  <a:pt x="835" y="1408"/>
                  <a:pt x="833" y="1408"/>
                </a:cubicBezTo>
                <a:cubicBezTo>
                  <a:pt x="833" y="1406"/>
                  <a:pt x="833" y="1403"/>
                  <a:pt x="833" y="1401"/>
                </a:cubicBezTo>
                <a:cubicBezTo>
                  <a:pt x="835" y="1399"/>
                  <a:pt x="840" y="1399"/>
                  <a:pt x="842" y="1401"/>
                </a:cubicBezTo>
                <a:close/>
                <a:moveTo>
                  <a:pt x="1504" y="1403"/>
                </a:moveTo>
                <a:cubicBezTo>
                  <a:pt x="1506" y="1405"/>
                  <a:pt x="1511" y="1405"/>
                  <a:pt x="1511" y="1401"/>
                </a:cubicBezTo>
                <a:cubicBezTo>
                  <a:pt x="1510" y="1399"/>
                  <a:pt x="1504" y="1399"/>
                  <a:pt x="1504" y="1403"/>
                </a:cubicBezTo>
                <a:close/>
                <a:moveTo>
                  <a:pt x="1616" y="1400"/>
                </a:moveTo>
                <a:cubicBezTo>
                  <a:pt x="1622" y="1399"/>
                  <a:pt x="1625" y="1402"/>
                  <a:pt x="1623" y="1409"/>
                </a:cubicBezTo>
                <a:cubicBezTo>
                  <a:pt x="1619" y="1409"/>
                  <a:pt x="1615" y="1409"/>
                  <a:pt x="1611" y="1409"/>
                </a:cubicBezTo>
                <a:cubicBezTo>
                  <a:pt x="1610" y="1404"/>
                  <a:pt x="1616" y="1406"/>
                  <a:pt x="1616" y="1400"/>
                </a:cubicBezTo>
                <a:close/>
                <a:moveTo>
                  <a:pt x="1123" y="1403"/>
                </a:moveTo>
                <a:cubicBezTo>
                  <a:pt x="1129" y="1404"/>
                  <a:pt x="1124" y="1410"/>
                  <a:pt x="1119" y="1409"/>
                </a:cubicBezTo>
                <a:cubicBezTo>
                  <a:pt x="1119" y="1408"/>
                  <a:pt x="1119" y="1406"/>
                  <a:pt x="1119" y="1404"/>
                </a:cubicBezTo>
                <a:cubicBezTo>
                  <a:pt x="1121" y="1405"/>
                  <a:pt x="1123" y="1405"/>
                  <a:pt x="1123" y="1403"/>
                </a:cubicBezTo>
                <a:close/>
                <a:moveTo>
                  <a:pt x="407" y="1404"/>
                </a:moveTo>
                <a:cubicBezTo>
                  <a:pt x="414" y="1406"/>
                  <a:pt x="406" y="1414"/>
                  <a:pt x="407" y="1404"/>
                </a:cubicBezTo>
                <a:close/>
                <a:moveTo>
                  <a:pt x="704" y="1406"/>
                </a:moveTo>
                <a:cubicBezTo>
                  <a:pt x="702" y="1405"/>
                  <a:pt x="700" y="1404"/>
                  <a:pt x="696" y="1404"/>
                </a:cubicBezTo>
                <a:cubicBezTo>
                  <a:pt x="695" y="1410"/>
                  <a:pt x="704" y="1411"/>
                  <a:pt x="704" y="1406"/>
                </a:cubicBezTo>
                <a:close/>
                <a:moveTo>
                  <a:pt x="876" y="1408"/>
                </a:moveTo>
                <a:cubicBezTo>
                  <a:pt x="878" y="1409"/>
                  <a:pt x="884" y="1409"/>
                  <a:pt x="884" y="1404"/>
                </a:cubicBezTo>
                <a:cubicBezTo>
                  <a:pt x="880" y="1404"/>
                  <a:pt x="876" y="1404"/>
                  <a:pt x="876" y="1408"/>
                </a:cubicBezTo>
                <a:close/>
                <a:moveTo>
                  <a:pt x="1561" y="1409"/>
                </a:moveTo>
                <a:cubicBezTo>
                  <a:pt x="1561" y="1414"/>
                  <a:pt x="1552" y="1413"/>
                  <a:pt x="1550" y="1411"/>
                </a:cubicBezTo>
                <a:cubicBezTo>
                  <a:pt x="1549" y="1406"/>
                  <a:pt x="1553" y="1408"/>
                  <a:pt x="1553" y="1404"/>
                </a:cubicBezTo>
                <a:cubicBezTo>
                  <a:pt x="1559" y="1403"/>
                  <a:pt x="1558" y="1408"/>
                  <a:pt x="1561" y="1409"/>
                </a:cubicBezTo>
                <a:close/>
                <a:moveTo>
                  <a:pt x="1589" y="1463"/>
                </a:moveTo>
                <a:cubicBezTo>
                  <a:pt x="1589" y="1465"/>
                  <a:pt x="1597" y="1463"/>
                  <a:pt x="1595" y="1471"/>
                </a:cubicBezTo>
                <a:cubicBezTo>
                  <a:pt x="1589" y="1472"/>
                  <a:pt x="1578" y="1474"/>
                  <a:pt x="1581" y="1465"/>
                </a:cubicBezTo>
                <a:cubicBezTo>
                  <a:pt x="1582" y="1464"/>
                  <a:pt x="1586" y="1465"/>
                  <a:pt x="1586" y="1465"/>
                </a:cubicBezTo>
                <a:cubicBezTo>
                  <a:pt x="1585" y="1461"/>
                  <a:pt x="1575" y="1463"/>
                  <a:pt x="1574" y="1465"/>
                </a:cubicBezTo>
                <a:cubicBezTo>
                  <a:pt x="1573" y="1466"/>
                  <a:pt x="1577" y="1467"/>
                  <a:pt x="1577" y="1468"/>
                </a:cubicBezTo>
                <a:cubicBezTo>
                  <a:pt x="1577" y="1470"/>
                  <a:pt x="1572" y="1471"/>
                  <a:pt x="1572" y="1474"/>
                </a:cubicBezTo>
                <a:cubicBezTo>
                  <a:pt x="1569" y="1474"/>
                  <a:pt x="1567" y="1474"/>
                  <a:pt x="1564" y="1474"/>
                </a:cubicBezTo>
                <a:cubicBezTo>
                  <a:pt x="1563" y="1472"/>
                  <a:pt x="1560" y="1457"/>
                  <a:pt x="1568" y="1460"/>
                </a:cubicBezTo>
                <a:cubicBezTo>
                  <a:pt x="1567" y="1457"/>
                  <a:pt x="1562" y="1459"/>
                  <a:pt x="1562" y="1457"/>
                </a:cubicBezTo>
                <a:cubicBezTo>
                  <a:pt x="1564" y="1451"/>
                  <a:pt x="1563" y="1442"/>
                  <a:pt x="1571" y="1443"/>
                </a:cubicBezTo>
                <a:cubicBezTo>
                  <a:pt x="1570" y="1439"/>
                  <a:pt x="1560" y="1443"/>
                  <a:pt x="1562" y="1436"/>
                </a:cubicBezTo>
                <a:cubicBezTo>
                  <a:pt x="1569" y="1437"/>
                  <a:pt x="1572" y="1429"/>
                  <a:pt x="1567" y="1427"/>
                </a:cubicBezTo>
                <a:cubicBezTo>
                  <a:pt x="1570" y="1424"/>
                  <a:pt x="1569" y="1425"/>
                  <a:pt x="1569" y="1419"/>
                </a:cubicBezTo>
                <a:cubicBezTo>
                  <a:pt x="1577" y="1420"/>
                  <a:pt x="1584" y="1416"/>
                  <a:pt x="1581" y="1409"/>
                </a:cubicBezTo>
                <a:cubicBezTo>
                  <a:pt x="1583" y="1408"/>
                  <a:pt x="1584" y="1407"/>
                  <a:pt x="1584" y="1409"/>
                </a:cubicBezTo>
                <a:cubicBezTo>
                  <a:pt x="1588" y="1408"/>
                  <a:pt x="1588" y="1403"/>
                  <a:pt x="1594" y="1404"/>
                </a:cubicBezTo>
                <a:cubicBezTo>
                  <a:pt x="1594" y="1407"/>
                  <a:pt x="1594" y="1409"/>
                  <a:pt x="1594" y="1411"/>
                </a:cubicBezTo>
                <a:cubicBezTo>
                  <a:pt x="1590" y="1411"/>
                  <a:pt x="1586" y="1412"/>
                  <a:pt x="1584" y="1414"/>
                </a:cubicBezTo>
                <a:cubicBezTo>
                  <a:pt x="1587" y="1418"/>
                  <a:pt x="1589" y="1413"/>
                  <a:pt x="1594" y="1414"/>
                </a:cubicBezTo>
                <a:cubicBezTo>
                  <a:pt x="1594" y="1414"/>
                  <a:pt x="1591" y="1417"/>
                  <a:pt x="1592" y="1417"/>
                </a:cubicBezTo>
                <a:cubicBezTo>
                  <a:pt x="1594" y="1418"/>
                  <a:pt x="1603" y="1418"/>
                  <a:pt x="1609" y="1419"/>
                </a:cubicBezTo>
                <a:cubicBezTo>
                  <a:pt x="1609" y="1420"/>
                  <a:pt x="1609" y="1421"/>
                  <a:pt x="1609" y="1422"/>
                </a:cubicBezTo>
                <a:cubicBezTo>
                  <a:pt x="1611" y="1422"/>
                  <a:pt x="1610" y="1419"/>
                  <a:pt x="1611" y="1417"/>
                </a:cubicBezTo>
                <a:cubicBezTo>
                  <a:pt x="1616" y="1418"/>
                  <a:pt x="1617" y="1415"/>
                  <a:pt x="1621" y="1416"/>
                </a:cubicBezTo>
                <a:cubicBezTo>
                  <a:pt x="1623" y="1422"/>
                  <a:pt x="1616" y="1423"/>
                  <a:pt x="1614" y="1420"/>
                </a:cubicBezTo>
                <a:cubicBezTo>
                  <a:pt x="1612" y="1424"/>
                  <a:pt x="1618" y="1425"/>
                  <a:pt x="1612" y="1425"/>
                </a:cubicBezTo>
                <a:cubicBezTo>
                  <a:pt x="1612" y="1430"/>
                  <a:pt x="1619" y="1427"/>
                  <a:pt x="1621" y="1430"/>
                </a:cubicBezTo>
                <a:cubicBezTo>
                  <a:pt x="1621" y="1433"/>
                  <a:pt x="1617" y="1431"/>
                  <a:pt x="1616" y="1435"/>
                </a:cubicBezTo>
                <a:cubicBezTo>
                  <a:pt x="1616" y="1436"/>
                  <a:pt x="1613" y="1437"/>
                  <a:pt x="1612" y="1438"/>
                </a:cubicBezTo>
                <a:cubicBezTo>
                  <a:pt x="1611" y="1443"/>
                  <a:pt x="1612" y="1445"/>
                  <a:pt x="1613" y="1449"/>
                </a:cubicBezTo>
                <a:cubicBezTo>
                  <a:pt x="1611" y="1448"/>
                  <a:pt x="1610" y="1447"/>
                  <a:pt x="1610" y="1449"/>
                </a:cubicBezTo>
                <a:cubicBezTo>
                  <a:pt x="1607" y="1448"/>
                  <a:pt x="1606" y="1446"/>
                  <a:pt x="1608" y="1444"/>
                </a:cubicBezTo>
                <a:cubicBezTo>
                  <a:pt x="1605" y="1443"/>
                  <a:pt x="1605" y="1446"/>
                  <a:pt x="1605" y="1449"/>
                </a:cubicBezTo>
                <a:cubicBezTo>
                  <a:pt x="1598" y="1448"/>
                  <a:pt x="1595" y="1452"/>
                  <a:pt x="1588" y="1450"/>
                </a:cubicBezTo>
                <a:cubicBezTo>
                  <a:pt x="1590" y="1446"/>
                  <a:pt x="1583" y="1441"/>
                  <a:pt x="1590" y="1441"/>
                </a:cubicBezTo>
                <a:cubicBezTo>
                  <a:pt x="1589" y="1439"/>
                  <a:pt x="1586" y="1440"/>
                  <a:pt x="1584" y="1439"/>
                </a:cubicBezTo>
                <a:cubicBezTo>
                  <a:pt x="1581" y="1438"/>
                  <a:pt x="1584" y="1432"/>
                  <a:pt x="1579" y="1433"/>
                </a:cubicBezTo>
                <a:cubicBezTo>
                  <a:pt x="1578" y="1429"/>
                  <a:pt x="1579" y="1423"/>
                  <a:pt x="1575" y="1424"/>
                </a:cubicBezTo>
                <a:cubicBezTo>
                  <a:pt x="1571" y="1425"/>
                  <a:pt x="1573" y="1433"/>
                  <a:pt x="1570" y="1435"/>
                </a:cubicBezTo>
                <a:cubicBezTo>
                  <a:pt x="1571" y="1437"/>
                  <a:pt x="1575" y="1438"/>
                  <a:pt x="1577" y="1439"/>
                </a:cubicBezTo>
                <a:cubicBezTo>
                  <a:pt x="1575" y="1442"/>
                  <a:pt x="1576" y="1443"/>
                  <a:pt x="1577" y="1447"/>
                </a:cubicBezTo>
                <a:cubicBezTo>
                  <a:pt x="1577" y="1448"/>
                  <a:pt x="1579" y="1449"/>
                  <a:pt x="1579" y="1449"/>
                </a:cubicBezTo>
                <a:cubicBezTo>
                  <a:pt x="1579" y="1450"/>
                  <a:pt x="1578" y="1451"/>
                  <a:pt x="1577" y="1450"/>
                </a:cubicBezTo>
                <a:cubicBezTo>
                  <a:pt x="1580" y="1456"/>
                  <a:pt x="1584" y="1457"/>
                  <a:pt x="1592" y="1457"/>
                </a:cubicBezTo>
                <a:cubicBezTo>
                  <a:pt x="1593" y="1460"/>
                  <a:pt x="1592" y="1463"/>
                  <a:pt x="1589" y="1463"/>
                </a:cubicBezTo>
                <a:close/>
                <a:moveTo>
                  <a:pt x="1064" y="1408"/>
                </a:moveTo>
                <a:cubicBezTo>
                  <a:pt x="1064" y="1413"/>
                  <a:pt x="1063" y="1417"/>
                  <a:pt x="1056" y="1416"/>
                </a:cubicBezTo>
                <a:cubicBezTo>
                  <a:pt x="1056" y="1413"/>
                  <a:pt x="1056" y="1411"/>
                  <a:pt x="1056" y="1409"/>
                </a:cubicBezTo>
                <a:cubicBezTo>
                  <a:pt x="1058" y="1408"/>
                  <a:pt x="1061" y="1407"/>
                  <a:pt x="1064" y="1408"/>
                </a:cubicBezTo>
                <a:close/>
                <a:moveTo>
                  <a:pt x="1514" y="1416"/>
                </a:moveTo>
                <a:cubicBezTo>
                  <a:pt x="1509" y="1416"/>
                  <a:pt x="1506" y="1415"/>
                  <a:pt x="1504" y="1412"/>
                </a:cubicBezTo>
                <a:cubicBezTo>
                  <a:pt x="1504" y="1406"/>
                  <a:pt x="1516" y="1411"/>
                  <a:pt x="1514" y="1416"/>
                </a:cubicBezTo>
                <a:close/>
                <a:moveTo>
                  <a:pt x="574" y="1411"/>
                </a:moveTo>
                <a:cubicBezTo>
                  <a:pt x="575" y="1412"/>
                  <a:pt x="576" y="1412"/>
                  <a:pt x="578" y="1412"/>
                </a:cubicBezTo>
                <a:cubicBezTo>
                  <a:pt x="578" y="1416"/>
                  <a:pt x="576" y="1416"/>
                  <a:pt x="574" y="1414"/>
                </a:cubicBezTo>
                <a:cubicBezTo>
                  <a:pt x="574" y="1413"/>
                  <a:pt x="574" y="1412"/>
                  <a:pt x="574" y="1411"/>
                </a:cubicBezTo>
                <a:close/>
                <a:moveTo>
                  <a:pt x="665" y="1412"/>
                </a:moveTo>
                <a:cubicBezTo>
                  <a:pt x="665" y="1411"/>
                  <a:pt x="661" y="1410"/>
                  <a:pt x="661" y="1412"/>
                </a:cubicBezTo>
                <a:cubicBezTo>
                  <a:pt x="660" y="1416"/>
                  <a:pt x="667" y="1416"/>
                  <a:pt x="665" y="1412"/>
                </a:cubicBezTo>
                <a:close/>
                <a:moveTo>
                  <a:pt x="997" y="1411"/>
                </a:moveTo>
                <a:cubicBezTo>
                  <a:pt x="998" y="1414"/>
                  <a:pt x="1001" y="1415"/>
                  <a:pt x="1001" y="1420"/>
                </a:cubicBezTo>
                <a:cubicBezTo>
                  <a:pt x="996" y="1419"/>
                  <a:pt x="995" y="1422"/>
                  <a:pt x="991" y="1422"/>
                </a:cubicBezTo>
                <a:cubicBezTo>
                  <a:pt x="992" y="1417"/>
                  <a:pt x="987" y="1418"/>
                  <a:pt x="988" y="1412"/>
                </a:cubicBezTo>
                <a:cubicBezTo>
                  <a:pt x="990" y="1411"/>
                  <a:pt x="994" y="1411"/>
                  <a:pt x="997" y="1411"/>
                </a:cubicBezTo>
                <a:close/>
                <a:moveTo>
                  <a:pt x="889" y="1412"/>
                </a:moveTo>
                <a:cubicBezTo>
                  <a:pt x="890" y="1417"/>
                  <a:pt x="886" y="1418"/>
                  <a:pt x="887" y="1424"/>
                </a:cubicBezTo>
                <a:cubicBezTo>
                  <a:pt x="885" y="1424"/>
                  <a:pt x="882" y="1424"/>
                  <a:pt x="880" y="1424"/>
                </a:cubicBezTo>
                <a:cubicBezTo>
                  <a:pt x="880" y="1420"/>
                  <a:pt x="880" y="1417"/>
                  <a:pt x="880" y="1414"/>
                </a:cubicBezTo>
                <a:cubicBezTo>
                  <a:pt x="884" y="1415"/>
                  <a:pt x="884" y="1411"/>
                  <a:pt x="889" y="1412"/>
                </a:cubicBezTo>
                <a:close/>
                <a:moveTo>
                  <a:pt x="1345" y="1425"/>
                </a:moveTo>
                <a:cubicBezTo>
                  <a:pt x="1342" y="1425"/>
                  <a:pt x="1339" y="1425"/>
                  <a:pt x="1336" y="1425"/>
                </a:cubicBezTo>
                <a:cubicBezTo>
                  <a:pt x="1337" y="1420"/>
                  <a:pt x="1333" y="1420"/>
                  <a:pt x="1334" y="1416"/>
                </a:cubicBezTo>
                <a:cubicBezTo>
                  <a:pt x="1337" y="1414"/>
                  <a:pt x="1340" y="1411"/>
                  <a:pt x="1344" y="1414"/>
                </a:cubicBezTo>
                <a:cubicBezTo>
                  <a:pt x="1342" y="1420"/>
                  <a:pt x="1346" y="1420"/>
                  <a:pt x="1345" y="1425"/>
                </a:cubicBezTo>
                <a:close/>
                <a:moveTo>
                  <a:pt x="923" y="1416"/>
                </a:moveTo>
                <a:cubicBezTo>
                  <a:pt x="930" y="1415"/>
                  <a:pt x="931" y="1420"/>
                  <a:pt x="931" y="1427"/>
                </a:cubicBezTo>
                <a:cubicBezTo>
                  <a:pt x="925" y="1425"/>
                  <a:pt x="923" y="1429"/>
                  <a:pt x="918" y="1428"/>
                </a:cubicBezTo>
                <a:cubicBezTo>
                  <a:pt x="918" y="1422"/>
                  <a:pt x="922" y="1420"/>
                  <a:pt x="923" y="1416"/>
                </a:cubicBezTo>
                <a:close/>
                <a:moveTo>
                  <a:pt x="574" y="1417"/>
                </a:moveTo>
                <a:cubicBezTo>
                  <a:pt x="578" y="1417"/>
                  <a:pt x="577" y="1422"/>
                  <a:pt x="577" y="1427"/>
                </a:cubicBezTo>
                <a:cubicBezTo>
                  <a:pt x="576" y="1426"/>
                  <a:pt x="573" y="1424"/>
                  <a:pt x="573" y="1427"/>
                </a:cubicBezTo>
                <a:cubicBezTo>
                  <a:pt x="569" y="1427"/>
                  <a:pt x="572" y="1421"/>
                  <a:pt x="571" y="1419"/>
                </a:cubicBezTo>
                <a:cubicBezTo>
                  <a:pt x="573" y="1419"/>
                  <a:pt x="574" y="1418"/>
                  <a:pt x="574" y="1417"/>
                </a:cubicBezTo>
                <a:close/>
                <a:moveTo>
                  <a:pt x="819" y="1417"/>
                </a:moveTo>
                <a:cubicBezTo>
                  <a:pt x="820" y="1418"/>
                  <a:pt x="823" y="1419"/>
                  <a:pt x="825" y="1419"/>
                </a:cubicBezTo>
                <a:cubicBezTo>
                  <a:pt x="825" y="1424"/>
                  <a:pt x="831" y="1428"/>
                  <a:pt x="827" y="1431"/>
                </a:cubicBezTo>
                <a:cubicBezTo>
                  <a:pt x="818" y="1433"/>
                  <a:pt x="813" y="1422"/>
                  <a:pt x="819" y="1417"/>
                </a:cubicBezTo>
                <a:close/>
                <a:moveTo>
                  <a:pt x="1264" y="1419"/>
                </a:moveTo>
                <a:cubicBezTo>
                  <a:pt x="1263" y="1424"/>
                  <a:pt x="1271" y="1421"/>
                  <a:pt x="1274" y="1422"/>
                </a:cubicBezTo>
                <a:cubicBezTo>
                  <a:pt x="1275" y="1416"/>
                  <a:pt x="1267" y="1416"/>
                  <a:pt x="1264" y="1419"/>
                </a:cubicBezTo>
                <a:close/>
                <a:moveTo>
                  <a:pt x="436" y="1419"/>
                </a:moveTo>
                <a:cubicBezTo>
                  <a:pt x="439" y="1419"/>
                  <a:pt x="443" y="1419"/>
                  <a:pt x="447" y="1419"/>
                </a:cubicBezTo>
                <a:cubicBezTo>
                  <a:pt x="446" y="1425"/>
                  <a:pt x="436" y="1427"/>
                  <a:pt x="436" y="1419"/>
                </a:cubicBezTo>
                <a:close/>
                <a:moveTo>
                  <a:pt x="1379" y="1419"/>
                </a:moveTo>
                <a:cubicBezTo>
                  <a:pt x="1382" y="1419"/>
                  <a:pt x="1385" y="1419"/>
                  <a:pt x="1389" y="1419"/>
                </a:cubicBezTo>
                <a:cubicBezTo>
                  <a:pt x="1389" y="1426"/>
                  <a:pt x="1388" y="1432"/>
                  <a:pt x="1381" y="1431"/>
                </a:cubicBezTo>
                <a:cubicBezTo>
                  <a:pt x="1378" y="1426"/>
                  <a:pt x="1378" y="1425"/>
                  <a:pt x="1379" y="1419"/>
                </a:cubicBezTo>
                <a:close/>
                <a:moveTo>
                  <a:pt x="1562" y="1425"/>
                </a:moveTo>
                <a:cubicBezTo>
                  <a:pt x="1561" y="1425"/>
                  <a:pt x="1559" y="1425"/>
                  <a:pt x="1558" y="1425"/>
                </a:cubicBezTo>
                <a:cubicBezTo>
                  <a:pt x="1557" y="1428"/>
                  <a:pt x="1559" y="1428"/>
                  <a:pt x="1559" y="1430"/>
                </a:cubicBezTo>
                <a:cubicBezTo>
                  <a:pt x="1559" y="1435"/>
                  <a:pt x="1554" y="1434"/>
                  <a:pt x="1556" y="1441"/>
                </a:cubicBezTo>
                <a:cubicBezTo>
                  <a:pt x="1552" y="1441"/>
                  <a:pt x="1547" y="1441"/>
                  <a:pt x="1543" y="1441"/>
                </a:cubicBezTo>
                <a:cubicBezTo>
                  <a:pt x="1542" y="1436"/>
                  <a:pt x="1548" y="1438"/>
                  <a:pt x="1547" y="1433"/>
                </a:cubicBezTo>
                <a:cubicBezTo>
                  <a:pt x="1546" y="1429"/>
                  <a:pt x="1542" y="1429"/>
                  <a:pt x="1540" y="1431"/>
                </a:cubicBezTo>
                <a:cubicBezTo>
                  <a:pt x="1538" y="1430"/>
                  <a:pt x="1542" y="1430"/>
                  <a:pt x="1542" y="1428"/>
                </a:cubicBezTo>
                <a:cubicBezTo>
                  <a:pt x="1542" y="1426"/>
                  <a:pt x="1544" y="1423"/>
                  <a:pt x="1545" y="1420"/>
                </a:cubicBezTo>
                <a:cubicBezTo>
                  <a:pt x="1550" y="1420"/>
                  <a:pt x="1561" y="1415"/>
                  <a:pt x="1562" y="1425"/>
                </a:cubicBezTo>
                <a:close/>
                <a:moveTo>
                  <a:pt x="1038" y="1424"/>
                </a:moveTo>
                <a:cubicBezTo>
                  <a:pt x="1040" y="1426"/>
                  <a:pt x="1047" y="1426"/>
                  <a:pt x="1047" y="1422"/>
                </a:cubicBezTo>
                <a:cubicBezTo>
                  <a:pt x="1045" y="1420"/>
                  <a:pt x="1038" y="1419"/>
                  <a:pt x="1038" y="1424"/>
                </a:cubicBezTo>
                <a:close/>
                <a:moveTo>
                  <a:pt x="566" y="1425"/>
                </a:moveTo>
                <a:cubicBezTo>
                  <a:pt x="568" y="1424"/>
                  <a:pt x="567" y="1425"/>
                  <a:pt x="565" y="1424"/>
                </a:cubicBezTo>
                <a:cubicBezTo>
                  <a:pt x="565" y="1423"/>
                  <a:pt x="563" y="1421"/>
                  <a:pt x="563" y="1424"/>
                </a:cubicBezTo>
                <a:cubicBezTo>
                  <a:pt x="563" y="1424"/>
                  <a:pt x="565" y="1423"/>
                  <a:pt x="565" y="1424"/>
                </a:cubicBezTo>
                <a:cubicBezTo>
                  <a:pt x="566" y="1425"/>
                  <a:pt x="564" y="1427"/>
                  <a:pt x="566" y="1425"/>
                </a:cubicBezTo>
                <a:close/>
                <a:moveTo>
                  <a:pt x="1818" y="1428"/>
                </a:moveTo>
                <a:cubicBezTo>
                  <a:pt x="1812" y="1427"/>
                  <a:pt x="1805" y="1430"/>
                  <a:pt x="1803" y="1428"/>
                </a:cubicBezTo>
                <a:cubicBezTo>
                  <a:pt x="1800" y="1422"/>
                  <a:pt x="1810" y="1427"/>
                  <a:pt x="1812" y="1425"/>
                </a:cubicBezTo>
                <a:cubicBezTo>
                  <a:pt x="1812" y="1425"/>
                  <a:pt x="1812" y="1423"/>
                  <a:pt x="1812" y="1424"/>
                </a:cubicBezTo>
                <a:cubicBezTo>
                  <a:pt x="1815" y="1424"/>
                  <a:pt x="1819" y="1425"/>
                  <a:pt x="1818" y="1428"/>
                </a:cubicBezTo>
                <a:close/>
                <a:moveTo>
                  <a:pt x="1312" y="1425"/>
                </a:moveTo>
                <a:cubicBezTo>
                  <a:pt x="1315" y="1425"/>
                  <a:pt x="1315" y="1427"/>
                  <a:pt x="1317" y="1427"/>
                </a:cubicBezTo>
                <a:cubicBezTo>
                  <a:pt x="1316" y="1429"/>
                  <a:pt x="1316" y="1433"/>
                  <a:pt x="1311" y="1431"/>
                </a:cubicBezTo>
                <a:cubicBezTo>
                  <a:pt x="1310" y="1428"/>
                  <a:pt x="1312" y="1427"/>
                  <a:pt x="1312" y="1425"/>
                </a:cubicBezTo>
                <a:close/>
                <a:moveTo>
                  <a:pt x="1795" y="1427"/>
                </a:moveTo>
                <a:cubicBezTo>
                  <a:pt x="1795" y="1429"/>
                  <a:pt x="1795" y="1432"/>
                  <a:pt x="1795" y="1435"/>
                </a:cubicBezTo>
                <a:cubicBezTo>
                  <a:pt x="1791" y="1430"/>
                  <a:pt x="1788" y="1437"/>
                  <a:pt x="1793" y="1438"/>
                </a:cubicBezTo>
                <a:cubicBezTo>
                  <a:pt x="1790" y="1440"/>
                  <a:pt x="1788" y="1438"/>
                  <a:pt x="1785" y="1438"/>
                </a:cubicBezTo>
                <a:cubicBezTo>
                  <a:pt x="1786" y="1433"/>
                  <a:pt x="1784" y="1432"/>
                  <a:pt x="1784" y="1428"/>
                </a:cubicBezTo>
                <a:cubicBezTo>
                  <a:pt x="1786" y="1426"/>
                  <a:pt x="1791" y="1427"/>
                  <a:pt x="1795" y="1427"/>
                </a:cubicBezTo>
                <a:close/>
                <a:moveTo>
                  <a:pt x="1782" y="1431"/>
                </a:moveTo>
                <a:cubicBezTo>
                  <a:pt x="1777" y="1438"/>
                  <a:pt x="1768" y="1435"/>
                  <a:pt x="1759" y="1435"/>
                </a:cubicBezTo>
                <a:cubicBezTo>
                  <a:pt x="1759" y="1433"/>
                  <a:pt x="1759" y="1431"/>
                  <a:pt x="1759" y="1430"/>
                </a:cubicBezTo>
                <a:cubicBezTo>
                  <a:pt x="1764" y="1427"/>
                  <a:pt x="1779" y="1427"/>
                  <a:pt x="1782" y="1431"/>
                </a:cubicBezTo>
                <a:close/>
                <a:moveTo>
                  <a:pt x="1393" y="1433"/>
                </a:moveTo>
                <a:cubicBezTo>
                  <a:pt x="1391" y="1433"/>
                  <a:pt x="1391" y="1431"/>
                  <a:pt x="1388" y="1431"/>
                </a:cubicBezTo>
                <a:cubicBezTo>
                  <a:pt x="1386" y="1435"/>
                  <a:pt x="1394" y="1436"/>
                  <a:pt x="1393" y="1433"/>
                </a:cubicBezTo>
                <a:close/>
                <a:moveTo>
                  <a:pt x="756" y="1441"/>
                </a:moveTo>
                <a:cubicBezTo>
                  <a:pt x="751" y="1440"/>
                  <a:pt x="742" y="1443"/>
                  <a:pt x="743" y="1436"/>
                </a:cubicBezTo>
                <a:cubicBezTo>
                  <a:pt x="747" y="1434"/>
                  <a:pt x="758" y="1433"/>
                  <a:pt x="756" y="1441"/>
                </a:cubicBezTo>
                <a:close/>
                <a:moveTo>
                  <a:pt x="1844" y="1443"/>
                </a:moveTo>
                <a:cubicBezTo>
                  <a:pt x="1842" y="1447"/>
                  <a:pt x="1837" y="1442"/>
                  <a:pt x="1836" y="1439"/>
                </a:cubicBezTo>
                <a:cubicBezTo>
                  <a:pt x="1832" y="1439"/>
                  <a:pt x="1827" y="1440"/>
                  <a:pt x="1825" y="1438"/>
                </a:cubicBezTo>
                <a:cubicBezTo>
                  <a:pt x="1826" y="1432"/>
                  <a:pt x="1836" y="1435"/>
                  <a:pt x="1841" y="1435"/>
                </a:cubicBezTo>
                <a:cubicBezTo>
                  <a:pt x="1842" y="1436"/>
                  <a:pt x="1842" y="1437"/>
                  <a:pt x="1844" y="1438"/>
                </a:cubicBezTo>
                <a:cubicBezTo>
                  <a:pt x="1843" y="1439"/>
                  <a:pt x="1842" y="1442"/>
                  <a:pt x="1844" y="1443"/>
                </a:cubicBezTo>
                <a:close/>
                <a:moveTo>
                  <a:pt x="497" y="1446"/>
                </a:moveTo>
                <a:cubicBezTo>
                  <a:pt x="496" y="1444"/>
                  <a:pt x="489" y="1446"/>
                  <a:pt x="494" y="1449"/>
                </a:cubicBezTo>
                <a:cubicBezTo>
                  <a:pt x="493" y="1448"/>
                  <a:pt x="498" y="1446"/>
                  <a:pt x="497" y="1446"/>
                </a:cubicBezTo>
                <a:close/>
                <a:moveTo>
                  <a:pt x="1776" y="1447"/>
                </a:moveTo>
                <a:cubicBezTo>
                  <a:pt x="1774" y="1451"/>
                  <a:pt x="1770" y="1451"/>
                  <a:pt x="1769" y="1455"/>
                </a:cubicBezTo>
                <a:cubicBezTo>
                  <a:pt x="1768" y="1454"/>
                  <a:pt x="1762" y="1457"/>
                  <a:pt x="1761" y="1455"/>
                </a:cubicBezTo>
                <a:cubicBezTo>
                  <a:pt x="1760" y="1453"/>
                  <a:pt x="1760" y="1457"/>
                  <a:pt x="1757" y="1454"/>
                </a:cubicBezTo>
                <a:cubicBezTo>
                  <a:pt x="1754" y="1454"/>
                  <a:pt x="1756" y="1461"/>
                  <a:pt x="1753" y="1462"/>
                </a:cubicBezTo>
                <a:cubicBezTo>
                  <a:pt x="1750" y="1460"/>
                  <a:pt x="1743" y="1461"/>
                  <a:pt x="1740" y="1458"/>
                </a:cubicBezTo>
                <a:cubicBezTo>
                  <a:pt x="1740" y="1457"/>
                  <a:pt x="1739" y="1456"/>
                  <a:pt x="1738" y="1455"/>
                </a:cubicBezTo>
                <a:cubicBezTo>
                  <a:pt x="1739" y="1450"/>
                  <a:pt x="1749" y="1447"/>
                  <a:pt x="1755" y="1449"/>
                </a:cubicBezTo>
                <a:cubicBezTo>
                  <a:pt x="1758" y="1449"/>
                  <a:pt x="1758" y="1449"/>
                  <a:pt x="1758" y="1452"/>
                </a:cubicBezTo>
                <a:cubicBezTo>
                  <a:pt x="1765" y="1450"/>
                  <a:pt x="1769" y="1444"/>
                  <a:pt x="1776" y="1447"/>
                </a:cubicBezTo>
                <a:close/>
                <a:moveTo>
                  <a:pt x="1653" y="1447"/>
                </a:moveTo>
                <a:cubicBezTo>
                  <a:pt x="1654" y="1448"/>
                  <a:pt x="1656" y="1449"/>
                  <a:pt x="1658" y="1449"/>
                </a:cubicBezTo>
                <a:cubicBezTo>
                  <a:pt x="1655" y="1451"/>
                  <a:pt x="1656" y="1455"/>
                  <a:pt x="1651" y="1455"/>
                </a:cubicBezTo>
                <a:cubicBezTo>
                  <a:pt x="1651" y="1452"/>
                  <a:pt x="1652" y="1449"/>
                  <a:pt x="1653" y="1447"/>
                </a:cubicBezTo>
                <a:close/>
                <a:moveTo>
                  <a:pt x="1685" y="1454"/>
                </a:moveTo>
                <a:cubicBezTo>
                  <a:pt x="1684" y="1454"/>
                  <a:pt x="1684" y="1453"/>
                  <a:pt x="1684" y="1452"/>
                </a:cubicBezTo>
                <a:cubicBezTo>
                  <a:pt x="1681" y="1456"/>
                  <a:pt x="1676" y="1456"/>
                  <a:pt x="1672" y="1454"/>
                </a:cubicBezTo>
                <a:cubicBezTo>
                  <a:pt x="1672" y="1449"/>
                  <a:pt x="1679" y="1452"/>
                  <a:pt x="1679" y="1447"/>
                </a:cubicBezTo>
                <a:cubicBezTo>
                  <a:pt x="1681" y="1447"/>
                  <a:pt x="1683" y="1447"/>
                  <a:pt x="1684" y="1447"/>
                </a:cubicBezTo>
                <a:cubicBezTo>
                  <a:pt x="1684" y="1450"/>
                  <a:pt x="1686" y="1451"/>
                  <a:pt x="1685" y="1454"/>
                </a:cubicBezTo>
                <a:close/>
                <a:moveTo>
                  <a:pt x="1714" y="1449"/>
                </a:moveTo>
                <a:cubicBezTo>
                  <a:pt x="1711" y="1456"/>
                  <a:pt x="1706" y="1451"/>
                  <a:pt x="1701" y="1454"/>
                </a:cubicBezTo>
                <a:cubicBezTo>
                  <a:pt x="1699" y="1445"/>
                  <a:pt x="1709" y="1447"/>
                  <a:pt x="1714" y="1449"/>
                </a:cubicBezTo>
                <a:close/>
                <a:moveTo>
                  <a:pt x="1937" y="1449"/>
                </a:moveTo>
                <a:cubicBezTo>
                  <a:pt x="1934" y="1449"/>
                  <a:pt x="1931" y="1449"/>
                  <a:pt x="1929" y="1449"/>
                </a:cubicBezTo>
                <a:cubicBezTo>
                  <a:pt x="1926" y="1454"/>
                  <a:pt x="1939" y="1454"/>
                  <a:pt x="1937" y="1449"/>
                </a:cubicBezTo>
                <a:close/>
                <a:moveTo>
                  <a:pt x="1729" y="1458"/>
                </a:moveTo>
                <a:cubicBezTo>
                  <a:pt x="1723" y="1457"/>
                  <a:pt x="1724" y="1463"/>
                  <a:pt x="1718" y="1462"/>
                </a:cubicBezTo>
                <a:cubicBezTo>
                  <a:pt x="1718" y="1459"/>
                  <a:pt x="1718" y="1457"/>
                  <a:pt x="1716" y="1457"/>
                </a:cubicBezTo>
                <a:cubicBezTo>
                  <a:pt x="1718" y="1453"/>
                  <a:pt x="1729" y="1452"/>
                  <a:pt x="1729" y="1458"/>
                </a:cubicBezTo>
                <a:close/>
                <a:moveTo>
                  <a:pt x="1380" y="1463"/>
                </a:moveTo>
                <a:cubicBezTo>
                  <a:pt x="1381" y="1459"/>
                  <a:pt x="1378" y="1458"/>
                  <a:pt x="1374" y="1458"/>
                </a:cubicBezTo>
                <a:cubicBezTo>
                  <a:pt x="1374" y="1463"/>
                  <a:pt x="1376" y="1464"/>
                  <a:pt x="1380" y="1463"/>
                </a:cubicBezTo>
                <a:close/>
                <a:moveTo>
                  <a:pt x="1572" y="1479"/>
                </a:moveTo>
                <a:cubicBezTo>
                  <a:pt x="1572" y="1483"/>
                  <a:pt x="1575" y="1486"/>
                  <a:pt x="1572" y="1489"/>
                </a:cubicBezTo>
                <a:cubicBezTo>
                  <a:pt x="1566" y="1489"/>
                  <a:pt x="1564" y="1486"/>
                  <a:pt x="1564" y="1481"/>
                </a:cubicBezTo>
                <a:cubicBezTo>
                  <a:pt x="1568" y="1481"/>
                  <a:pt x="1567" y="1478"/>
                  <a:pt x="1572" y="1479"/>
                </a:cubicBezTo>
                <a:close/>
                <a:moveTo>
                  <a:pt x="104" y="1281"/>
                </a:moveTo>
                <a:cubicBezTo>
                  <a:pt x="107" y="1280"/>
                  <a:pt x="102" y="1271"/>
                  <a:pt x="101" y="1276"/>
                </a:cubicBezTo>
                <a:cubicBezTo>
                  <a:pt x="103" y="1276"/>
                  <a:pt x="102" y="1280"/>
                  <a:pt x="104" y="1281"/>
                </a:cubicBezTo>
                <a:close/>
                <a:moveTo>
                  <a:pt x="149" y="1276"/>
                </a:moveTo>
                <a:cubicBezTo>
                  <a:pt x="153" y="1279"/>
                  <a:pt x="164" y="1272"/>
                  <a:pt x="164" y="1282"/>
                </a:cubicBezTo>
                <a:cubicBezTo>
                  <a:pt x="159" y="1280"/>
                  <a:pt x="157" y="1283"/>
                  <a:pt x="149" y="1282"/>
                </a:cubicBezTo>
                <a:cubicBezTo>
                  <a:pt x="149" y="1280"/>
                  <a:pt x="149" y="1278"/>
                  <a:pt x="149" y="1276"/>
                </a:cubicBezTo>
                <a:close/>
                <a:moveTo>
                  <a:pt x="428" y="1422"/>
                </a:moveTo>
                <a:cubicBezTo>
                  <a:pt x="426" y="1424"/>
                  <a:pt x="423" y="1427"/>
                  <a:pt x="417" y="1427"/>
                </a:cubicBezTo>
                <a:cubicBezTo>
                  <a:pt x="418" y="1422"/>
                  <a:pt x="425" y="1424"/>
                  <a:pt x="428" y="1422"/>
                </a:cubicBezTo>
                <a:close/>
                <a:moveTo>
                  <a:pt x="1352" y="57"/>
                </a:moveTo>
                <a:cubicBezTo>
                  <a:pt x="1350" y="59"/>
                  <a:pt x="1346" y="61"/>
                  <a:pt x="1344" y="58"/>
                </a:cubicBezTo>
                <a:cubicBezTo>
                  <a:pt x="1346" y="55"/>
                  <a:pt x="1348" y="59"/>
                  <a:pt x="1352" y="57"/>
                </a:cubicBezTo>
                <a:close/>
                <a:moveTo>
                  <a:pt x="1011" y="20"/>
                </a:moveTo>
                <a:cubicBezTo>
                  <a:pt x="1015" y="23"/>
                  <a:pt x="1006" y="30"/>
                  <a:pt x="1001" y="31"/>
                </a:cubicBezTo>
                <a:cubicBezTo>
                  <a:pt x="1004" y="27"/>
                  <a:pt x="1010" y="26"/>
                  <a:pt x="1011" y="20"/>
                </a:cubicBezTo>
                <a:close/>
                <a:moveTo>
                  <a:pt x="151" y="608"/>
                </a:moveTo>
                <a:cubicBezTo>
                  <a:pt x="147" y="605"/>
                  <a:pt x="150" y="604"/>
                  <a:pt x="152" y="602"/>
                </a:cubicBezTo>
                <a:cubicBezTo>
                  <a:pt x="145" y="598"/>
                  <a:pt x="147" y="604"/>
                  <a:pt x="146" y="608"/>
                </a:cubicBezTo>
                <a:cubicBezTo>
                  <a:pt x="149" y="608"/>
                  <a:pt x="149" y="611"/>
                  <a:pt x="151" y="612"/>
                </a:cubicBezTo>
                <a:cubicBezTo>
                  <a:pt x="150" y="607"/>
                  <a:pt x="157" y="610"/>
                  <a:pt x="156" y="605"/>
                </a:cubicBezTo>
                <a:cubicBezTo>
                  <a:pt x="152" y="605"/>
                  <a:pt x="152" y="607"/>
                  <a:pt x="151" y="608"/>
                </a:cubicBezTo>
                <a:close/>
                <a:moveTo>
                  <a:pt x="1142" y="25"/>
                </a:moveTo>
                <a:cubicBezTo>
                  <a:pt x="1140" y="25"/>
                  <a:pt x="1138" y="26"/>
                  <a:pt x="1138" y="28"/>
                </a:cubicBezTo>
                <a:cubicBezTo>
                  <a:pt x="1139" y="28"/>
                  <a:pt x="1141" y="28"/>
                  <a:pt x="1141" y="30"/>
                </a:cubicBezTo>
                <a:cubicBezTo>
                  <a:pt x="1140" y="30"/>
                  <a:pt x="1138" y="30"/>
                  <a:pt x="1138" y="31"/>
                </a:cubicBezTo>
                <a:cubicBezTo>
                  <a:pt x="1144" y="31"/>
                  <a:pt x="1147" y="28"/>
                  <a:pt x="1148" y="22"/>
                </a:cubicBezTo>
                <a:cubicBezTo>
                  <a:pt x="1150" y="21"/>
                  <a:pt x="1151" y="19"/>
                  <a:pt x="1154" y="20"/>
                </a:cubicBezTo>
                <a:cubicBezTo>
                  <a:pt x="1153" y="15"/>
                  <a:pt x="1157" y="14"/>
                  <a:pt x="1156" y="9"/>
                </a:cubicBezTo>
                <a:cubicBezTo>
                  <a:pt x="1146" y="6"/>
                  <a:pt x="1150" y="17"/>
                  <a:pt x="1141" y="15"/>
                </a:cubicBezTo>
                <a:cubicBezTo>
                  <a:pt x="1140" y="20"/>
                  <a:pt x="1144" y="20"/>
                  <a:pt x="1142" y="25"/>
                </a:cubicBezTo>
                <a:close/>
                <a:moveTo>
                  <a:pt x="1142" y="20"/>
                </a:moveTo>
                <a:cubicBezTo>
                  <a:pt x="1142" y="17"/>
                  <a:pt x="1144" y="17"/>
                  <a:pt x="1146" y="17"/>
                </a:cubicBezTo>
                <a:cubicBezTo>
                  <a:pt x="1146" y="18"/>
                  <a:pt x="1146" y="18"/>
                  <a:pt x="1148" y="18"/>
                </a:cubicBezTo>
                <a:cubicBezTo>
                  <a:pt x="1147" y="20"/>
                  <a:pt x="1144" y="20"/>
                  <a:pt x="1142" y="20"/>
                </a:cubicBezTo>
                <a:close/>
                <a:moveTo>
                  <a:pt x="983" y="31"/>
                </a:moveTo>
                <a:cubicBezTo>
                  <a:pt x="986" y="31"/>
                  <a:pt x="988" y="30"/>
                  <a:pt x="989" y="28"/>
                </a:cubicBezTo>
                <a:cubicBezTo>
                  <a:pt x="985" y="30"/>
                  <a:pt x="980" y="25"/>
                  <a:pt x="979" y="28"/>
                </a:cubicBezTo>
                <a:cubicBezTo>
                  <a:pt x="981" y="28"/>
                  <a:pt x="982" y="30"/>
                  <a:pt x="983" y="31"/>
                </a:cubicBezTo>
                <a:close/>
                <a:moveTo>
                  <a:pt x="1597" y="41"/>
                </a:moveTo>
                <a:cubicBezTo>
                  <a:pt x="1597" y="41"/>
                  <a:pt x="1600" y="38"/>
                  <a:pt x="1602" y="39"/>
                </a:cubicBezTo>
                <a:cubicBezTo>
                  <a:pt x="1602" y="40"/>
                  <a:pt x="1595" y="44"/>
                  <a:pt x="1593" y="41"/>
                </a:cubicBezTo>
                <a:cubicBezTo>
                  <a:pt x="1592" y="39"/>
                  <a:pt x="1597" y="39"/>
                  <a:pt x="1597" y="41"/>
                </a:cubicBezTo>
                <a:close/>
                <a:moveTo>
                  <a:pt x="1407" y="63"/>
                </a:moveTo>
                <a:cubicBezTo>
                  <a:pt x="1407" y="61"/>
                  <a:pt x="1408" y="59"/>
                  <a:pt x="1410" y="58"/>
                </a:cubicBezTo>
                <a:cubicBezTo>
                  <a:pt x="1412" y="65"/>
                  <a:pt x="1421" y="56"/>
                  <a:pt x="1413" y="60"/>
                </a:cubicBezTo>
                <a:cubicBezTo>
                  <a:pt x="1413" y="58"/>
                  <a:pt x="1411" y="56"/>
                  <a:pt x="1408" y="57"/>
                </a:cubicBezTo>
                <a:cubicBezTo>
                  <a:pt x="1409" y="59"/>
                  <a:pt x="1402" y="61"/>
                  <a:pt x="1407" y="63"/>
                </a:cubicBezTo>
                <a:close/>
                <a:moveTo>
                  <a:pt x="1814" y="141"/>
                </a:moveTo>
                <a:cubicBezTo>
                  <a:pt x="1810" y="140"/>
                  <a:pt x="1811" y="143"/>
                  <a:pt x="1808" y="141"/>
                </a:cubicBezTo>
                <a:cubicBezTo>
                  <a:pt x="1812" y="135"/>
                  <a:pt x="1817" y="143"/>
                  <a:pt x="1819" y="144"/>
                </a:cubicBezTo>
                <a:cubicBezTo>
                  <a:pt x="1818" y="148"/>
                  <a:pt x="1813" y="144"/>
                  <a:pt x="1814" y="141"/>
                </a:cubicBezTo>
                <a:close/>
                <a:moveTo>
                  <a:pt x="2041" y="175"/>
                </a:moveTo>
                <a:cubicBezTo>
                  <a:pt x="2043" y="171"/>
                  <a:pt x="2033" y="177"/>
                  <a:pt x="2035" y="172"/>
                </a:cubicBezTo>
                <a:cubicBezTo>
                  <a:pt x="2036" y="172"/>
                  <a:pt x="2038" y="172"/>
                  <a:pt x="2038" y="171"/>
                </a:cubicBezTo>
                <a:cubicBezTo>
                  <a:pt x="2036" y="170"/>
                  <a:pt x="2035" y="172"/>
                  <a:pt x="2033" y="172"/>
                </a:cubicBezTo>
                <a:cubicBezTo>
                  <a:pt x="2029" y="173"/>
                  <a:pt x="2025" y="173"/>
                  <a:pt x="2017" y="174"/>
                </a:cubicBezTo>
                <a:cubicBezTo>
                  <a:pt x="2017" y="172"/>
                  <a:pt x="2019" y="171"/>
                  <a:pt x="2015" y="171"/>
                </a:cubicBezTo>
                <a:cubicBezTo>
                  <a:pt x="2012" y="171"/>
                  <a:pt x="2014" y="175"/>
                  <a:pt x="2010" y="174"/>
                </a:cubicBezTo>
                <a:cubicBezTo>
                  <a:pt x="2010" y="172"/>
                  <a:pt x="2013" y="171"/>
                  <a:pt x="2008" y="171"/>
                </a:cubicBezTo>
                <a:cubicBezTo>
                  <a:pt x="2006" y="171"/>
                  <a:pt x="2007" y="175"/>
                  <a:pt x="2003" y="174"/>
                </a:cubicBezTo>
                <a:cubicBezTo>
                  <a:pt x="1996" y="172"/>
                  <a:pt x="1986" y="168"/>
                  <a:pt x="1983" y="177"/>
                </a:cubicBezTo>
                <a:cubicBezTo>
                  <a:pt x="1995" y="176"/>
                  <a:pt x="2006" y="178"/>
                  <a:pt x="2016" y="177"/>
                </a:cubicBezTo>
                <a:cubicBezTo>
                  <a:pt x="2019" y="177"/>
                  <a:pt x="2020" y="175"/>
                  <a:pt x="2021" y="175"/>
                </a:cubicBezTo>
                <a:cubicBezTo>
                  <a:pt x="2024" y="175"/>
                  <a:pt x="2024" y="177"/>
                  <a:pt x="2028" y="177"/>
                </a:cubicBezTo>
                <a:cubicBezTo>
                  <a:pt x="2030" y="177"/>
                  <a:pt x="2031" y="175"/>
                  <a:pt x="2035" y="175"/>
                </a:cubicBezTo>
                <a:cubicBezTo>
                  <a:pt x="2037" y="175"/>
                  <a:pt x="2037" y="177"/>
                  <a:pt x="2040" y="177"/>
                </a:cubicBezTo>
                <a:cubicBezTo>
                  <a:pt x="2050" y="178"/>
                  <a:pt x="2062" y="177"/>
                  <a:pt x="2071" y="177"/>
                </a:cubicBezTo>
                <a:cubicBezTo>
                  <a:pt x="2074" y="177"/>
                  <a:pt x="2078" y="179"/>
                  <a:pt x="2081" y="175"/>
                </a:cubicBezTo>
                <a:cubicBezTo>
                  <a:pt x="2074" y="173"/>
                  <a:pt x="2069" y="175"/>
                  <a:pt x="2059" y="175"/>
                </a:cubicBezTo>
                <a:cubicBezTo>
                  <a:pt x="2057" y="176"/>
                  <a:pt x="2055" y="174"/>
                  <a:pt x="2055" y="172"/>
                </a:cubicBezTo>
                <a:cubicBezTo>
                  <a:pt x="2057" y="172"/>
                  <a:pt x="2059" y="173"/>
                  <a:pt x="2060" y="171"/>
                </a:cubicBezTo>
                <a:cubicBezTo>
                  <a:pt x="2051" y="169"/>
                  <a:pt x="2047" y="174"/>
                  <a:pt x="2041" y="175"/>
                </a:cubicBezTo>
                <a:close/>
                <a:moveTo>
                  <a:pt x="2091" y="174"/>
                </a:moveTo>
                <a:cubicBezTo>
                  <a:pt x="2090" y="175"/>
                  <a:pt x="2088" y="176"/>
                  <a:pt x="2086" y="177"/>
                </a:cubicBezTo>
                <a:cubicBezTo>
                  <a:pt x="2082" y="176"/>
                  <a:pt x="2089" y="174"/>
                  <a:pt x="2091" y="174"/>
                </a:cubicBezTo>
                <a:close/>
                <a:moveTo>
                  <a:pt x="1991" y="193"/>
                </a:moveTo>
                <a:cubicBezTo>
                  <a:pt x="1996" y="188"/>
                  <a:pt x="2003" y="194"/>
                  <a:pt x="2009" y="193"/>
                </a:cubicBezTo>
                <a:cubicBezTo>
                  <a:pt x="2015" y="194"/>
                  <a:pt x="2001" y="196"/>
                  <a:pt x="2003" y="193"/>
                </a:cubicBezTo>
                <a:cubicBezTo>
                  <a:pt x="1997" y="192"/>
                  <a:pt x="1994" y="197"/>
                  <a:pt x="1991" y="193"/>
                </a:cubicBezTo>
                <a:close/>
                <a:moveTo>
                  <a:pt x="1867" y="209"/>
                </a:moveTo>
                <a:cubicBezTo>
                  <a:pt x="1861" y="211"/>
                  <a:pt x="1860" y="208"/>
                  <a:pt x="1857" y="210"/>
                </a:cubicBezTo>
                <a:cubicBezTo>
                  <a:pt x="1858" y="211"/>
                  <a:pt x="1860" y="210"/>
                  <a:pt x="1860" y="212"/>
                </a:cubicBezTo>
                <a:cubicBezTo>
                  <a:pt x="1863" y="209"/>
                  <a:pt x="1872" y="212"/>
                  <a:pt x="1875" y="209"/>
                </a:cubicBezTo>
                <a:cubicBezTo>
                  <a:pt x="1868" y="211"/>
                  <a:pt x="1867" y="199"/>
                  <a:pt x="1863" y="204"/>
                </a:cubicBezTo>
                <a:cubicBezTo>
                  <a:pt x="1865" y="205"/>
                  <a:pt x="1867" y="206"/>
                  <a:pt x="1867" y="209"/>
                </a:cubicBezTo>
                <a:close/>
                <a:moveTo>
                  <a:pt x="1895" y="209"/>
                </a:moveTo>
                <a:cubicBezTo>
                  <a:pt x="1893" y="209"/>
                  <a:pt x="1890" y="209"/>
                  <a:pt x="1893" y="210"/>
                </a:cubicBezTo>
                <a:cubicBezTo>
                  <a:pt x="1896" y="207"/>
                  <a:pt x="1915" y="211"/>
                  <a:pt x="1911" y="207"/>
                </a:cubicBezTo>
                <a:cubicBezTo>
                  <a:pt x="1904" y="210"/>
                  <a:pt x="1906" y="203"/>
                  <a:pt x="1900" y="204"/>
                </a:cubicBezTo>
                <a:cubicBezTo>
                  <a:pt x="1897" y="204"/>
                  <a:pt x="1898" y="209"/>
                  <a:pt x="1895" y="209"/>
                </a:cubicBezTo>
                <a:close/>
                <a:moveTo>
                  <a:pt x="2018" y="218"/>
                </a:moveTo>
                <a:cubicBezTo>
                  <a:pt x="2015" y="219"/>
                  <a:pt x="2015" y="220"/>
                  <a:pt x="2016" y="218"/>
                </a:cubicBezTo>
                <a:cubicBezTo>
                  <a:pt x="2018" y="216"/>
                  <a:pt x="2017" y="218"/>
                  <a:pt x="2018" y="218"/>
                </a:cubicBezTo>
                <a:close/>
                <a:moveTo>
                  <a:pt x="124" y="226"/>
                </a:moveTo>
                <a:cubicBezTo>
                  <a:pt x="128" y="227"/>
                  <a:pt x="121" y="230"/>
                  <a:pt x="123" y="234"/>
                </a:cubicBezTo>
                <a:cubicBezTo>
                  <a:pt x="117" y="232"/>
                  <a:pt x="123" y="228"/>
                  <a:pt x="124" y="226"/>
                </a:cubicBezTo>
                <a:close/>
                <a:moveTo>
                  <a:pt x="1881" y="255"/>
                </a:moveTo>
                <a:cubicBezTo>
                  <a:pt x="1881" y="256"/>
                  <a:pt x="1883" y="257"/>
                  <a:pt x="1883" y="255"/>
                </a:cubicBezTo>
                <a:cubicBezTo>
                  <a:pt x="1881" y="254"/>
                  <a:pt x="1877" y="252"/>
                  <a:pt x="1873" y="252"/>
                </a:cubicBezTo>
                <a:cubicBezTo>
                  <a:pt x="1869" y="251"/>
                  <a:pt x="1861" y="250"/>
                  <a:pt x="1862" y="255"/>
                </a:cubicBezTo>
                <a:cubicBezTo>
                  <a:pt x="1869" y="253"/>
                  <a:pt x="1873" y="253"/>
                  <a:pt x="1881" y="255"/>
                </a:cubicBezTo>
                <a:close/>
                <a:moveTo>
                  <a:pt x="1820" y="264"/>
                </a:moveTo>
                <a:cubicBezTo>
                  <a:pt x="1819" y="265"/>
                  <a:pt x="1816" y="271"/>
                  <a:pt x="1818" y="271"/>
                </a:cubicBezTo>
                <a:cubicBezTo>
                  <a:pt x="1822" y="268"/>
                  <a:pt x="1821" y="262"/>
                  <a:pt x="1825" y="259"/>
                </a:cubicBezTo>
                <a:cubicBezTo>
                  <a:pt x="1828" y="260"/>
                  <a:pt x="1832" y="259"/>
                  <a:pt x="1829" y="258"/>
                </a:cubicBezTo>
                <a:cubicBezTo>
                  <a:pt x="1824" y="260"/>
                  <a:pt x="1817" y="255"/>
                  <a:pt x="1817" y="258"/>
                </a:cubicBezTo>
                <a:cubicBezTo>
                  <a:pt x="1820" y="258"/>
                  <a:pt x="1818" y="263"/>
                  <a:pt x="1820" y="264"/>
                </a:cubicBezTo>
                <a:close/>
                <a:moveTo>
                  <a:pt x="1884" y="266"/>
                </a:moveTo>
                <a:cubicBezTo>
                  <a:pt x="1877" y="266"/>
                  <a:pt x="1869" y="266"/>
                  <a:pt x="1863" y="266"/>
                </a:cubicBezTo>
                <a:cubicBezTo>
                  <a:pt x="1863" y="266"/>
                  <a:pt x="1863" y="267"/>
                  <a:pt x="1863" y="267"/>
                </a:cubicBezTo>
                <a:cubicBezTo>
                  <a:pt x="1860" y="270"/>
                  <a:pt x="1851" y="262"/>
                  <a:pt x="1851" y="267"/>
                </a:cubicBezTo>
                <a:cubicBezTo>
                  <a:pt x="1853" y="268"/>
                  <a:pt x="1856" y="267"/>
                  <a:pt x="1856" y="269"/>
                </a:cubicBezTo>
                <a:cubicBezTo>
                  <a:pt x="1865" y="268"/>
                  <a:pt x="1876" y="268"/>
                  <a:pt x="1887" y="267"/>
                </a:cubicBezTo>
                <a:cubicBezTo>
                  <a:pt x="1892" y="267"/>
                  <a:pt x="1898" y="269"/>
                  <a:pt x="1901" y="266"/>
                </a:cubicBezTo>
                <a:cubicBezTo>
                  <a:pt x="1897" y="265"/>
                  <a:pt x="1891" y="266"/>
                  <a:pt x="1884" y="266"/>
                </a:cubicBezTo>
                <a:close/>
                <a:moveTo>
                  <a:pt x="1885" y="283"/>
                </a:moveTo>
                <a:cubicBezTo>
                  <a:pt x="1892" y="285"/>
                  <a:pt x="1895" y="284"/>
                  <a:pt x="1902" y="283"/>
                </a:cubicBezTo>
                <a:cubicBezTo>
                  <a:pt x="1907" y="283"/>
                  <a:pt x="1914" y="283"/>
                  <a:pt x="1920" y="283"/>
                </a:cubicBezTo>
                <a:cubicBezTo>
                  <a:pt x="1925" y="283"/>
                  <a:pt x="1926" y="281"/>
                  <a:pt x="1928" y="283"/>
                </a:cubicBezTo>
                <a:cubicBezTo>
                  <a:pt x="1931" y="286"/>
                  <a:pt x="1941" y="281"/>
                  <a:pt x="1940" y="280"/>
                </a:cubicBezTo>
                <a:cubicBezTo>
                  <a:pt x="1933" y="282"/>
                  <a:pt x="1928" y="280"/>
                  <a:pt x="1923" y="280"/>
                </a:cubicBezTo>
                <a:cubicBezTo>
                  <a:pt x="1921" y="280"/>
                  <a:pt x="1920" y="282"/>
                  <a:pt x="1917" y="282"/>
                </a:cubicBezTo>
                <a:cubicBezTo>
                  <a:pt x="1911" y="282"/>
                  <a:pt x="1900" y="282"/>
                  <a:pt x="1899" y="280"/>
                </a:cubicBezTo>
                <a:cubicBezTo>
                  <a:pt x="1898" y="279"/>
                  <a:pt x="1896" y="282"/>
                  <a:pt x="1897" y="282"/>
                </a:cubicBezTo>
                <a:cubicBezTo>
                  <a:pt x="1889" y="282"/>
                  <a:pt x="1884" y="280"/>
                  <a:pt x="1879" y="280"/>
                </a:cubicBezTo>
                <a:cubicBezTo>
                  <a:pt x="1877" y="285"/>
                  <a:pt x="1883" y="283"/>
                  <a:pt x="1885" y="283"/>
                </a:cubicBezTo>
                <a:close/>
                <a:moveTo>
                  <a:pt x="1898" y="298"/>
                </a:moveTo>
                <a:cubicBezTo>
                  <a:pt x="1892" y="299"/>
                  <a:pt x="1886" y="292"/>
                  <a:pt x="1883" y="298"/>
                </a:cubicBezTo>
                <a:cubicBezTo>
                  <a:pt x="1890" y="295"/>
                  <a:pt x="1888" y="301"/>
                  <a:pt x="1893" y="301"/>
                </a:cubicBezTo>
                <a:cubicBezTo>
                  <a:pt x="1897" y="300"/>
                  <a:pt x="1899" y="298"/>
                  <a:pt x="1901" y="298"/>
                </a:cubicBezTo>
                <a:cubicBezTo>
                  <a:pt x="1902" y="297"/>
                  <a:pt x="1904" y="298"/>
                  <a:pt x="1904" y="296"/>
                </a:cubicBezTo>
                <a:cubicBezTo>
                  <a:pt x="1903" y="293"/>
                  <a:pt x="1901" y="297"/>
                  <a:pt x="1898" y="298"/>
                </a:cubicBezTo>
                <a:close/>
                <a:moveTo>
                  <a:pt x="1867" y="301"/>
                </a:moveTo>
                <a:cubicBezTo>
                  <a:pt x="1865" y="300"/>
                  <a:pt x="1866" y="299"/>
                  <a:pt x="1867" y="298"/>
                </a:cubicBezTo>
                <a:cubicBezTo>
                  <a:pt x="1864" y="298"/>
                  <a:pt x="1858" y="296"/>
                  <a:pt x="1858" y="299"/>
                </a:cubicBezTo>
                <a:cubicBezTo>
                  <a:pt x="1864" y="297"/>
                  <a:pt x="1865" y="305"/>
                  <a:pt x="1867" y="301"/>
                </a:cubicBezTo>
                <a:close/>
                <a:moveTo>
                  <a:pt x="1865" y="304"/>
                </a:moveTo>
                <a:cubicBezTo>
                  <a:pt x="1864" y="306"/>
                  <a:pt x="1857" y="310"/>
                  <a:pt x="1858" y="304"/>
                </a:cubicBezTo>
                <a:cubicBezTo>
                  <a:pt x="1862" y="308"/>
                  <a:pt x="1861" y="300"/>
                  <a:pt x="1865" y="304"/>
                </a:cubicBezTo>
                <a:close/>
                <a:moveTo>
                  <a:pt x="2047" y="409"/>
                </a:moveTo>
                <a:cubicBezTo>
                  <a:pt x="2048" y="409"/>
                  <a:pt x="2048" y="411"/>
                  <a:pt x="2050" y="410"/>
                </a:cubicBezTo>
                <a:cubicBezTo>
                  <a:pt x="2052" y="410"/>
                  <a:pt x="2053" y="408"/>
                  <a:pt x="2051" y="407"/>
                </a:cubicBezTo>
                <a:cubicBezTo>
                  <a:pt x="2049" y="410"/>
                  <a:pt x="2042" y="405"/>
                  <a:pt x="2036" y="407"/>
                </a:cubicBezTo>
                <a:cubicBezTo>
                  <a:pt x="2034" y="413"/>
                  <a:pt x="2044" y="409"/>
                  <a:pt x="2047" y="409"/>
                </a:cubicBezTo>
                <a:close/>
                <a:moveTo>
                  <a:pt x="289" y="432"/>
                </a:moveTo>
                <a:cubicBezTo>
                  <a:pt x="285" y="430"/>
                  <a:pt x="277" y="434"/>
                  <a:pt x="274" y="434"/>
                </a:cubicBezTo>
                <a:cubicBezTo>
                  <a:pt x="274" y="434"/>
                  <a:pt x="273" y="432"/>
                  <a:pt x="271" y="432"/>
                </a:cubicBezTo>
                <a:cubicBezTo>
                  <a:pt x="269" y="433"/>
                  <a:pt x="269" y="434"/>
                  <a:pt x="266" y="434"/>
                </a:cubicBezTo>
                <a:cubicBezTo>
                  <a:pt x="264" y="434"/>
                  <a:pt x="263" y="432"/>
                  <a:pt x="260" y="432"/>
                </a:cubicBezTo>
                <a:cubicBezTo>
                  <a:pt x="260" y="432"/>
                  <a:pt x="260" y="434"/>
                  <a:pt x="260" y="434"/>
                </a:cubicBezTo>
                <a:cubicBezTo>
                  <a:pt x="258" y="436"/>
                  <a:pt x="251" y="432"/>
                  <a:pt x="250" y="432"/>
                </a:cubicBezTo>
                <a:cubicBezTo>
                  <a:pt x="247" y="432"/>
                  <a:pt x="245" y="434"/>
                  <a:pt x="243" y="434"/>
                </a:cubicBezTo>
                <a:cubicBezTo>
                  <a:pt x="244" y="434"/>
                  <a:pt x="242" y="432"/>
                  <a:pt x="242" y="432"/>
                </a:cubicBezTo>
                <a:cubicBezTo>
                  <a:pt x="237" y="431"/>
                  <a:pt x="232" y="434"/>
                  <a:pt x="230" y="431"/>
                </a:cubicBezTo>
                <a:cubicBezTo>
                  <a:pt x="232" y="436"/>
                  <a:pt x="225" y="433"/>
                  <a:pt x="226" y="437"/>
                </a:cubicBezTo>
                <a:cubicBezTo>
                  <a:pt x="228" y="437"/>
                  <a:pt x="230" y="437"/>
                  <a:pt x="232" y="437"/>
                </a:cubicBezTo>
                <a:cubicBezTo>
                  <a:pt x="232" y="435"/>
                  <a:pt x="232" y="433"/>
                  <a:pt x="235" y="434"/>
                </a:cubicBezTo>
                <a:cubicBezTo>
                  <a:pt x="239" y="436"/>
                  <a:pt x="245" y="435"/>
                  <a:pt x="248" y="437"/>
                </a:cubicBezTo>
                <a:cubicBezTo>
                  <a:pt x="249" y="435"/>
                  <a:pt x="249" y="433"/>
                  <a:pt x="252" y="434"/>
                </a:cubicBezTo>
                <a:cubicBezTo>
                  <a:pt x="248" y="441"/>
                  <a:pt x="260" y="434"/>
                  <a:pt x="263" y="434"/>
                </a:cubicBezTo>
                <a:cubicBezTo>
                  <a:pt x="264" y="433"/>
                  <a:pt x="265" y="437"/>
                  <a:pt x="265" y="437"/>
                </a:cubicBezTo>
                <a:cubicBezTo>
                  <a:pt x="266" y="437"/>
                  <a:pt x="270" y="436"/>
                  <a:pt x="273" y="436"/>
                </a:cubicBezTo>
                <a:cubicBezTo>
                  <a:pt x="278" y="435"/>
                  <a:pt x="283" y="436"/>
                  <a:pt x="288" y="436"/>
                </a:cubicBezTo>
                <a:cubicBezTo>
                  <a:pt x="289" y="435"/>
                  <a:pt x="290" y="438"/>
                  <a:pt x="291" y="436"/>
                </a:cubicBezTo>
                <a:cubicBezTo>
                  <a:pt x="289" y="436"/>
                  <a:pt x="290" y="433"/>
                  <a:pt x="289" y="432"/>
                </a:cubicBezTo>
                <a:close/>
                <a:moveTo>
                  <a:pt x="175" y="434"/>
                </a:moveTo>
                <a:cubicBezTo>
                  <a:pt x="176" y="434"/>
                  <a:pt x="181" y="434"/>
                  <a:pt x="180" y="432"/>
                </a:cubicBezTo>
                <a:cubicBezTo>
                  <a:pt x="179" y="432"/>
                  <a:pt x="174" y="432"/>
                  <a:pt x="173" y="432"/>
                </a:cubicBezTo>
                <a:cubicBezTo>
                  <a:pt x="173" y="432"/>
                  <a:pt x="173" y="434"/>
                  <a:pt x="173" y="434"/>
                </a:cubicBezTo>
                <a:cubicBezTo>
                  <a:pt x="171" y="435"/>
                  <a:pt x="173" y="434"/>
                  <a:pt x="175" y="434"/>
                </a:cubicBezTo>
                <a:close/>
                <a:moveTo>
                  <a:pt x="177" y="443"/>
                </a:moveTo>
                <a:cubicBezTo>
                  <a:pt x="177" y="441"/>
                  <a:pt x="181" y="443"/>
                  <a:pt x="182" y="440"/>
                </a:cubicBezTo>
                <a:cubicBezTo>
                  <a:pt x="180" y="440"/>
                  <a:pt x="180" y="438"/>
                  <a:pt x="178" y="437"/>
                </a:cubicBezTo>
                <a:cubicBezTo>
                  <a:pt x="179" y="439"/>
                  <a:pt x="173" y="443"/>
                  <a:pt x="177" y="443"/>
                </a:cubicBezTo>
                <a:close/>
                <a:moveTo>
                  <a:pt x="243" y="456"/>
                </a:moveTo>
                <a:cubicBezTo>
                  <a:pt x="243" y="454"/>
                  <a:pt x="244" y="455"/>
                  <a:pt x="244" y="456"/>
                </a:cubicBezTo>
                <a:cubicBezTo>
                  <a:pt x="246" y="456"/>
                  <a:pt x="246" y="456"/>
                  <a:pt x="246" y="455"/>
                </a:cubicBezTo>
                <a:cubicBezTo>
                  <a:pt x="251" y="457"/>
                  <a:pt x="244" y="459"/>
                  <a:pt x="243" y="456"/>
                </a:cubicBezTo>
                <a:close/>
                <a:moveTo>
                  <a:pt x="338" y="464"/>
                </a:moveTo>
                <a:cubicBezTo>
                  <a:pt x="336" y="466"/>
                  <a:pt x="335" y="466"/>
                  <a:pt x="333" y="467"/>
                </a:cubicBezTo>
                <a:cubicBezTo>
                  <a:pt x="329" y="467"/>
                  <a:pt x="335" y="464"/>
                  <a:pt x="338" y="464"/>
                </a:cubicBezTo>
                <a:close/>
                <a:moveTo>
                  <a:pt x="260" y="553"/>
                </a:moveTo>
                <a:cubicBezTo>
                  <a:pt x="262" y="553"/>
                  <a:pt x="267" y="560"/>
                  <a:pt x="260" y="559"/>
                </a:cubicBezTo>
                <a:cubicBezTo>
                  <a:pt x="263" y="556"/>
                  <a:pt x="260" y="557"/>
                  <a:pt x="260" y="553"/>
                </a:cubicBezTo>
                <a:close/>
                <a:moveTo>
                  <a:pt x="1991" y="570"/>
                </a:moveTo>
                <a:cubicBezTo>
                  <a:pt x="1988" y="571"/>
                  <a:pt x="1981" y="570"/>
                  <a:pt x="1988" y="572"/>
                </a:cubicBezTo>
                <a:cubicBezTo>
                  <a:pt x="1998" y="573"/>
                  <a:pt x="2004" y="570"/>
                  <a:pt x="2011" y="569"/>
                </a:cubicBezTo>
                <a:cubicBezTo>
                  <a:pt x="2012" y="569"/>
                  <a:pt x="2013" y="567"/>
                  <a:pt x="2011" y="567"/>
                </a:cubicBezTo>
                <a:cubicBezTo>
                  <a:pt x="2005" y="569"/>
                  <a:pt x="1999" y="569"/>
                  <a:pt x="1991" y="570"/>
                </a:cubicBezTo>
                <a:close/>
                <a:moveTo>
                  <a:pt x="2007" y="659"/>
                </a:moveTo>
                <a:cubicBezTo>
                  <a:pt x="2014" y="660"/>
                  <a:pt x="2017" y="656"/>
                  <a:pt x="2025" y="658"/>
                </a:cubicBezTo>
                <a:cubicBezTo>
                  <a:pt x="2025" y="656"/>
                  <a:pt x="2027" y="654"/>
                  <a:pt x="2025" y="656"/>
                </a:cubicBezTo>
                <a:cubicBezTo>
                  <a:pt x="2018" y="656"/>
                  <a:pt x="2009" y="654"/>
                  <a:pt x="2007" y="659"/>
                </a:cubicBezTo>
                <a:close/>
                <a:moveTo>
                  <a:pt x="1982" y="673"/>
                </a:moveTo>
                <a:cubicBezTo>
                  <a:pt x="1982" y="676"/>
                  <a:pt x="1977" y="674"/>
                  <a:pt x="1977" y="677"/>
                </a:cubicBezTo>
                <a:cubicBezTo>
                  <a:pt x="1973" y="676"/>
                  <a:pt x="1979" y="672"/>
                  <a:pt x="1982" y="673"/>
                </a:cubicBezTo>
                <a:close/>
                <a:moveTo>
                  <a:pt x="1957" y="686"/>
                </a:moveTo>
                <a:cubicBezTo>
                  <a:pt x="1955" y="688"/>
                  <a:pt x="1949" y="693"/>
                  <a:pt x="1946" y="689"/>
                </a:cubicBezTo>
                <a:cubicBezTo>
                  <a:pt x="1948" y="686"/>
                  <a:pt x="1954" y="688"/>
                  <a:pt x="1957" y="686"/>
                </a:cubicBezTo>
                <a:close/>
                <a:moveTo>
                  <a:pt x="39" y="753"/>
                </a:moveTo>
                <a:cubicBezTo>
                  <a:pt x="38" y="754"/>
                  <a:pt x="36" y="755"/>
                  <a:pt x="34" y="756"/>
                </a:cubicBezTo>
                <a:cubicBezTo>
                  <a:pt x="30" y="755"/>
                  <a:pt x="37" y="752"/>
                  <a:pt x="39" y="753"/>
                </a:cubicBezTo>
                <a:close/>
                <a:moveTo>
                  <a:pt x="26" y="808"/>
                </a:moveTo>
                <a:cubicBezTo>
                  <a:pt x="26" y="810"/>
                  <a:pt x="21" y="809"/>
                  <a:pt x="21" y="811"/>
                </a:cubicBezTo>
                <a:cubicBezTo>
                  <a:pt x="17" y="811"/>
                  <a:pt x="23" y="807"/>
                  <a:pt x="26" y="808"/>
                </a:cubicBezTo>
                <a:close/>
                <a:moveTo>
                  <a:pt x="2132" y="872"/>
                </a:moveTo>
                <a:cubicBezTo>
                  <a:pt x="2139" y="872"/>
                  <a:pt x="2140" y="869"/>
                  <a:pt x="2144" y="872"/>
                </a:cubicBezTo>
                <a:cubicBezTo>
                  <a:pt x="2145" y="869"/>
                  <a:pt x="2149" y="871"/>
                  <a:pt x="2149" y="868"/>
                </a:cubicBezTo>
                <a:cubicBezTo>
                  <a:pt x="2143" y="870"/>
                  <a:pt x="2137" y="867"/>
                  <a:pt x="2132" y="872"/>
                </a:cubicBezTo>
                <a:close/>
                <a:moveTo>
                  <a:pt x="2170" y="872"/>
                </a:moveTo>
                <a:cubicBezTo>
                  <a:pt x="2170" y="871"/>
                  <a:pt x="2169" y="869"/>
                  <a:pt x="2168" y="868"/>
                </a:cubicBezTo>
                <a:cubicBezTo>
                  <a:pt x="2166" y="867"/>
                  <a:pt x="2163" y="869"/>
                  <a:pt x="2165" y="870"/>
                </a:cubicBezTo>
                <a:cubicBezTo>
                  <a:pt x="2166" y="870"/>
                  <a:pt x="2168" y="870"/>
                  <a:pt x="2168" y="870"/>
                </a:cubicBezTo>
                <a:cubicBezTo>
                  <a:pt x="2168" y="870"/>
                  <a:pt x="2169" y="873"/>
                  <a:pt x="2170" y="872"/>
                </a:cubicBezTo>
                <a:close/>
                <a:moveTo>
                  <a:pt x="26" y="957"/>
                </a:moveTo>
                <a:cubicBezTo>
                  <a:pt x="27" y="960"/>
                  <a:pt x="27" y="963"/>
                  <a:pt x="27" y="965"/>
                </a:cubicBezTo>
                <a:cubicBezTo>
                  <a:pt x="32" y="967"/>
                  <a:pt x="30" y="962"/>
                  <a:pt x="30" y="959"/>
                </a:cubicBezTo>
                <a:cubicBezTo>
                  <a:pt x="31" y="958"/>
                  <a:pt x="33" y="956"/>
                  <a:pt x="31" y="956"/>
                </a:cubicBezTo>
                <a:cubicBezTo>
                  <a:pt x="31" y="958"/>
                  <a:pt x="29" y="957"/>
                  <a:pt x="26" y="957"/>
                </a:cubicBezTo>
                <a:close/>
                <a:moveTo>
                  <a:pt x="95" y="1054"/>
                </a:moveTo>
                <a:cubicBezTo>
                  <a:pt x="94" y="1058"/>
                  <a:pt x="86" y="1055"/>
                  <a:pt x="84" y="1059"/>
                </a:cubicBezTo>
                <a:cubicBezTo>
                  <a:pt x="81" y="1056"/>
                  <a:pt x="90" y="1054"/>
                  <a:pt x="95" y="1054"/>
                </a:cubicBezTo>
                <a:close/>
                <a:moveTo>
                  <a:pt x="57" y="1135"/>
                </a:moveTo>
                <a:cubicBezTo>
                  <a:pt x="56" y="1135"/>
                  <a:pt x="55" y="1135"/>
                  <a:pt x="55" y="1136"/>
                </a:cubicBezTo>
                <a:cubicBezTo>
                  <a:pt x="62" y="1136"/>
                  <a:pt x="63" y="1131"/>
                  <a:pt x="66" y="1129"/>
                </a:cubicBezTo>
                <a:cubicBezTo>
                  <a:pt x="61" y="1128"/>
                  <a:pt x="61" y="1134"/>
                  <a:pt x="57" y="1135"/>
                </a:cubicBezTo>
                <a:close/>
                <a:moveTo>
                  <a:pt x="43" y="1197"/>
                </a:moveTo>
                <a:cubicBezTo>
                  <a:pt x="45" y="1197"/>
                  <a:pt x="44" y="1198"/>
                  <a:pt x="43" y="1198"/>
                </a:cubicBezTo>
                <a:cubicBezTo>
                  <a:pt x="44" y="1200"/>
                  <a:pt x="47" y="1200"/>
                  <a:pt x="47" y="1203"/>
                </a:cubicBezTo>
                <a:cubicBezTo>
                  <a:pt x="44" y="1202"/>
                  <a:pt x="40" y="1200"/>
                  <a:pt x="43" y="1197"/>
                </a:cubicBezTo>
                <a:close/>
                <a:moveTo>
                  <a:pt x="1952" y="1235"/>
                </a:moveTo>
                <a:cubicBezTo>
                  <a:pt x="1951" y="1236"/>
                  <a:pt x="1949" y="1237"/>
                  <a:pt x="1947" y="1238"/>
                </a:cubicBezTo>
                <a:cubicBezTo>
                  <a:pt x="1943" y="1237"/>
                  <a:pt x="1950" y="1235"/>
                  <a:pt x="1952" y="1235"/>
                </a:cubicBezTo>
                <a:close/>
                <a:moveTo>
                  <a:pt x="388" y="1343"/>
                </a:moveTo>
                <a:cubicBezTo>
                  <a:pt x="388" y="1339"/>
                  <a:pt x="392" y="1344"/>
                  <a:pt x="394" y="1344"/>
                </a:cubicBezTo>
                <a:cubicBezTo>
                  <a:pt x="393" y="1349"/>
                  <a:pt x="390" y="1342"/>
                  <a:pt x="388" y="1343"/>
                </a:cubicBezTo>
                <a:close/>
                <a:moveTo>
                  <a:pt x="399" y="1343"/>
                </a:moveTo>
                <a:cubicBezTo>
                  <a:pt x="399" y="1345"/>
                  <a:pt x="399" y="1347"/>
                  <a:pt x="399" y="1349"/>
                </a:cubicBezTo>
                <a:cubicBezTo>
                  <a:pt x="402" y="1349"/>
                  <a:pt x="410" y="1346"/>
                  <a:pt x="407" y="1344"/>
                </a:cubicBezTo>
                <a:cubicBezTo>
                  <a:pt x="403" y="1348"/>
                  <a:pt x="405" y="1341"/>
                  <a:pt x="399" y="1343"/>
                </a:cubicBezTo>
                <a:close/>
                <a:moveTo>
                  <a:pt x="379" y="1346"/>
                </a:moveTo>
                <a:cubicBezTo>
                  <a:pt x="378" y="1348"/>
                  <a:pt x="376" y="1350"/>
                  <a:pt x="374" y="1351"/>
                </a:cubicBezTo>
                <a:cubicBezTo>
                  <a:pt x="369" y="1352"/>
                  <a:pt x="371" y="1346"/>
                  <a:pt x="366" y="1347"/>
                </a:cubicBezTo>
                <a:cubicBezTo>
                  <a:pt x="366" y="1349"/>
                  <a:pt x="365" y="1349"/>
                  <a:pt x="363" y="1349"/>
                </a:cubicBezTo>
                <a:cubicBezTo>
                  <a:pt x="363" y="1353"/>
                  <a:pt x="369" y="1358"/>
                  <a:pt x="371" y="1354"/>
                </a:cubicBezTo>
                <a:cubicBezTo>
                  <a:pt x="369" y="1353"/>
                  <a:pt x="367" y="1351"/>
                  <a:pt x="369" y="1351"/>
                </a:cubicBezTo>
                <a:cubicBezTo>
                  <a:pt x="373" y="1355"/>
                  <a:pt x="379" y="1348"/>
                  <a:pt x="387" y="1351"/>
                </a:cubicBezTo>
                <a:cubicBezTo>
                  <a:pt x="386" y="1348"/>
                  <a:pt x="385" y="1345"/>
                  <a:pt x="383" y="1344"/>
                </a:cubicBezTo>
                <a:cubicBezTo>
                  <a:pt x="383" y="1346"/>
                  <a:pt x="381" y="1346"/>
                  <a:pt x="379" y="1346"/>
                </a:cubicBezTo>
                <a:close/>
                <a:moveTo>
                  <a:pt x="264" y="1370"/>
                </a:moveTo>
                <a:cubicBezTo>
                  <a:pt x="265" y="1373"/>
                  <a:pt x="272" y="1363"/>
                  <a:pt x="275" y="1370"/>
                </a:cubicBezTo>
                <a:cubicBezTo>
                  <a:pt x="273" y="1371"/>
                  <a:pt x="271" y="1371"/>
                  <a:pt x="269" y="1370"/>
                </a:cubicBezTo>
                <a:cubicBezTo>
                  <a:pt x="267" y="1375"/>
                  <a:pt x="274" y="1371"/>
                  <a:pt x="274" y="1374"/>
                </a:cubicBezTo>
                <a:cubicBezTo>
                  <a:pt x="268" y="1373"/>
                  <a:pt x="268" y="1377"/>
                  <a:pt x="263" y="1376"/>
                </a:cubicBezTo>
                <a:cubicBezTo>
                  <a:pt x="265" y="1381"/>
                  <a:pt x="262" y="1383"/>
                  <a:pt x="262" y="1384"/>
                </a:cubicBezTo>
                <a:cubicBezTo>
                  <a:pt x="262" y="1387"/>
                  <a:pt x="265" y="1382"/>
                  <a:pt x="267" y="1384"/>
                </a:cubicBezTo>
                <a:cubicBezTo>
                  <a:pt x="267" y="1385"/>
                  <a:pt x="263" y="1390"/>
                  <a:pt x="264" y="1390"/>
                </a:cubicBezTo>
                <a:cubicBezTo>
                  <a:pt x="269" y="1391"/>
                  <a:pt x="266" y="1384"/>
                  <a:pt x="270" y="1384"/>
                </a:cubicBezTo>
                <a:cubicBezTo>
                  <a:pt x="270" y="1386"/>
                  <a:pt x="272" y="1386"/>
                  <a:pt x="273" y="1387"/>
                </a:cubicBezTo>
                <a:cubicBezTo>
                  <a:pt x="273" y="1385"/>
                  <a:pt x="275" y="1384"/>
                  <a:pt x="277" y="1384"/>
                </a:cubicBezTo>
                <a:cubicBezTo>
                  <a:pt x="278" y="1381"/>
                  <a:pt x="277" y="1378"/>
                  <a:pt x="279" y="1378"/>
                </a:cubicBezTo>
                <a:cubicBezTo>
                  <a:pt x="279" y="1380"/>
                  <a:pt x="282" y="1379"/>
                  <a:pt x="282" y="1381"/>
                </a:cubicBezTo>
                <a:cubicBezTo>
                  <a:pt x="279" y="1382"/>
                  <a:pt x="280" y="1388"/>
                  <a:pt x="278" y="1390"/>
                </a:cubicBezTo>
                <a:cubicBezTo>
                  <a:pt x="282" y="1389"/>
                  <a:pt x="281" y="1393"/>
                  <a:pt x="283" y="1395"/>
                </a:cubicBezTo>
                <a:cubicBezTo>
                  <a:pt x="280" y="1397"/>
                  <a:pt x="275" y="1397"/>
                  <a:pt x="275" y="1403"/>
                </a:cubicBezTo>
                <a:cubicBezTo>
                  <a:pt x="281" y="1403"/>
                  <a:pt x="275" y="1407"/>
                  <a:pt x="279" y="1411"/>
                </a:cubicBezTo>
                <a:cubicBezTo>
                  <a:pt x="275" y="1412"/>
                  <a:pt x="275" y="1415"/>
                  <a:pt x="273" y="1417"/>
                </a:cubicBezTo>
                <a:cubicBezTo>
                  <a:pt x="271" y="1418"/>
                  <a:pt x="268" y="1417"/>
                  <a:pt x="268" y="1420"/>
                </a:cubicBezTo>
                <a:cubicBezTo>
                  <a:pt x="271" y="1421"/>
                  <a:pt x="276" y="1418"/>
                  <a:pt x="276" y="1422"/>
                </a:cubicBezTo>
                <a:cubicBezTo>
                  <a:pt x="274" y="1422"/>
                  <a:pt x="274" y="1424"/>
                  <a:pt x="275" y="1427"/>
                </a:cubicBezTo>
                <a:cubicBezTo>
                  <a:pt x="277" y="1427"/>
                  <a:pt x="280" y="1426"/>
                  <a:pt x="280" y="1430"/>
                </a:cubicBezTo>
                <a:cubicBezTo>
                  <a:pt x="275" y="1427"/>
                  <a:pt x="274" y="1431"/>
                  <a:pt x="272" y="1431"/>
                </a:cubicBezTo>
                <a:cubicBezTo>
                  <a:pt x="272" y="1431"/>
                  <a:pt x="271" y="1428"/>
                  <a:pt x="270" y="1428"/>
                </a:cubicBezTo>
                <a:cubicBezTo>
                  <a:pt x="270" y="1428"/>
                  <a:pt x="269" y="1431"/>
                  <a:pt x="267" y="1430"/>
                </a:cubicBezTo>
                <a:cubicBezTo>
                  <a:pt x="266" y="1436"/>
                  <a:pt x="273" y="1432"/>
                  <a:pt x="277" y="1433"/>
                </a:cubicBezTo>
                <a:cubicBezTo>
                  <a:pt x="276" y="1431"/>
                  <a:pt x="278" y="1432"/>
                  <a:pt x="280" y="1431"/>
                </a:cubicBezTo>
                <a:cubicBezTo>
                  <a:pt x="280" y="1431"/>
                  <a:pt x="282" y="1429"/>
                  <a:pt x="283" y="1428"/>
                </a:cubicBezTo>
                <a:cubicBezTo>
                  <a:pt x="285" y="1427"/>
                  <a:pt x="287" y="1425"/>
                  <a:pt x="290" y="1425"/>
                </a:cubicBezTo>
                <a:cubicBezTo>
                  <a:pt x="290" y="1427"/>
                  <a:pt x="287" y="1427"/>
                  <a:pt x="287" y="1428"/>
                </a:cubicBezTo>
                <a:cubicBezTo>
                  <a:pt x="288" y="1430"/>
                  <a:pt x="291" y="1431"/>
                  <a:pt x="292" y="1433"/>
                </a:cubicBezTo>
                <a:cubicBezTo>
                  <a:pt x="293" y="1434"/>
                  <a:pt x="290" y="1435"/>
                  <a:pt x="291" y="1436"/>
                </a:cubicBezTo>
                <a:cubicBezTo>
                  <a:pt x="291" y="1436"/>
                  <a:pt x="294" y="1438"/>
                  <a:pt x="294" y="1438"/>
                </a:cubicBezTo>
                <a:cubicBezTo>
                  <a:pt x="295" y="1438"/>
                  <a:pt x="293" y="1440"/>
                  <a:pt x="292" y="1439"/>
                </a:cubicBezTo>
                <a:cubicBezTo>
                  <a:pt x="293" y="1441"/>
                  <a:pt x="295" y="1442"/>
                  <a:pt x="296" y="1444"/>
                </a:cubicBezTo>
                <a:cubicBezTo>
                  <a:pt x="296" y="1446"/>
                  <a:pt x="291" y="1449"/>
                  <a:pt x="296" y="1450"/>
                </a:cubicBezTo>
                <a:cubicBezTo>
                  <a:pt x="297" y="1447"/>
                  <a:pt x="305" y="1451"/>
                  <a:pt x="305" y="1454"/>
                </a:cubicBezTo>
                <a:cubicBezTo>
                  <a:pt x="305" y="1456"/>
                  <a:pt x="301" y="1455"/>
                  <a:pt x="302" y="1458"/>
                </a:cubicBezTo>
                <a:cubicBezTo>
                  <a:pt x="308" y="1460"/>
                  <a:pt x="310" y="1456"/>
                  <a:pt x="315" y="1457"/>
                </a:cubicBezTo>
                <a:cubicBezTo>
                  <a:pt x="325" y="1462"/>
                  <a:pt x="346" y="1455"/>
                  <a:pt x="360" y="1460"/>
                </a:cubicBezTo>
                <a:cubicBezTo>
                  <a:pt x="361" y="1453"/>
                  <a:pt x="357" y="1452"/>
                  <a:pt x="352" y="1452"/>
                </a:cubicBezTo>
                <a:cubicBezTo>
                  <a:pt x="352" y="1448"/>
                  <a:pt x="349" y="1447"/>
                  <a:pt x="347" y="1446"/>
                </a:cubicBezTo>
                <a:cubicBezTo>
                  <a:pt x="347" y="1449"/>
                  <a:pt x="347" y="1452"/>
                  <a:pt x="347" y="1455"/>
                </a:cubicBezTo>
                <a:cubicBezTo>
                  <a:pt x="340" y="1459"/>
                  <a:pt x="334" y="1454"/>
                  <a:pt x="326" y="1455"/>
                </a:cubicBezTo>
                <a:cubicBezTo>
                  <a:pt x="328" y="1450"/>
                  <a:pt x="325" y="1447"/>
                  <a:pt x="321" y="1446"/>
                </a:cubicBezTo>
                <a:cubicBezTo>
                  <a:pt x="321" y="1450"/>
                  <a:pt x="322" y="1455"/>
                  <a:pt x="318" y="1455"/>
                </a:cubicBezTo>
                <a:cubicBezTo>
                  <a:pt x="316" y="1455"/>
                  <a:pt x="312" y="1455"/>
                  <a:pt x="310" y="1454"/>
                </a:cubicBezTo>
                <a:cubicBezTo>
                  <a:pt x="309" y="1453"/>
                  <a:pt x="309" y="1450"/>
                  <a:pt x="308" y="1449"/>
                </a:cubicBezTo>
                <a:cubicBezTo>
                  <a:pt x="305" y="1446"/>
                  <a:pt x="299" y="1450"/>
                  <a:pt x="297" y="1444"/>
                </a:cubicBezTo>
                <a:cubicBezTo>
                  <a:pt x="303" y="1447"/>
                  <a:pt x="298" y="1439"/>
                  <a:pt x="302" y="1439"/>
                </a:cubicBezTo>
                <a:cubicBezTo>
                  <a:pt x="307" y="1441"/>
                  <a:pt x="314" y="1438"/>
                  <a:pt x="317" y="1438"/>
                </a:cubicBezTo>
                <a:cubicBezTo>
                  <a:pt x="323" y="1438"/>
                  <a:pt x="334" y="1441"/>
                  <a:pt x="332" y="1433"/>
                </a:cubicBezTo>
                <a:cubicBezTo>
                  <a:pt x="326" y="1436"/>
                  <a:pt x="323" y="1436"/>
                  <a:pt x="315" y="1435"/>
                </a:cubicBezTo>
                <a:cubicBezTo>
                  <a:pt x="314" y="1430"/>
                  <a:pt x="314" y="1430"/>
                  <a:pt x="315" y="1425"/>
                </a:cubicBezTo>
                <a:cubicBezTo>
                  <a:pt x="310" y="1428"/>
                  <a:pt x="311" y="1417"/>
                  <a:pt x="313" y="1417"/>
                </a:cubicBezTo>
                <a:cubicBezTo>
                  <a:pt x="318" y="1418"/>
                  <a:pt x="322" y="1418"/>
                  <a:pt x="324" y="1417"/>
                </a:cubicBezTo>
                <a:cubicBezTo>
                  <a:pt x="326" y="1417"/>
                  <a:pt x="329" y="1417"/>
                  <a:pt x="332" y="1417"/>
                </a:cubicBezTo>
                <a:cubicBezTo>
                  <a:pt x="333" y="1417"/>
                  <a:pt x="334" y="1419"/>
                  <a:pt x="333" y="1419"/>
                </a:cubicBezTo>
                <a:cubicBezTo>
                  <a:pt x="336" y="1419"/>
                  <a:pt x="337" y="1417"/>
                  <a:pt x="339" y="1417"/>
                </a:cubicBezTo>
                <a:cubicBezTo>
                  <a:pt x="349" y="1416"/>
                  <a:pt x="362" y="1419"/>
                  <a:pt x="367" y="1419"/>
                </a:cubicBezTo>
                <a:cubicBezTo>
                  <a:pt x="370" y="1419"/>
                  <a:pt x="372" y="1417"/>
                  <a:pt x="375" y="1417"/>
                </a:cubicBezTo>
                <a:cubicBezTo>
                  <a:pt x="379" y="1417"/>
                  <a:pt x="384" y="1420"/>
                  <a:pt x="388" y="1417"/>
                </a:cubicBezTo>
                <a:cubicBezTo>
                  <a:pt x="388" y="1418"/>
                  <a:pt x="389" y="1419"/>
                  <a:pt x="391" y="1419"/>
                </a:cubicBezTo>
                <a:cubicBezTo>
                  <a:pt x="392" y="1419"/>
                  <a:pt x="392" y="1417"/>
                  <a:pt x="389" y="1417"/>
                </a:cubicBezTo>
                <a:cubicBezTo>
                  <a:pt x="386" y="1414"/>
                  <a:pt x="379" y="1416"/>
                  <a:pt x="374" y="1416"/>
                </a:cubicBezTo>
                <a:cubicBezTo>
                  <a:pt x="373" y="1412"/>
                  <a:pt x="368" y="1414"/>
                  <a:pt x="367" y="1411"/>
                </a:cubicBezTo>
                <a:cubicBezTo>
                  <a:pt x="367" y="1408"/>
                  <a:pt x="367" y="1405"/>
                  <a:pt x="365" y="1404"/>
                </a:cubicBezTo>
                <a:cubicBezTo>
                  <a:pt x="362" y="1411"/>
                  <a:pt x="355" y="1404"/>
                  <a:pt x="347" y="1406"/>
                </a:cubicBezTo>
                <a:cubicBezTo>
                  <a:pt x="346" y="1408"/>
                  <a:pt x="345" y="1410"/>
                  <a:pt x="344" y="1411"/>
                </a:cubicBezTo>
                <a:cubicBezTo>
                  <a:pt x="341" y="1410"/>
                  <a:pt x="338" y="1412"/>
                  <a:pt x="335" y="1411"/>
                </a:cubicBezTo>
                <a:cubicBezTo>
                  <a:pt x="334" y="1411"/>
                  <a:pt x="332" y="1409"/>
                  <a:pt x="333" y="1409"/>
                </a:cubicBezTo>
                <a:cubicBezTo>
                  <a:pt x="328" y="1409"/>
                  <a:pt x="322" y="1412"/>
                  <a:pt x="318" y="1412"/>
                </a:cubicBezTo>
                <a:cubicBezTo>
                  <a:pt x="316" y="1412"/>
                  <a:pt x="312" y="1414"/>
                  <a:pt x="310" y="1411"/>
                </a:cubicBezTo>
                <a:cubicBezTo>
                  <a:pt x="313" y="1407"/>
                  <a:pt x="315" y="1405"/>
                  <a:pt x="319" y="1409"/>
                </a:cubicBezTo>
                <a:cubicBezTo>
                  <a:pt x="319" y="1407"/>
                  <a:pt x="318" y="1403"/>
                  <a:pt x="320" y="1403"/>
                </a:cubicBezTo>
                <a:cubicBezTo>
                  <a:pt x="323" y="1404"/>
                  <a:pt x="322" y="1405"/>
                  <a:pt x="323" y="1401"/>
                </a:cubicBezTo>
                <a:cubicBezTo>
                  <a:pt x="323" y="1401"/>
                  <a:pt x="326" y="1400"/>
                  <a:pt x="326" y="1400"/>
                </a:cubicBezTo>
                <a:cubicBezTo>
                  <a:pt x="327" y="1398"/>
                  <a:pt x="328" y="1396"/>
                  <a:pt x="329" y="1395"/>
                </a:cubicBezTo>
                <a:cubicBezTo>
                  <a:pt x="332" y="1393"/>
                  <a:pt x="336" y="1394"/>
                  <a:pt x="342" y="1392"/>
                </a:cubicBezTo>
                <a:cubicBezTo>
                  <a:pt x="342" y="1394"/>
                  <a:pt x="343" y="1393"/>
                  <a:pt x="345" y="1392"/>
                </a:cubicBezTo>
                <a:cubicBezTo>
                  <a:pt x="345" y="1393"/>
                  <a:pt x="345" y="1395"/>
                  <a:pt x="345" y="1397"/>
                </a:cubicBezTo>
                <a:cubicBezTo>
                  <a:pt x="348" y="1398"/>
                  <a:pt x="350" y="1392"/>
                  <a:pt x="350" y="1398"/>
                </a:cubicBezTo>
                <a:cubicBezTo>
                  <a:pt x="356" y="1397"/>
                  <a:pt x="356" y="1398"/>
                  <a:pt x="364" y="1398"/>
                </a:cubicBezTo>
                <a:cubicBezTo>
                  <a:pt x="364" y="1396"/>
                  <a:pt x="365" y="1395"/>
                  <a:pt x="366" y="1393"/>
                </a:cubicBezTo>
                <a:cubicBezTo>
                  <a:pt x="372" y="1395"/>
                  <a:pt x="375" y="1390"/>
                  <a:pt x="379" y="1390"/>
                </a:cubicBezTo>
                <a:cubicBezTo>
                  <a:pt x="382" y="1390"/>
                  <a:pt x="384" y="1394"/>
                  <a:pt x="387" y="1392"/>
                </a:cubicBezTo>
                <a:cubicBezTo>
                  <a:pt x="387" y="1396"/>
                  <a:pt x="389" y="1398"/>
                  <a:pt x="393" y="1398"/>
                </a:cubicBezTo>
                <a:cubicBezTo>
                  <a:pt x="392" y="1394"/>
                  <a:pt x="396" y="1395"/>
                  <a:pt x="394" y="1390"/>
                </a:cubicBezTo>
                <a:cubicBezTo>
                  <a:pt x="397" y="1390"/>
                  <a:pt x="400" y="1390"/>
                  <a:pt x="399" y="1387"/>
                </a:cubicBezTo>
                <a:cubicBezTo>
                  <a:pt x="398" y="1381"/>
                  <a:pt x="393" y="1391"/>
                  <a:pt x="393" y="1385"/>
                </a:cubicBezTo>
                <a:cubicBezTo>
                  <a:pt x="400" y="1386"/>
                  <a:pt x="391" y="1381"/>
                  <a:pt x="392" y="1378"/>
                </a:cubicBezTo>
                <a:cubicBezTo>
                  <a:pt x="390" y="1378"/>
                  <a:pt x="388" y="1378"/>
                  <a:pt x="386" y="1378"/>
                </a:cubicBezTo>
                <a:cubicBezTo>
                  <a:pt x="383" y="1382"/>
                  <a:pt x="388" y="1385"/>
                  <a:pt x="382" y="1387"/>
                </a:cubicBezTo>
                <a:cubicBezTo>
                  <a:pt x="378" y="1384"/>
                  <a:pt x="372" y="1386"/>
                  <a:pt x="368" y="1385"/>
                </a:cubicBezTo>
                <a:cubicBezTo>
                  <a:pt x="365" y="1385"/>
                  <a:pt x="365" y="1383"/>
                  <a:pt x="363" y="1385"/>
                </a:cubicBezTo>
                <a:cubicBezTo>
                  <a:pt x="361" y="1387"/>
                  <a:pt x="349" y="1385"/>
                  <a:pt x="349" y="1384"/>
                </a:cubicBezTo>
                <a:cubicBezTo>
                  <a:pt x="349" y="1380"/>
                  <a:pt x="350" y="1377"/>
                  <a:pt x="353" y="1376"/>
                </a:cubicBezTo>
                <a:cubicBezTo>
                  <a:pt x="359" y="1376"/>
                  <a:pt x="365" y="1376"/>
                  <a:pt x="370" y="1376"/>
                </a:cubicBezTo>
                <a:cubicBezTo>
                  <a:pt x="372" y="1374"/>
                  <a:pt x="371" y="1370"/>
                  <a:pt x="375" y="1371"/>
                </a:cubicBezTo>
                <a:cubicBezTo>
                  <a:pt x="381" y="1370"/>
                  <a:pt x="379" y="1377"/>
                  <a:pt x="383" y="1378"/>
                </a:cubicBezTo>
                <a:cubicBezTo>
                  <a:pt x="383" y="1375"/>
                  <a:pt x="383" y="1372"/>
                  <a:pt x="383" y="1370"/>
                </a:cubicBezTo>
                <a:cubicBezTo>
                  <a:pt x="384" y="1369"/>
                  <a:pt x="386" y="1368"/>
                  <a:pt x="387" y="1366"/>
                </a:cubicBezTo>
                <a:cubicBezTo>
                  <a:pt x="384" y="1366"/>
                  <a:pt x="384" y="1364"/>
                  <a:pt x="384" y="1360"/>
                </a:cubicBezTo>
                <a:cubicBezTo>
                  <a:pt x="378" y="1360"/>
                  <a:pt x="380" y="1366"/>
                  <a:pt x="375" y="1366"/>
                </a:cubicBezTo>
                <a:cubicBezTo>
                  <a:pt x="375" y="1364"/>
                  <a:pt x="373" y="1364"/>
                  <a:pt x="373" y="1362"/>
                </a:cubicBezTo>
                <a:cubicBezTo>
                  <a:pt x="369" y="1362"/>
                  <a:pt x="367" y="1364"/>
                  <a:pt x="362" y="1363"/>
                </a:cubicBezTo>
                <a:cubicBezTo>
                  <a:pt x="361" y="1365"/>
                  <a:pt x="361" y="1369"/>
                  <a:pt x="358" y="1370"/>
                </a:cubicBezTo>
                <a:cubicBezTo>
                  <a:pt x="346" y="1369"/>
                  <a:pt x="344" y="1367"/>
                  <a:pt x="336" y="1371"/>
                </a:cubicBezTo>
                <a:cubicBezTo>
                  <a:pt x="331" y="1370"/>
                  <a:pt x="328" y="1366"/>
                  <a:pt x="326" y="1362"/>
                </a:cubicBezTo>
                <a:cubicBezTo>
                  <a:pt x="330" y="1362"/>
                  <a:pt x="328" y="1357"/>
                  <a:pt x="329" y="1355"/>
                </a:cubicBezTo>
                <a:cubicBezTo>
                  <a:pt x="330" y="1353"/>
                  <a:pt x="334" y="1353"/>
                  <a:pt x="332" y="1349"/>
                </a:cubicBezTo>
                <a:cubicBezTo>
                  <a:pt x="329" y="1349"/>
                  <a:pt x="329" y="1351"/>
                  <a:pt x="327" y="1352"/>
                </a:cubicBezTo>
                <a:cubicBezTo>
                  <a:pt x="316" y="1352"/>
                  <a:pt x="307" y="1354"/>
                  <a:pt x="301" y="1358"/>
                </a:cubicBezTo>
                <a:cubicBezTo>
                  <a:pt x="295" y="1358"/>
                  <a:pt x="293" y="1361"/>
                  <a:pt x="287" y="1358"/>
                </a:cubicBezTo>
                <a:cubicBezTo>
                  <a:pt x="287" y="1361"/>
                  <a:pt x="290" y="1363"/>
                  <a:pt x="287" y="1363"/>
                </a:cubicBezTo>
                <a:cubicBezTo>
                  <a:pt x="285" y="1363"/>
                  <a:pt x="287" y="1368"/>
                  <a:pt x="285" y="1368"/>
                </a:cubicBezTo>
                <a:cubicBezTo>
                  <a:pt x="283" y="1366"/>
                  <a:pt x="283" y="1362"/>
                  <a:pt x="280" y="1362"/>
                </a:cubicBezTo>
                <a:cubicBezTo>
                  <a:pt x="281" y="1366"/>
                  <a:pt x="283" y="1371"/>
                  <a:pt x="277" y="1371"/>
                </a:cubicBezTo>
                <a:cubicBezTo>
                  <a:pt x="276" y="1369"/>
                  <a:pt x="283" y="1367"/>
                  <a:pt x="278" y="1366"/>
                </a:cubicBezTo>
                <a:cubicBezTo>
                  <a:pt x="278" y="1371"/>
                  <a:pt x="264" y="1361"/>
                  <a:pt x="264" y="1370"/>
                </a:cubicBezTo>
                <a:close/>
                <a:moveTo>
                  <a:pt x="346" y="1379"/>
                </a:moveTo>
                <a:cubicBezTo>
                  <a:pt x="349" y="1386"/>
                  <a:pt x="340" y="1382"/>
                  <a:pt x="340" y="1385"/>
                </a:cubicBezTo>
                <a:cubicBezTo>
                  <a:pt x="333" y="1387"/>
                  <a:pt x="326" y="1384"/>
                  <a:pt x="320" y="1385"/>
                </a:cubicBezTo>
                <a:cubicBezTo>
                  <a:pt x="317" y="1386"/>
                  <a:pt x="318" y="1389"/>
                  <a:pt x="313" y="1389"/>
                </a:cubicBezTo>
                <a:cubicBezTo>
                  <a:pt x="312" y="1380"/>
                  <a:pt x="319" y="1380"/>
                  <a:pt x="327" y="1381"/>
                </a:cubicBezTo>
                <a:cubicBezTo>
                  <a:pt x="330" y="1378"/>
                  <a:pt x="331" y="1377"/>
                  <a:pt x="339" y="1378"/>
                </a:cubicBezTo>
                <a:cubicBezTo>
                  <a:pt x="342" y="1378"/>
                  <a:pt x="345" y="1377"/>
                  <a:pt x="346" y="1379"/>
                </a:cubicBezTo>
                <a:close/>
                <a:moveTo>
                  <a:pt x="271" y="1379"/>
                </a:moveTo>
                <a:cubicBezTo>
                  <a:pt x="272" y="1379"/>
                  <a:pt x="273" y="1379"/>
                  <a:pt x="274" y="1379"/>
                </a:cubicBezTo>
                <a:cubicBezTo>
                  <a:pt x="273" y="1380"/>
                  <a:pt x="273" y="1382"/>
                  <a:pt x="273" y="1384"/>
                </a:cubicBezTo>
                <a:cubicBezTo>
                  <a:pt x="270" y="1383"/>
                  <a:pt x="269" y="1381"/>
                  <a:pt x="271" y="1379"/>
                </a:cubicBezTo>
                <a:close/>
                <a:moveTo>
                  <a:pt x="307" y="1382"/>
                </a:moveTo>
                <a:cubicBezTo>
                  <a:pt x="308" y="1383"/>
                  <a:pt x="309" y="1384"/>
                  <a:pt x="310" y="1384"/>
                </a:cubicBezTo>
                <a:cubicBezTo>
                  <a:pt x="310" y="1385"/>
                  <a:pt x="310" y="1386"/>
                  <a:pt x="310" y="1387"/>
                </a:cubicBezTo>
                <a:cubicBezTo>
                  <a:pt x="308" y="1387"/>
                  <a:pt x="306" y="1387"/>
                  <a:pt x="306" y="1389"/>
                </a:cubicBezTo>
                <a:cubicBezTo>
                  <a:pt x="301" y="1387"/>
                  <a:pt x="306" y="1383"/>
                  <a:pt x="307" y="1382"/>
                </a:cubicBezTo>
                <a:close/>
                <a:moveTo>
                  <a:pt x="371" y="1389"/>
                </a:moveTo>
                <a:cubicBezTo>
                  <a:pt x="372" y="1389"/>
                  <a:pt x="373" y="1389"/>
                  <a:pt x="374" y="1389"/>
                </a:cubicBezTo>
                <a:cubicBezTo>
                  <a:pt x="375" y="1393"/>
                  <a:pt x="362" y="1388"/>
                  <a:pt x="371" y="1389"/>
                </a:cubicBezTo>
                <a:close/>
                <a:moveTo>
                  <a:pt x="277" y="1416"/>
                </a:moveTo>
                <a:cubicBezTo>
                  <a:pt x="280" y="1416"/>
                  <a:pt x="281" y="1414"/>
                  <a:pt x="282" y="1412"/>
                </a:cubicBezTo>
                <a:cubicBezTo>
                  <a:pt x="279" y="1412"/>
                  <a:pt x="278" y="1414"/>
                  <a:pt x="277" y="1416"/>
                </a:cubicBezTo>
                <a:close/>
                <a:moveTo>
                  <a:pt x="253" y="1397"/>
                </a:moveTo>
                <a:cubicBezTo>
                  <a:pt x="253" y="1394"/>
                  <a:pt x="252" y="1393"/>
                  <a:pt x="250" y="1395"/>
                </a:cubicBezTo>
                <a:cubicBezTo>
                  <a:pt x="250" y="1392"/>
                  <a:pt x="245" y="1394"/>
                  <a:pt x="248" y="1395"/>
                </a:cubicBezTo>
                <a:cubicBezTo>
                  <a:pt x="250" y="1395"/>
                  <a:pt x="251" y="1397"/>
                  <a:pt x="253" y="1397"/>
                </a:cubicBezTo>
                <a:close/>
                <a:moveTo>
                  <a:pt x="1906" y="1412"/>
                </a:moveTo>
                <a:cubicBezTo>
                  <a:pt x="1910" y="1411"/>
                  <a:pt x="1915" y="1409"/>
                  <a:pt x="1920" y="1411"/>
                </a:cubicBezTo>
                <a:cubicBezTo>
                  <a:pt x="1920" y="1409"/>
                  <a:pt x="1917" y="1409"/>
                  <a:pt x="1917" y="1408"/>
                </a:cubicBezTo>
                <a:cubicBezTo>
                  <a:pt x="1910" y="1407"/>
                  <a:pt x="1906" y="1409"/>
                  <a:pt x="1903" y="1409"/>
                </a:cubicBezTo>
                <a:cubicBezTo>
                  <a:pt x="1900" y="1410"/>
                  <a:pt x="1897" y="1409"/>
                  <a:pt x="1896" y="1411"/>
                </a:cubicBezTo>
                <a:cubicBezTo>
                  <a:pt x="1901" y="1410"/>
                  <a:pt x="1901" y="1414"/>
                  <a:pt x="1906" y="1412"/>
                </a:cubicBezTo>
                <a:close/>
                <a:moveTo>
                  <a:pt x="270" y="1425"/>
                </a:moveTo>
                <a:cubicBezTo>
                  <a:pt x="267" y="1425"/>
                  <a:pt x="266" y="1423"/>
                  <a:pt x="264" y="1424"/>
                </a:cubicBezTo>
                <a:cubicBezTo>
                  <a:pt x="266" y="1428"/>
                  <a:pt x="257" y="1429"/>
                  <a:pt x="263" y="1431"/>
                </a:cubicBezTo>
                <a:cubicBezTo>
                  <a:pt x="263" y="1430"/>
                  <a:pt x="264" y="1430"/>
                  <a:pt x="266" y="1430"/>
                </a:cubicBezTo>
                <a:cubicBezTo>
                  <a:pt x="266" y="1428"/>
                  <a:pt x="265" y="1425"/>
                  <a:pt x="267" y="1425"/>
                </a:cubicBezTo>
                <a:cubicBezTo>
                  <a:pt x="267" y="1427"/>
                  <a:pt x="270" y="1427"/>
                  <a:pt x="270" y="1425"/>
                </a:cubicBezTo>
                <a:close/>
                <a:moveTo>
                  <a:pt x="343" y="1428"/>
                </a:moveTo>
                <a:cubicBezTo>
                  <a:pt x="345" y="1423"/>
                  <a:pt x="347" y="1432"/>
                  <a:pt x="348" y="1435"/>
                </a:cubicBezTo>
                <a:cubicBezTo>
                  <a:pt x="346" y="1439"/>
                  <a:pt x="346" y="1428"/>
                  <a:pt x="343" y="1428"/>
                </a:cubicBezTo>
                <a:close/>
                <a:moveTo>
                  <a:pt x="1413" y="1435"/>
                </a:moveTo>
                <a:cubicBezTo>
                  <a:pt x="1412" y="1434"/>
                  <a:pt x="1411" y="1433"/>
                  <a:pt x="1412" y="1431"/>
                </a:cubicBezTo>
                <a:cubicBezTo>
                  <a:pt x="1408" y="1431"/>
                  <a:pt x="1407" y="1433"/>
                  <a:pt x="1407" y="1436"/>
                </a:cubicBezTo>
                <a:cubicBezTo>
                  <a:pt x="1411" y="1434"/>
                  <a:pt x="1412" y="1437"/>
                  <a:pt x="1413" y="1435"/>
                </a:cubicBezTo>
                <a:close/>
                <a:moveTo>
                  <a:pt x="351" y="1443"/>
                </a:moveTo>
                <a:cubicBezTo>
                  <a:pt x="351" y="1440"/>
                  <a:pt x="347" y="1442"/>
                  <a:pt x="347" y="1439"/>
                </a:cubicBezTo>
                <a:cubicBezTo>
                  <a:pt x="346" y="1438"/>
                  <a:pt x="345" y="1438"/>
                  <a:pt x="345" y="1441"/>
                </a:cubicBezTo>
                <a:cubicBezTo>
                  <a:pt x="347" y="1441"/>
                  <a:pt x="348" y="1443"/>
                  <a:pt x="351" y="1443"/>
                </a:cubicBezTo>
                <a:close/>
                <a:moveTo>
                  <a:pt x="640" y="1443"/>
                </a:moveTo>
                <a:cubicBezTo>
                  <a:pt x="639" y="1444"/>
                  <a:pt x="640" y="1447"/>
                  <a:pt x="638" y="1447"/>
                </a:cubicBezTo>
                <a:cubicBezTo>
                  <a:pt x="638" y="1446"/>
                  <a:pt x="635" y="1445"/>
                  <a:pt x="635" y="1447"/>
                </a:cubicBezTo>
                <a:cubicBezTo>
                  <a:pt x="637" y="1447"/>
                  <a:pt x="639" y="1448"/>
                  <a:pt x="640" y="1449"/>
                </a:cubicBezTo>
                <a:cubicBezTo>
                  <a:pt x="639" y="1446"/>
                  <a:pt x="646" y="1442"/>
                  <a:pt x="643" y="1441"/>
                </a:cubicBezTo>
                <a:cubicBezTo>
                  <a:pt x="642" y="1442"/>
                  <a:pt x="641" y="1443"/>
                  <a:pt x="640" y="1443"/>
                </a:cubicBezTo>
                <a:close/>
                <a:moveTo>
                  <a:pt x="1308" y="1455"/>
                </a:moveTo>
                <a:cubicBezTo>
                  <a:pt x="1307" y="1459"/>
                  <a:pt x="1312" y="1462"/>
                  <a:pt x="1307" y="1462"/>
                </a:cubicBezTo>
                <a:cubicBezTo>
                  <a:pt x="1303" y="1462"/>
                  <a:pt x="1309" y="1466"/>
                  <a:pt x="1307" y="1470"/>
                </a:cubicBezTo>
                <a:cubicBezTo>
                  <a:pt x="1305" y="1470"/>
                  <a:pt x="1305" y="1472"/>
                  <a:pt x="1303" y="1471"/>
                </a:cubicBezTo>
                <a:cubicBezTo>
                  <a:pt x="1305" y="1476"/>
                  <a:pt x="1301" y="1480"/>
                  <a:pt x="1298" y="1484"/>
                </a:cubicBezTo>
                <a:cubicBezTo>
                  <a:pt x="1300" y="1484"/>
                  <a:pt x="1302" y="1484"/>
                  <a:pt x="1301" y="1487"/>
                </a:cubicBezTo>
                <a:cubicBezTo>
                  <a:pt x="1306" y="1488"/>
                  <a:pt x="1304" y="1483"/>
                  <a:pt x="1307" y="1482"/>
                </a:cubicBezTo>
                <a:cubicBezTo>
                  <a:pt x="1312" y="1484"/>
                  <a:pt x="1315" y="1480"/>
                  <a:pt x="1318" y="1481"/>
                </a:cubicBezTo>
                <a:cubicBezTo>
                  <a:pt x="1318" y="1481"/>
                  <a:pt x="1319" y="1484"/>
                  <a:pt x="1320" y="1484"/>
                </a:cubicBezTo>
                <a:cubicBezTo>
                  <a:pt x="1322" y="1485"/>
                  <a:pt x="1329" y="1484"/>
                  <a:pt x="1329" y="1489"/>
                </a:cubicBezTo>
                <a:cubicBezTo>
                  <a:pt x="1326" y="1489"/>
                  <a:pt x="1324" y="1488"/>
                  <a:pt x="1324" y="1492"/>
                </a:cubicBezTo>
                <a:cubicBezTo>
                  <a:pt x="1328" y="1496"/>
                  <a:pt x="1325" y="1489"/>
                  <a:pt x="1330" y="1490"/>
                </a:cubicBezTo>
                <a:cubicBezTo>
                  <a:pt x="1329" y="1495"/>
                  <a:pt x="1333" y="1501"/>
                  <a:pt x="1335" y="1496"/>
                </a:cubicBezTo>
                <a:cubicBezTo>
                  <a:pt x="1330" y="1496"/>
                  <a:pt x="1333" y="1489"/>
                  <a:pt x="1332" y="1485"/>
                </a:cubicBezTo>
                <a:cubicBezTo>
                  <a:pt x="1332" y="1485"/>
                  <a:pt x="1329" y="1484"/>
                  <a:pt x="1329" y="1482"/>
                </a:cubicBezTo>
                <a:cubicBezTo>
                  <a:pt x="1329" y="1478"/>
                  <a:pt x="1328" y="1475"/>
                  <a:pt x="1329" y="1473"/>
                </a:cubicBezTo>
                <a:cubicBezTo>
                  <a:pt x="1330" y="1467"/>
                  <a:pt x="1329" y="1469"/>
                  <a:pt x="1328" y="1463"/>
                </a:cubicBezTo>
                <a:cubicBezTo>
                  <a:pt x="1328" y="1461"/>
                  <a:pt x="1330" y="1462"/>
                  <a:pt x="1331" y="1460"/>
                </a:cubicBezTo>
                <a:cubicBezTo>
                  <a:pt x="1328" y="1460"/>
                  <a:pt x="1330" y="1455"/>
                  <a:pt x="1328" y="1454"/>
                </a:cubicBezTo>
                <a:cubicBezTo>
                  <a:pt x="1323" y="1454"/>
                  <a:pt x="1319" y="1459"/>
                  <a:pt x="1315" y="1455"/>
                </a:cubicBezTo>
                <a:cubicBezTo>
                  <a:pt x="1316" y="1456"/>
                  <a:pt x="1317" y="1454"/>
                  <a:pt x="1315" y="1454"/>
                </a:cubicBezTo>
                <a:cubicBezTo>
                  <a:pt x="1316" y="1457"/>
                  <a:pt x="1310" y="1454"/>
                  <a:pt x="1308" y="1455"/>
                </a:cubicBezTo>
                <a:close/>
                <a:moveTo>
                  <a:pt x="1311" y="1462"/>
                </a:moveTo>
                <a:cubicBezTo>
                  <a:pt x="1317" y="1460"/>
                  <a:pt x="1316" y="1474"/>
                  <a:pt x="1314" y="1476"/>
                </a:cubicBezTo>
                <a:cubicBezTo>
                  <a:pt x="1311" y="1477"/>
                  <a:pt x="1311" y="1474"/>
                  <a:pt x="1310" y="1473"/>
                </a:cubicBezTo>
                <a:cubicBezTo>
                  <a:pt x="1310" y="1471"/>
                  <a:pt x="1310" y="1467"/>
                  <a:pt x="1311" y="1462"/>
                </a:cubicBezTo>
                <a:close/>
                <a:moveTo>
                  <a:pt x="1006" y="1474"/>
                </a:moveTo>
                <a:cubicBezTo>
                  <a:pt x="1007" y="1473"/>
                  <a:pt x="1009" y="1467"/>
                  <a:pt x="1006" y="1466"/>
                </a:cubicBezTo>
                <a:cubicBezTo>
                  <a:pt x="1004" y="1464"/>
                  <a:pt x="1004" y="1460"/>
                  <a:pt x="1001" y="1458"/>
                </a:cubicBezTo>
                <a:cubicBezTo>
                  <a:pt x="1004" y="1462"/>
                  <a:pt x="1000" y="1473"/>
                  <a:pt x="1006" y="1474"/>
                </a:cubicBezTo>
                <a:close/>
                <a:moveTo>
                  <a:pt x="791" y="1476"/>
                </a:moveTo>
                <a:cubicBezTo>
                  <a:pt x="787" y="1475"/>
                  <a:pt x="785" y="1476"/>
                  <a:pt x="783" y="1477"/>
                </a:cubicBezTo>
                <a:cubicBezTo>
                  <a:pt x="783" y="1478"/>
                  <a:pt x="783" y="1480"/>
                  <a:pt x="783" y="1481"/>
                </a:cubicBezTo>
                <a:cubicBezTo>
                  <a:pt x="783" y="1481"/>
                  <a:pt x="785" y="1483"/>
                  <a:pt x="785" y="1482"/>
                </a:cubicBezTo>
                <a:cubicBezTo>
                  <a:pt x="785" y="1484"/>
                  <a:pt x="782" y="1484"/>
                  <a:pt x="783" y="1487"/>
                </a:cubicBezTo>
                <a:cubicBezTo>
                  <a:pt x="783" y="1487"/>
                  <a:pt x="786" y="1489"/>
                  <a:pt x="786" y="1490"/>
                </a:cubicBezTo>
                <a:cubicBezTo>
                  <a:pt x="787" y="1493"/>
                  <a:pt x="785" y="1496"/>
                  <a:pt x="788" y="1498"/>
                </a:cubicBezTo>
                <a:cubicBezTo>
                  <a:pt x="793" y="1498"/>
                  <a:pt x="795" y="1494"/>
                  <a:pt x="802" y="1495"/>
                </a:cubicBezTo>
                <a:cubicBezTo>
                  <a:pt x="802" y="1500"/>
                  <a:pt x="807" y="1500"/>
                  <a:pt x="811" y="1501"/>
                </a:cubicBezTo>
                <a:cubicBezTo>
                  <a:pt x="816" y="1497"/>
                  <a:pt x="806" y="1486"/>
                  <a:pt x="815" y="1485"/>
                </a:cubicBezTo>
                <a:cubicBezTo>
                  <a:pt x="817" y="1478"/>
                  <a:pt x="813" y="1476"/>
                  <a:pt x="812" y="1471"/>
                </a:cubicBezTo>
                <a:cubicBezTo>
                  <a:pt x="814" y="1470"/>
                  <a:pt x="818" y="1470"/>
                  <a:pt x="817" y="1465"/>
                </a:cubicBezTo>
                <a:cubicBezTo>
                  <a:pt x="814" y="1465"/>
                  <a:pt x="813" y="1467"/>
                  <a:pt x="812" y="1468"/>
                </a:cubicBezTo>
                <a:cubicBezTo>
                  <a:pt x="811" y="1469"/>
                  <a:pt x="808" y="1472"/>
                  <a:pt x="808" y="1473"/>
                </a:cubicBezTo>
                <a:cubicBezTo>
                  <a:pt x="807" y="1474"/>
                  <a:pt x="808" y="1477"/>
                  <a:pt x="806" y="1477"/>
                </a:cubicBezTo>
                <a:cubicBezTo>
                  <a:pt x="804" y="1475"/>
                  <a:pt x="795" y="1478"/>
                  <a:pt x="797" y="1471"/>
                </a:cubicBezTo>
                <a:cubicBezTo>
                  <a:pt x="791" y="1472"/>
                  <a:pt x="788" y="1471"/>
                  <a:pt x="789" y="1465"/>
                </a:cubicBezTo>
                <a:cubicBezTo>
                  <a:pt x="794" y="1465"/>
                  <a:pt x="801" y="1466"/>
                  <a:pt x="800" y="1460"/>
                </a:cubicBezTo>
                <a:cubicBezTo>
                  <a:pt x="783" y="1460"/>
                  <a:pt x="768" y="1460"/>
                  <a:pt x="753" y="1462"/>
                </a:cubicBezTo>
                <a:cubicBezTo>
                  <a:pt x="754" y="1466"/>
                  <a:pt x="756" y="1464"/>
                  <a:pt x="756" y="1468"/>
                </a:cubicBezTo>
                <a:cubicBezTo>
                  <a:pt x="757" y="1471"/>
                  <a:pt x="761" y="1470"/>
                  <a:pt x="760" y="1474"/>
                </a:cubicBezTo>
                <a:cubicBezTo>
                  <a:pt x="758" y="1474"/>
                  <a:pt x="758" y="1476"/>
                  <a:pt x="757" y="1476"/>
                </a:cubicBezTo>
                <a:cubicBezTo>
                  <a:pt x="755" y="1476"/>
                  <a:pt x="754" y="1473"/>
                  <a:pt x="753" y="1473"/>
                </a:cubicBezTo>
                <a:cubicBezTo>
                  <a:pt x="750" y="1471"/>
                  <a:pt x="745" y="1475"/>
                  <a:pt x="747" y="1470"/>
                </a:cubicBezTo>
                <a:cubicBezTo>
                  <a:pt x="742" y="1469"/>
                  <a:pt x="740" y="1473"/>
                  <a:pt x="738" y="1476"/>
                </a:cubicBezTo>
                <a:cubicBezTo>
                  <a:pt x="738" y="1474"/>
                  <a:pt x="736" y="1473"/>
                  <a:pt x="735" y="1473"/>
                </a:cubicBezTo>
                <a:cubicBezTo>
                  <a:pt x="734" y="1474"/>
                  <a:pt x="735" y="1476"/>
                  <a:pt x="733" y="1476"/>
                </a:cubicBezTo>
                <a:cubicBezTo>
                  <a:pt x="731" y="1476"/>
                  <a:pt x="732" y="1479"/>
                  <a:pt x="730" y="1479"/>
                </a:cubicBezTo>
                <a:cubicBezTo>
                  <a:pt x="729" y="1477"/>
                  <a:pt x="727" y="1476"/>
                  <a:pt x="726" y="1474"/>
                </a:cubicBezTo>
                <a:cubicBezTo>
                  <a:pt x="726" y="1477"/>
                  <a:pt x="726" y="1480"/>
                  <a:pt x="726" y="1482"/>
                </a:cubicBezTo>
                <a:cubicBezTo>
                  <a:pt x="722" y="1483"/>
                  <a:pt x="725" y="1490"/>
                  <a:pt x="720" y="1489"/>
                </a:cubicBezTo>
                <a:cubicBezTo>
                  <a:pt x="720" y="1490"/>
                  <a:pt x="720" y="1491"/>
                  <a:pt x="720" y="1492"/>
                </a:cubicBezTo>
                <a:cubicBezTo>
                  <a:pt x="720" y="1492"/>
                  <a:pt x="718" y="1494"/>
                  <a:pt x="718" y="1493"/>
                </a:cubicBezTo>
                <a:cubicBezTo>
                  <a:pt x="718" y="1496"/>
                  <a:pt x="720" y="1497"/>
                  <a:pt x="718" y="1498"/>
                </a:cubicBezTo>
                <a:cubicBezTo>
                  <a:pt x="717" y="1498"/>
                  <a:pt x="715" y="1498"/>
                  <a:pt x="715" y="1500"/>
                </a:cubicBezTo>
                <a:cubicBezTo>
                  <a:pt x="721" y="1501"/>
                  <a:pt x="726" y="1502"/>
                  <a:pt x="729" y="1498"/>
                </a:cubicBezTo>
                <a:cubicBezTo>
                  <a:pt x="723" y="1496"/>
                  <a:pt x="730" y="1485"/>
                  <a:pt x="738" y="1487"/>
                </a:cubicBezTo>
                <a:cubicBezTo>
                  <a:pt x="740" y="1495"/>
                  <a:pt x="739" y="1495"/>
                  <a:pt x="735" y="1500"/>
                </a:cubicBezTo>
                <a:cubicBezTo>
                  <a:pt x="740" y="1502"/>
                  <a:pt x="741" y="1499"/>
                  <a:pt x="748" y="1500"/>
                </a:cubicBezTo>
                <a:cubicBezTo>
                  <a:pt x="751" y="1498"/>
                  <a:pt x="744" y="1492"/>
                  <a:pt x="749" y="1490"/>
                </a:cubicBezTo>
                <a:cubicBezTo>
                  <a:pt x="753" y="1490"/>
                  <a:pt x="756" y="1491"/>
                  <a:pt x="758" y="1493"/>
                </a:cubicBezTo>
                <a:cubicBezTo>
                  <a:pt x="759" y="1497"/>
                  <a:pt x="751" y="1492"/>
                  <a:pt x="754" y="1498"/>
                </a:cubicBezTo>
                <a:cubicBezTo>
                  <a:pt x="755" y="1501"/>
                  <a:pt x="759" y="1499"/>
                  <a:pt x="762" y="1500"/>
                </a:cubicBezTo>
                <a:cubicBezTo>
                  <a:pt x="764" y="1500"/>
                  <a:pt x="764" y="1501"/>
                  <a:pt x="766" y="1501"/>
                </a:cubicBezTo>
                <a:cubicBezTo>
                  <a:pt x="772" y="1502"/>
                  <a:pt x="777" y="1500"/>
                  <a:pt x="779" y="1500"/>
                </a:cubicBezTo>
                <a:cubicBezTo>
                  <a:pt x="780" y="1499"/>
                  <a:pt x="782" y="1500"/>
                  <a:pt x="782" y="1498"/>
                </a:cubicBezTo>
                <a:cubicBezTo>
                  <a:pt x="784" y="1497"/>
                  <a:pt x="785" y="1496"/>
                  <a:pt x="785" y="1493"/>
                </a:cubicBezTo>
                <a:cubicBezTo>
                  <a:pt x="782" y="1493"/>
                  <a:pt x="780" y="1492"/>
                  <a:pt x="778" y="1490"/>
                </a:cubicBezTo>
                <a:cubicBezTo>
                  <a:pt x="780" y="1485"/>
                  <a:pt x="773" y="1488"/>
                  <a:pt x="774" y="1484"/>
                </a:cubicBezTo>
                <a:cubicBezTo>
                  <a:pt x="774" y="1482"/>
                  <a:pt x="774" y="1480"/>
                  <a:pt x="774" y="1477"/>
                </a:cubicBezTo>
                <a:cubicBezTo>
                  <a:pt x="768" y="1480"/>
                  <a:pt x="769" y="1474"/>
                  <a:pt x="767" y="1473"/>
                </a:cubicBezTo>
                <a:cubicBezTo>
                  <a:pt x="765" y="1471"/>
                  <a:pt x="761" y="1474"/>
                  <a:pt x="760" y="1470"/>
                </a:cubicBezTo>
                <a:cubicBezTo>
                  <a:pt x="759" y="1467"/>
                  <a:pt x="757" y="1467"/>
                  <a:pt x="758" y="1465"/>
                </a:cubicBezTo>
                <a:cubicBezTo>
                  <a:pt x="767" y="1462"/>
                  <a:pt x="775" y="1466"/>
                  <a:pt x="786" y="1463"/>
                </a:cubicBezTo>
                <a:cubicBezTo>
                  <a:pt x="783" y="1472"/>
                  <a:pt x="792" y="1469"/>
                  <a:pt x="791" y="1476"/>
                </a:cubicBezTo>
                <a:close/>
                <a:moveTo>
                  <a:pt x="684" y="1470"/>
                </a:moveTo>
                <a:cubicBezTo>
                  <a:pt x="686" y="1477"/>
                  <a:pt x="678" y="1478"/>
                  <a:pt x="676" y="1476"/>
                </a:cubicBezTo>
                <a:cubicBezTo>
                  <a:pt x="674" y="1479"/>
                  <a:pt x="676" y="1485"/>
                  <a:pt x="673" y="1487"/>
                </a:cubicBezTo>
                <a:cubicBezTo>
                  <a:pt x="671" y="1487"/>
                  <a:pt x="668" y="1488"/>
                  <a:pt x="667" y="1485"/>
                </a:cubicBezTo>
                <a:cubicBezTo>
                  <a:pt x="666" y="1483"/>
                  <a:pt x="669" y="1481"/>
                  <a:pt x="667" y="1481"/>
                </a:cubicBezTo>
                <a:cubicBezTo>
                  <a:pt x="666" y="1485"/>
                  <a:pt x="664" y="1479"/>
                  <a:pt x="661" y="1481"/>
                </a:cubicBezTo>
                <a:cubicBezTo>
                  <a:pt x="660" y="1483"/>
                  <a:pt x="660" y="1487"/>
                  <a:pt x="658" y="1489"/>
                </a:cubicBezTo>
                <a:cubicBezTo>
                  <a:pt x="656" y="1489"/>
                  <a:pt x="655" y="1486"/>
                  <a:pt x="655" y="1489"/>
                </a:cubicBezTo>
                <a:cubicBezTo>
                  <a:pt x="660" y="1490"/>
                  <a:pt x="660" y="1496"/>
                  <a:pt x="658" y="1501"/>
                </a:cubicBezTo>
                <a:cubicBezTo>
                  <a:pt x="664" y="1499"/>
                  <a:pt x="667" y="1503"/>
                  <a:pt x="671" y="1503"/>
                </a:cubicBezTo>
                <a:cubicBezTo>
                  <a:pt x="672" y="1503"/>
                  <a:pt x="673" y="1497"/>
                  <a:pt x="677" y="1500"/>
                </a:cubicBezTo>
                <a:cubicBezTo>
                  <a:pt x="674" y="1496"/>
                  <a:pt x="679" y="1495"/>
                  <a:pt x="680" y="1493"/>
                </a:cubicBezTo>
                <a:cubicBezTo>
                  <a:pt x="681" y="1491"/>
                  <a:pt x="680" y="1488"/>
                  <a:pt x="683" y="1487"/>
                </a:cubicBezTo>
                <a:cubicBezTo>
                  <a:pt x="683" y="1485"/>
                  <a:pt x="686" y="1485"/>
                  <a:pt x="689" y="1485"/>
                </a:cubicBezTo>
                <a:cubicBezTo>
                  <a:pt x="691" y="1492"/>
                  <a:pt x="692" y="1499"/>
                  <a:pt x="697" y="1503"/>
                </a:cubicBezTo>
                <a:cubicBezTo>
                  <a:pt x="700" y="1502"/>
                  <a:pt x="706" y="1505"/>
                  <a:pt x="706" y="1501"/>
                </a:cubicBezTo>
                <a:cubicBezTo>
                  <a:pt x="703" y="1501"/>
                  <a:pt x="705" y="1496"/>
                  <a:pt x="704" y="1493"/>
                </a:cubicBezTo>
                <a:cubicBezTo>
                  <a:pt x="700" y="1492"/>
                  <a:pt x="699" y="1487"/>
                  <a:pt x="696" y="1484"/>
                </a:cubicBezTo>
                <a:cubicBezTo>
                  <a:pt x="699" y="1481"/>
                  <a:pt x="697" y="1478"/>
                  <a:pt x="696" y="1474"/>
                </a:cubicBezTo>
                <a:cubicBezTo>
                  <a:pt x="699" y="1473"/>
                  <a:pt x="702" y="1471"/>
                  <a:pt x="699" y="1468"/>
                </a:cubicBezTo>
                <a:cubicBezTo>
                  <a:pt x="692" y="1467"/>
                  <a:pt x="690" y="1471"/>
                  <a:pt x="684" y="1470"/>
                </a:cubicBezTo>
                <a:close/>
                <a:moveTo>
                  <a:pt x="695" y="1471"/>
                </a:moveTo>
                <a:cubicBezTo>
                  <a:pt x="689" y="1466"/>
                  <a:pt x="690" y="1477"/>
                  <a:pt x="695" y="1471"/>
                </a:cubicBezTo>
                <a:close/>
                <a:moveTo>
                  <a:pt x="828" y="1476"/>
                </a:moveTo>
                <a:cubicBezTo>
                  <a:pt x="829" y="1476"/>
                  <a:pt x="830" y="1477"/>
                  <a:pt x="831" y="1477"/>
                </a:cubicBezTo>
                <a:cubicBezTo>
                  <a:pt x="833" y="1483"/>
                  <a:pt x="824" y="1485"/>
                  <a:pt x="829" y="1489"/>
                </a:cubicBezTo>
                <a:cubicBezTo>
                  <a:pt x="830" y="1486"/>
                  <a:pt x="832" y="1485"/>
                  <a:pt x="836" y="1485"/>
                </a:cubicBezTo>
                <a:cubicBezTo>
                  <a:pt x="837" y="1491"/>
                  <a:pt x="833" y="1493"/>
                  <a:pt x="834" y="1500"/>
                </a:cubicBezTo>
                <a:cubicBezTo>
                  <a:pt x="840" y="1498"/>
                  <a:pt x="842" y="1502"/>
                  <a:pt x="847" y="1501"/>
                </a:cubicBezTo>
                <a:cubicBezTo>
                  <a:pt x="849" y="1500"/>
                  <a:pt x="846" y="1494"/>
                  <a:pt x="850" y="1493"/>
                </a:cubicBezTo>
                <a:cubicBezTo>
                  <a:pt x="854" y="1495"/>
                  <a:pt x="857" y="1489"/>
                  <a:pt x="862" y="1489"/>
                </a:cubicBezTo>
                <a:cubicBezTo>
                  <a:pt x="867" y="1488"/>
                  <a:pt x="875" y="1488"/>
                  <a:pt x="876" y="1490"/>
                </a:cubicBezTo>
                <a:cubicBezTo>
                  <a:pt x="876" y="1492"/>
                  <a:pt x="873" y="1492"/>
                  <a:pt x="873" y="1493"/>
                </a:cubicBezTo>
                <a:cubicBezTo>
                  <a:pt x="874" y="1495"/>
                  <a:pt x="877" y="1494"/>
                  <a:pt x="879" y="1495"/>
                </a:cubicBezTo>
                <a:cubicBezTo>
                  <a:pt x="881" y="1497"/>
                  <a:pt x="879" y="1500"/>
                  <a:pt x="882" y="1501"/>
                </a:cubicBezTo>
                <a:cubicBezTo>
                  <a:pt x="885" y="1497"/>
                  <a:pt x="895" y="1501"/>
                  <a:pt x="899" y="1500"/>
                </a:cubicBezTo>
                <a:cubicBezTo>
                  <a:pt x="900" y="1499"/>
                  <a:pt x="899" y="1496"/>
                  <a:pt x="901" y="1496"/>
                </a:cubicBezTo>
                <a:cubicBezTo>
                  <a:pt x="905" y="1500"/>
                  <a:pt x="904" y="1498"/>
                  <a:pt x="908" y="1498"/>
                </a:cubicBezTo>
                <a:cubicBezTo>
                  <a:pt x="911" y="1498"/>
                  <a:pt x="912" y="1499"/>
                  <a:pt x="913" y="1500"/>
                </a:cubicBezTo>
                <a:cubicBezTo>
                  <a:pt x="913" y="1498"/>
                  <a:pt x="913" y="1495"/>
                  <a:pt x="913" y="1493"/>
                </a:cubicBezTo>
                <a:cubicBezTo>
                  <a:pt x="916" y="1493"/>
                  <a:pt x="916" y="1490"/>
                  <a:pt x="918" y="1489"/>
                </a:cubicBezTo>
                <a:cubicBezTo>
                  <a:pt x="919" y="1487"/>
                  <a:pt x="921" y="1485"/>
                  <a:pt x="922" y="1482"/>
                </a:cubicBezTo>
                <a:cubicBezTo>
                  <a:pt x="922" y="1482"/>
                  <a:pt x="921" y="1482"/>
                  <a:pt x="921" y="1482"/>
                </a:cubicBezTo>
                <a:cubicBezTo>
                  <a:pt x="920" y="1481"/>
                  <a:pt x="929" y="1475"/>
                  <a:pt x="925" y="1471"/>
                </a:cubicBezTo>
                <a:cubicBezTo>
                  <a:pt x="921" y="1472"/>
                  <a:pt x="922" y="1468"/>
                  <a:pt x="919" y="1468"/>
                </a:cubicBezTo>
                <a:cubicBezTo>
                  <a:pt x="919" y="1472"/>
                  <a:pt x="922" y="1473"/>
                  <a:pt x="917" y="1474"/>
                </a:cubicBezTo>
                <a:cubicBezTo>
                  <a:pt x="917" y="1473"/>
                  <a:pt x="917" y="1472"/>
                  <a:pt x="917" y="1471"/>
                </a:cubicBezTo>
                <a:cubicBezTo>
                  <a:pt x="915" y="1471"/>
                  <a:pt x="909" y="1476"/>
                  <a:pt x="908" y="1477"/>
                </a:cubicBezTo>
                <a:cubicBezTo>
                  <a:pt x="907" y="1480"/>
                  <a:pt x="910" y="1484"/>
                  <a:pt x="907" y="1485"/>
                </a:cubicBezTo>
                <a:cubicBezTo>
                  <a:pt x="902" y="1486"/>
                  <a:pt x="899" y="1479"/>
                  <a:pt x="902" y="1476"/>
                </a:cubicBezTo>
                <a:cubicBezTo>
                  <a:pt x="896" y="1475"/>
                  <a:pt x="894" y="1474"/>
                  <a:pt x="890" y="1477"/>
                </a:cubicBezTo>
                <a:cubicBezTo>
                  <a:pt x="889" y="1482"/>
                  <a:pt x="891" y="1483"/>
                  <a:pt x="891" y="1487"/>
                </a:cubicBezTo>
                <a:cubicBezTo>
                  <a:pt x="889" y="1486"/>
                  <a:pt x="886" y="1489"/>
                  <a:pt x="885" y="1489"/>
                </a:cubicBezTo>
                <a:cubicBezTo>
                  <a:pt x="885" y="1489"/>
                  <a:pt x="884" y="1486"/>
                  <a:pt x="884" y="1485"/>
                </a:cubicBezTo>
                <a:cubicBezTo>
                  <a:pt x="882" y="1484"/>
                  <a:pt x="877" y="1487"/>
                  <a:pt x="876" y="1485"/>
                </a:cubicBezTo>
                <a:cubicBezTo>
                  <a:pt x="875" y="1485"/>
                  <a:pt x="876" y="1481"/>
                  <a:pt x="876" y="1481"/>
                </a:cubicBezTo>
                <a:cubicBezTo>
                  <a:pt x="873" y="1480"/>
                  <a:pt x="869" y="1481"/>
                  <a:pt x="865" y="1481"/>
                </a:cubicBezTo>
                <a:cubicBezTo>
                  <a:pt x="865" y="1479"/>
                  <a:pt x="865" y="1476"/>
                  <a:pt x="863" y="1476"/>
                </a:cubicBezTo>
                <a:cubicBezTo>
                  <a:pt x="859" y="1476"/>
                  <a:pt x="857" y="1467"/>
                  <a:pt x="854" y="1468"/>
                </a:cubicBezTo>
                <a:cubicBezTo>
                  <a:pt x="854" y="1471"/>
                  <a:pt x="858" y="1476"/>
                  <a:pt x="854" y="1477"/>
                </a:cubicBezTo>
                <a:cubicBezTo>
                  <a:pt x="852" y="1476"/>
                  <a:pt x="850" y="1475"/>
                  <a:pt x="846" y="1476"/>
                </a:cubicBezTo>
                <a:cubicBezTo>
                  <a:pt x="844" y="1478"/>
                  <a:pt x="837" y="1477"/>
                  <a:pt x="832" y="1477"/>
                </a:cubicBezTo>
                <a:cubicBezTo>
                  <a:pt x="831" y="1477"/>
                  <a:pt x="825" y="1469"/>
                  <a:pt x="826" y="1476"/>
                </a:cubicBezTo>
                <a:cubicBezTo>
                  <a:pt x="826" y="1477"/>
                  <a:pt x="827" y="1478"/>
                  <a:pt x="828" y="1476"/>
                </a:cubicBezTo>
                <a:close/>
                <a:moveTo>
                  <a:pt x="588" y="1482"/>
                </a:moveTo>
                <a:cubicBezTo>
                  <a:pt x="586" y="1482"/>
                  <a:pt x="584" y="1479"/>
                  <a:pt x="583" y="1482"/>
                </a:cubicBezTo>
                <a:cubicBezTo>
                  <a:pt x="587" y="1485"/>
                  <a:pt x="590" y="1487"/>
                  <a:pt x="590" y="1493"/>
                </a:cubicBezTo>
                <a:cubicBezTo>
                  <a:pt x="591" y="1497"/>
                  <a:pt x="586" y="1495"/>
                  <a:pt x="585" y="1498"/>
                </a:cubicBezTo>
                <a:cubicBezTo>
                  <a:pt x="588" y="1500"/>
                  <a:pt x="589" y="1502"/>
                  <a:pt x="590" y="1504"/>
                </a:cubicBezTo>
                <a:cubicBezTo>
                  <a:pt x="597" y="1504"/>
                  <a:pt x="598" y="1499"/>
                  <a:pt x="604" y="1498"/>
                </a:cubicBezTo>
                <a:cubicBezTo>
                  <a:pt x="608" y="1503"/>
                  <a:pt x="609" y="1500"/>
                  <a:pt x="616" y="1501"/>
                </a:cubicBezTo>
                <a:cubicBezTo>
                  <a:pt x="617" y="1499"/>
                  <a:pt x="617" y="1497"/>
                  <a:pt x="619" y="1498"/>
                </a:cubicBezTo>
                <a:cubicBezTo>
                  <a:pt x="624" y="1498"/>
                  <a:pt x="629" y="1506"/>
                  <a:pt x="633" y="1501"/>
                </a:cubicBezTo>
                <a:cubicBezTo>
                  <a:pt x="631" y="1500"/>
                  <a:pt x="634" y="1490"/>
                  <a:pt x="636" y="1489"/>
                </a:cubicBezTo>
                <a:cubicBezTo>
                  <a:pt x="637" y="1485"/>
                  <a:pt x="633" y="1484"/>
                  <a:pt x="631" y="1482"/>
                </a:cubicBezTo>
                <a:cubicBezTo>
                  <a:pt x="630" y="1480"/>
                  <a:pt x="629" y="1478"/>
                  <a:pt x="627" y="1476"/>
                </a:cubicBezTo>
                <a:cubicBezTo>
                  <a:pt x="627" y="1478"/>
                  <a:pt x="627" y="1479"/>
                  <a:pt x="628" y="1481"/>
                </a:cubicBezTo>
                <a:cubicBezTo>
                  <a:pt x="622" y="1480"/>
                  <a:pt x="622" y="1487"/>
                  <a:pt x="618" y="1489"/>
                </a:cubicBezTo>
                <a:cubicBezTo>
                  <a:pt x="615" y="1489"/>
                  <a:pt x="616" y="1484"/>
                  <a:pt x="611" y="1485"/>
                </a:cubicBezTo>
                <a:cubicBezTo>
                  <a:pt x="610" y="1489"/>
                  <a:pt x="611" y="1494"/>
                  <a:pt x="607" y="1495"/>
                </a:cubicBezTo>
                <a:cubicBezTo>
                  <a:pt x="602" y="1497"/>
                  <a:pt x="600" y="1495"/>
                  <a:pt x="595" y="1495"/>
                </a:cubicBezTo>
                <a:cubicBezTo>
                  <a:pt x="596" y="1489"/>
                  <a:pt x="590" y="1490"/>
                  <a:pt x="590" y="1485"/>
                </a:cubicBezTo>
                <a:cubicBezTo>
                  <a:pt x="590" y="1482"/>
                  <a:pt x="592" y="1481"/>
                  <a:pt x="591" y="1476"/>
                </a:cubicBezTo>
                <a:cubicBezTo>
                  <a:pt x="586" y="1478"/>
                  <a:pt x="590" y="1470"/>
                  <a:pt x="586" y="1471"/>
                </a:cubicBezTo>
                <a:cubicBezTo>
                  <a:pt x="586" y="1476"/>
                  <a:pt x="589" y="1477"/>
                  <a:pt x="588" y="1482"/>
                </a:cubicBezTo>
                <a:close/>
                <a:moveTo>
                  <a:pt x="546" y="1508"/>
                </a:moveTo>
                <a:cubicBezTo>
                  <a:pt x="546" y="1506"/>
                  <a:pt x="547" y="1505"/>
                  <a:pt x="549" y="1504"/>
                </a:cubicBezTo>
                <a:cubicBezTo>
                  <a:pt x="549" y="1502"/>
                  <a:pt x="548" y="1499"/>
                  <a:pt x="550" y="1498"/>
                </a:cubicBezTo>
                <a:cubicBezTo>
                  <a:pt x="551" y="1495"/>
                  <a:pt x="545" y="1493"/>
                  <a:pt x="551" y="1493"/>
                </a:cubicBezTo>
                <a:cubicBezTo>
                  <a:pt x="552" y="1495"/>
                  <a:pt x="552" y="1497"/>
                  <a:pt x="554" y="1496"/>
                </a:cubicBezTo>
                <a:cubicBezTo>
                  <a:pt x="555" y="1493"/>
                  <a:pt x="552" y="1493"/>
                  <a:pt x="551" y="1492"/>
                </a:cubicBezTo>
                <a:cubicBezTo>
                  <a:pt x="551" y="1490"/>
                  <a:pt x="551" y="1488"/>
                  <a:pt x="551" y="1487"/>
                </a:cubicBezTo>
                <a:cubicBezTo>
                  <a:pt x="551" y="1485"/>
                  <a:pt x="549" y="1484"/>
                  <a:pt x="548" y="1482"/>
                </a:cubicBezTo>
                <a:cubicBezTo>
                  <a:pt x="550" y="1482"/>
                  <a:pt x="550" y="1479"/>
                  <a:pt x="551" y="1477"/>
                </a:cubicBezTo>
                <a:cubicBezTo>
                  <a:pt x="553" y="1477"/>
                  <a:pt x="556" y="1478"/>
                  <a:pt x="555" y="1474"/>
                </a:cubicBezTo>
                <a:cubicBezTo>
                  <a:pt x="553" y="1471"/>
                  <a:pt x="551" y="1476"/>
                  <a:pt x="548" y="1473"/>
                </a:cubicBezTo>
                <a:cubicBezTo>
                  <a:pt x="546" y="1479"/>
                  <a:pt x="547" y="1479"/>
                  <a:pt x="546" y="1485"/>
                </a:cubicBezTo>
                <a:cubicBezTo>
                  <a:pt x="546" y="1487"/>
                  <a:pt x="549" y="1487"/>
                  <a:pt x="550" y="1489"/>
                </a:cubicBezTo>
                <a:cubicBezTo>
                  <a:pt x="548" y="1490"/>
                  <a:pt x="549" y="1492"/>
                  <a:pt x="548" y="1493"/>
                </a:cubicBezTo>
                <a:cubicBezTo>
                  <a:pt x="547" y="1494"/>
                  <a:pt x="544" y="1494"/>
                  <a:pt x="544" y="1495"/>
                </a:cubicBezTo>
                <a:cubicBezTo>
                  <a:pt x="543" y="1496"/>
                  <a:pt x="545" y="1500"/>
                  <a:pt x="542" y="1500"/>
                </a:cubicBezTo>
                <a:cubicBezTo>
                  <a:pt x="539" y="1499"/>
                  <a:pt x="536" y="1500"/>
                  <a:pt x="533" y="1500"/>
                </a:cubicBezTo>
                <a:cubicBezTo>
                  <a:pt x="530" y="1499"/>
                  <a:pt x="529" y="1495"/>
                  <a:pt x="528" y="1495"/>
                </a:cubicBezTo>
                <a:cubicBezTo>
                  <a:pt x="527" y="1495"/>
                  <a:pt x="524" y="1496"/>
                  <a:pt x="524" y="1496"/>
                </a:cubicBezTo>
                <a:cubicBezTo>
                  <a:pt x="523" y="1496"/>
                  <a:pt x="525" y="1495"/>
                  <a:pt x="525" y="1495"/>
                </a:cubicBezTo>
                <a:cubicBezTo>
                  <a:pt x="525" y="1493"/>
                  <a:pt x="521" y="1490"/>
                  <a:pt x="520" y="1489"/>
                </a:cubicBezTo>
                <a:cubicBezTo>
                  <a:pt x="520" y="1487"/>
                  <a:pt x="519" y="1483"/>
                  <a:pt x="518" y="1481"/>
                </a:cubicBezTo>
                <a:cubicBezTo>
                  <a:pt x="518" y="1480"/>
                  <a:pt x="517" y="1475"/>
                  <a:pt x="515" y="1477"/>
                </a:cubicBezTo>
                <a:cubicBezTo>
                  <a:pt x="516" y="1478"/>
                  <a:pt x="519" y="1484"/>
                  <a:pt x="515" y="1484"/>
                </a:cubicBezTo>
                <a:cubicBezTo>
                  <a:pt x="510" y="1479"/>
                  <a:pt x="502" y="1490"/>
                  <a:pt x="495" y="1484"/>
                </a:cubicBezTo>
                <a:cubicBezTo>
                  <a:pt x="496" y="1488"/>
                  <a:pt x="495" y="1491"/>
                  <a:pt x="491" y="1490"/>
                </a:cubicBezTo>
                <a:cubicBezTo>
                  <a:pt x="489" y="1496"/>
                  <a:pt x="495" y="1495"/>
                  <a:pt x="494" y="1500"/>
                </a:cubicBezTo>
                <a:cubicBezTo>
                  <a:pt x="493" y="1500"/>
                  <a:pt x="493" y="1501"/>
                  <a:pt x="493" y="1503"/>
                </a:cubicBezTo>
                <a:cubicBezTo>
                  <a:pt x="490" y="1503"/>
                  <a:pt x="488" y="1503"/>
                  <a:pt x="488" y="1506"/>
                </a:cubicBezTo>
                <a:cubicBezTo>
                  <a:pt x="491" y="1506"/>
                  <a:pt x="493" y="1506"/>
                  <a:pt x="496" y="1506"/>
                </a:cubicBezTo>
                <a:cubicBezTo>
                  <a:pt x="496" y="1504"/>
                  <a:pt x="496" y="1502"/>
                  <a:pt x="496" y="1500"/>
                </a:cubicBezTo>
                <a:cubicBezTo>
                  <a:pt x="504" y="1500"/>
                  <a:pt x="504" y="1491"/>
                  <a:pt x="511" y="1490"/>
                </a:cubicBezTo>
                <a:cubicBezTo>
                  <a:pt x="513" y="1493"/>
                  <a:pt x="516" y="1494"/>
                  <a:pt x="517" y="1496"/>
                </a:cubicBezTo>
                <a:cubicBezTo>
                  <a:pt x="517" y="1498"/>
                  <a:pt x="517" y="1499"/>
                  <a:pt x="517" y="1500"/>
                </a:cubicBezTo>
                <a:cubicBezTo>
                  <a:pt x="520" y="1500"/>
                  <a:pt x="523" y="1499"/>
                  <a:pt x="524" y="1501"/>
                </a:cubicBezTo>
                <a:cubicBezTo>
                  <a:pt x="525" y="1504"/>
                  <a:pt x="522" y="1509"/>
                  <a:pt x="526" y="1509"/>
                </a:cubicBezTo>
                <a:cubicBezTo>
                  <a:pt x="529" y="1505"/>
                  <a:pt x="539" y="1509"/>
                  <a:pt x="546" y="1508"/>
                </a:cubicBezTo>
                <a:close/>
                <a:moveTo>
                  <a:pt x="497" y="1493"/>
                </a:moveTo>
                <a:cubicBezTo>
                  <a:pt x="503" y="1495"/>
                  <a:pt x="503" y="1486"/>
                  <a:pt x="497" y="1487"/>
                </a:cubicBezTo>
                <a:cubicBezTo>
                  <a:pt x="497" y="1489"/>
                  <a:pt x="497" y="1491"/>
                  <a:pt x="497" y="1493"/>
                </a:cubicBezTo>
                <a:close/>
                <a:moveTo>
                  <a:pt x="414" y="1500"/>
                </a:moveTo>
                <a:cubicBezTo>
                  <a:pt x="415" y="1500"/>
                  <a:pt x="416" y="1499"/>
                  <a:pt x="417" y="1500"/>
                </a:cubicBezTo>
                <a:cubicBezTo>
                  <a:pt x="418" y="1500"/>
                  <a:pt x="418" y="1502"/>
                  <a:pt x="420" y="1503"/>
                </a:cubicBezTo>
                <a:cubicBezTo>
                  <a:pt x="420" y="1503"/>
                  <a:pt x="425" y="1500"/>
                  <a:pt x="426" y="1501"/>
                </a:cubicBezTo>
                <a:cubicBezTo>
                  <a:pt x="430" y="1505"/>
                  <a:pt x="429" y="1499"/>
                  <a:pt x="433" y="1503"/>
                </a:cubicBezTo>
                <a:cubicBezTo>
                  <a:pt x="434" y="1504"/>
                  <a:pt x="440" y="1501"/>
                  <a:pt x="442" y="1501"/>
                </a:cubicBezTo>
                <a:cubicBezTo>
                  <a:pt x="444" y="1501"/>
                  <a:pt x="445" y="1504"/>
                  <a:pt x="446" y="1501"/>
                </a:cubicBezTo>
                <a:cubicBezTo>
                  <a:pt x="447" y="1500"/>
                  <a:pt x="448" y="1503"/>
                  <a:pt x="448" y="1503"/>
                </a:cubicBezTo>
                <a:cubicBezTo>
                  <a:pt x="456" y="1503"/>
                  <a:pt x="458" y="1504"/>
                  <a:pt x="462" y="1504"/>
                </a:cubicBezTo>
                <a:cubicBezTo>
                  <a:pt x="466" y="1505"/>
                  <a:pt x="470" y="1503"/>
                  <a:pt x="474" y="1506"/>
                </a:cubicBezTo>
                <a:cubicBezTo>
                  <a:pt x="475" y="1500"/>
                  <a:pt x="466" y="1504"/>
                  <a:pt x="462" y="1503"/>
                </a:cubicBezTo>
                <a:cubicBezTo>
                  <a:pt x="460" y="1498"/>
                  <a:pt x="460" y="1496"/>
                  <a:pt x="459" y="1495"/>
                </a:cubicBezTo>
                <a:cubicBezTo>
                  <a:pt x="458" y="1495"/>
                  <a:pt x="457" y="1490"/>
                  <a:pt x="457" y="1490"/>
                </a:cubicBezTo>
                <a:cubicBezTo>
                  <a:pt x="457" y="1489"/>
                  <a:pt x="457" y="1487"/>
                  <a:pt x="455" y="1487"/>
                </a:cubicBezTo>
                <a:cubicBezTo>
                  <a:pt x="450" y="1487"/>
                  <a:pt x="454" y="1476"/>
                  <a:pt x="449" y="1477"/>
                </a:cubicBezTo>
                <a:cubicBezTo>
                  <a:pt x="442" y="1476"/>
                  <a:pt x="449" y="1488"/>
                  <a:pt x="441" y="1485"/>
                </a:cubicBezTo>
                <a:cubicBezTo>
                  <a:pt x="441" y="1483"/>
                  <a:pt x="443" y="1483"/>
                  <a:pt x="443" y="1481"/>
                </a:cubicBezTo>
                <a:cubicBezTo>
                  <a:pt x="436" y="1481"/>
                  <a:pt x="437" y="1488"/>
                  <a:pt x="438" y="1492"/>
                </a:cubicBezTo>
                <a:cubicBezTo>
                  <a:pt x="432" y="1492"/>
                  <a:pt x="421" y="1496"/>
                  <a:pt x="417" y="1490"/>
                </a:cubicBezTo>
                <a:cubicBezTo>
                  <a:pt x="416" y="1486"/>
                  <a:pt x="414" y="1484"/>
                  <a:pt x="413" y="1479"/>
                </a:cubicBezTo>
                <a:cubicBezTo>
                  <a:pt x="407" y="1481"/>
                  <a:pt x="413" y="1472"/>
                  <a:pt x="407" y="1474"/>
                </a:cubicBezTo>
                <a:cubicBezTo>
                  <a:pt x="406" y="1479"/>
                  <a:pt x="406" y="1477"/>
                  <a:pt x="407" y="1482"/>
                </a:cubicBezTo>
                <a:cubicBezTo>
                  <a:pt x="409" y="1486"/>
                  <a:pt x="411" y="1480"/>
                  <a:pt x="412" y="1484"/>
                </a:cubicBezTo>
                <a:cubicBezTo>
                  <a:pt x="411" y="1488"/>
                  <a:pt x="411" y="1490"/>
                  <a:pt x="411" y="1496"/>
                </a:cubicBezTo>
                <a:cubicBezTo>
                  <a:pt x="414" y="1495"/>
                  <a:pt x="413" y="1499"/>
                  <a:pt x="414" y="1500"/>
                </a:cubicBezTo>
                <a:close/>
                <a:moveTo>
                  <a:pt x="414" y="1496"/>
                </a:moveTo>
                <a:cubicBezTo>
                  <a:pt x="414" y="1496"/>
                  <a:pt x="412" y="1494"/>
                  <a:pt x="412" y="1493"/>
                </a:cubicBezTo>
                <a:cubicBezTo>
                  <a:pt x="412" y="1494"/>
                  <a:pt x="415" y="1492"/>
                  <a:pt x="414" y="1492"/>
                </a:cubicBezTo>
                <a:cubicBezTo>
                  <a:pt x="417" y="1491"/>
                  <a:pt x="418" y="1498"/>
                  <a:pt x="414" y="1496"/>
                </a:cubicBezTo>
                <a:close/>
                <a:moveTo>
                  <a:pt x="440" y="1487"/>
                </a:moveTo>
                <a:cubicBezTo>
                  <a:pt x="442" y="1490"/>
                  <a:pt x="449" y="1487"/>
                  <a:pt x="449" y="1492"/>
                </a:cubicBezTo>
                <a:cubicBezTo>
                  <a:pt x="450" y="1496"/>
                  <a:pt x="446" y="1496"/>
                  <a:pt x="442" y="1496"/>
                </a:cubicBezTo>
                <a:cubicBezTo>
                  <a:pt x="443" y="1492"/>
                  <a:pt x="439" y="1492"/>
                  <a:pt x="440" y="1487"/>
                </a:cubicBezTo>
                <a:close/>
                <a:moveTo>
                  <a:pt x="719" y="1477"/>
                </a:moveTo>
                <a:cubicBezTo>
                  <a:pt x="720" y="1474"/>
                  <a:pt x="726" y="1480"/>
                  <a:pt x="723" y="1482"/>
                </a:cubicBezTo>
                <a:cubicBezTo>
                  <a:pt x="720" y="1482"/>
                  <a:pt x="722" y="1477"/>
                  <a:pt x="719" y="1477"/>
                </a:cubicBezTo>
                <a:close/>
                <a:moveTo>
                  <a:pt x="370" y="1477"/>
                </a:moveTo>
                <a:cubicBezTo>
                  <a:pt x="373" y="1477"/>
                  <a:pt x="372" y="1481"/>
                  <a:pt x="373" y="1482"/>
                </a:cubicBezTo>
                <a:cubicBezTo>
                  <a:pt x="373" y="1482"/>
                  <a:pt x="376" y="1482"/>
                  <a:pt x="376" y="1482"/>
                </a:cubicBezTo>
                <a:cubicBezTo>
                  <a:pt x="377" y="1486"/>
                  <a:pt x="370" y="1483"/>
                  <a:pt x="370" y="1477"/>
                </a:cubicBezTo>
                <a:close/>
                <a:moveTo>
                  <a:pt x="1392" y="1492"/>
                </a:moveTo>
                <a:cubicBezTo>
                  <a:pt x="1404" y="1491"/>
                  <a:pt x="1389" y="1480"/>
                  <a:pt x="1388" y="1484"/>
                </a:cubicBezTo>
                <a:cubicBezTo>
                  <a:pt x="1390" y="1485"/>
                  <a:pt x="1393" y="1487"/>
                  <a:pt x="1392" y="1492"/>
                </a:cubicBezTo>
                <a:close/>
                <a:moveTo>
                  <a:pt x="1400" y="1493"/>
                </a:moveTo>
                <a:cubicBezTo>
                  <a:pt x="1400" y="1499"/>
                  <a:pt x="1404" y="1500"/>
                  <a:pt x="1408" y="1503"/>
                </a:cubicBezTo>
                <a:cubicBezTo>
                  <a:pt x="1410" y="1496"/>
                  <a:pt x="1402" y="1499"/>
                  <a:pt x="1403" y="1493"/>
                </a:cubicBezTo>
                <a:cubicBezTo>
                  <a:pt x="1406" y="1492"/>
                  <a:pt x="1411" y="1493"/>
                  <a:pt x="1411" y="1489"/>
                </a:cubicBezTo>
                <a:cubicBezTo>
                  <a:pt x="1404" y="1487"/>
                  <a:pt x="1406" y="1494"/>
                  <a:pt x="1400" y="1493"/>
                </a:cubicBezTo>
                <a:close/>
                <a:moveTo>
                  <a:pt x="261" y="1503"/>
                </a:moveTo>
                <a:cubicBezTo>
                  <a:pt x="268" y="1503"/>
                  <a:pt x="265" y="1513"/>
                  <a:pt x="274" y="1511"/>
                </a:cubicBezTo>
                <a:cubicBezTo>
                  <a:pt x="275" y="1516"/>
                  <a:pt x="282" y="1515"/>
                  <a:pt x="288" y="1515"/>
                </a:cubicBezTo>
                <a:cubicBezTo>
                  <a:pt x="287" y="1509"/>
                  <a:pt x="288" y="1504"/>
                  <a:pt x="294" y="1504"/>
                </a:cubicBezTo>
                <a:cubicBezTo>
                  <a:pt x="297" y="1505"/>
                  <a:pt x="298" y="1508"/>
                  <a:pt x="301" y="1508"/>
                </a:cubicBezTo>
                <a:cubicBezTo>
                  <a:pt x="303" y="1506"/>
                  <a:pt x="311" y="1504"/>
                  <a:pt x="307" y="1503"/>
                </a:cubicBezTo>
                <a:cubicBezTo>
                  <a:pt x="302" y="1509"/>
                  <a:pt x="298" y="1501"/>
                  <a:pt x="290" y="1500"/>
                </a:cubicBezTo>
                <a:cubicBezTo>
                  <a:pt x="290" y="1501"/>
                  <a:pt x="290" y="1503"/>
                  <a:pt x="289" y="1503"/>
                </a:cubicBezTo>
                <a:cubicBezTo>
                  <a:pt x="283" y="1504"/>
                  <a:pt x="282" y="1500"/>
                  <a:pt x="277" y="1501"/>
                </a:cubicBezTo>
                <a:cubicBezTo>
                  <a:pt x="276" y="1500"/>
                  <a:pt x="276" y="1498"/>
                  <a:pt x="275" y="1498"/>
                </a:cubicBezTo>
                <a:cubicBezTo>
                  <a:pt x="275" y="1500"/>
                  <a:pt x="272" y="1501"/>
                  <a:pt x="272" y="1503"/>
                </a:cubicBezTo>
                <a:cubicBezTo>
                  <a:pt x="272" y="1505"/>
                  <a:pt x="277" y="1505"/>
                  <a:pt x="274" y="1506"/>
                </a:cubicBezTo>
                <a:cubicBezTo>
                  <a:pt x="269" y="1506"/>
                  <a:pt x="271" y="1498"/>
                  <a:pt x="266" y="1500"/>
                </a:cubicBezTo>
                <a:cubicBezTo>
                  <a:pt x="266" y="1502"/>
                  <a:pt x="261" y="1501"/>
                  <a:pt x="261" y="1503"/>
                </a:cubicBezTo>
                <a:close/>
                <a:moveTo>
                  <a:pt x="266" y="1501"/>
                </a:moveTo>
                <a:cubicBezTo>
                  <a:pt x="267" y="1501"/>
                  <a:pt x="268" y="1501"/>
                  <a:pt x="269" y="1501"/>
                </a:cubicBezTo>
                <a:cubicBezTo>
                  <a:pt x="269" y="1502"/>
                  <a:pt x="269" y="1503"/>
                  <a:pt x="269" y="1504"/>
                </a:cubicBezTo>
                <a:cubicBezTo>
                  <a:pt x="268" y="1504"/>
                  <a:pt x="267" y="1504"/>
                  <a:pt x="266" y="1504"/>
                </a:cubicBezTo>
                <a:cubicBezTo>
                  <a:pt x="266" y="1503"/>
                  <a:pt x="266" y="1502"/>
                  <a:pt x="266" y="1501"/>
                </a:cubicBezTo>
                <a:close/>
                <a:moveTo>
                  <a:pt x="259" y="1515"/>
                </a:moveTo>
                <a:cubicBezTo>
                  <a:pt x="257" y="1515"/>
                  <a:pt x="257" y="1516"/>
                  <a:pt x="257" y="1517"/>
                </a:cubicBezTo>
                <a:cubicBezTo>
                  <a:pt x="252" y="1515"/>
                  <a:pt x="259" y="1512"/>
                  <a:pt x="260" y="1515"/>
                </a:cubicBezTo>
                <a:cubicBezTo>
                  <a:pt x="260" y="1517"/>
                  <a:pt x="259" y="1516"/>
                  <a:pt x="259" y="1515"/>
                </a:cubicBezTo>
                <a:close/>
                <a:moveTo>
                  <a:pt x="1784" y="1525"/>
                </a:moveTo>
                <a:cubicBezTo>
                  <a:pt x="1777" y="1525"/>
                  <a:pt x="1784" y="1518"/>
                  <a:pt x="1784" y="1515"/>
                </a:cubicBezTo>
                <a:cubicBezTo>
                  <a:pt x="1782" y="1515"/>
                  <a:pt x="1780" y="1515"/>
                  <a:pt x="1778" y="1515"/>
                </a:cubicBezTo>
                <a:cubicBezTo>
                  <a:pt x="1780" y="1522"/>
                  <a:pt x="1773" y="1521"/>
                  <a:pt x="1771" y="1523"/>
                </a:cubicBezTo>
                <a:cubicBezTo>
                  <a:pt x="1775" y="1524"/>
                  <a:pt x="1774" y="1528"/>
                  <a:pt x="1777" y="1528"/>
                </a:cubicBezTo>
                <a:cubicBezTo>
                  <a:pt x="1777" y="1522"/>
                  <a:pt x="1787" y="1529"/>
                  <a:pt x="1784" y="1525"/>
                </a:cubicBezTo>
                <a:close/>
                <a:moveTo>
                  <a:pt x="299" y="1528"/>
                </a:moveTo>
                <a:cubicBezTo>
                  <a:pt x="299" y="1534"/>
                  <a:pt x="304" y="1530"/>
                  <a:pt x="307" y="1530"/>
                </a:cubicBezTo>
                <a:cubicBezTo>
                  <a:pt x="311" y="1530"/>
                  <a:pt x="314" y="1529"/>
                  <a:pt x="316" y="1531"/>
                </a:cubicBezTo>
                <a:cubicBezTo>
                  <a:pt x="317" y="1529"/>
                  <a:pt x="319" y="1529"/>
                  <a:pt x="319" y="1527"/>
                </a:cubicBezTo>
                <a:cubicBezTo>
                  <a:pt x="317" y="1526"/>
                  <a:pt x="318" y="1522"/>
                  <a:pt x="313" y="1523"/>
                </a:cubicBezTo>
                <a:cubicBezTo>
                  <a:pt x="313" y="1527"/>
                  <a:pt x="315" y="1527"/>
                  <a:pt x="316" y="1528"/>
                </a:cubicBezTo>
                <a:cubicBezTo>
                  <a:pt x="309" y="1525"/>
                  <a:pt x="306" y="1531"/>
                  <a:pt x="299" y="1528"/>
                </a:cubicBezTo>
                <a:close/>
                <a:moveTo>
                  <a:pt x="404" y="1531"/>
                </a:moveTo>
                <a:cubicBezTo>
                  <a:pt x="406" y="1531"/>
                  <a:pt x="407" y="1531"/>
                  <a:pt x="407" y="1530"/>
                </a:cubicBezTo>
                <a:cubicBezTo>
                  <a:pt x="405" y="1529"/>
                  <a:pt x="404" y="1528"/>
                  <a:pt x="401" y="1528"/>
                </a:cubicBezTo>
                <a:cubicBezTo>
                  <a:pt x="401" y="1531"/>
                  <a:pt x="401" y="1533"/>
                  <a:pt x="401" y="1536"/>
                </a:cubicBezTo>
                <a:cubicBezTo>
                  <a:pt x="405" y="1536"/>
                  <a:pt x="408" y="1536"/>
                  <a:pt x="411" y="1536"/>
                </a:cubicBezTo>
                <a:cubicBezTo>
                  <a:pt x="410" y="1534"/>
                  <a:pt x="416" y="1530"/>
                  <a:pt x="412" y="1530"/>
                </a:cubicBezTo>
                <a:cubicBezTo>
                  <a:pt x="412" y="1532"/>
                  <a:pt x="405" y="1535"/>
                  <a:pt x="404" y="1531"/>
                </a:cubicBezTo>
                <a:close/>
                <a:moveTo>
                  <a:pt x="440" y="1535"/>
                </a:moveTo>
                <a:cubicBezTo>
                  <a:pt x="434" y="1535"/>
                  <a:pt x="439" y="1533"/>
                  <a:pt x="438" y="1530"/>
                </a:cubicBezTo>
                <a:cubicBezTo>
                  <a:pt x="437" y="1530"/>
                  <a:pt x="436" y="1530"/>
                  <a:pt x="435" y="1530"/>
                </a:cubicBezTo>
                <a:cubicBezTo>
                  <a:pt x="435" y="1531"/>
                  <a:pt x="434" y="1532"/>
                  <a:pt x="434" y="1533"/>
                </a:cubicBezTo>
                <a:cubicBezTo>
                  <a:pt x="436" y="1533"/>
                  <a:pt x="439" y="1539"/>
                  <a:pt x="440" y="1535"/>
                </a:cubicBezTo>
                <a:close/>
                <a:moveTo>
                  <a:pt x="812" y="1533"/>
                </a:moveTo>
                <a:cubicBezTo>
                  <a:pt x="816" y="1535"/>
                  <a:pt x="810" y="1538"/>
                  <a:pt x="807" y="1538"/>
                </a:cubicBezTo>
                <a:cubicBezTo>
                  <a:pt x="806" y="1531"/>
                  <a:pt x="811" y="1539"/>
                  <a:pt x="812" y="1533"/>
                </a:cubicBezTo>
                <a:close/>
                <a:moveTo>
                  <a:pt x="545" y="1536"/>
                </a:moveTo>
                <a:cubicBezTo>
                  <a:pt x="547" y="1530"/>
                  <a:pt x="547" y="1540"/>
                  <a:pt x="551" y="1538"/>
                </a:cubicBezTo>
                <a:cubicBezTo>
                  <a:pt x="550" y="1543"/>
                  <a:pt x="547" y="1536"/>
                  <a:pt x="545" y="1536"/>
                </a:cubicBezTo>
                <a:close/>
                <a:moveTo>
                  <a:pt x="633" y="1536"/>
                </a:moveTo>
                <a:cubicBezTo>
                  <a:pt x="633" y="1537"/>
                  <a:pt x="633" y="1538"/>
                  <a:pt x="633" y="1539"/>
                </a:cubicBezTo>
                <a:cubicBezTo>
                  <a:pt x="637" y="1541"/>
                  <a:pt x="642" y="1536"/>
                  <a:pt x="637" y="1535"/>
                </a:cubicBezTo>
                <a:cubicBezTo>
                  <a:pt x="638" y="1537"/>
                  <a:pt x="635" y="1539"/>
                  <a:pt x="634" y="1536"/>
                </a:cubicBezTo>
                <a:cubicBezTo>
                  <a:pt x="635" y="1536"/>
                  <a:pt x="636" y="1535"/>
                  <a:pt x="634" y="1535"/>
                </a:cubicBezTo>
                <a:cubicBezTo>
                  <a:pt x="634" y="1535"/>
                  <a:pt x="634" y="1536"/>
                  <a:pt x="633" y="1536"/>
                </a:cubicBezTo>
                <a:close/>
                <a:moveTo>
                  <a:pt x="1532" y="1542"/>
                </a:moveTo>
                <a:cubicBezTo>
                  <a:pt x="1528" y="1543"/>
                  <a:pt x="1525" y="1544"/>
                  <a:pt x="1523" y="1546"/>
                </a:cubicBezTo>
                <a:cubicBezTo>
                  <a:pt x="1521" y="1544"/>
                  <a:pt x="1521" y="1541"/>
                  <a:pt x="1521" y="1538"/>
                </a:cubicBezTo>
                <a:cubicBezTo>
                  <a:pt x="1519" y="1538"/>
                  <a:pt x="1517" y="1538"/>
                  <a:pt x="1515" y="1538"/>
                </a:cubicBezTo>
                <a:cubicBezTo>
                  <a:pt x="1516" y="1542"/>
                  <a:pt x="1516" y="1548"/>
                  <a:pt x="1510" y="1549"/>
                </a:cubicBezTo>
                <a:cubicBezTo>
                  <a:pt x="1509" y="1552"/>
                  <a:pt x="1512" y="1560"/>
                  <a:pt x="1515" y="1555"/>
                </a:cubicBezTo>
                <a:cubicBezTo>
                  <a:pt x="1511" y="1554"/>
                  <a:pt x="1515" y="1551"/>
                  <a:pt x="1516" y="1550"/>
                </a:cubicBezTo>
                <a:cubicBezTo>
                  <a:pt x="1525" y="1548"/>
                  <a:pt x="1528" y="1549"/>
                  <a:pt x="1532" y="1552"/>
                </a:cubicBezTo>
                <a:cubicBezTo>
                  <a:pt x="1531" y="1546"/>
                  <a:pt x="1536" y="1546"/>
                  <a:pt x="1536" y="1541"/>
                </a:cubicBezTo>
                <a:cubicBezTo>
                  <a:pt x="1529" y="1544"/>
                  <a:pt x="1535" y="1535"/>
                  <a:pt x="1529" y="1536"/>
                </a:cubicBezTo>
                <a:cubicBezTo>
                  <a:pt x="1528" y="1540"/>
                  <a:pt x="1532" y="1539"/>
                  <a:pt x="1532" y="1542"/>
                </a:cubicBezTo>
                <a:close/>
                <a:moveTo>
                  <a:pt x="281" y="1541"/>
                </a:moveTo>
                <a:cubicBezTo>
                  <a:pt x="283" y="1536"/>
                  <a:pt x="284" y="1543"/>
                  <a:pt x="286" y="1542"/>
                </a:cubicBezTo>
                <a:cubicBezTo>
                  <a:pt x="285" y="1547"/>
                  <a:pt x="284" y="1540"/>
                  <a:pt x="281" y="1541"/>
                </a:cubicBezTo>
                <a:close/>
                <a:moveTo>
                  <a:pt x="311" y="1542"/>
                </a:moveTo>
                <a:cubicBezTo>
                  <a:pt x="308" y="1541"/>
                  <a:pt x="308" y="1545"/>
                  <a:pt x="308" y="1546"/>
                </a:cubicBezTo>
                <a:cubicBezTo>
                  <a:pt x="306" y="1546"/>
                  <a:pt x="303" y="1545"/>
                  <a:pt x="303" y="1544"/>
                </a:cubicBezTo>
                <a:cubicBezTo>
                  <a:pt x="303" y="1545"/>
                  <a:pt x="307" y="1542"/>
                  <a:pt x="306" y="1542"/>
                </a:cubicBezTo>
                <a:cubicBezTo>
                  <a:pt x="300" y="1544"/>
                  <a:pt x="297" y="1543"/>
                  <a:pt x="297" y="1546"/>
                </a:cubicBezTo>
                <a:cubicBezTo>
                  <a:pt x="297" y="1549"/>
                  <a:pt x="294" y="1546"/>
                  <a:pt x="292" y="1547"/>
                </a:cubicBezTo>
                <a:cubicBezTo>
                  <a:pt x="292" y="1548"/>
                  <a:pt x="293" y="1551"/>
                  <a:pt x="291" y="1550"/>
                </a:cubicBezTo>
                <a:cubicBezTo>
                  <a:pt x="289" y="1550"/>
                  <a:pt x="285" y="1551"/>
                  <a:pt x="288" y="1552"/>
                </a:cubicBezTo>
                <a:cubicBezTo>
                  <a:pt x="292" y="1553"/>
                  <a:pt x="293" y="1550"/>
                  <a:pt x="296" y="1550"/>
                </a:cubicBezTo>
                <a:cubicBezTo>
                  <a:pt x="301" y="1551"/>
                  <a:pt x="305" y="1557"/>
                  <a:pt x="310" y="1554"/>
                </a:cubicBezTo>
                <a:cubicBezTo>
                  <a:pt x="309" y="1558"/>
                  <a:pt x="313" y="1558"/>
                  <a:pt x="312" y="1563"/>
                </a:cubicBezTo>
                <a:cubicBezTo>
                  <a:pt x="315" y="1563"/>
                  <a:pt x="316" y="1561"/>
                  <a:pt x="319" y="1560"/>
                </a:cubicBezTo>
                <a:cubicBezTo>
                  <a:pt x="319" y="1555"/>
                  <a:pt x="316" y="1554"/>
                  <a:pt x="314" y="1552"/>
                </a:cubicBezTo>
                <a:cubicBezTo>
                  <a:pt x="320" y="1548"/>
                  <a:pt x="335" y="1553"/>
                  <a:pt x="339" y="1549"/>
                </a:cubicBezTo>
                <a:cubicBezTo>
                  <a:pt x="337" y="1551"/>
                  <a:pt x="333" y="1547"/>
                  <a:pt x="331" y="1547"/>
                </a:cubicBezTo>
                <a:cubicBezTo>
                  <a:pt x="331" y="1547"/>
                  <a:pt x="330" y="1549"/>
                  <a:pt x="329" y="1549"/>
                </a:cubicBezTo>
                <a:cubicBezTo>
                  <a:pt x="325" y="1550"/>
                  <a:pt x="321" y="1549"/>
                  <a:pt x="317" y="1549"/>
                </a:cubicBezTo>
                <a:cubicBezTo>
                  <a:pt x="312" y="1549"/>
                  <a:pt x="310" y="1551"/>
                  <a:pt x="309" y="1549"/>
                </a:cubicBezTo>
                <a:cubicBezTo>
                  <a:pt x="312" y="1549"/>
                  <a:pt x="311" y="1545"/>
                  <a:pt x="311" y="1542"/>
                </a:cubicBezTo>
                <a:close/>
                <a:moveTo>
                  <a:pt x="298" y="1558"/>
                </a:moveTo>
                <a:cubicBezTo>
                  <a:pt x="300" y="1553"/>
                  <a:pt x="303" y="1562"/>
                  <a:pt x="305" y="1561"/>
                </a:cubicBezTo>
                <a:cubicBezTo>
                  <a:pt x="304" y="1565"/>
                  <a:pt x="301" y="1558"/>
                  <a:pt x="298" y="1558"/>
                </a:cubicBezTo>
                <a:close/>
                <a:moveTo>
                  <a:pt x="1057" y="1558"/>
                </a:moveTo>
                <a:cubicBezTo>
                  <a:pt x="1052" y="1556"/>
                  <a:pt x="1066" y="1558"/>
                  <a:pt x="1060" y="1560"/>
                </a:cubicBezTo>
                <a:cubicBezTo>
                  <a:pt x="1058" y="1561"/>
                  <a:pt x="1058" y="1559"/>
                  <a:pt x="1057" y="1558"/>
                </a:cubicBezTo>
                <a:close/>
                <a:moveTo>
                  <a:pt x="611" y="1592"/>
                </a:moveTo>
                <a:cubicBezTo>
                  <a:pt x="614" y="1591"/>
                  <a:pt x="615" y="1593"/>
                  <a:pt x="617" y="1593"/>
                </a:cubicBezTo>
                <a:cubicBezTo>
                  <a:pt x="616" y="1586"/>
                  <a:pt x="622" y="1587"/>
                  <a:pt x="623" y="1582"/>
                </a:cubicBezTo>
                <a:cubicBezTo>
                  <a:pt x="618" y="1581"/>
                  <a:pt x="615" y="1583"/>
                  <a:pt x="611" y="1584"/>
                </a:cubicBezTo>
                <a:cubicBezTo>
                  <a:pt x="611" y="1583"/>
                  <a:pt x="610" y="1582"/>
                  <a:pt x="609" y="1584"/>
                </a:cubicBezTo>
                <a:cubicBezTo>
                  <a:pt x="613" y="1583"/>
                  <a:pt x="610" y="1589"/>
                  <a:pt x="611" y="1592"/>
                </a:cubicBezTo>
                <a:close/>
                <a:moveTo>
                  <a:pt x="634" y="1598"/>
                </a:moveTo>
                <a:cubicBezTo>
                  <a:pt x="633" y="1603"/>
                  <a:pt x="637" y="1603"/>
                  <a:pt x="639" y="1604"/>
                </a:cubicBezTo>
                <a:cubicBezTo>
                  <a:pt x="638" y="1600"/>
                  <a:pt x="642" y="1601"/>
                  <a:pt x="641" y="1596"/>
                </a:cubicBezTo>
                <a:cubicBezTo>
                  <a:pt x="638" y="1596"/>
                  <a:pt x="636" y="1597"/>
                  <a:pt x="634" y="1598"/>
                </a:cubicBezTo>
                <a:close/>
                <a:moveTo>
                  <a:pt x="1282" y="7"/>
                </a:moveTo>
                <a:cubicBezTo>
                  <a:pt x="1282" y="15"/>
                  <a:pt x="1280" y="16"/>
                  <a:pt x="1282" y="23"/>
                </a:cubicBezTo>
                <a:cubicBezTo>
                  <a:pt x="1285" y="23"/>
                  <a:pt x="1287" y="23"/>
                  <a:pt x="1289" y="23"/>
                </a:cubicBezTo>
                <a:cubicBezTo>
                  <a:pt x="1292" y="20"/>
                  <a:pt x="1288" y="19"/>
                  <a:pt x="1289" y="14"/>
                </a:cubicBezTo>
                <a:cubicBezTo>
                  <a:pt x="1291" y="12"/>
                  <a:pt x="1292" y="9"/>
                  <a:pt x="1294" y="7"/>
                </a:cubicBezTo>
                <a:cubicBezTo>
                  <a:pt x="1288" y="7"/>
                  <a:pt x="1288" y="5"/>
                  <a:pt x="1282" y="7"/>
                </a:cubicBezTo>
                <a:close/>
                <a:moveTo>
                  <a:pt x="1217" y="14"/>
                </a:moveTo>
                <a:cubicBezTo>
                  <a:pt x="1213" y="9"/>
                  <a:pt x="1211" y="16"/>
                  <a:pt x="1204" y="15"/>
                </a:cubicBezTo>
                <a:cubicBezTo>
                  <a:pt x="1204" y="17"/>
                  <a:pt x="1204" y="20"/>
                  <a:pt x="1204" y="22"/>
                </a:cubicBezTo>
                <a:cubicBezTo>
                  <a:pt x="1211" y="23"/>
                  <a:pt x="1211" y="22"/>
                  <a:pt x="1219" y="22"/>
                </a:cubicBezTo>
                <a:cubicBezTo>
                  <a:pt x="1219" y="16"/>
                  <a:pt x="1225" y="16"/>
                  <a:pt x="1224" y="11"/>
                </a:cubicBezTo>
                <a:cubicBezTo>
                  <a:pt x="1222" y="10"/>
                  <a:pt x="1222" y="8"/>
                  <a:pt x="1219" y="9"/>
                </a:cubicBezTo>
                <a:cubicBezTo>
                  <a:pt x="1219" y="11"/>
                  <a:pt x="1218" y="12"/>
                  <a:pt x="1217" y="14"/>
                </a:cubicBezTo>
                <a:close/>
                <a:moveTo>
                  <a:pt x="1261" y="14"/>
                </a:moveTo>
                <a:cubicBezTo>
                  <a:pt x="1259" y="16"/>
                  <a:pt x="1253" y="17"/>
                  <a:pt x="1256" y="22"/>
                </a:cubicBezTo>
                <a:cubicBezTo>
                  <a:pt x="1261" y="21"/>
                  <a:pt x="1262" y="24"/>
                  <a:pt x="1267" y="23"/>
                </a:cubicBezTo>
                <a:cubicBezTo>
                  <a:pt x="1269" y="21"/>
                  <a:pt x="1273" y="19"/>
                  <a:pt x="1272" y="15"/>
                </a:cubicBezTo>
                <a:cubicBezTo>
                  <a:pt x="1272" y="15"/>
                  <a:pt x="1269" y="13"/>
                  <a:pt x="1269" y="12"/>
                </a:cubicBezTo>
                <a:cubicBezTo>
                  <a:pt x="1270" y="13"/>
                  <a:pt x="1266" y="14"/>
                  <a:pt x="1266" y="12"/>
                </a:cubicBezTo>
                <a:cubicBezTo>
                  <a:pt x="1265" y="10"/>
                  <a:pt x="1267" y="8"/>
                  <a:pt x="1267" y="7"/>
                </a:cubicBezTo>
                <a:cubicBezTo>
                  <a:pt x="1261" y="5"/>
                  <a:pt x="1262" y="12"/>
                  <a:pt x="1261" y="14"/>
                </a:cubicBezTo>
                <a:close/>
                <a:moveTo>
                  <a:pt x="1890" y="193"/>
                </a:moveTo>
                <a:cubicBezTo>
                  <a:pt x="1888" y="192"/>
                  <a:pt x="1880" y="193"/>
                  <a:pt x="1885" y="194"/>
                </a:cubicBezTo>
                <a:cubicBezTo>
                  <a:pt x="1892" y="194"/>
                  <a:pt x="1900" y="194"/>
                  <a:pt x="1907" y="194"/>
                </a:cubicBezTo>
                <a:cubicBezTo>
                  <a:pt x="1908" y="187"/>
                  <a:pt x="1899" y="197"/>
                  <a:pt x="1899" y="190"/>
                </a:cubicBezTo>
                <a:cubicBezTo>
                  <a:pt x="1901" y="190"/>
                  <a:pt x="1911" y="190"/>
                  <a:pt x="1905" y="188"/>
                </a:cubicBezTo>
                <a:cubicBezTo>
                  <a:pt x="1900" y="189"/>
                  <a:pt x="1890" y="186"/>
                  <a:pt x="1887" y="190"/>
                </a:cubicBezTo>
                <a:cubicBezTo>
                  <a:pt x="1889" y="190"/>
                  <a:pt x="1890" y="191"/>
                  <a:pt x="1890" y="193"/>
                </a:cubicBezTo>
                <a:close/>
                <a:moveTo>
                  <a:pt x="1838" y="210"/>
                </a:moveTo>
                <a:cubicBezTo>
                  <a:pt x="1837" y="210"/>
                  <a:pt x="1849" y="215"/>
                  <a:pt x="1847" y="210"/>
                </a:cubicBezTo>
                <a:cubicBezTo>
                  <a:pt x="1838" y="207"/>
                  <a:pt x="1851" y="208"/>
                  <a:pt x="1850" y="202"/>
                </a:cubicBezTo>
                <a:cubicBezTo>
                  <a:pt x="1844" y="201"/>
                  <a:pt x="1837" y="201"/>
                  <a:pt x="1830" y="202"/>
                </a:cubicBezTo>
                <a:cubicBezTo>
                  <a:pt x="1832" y="211"/>
                  <a:pt x="1820" y="206"/>
                  <a:pt x="1819" y="210"/>
                </a:cubicBezTo>
                <a:cubicBezTo>
                  <a:pt x="1824" y="210"/>
                  <a:pt x="1828" y="211"/>
                  <a:pt x="1832" y="212"/>
                </a:cubicBezTo>
                <a:cubicBezTo>
                  <a:pt x="1831" y="209"/>
                  <a:pt x="1835" y="205"/>
                  <a:pt x="1835" y="209"/>
                </a:cubicBezTo>
                <a:cubicBezTo>
                  <a:pt x="1830" y="213"/>
                  <a:pt x="1838" y="210"/>
                  <a:pt x="1838" y="210"/>
                </a:cubicBezTo>
                <a:close/>
                <a:moveTo>
                  <a:pt x="2018" y="372"/>
                </a:moveTo>
                <a:cubicBezTo>
                  <a:pt x="2011" y="371"/>
                  <a:pt x="2004" y="373"/>
                  <a:pt x="1998" y="374"/>
                </a:cubicBezTo>
                <a:cubicBezTo>
                  <a:pt x="1994" y="374"/>
                  <a:pt x="1989" y="372"/>
                  <a:pt x="1987" y="375"/>
                </a:cubicBezTo>
                <a:cubicBezTo>
                  <a:pt x="1992" y="379"/>
                  <a:pt x="2007" y="370"/>
                  <a:pt x="2011" y="377"/>
                </a:cubicBezTo>
                <a:cubicBezTo>
                  <a:pt x="2009" y="377"/>
                  <a:pt x="2008" y="379"/>
                  <a:pt x="2008" y="380"/>
                </a:cubicBezTo>
                <a:cubicBezTo>
                  <a:pt x="2013" y="379"/>
                  <a:pt x="2014" y="381"/>
                  <a:pt x="2016" y="383"/>
                </a:cubicBezTo>
                <a:cubicBezTo>
                  <a:pt x="2017" y="377"/>
                  <a:pt x="2024" y="381"/>
                  <a:pt x="2029" y="380"/>
                </a:cubicBezTo>
                <a:cubicBezTo>
                  <a:pt x="2031" y="379"/>
                  <a:pt x="2032" y="378"/>
                  <a:pt x="2034" y="377"/>
                </a:cubicBezTo>
                <a:cubicBezTo>
                  <a:pt x="2036" y="376"/>
                  <a:pt x="2038" y="375"/>
                  <a:pt x="2039" y="374"/>
                </a:cubicBezTo>
                <a:cubicBezTo>
                  <a:pt x="2031" y="375"/>
                  <a:pt x="2021" y="371"/>
                  <a:pt x="2016" y="378"/>
                </a:cubicBezTo>
                <a:cubicBezTo>
                  <a:pt x="2016" y="376"/>
                  <a:pt x="2013" y="377"/>
                  <a:pt x="2013" y="375"/>
                </a:cubicBezTo>
                <a:cubicBezTo>
                  <a:pt x="2015" y="375"/>
                  <a:pt x="2018" y="375"/>
                  <a:pt x="2018" y="372"/>
                </a:cubicBezTo>
                <a:close/>
                <a:moveTo>
                  <a:pt x="182" y="472"/>
                </a:moveTo>
                <a:cubicBezTo>
                  <a:pt x="177" y="472"/>
                  <a:pt x="173" y="471"/>
                  <a:pt x="169" y="472"/>
                </a:cubicBezTo>
                <a:cubicBezTo>
                  <a:pt x="167" y="472"/>
                  <a:pt x="168" y="473"/>
                  <a:pt x="167" y="474"/>
                </a:cubicBezTo>
                <a:cubicBezTo>
                  <a:pt x="163" y="475"/>
                  <a:pt x="157" y="471"/>
                  <a:pt x="157" y="477"/>
                </a:cubicBezTo>
                <a:cubicBezTo>
                  <a:pt x="165" y="476"/>
                  <a:pt x="164" y="478"/>
                  <a:pt x="161" y="482"/>
                </a:cubicBezTo>
                <a:cubicBezTo>
                  <a:pt x="171" y="482"/>
                  <a:pt x="181" y="478"/>
                  <a:pt x="190" y="477"/>
                </a:cubicBezTo>
                <a:cubicBezTo>
                  <a:pt x="195" y="476"/>
                  <a:pt x="199" y="479"/>
                  <a:pt x="203" y="475"/>
                </a:cubicBezTo>
                <a:cubicBezTo>
                  <a:pt x="200" y="476"/>
                  <a:pt x="196" y="472"/>
                  <a:pt x="199" y="472"/>
                </a:cubicBezTo>
                <a:cubicBezTo>
                  <a:pt x="206" y="473"/>
                  <a:pt x="205" y="473"/>
                  <a:pt x="208" y="472"/>
                </a:cubicBezTo>
                <a:cubicBezTo>
                  <a:pt x="211" y="471"/>
                  <a:pt x="217" y="474"/>
                  <a:pt x="217" y="470"/>
                </a:cubicBezTo>
                <a:cubicBezTo>
                  <a:pt x="207" y="467"/>
                  <a:pt x="194" y="471"/>
                  <a:pt x="182" y="472"/>
                </a:cubicBezTo>
                <a:close/>
                <a:moveTo>
                  <a:pt x="180" y="475"/>
                </a:moveTo>
                <a:cubicBezTo>
                  <a:pt x="178" y="480"/>
                  <a:pt x="173" y="476"/>
                  <a:pt x="166" y="478"/>
                </a:cubicBezTo>
                <a:cubicBezTo>
                  <a:pt x="169" y="473"/>
                  <a:pt x="173" y="475"/>
                  <a:pt x="180" y="475"/>
                </a:cubicBezTo>
                <a:close/>
                <a:moveTo>
                  <a:pt x="53" y="781"/>
                </a:moveTo>
                <a:cubicBezTo>
                  <a:pt x="56" y="786"/>
                  <a:pt x="50" y="788"/>
                  <a:pt x="49" y="784"/>
                </a:cubicBezTo>
                <a:cubicBezTo>
                  <a:pt x="50" y="784"/>
                  <a:pt x="52" y="784"/>
                  <a:pt x="52" y="783"/>
                </a:cubicBezTo>
                <a:cubicBezTo>
                  <a:pt x="47" y="783"/>
                  <a:pt x="42" y="784"/>
                  <a:pt x="43" y="789"/>
                </a:cubicBezTo>
                <a:cubicBezTo>
                  <a:pt x="47" y="788"/>
                  <a:pt x="52" y="789"/>
                  <a:pt x="57" y="791"/>
                </a:cubicBezTo>
                <a:cubicBezTo>
                  <a:pt x="57" y="788"/>
                  <a:pt x="57" y="785"/>
                  <a:pt x="60" y="786"/>
                </a:cubicBezTo>
                <a:cubicBezTo>
                  <a:pt x="58" y="791"/>
                  <a:pt x="61" y="792"/>
                  <a:pt x="67" y="792"/>
                </a:cubicBezTo>
                <a:cubicBezTo>
                  <a:pt x="69" y="787"/>
                  <a:pt x="61" y="791"/>
                  <a:pt x="62" y="788"/>
                </a:cubicBezTo>
                <a:cubicBezTo>
                  <a:pt x="66" y="785"/>
                  <a:pt x="64" y="780"/>
                  <a:pt x="60" y="778"/>
                </a:cubicBezTo>
                <a:cubicBezTo>
                  <a:pt x="59" y="780"/>
                  <a:pt x="56" y="781"/>
                  <a:pt x="53" y="781"/>
                </a:cubicBezTo>
                <a:close/>
                <a:moveTo>
                  <a:pt x="396" y="1433"/>
                </a:moveTo>
                <a:cubicBezTo>
                  <a:pt x="390" y="1435"/>
                  <a:pt x="389" y="1422"/>
                  <a:pt x="385" y="1427"/>
                </a:cubicBezTo>
                <a:cubicBezTo>
                  <a:pt x="386" y="1426"/>
                  <a:pt x="386" y="1429"/>
                  <a:pt x="385" y="1428"/>
                </a:cubicBezTo>
                <a:cubicBezTo>
                  <a:pt x="384" y="1428"/>
                  <a:pt x="384" y="1425"/>
                  <a:pt x="383" y="1425"/>
                </a:cubicBezTo>
                <a:cubicBezTo>
                  <a:pt x="381" y="1424"/>
                  <a:pt x="380" y="1427"/>
                  <a:pt x="377" y="1427"/>
                </a:cubicBezTo>
                <a:cubicBezTo>
                  <a:pt x="377" y="1429"/>
                  <a:pt x="377" y="1432"/>
                  <a:pt x="377" y="1435"/>
                </a:cubicBezTo>
                <a:cubicBezTo>
                  <a:pt x="375" y="1433"/>
                  <a:pt x="372" y="1433"/>
                  <a:pt x="371" y="1436"/>
                </a:cubicBezTo>
                <a:cubicBezTo>
                  <a:pt x="375" y="1436"/>
                  <a:pt x="378" y="1437"/>
                  <a:pt x="379" y="1439"/>
                </a:cubicBezTo>
                <a:cubicBezTo>
                  <a:pt x="379" y="1441"/>
                  <a:pt x="376" y="1441"/>
                  <a:pt x="376" y="1443"/>
                </a:cubicBezTo>
                <a:cubicBezTo>
                  <a:pt x="377" y="1443"/>
                  <a:pt x="378" y="1444"/>
                  <a:pt x="376" y="1444"/>
                </a:cubicBezTo>
                <a:cubicBezTo>
                  <a:pt x="372" y="1441"/>
                  <a:pt x="369" y="1446"/>
                  <a:pt x="365" y="1441"/>
                </a:cubicBezTo>
                <a:cubicBezTo>
                  <a:pt x="366" y="1444"/>
                  <a:pt x="364" y="1445"/>
                  <a:pt x="361" y="1444"/>
                </a:cubicBezTo>
                <a:cubicBezTo>
                  <a:pt x="358" y="1440"/>
                  <a:pt x="361" y="1442"/>
                  <a:pt x="362" y="1439"/>
                </a:cubicBezTo>
                <a:cubicBezTo>
                  <a:pt x="358" y="1439"/>
                  <a:pt x="355" y="1436"/>
                  <a:pt x="354" y="1441"/>
                </a:cubicBezTo>
                <a:cubicBezTo>
                  <a:pt x="362" y="1442"/>
                  <a:pt x="351" y="1443"/>
                  <a:pt x="352" y="1446"/>
                </a:cubicBezTo>
                <a:cubicBezTo>
                  <a:pt x="358" y="1446"/>
                  <a:pt x="365" y="1445"/>
                  <a:pt x="369" y="1449"/>
                </a:cubicBezTo>
                <a:cubicBezTo>
                  <a:pt x="366" y="1449"/>
                  <a:pt x="365" y="1452"/>
                  <a:pt x="366" y="1455"/>
                </a:cubicBezTo>
                <a:cubicBezTo>
                  <a:pt x="367" y="1456"/>
                  <a:pt x="368" y="1457"/>
                  <a:pt x="368" y="1458"/>
                </a:cubicBezTo>
                <a:cubicBezTo>
                  <a:pt x="370" y="1458"/>
                  <a:pt x="373" y="1458"/>
                  <a:pt x="375" y="1458"/>
                </a:cubicBezTo>
                <a:cubicBezTo>
                  <a:pt x="377" y="1453"/>
                  <a:pt x="375" y="1454"/>
                  <a:pt x="375" y="1447"/>
                </a:cubicBezTo>
                <a:cubicBezTo>
                  <a:pt x="379" y="1447"/>
                  <a:pt x="385" y="1446"/>
                  <a:pt x="387" y="1449"/>
                </a:cubicBezTo>
                <a:cubicBezTo>
                  <a:pt x="388" y="1447"/>
                  <a:pt x="390" y="1446"/>
                  <a:pt x="393" y="1446"/>
                </a:cubicBezTo>
                <a:cubicBezTo>
                  <a:pt x="391" y="1439"/>
                  <a:pt x="393" y="1438"/>
                  <a:pt x="398" y="1441"/>
                </a:cubicBezTo>
                <a:cubicBezTo>
                  <a:pt x="398" y="1437"/>
                  <a:pt x="395" y="1438"/>
                  <a:pt x="396" y="1433"/>
                </a:cubicBezTo>
                <a:close/>
                <a:moveTo>
                  <a:pt x="1510" y="1454"/>
                </a:moveTo>
                <a:cubicBezTo>
                  <a:pt x="1512" y="1454"/>
                  <a:pt x="1512" y="1454"/>
                  <a:pt x="1512" y="1455"/>
                </a:cubicBezTo>
                <a:cubicBezTo>
                  <a:pt x="1513" y="1459"/>
                  <a:pt x="1514" y="1462"/>
                  <a:pt x="1515" y="1465"/>
                </a:cubicBezTo>
                <a:cubicBezTo>
                  <a:pt x="1512" y="1472"/>
                  <a:pt x="1512" y="1486"/>
                  <a:pt x="1521" y="1487"/>
                </a:cubicBezTo>
                <a:cubicBezTo>
                  <a:pt x="1523" y="1482"/>
                  <a:pt x="1521" y="1475"/>
                  <a:pt x="1521" y="1465"/>
                </a:cubicBezTo>
                <a:cubicBezTo>
                  <a:pt x="1524" y="1465"/>
                  <a:pt x="1526" y="1464"/>
                  <a:pt x="1527" y="1462"/>
                </a:cubicBezTo>
                <a:cubicBezTo>
                  <a:pt x="1523" y="1462"/>
                  <a:pt x="1525" y="1457"/>
                  <a:pt x="1524" y="1455"/>
                </a:cubicBezTo>
                <a:cubicBezTo>
                  <a:pt x="1523" y="1454"/>
                  <a:pt x="1519" y="1451"/>
                  <a:pt x="1518" y="1450"/>
                </a:cubicBezTo>
                <a:cubicBezTo>
                  <a:pt x="1518" y="1450"/>
                  <a:pt x="1519" y="1448"/>
                  <a:pt x="1518" y="1447"/>
                </a:cubicBezTo>
                <a:cubicBezTo>
                  <a:pt x="1517" y="1446"/>
                  <a:pt x="1516" y="1445"/>
                  <a:pt x="1515" y="1444"/>
                </a:cubicBezTo>
                <a:cubicBezTo>
                  <a:pt x="1514" y="1436"/>
                  <a:pt x="1520" y="1430"/>
                  <a:pt x="1513" y="1428"/>
                </a:cubicBezTo>
                <a:cubicBezTo>
                  <a:pt x="1514" y="1434"/>
                  <a:pt x="1512" y="1446"/>
                  <a:pt x="1510" y="1454"/>
                </a:cubicBezTo>
                <a:close/>
                <a:moveTo>
                  <a:pt x="655" y="1485"/>
                </a:moveTo>
                <a:cubicBezTo>
                  <a:pt x="654" y="1480"/>
                  <a:pt x="659" y="1474"/>
                  <a:pt x="656" y="1471"/>
                </a:cubicBezTo>
                <a:cubicBezTo>
                  <a:pt x="654" y="1471"/>
                  <a:pt x="652" y="1471"/>
                  <a:pt x="650" y="1471"/>
                </a:cubicBezTo>
                <a:cubicBezTo>
                  <a:pt x="650" y="1478"/>
                  <a:pt x="649" y="1484"/>
                  <a:pt x="655" y="1485"/>
                </a:cubicBezTo>
                <a:close/>
                <a:moveTo>
                  <a:pt x="305" y="1482"/>
                </a:moveTo>
                <a:cubicBezTo>
                  <a:pt x="302" y="1479"/>
                  <a:pt x="298" y="1482"/>
                  <a:pt x="296" y="1482"/>
                </a:cubicBezTo>
                <a:cubicBezTo>
                  <a:pt x="296" y="1482"/>
                  <a:pt x="295" y="1479"/>
                  <a:pt x="294" y="1479"/>
                </a:cubicBezTo>
                <a:cubicBezTo>
                  <a:pt x="292" y="1479"/>
                  <a:pt x="292" y="1481"/>
                  <a:pt x="291" y="1482"/>
                </a:cubicBezTo>
                <a:cubicBezTo>
                  <a:pt x="293" y="1482"/>
                  <a:pt x="295" y="1483"/>
                  <a:pt x="294" y="1485"/>
                </a:cubicBezTo>
                <a:cubicBezTo>
                  <a:pt x="298" y="1485"/>
                  <a:pt x="299" y="1483"/>
                  <a:pt x="304" y="1484"/>
                </a:cubicBezTo>
                <a:cubicBezTo>
                  <a:pt x="305" y="1487"/>
                  <a:pt x="306" y="1490"/>
                  <a:pt x="307" y="1493"/>
                </a:cubicBezTo>
                <a:cubicBezTo>
                  <a:pt x="310" y="1493"/>
                  <a:pt x="312" y="1493"/>
                  <a:pt x="315" y="1493"/>
                </a:cubicBezTo>
                <a:cubicBezTo>
                  <a:pt x="316" y="1488"/>
                  <a:pt x="310" y="1490"/>
                  <a:pt x="311" y="1485"/>
                </a:cubicBezTo>
                <a:cubicBezTo>
                  <a:pt x="315" y="1480"/>
                  <a:pt x="323" y="1485"/>
                  <a:pt x="330" y="1485"/>
                </a:cubicBezTo>
                <a:cubicBezTo>
                  <a:pt x="330" y="1480"/>
                  <a:pt x="321" y="1483"/>
                  <a:pt x="326" y="1477"/>
                </a:cubicBezTo>
                <a:cubicBezTo>
                  <a:pt x="321" y="1475"/>
                  <a:pt x="310" y="1482"/>
                  <a:pt x="314" y="1476"/>
                </a:cubicBezTo>
                <a:cubicBezTo>
                  <a:pt x="311" y="1476"/>
                  <a:pt x="308" y="1476"/>
                  <a:pt x="305" y="1476"/>
                </a:cubicBezTo>
                <a:cubicBezTo>
                  <a:pt x="305" y="1478"/>
                  <a:pt x="305" y="1480"/>
                  <a:pt x="305" y="1482"/>
                </a:cubicBezTo>
                <a:close/>
                <a:moveTo>
                  <a:pt x="471" y="1485"/>
                </a:moveTo>
                <a:cubicBezTo>
                  <a:pt x="471" y="1492"/>
                  <a:pt x="472" y="1501"/>
                  <a:pt x="476" y="1501"/>
                </a:cubicBezTo>
                <a:cubicBezTo>
                  <a:pt x="478" y="1501"/>
                  <a:pt x="477" y="1502"/>
                  <a:pt x="477" y="1503"/>
                </a:cubicBezTo>
                <a:cubicBezTo>
                  <a:pt x="480" y="1504"/>
                  <a:pt x="482" y="1507"/>
                  <a:pt x="484" y="1506"/>
                </a:cubicBezTo>
                <a:cubicBezTo>
                  <a:pt x="484" y="1502"/>
                  <a:pt x="481" y="1501"/>
                  <a:pt x="482" y="1496"/>
                </a:cubicBezTo>
                <a:cubicBezTo>
                  <a:pt x="482" y="1493"/>
                  <a:pt x="486" y="1494"/>
                  <a:pt x="485" y="1490"/>
                </a:cubicBezTo>
                <a:cubicBezTo>
                  <a:pt x="481" y="1489"/>
                  <a:pt x="482" y="1480"/>
                  <a:pt x="477" y="1481"/>
                </a:cubicBezTo>
                <a:cubicBezTo>
                  <a:pt x="478" y="1486"/>
                  <a:pt x="475" y="1486"/>
                  <a:pt x="471" y="1485"/>
                </a:cubicBezTo>
                <a:close/>
                <a:moveTo>
                  <a:pt x="377" y="1533"/>
                </a:moveTo>
                <a:cubicBezTo>
                  <a:pt x="375" y="1529"/>
                  <a:pt x="380" y="1530"/>
                  <a:pt x="379" y="1527"/>
                </a:cubicBezTo>
                <a:cubicBezTo>
                  <a:pt x="375" y="1527"/>
                  <a:pt x="371" y="1527"/>
                  <a:pt x="367" y="1527"/>
                </a:cubicBezTo>
                <a:cubicBezTo>
                  <a:pt x="366" y="1533"/>
                  <a:pt x="371" y="1533"/>
                  <a:pt x="377" y="1533"/>
                </a:cubicBezTo>
                <a:close/>
                <a:moveTo>
                  <a:pt x="1878" y="1527"/>
                </a:moveTo>
                <a:cubicBezTo>
                  <a:pt x="1875" y="1531"/>
                  <a:pt x="1872" y="1536"/>
                  <a:pt x="1864" y="1535"/>
                </a:cubicBezTo>
                <a:cubicBezTo>
                  <a:pt x="1864" y="1537"/>
                  <a:pt x="1863" y="1539"/>
                  <a:pt x="1863" y="1541"/>
                </a:cubicBezTo>
                <a:cubicBezTo>
                  <a:pt x="1867" y="1541"/>
                  <a:pt x="1871" y="1541"/>
                  <a:pt x="1873" y="1539"/>
                </a:cubicBezTo>
                <a:cubicBezTo>
                  <a:pt x="1875" y="1539"/>
                  <a:pt x="1877" y="1540"/>
                  <a:pt x="1877" y="1538"/>
                </a:cubicBezTo>
                <a:cubicBezTo>
                  <a:pt x="1875" y="1538"/>
                  <a:pt x="1873" y="1536"/>
                  <a:pt x="1873" y="1535"/>
                </a:cubicBezTo>
                <a:cubicBezTo>
                  <a:pt x="1875" y="1532"/>
                  <a:pt x="1880" y="1533"/>
                  <a:pt x="1884" y="1533"/>
                </a:cubicBezTo>
                <a:cubicBezTo>
                  <a:pt x="1884" y="1529"/>
                  <a:pt x="1882" y="1527"/>
                  <a:pt x="1878" y="1527"/>
                </a:cubicBezTo>
                <a:close/>
                <a:moveTo>
                  <a:pt x="460" y="1581"/>
                </a:moveTo>
                <a:cubicBezTo>
                  <a:pt x="465" y="1582"/>
                  <a:pt x="463" y="1576"/>
                  <a:pt x="466" y="1576"/>
                </a:cubicBezTo>
                <a:cubicBezTo>
                  <a:pt x="467" y="1575"/>
                  <a:pt x="469" y="1576"/>
                  <a:pt x="469" y="1574"/>
                </a:cubicBezTo>
                <a:cubicBezTo>
                  <a:pt x="467" y="1574"/>
                  <a:pt x="465" y="1574"/>
                  <a:pt x="466" y="1571"/>
                </a:cubicBezTo>
                <a:cubicBezTo>
                  <a:pt x="461" y="1572"/>
                  <a:pt x="460" y="1569"/>
                  <a:pt x="457" y="1569"/>
                </a:cubicBezTo>
                <a:cubicBezTo>
                  <a:pt x="457" y="1574"/>
                  <a:pt x="459" y="1577"/>
                  <a:pt x="460" y="1581"/>
                </a:cubicBezTo>
                <a:close/>
                <a:moveTo>
                  <a:pt x="891" y="1574"/>
                </a:moveTo>
                <a:cubicBezTo>
                  <a:pt x="889" y="1572"/>
                  <a:pt x="887" y="1570"/>
                  <a:pt x="883" y="1569"/>
                </a:cubicBezTo>
                <a:cubicBezTo>
                  <a:pt x="881" y="1570"/>
                  <a:pt x="880" y="1572"/>
                  <a:pt x="877" y="1571"/>
                </a:cubicBezTo>
                <a:cubicBezTo>
                  <a:pt x="877" y="1573"/>
                  <a:pt x="875" y="1573"/>
                  <a:pt x="875" y="1576"/>
                </a:cubicBezTo>
                <a:cubicBezTo>
                  <a:pt x="873" y="1575"/>
                  <a:pt x="873" y="1583"/>
                  <a:pt x="876" y="1582"/>
                </a:cubicBezTo>
                <a:cubicBezTo>
                  <a:pt x="877" y="1580"/>
                  <a:pt x="877" y="1575"/>
                  <a:pt x="882" y="1576"/>
                </a:cubicBezTo>
                <a:cubicBezTo>
                  <a:pt x="886" y="1576"/>
                  <a:pt x="885" y="1581"/>
                  <a:pt x="885" y="1585"/>
                </a:cubicBezTo>
                <a:cubicBezTo>
                  <a:pt x="883" y="1586"/>
                  <a:pt x="873" y="1587"/>
                  <a:pt x="877" y="1588"/>
                </a:cubicBezTo>
                <a:cubicBezTo>
                  <a:pt x="883" y="1587"/>
                  <a:pt x="884" y="1591"/>
                  <a:pt x="890" y="1590"/>
                </a:cubicBezTo>
                <a:cubicBezTo>
                  <a:pt x="889" y="1588"/>
                  <a:pt x="892" y="1589"/>
                  <a:pt x="893" y="1588"/>
                </a:cubicBezTo>
                <a:cubicBezTo>
                  <a:pt x="893" y="1588"/>
                  <a:pt x="892" y="1586"/>
                  <a:pt x="893" y="1585"/>
                </a:cubicBezTo>
                <a:cubicBezTo>
                  <a:pt x="893" y="1582"/>
                  <a:pt x="897" y="1582"/>
                  <a:pt x="899" y="1581"/>
                </a:cubicBezTo>
                <a:cubicBezTo>
                  <a:pt x="899" y="1582"/>
                  <a:pt x="899" y="1584"/>
                  <a:pt x="902" y="1584"/>
                </a:cubicBezTo>
                <a:cubicBezTo>
                  <a:pt x="905" y="1578"/>
                  <a:pt x="901" y="1575"/>
                  <a:pt x="898" y="1571"/>
                </a:cubicBezTo>
                <a:cubicBezTo>
                  <a:pt x="894" y="1570"/>
                  <a:pt x="896" y="1575"/>
                  <a:pt x="891" y="1574"/>
                </a:cubicBezTo>
                <a:close/>
                <a:moveTo>
                  <a:pt x="768" y="1574"/>
                </a:moveTo>
                <a:cubicBezTo>
                  <a:pt x="763" y="1578"/>
                  <a:pt x="766" y="1589"/>
                  <a:pt x="756" y="1587"/>
                </a:cubicBezTo>
                <a:cubicBezTo>
                  <a:pt x="754" y="1588"/>
                  <a:pt x="756" y="1593"/>
                  <a:pt x="753" y="1593"/>
                </a:cubicBezTo>
                <a:cubicBezTo>
                  <a:pt x="751" y="1593"/>
                  <a:pt x="750" y="1593"/>
                  <a:pt x="748" y="1593"/>
                </a:cubicBezTo>
                <a:cubicBezTo>
                  <a:pt x="746" y="1593"/>
                  <a:pt x="744" y="1594"/>
                  <a:pt x="747" y="1595"/>
                </a:cubicBezTo>
                <a:cubicBezTo>
                  <a:pt x="758" y="1595"/>
                  <a:pt x="762" y="1594"/>
                  <a:pt x="771" y="1595"/>
                </a:cubicBezTo>
                <a:cubicBezTo>
                  <a:pt x="773" y="1592"/>
                  <a:pt x="775" y="1590"/>
                  <a:pt x="776" y="1587"/>
                </a:cubicBezTo>
                <a:cubicBezTo>
                  <a:pt x="773" y="1587"/>
                  <a:pt x="772" y="1585"/>
                  <a:pt x="772" y="1582"/>
                </a:cubicBezTo>
                <a:cubicBezTo>
                  <a:pt x="773" y="1578"/>
                  <a:pt x="778" y="1580"/>
                  <a:pt x="779" y="1576"/>
                </a:cubicBezTo>
                <a:cubicBezTo>
                  <a:pt x="774" y="1577"/>
                  <a:pt x="773" y="1573"/>
                  <a:pt x="768" y="1574"/>
                </a:cubicBezTo>
                <a:close/>
                <a:moveTo>
                  <a:pt x="1033" y="1606"/>
                </a:moveTo>
                <a:cubicBezTo>
                  <a:pt x="1036" y="1606"/>
                  <a:pt x="1039" y="1606"/>
                  <a:pt x="1040" y="1604"/>
                </a:cubicBezTo>
                <a:cubicBezTo>
                  <a:pt x="1040" y="1606"/>
                  <a:pt x="1045" y="1606"/>
                  <a:pt x="1045" y="1604"/>
                </a:cubicBezTo>
                <a:cubicBezTo>
                  <a:pt x="1037" y="1605"/>
                  <a:pt x="1042" y="1592"/>
                  <a:pt x="1034" y="1592"/>
                </a:cubicBezTo>
                <a:cubicBezTo>
                  <a:pt x="1032" y="1594"/>
                  <a:pt x="1033" y="1601"/>
                  <a:pt x="1033" y="1606"/>
                </a:cubicBezTo>
                <a:close/>
              </a:path>
            </a:pathLst>
          </a:custGeom>
          <a:solidFill>
            <a:schemeClr val="tx1"/>
          </a:solidFill>
          <a:ln>
            <a:noFill/>
          </a:ln>
        </p:spPr>
        <p:txBody>
          <a:bodyPr anchor="ctr"/>
          <a:lstStyle/>
          <a:p>
            <a:pPr algn="ctr"/>
            <a:r>
              <a:rPr lang="zh-CN" altLang="en-US" dirty="0">
                <a:solidFill>
                  <a:schemeClr val="accent1">
                    <a:lumMod val="50000"/>
                  </a:schemeClr>
                </a:solidFill>
                <a:latin typeface="Calibri" panose="020F0502020204030204" pitchFamily="34" charset="0"/>
                <a:sym typeface="宋体" panose="02010600030101010101" pitchFamily="2" charset="-122"/>
              </a:rPr>
              <a:t>请输入小标题</a:t>
            </a:r>
            <a:endParaRPr lang="zh-CN" altLang="zh-CN" dirty="0">
              <a:solidFill>
                <a:schemeClr val="accent1">
                  <a:lumMod val="50000"/>
                </a:schemeClr>
              </a:solidFill>
              <a:latin typeface="Calibri" panose="020F0502020204030204" pitchFamily="34" charset="0"/>
              <a:sym typeface="宋体" panose="02010600030101010101" pitchFamily="2" charset="-122"/>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请输入您的大标题</a:t>
            </a:r>
            <a:endParaRPr lang="zh-CN" altLang="en-US" dirty="0"/>
          </a:p>
        </p:txBody>
      </p:sp>
      <p:sp>
        <p:nvSpPr>
          <p:cNvPr id="16" name="Text Box 8"/>
          <p:cNvSpPr txBox="1">
            <a:spLocks noChangeArrowheads="1"/>
          </p:cNvSpPr>
          <p:nvPr/>
        </p:nvSpPr>
        <p:spPr bwMode="auto">
          <a:xfrm>
            <a:off x="1415282" y="3605350"/>
            <a:ext cx="4101907" cy="1866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2000" dirty="0">
                <a:solidFill>
                  <a:schemeClr val="accent1"/>
                </a:solidFill>
                <a:latin typeface="+mn-ea"/>
              </a:rPr>
              <a:t>请输入文本请输入文本请输入文本请输入文本请输入文本请输入文本请输入文本请输入文本请输入文本请输入文本请输入文本请输入文本</a:t>
            </a:r>
            <a:endParaRPr lang="zh-CN" altLang="zh-CN" sz="2000" dirty="0">
              <a:solidFill>
                <a:schemeClr val="accent1"/>
              </a:solidFill>
              <a:latin typeface="+mn-ea"/>
            </a:endParaRPr>
          </a:p>
        </p:txBody>
      </p:sp>
      <p:sp>
        <p:nvSpPr>
          <p:cNvPr id="18" name="Text Box 8"/>
          <p:cNvSpPr txBox="1">
            <a:spLocks noChangeArrowheads="1"/>
          </p:cNvSpPr>
          <p:nvPr/>
        </p:nvSpPr>
        <p:spPr bwMode="auto">
          <a:xfrm>
            <a:off x="2770562" y="2291370"/>
            <a:ext cx="287116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just">
              <a:lnSpc>
                <a:spcPct val="150000"/>
              </a:lnSpc>
            </a:pPr>
            <a:r>
              <a:rPr lang="zh-CN" altLang="en-US" sz="2800" dirty="0">
                <a:solidFill>
                  <a:schemeClr val="accent1"/>
                </a:solidFill>
                <a:latin typeface="+mn-ea"/>
              </a:rPr>
              <a:t>请输入文本</a:t>
            </a:r>
            <a:endParaRPr lang="zh-CN" sz="2800" dirty="0">
              <a:solidFill>
                <a:schemeClr val="accent1"/>
              </a:solidFill>
              <a:latin typeface="+mn-ea"/>
            </a:endParaRPr>
          </a:p>
        </p:txBody>
      </p:sp>
      <p:sp>
        <p:nvSpPr>
          <p:cNvPr id="20" name="Freeform 812"/>
          <p:cNvSpPr/>
          <p:nvPr/>
        </p:nvSpPr>
        <p:spPr bwMode="auto">
          <a:xfrm rot="5551326" flipH="1">
            <a:off x="2993585" y="1093280"/>
            <a:ext cx="348426" cy="4322147"/>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1" name="Freeform 49"/>
          <p:cNvSpPr>
            <a:spLocks noEditPoints="1"/>
          </p:cNvSpPr>
          <p:nvPr/>
        </p:nvSpPr>
        <p:spPr bwMode="auto">
          <a:xfrm>
            <a:off x="1299590" y="2291370"/>
            <a:ext cx="918358" cy="611989"/>
          </a:xfrm>
          <a:custGeom>
            <a:avLst/>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Text Box 8"/>
          <p:cNvSpPr txBox="1">
            <a:spLocks noChangeArrowheads="1"/>
          </p:cNvSpPr>
          <p:nvPr/>
        </p:nvSpPr>
        <p:spPr bwMode="auto">
          <a:xfrm>
            <a:off x="6958832" y="3605349"/>
            <a:ext cx="4101907" cy="1866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50000"/>
              </a:lnSpc>
            </a:pPr>
            <a:r>
              <a:rPr lang="zh-CN" altLang="en-US" sz="2000" dirty="0">
                <a:solidFill>
                  <a:schemeClr val="accent1"/>
                </a:solidFill>
                <a:latin typeface="+mn-ea"/>
              </a:rPr>
              <a:t>请输入文本请输入文本请输入文本请输入文本请输入文本请输入文本请输入文本请输入文本请输入文本请输入文本请输入文本请输入文本</a:t>
            </a:r>
            <a:endParaRPr lang="zh-CN" altLang="zh-CN" sz="2000" dirty="0">
              <a:solidFill>
                <a:schemeClr val="accent1"/>
              </a:solidFill>
              <a:latin typeface="+mn-ea"/>
            </a:endParaRPr>
          </a:p>
        </p:txBody>
      </p:sp>
      <p:sp>
        <p:nvSpPr>
          <p:cNvPr id="23" name="Text Box 8"/>
          <p:cNvSpPr txBox="1">
            <a:spLocks noChangeArrowheads="1"/>
          </p:cNvSpPr>
          <p:nvPr/>
        </p:nvSpPr>
        <p:spPr bwMode="auto">
          <a:xfrm>
            <a:off x="8314112" y="2291369"/>
            <a:ext cx="287116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algn="just">
              <a:lnSpc>
                <a:spcPct val="150000"/>
              </a:lnSpc>
            </a:pPr>
            <a:r>
              <a:rPr lang="zh-CN" altLang="en-US" sz="2800" dirty="0">
                <a:solidFill>
                  <a:schemeClr val="accent1"/>
                </a:solidFill>
                <a:latin typeface="+mn-ea"/>
              </a:rPr>
              <a:t>请输入文本</a:t>
            </a:r>
            <a:endParaRPr lang="zh-CN" sz="2800" dirty="0">
              <a:solidFill>
                <a:schemeClr val="accent1"/>
              </a:solidFill>
              <a:latin typeface="+mn-ea"/>
            </a:endParaRPr>
          </a:p>
        </p:txBody>
      </p:sp>
      <p:sp>
        <p:nvSpPr>
          <p:cNvPr id="24" name="Freeform 812"/>
          <p:cNvSpPr/>
          <p:nvPr/>
        </p:nvSpPr>
        <p:spPr bwMode="auto">
          <a:xfrm rot="5551326" flipH="1">
            <a:off x="8537135" y="1093279"/>
            <a:ext cx="348426" cy="4322147"/>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solidFill>
            <a:schemeClr val="accent1"/>
          </a:solidFill>
          <a:ln w="9525">
            <a:noFill/>
            <a:round/>
          </a:ln>
        </p:spPr>
        <p:txBody>
          <a:bodyPr vert="horz" wrap="square" lIns="121920" tIns="60960" rIns="121920" bIns="60960" numCol="1" anchor="t" anchorCtr="0" compatLnSpc="1"/>
          <a:lstStyle/>
          <a:p>
            <a:endParaRPr lang="zh-CN" altLang="en-US" sz="2400"/>
          </a:p>
        </p:txBody>
      </p:sp>
      <p:sp>
        <p:nvSpPr>
          <p:cNvPr id="25" name="Freeform 49"/>
          <p:cNvSpPr>
            <a:spLocks noEditPoints="1"/>
          </p:cNvSpPr>
          <p:nvPr/>
        </p:nvSpPr>
        <p:spPr bwMode="auto">
          <a:xfrm>
            <a:off x="6843140" y="2291369"/>
            <a:ext cx="918358" cy="611989"/>
          </a:xfrm>
          <a:custGeom>
            <a:avLst/>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285566" y="1371601"/>
            <a:ext cx="5928226" cy="2799612"/>
          </a:xfrm>
        </p:spPr>
        <p:txBody>
          <a:bodyPr/>
          <a:lstStyle/>
          <a:p>
            <a:r>
              <a:rPr lang="zh-CN" altLang="en-US" dirty="0"/>
              <a:t>请输入第二章</a:t>
            </a:r>
            <a:br>
              <a:rPr lang="en-US" altLang="zh-CN" dirty="0"/>
            </a:br>
            <a:r>
              <a:rPr lang="zh-CN" altLang="en-US" dirty="0"/>
              <a:t>大标题</a:t>
            </a:r>
            <a:endParaRPr lang="zh-CN" altLang="en-US" dirty="0"/>
          </a:p>
        </p:txBody>
      </p:sp>
      <p:sp>
        <p:nvSpPr>
          <p:cNvPr id="3" name="文本占位符 2"/>
          <p:cNvSpPr>
            <a:spLocks noGrp="1"/>
          </p:cNvSpPr>
          <p:nvPr>
            <p:ph type="body" idx="1"/>
          </p:nvPr>
        </p:nvSpPr>
        <p:spPr/>
        <p:txBody>
          <a:bodyPr/>
          <a:lstStyle/>
          <a:p>
            <a:r>
              <a:rPr lang="zh-CN" altLang="en-US" dirty="0"/>
              <a:t>请输入第二章小标题</a:t>
            </a:r>
            <a:endParaRPr lang="zh-CN" altLang="en-US" dirty="0"/>
          </a:p>
        </p:txBody>
      </p:sp>
    </p:spTree>
  </p:cSld>
  <p:clrMapOvr>
    <a:masterClrMapping/>
  </p:clrMapOvr>
</p:sld>
</file>

<file path=ppt/theme/theme1.xml><?xml version="1.0" encoding="utf-8"?>
<a:theme xmlns:a="http://schemas.openxmlformats.org/drawingml/2006/main" name="A000120141119A01PPBG">
  <a:themeElements>
    <a:clrScheme name="自定义 16">
      <a:dk1>
        <a:srgbClr val="FFFFFF"/>
      </a:dk1>
      <a:lt1>
        <a:srgbClr val="2C2C2C"/>
      </a:lt1>
      <a:dk2>
        <a:srgbClr val="FFFFFF"/>
      </a:dk2>
      <a:lt2>
        <a:srgbClr val="2C2C2C"/>
      </a:lt2>
      <a:accent1>
        <a:srgbClr val="FFFFFF"/>
      </a:accent1>
      <a:accent2>
        <a:srgbClr val="A89B6C"/>
      </a:accent2>
      <a:accent3>
        <a:srgbClr val="8FA8A5"/>
      </a:accent3>
      <a:accent4>
        <a:srgbClr val="BAB54A"/>
      </a:accent4>
      <a:accent5>
        <a:srgbClr val="D175A3"/>
      </a:accent5>
      <a:accent6>
        <a:srgbClr val="B64926"/>
      </a:accent6>
      <a:hlink>
        <a:srgbClr val="CC9900"/>
      </a:hlink>
      <a:folHlink>
        <a:srgbClr val="00B0F0"/>
      </a:folHlink>
    </a:clrScheme>
    <a:fontScheme name="自定义 2">
      <a:majorFont>
        <a:latin typeface="等线 Light"/>
        <a:ea typeface="微软雅黑"/>
        <a:cs typeface=""/>
      </a:majorFont>
      <a:minorFont>
        <a:latin typeface="等线"/>
        <a:ea typeface="幼圆"/>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超酷动画欧美商务模板</Template>
  <TotalTime>0</TotalTime>
  <Words>2990</Words>
  <Application>WPS 演示</Application>
  <PresentationFormat>宽屏</PresentationFormat>
  <Paragraphs>264</Paragraphs>
  <Slides>27</Slides>
  <Notes>1</Notes>
  <HiddenSlides>0</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27</vt:i4>
      </vt:variant>
    </vt:vector>
  </HeadingPairs>
  <TitlesOfParts>
    <vt:vector size="38" baseType="lpstr">
      <vt:lpstr>Arial</vt:lpstr>
      <vt:lpstr>宋体</vt:lpstr>
      <vt:lpstr>Wingdings</vt:lpstr>
      <vt:lpstr>Calibri</vt:lpstr>
      <vt:lpstr>幼圆</vt:lpstr>
      <vt:lpstr>华文行楷</vt:lpstr>
      <vt:lpstr>等线</vt:lpstr>
      <vt:lpstr>GoodVibrationsROB</vt:lpstr>
      <vt:lpstr>微软雅黑</vt:lpstr>
      <vt:lpstr>等线 Light</vt:lpstr>
      <vt:lpstr>A000120141119A01PPBG</vt:lpstr>
      <vt:lpstr>学校教育教学 手绘小清新黑板模板</vt:lpstr>
      <vt:lpstr>PowerPoint 演示文稿</vt:lpstr>
      <vt:lpstr>请输入第一章 大标题</vt:lpstr>
      <vt:lpstr>请输入您的大标题</vt:lpstr>
      <vt:lpstr>请输入您的大标题</vt:lpstr>
      <vt:lpstr>请输入您的大标题</vt:lpstr>
      <vt:lpstr>请输入您的大标题</vt:lpstr>
      <vt:lpstr>请输入您的大标题</vt:lpstr>
      <vt:lpstr>请输入第二章 大标题</vt:lpstr>
      <vt:lpstr>请输入您的大标题</vt:lpstr>
      <vt:lpstr>请输入您的大标题</vt:lpstr>
      <vt:lpstr>请输入您的大标题</vt:lpstr>
      <vt:lpstr>请输入您的大标题</vt:lpstr>
      <vt:lpstr>请输入您的大标题</vt:lpstr>
      <vt:lpstr>请输入第三章 大标题</vt:lpstr>
      <vt:lpstr>请输入您的大标题</vt:lpstr>
      <vt:lpstr>请输入您的大标题</vt:lpstr>
      <vt:lpstr>请输入您的大标题</vt:lpstr>
      <vt:lpstr>请输入您的大标题</vt:lpstr>
      <vt:lpstr>请输入您的大标题</vt:lpstr>
      <vt:lpstr>请输入第四章 大标题</vt:lpstr>
      <vt:lpstr>请输入您的大标题</vt:lpstr>
      <vt:lpstr>请输入您的大标题</vt:lpstr>
      <vt:lpstr>请输入您的大标题</vt:lpstr>
      <vt:lpstr>请输入您的大标题</vt:lpstr>
      <vt:lpstr>请输入您的大标题</vt:lpstr>
      <vt:lpstr>PowerPoint 演示文稿</vt:lpstr>
    </vt:vector>
  </TitlesOfParts>
  <Company>情缘素材：https://haosc.taobao.com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Administrator</cp:lastModifiedBy>
  <cp:revision>1</cp:revision>
  <dcterms:created xsi:type="dcterms:W3CDTF">2017-05-10T09:06:02Z</dcterms:created>
  <dcterms:modified xsi:type="dcterms:W3CDTF">2017-05-10T09:06:05Z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2052-10.1.0.6393</vt:lpwstr>
  </property>
</Properties>
</file>